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sldIdLst>
    <p:sldId id="874" r:id="rId5"/>
    <p:sldId id="852" r:id="rId6"/>
    <p:sldId id="821" r:id="rId7"/>
    <p:sldId id="860" r:id="rId8"/>
    <p:sldId id="859" r:id="rId9"/>
    <p:sldId id="861" r:id="rId10"/>
    <p:sldId id="862" r:id="rId11"/>
    <p:sldId id="863" r:id="rId12"/>
    <p:sldId id="864" r:id="rId13"/>
    <p:sldId id="873" r:id="rId14"/>
    <p:sldId id="867" r:id="rId15"/>
    <p:sldId id="865" r:id="rId16"/>
    <p:sldId id="866" r:id="rId17"/>
    <p:sldId id="868" r:id="rId18"/>
    <p:sldId id="869" r:id="rId19"/>
    <p:sldId id="870" r:id="rId20"/>
    <p:sldId id="8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16C"/>
    <a:srgbClr val="000066"/>
    <a:srgbClr val="FF4E59"/>
    <a:srgbClr val="D9D9D9"/>
    <a:srgbClr val="00007A"/>
    <a:srgbClr val="7E0009"/>
    <a:srgbClr val="00B0F0"/>
    <a:srgbClr val="FF3333"/>
    <a:srgbClr val="000096"/>
    <a:srgbClr val="FF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6"/>
  </p:normalViewPr>
  <p:slideViewPr>
    <p:cSldViewPr snapToGrid="0" snapToObjects="1">
      <p:cViewPr varScale="1">
        <p:scale>
          <a:sx n="81" d="100"/>
          <a:sy n="81" d="100"/>
        </p:scale>
        <p:origin x="126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 Male" userId="74340976-9fc5-4861-811c-0ad7b8521432" providerId="ADAL" clId="{EE270335-F8C3-4CBA-BDC3-F26E3964151B}"/>
    <pc:docChg chg="undo custSel addSld delSld">
      <pc:chgData name="Lou Male" userId="74340976-9fc5-4861-811c-0ad7b8521432" providerId="ADAL" clId="{EE270335-F8C3-4CBA-BDC3-F26E3964151B}" dt="2022-07-26T11:18:18.263" v="69" actId="47"/>
      <pc:docMkLst>
        <pc:docMk/>
      </pc:docMkLst>
      <pc:sldChg chg="add del">
        <pc:chgData name="Lou Male" userId="74340976-9fc5-4861-811c-0ad7b8521432" providerId="ADAL" clId="{EE270335-F8C3-4CBA-BDC3-F26E3964151B}" dt="2022-07-26T11:18:10.236" v="58" actId="47"/>
        <pc:sldMkLst>
          <pc:docMk/>
          <pc:sldMk cId="3401470442" sldId="257"/>
        </pc:sldMkLst>
      </pc:sldChg>
      <pc:sldChg chg="add del">
        <pc:chgData name="Lou Male" userId="74340976-9fc5-4861-811c-0ad7b8521432" providerId="ADAL" clId="{EE270335-F8C3-4CBA-BDC3-F26E3964151B}" dt="2022-07-26T11:18:10.188" v="57" actId="47"/>
        <pc:sldMkLst>
          <pc:docMk/>
          <pc:sldMk cId="102446321" sldId="354"/>
        </pc:sldMkLst>
      </pc:sldChg>
      <pc:sldChg chg="add del">
        <pc:chgData name="Lou Male" userId="74340976-9fc5-4861-811c-0ad7b8521432" providerId="ADAL" clId="{EE270335-F8C3-4CBA-BDC3-F26E3964151B}" dt="2022-07-26T11:18:17.207" v="68" actId="47"/>
        <pc:sldMkLst>
          <pc:docMk/>
          <pc:sldMk cId="2203972489" sldId="870"/>
        </pc:sldMkLst>
      </pc:sldChg>
      <pc:sldChg chg="add del">
        <pc:chgData name="Lou Male" userId="74340976-9fc5-4861-811c-0ad7b8521432" providerId="ADAL" clId="{EE270335-F8C3-4CBA-BDC3-F26E3964151B}" dt="2022-07-26T11:18:18.263" v="69" actId="47"/>
        <pc:sldMkLst>
          <pc:docMk/>
          <pc:sldMk cId="1598976081" sldId="872"/>
        </pc:sldMkLst>
      </pc:sldChg>
      <pc:sldChg chg="del">
        <pc:chgData name="Lou Male" userId="74340976-9fc5-4861-811c-0ad7b8521432" providerId="ADAL" clId="{EE270335-F8C3-4CBA-BDC3-F26E3964151B}" dt="2022-07-26T11:17:27.507" v="0" actId="47"/>
        <pc:sldMkLst>
          <pc:docMk/>
          <pc:sldMk cId="283692232" sldId="875"/>
        </pc:sldMkLst>
      </pc:sldChg>
      <pc:sldChg chg="add del">
        <pc:chgData name="Lou Male" userId="74340976-9fc5-4861-811c-0ad7b8521432" providerId="ADAL" clId="{EE270335-F8C3-4CBA-BDC3-F26E3964151B}" dt="2022-07-26T11:18:12.829" v="65" actId="47"/>
        <pc:sldMkLst>
          <pc:docMk/>
          <pc:sldMk cId="4260422590" sldId="876"/>
        </pc:sldMkLst>
      </pc:sldChg>
      <pc:sldChg chg="add del">
        <pc:chgData name="Lou Male" userId="74340976-9fc5-4861-811c-0ad7b8521432" providerId="ADAL" clId="{EE270335-F8C3-4CBA-BDC3-F26E3964151B}" dt="2022-07-26T11:18:11.393" v="62" actId="47"/>
        <pc:sldMkLst>
          <pc:docMk/>
          <pc:sldMk cId="1212360400" sldId="877"/>
        </pc:sldMkLst>
      </pc:sldChg>
      <pc:sldChg chg="add del">
        <pc:chgData name="Lou Male" userId="74340976-9fc5-4861-811c-0ad7b8521432" providerId="ADAL" clId="{EE270335-F8C3-4CBA-BDC3-F26E3964151B}" dt="2022-07-26T11:18:10.267" v="59" actId="47"/>
        <pc:sldMkLst>
          <pc:docMk/>
          <pc:sldMk cId="1434400122" sldId="878"/>
        </pc:sldMkLst>
      </pc:sldChg>
      <pc:sldChg chg="del">
        <pc:chgData name="Lou Male" userId="74340976-9fc5-4861-811c-0ad7b8521432" providerId="ADAL" clId="{EE270335-F8C3-4CBA-BDC3-F26E3964151B}" dt="2022-07-26T11:17:29.141" v="2" actId="47"/>
        <pc:sldMkLst>
          <pc:docMk/>
          <pc:sldMk cId="2478586622" sldId="879"/>
        </pc:sldMkLst>
      </pc:sldChg>
      <pc:sldChg chg="del">
        <pc:chgData name="Lou Male" userId="74340976-9fc5-4861-811c-0ad7b8521432" providerId="ADAL" clId="{EE270335-F8C3-4CBA-BDC3-F26E3964151B}" dt="2022-07-26T11:17:29.595" v="3" actId="47"/>
        <pc:sldMkLst>
          <pc:docMk/>
          <pc:sldMk cId="1488634416" sldId="880"/>
        </pc:sldMkLst>
      </pc:sldChg>
      <pc:sldChg chg="del">
        <pc:chgData name="Lou Male" userId="74340976-9fc5-4861-811c-0ad7b8521432" providerId="ADAL" clId="{EE270335-F8C3-4CBA-BDC3-F26E3964151B}" dt="2022-07-26T11:17:30.012" v="4" actId="47"/>
        <pc:sldMkLst>
          <pc:docMk/>
          <pc:sldMk cId="3668702144" sldId="881"/>
        </pc:sldMkLst>
      </pc:sldChg>
      <pc:sldChg chg="del">
        <pc:chgData name="Lou Male" userId="74340976-9fc5-4861-811c-0ad7b8521432" providerId="ADAL" clId="{EE270335-F8C3-4CBA-BDC3-F26E3964151B}" dt="2022-07-26T11:17:30.360" v="5" actId="47"/>
        <pc:sldMkLst>
          <pc:docMk/>
          <pc:sldMk cId="3867158693" sldId="882"/>
        </pc:sldMkLst>
      </pc:sldChg>
      <pc:sldChg chg="del">
        <pc:chgData name="Lou Male" userId="74340976-9fc5-4861-811c-0ad7b8521432" providerId="ADAL" clId="{EE270335-F8C3-4CBA-BDC3-F26E3964151B}" dt="2022-07-26T11:17:30.598" v="6" actId="47"/>
        <pc:sldMkLst>
          <pc:docMk/>
          <pc:sldMk cId="2566565778" sldId="883"/>
        </pc:sldMkLst>
      </pc:sldChg>
      <pc:sldChg chg="add del">
        <pc:chgData name="Lou Male" userId="74340976-9fc5-4861-811c-0ad7b8521432" providerId="ADAL" clId="{EE270335-F8C3-4CBA-BDC3-F26E3964151B}" dt="2022-07-26T11:18:07.203" v="47" actId="47"/>
        <pc:sldMkLst>
          <pc:docMk/>
          <pc:sldMk cId="434580224" sldId="884"/>
        </pc:sldMkLst>
      </pc:sldChg>
      <pc:sldChg chg="add del">
        <pc:chgData name="Lou Male" userId="74340976-9fc5-4861-811c-0ad7b8521432" providerId="ADAL" clId="{EE270335-F8C3-4CBA-BDC3-F26E3964151B}" dt="2022-07-26T11:18:07.418" v="48" actId="47"/>
        <pc:sldMkLst>
          <pc:docMk/>
          <pc:sldMk cId="1998305578" sldId="885"/>
        </pc:sldMkLst>
      </pc:sldChg>
      <pc:sldChg chg="add del">
        <pc:chgData name="Lou Male" userId="74340976-9fc5-4861-811c-0ad7b8521432" providerId="ADAL" clId="{EE270335-F8C3-4CBA-BDC3-F26E3964151B}" dt="2022-07-26T11:18:07.573" v="49" actId="47"/>
        <pc:sldMkLst>
          <pc:docMk/>
          <pc:sldMk cId="1607755332" sldId="886"/>
        </pc:sldMkLst>
      </pc:sldChg>
      <pc:sldChg chg="add del">
        <pc:chgData name="Lou Male" userId="74340976-9fc5-4861-811c-0ad7b8521432" providerId="ADAL" clId="{EE270335-F8C3-4CBA-BDC3-F26E3964151B}" dt="2022-07-26T11:18:07.773" v="50" actId="47"/>
        <pc:sldMkLst>
          <pc:docMk/>
          <pc:sldMk cId="4151565239" sldId="887"/>
        </pc:sldMkLst>
      </pc:sldChg>
      <pc:sldChg chg="add del">
        <pc:chgData name="Lou Male" userId="74340976-9fc5-4861-811c-0ad7b8521432" providerId="ADAL" clId="{EE270335-F8C3-4CBA-BDC3-F26E3964151B}" dt="2022-07-26T11:18:07.943" v="51" actId="47"/>
        <pc:sldMkLst>
          <pc:docMk/>
          <pc:sldMk cId="1118704216" sldId="888"/>
        </pc:sldMkLst>
      </pc:sldChg>
      <pc:sldChg chg="add del">
        <pc:chgData name="Lou Male" userId="74340976-9fc5-4861-811c-0ad7b8521432" providerId="ADAL" clId="{EE270335-F8C3-4CBA-BDC3-F26E3964151B}" dt="2022-07-26T11:18:08.273" v="53" actId="47"/>
        <pc:sldMkLst>
          <pc:docMk/>
          <pc:sldMk cId="115756526" sldId="889"/>
        </pc:sldMkLst>
      </pc:sldChg>
      <pc:sldChg chg="add del">
        <pc:chgData name="Lou Male" userId="74340976-9fc5-4861-811c-0ad7b8521432" providerId="ADAL" clId="{EE270335-F8C3-4CBA-BDC3-F26E3964151B}" dt="2022-07-26T11:18:08.118" v="52" actId="47"/>
        <pc:sldMkLst>
          <pc:docMk/>
          <pc:sldMk cId="524053780" sldId="890"/>
        </pc:sldMkLst>
      </pc:sldChg>
      <pc:sldChg chg="add del">
        <pc:chgData name="Lou Male" userId="74340976-9fc5-4861-811c-0ad7b8521432" providerId="ADAL" clId="{EE270335-F8C3-4CBA-BDC3-F26E3964151B}" dt="2022-07-26T11:18:08.415" v="54" actId="47"/>
        <pc:sldMkLst>
          <pc:docMk/>
          <pc:sldMk cId="2721878472" sldId="891"/>
        </pc:sldMkLst>
      </pc:sldChg>
      <pc:sldChg chg="add del">
        <pc:chgData name="Lou Male" userId="74340976-9fc5-4861-811c-0ad7b8521432" providerId="ADAL" clId="{EE270335-F8C3-4CBA-BDC3-F26E3964151B}" dt="2022-07-26T11:18:08.562" v="55" actId="47"/>
        <pc:sldMkLst>
          <pc:docMk/>
          <pc:sldMk cId="315191274" sldId="892"/>
        </pc:sldMkLst>
      </pc:sldChg>
      <pc:sldChg chg="add del">
        <pc:chgData name="Lou Male" userId="74340976-9fc5-4861-811c-0ad7b8521432" providerId="ADAL" clId="{EE270335-F8C3-4CBA-BDC3-F26E3964151B}" dt="2022-07-26T11:18:08.709" v="56" actId="47"/>
        <pc:sldMkLst>
          <pc:docMk/>
          <pc:sldMk cId="2656816112" sldId="893"/>
        </pc:sldMkLst>
      </pc:sldChg>
      <pc:sldChg chg="add del">
        <pc:chgData name="Lou Male" userId="74340976-9fc5-4861-811c-0ad7b8521432" providerId="ADAL" clId="{EE270335-F8C3-4CBA-BDC3-F26E3964151B}" dt="2022-07-26T11:18:10.330" v="61" actId="47"/>
        <pc:sldMkLst>
          <pc:docMk/>
          <pc:sldMk cId="3727743080" sldId="894"/>
        </pc:sldMkLst>
      </pc:sldChg>
      <pc:sldChg chg="add del">
        <pc:chgData name="Lou Male" userId="74340976-9fc5-4861-811c-0ad7b8521432" providerId="ADAL" clId="{EE270335-F8C3-4CBA-BDC3-F26E3964151B}" dt="2022-07-26T11:18:12.371" v="64" actId="47"/>
        <pc:sldMkLst>
          <pc:docMk/>
          <pc:sldMk cId="1252061171" sldId="895"/>
        </pc:sldMkLst>
      </pc:sldChg>
      <pc:sldChg chg="add del">
        <pc:chgData name="Lou Male" userId="74340976-9fc5-4861-811c-0ad7b8521432" providerId="ADAL" clId="{EE270335-F8C3-4CBA-BDC3-F26E3964151B}" dt="2022-07-26T11:18:10.297" v="60" actId="47"/>
        <pc:sldMkLst>
          <pc:docMk/>
          <pc:sldMk cId="2985895117" sldId="896"/>
        </pc:sldMkLst>
      </pc:sldChg>
      <pc:sldChg chg="add del">
        <pc:chgData name="Lou Male" userId="74340976-9fc5-4861-811c-0ad7b8521432" providerId="ADAL" clId="{EE270335-F8C3-4CBA-BDC3-F26E3964151B}" dt="2022-07-26T11:18:12.333" v="63" actId="47"/>
        <pc:sldMkLst>
          <pc:docMk/>
          <pc:sldMk cId="3351096749" sldId="897"/>
        </pc:sldMkLst>
      </pc:sldChg>
      <pc:sldChg chg="del">
        <pc:chgData name="Lou Male" userId="74340976-9fc5-4861-811c-0ad7b8521432" providerId="ADAL" clId="{EE270335-F8C3-4CBA-BDC3-F26E3964151B}" dt="2022-07-26T11:17:28.483" v="1" actId="47"/>
        <pc:sldMkLst>
          <pc:docMk/>
          <pc:sldMk cId="2489083260" sldId="8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7D7F4D-2B7B-44A4-864F-874084D6EFF9}"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8BADDE-F754-428A-B82B-40F7B966D9F2}" type="slidenum">
              <a:rPr lang="en-US" smtClean="0"/>
              <a:t>‹#›</a:t>
            </a:fld>
            <a:endParaRPr lang="en-US"/>
          </a:p>
        </p:txBody>
      </p:sp>
    </p:spTree>
    <p:extLst>
      <p:ext uri="{BB962C8B-B14F-4D97-AF65-F5344CB8AC3E}">
        <p14:creationId xmlns:p14="http://schemas.microsoft.com/office/powerpoint/2010/main" val="1839843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everyone. Mention all those involved.</a:t>
            </a:r>
          </a:p>
          <a:p>
            <a:endParaRPr lang="en-US"/>
          </a:p>
          <a:p>
            <a:r>
              <a:rPr lang="en-US"/>
              <a:t>Housekeeping.</a:t>
            </a:r>
          </a:p>
        </p:txBody>
      </p:sp>
      <p:sp>
        <p:nvSpPr>
          <p:cNvPr id="4" name="Slide Number Placeholder 3"/>
          <p:cNvSpPr>
            <a:spLocks noGrp="1"/>
          </p:cNvSpPr>
          <p:nvPr>
            <p:ph type="sldNum" sz="quarter" idx="5"/>
          </p:nvPr>
        </p:nvSpPr>
        <p:spPr/>
        <p:txBody>
          <a:bodyPr/>
          <a:lstStyle/>
          <a:p>
            <a:fld id="{208BADDE-F754-428A-B82B-40F7B966D9F2}" type="slidenum">
              <a:rPr lang="en-US" smtClean="0"/>
              <a:t>2</a:t>
            </a:fld>
            <a:endParaRPr lang="en-US"/>
          </a:p>
        </p:txBody>
      </p:sp>
    </p:spTree>
    <p:extLst>
      <p:ext uri="{BB962C8B-B14F-4D97-AF65-F5344CB8AC3E}">
        <p14:creationId xmlns:p14="http://schemas.microsoft.com/office/powerpoint/2010/main" val="3387856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is about generating fresh ideas for the rest of the </a:t>
            </a:r>
            <a:r>
              <a:rPr lang="en-US" err="1"/>
              <a:t>programme</a:t>
            </a:r>
            <a:r>
              <a:rPr lang="en-US"/>
              <a:t>, and even for new projects. </a:t>
            </a:r>
          </a:p>
        </p:txBody>
      </p:sp>
      <p:sp>
        <p:nvSpPr>
          <p:cNvPr id="4" name="Slide Number Placeholder 3"/>
          <p:cNvSpPr>
            <a:spLocks noGrp="1"/>
          </p:cNvSpPr>
          <p:nvPr>
            <p:ph type="sldNum" sz="quarter" idx="5"/>
          </p:nvPr>
        </p:nvSpPr>
        <p:spPr/>
        <p:txBody>
          <a:bodyPr/>
          <a:lstStyle/>
          <a:p>
            <a:fld id="{208BADDE-F754-428A-B82B-40F7B966D9F2}" type="slidenum">
              <a:rPr lang="en-US" smtClean="0"/>
              <a:t>11</a:t>
            </a:fld>
            <a:endParaRPr lang="en-US"/>
          </a:p>
        </p:txBody>
      </p:sp>
    </p:spTree>
    <p:extLst>
      <p:ext uri="{BB962C8B-B14F-4D97-AF65-F5344CB8AC3E}">
        <p14:creationId xmlns:p14="http://schemas.microsoft.com/office/powerpoint/2010/main" val="3061041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as we’ve been operating so far we need to be agile… against a new landscape…</a:t>
            </a:r>
          </a:p>
        </p:txBody>
      </p:sp>
      <p:sp>
        <p:nvSpPr>
          <p:cNvPr id="4" name="Slide Number Placeholder 3"/>
          <p:cNvSpPr>
            <a:spLocks noGrp="1"/>
          </p:cNvSpPr>
          <p:nvPr>
            <p:ph type="sldNum" sz="quarter" idx="5"/>
          </p:nvPr>
        </p:nvSpPr>
        <p:spPr/>
        <p:txBody>
          <a:bodyPr/>
          <a:lstStyle/>
          <a:p>
            <a:fld id="{208BADDE-F754-428A-B82B-40F7B966D9F2}" type="slidenum">
              <a:rPr lang="en-US" smtClean="0"/>
              <a:t>12</a:t>
            </a:fld>
            <a:endParaRPr lang="en-US"/>
          </a:p>
        </p:txBody>
      </p:sp>
    </p:spTree>
    <p:extLst>
      <p:ext uri="{BB962C8B-B14F-4D97-AF65-F5344CB8AC3E}">
        <p14:creationId xmlns:p14="http://schemas.microsoft.com/office/powerpoint/2010/main" val="190413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world has changed and keeps changing significantly… The effects of the pandemic are still being felt… the war in </a:t>
            </a:r>
            <a:r>
              <a:rPr lang="en-US" err="1"/>
              <a:t>ukraine</a:t>
            </a:r>
            <a:r>
              <a:rPr lang="en-US"/>
              <a:t> will change our priorities.. </a:t>
            </a:r>
            <a:r>
              <a:rPr lang="en-US" err="1"/>
              <a:t>Etc</a:t>
            </a:r>
            <a:r>
              <a:rPr lang="en-US"/>
              <a:t>…  </a:t>
            </a:r>
          </a:p>
          <a:p>
            <a:endParaRPr lang="en-US"/>
          </a:p>
          <a:p>
            <a:r>
              <a:rPr lang="en-US"/>
              <a:t>These are big problems that I think TAS may have solutions for.</a:t>
            </a:r>
          </a:p>
        </p:txBody>
      </p:sp>
      <p:sp>
        <p:nvSpPr>
          <p:cNvPr id="4" name="Slide Number Placeholder 3"/>
          <p:cNvSpPr>
            <a:spLocks noGrp="1"/>
          </p:cNvSpPr>
          <p:nvPr>
            <p:ph type="sldNum" sz="quarter" idx="5"/>
          </p:nvPr>
        </p:nvSpPr>
        <p:spPr/>
        <p:txBody>
          <a:bodyPr/>
          <a:lstStyle/>
          <a:p>
            <a:fld id="{208BADDE-F754-428A-B82B-40F7B966D9F2}" type="slidenum">
              <a:rPr lang="en-US" smtClean="0"/>
              <a:t>13</a:t>
            </a:fld>
            <a:endParaRPr lang="en-US"/>
          </a:p>
        </p:txBody>
      </p:sp>
    </p:spTree>
    <p:extLst>
      <p:ext uri="{BB962C8B-B14F-4D97-AF65-F5344CB8AC3E}">
        <p14:creationId xmlns:p14="http://schemas.microsoft.com/office/powerpoint/2010/main" val="62458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always pushing ourselves to do more… but we need all your help to make it happen.</a:t>
            </a:r>
          </a:p>
        </p:txBody>
      </p:sp>
      <p:sp>
        <p:nvSpPr>
          <p:cNvPr id="4" name="Slide Number Placeholder 3"/>
          <p:cNvSpPr>
            <a:spLocks noGrp="1"/>
          </p:cNvSpPr>
          <p:nvPr>
            <p:ph type="sldNum" sz="quarter" idx="5"/>
          </p:nvPr>
        </p:nvSpPr>
        <p:spPr/>
        <p:txBody>
          <a:bodyPr/>
          <a:lstStyle/>
          <a:p>
            <a:fld id="{208BADDE-F754-428A-B82B-40F7B966D9F2}" type="slidenum">
              <a:rPr lang="en-US" smtClean="0"/>
              <a:t>14</a:t>
            </a:fld>
            <a:endParaRPr lang="en-US"/>
          </a:p>
        </p:txBody>
      </p:sp>
    </p:spTree>
    <p:extLst>
      <p:ext uri="{BB962C8B-B14F-4D97-AF65-F5344CB8AC3E}">
        <p14:creationId xmlns:p14="http://schemas.microsoft.com/office/powerpoint/2010/main" val="3536638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So today will hopefully help us plan for the next phase..</a:t>
            </a:r>
          </a:p>
          <a:p>
            <a:endParaRPr lang="en-ID"/>
          </a:p>
          <a:p>
            <a:r>
              <a:rPr lang="en-ID"/>
              <a:t>There will be two parts. Scene Setting and then panels, exhibitions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A1C88-FF30-426D-9B8F-4AC72930109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58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thank our international guests who have taken the trouble to come to London in this horrible weather…</a:t>
            </a:r>
          </a:p>
          <a:p>
            <a:endParaRPr lang="en-US"/>
          </a:p>
          <a:p>
            <a:r>
              <a:rPr lang="en-US"/>
              <a:t>They will be involved on various panels throughout the day to give us their perspectives on TAS priorities.</a:t>
            </a:r>
          </a:p>
        </p:txBody>
      </p:sp>
      <p:sp>
        <p:nvSpPr>
          <p:cNvPr id="4" name="Slide Number Placeholder 3"/>
          <p:cNvSpPr>
            <a:spLocks noGrp="1"/>
          </p:cNvSpPr>
          <p:nvPr>
            <p:ph type="sldNum" sz="quarter" idx="5"/>
          </p:nvPr>
        </p:nvSpPr>
        <p:spPr/>
        <p:txBody>
          <a:bodyPr/>
          <a:lstStyle/>
          <a:p>
            <a:fld id="{208BADDE-F754-428A-B82B-40F7B966D9F2}" type="slidenum">
              <a:rPr lang="en-US" smtClean="0"/>
              <a:t>16</a:t>
            </a:fld>
            <a:endParaRPr lang="en-US"/>
          </a:p>
        </p:txBody>
      </p:sp>
    </p:spTree>
    <p:extLst>
      <p:ext uri="{BB962C8B-B14F-4D97-AF65-F5344CB8AC3E}">
        <p14:creationId xmlns:p14="http://schemas.microsoft.com/office/powerpoint/2010/main" val="3590593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 me introduce the next speaker. </a:t>
            </a:r>
          </a:p>
        </p:txBody>
      </p:sp>
      <p:sp>
        <p:nvSpPr>
          <p:cNvPr id="4" name="Slide Number Placeholder 3"/>
          <p:cNvSpPr>
            <a:spLocks noGrp="1"/>
          </p:cNvSpPr>
          <p:nvPr>
            <p:ph type="sldNum" sz="quarter" idx="5"/>
          </p:nvPr>
        </p:nvSpPr>
        <p:spPr/>
        <p:txBody>
          <a:bodyPr/>
          <a:lstStyle/>
          <a:p>
            <a:fld id="{208BADDE-F754-428A-B82B-40F7B966D9F2}" type="slidenum">
              <a:rPr lang="en-US" smtClean="0"/>
              <a:t>17</a:t>
            </a:fld>
            <a:endParaRPr lang="en-US"/>
          </a:p>
        </p:txBody>
      </p:sp>
    </p:spTree>
    <p:extLst>
      <p:ext uri="{BB962C8B-B14F-4D97-AF65-F5344CB8AC3E}">
        <p14:creationId xmlns:p14="http://schemas.microsoft.com/office/powerpoint/2010/main" val="367789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Give overview of programme.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A1C88-FF30-426D-9B8F-4AC729301092}" type="slidenum">
              <a:rPr kumimoji="0" lang="en-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73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 everyone of the vision of the </a:t>
            </a:r>
            <a:r>
              <a:rPr lang="en-US" err="1"/>
              <a:t>programme</a:t>
            </a:r>
            <a:r>
              <a:rPr lang="en-US"/>
              <a:t>. Concerns around what trust means.</a:t>
            </a:r>
          </a:p>
        </p:txBody>
      </p:sp>
      <p:sp>
        <p:nvSpPr>
          <p:cNvPr id="4" name="Slide Number Placeholder 3"/>
          <p:cNvSpPr>
            <a:spLocks noGrp="1"/>
          </p:cNvSpPr>
          <p:nvPr>
            <p:ph type="sldNum" sz="quarter" idx="5"/>
          </p:nvPr>
        </p:nvSpPr>
        <p:spPr/>
        <p:txBody>
          <a:bodyPr/>
          <a:lstStyle/>
          <a:p>
            <a:fld id="{208BADDE-F754-428A-B82B-40F7B966D9F2}" type="slidenum">
              <a:rPr lang="en-US" smtClean="0"/>
              <a:t>4</a:t>
            </a:fld>
            <a:endParaRPr lang="en-US"/>
          </a:p>
        </p:txBody>
      </p:sp>
    </p:spTree>
    <p:extLst>
      <p:ext uri="{BB962C8B-B14F-4D97-AF65-F5344CB8AC3E}">
        <p14:creationId xmlns:p14="http://schemas.microsoft.com/office/powerpoint/2010/main" val="251301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Constructed by the hub and the nodes. Highlight the socio-technical issues. </a:t>
            </a:r>
          </a:p>
        </p:txBody>
      </p:sp>
      <p:sp>
        <p:nvSpPr>
          <p:cNvPr id="4" name="Slide Number Placeholder 3"/>
          <p:cNvSpPr>
            <a:spLocks noGrp="1"/>
          </p:cNvSpPr>
          <p:nvPr>
            <p:ph type="sldNum" sz="quarter" idx="5"/>
          </p:nvPr>
        </p:nvSpPr>
        <p:spPr/>
        <p:txBody>
          <a:bodyPr/>
          <a:lstStyle/>
          <a:p>
            <a:fld id="{208BADDE-F754-428A-B82B-40F7B966D9F2}" type="slidenum">
              <a:rPr lang="en-US" smtClean="0"/>
              <a:t>5</a:t>
            </a:fld>
            <a:endParaRPr lang="en-US"/>
          </a:p>
        </p:txBody>
      </p:sp>
    </p:spTree>
    <p:extLst>
      <p:ext uri="{BB962C8B-B14F-4D97-AF65-F5344CB8AC3E}">
        <p14:creationId xmlns:p14="http://schemas.microsoft.com/office/powerpoint/2010/main" val="382873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Focii</a:t>
            </a:r>
            <a:r>
              <a:rPr lang="en-US"/>
              <a:t> Research, A&amp;E, and Skills. </a:t>
            </a:r>
          </a:p>
          <a:p>
            <a:endParaRPr lang="en-US"/>
          </a:p>
          <a:p>
            <a:r>
              <a:rPr lang="en-US"/>
              <a:t>Working with our creative partners, industry and government and making sure we translate our research into meaningful training and outreach.</a:t>
            </a:r>
          </a:p>
        </p:txBody>
      </p:sp>
      <p:sp>
        <p:nvSpPr>
          <p:cNvPr id="4" name="Slide Number Placeholder 3"/>
          <p:cNvSpPr>
            <a:spLocks noGrp="1"/>
          </p:cNvSpPr>
          <p:nvPr>
            <p:ph type="sldNum" sz="quarter" idx="5"/>
          </p:nvPr>
        </p:nvSpPr>
        <p:spPr/>
        <p:txBody>
          <a:bodyPr/>
          <a:lstStyle/>
          <a:p>
            <a:fld id="{208BADDE-F754-428A-B82B-40F7B966D9F2}" type="slidenum">
              <a:rPr lang="en-US" smtClean="0"/>
              <a:t>6</a:t>
            </a:fld>
            <a:endParaRPr lang="en-US"/>
          </a:p>
        </p:txBody>
      </p:sp>
    </p:spTree>
    <p:extLst>
      <p:ext uri="{BB962C8B-B14F-4D97-AF65-F5344CB8AC3E}">
        <p14:creationId xmlns:p14="http://schemas.microsoft.com/office/powerpoint/2010/main" val="158125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Phase 1 was really about finding our feet</a:t>
            </a:r>
          </a:p>
          <a:p>
            <a:endParaRPr lang="en-US"/>
          </a:p>
          <a:p>
            <a:r>
              <a:rPr lang="en-US"/>
              <a:t>Phase 2 is well under way – starting to deliver impactful research, strengthening </a:t>
            </a:r>
            <a:r>
              <a:rPr lang="en-US" err="1"/>
              <a:t>exisiting</a:t>
            </a:r>
            <a:r>
              <a:rPr lang="en-US"/>
              <a:t> partnerships, establishing new ones.</a:t>
            </a:r>
          </a:p>
          <a:p>
            <a:endParaRPr lang="en-US"/>
          </a:p>
          <a:p>
            <a:r>
              <a:rPr lang="en-US"/>
              <a:t>Phase 3 is about delivering best practices, and going out and deliver thought leadership on a global stage</a:t>
            </a:r>
          </a:p>
          <a:p>
            <a:endParaRPr lang="en-US"/>
          </a:p>
          <a:p>
            <a:endParaRPr lang="en-US"/>
          </a:p>
        </p:txBody>
      </p:sp>
      <p:sp>
        <p:nvSpPr>
          <p:cNvPr id="4" name="Slide Number Placeholder 3"/>
          <p:cNvSpPr>
            <a:spLocks noGrp="1"/>
          </p:cNvSpPr>
          <p:nvPr>
            <p:ph type="sldNum" sz="quarter" idx="5"/>
          </p:nvPr>
        </p:nvSpPr>
        <p:spPr/>
        <p:txBody>
          <a:bodyPr/>
          <a:lstStyle/>
          <a:p>
            <a:fld id="{208BADDE-F754-428A-B82B-40F7B966D9F2}" type="slidenum">
              <a:rPr lang="en-US" smtClean="0"/>
              <a:t>7</a:t>
            </a:fld>
            <a:endParaRPr lang="en-US"/>
          </a:p>
        </p:txBody>
      </p:sp>
    </p:spTree>
    <p:extLst>
      <p:ext uri="{BB962C8B-B14F-4D97-AF65-F5344CB8AC3E}">
        <p14:creationId xmlns:p14="http://schemas.microsoft.com/office/powerpoint/2010/main" val="1915914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all been very busy.</a:t>
            </a:r>
          </a:p>
          <a:p>
            <a:endParaRPr lang="en-US"/>
          </a:p>
          <a:p>
            <a:r>
              <a:rPr lang="en-US"/>
              <a:t>We started in 2020 and have initiated a number of activities along the strands you see here, Research … etc..</a:t>
            </a:r>
          </a:p>
          <a:p>
            <a:endParaRPr lang="en-US"/>
          </a:p>
          <a:p>
            <a:r>
              <a:rPr lang="en-US"/>
              <a:t>Highlight a few.</a:t>
            </a:r>
          </a:p>
        </p:txBody>
      </p:sp>
      <p:sp>
        <p:nvSpPr>
          <p:cNvPr id="4" name="Slide Number Placeholder 3"/>
          <p:cNvSpPr>
            <a:spLocks noGrp="1"/>
          </p:cNvSpPr>
          <p:nvPr>
            <p:ph type="sldNum" sz="quarter" idx="5"/>
          </p:nvPr>
        </p:nvSpPr>
        <p:spPr/>
        <p:txBody>
          <a:bodyPr/>
          <a:lstStyle/>
          <a:p>
            <a:fld id="{208BADDE-F754-428A-B82B-40F7B966D9F2}" type="slidenum">
              <a:rPr lang="en-US" smtClean="0"/>
              <a:t>8</a:t>
            </a:fld>
            <a:endParaRPr lang="en-US"/>
          </a:p>
        </p:txBody>
      </p:sp>
    </p:spTree>
    <p:extLst>
      <p:ext uri="{BB962C8B-B14F-4D97-AF65-F5344CB8AC3E}">
        <p14:creationId xmlns:p14="http://schemas.microsoft.com/office/powerpoint/2010/main" val="314840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this is who we’ve grown to be. </a:t>
            </a:r>
          </a:p>
          <a:p>
            <a:endParaRPr lang="en-US"/>
          </a:p>
          <a:p>
            <a:r>
              <a:rPr lang="en-US"/>
              <a:t>Highlight Agile/Integrator projects, Pump priming projects.</a:t>
            </a:r>
          </a:p>
        </p:txBody>
      </p:sp>
      <p:sp>
        <p:nvSpPr>
          <p:cNvPr id="4" name="Slide Number Placeholder 3"/>
          <p:cNvSpPr>
            <a:spLocks noGrp="1"/>
          </p:cNvSpPr>
          <p:nvPr>
            <p:ph type="sldNum" sz="quarter" idx="5"/>
          </p:nvPr>
        </p:nvSpPr>
        <p:spPr/>
        <p:txBody>
          <a:bodyPr/>
          <a:lstStyle/>
          <a:p>
            <a:fld id="{208BADDE-F754-428A-B82B-40F7B966D9F2}" type="slidenum">
              <a:rPr lang="en-US" smtClean="0"/>
              <a:t>9</a:t>
            </a:fld>
            <a:endParaRPr lang="en-US"/>
          </a:p>
        </p:txBody>
      </p:sp>
    </p:spTree>
    <p:extLst>
      <p:ext uri="{BB962C8B-B14F-4D97-AF65-F5344CB8AC3E}">
        <p14:creationId xmlns:p14="http://schemas.microsoft.com/office/powerpoint/2010/main" val="2445232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 more details on our achievements in the annual report which you can download here.</a:t>
            </a:r>
          </a:p>
        </p:txBody>
      </p:sp>
      <p:sp>
        <p:nvSpPr>
          <p:cNvPr id="4" name="Slide Number Placeholder 3"/>
          <p:cNvSpPr>
            <a:spLocks noGrp="1"/>
          </p:cNvSpPr>
          <p:nvPr>
            <p:ph type="sldNum" sz="quarter" idx="5"/>
          </p:nvPr>
        </p:nvSpPr>
        <p:spPr/>
        <p:txBody>
          <a:bodyPr/>
          <a:lstStyle/>
          <a:p>
            <a:fld id="{208BADDE-F754-428A-B82B-40F7B966D9F2}" type="slidenum">
              <a:rPr lang="en-US" smtClean="0"/>
              <a:t>10</a:t>
            </a:fld>
            <a:endParaRPr lang="en-US"/>
          </a:p>
        </p:txBody>
      </p:sp>
    </p:spTree>
    <p:extLst>
      <p:ext uri="{BB962C8B-B14F-4D97-AF65-F5344CB8AC3E}">
        <p14:creationId xmlns:p14="http://schemas.microsoft.com/office/powerpoint/2010/main" val="724747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0B73-4220-4703-8B4D-4EBA857644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BE565580-D7A0-44D9-A3C3-70BE88E50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82ACCF0A-DD80-4949-A4D7-B1785F654B62}"/>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5" name="Footer Placeholder 4">
            <a:extLst>
              <a:ext uri="{FF2B5EF4-FFF2-40B4-BE49-F238E27FC236}">
                <a16:creationId xmlns:a16="http://schemas.microsoft.com/office/drawing/2014/main" id="{C58A918C-E64E-4A3F-889B-49BCF29CBEB9}"/>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42386D6B-80D8-4606-8190-4106A6A21102}"/>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pic>
        <p:nvPicPr>
          <p:cNvPr id="7" name="Picture 6" descr="A picture containing text&#10;&#10;Description automatically generated">
            <a:extLst>
              <a:ext uri="{FF2B5EF4-FFF2-40B4-BE49-F238E27FC236}">
                <a16:creationId xmlns:a16="http://schemas.microsoft.com/office/drawing/2014/main" id="{424F9ED8-7AEC-428D-A560-299D9B3603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272" y="242480"/>
            <a:ext cx="1739110" cy="690392"/>
          </a:xfrm>
          <a:prstGeom prst="rect">
            <a:avLst/>
          </a:prstGeom>
        </p:spPr>
      </p:pic>
    </p:spTree>
    <p:extLst>
      <p:ext uri="{BB962C8B-B14F-4D97-AF65-F5344CB8AC3E}">
        <p14:creationId xmlns:p14="http://schemas.microsoft.com/office/powerpoint/2010/main" val="301311595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65F69-9D40-407F-A3E7-1493159FAC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341F38A0-2D17-4071-9133-66EA7EE6A34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EE9CA16-9752-4EA7-838F-5027F0F8542E}"/>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5" name="Footer Placeholder 4">
            <a:extLst>
              <a:ext uri="{FF2B5EF4-FFF2-40B4-BE49-F238E27FC236}">
                <a16:creationId xmlns:a16="http://schemas.microsoft.com/office/drawing/2014/main" id="{AA25809B-8894-4C9C-A01C-109B4910250D}"/>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E1F24F1E-DA23-40BC-AA47-6C355997AA48}"/>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spTree>
    <p:extLst>
      <p:ext uri="{BB962C8B-B14F-4D97-AF65-F5344CB8AC3E}">
        <p14:creationId xmlns:p14="http://schemas.microsoft.com/office/powerpoint/2010/main" val="11083962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A6EF66-0C72-4387-82BC-A5BC5BC4F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A6CF91D6-A836-4FEA-8B29-8859AC82D2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DA5B705-6362-4C01-9EC3-910EF017B268}"/>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5" name="Footer Placeholder 4">
            <a:extLst>
              <a:ext uri="{FF2B5EF4-FFF2-40B4-BE49-F238E27FC236}">
                <a16:creationId xmlns:a16="http://schemas.microsoft.com/office/drawing/2014/main" id="{0C3D48D1-AF3A-4481-B3F2-2E3E39131333}"/>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B15D276A-4DF5-4DD9-961A-0AC1AACE4508}"/>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spTree>
    <p:extLst>
      <p:ext uri="{BB962C8B-B14F-4D97-AF65-F5344CB8AC3E}">
        <p14:creationId xmlns:p14="http://schemas.microsoft.com/office/powerpoint/2010/main" val="12850118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34B6-7A0E-4875-AEEA-1F03F38B34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92D5D976-012D-4222-AD69-A20FBBC36E3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722EF47B-0899-42D9-9564-F612FBD65A9C}"/>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5" name="Footer Placeholder 4">
            <a:extLst>
              <a:ext uri="{FF2B5EF4-FFF2-40B4-BE49-F238E27FC236}">
                <a16:creationId xmlns:a16="http://schemas.microsoft.com/office/drawing/2014/main" id="{6F706E85-E373-4F19-BE69-493CD65EBFBE}"/>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6" name="Slide Number Placeholder 5">
            <a:extLst>
              <a:ext uri="{FF2B5EF4-FFF2-40B4-BE49-F238E27FC236}">
                <a16:creationId xmlns:a16="http://schemas.microsoft.com/office/drawing/2014/main" id="{181E0930-1D44-4820-B8C9-5E384833E182}"/>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pic>
        <p:nvPicPr>
          <p:cNvPr id="7" name="Picture 6" descr="A picture containing text&#10;&#10;Description automatically generated">
            <a:extLst>
              <a:ext uri="{FF2B5EF4-FFF2-40B4-BE49-F238E27FC236}">
                <a16:creationId xmlns:a16="http://schemas.microsoft.com/office/drawing/2014/main" id="{BE242E49-FCFC-4AF8-92E8-8E2AE230A4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272" y="242480"/>
            <a:ext cx="1739110" cy="690392"/>
          </a:xfrm>
          <a:prstGeom prst="rect">
            <a:avLst/>
          </a:prstGeom>
        </p:spPr>
      </p:pic>
    </p:spTree>
    <p:extLst>
      <p:ext uri="{BB962C8B-B14F-4D97-AF65-F5344CB8AC3E}">
        <p14:creationId xmlns:p14="http://schemas.microsoft.com/office/powerpoint/2010/main" val="28941253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86023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12315-F5B3-4CD4-B482-9A7B822180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705F68F2-B30D-4401-8FD7-79A4176D51D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10B7AE66-696F-47F9-8B44-61507EA761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1E4E6CAC-8EDD-434A-B083-AD5DE74FB61D}"/>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6" name="Footer Placeholder 5">
            <a:extLst>
              <a:ext uri="{FF2B5EF4-FFF2-40B4-BE49-F238E27FC236}">
                <a16:creationId xmlns:a16="http://schemas.microsoft.com/office/drawing/2014/main" id="{E07114D1-1509-41EF-8640-29F9003358AE}"/>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7" name="Slide Number Placeholder 6">
            <a:extLst>
              <a:ext uri="{FF2B5EF4-FFF2-40B4-BE49-F238E27FC236}">
                <a16:creationId xmlns:a16="http://schemas.microsoft.com/office/drawing/2014/main" id="{18C896BC-B20E-4818-9C67-0E271EFE35B6}"/>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spTree>
    <p:extLst>
      <p:ext uri="{BB962C8B-B14F-4D97-AF65-F5344CB8AC3E}">
        <p14:creationId xmlns:p14="http://schemas.microsoft.com/office/powerpoint/2010/main" val="194206231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5BDA-7D7F-4AE4-9B7F-7649B20C062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498C3229-A694-427F-AE45-68E81DE906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17499F-AB2C-46BB-8BFA-A7B6A9828B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752E9100-EF0F-438E-886F-4199A189B78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ADE10-33A3-46BA-84AC-FE524FE48E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6AA924B2-8CA1-4D7D-8594-932435C45308}"/>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8" name="Footer Placeholder 7">
            <a:extLst>
              <a:ext uri="{FF2B5EF4-FFF2-40B4-BE49-F238E27FC236}">
                <a16:creationId xmlns:a16="http://schemas.microsoft.com/office/drawing/2014/main" id="{380CD5D7-E1AA-44F9-ABE8-0B9CB1A556B2}"/>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9" name="Slide Number Placeholder 8">
            <a:extLst>
              <a:ext uri="{FF2B5EF4-FFF2-40B4-BE49-F238E27FC236}">
                <a16:creationId xmlns:a16="http://schemas.microsoft.com/office/drawing/2014/main" id="{057120C1-51B9-4FCE-9CED-E68740179748}"/>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spTree>
    <p:extLst>
      <p:ext uri="{BB962C8B-B14F-4D97-AF65-F5344CB8AC3E}">
        <p14:creationId xmlns:p14="http://schemas.microsoft.com/office/powerpoint/2010/main" val="369747991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AFCE-DBF2-4A7C-ABA6-5BF9629E774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95A2F19F-C20B-4255-ACF6-E3DED54BAE8D}"/>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4" name="Footer Placeholder 3">
            <a:extLst>
              <a:ext uri="{FF2B5EF4-FFF2-40B4-BE49-F238E27FC236}">
                <a16:creationId xmlns:a16="http://schemas.microsoft.com/office/drawing/2014/main" id="{DACA8219-71C5-4AF6-9AE3-0057A23F753C}"/>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5" name="Slide Number Placeholder 4">
            <a:extLst>
              <a:ext uri="{FF2B5EF4-FFF2-40B4-BE49-F238E27FC236}">
                <a16:creationId xmlns:a16="http://schemas.microsoft.com/office/drawing/2014/main" id="{80245056-3152-439C-8BBE-9FFBCA0D755F}"/>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pic>
        <p:nvPicPr>
          <p:cNvPr id="6" name="Picture 5" descr="A picture containing text&#10;&#10;Description automatically generated">
            <a:extLst>
              <a:ext uri="{FF2B5EF4-FFF2-40B4-BE49-F238E27FC236}">
                <a16:creationId xmlns:a16="http://schemas.microsoft.com/office/drawing/2014/main" id="{CF519BF5-F0D7-4658-B58D-0AD41493A4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94272" y="242480"/>
            <a:ext cx="1739110" cy="690392"/>
          </a:xfrm>
          <a:prstGeom prst="rect">
            <a:avLst/>
          </a:prstGeom>
        </p:spPr>
      </p:pic>
    </p:spTree>
    <p:extLst>
      <p:ext uri="{BB962C8B-B14F-4D97-AF65-F5344CB8AC3E}">
        <p14:creationId xmlns:p14="http://schemas.microsoft.com/office/powerpoint/2010/main" val="366477835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8E6DC5-496A-4C43-BF27-01C5D0302604}"/>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4" name="Slide Number Placeholder 3">
            <a:extLst>
              <a:ext uri="{FF2B5EF4-FFF2-40B4-BE49-F238E27FC236}">
                <a16:creationId xmlns:a16="http://schemas.microsoft.com/office/drawing/2014/main" id="{1245EB15-0665-49DD-AEC0-F2C94441E9FD}"/>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pic>
        <p:nvPicPr>
          <p:cNvPr id="5" name="Picture 4" descr="A picture containing text&#10;&#10;Description automatically generated">
            <a:extLst>
              <a:ext uri="{FF2B5EF4-FFF2-40B4-BE49-F238E27FC236}">
                <a16:creationId xmlns:a16="http://schemas.microsoft.com/office/drawing/2014/main" id="{687573D3-1086-4130-97B5-DF2E298907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8160" y="242480"/>
            <a:ext cx="1739110" cy="690392"/>
          </a:xfrm>
          <a:prstGeom prst="rect">
            <a:avLst/>
          </a:prstGeom>
        </p:spPr>
      </p:pic>
    </p:spTree>
    <p:extLst>
      <p:ext uri="{BB962C8B-B14F-4D97-AF65-F5344CB8AC3E}">
        <p14:creationId xmlns:p14="http://schemas.microsoft.com/office/powerpoint/2010/main" val="39708994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281F-E994-46FE-B8A5-A931422141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2B661D1C-E54F-4A14-A34C-F9E46755CB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345469A3-2069-4F5A-A10A-701AF0FA57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8D866-FD8F-469C-A4B5-8D64879C5AEF}"/>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6" name="Footer Placeholder 5">
            <a:extLst>
              <a:ext uri="{FF2B5EF4-FFF2-40B4-BE49-F238E27FC236}">
                <a16:creationId xmlns:a16="http://schemas.microsoft.com/office/drawing/2014/main" id="{45A8F02B-6180-4C85-AA69-C42F745A8318}"/>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7" name="Slide Number Placeholder 6">
            <a:extLst>
              <a:ext uri="{FF2B5EF4-FFF2-40B4-BE49-F238E27FC236}">
                <a16:creationId xmlns:a16="http://schemas.microsoft.com/office/drawing/2014/main" id="{752C3116-6E01-4854-8DD6-F6FC98BF8FAC}"/>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spTree>
    <p:extLst>
      <p:ext uri="{BB962C8B-B14F-4D97-AF65-F5344CB8AC3E}">
        <p14:creationId xmlns:p14="http://schemas.microsoft.com/office/powerpoint/2010/main" val="324590035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2520-C24B-44C7-AC69-30F175A4C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159C3349-A205-40BC-B36E-6183CC3533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A787DD66-5598-4EEB-9B15-8439EB2A18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560A2-4A67-4321-9EC1-9175B8BF2ABD}"/>
              </a:ext>
            </a:extLst>
          </p:cNvPr>
          <p:cNvSpPr>
            <a:spLocks noGrp="1"/>
          </p:cNvSpPr>
          <p:nvPr>
            <p:ph type="dt" sz="half" idx="10"/>
          </p:nvPr>
        </p:nvSpPr>
        <p:spPr>
          <a:xfrm>
            <a:off x="838200" y="6356350"/>
            <a:ext cx="2743200" cy="365125"/>
          </a:xfrm>
          <a:prstGeom prst="rect">
            <a:avLst/>
          </a:prstGeom>
        </p:spPr>
        <p:txBody>
          <a:bodyPr/>
          <a:lstStyle/>
          <a:p>
            <a:fld id="{B5B84E88-1AE0-407B-839F-0963DBFC6731}" type="datetimeFigureOut">
              <a:rPr lang="en-ID" smtClean="0"/>
              <a:t>26/07/2022</a:t>
            </a:fld>
            <a:endParaRPr lang="en-ID"/>
          </a:p>
        </p:txBody>
      </p:sp>
      <p:sp>
        <p:nvSpPr>
          <p:cNvPr id="6" name="Footer Placeholder 5">
            <a:extLst>
              <a:ext uri="{FF2B5EF4-FFF2-40B4-BE49-F238E27FC236}">
                <a16:creationId xmlns:a16="http://schemas.microsoft.com/office/drawing/2014/main" id="{20381514-DA4A-4210-BB87-014598545AFF}"/>
              </a:ext>
            </a:extLst>
          </p:cNvPr>
          <p:cNvSpPr>
            <a:spLocks noGrp="1"/>
          </p:cNvSpPr>
          <p:nvPr>
            <p:ph type="ftr" sz="quarter" idx="11"/>
          </p:nvPr>
        </p:nvSpPr>
        <p:spPr>
          <a:xfrm>
            <a:off x="4038600" y="6356350"/>
            <a:ext cx="4114800" cy="365125"/>
          </a:xfrm>
          <a:prstGeom prst="rect">
            <a:avLst/>
          </a:prstGeom>
        </p:spPr>
        <p:txBody>
          <a:bodyPr/>
          <a:lstStyle/>
          <a:p>
            <a:endParaRPr lang="en-ID"/>
          </a:p>
        </p:txBody>
      </p:sp>
      <p:sp>
        <p:nvSpPr>
          <p:cNvPr id="7" name="Slide Number Placeholder 6">
            <a:extLst>
              <a:ext uri="{FF2B5EF4-FFF2-40B4-BE49-F238E27FC236}">
                <a16:creationId xmlns:a16="http://schemas.microsoft.com/office/drawing/2014/main" id="{30E26940-58AC-47D1-8CA6-3D9F618C5F8D}"/>
              </a:ext>
            </a:extLst>
          </p:cNvPr>
          <p:cNvSpPr>
            <a:spLocks noGrp="1"/>
          </p:cNvSpPr>
          <p:nvPr>
            <p:ph type="sldNum" sz="quarter" idx="12"/>
          </p:nvPr>
        </p:nvSpPr>
        <p:spPr>
          <a:xfrm>
            <a:off x="8610600" y="6356350"/>
            <a:ext cx="2743200" cy="365125"/>
          </a:xfrm>
          <a:prstGeom prst="rect">
            <a:avLst/>
          </a:prstGeom>
        </p:spPr>
        <p:txBody>
          <a:bodyPr/>
          <a:lstStyle/>
          <a:p>
            <a:fld id="{F2E821D6-F3F3-4A1A-BEAE-CF78CB35A150}" type="slidenum">
              <a:rPr lang="en-ID" smtClean="0"/>
              <a:t>‹#›</a:t>
            </a:fld>
            <a:endParaRPr lang="en-ID"/>
          </a:p>
        </p:txBody>
      </p:sp>
    </p:spTree>
    <p:extLst>
      <p:ext uri="{BB962C8B-B14F-4D97-AF65-F5344CB8AC3E}">
        <p14:creationId xmlns:p14="http://schemas.microsoft.com/office/powerpoint/2010/main" val="64551571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E0DCF52-1755-4506-963E-E4327A972E7C}"/>
              </a:ext>
            </a:extLst>
          </p:cNvPr>
          <p:cNvSpPr txBox="1"/>
          <p:nvPr userDrawn="1"/>
        </p:nvSpPr>
        <p:spPr>
          <a:xfrm>
            <a:off x="0" y="6527800"/>
            <a:ext cx="12192000" cy="330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10" name="TextBox 9">
            <a:extLst>
              <a:ext uri="{FF2B5EF4-FFF2-40B4-BE49-F238E27FC236}">
                <a16:creationId xmlns:a16="http://schemas.microsoft.com/office/drawing/2014/main" id="{7E8A8AF3-6E99-4A98-B88C-A7C900E01E28}"/>
              </a:ext>
            </a:extLst>
          </p:cNvPr>
          <p:cNvSpPr txBox="1"/>
          <p:nvPr userDrawn="1"/>
        </p:nvSpPr>
        <p:spPr>
          <a:xfrm>
            <a:off x="11425238" y="6527800"/>
            <a:ext cx="766762" cy="330200"/>
          </a:xfrm>
          <a:prstGeom prst="rect">
            <a:avLst/>
          </a:prstGeom>
          <a:gradFill flip="none" rotWithShape="1">
            <a:gsLst>
              <a:gs pos="0">
                <a:srgbClr val="FF5851"/>
              </a:gs>
              <a:gs pos="100000">
                <a:srgbClr val="FD1E5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13" name="TextBox 12">
            <a:extLst>
              <a:ext uri="{FF2B5EF4-FFF2-40B4-BE49-F238E27FC236}">
                <a16:creationId xmlns:a16="http://schemas.microsoft.com/office/drawing/2014/main" id="{69DDC08D-321A-4B67-B400-9CCC23222E28}"/>
              </a:ext>
            </a:extLst>
          </p:cNvPr>
          <p:cNvSpPr txBox="1"/>
          <p:nvPr userDrawn="1"/>
        </p:nvSpPr>
        <p:spPr>
          <a:xfrm>
            <a:off x="11419593" y="6615956"/>
            <a:ext cx="576215" cy="153888"/>
          </a:xfrm>
          <a:prstGeom prst="rect">
            <a:avLst/>
          </a:prstGeom>
          <a:noFill/>
        </p:spPr>
        <p:txBody>
          <a:bodyPr wrap="square" lIns="0" tIns="0" rIns="0" bIns="0" rtlCol="0" anchor="ctr">
            <a:spAutoFit/>
          </a:bodyPr>
          <a:lstStyle/>
          <a:p>
            <a:pPr algn="r"/>
            <a:r>
              <a:rPr lang="en-ID" sz="1000">
                <a:solidFill>
                  <a:schemeClr val="bg1"/>
                </a:solidFill>
                <a:latin typeface="Segoe UI" panose="020B0502040204020203" pitchFamily="34" charset="0"/>
                <a:cs typeface="Segoe UI" panose="020B0502040204020203" pitchFamily="34" charset="0"/>
              </a:rPr>
              <a:t>PAGE </a:t>
            </a:r>
            <a:fld id="{81CD4187-F6B9-434F-87FC-3DDBF66CA81C}" type="slidenum">
              <a:rPr lang="en-ID" sz="1000" smtClean="0">
                <a:solidFill>
                  <a:schemeClr val="bg1"/>
                </a:solidFill>
                <a:latin typeface="Segoe UI" panose="020B0502040204020203" pitchFamily="34" charset="0"/>
                <a:cs typeface="Segoe UI" panose="020B0502040204020203" pitchFamily="34" charset="0"/>
              </a:rPr>
              <a:pPr algn="r"/>
              <a:t>‹#›</a:t>
            </a:fld>
            <a:endParaRPr lang="en-ID" sz="1000">
              <a:solidFill>
                <a:schemeClr val="bg1"/>
              </a:solidFill>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957834B5-8546-4C39-9343-972B32B14C2B}"/>
              </a:ext>
            </a:extLst>
          </p:cNvPr>
          <p:cNvSpPr txBox="1"/>
          <p:nvPr userDrawn="1"/>
        </p:nvSpPr>
        <p:spPr>
          <a:xfrm>
            <a:off x="766763" y="266700"/>
            <a:ext cx="528637" cy="45719"/>
          </a:xfrm>
          <a:prstGeom prst="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24" name="TextBox 23">
            <a:extLst>
              <a:ext uri="{FF2B5EF4-FFF2-40B4-BE49-F238E27FC236}">
                <a16:creationId xmlns:a16="http://schemas.microsoft.com/office/drawing/2014/main" id="{7765590C-F778-47F9-92EE-6F3D79414254}"/>
              </a:ext>
            </a:extLst>
          </p:cNvPr>
          <p:cNvSpPr txBox="1"/>
          <p:nvPr userDrawn="1"/>
        </p:nvSpPr>
        <p:spPr>
          <a:xfrm>
            <a:off x="1340644" y="266700"/>
            <a:ext cx="45719" cy="45719"/>
          </a:xfrm>
          <a:prstGeom prst="rect">
            <a:avLst/>
          </a:prstGeom>
          <a:solidFill>
            <a:srgbClr val="271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7" name="TextBox 6">
            <a:extLst>
              <a:ext uri="{FF2B5EF4-FFF2-40B4-BE49-F238E27FC236}">
                <a16:creationId xmlns:a16="http://schemas.microsoft.com/office/drawing/2014/main" id="{EB04C372-C13C-47B6-8484-31FE147B64DF}"/>
              </a:ext>
            </a:extLst>
          </p:cNvPr>
          <p:cNvSpPr txBox="1"/>
          <p:nvPr userDrawn="1"/>
        </p:nvSpPr>
        <p:spPr>
          <a:xfrm>
            <a:off x="383382" y="6615956"/>
            <a:ext cx="766762" cy="153888"/>
          </a:xfrm>
          <a:prstGeom prst="rect">
            <a:avLst/>
          </a:prstGeom>
          <a:noFill/>
        </p:spPr>
        <p:txBody>
          <a:bodyPr wrap="square" lIns="0" tIns="0" rIns="0" bIns="0" rtlCol="0" anchor="ctr">
            <a:spAutoFit/>
          </a:bodyPr>
          <a:lstStyle/>
          <a:p>
            <a:pPr algn="l"/>
            <a:r>
              <a:rPr lang="en-ID" sz="1000" b="1">
                <a:solidFill>
                  <a:schemeClr val="bg1"/>
                </a:solidFill>
                <a:latin typeface="Segoe UI" panose="020B0502040204020203" pitchFamily="34" charset="0"/>
                <a:cs typeface="Segoe UI" panose="020B0502040204020203" pitchFamily="34" charset="0"/>
              </a:rPr>
              <a:t>@tas_hub</a:t>
            </a:r>
          </a:p>
        </p:txBody>
      </p:sp>
    </p:spTree>
    <p:extLst>
      <p:ext uri="{BB962C8B-B14F-4D97-AF65-F5344CB8AC3E}">
        <p14:creationId xmlns:p14="http://schemas.microsoft.com/office/powerpoint/2010/main" val="1871927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hyperlink" Target="mailto:contact@tas.ac.u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jpe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png"/><Relationship Id="rId9" Type="http://schemas.openxmlformats.org/officeDocument/2006/relationships/image" Target="../media/image106.png"/></Relationships>
</file>

<file path=ppt/slides/_rels/slide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tiff"/><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png"/><Relationship Id="rId42" Type="http://schemas.openxmlformats.org/officeDocument/2006/relationships/image" Target="../media/image50.png"/><Relationship Id="rId47" Type="http://schemas.openxmlformats.org/officeDocument/2006/relationships/image" Target="../media/image55.png"/><Relationship Id="rId50" Type="http://schemas.openxmlformats.org/officeDocument/2006/relationships/image" Target="../media/image58.jpeg"/><Relationship Id="rId55" Type="http://schemas.openxmlformats.org/officeDocument/2006/relationships/image" Target="../media/image63.png"/><Relationship Id="rId63" Type="http://schemas.openxmlformats.org/officeDocument/2006/relationships/image" Target="../media/image71.png"/><Relationship Id="rId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24.png"/><Relationship Id="rId29" Type="http://schemas.openxmlformats.org/officeDocument/2006/relationships/image" Target="../media/image37.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37" Type="http://schemas.openxmlformats.org/officeDocument/2006/relationships/image" Target="../media/image45.jpe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1.png"/><Relationship Id="rId58" Type="http://schemas.openxmlformats.org/officeDocument/2006/relationships/image" Target="../media/image66.png"/><Relationship Id="rId66" Type="http://schemas.openxmlformats.org/officeDocument/2006/relationships/image" Target="../media/image74.png"/><Relationship Id="rId5" Type="http://schemas.openxmlformats.org/officeDocument/2006/relationships/image" Target="../media/image13.jpeg"/><Relationship Id="rId61" Type="http://schemas.openxmlformats.org/officeDocument/2006/relationships/image" Target="../media/image69.png"/><Relationship Id="rId19" Type="http://schemas.openxmlformats.org/officeDocument/2006/relationships/image" Target="../media/image2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56" Type="http://schemas.openxmlformats.org/officeDocument/2006/relationships/image" Target="../media/image64.png"/><Relationship Id="rId64" Type="http://schemas.openxmlformats.org/officeDocument/2006/relationships/image" Target="../media/image72.png"/><Relationship Id="rId8" Type="http://schemas.openxmlformats.org/officeDocument/2006/relationships/image" Target="../media/image16.png"/><Relationship Id="rId51" Type="http://schemas.openxmlformats.org/officeDocument/2006/relationships/image" Target="../media/image59.png"/><Relationship Id="rId3" Type="http://schemas.openxmlformats.org/officeDocument/2006/relationships/image" Target="../media/image11.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jpe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59" Type="http://schemas.openxmlformats.org/officeDocument/2006/relationships/image" Target="../media/image67.jpeg"/><Relationship Id="rId67" Type="http://schemas.microsoft.com/office/2007/relationships/hdphoto" Target="../media/hdphoto5.wdp"/><Relationship Id="rId20" Type="http://schemas.openxmlformats.org/officeDocument/2006/relationships/image" Target="../media/image28.png"/><Relationship Id="rId41" Type="http://schemas.openxmlformats.org/officeDocument/2006/relationships/image" Target="../media/image49.png"/><Relationship Id="rId54" Type="http://schemas.openxmlformats.org/officeDocument/2006/relationships/image" Target="../media/image62.png"/><Relationship Id="rId6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14.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 Id="rId57" Type="http://schemas.openxmlformats.org/officeDocument/2006/relationships/image" Target="../media/image65.jpeg"/><Relationship Id="rId10" Type="http://schemas.openxmlformats.org/officeDocument/2006/relationships/image" Target="../media/image18.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60" Type="http://schemas.openxmlformats.org/officeDocument/2006/relationships/image" Target="../media/image68.png"/><Relationship Id="rId65" Type="http://schemas.openxmlformats.org/officeDocument/2006/relationships/image" Target="../media/image73.png"/><Relationship Id="rId4" Type="http://schemas.openxmlformats.org/officeDocument/2006/relationships/image" Target="../media/image12.png"/><Relationship Id="rId9" Type="http://schemas.openxmlformats.org/officeDocument/2006/relationships/image" Target="../media/image17.png"/><Relationship Id="rId13" Type="http://schemas.openxmlformats.org/officeDocument/2006/relationships/image" Target="../media/image21.png"/><Relationship Id="rId18" Type="http://schemas.openxmlformats.org/officeDocument/2006/relationships/image" Target="../media/image26.png"/><Relationship Id="rId39" Type="http://schemas.openxmlformats.org/officeDocument/2006/relationships/image" Target="../media/image4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1.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3931D36-A03F-A19F-5F2E-ADBF977D796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3" name="Picture 22" descr="A group of people sitting around a table&#10;&#10;Description automatically generated with medium confidence">
            <a:extLst>
              <a:ext uri="{FF2B5EF4-FFF2-40B4-BE49-F238E27FC236}">
                <a16:creationId xmlns:a16="http://schemas.microsoft.com/office/drawing/2014/main" id="{B463CBFA-4DBF-B5F2-4823-9DD5F7268FC4}"/>
              </a:ext>
            </a:extLst>
          </p:cNvPr>
          <p:cNvPicPr>
            <a:picLocks noChangeAspect="1"/>
          </p:cNvPicPr>
          <p:nvPr/>
        </p:nvPicPr>
        <p:blipFill rotWithShape="1">
          <a:blip r:embed="rId2"/>
          <a:srcRect t="11406" b="4331"/>
          <a:stretch/>
        </p:blipFill>
        <p:spPr>
          <a:xfrm>
            <a:off x="0" y="-1"/>
            <a:ext cx="12192000" cy="6858000"/>
          </a:xfrm>
          <a:prstGeom prst="rect">
            <a:avLst/>
          </a:prstGeom>
        </p:spPr>
      </p:pic>
      <p:sp>
        <p:nvSpPr>
          <p:cNvPr id="22" name="Rectangle 21">
            <a:extLst>
              <a:ext uri="{FF2B5EF4-FFF2-40B4-BE49-F238E27FC236}">
                <a16:creationId xmlns:a16="http://schemas.microsoft.com/office/drawing/2014/main" id="{E7812391-0E95-A874-C4FA-5CDD00117B0F}"/>
              </a:ext>
            </a:extLst>
          </p:cNvPr>
          <p:cNvSpPr/>
          <p:nvPr/>
        </p:nvSpPr>
        <p:spPr>
          <a:xfrm>
            <a:off x="0" y="-1"/>
            <a:ext cx="12192000" cy="6857999"/>
          </a:xfrm>
          <a:prstGeom prst="rect">
            <a:avLst/>
          </a:prstGeom>
          <a:gradFill>
            <a:gsLst>
              <a:gs pos="0">
                <a:srgbClr val="271D42"/>
              </a:gs>
              <a:gs pos="100000">
                <a:srgbClr val="271D42">
                  <a:alpha val="8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8B12BDBC-2630-4DFB-8800-4EFC2B01F78E}"/>
              </a:ext>
            </a:extLst>
          </p:cNvPr>
          <p:cNvGrpSpPr/>
          <p:nvPr/>
        </p:nvGrpSpPr>
        <p:grpSpPr>
          <a:xfrm>
            <a:off x="8833630" y="1776990"/>
            <a:ext cx="2452343" cy="806736"/>
            <a:chOff x="731250" y="1570292"/>
            <a:chExt cx="2595808" cy="853931"/>
          </a:xfrm>
        </p:grpSpPr>
        <p:sp>
          <p:nvSpPr>
            <p:cNvPr id="5" name="Rectangle: Rounded Corners 4">
              <a:extLst>
                <a:ext uri="{FF2B5EF4-FFF2-40B4-BE49-F238E27FC236}">
                  <a16:creationId xmlns:a16="http://schemas.microsoft.com/office/drawing/2014/main" id="{10A2EB66-C03E-4031-963B-F1815691D90E}"/>
                </a:ext>
              </a:extLst>
            </p:cNvPr>
            <p:cNvSpPr/>
            <p:nvPr/>
          </p:nvSpPr>
          <p:spPr>
            <a:xfrm>
              <a:off x="731250" y="1570292"/>
              <a:ext cx="2595808"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endParaRPr lang="en-IN" b="1">
                <a:latin typeface="Segoe UI" panose="020B0502040204020203" pitchFamily="34" charset="0"/>
                <a:cs typeface="Segoe UI" panose="020B0502040204020203" pitchFamily="34" charset="0"/>
              </a:endParaRPr>
            </a:p>
          </p:txBody>
        </p:sp>
        <p:sp>
          <p:nvSpPr>
            <p:cNvPr id="6" name="Rectangle: Rounded Corners 5">
              <a:extLst>
                <a:ext uri="{FF2B5EF4-FFF2-40B4-BE49-F238E27FC236}">
                  <a16:creationId xmlns:a16="http://schemas.microsoft.com/office/drawing/2014/main" id="{0BBAB892-3DB2-4941-A6DE-00747E56C051}"/>
                </a:ext>
              </a:extLst>
            </p:cNvPr>
            <p:cNvSpPr/>
            <p:nvPr/>
          </p:nvSpPr>
          <p:spPr>
            <a:xfrm>
              <a:off x="1679944" y="1570292"/>
              <a:ext cx="1647111"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IN" b="1">
                  <a:latin typeface="Segoe UI" panose="020B0502040204020203" pitchFamily="34" charset="0"/>
                  <a:cs typeface="Segoe UI" panose="020B0502040204020203" pitchFamily="34" charset="0"/>
                </a:rPr>
                <a:t>Celebrate</a:t>
              </a:r>
            </a:p>
          </p:txBody>
        </p:sp>
        <p:pic>
          <p:nvPicPr>
            <p:cNvPr id="7" name="Picture 6" descr="Shape&#10;&#10;Description automatically generated with low confidence">
              <a:extLst>
                <a:ext uri="{FF2B5EF4-FFF2-40B4-BE49-F238E27FC236}">
                  <a16:creationId xmlns:a16="http://schemas.microsoft.com/office/drawing/2014/main" id="{21604118-1103-4974-82DC-1D6355047C3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93098" y="1784757"/>
              <a:ext cx="424997" cy="424997"/>
            </a:xfrm>
            <a:prstGeom prst="rect">
              <a:avLst/>
            </a:prstGeom>
          </p:spPr>
        </p:pic>
      </p:grpSp>
      <p:grpSp>
        <p:nvGrpSpPr>
          <p:cNvPr id="8" name="Group 7">
            <a:extLst>
              <a:ext uri="{FF2B5EF4-FFF2-40B4-BE49-F238E27FC236}">
                <a16:creationId xmlns:a16="http://schemas.microsoft.com/office/drawing/2014/main" id="{6D97EB76-F635-4262-9CC9-AEA3B09512EA}"/>
              </a:ext>
            </a:extLst>
          </p:cNvPr>
          <p:cNvGrpSpPr/>
          <p:nvPr/>
        </p:nvGrpSpPr>
        <p:grpSpPr>
          <a:xfrm>
            <a:off x="8833629" y="2827171"/>
            <a:ext cx="2452343" cy="806736"/>
            <a:chOff x="731250" y="1570292"/>
            <a:chExt cx="2595808" cy="853931"/>
          </a:xfrm>
        </p:grpSpPr>
        <p:sp>
          <p:nvSpPr>
            <p:cNvPr id="9" name="Rectangle: Rounded Corners 8">
              <a:extLst>
                <a:ext uri="{FF2B5EF4-FFF2-40B4-BE49-F238E27FC236}">
                  <a16:creationId xmlns:a16="http://schemas.microsoft.com/office/drawing/2014/main" id="{CE3E3237-7C11-4BDC-A315-09DF0E935AED}"/>
                </a:ext>
              </a:extLst>
            </p:cNvPr>
            <p:cNvSpPr/>
            <p:nvPr/>
          </p:nvSpPr>
          <p:spPr>
            <a:xfrm>
              <a:off x="731250" y="1570292"/>
              <a:ext cx="2595808"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endParaRPr lang="en-IN" b="1">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439995FF-B426-4BF1-AEAE-240913667482}"/>
                </a:ext>
              </a:extLst>
            </p:cNvPr>
            <p:cNvSpPr/>
            <p:nvPr/>
          </p:nvSpPr>
          <p:spPr>
            <a:xfrm>
              <a:off x="1679944" y="1570292"/>
              <a:ext cx="1647111"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IN" b="1">
                  <a:latin typeface="Segoe UI" panose="020B0502040204020203" pitchFamily="34" charset="0"/>
                  <a:cs typeface="Segoe UI" panose="020B0502040204020203" pitchFamily="34" charset="0"/>
                </a:rPr>
                <a:t>Reflect</a:t>
              </a:r>
            </a:p>
          </p:txBody>
        </p:sp>
        <p:pic>
          <p:nvPicPr>
            <p:cNvPr id="11" name="Picture 10">
              <a:extLst>
                <a:ext uri="{FF2B5EF4-FFF2-40B4-BE49-F238E27FC236}">
                  <a16:creationId xmlns:a16="http://schemas.microsoft.com/office/drawing/2014/main" id="{B47FE37A-4B88-4886-9A9F-471918BB35C4}"/>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rcRect/>
            <a:stretch/>
          </p:blipFill>
          <p:spPr>
            <a:xfrm>
              <a:off x="993098" y="1784757"/>
              <a:ext cx="424997" cy="424997"/>
            </a:xfrm>
            <a:prstGeom prst="rect">
              <a:avLst/>
            </a:prstGeom>
          </p:spPr>
        </p:pic>
      </p:grpSp>
      <p:grpSp>
        <p:nvGrpSpPr>
          <p:cNvPr id="12" name="Group 11">
            <a:extLst>
              <a:ext uri="{FF2B5EF4-FFF2-40B4-BE49-F238E27FC236}">
                <a16:creationId xmlns:a16="http://schemas.microsoft.com/office/drawing/2014/main" id="{320B2D1C-B27D-46D3-999B-456E948F9EF8}"/>
              </a:ext>
            </a:extLst>
          </p:cNvPr>
          <p:cNvGrpSpPr/>
          <p:nvPr/>
        </p:nvGrpSpPr>
        <p:grpSpPr>
          <a:xfrm>
            <a:off x="8833628" y="3877353"/>
            <a:ext cx="2452343" cy="806736"/>
            <a:chOff x="731250" y="1570292"/>
            <a:chExt cx="2595808" cy="853931"/>
          </a:xfrm>
        </p:grpSpPr>
        <p:sp>
          <p:nvSpPr>
            <p:cNvPr id="13" name="Rectangle: Rounded Corners 12">
              <a:extLst>
                <a:ext uri="{FF2B5EF4-FFF2-40B4-BE49-F238E27FC236}">
                  <a16:creationId xmlns:a16="http://schemas.microsoft.com/office/drawing/2014/main" id="{58C72037-8C51-45FE-A634-0818DD127F4B}"/>
                </a:ext>
              </a:extLst>
            </p:cNvPr>
            <p:cNvSpPr/>
            <p:nvPr/>
          </p:nvSpPr>
          <p:spPr>
            <a:xfrm>
              <a:off x="731250" y="1570292"/>
              <a:ext cx="2595808"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endParaRPr lang="en-IN" b="1">
                <a:latin typeface="Segoe UI" panose="020B0502040204020203" pitchFamily="34" charset="0"/>
                <a:cs typeface="Segoe UI" panose="020B0502040204020203" pitchFamily="34" charset="0"/>
              </a:endParaRPr>
            </a:p>
          </p:txBody>
        </p:sp>
        <p:sp>
          <p:nvSpPr>
            <p:cNvPr id="14" name="Rectangle: Rounded Corners 13">
              <a:extLst>
                <a:ext uri="{FF2B5EF4-FFF2-40B4-BE49-F238E27FC236}">
                  <a16:creationId xmlns:a16="http://schemas.microsoft.com/office/drawing/2014/main" id="{2E253AC5-5C8E-43D1-809B-DCC3EB9FD189}"/>
                </a:ext>
              </a:extLst>
            </p:cNvPr>
            <p:cNvSpPr/>
            <p:nvPr/>
          </p:nvSpPr>
          <p:spPr>
            <a:xfrm>
              <a:off x="1679944" y="1570292"/>
              <a:ext cx="1647111"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IN" b="1">
                  <a:latin typeface="Segoe UI" panose="020B0502040204020203" pitchFamily="34" charset="0"/>
                  <a:cs typeface="Segoe UI" panose="020B0502040204020203" pitchFamily="34" charset="0"/>
                </a:rPr>
                <a:t>Anticipate</a:t>
              </a:r>
            </a:p>
          </p:txBody>
        </p:sp>
        <p:pic>
          <p:nvPicPr>
            <p:cNvPr id="15" name="Picture 14">
              <a:extLst>
                <a:ext uri="{FF2B5EF4-FFF2-40B4-BE49-F238E27FC236}">
                  <a16:creationId xmlns:a16="http://schemas.microsoft.com/office/drawing/2014/main" id="{1234E581-AB4A-4E25-BCC0-95954665CC6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rcRect/>
            <a:stretch/>
          </p:blipFill>
          <p:spPr>
            <a:xfrm>
              <a:off x="993098" y="1784757"/>
              <a:ext cx="424997" cy="424997"/>
            </a:xfrm>
            <a:prstGeom prst="rect">
              <a:avLst/>
            </a:prstGeom>
          </p:spPr>
        </p:pic>
      </p:grpSp>
      <p:grpSp>
        <p:nvGrpSpPr>
          <p:cNvPr id="16" name="Group 15">
            <a:extLst>
              <a:ext uri="{FF2B5EF4-FFF2-40B4-BE49-F238E27FC236}">
                <a16:creationId xmlns:a16="http://schemas.microsoft.com/office/drawing/2014/main" id="{B06F0AE9-2FA3-468E-8B0C-058822B588EA}"/>
              </a:ext>
            </a:extLst>
          </p:cNvPr>
          <p:cNvGrpSpPr/>
          <p:nvPr/>
        </p:nvGrpSpPr>
        <p:grpSpPr>
          <a:xfrm>
            <a:off x="8833627" y="4927534"/>
            <a:ext cx="2452343" cy="806736"/>
            <a:chOff x="731250" y="1570292"/>
            <a:chExt cx="2595808" cy="853931"/>
          </a:xfrm>
        </p:grpSpPr>
        <p:sp>
          <p:nvSpPr>
            <p:cNvPr id="17" name="Rectangle: Rounded Corners 16">
              <a:extLst>
                <a:ext uri="{FF2B5EF4-FFF2-40B4-BE49-F238E27FC236}">
                  <a16:creationId xmlns:a16="http://schemas.microsoft.com/office/drawing/2014/main" id="{2B4A002B-C6BC-4141-BCAE-0C1C04ECB57E}"/>
                </a:ext>
              </a:extLst>
            </p:cNvPr>
            <p:cNvSpPr/>
            <p:nvPr/>
          </p:nvSpPr>
          <p:spPr>
            <a:xfrm>
              <a:off x="731250" y="1570292"/>
              <a:ext cx="2595808"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1"/>
              <a:endParaRPr lang="en-IN" b="1">
                <a:latin typeface="Segoe UI" panose="020B0502040204020203" pitchFamily="34" charset="0"/>
                <a:cs typeface="Segoe UI" panose="020B0502040204020203" pitchFamily="34" charset="0"/>
              </a:endParaRPr>
            </a:p>
          </p:txBody>
        </p:sp>
        <p:sp>
          <p:nvSpPr>
            <p:cNvPr id="18" name="Rectangle: Rounded Corners 17">
              <a:extLst>
                <a:ext uri="{FF2B5EF4-FFF2-40B4-BE49-F238E27FC236}">
                  <a16:creationId xmlns:a16="http://schemas.microsoft.com/office/drawing/2014/main" id="{ADA34234-F356-4EFF-8695-7CD67933D7DB}"/>
                </a:ext>
              </a:extLst>
            </p:cNvPr>
            <p:cNvSpPr/>
            <p:nvPr/>
          </p:nvSpPr>
          <p:spPr>
            <a:xfrm>
              <a:off x="1679944" y="1570292"/>
              <a:ext cx="1647111"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IN" b="1">
                  <a:latin typeface="Segoe UI" panose="020B0502040204020203" pitchFamily="34" charset="0"/>
                  <a:cs typeface="Segoe UI" panose="020B0502040204020203" pitchFamily="34" charset="0"/>
                </a:rPr>
                <a:t>Plan</a:t>
              </a:r>
            </a:p>
          </p:txBody>
        </p:sp>
        <p:pic>
          <p:nvPicPr>
            <p:cNvPr id="19" name="Picture 18">
              <a:extLst>
                <a:ext uri="{FF2B5EF4-FFF2-40B4-BE49-F238E27FC236}">
                  <a16:creationId xmlns:a16="http://schemas.microsoft.com/office/drawing/2014/main" id="{34BAD97C-BD7D-4FBA-BCA0-BD6795893D31}"/>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rcRect/>
            <a:stretch/>
          </p:blipFill>
          <p:spPr>
            <a:xfrm>
              <a:off x="993098" y="1784757"/>
              <a:ext cx="424997" cy="424997"/>
            </a:xfrm>
            <a:prstGeom prst="rect">
              <a:avLst/>
            </a:prstGeom>
          </p:spPr>
        </p:pic>
      </p:grpSp>
      <p:sp>
        <p:nvSpPr>
          <p:cNvPr id="20" name="Rectangle 19">
            <a:extLst>
              <a:ext uri="{FF2B5EF4-FFF2-40B4-BE49-F238E27FC236}">
                <a16:creationId xmlns:a16="http://schemas.microsoft.com/office/drawing/2014/main" id="{0931199B-3938-47F7-B600-20F899847602}"/>
              </a:ext>
            </a:extLst>
          </p:cNvPr>
          <p:cNvSpPr/>
          <p:nvPr/>
        </p:nvSpPr>
        <p:spPr>
          <a:xfrm>
            <a:off x="906027" y="4927391"/>
            <a:ext cx="7670277" cy="738664"/>
          </a:xfrm>
          <a:prstGeom prst="rect">
            <a:avLst/>
          </a:prstGeom>
          <a:ln>
            <a:noFill/>
          </a:ln>
        </p:spPr>
        <p:txBody>
          <a:bodyPr wrap="square" lIns="0" tIns="0" rIns="0" bIns="0" anchor="b">
            <a:spAutoFit/>
          </a:bodyPr>
          <a:lstStyle/>
          <a:p>
            <a:pPr>
              <a:lnSpc>
                <a:spcPct val="80000"/>
              </a:lnSpc>
            </a:pPr>
            <a:r>
              <a:rPr lang="en-US" sz="6000" b="1">
                <a:ln w="12700">
                  <a:noFill/>
                </a:ln>
                <a:solidFill>
                  <a:schemeClr val="bg1"/>
                </a:solidFill>
                <a:latin typeface="Segoe UI" panose="020B0502040204020203" pitchFamily="34" charset="0"/>
                <a:ea typeface="Roboto" panose="02000000000000000000" pitchFamily="2" charset="0"/>
                <a:cs typeface="Segoe UI" panose="020B0502040204020203" pitchFamily="34" charset="0"/>
              </a:rPr>
              <a:t>AHM 2022</a:t>
            </a:r>
          </a:p>
        </p:txBody>
      </p:sp>
      <p:sp>
        <p:nvSpPr>
          <p:cNvPr id="55" name="TextBox 54">
            <a:extLst>
              <a:ext uri="{FF2B5EF4-FFF2-40B4-BE49-F238E27FC236}">
                <a16:creationId xmlns:a16="http://schemas.microsoft.com/office/drawing/2014/main" id="{4CEDCAB3-5E9B-B9E7-6997-F93C42DF5167}"/>
              </a:ext>
            </a:extLst>
          </p:cNvPr>
          <p:cNvSpPr txBox="1"/>
          <p:nvPr/>
        </p:nvSpPr>
        <p:spPr>
          <a:xfrm>
            <a:off x="11454018" y="6198158"/>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6" name="TextBox 55">
            <a:extLst>
              <a:ext uri="{FF2B5EF4-FFF2-40B4-BE49-F238E27FC236}">
                <a16:creationId xmlns:a16="http://schemas.microsoft.com/office/drawing/2014/main" id="{CCAFB881-C3F2-F7E7-3A36-664B30B31EB3}"/>
              </a:ext>
            </a:extLst>
          </p:cNvPr>
          <p:cNvSpPr txBox="1"/>
          <p:nvPr/>
        </p:nvSpPr>
        <p:spPr>
          <a:xfrm>
            <a:off x="11573292" y="6198158"/>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7" name="TextBox 56">
            <a:extLst>
              <a:ext uri="{FF2B5EF4-FFF2-40B4-BE49-F238E27FC236}">
                <a16:creationId xmlns:a16="http://schemas.microsoft.com/office/drawing/2014/main" id="{31C19716-81DE-A5B6-0852-B30D18359C34}"/>
              </a:ext>
            </a:extLst>
          </p:cNvPr>
          <p:cNvSpPr txBox="1"/>
          <p:nvPr/>
        </p:nvSpPr>
        <p:spPr>
          <a:xfrm>
            <a:off x="11692566" y="6198158"/>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57">
            <a:extLst>
              <a:ext uri="{FF2B5EF4-FFF2-40B4-BE49-F238E27FC236}">
                <a16:creationId xmlns:a16="http://schemas.microsoft.com/office/drawing/2014/main" id="{D36F47B5-D639-236F-1C61-9FA609552A59}"/>
              </a:ext>
            </a:extLst>
          </p:cNvPr>
          <p:cNvSpPr txBox="1"/>
          <p:nvPr/>
        </p:nvSpPr>
        <p:spPr>
          <a:xfrm>
            <a:off x="11811839" y="6198158"/>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49" name="TextBox 48">
            <a:extLst>
              <a:ext uri="{FF2B5EF4-FFF2-40B4-BE49-F238E27FC236}">
                <a16:creationId xmlns:a16="http://schemas.microsoft.com/office/drawing/2014/main" id="{4C433328-9C6F-0C23-A4D0-ECED655ABF8F}"/>
              </a:ext>
            </a:extLst>
          </p:cNvPr>
          <p:cNvSpPr txBox="1"/>
          <p:nvPr/>
        </p:nvSpPr>
        <p:spPr>
          <a:xfrm>
            <a:off x="11454018" y="6347415"/>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0" name="TextBox 49">
            <a:extLst>
              <a:ext uri="{FF2B5EF4-FFF2-40B4-BE49-F238E27FC236}">
                <a16:creationId xmlns:a16="http://schemas.microsoft.com/office/drawing/2014/main" id="{8DBCB8D8-3273-001F-6137-B2216E94FC0D}"/>
              </a:ext>
            </a:extLst>
          </p:cNvPr>
          <p:cNvSpPr txBox="1"/>
          <p:nvPr/>
        </p:nvSpPr>
        <p:spPr>
          <a:xfrm>
            <a:off x="11573292" y="6347415"/>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1" name="TextBox 50">
            <a:extLst>
              <a:ext uri="{FF2B5EF4-FFF2-40B4-BE49-F238E27FC236}">
                <a16:creationId xmlns:a16="http://schemas.microsoft.com/office/drawing/2014/main" id="{68F415BD-C0A7-9F61-9AF7-D2BB25528555}"/>
              </a:ext>
            </a:extLst>
          </p:cNvPr>
          <p:cNvSpPr txBox="1"/>
          <p:nvPr/>
        </p:nvSpPr>
        <p:spPr>
          <a:xfrm>
            <a:off x="11692566" y="6347415"/>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2" name="TextBox 51">
            <a:extLst>
              <a:ext uri="{FF2B5EF4-FFF2-40B4-BE49-F238E27FC236}">
                <a16:creationId xmlns:a16="http://schemas.microsoft.com/office/drawing/2014/main" id="{5EFE055B-C552-C0AF-F178-61BD44617A4C}"/>
              </a:ext>
            </a:extLst>
          </p:cNvPr>
          <p:cNvSpPr txBox="1"/>
          <p:nvPr/>
        </p:nvSpPr>
        <p:spPr>
          <a:xfrm>
            <a:off x="11811839" y="6347415"/>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43" name="TextBox 42">
            <a:extLst>
              <a:ext uri="{FF2B5EF4-FFF2-40B4-BE49-F238E27FC236}">
                <a16:creationId xmlns:a16="http://schemas.microsoft.com/office/drawing/2014/main" id="{964451A8-136D-EC04-F05D-F29DC43EB83D}"/>
              </a:ext>
            </a:extLst>
          </p:cNvPr>
          <p:cNvSpPr txBox="1"/>
          <p:nvPr/>
        </p:nvSpPr>
        <p:spPr>
          <a:xfrm>
            <a:off x="11454018" y="6496672"/>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44" name="TextBox 43">
            <a:extLst>
              <a:ext uri="{FF2B5EF4-FFF2-40B4-BE49-F238E27FC236}">
                <a16:creationId xmlns:a16="http://schemas.microsoft.com/office/drawing/2014/main" id="{CBAD7094-7D85-34FB-9837-88AD7A5D5032}"/>
              </a:ext>
            </a:extLst>
          </p:cNvPr>
          <p:cNvSpPr txBox="1"/>
          <p:nvPr/>
        </p:nvSpPr>
        <p:spPr>
          <a:xfrm>
            <a:off x="11573292" y="6496672"/>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45" name="TextBox 44">
            <a:extLst>
              <a:ext uri="{FF2B5EF4-FFF2-40B4-BE49-F238E27FC236}">
                <a16:creationId xmlns:a16="http://schemas.microsoft.com/office/drawing/2014/main" id="{52A4640C-E808-4A61-1438-6B16E0347670}"/>
              </a:ext>
            </a:extLst>
          </p:cNvPr>
          <p:cNvSpPr txBox="1"/>
          <p:nvPr/>
        </p:nvSpPr>
        <p:spPr>
          <a:xfrm>
            <a:off x="11692566" y="6496672"/>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46" name="TextBox 45">
            <a:extLst>
              <a:ext uri="{FF2B5EF4-FFF2-40B4-BE49-F238E27FC236}">
                <a16:creationId xmlns:a16="http://schemas.microsoft.com/office/drawing/2014/main" id="{441AA531-ADA1-35FB-B66B-82849F8FE8BF}"/>
              </a:ext>
            </a:extLst>
          </p:cNvPr>
          <p:cNvSpPr txBox="1"/>
          <p:nvPr/>
        </p:nvSpPr>
        <p:spPr>
          <a:xfrm>
            <a:off x="11811839" y="6496672"/>
            <a:ext cx="56188" cy="56188"/>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25" name="TextBox 24">
            <a:extLst>
              <a:ext uri="{FF2B5EF4-FFF2-40B4-BE49-F238E27FC236}">
                <a16:creationId xmlns:a16="http://schemas.microsoft.com/office/drawing/2014/main" id="{B6BE83FB-3F5A-7CB1-2E65-B2296AB040E0}"/>
              </a:ext>
            </a:extLst>
          </p:cNvPr>
          <p:cNvSpPr txBox="1"/>
          <p:nvPr/>
        </p:nvSpPr>
        <p:spPr>
          <a:xfrm>
            <a:off x="906022" y="1776990"/>
            <a:ext cx="7219561" cy="2308324"/>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a:ln w="12700">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rPr>
              <a:t>UKRI Trustworthy Autonomous Systems Hub </a:t>
            </a:r>
          </a:p>
        </p:txBody>
      </p:sp>
      <p:cxnSp>
        <p:nvCxnSpPr>
          <p:cNvPr id="28" name="Straight Connector 27">
            <a:extLst>
              <a:ext uri="{FF2B5EF4-FFF2-40B4-BE49-F238E27FC236}">
                <a16:creationId xmlns:a16="http://schemas.microsoft.com/office/drawing/2014/main" id="{B003CCCC-A35B-3B57-246A-FCC97EEA946F}"/>
              </a:ext>
            </a:extLst>
          </p:cNvPr>
          <p:cNvCxnSpPr>
            <a:cxnSpLocks/>
          </p:cNvCxnSpPr>
          <p:nvPr/>
        </p:nvCxnSpPr>
        <p:spPr>
          <a:xfrm>
            <a:off x="1026367" y="4371666"/>
            <a:ext cx="578697" cy="0"/>
          </a:xfrm>
          <a:prstGeom prst="line">
            <a:avLst/>
          </a:prstGeom>
          <a:ln w="1270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5668FEA-0A36-36B7-980F-FA10C401E8CE}"/>
              </a:ext>
            </a:extLst>
          </p:cNvPr>
          <p:cNvSpPr txBox="1"/>
          <p:nvPr/>
        </p:nvSpPr>
        <p:spPr>
          <a:xfrm>
            <a:off x="3918857" y="334497"/>
            <a:ext cx="3144194" cy="369332"/>
          </a:xfrm>
          <a:prstGeom prst="rect">
            <a:avLst/>
          </a:prstGeom>
          <a:noFill/>
        </p:spPr>
        <p:txBody>
          <a:bodyPr wrap="none" rtlCol="0">
            <a:spAutoFit/>
          </a:bodyPr>
          <a:lstStyle/>
          <a:p>
            <a:r>
              <a:rPr lang="en-US" dirty="0">
                <a:solidFill>
                  <a:schemeClr val="bg1"/>
                </a:solidFill>
              </a:rPr>
              <a:t>WIFI: visitor, P: BMAHouse1832</a:t>
            </a:r>
          </a:p>
        </p:txBody>
      </p:sp>
    </p:spTree>
    <p:extLst>
      <p:ext uri="{BB962C8B-B14F-4D97-AF65-F5344CB8AC3E}">
        <p14:creationId xmlns:p14="http://schemas.microsoft.com/office/powerpoint/2010/main" val="82772037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1E8DC9-252B-2140-FA26-5E26E3DFC27E}"/>
              </a:ext>
            </a:extLst>
          </p:cNvPr>
          <p:cNvSpPr/>
          <p:nvPr/>
        </p:nvSpPr>
        <p:spPr>
          <a:xfrm>
            <a:off x="5016843" y="0"/>
            <a:ext cx="71751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person giving a presentation&#10;&#10;Description automatically generated with medium confidence">
            <a:extLst>
              <a:ext uri="{FF2B5EF4-FFF2-40B4-BE49-F238E27FC236}">
                <a16:creationId xmlns:a16="http://schemas.microsoft.com/office/drawing/2014/main" id="{532CB583-4B7F-498C-98E9-806A95D59D41}"/>
              </a:ext>
            </a:extLst>
          </p:cNvPr>
          <p:cNvPicPr>
            <a:picLocks noChangeAspect="1"/>
          </p:cNvPicPr>
          <p:nvPr/>
        </p:nvPicPr>
        <p:blipFill rotWithShape="1">
          <a:blip r:embed="rId3">
            <a:extLst>
              <a:ext uri="{28A0092B-C50C-407E-A947-70E740481C1C}">
                <a14:useLocalDpi xmlns:a14="http://schemas.microsoft.com/office/drawing/2010/main" val="0"/>
              </a:ext>
            </a:extLst>
          </a:blip>
          <a:srcRect t="8465" b="2692"/>
          <a:stretch/>
        </p:blipFill>
        <p:spPr>
          <a:xfrm>
            <a:off x="0" y="0"/>
            <a:ext cx="5016843" cy="6858000"/>
          </a:xfrm>
          <a:prstGeom prst="rect">
            <a:avLst/>
          </a:prstGeom>
        </p:spPr>
      </p:pic>
      <p:grpSp>
        <p:nvGrpSpPr>
          <p:cNvPr id="18" name="Group 17">
            <a:extLst>
              <a:ext uri="{FF2B5EF4-FFF2-40B4-BE49-F238E27FC236}">
                <a16:creationId xmlns:a16="http://schemas.microsoft.com/office/drawing/2014/main" id="{4A50FD81-E688-BE18-AD7F-5A9F71085F1E}"/>
              </a:ext>
            </a:extLst>
          </p:cNvPr>
          <p:cNvGrpSpPr/>
          <p:nvPr/>
        </p:nvGrpSpPr>
        <p:grpSpPr>
          <a:xfrm>
            <a:off x="7400780" y="3298489"/>
            <a:ext cx="2407283" cy="2491560"/>
            <a:chOff x="7590610" y="1974037"/>
            <a:chExt cx="2811495" cy="2909923"/>
          </a:xfrm>
        </p:grpSpPr>
        <p:sp>
          <p:nvSpPr>
            <p:cNvPr id="17" name="Rectangle: Rounded Corners 16">
              <a:extLst>
                <a:ext uri="{FF2B5EF4-FFF2-40B4-BE49-F238E27FC236}">
                  <a16:creationId xmlns:a16="http://schemas.microsoft.com/office/drawing/2014/main" id="{9664AB28-DC43-892D-1FFD-C480EE267E44}"/>
                </a:ext>
              </a:extLst>
            </p:cNvPr>
            <p:cNvSpPr/>
            <p:nvPr/>
          </p:nvSpPr>
          <p:spPr>
            <a:xfrm>
              <a:off x="7590610" y="1974037"/>
              <a:ext cx="2811495" cy="2909923"/>
            </a:xfrm>
            <a:prstGeom prst="roundRect">
              <a:avLst>
                <a:gd name="adj" fmla="val 7626"/>
              </a:avLst>
            </a:prstGeom>
            <a:solidFill>
              <a:schemeClr val="bg1"/>
            </a:solidFill>
            <a:ln>
              <a:noFill/>
            </a:ln>
            <a:effectLst>
              <a:outerShdw blurRad="2413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descr="Qr code&#10;&#10;Description automatically generated">
              <a:extLst>
                <a:ext uri="{FF2B5EF4-FFF2-40B4-BE49-F238E27FC236}">
                  <a16:creationId xmlns:a16="http://schemas.microsoft.com/office/drawing/2014/main" id="{EA1DB2CF-ED0F-4D7C-B157-656C4631B347}"/>
                </a:ext>
              </a:extLst>
            </p:cNvPr>
            <p:cNvPicPr>
              <a:picLocks noChangeAspect="1"/>
            </p:cNvPicPr>
            <p:nvPr/>
          </p:nvPicPr>
          <p:blipFill>
            <a:blip r:embed="rId4"/>
            <a:stretch>
              <a:fillRect/>
            </a:stretch>
          </p:blipFill>
          <p:spPr>
            <a:xfrm>
              <a:off x="7679391" y="2112032"/>
              <a:ext cx="2633935" cy="2633935"/>
            </a:xfrm>
            <a:prstGeom prst="rect">
              <a:avLst/>
            </a:prstGeom>
          </p:spPr>
        </p:pic>
      </p:grpSp>
      <p:pic>
        <p:nvPicPr>
          <p:cNvPr id="13" name="Picture 12" descr="A picture containing text&#10;&#10;Description automatically generated">
            <a:extLst>
              <a:ext uri="{FF2B5EF4-FFF2-40B4-BE49-F238E27FC236}">
                <a16:creationId xmlns:a16="http://schemas.microsoft.com/office/drawing/2014/main" id="{64B27CF5-1684-A8E6-8ADF-8F28E94DDC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8160" y="242480"/>
            <a:ext cx="1739110" cy="690392"/>
          </a:xfrm>
          <a:prstGeom prst="rect">
            <a:avLst/>
          </a:prstGeom>
        </p:spPr>
      </p:pic>
      <p:sp>
        <p:nvSpPr>
          <p:cNvPr id="3" name="Rectangle 2">
            <a:extLst>
              <a:ext uri="{FF2B5EF4-FFF2-40B4-BE49-F238E27FC236}">
                <a16:creationId xmlns:a16="http://schemas.microsoft.com/office/drawing/2014/main" id="{2329B381-A2D4-43E8-29AC-63963B8563C5}"/>
              </a:ext>
            </a:extLst>
          </p:cNvPr>
          <p:cNvSpPr/>
          <p:nvPr/>
        </p:nvSpPr>
        <p:spPr>
          <a:xfrm>
            <a:off x="0" y="3249827"/>
            <a:ext cx="5016843" cy="3608173"/>
          </a:xfrm>
          <a:prstGeom prst="rect">
            <a:avLst/>
          </a:prstGeom>
          <a:gradFill flip="none" rotWithShape="1">
            <a:gsLst>
              <a:gs pos="0">
                <a:srgbClr val="000066">
                  <a:alpha val="0"/>
                </a:srgbClr>
              </a:gs>
              <a:gs pos="71000">
                <a:srgbClr val="00006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id="{08DEDBA0-7868-448B-A921-1AE40FB061FC}"/>
              </a:ext>
            </a:extLst>
          </p:cNvPr>
          <p:cNvSpPr/>
          <p:nvPr/>
        </p:nvSpPr>
        <p:spPr>
          <a:xfrm>
            <a:off x="420131" y="4946931"/>
            <a:ext cx="4188940" cy="760413"/>
          </a:xfrm>
          <a:prstGeom prst="rect">
            <a:avLst/>
          </a:prstGeom>
        </p:spPr>
        <p:txBody>
          <a:bodyPr wrap="square" lIns="0" tIns="0" rIns="0" bIns="0" anchor="b">
            <a:noAutofit/>
          </a:bodyPr>
          <a:lstStyle/>
          <a:p>
            <a:pPr lvl="0">
              <a:defRPr/>
            </a:pPr>
            <a:r>
              <a:rPr lang="en-US" sz="4000" b="1">
                <a:solidFill>
                  <a:schemeClr val="bg1"/>
                </a:solidFill>
                <a:latin typeface="Segoe UI" panose="020B0502040204020203" pitchFamily="34" charset="0"/>
                <a:ea typeface="Arimo" panose="020B0604020202020204" pitchFamily="34" charset="0"/>
                <a:cs typeface="Segoe UI" panose="020B0502040204020203" pitchFamily="34" charset="0"/>
              </a:rPr>
              <a:t>Annual </a:t>
            </a:r>
          </a:p>
          <a:p>
            <a:pPr lvl="0">
              <a:defRPr/>
            </a:pPr>
            <a:r>
              <a:rPr lang="en-US" sz="4000" b="1">
                <a:solidFill>
                  <a:schemeClr val="bg1"/>
                </a:solidFill>
                <a:latin typeface="Segoe UI" panose="020B0502040204020203" pitchFamily="34" charset="0"/>
                <a:ea typeface="Arimo" panose="020B0604020202020204" pitchFamily="34" charset="0"/>
                <a:cs typeface="Segoe UI" panose="020B0502040204020203" pitchFamily="34" charset="0"/>
              </a:rPr>
              <a:t>Report 2022</a:t>
            </a:r>
          </a:p>
        </p:txBody>
      </p:sp>
      <p:cxnSp>
        <p:nvCxnSpPr>
          <p:cNvPr id="14" name="Straight Connector 13">
            <a:extLst>
              <a:ext uri="{FF2B5EF4-FFF2-40B4-BE49-F238E27FC236}">
                <a16:creationId xmlns:a16="http://schemas.microsoft.com/office/drawing/2014/main" id="{E3A087C0-52AA-4D93-7F3E-DC2434B4C131}"/>
              </a:ext>
            </a:extLst>
          </p:cNvPr>
          <p:cNvCxnSpPr>
            <a:cxnSpLocks/>
          </p:cNvCxnSpPr>
          <p:nvPr/>
        </p:nvCxnSpPr>
        <p:spPr>
          <a:xfrm>
            <a:off x="484741" y="6055036"/>
            <a:ext cx="318448" cy="0"/>
          </a:xfrm>
          <a:prstGeom prst="line">
            <a:avLst/>
          </a:prstGeom>
          <a:ln w="1270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D9F226F-1187-DA60-2B47-7AFF56EFAF04}"/>
              </a:ext>
            </a:extLst>
          </p:cNvPr>
          <p:cNvSpPr txBox="1"/>
          <p:nvPr/>
        </p:nvSpPr>
        <p:spPr>
          <a:xfrm>
            <a:off x="6272149" y="1531251"/>
            <a:ext cx="4664545" cy="1384995"/>
          </a:xfrm>
          <a:prstGeom prst="rect">
            <a:avLst/>
          </a:prstGeom>
          <a:noFill/>
        </p:spPr>
        <p:txBody>
          <a:bodyPr wrap="square" anchor="b">
            <a:spAutoFit/>
          </a:bodyPr>
          <a:lstStyle/>
          <a:p>
            <a:pPr algn="ctr"/>
            <a:r>
              <a:rPr lang="en-IN" sz="2800" b="1">
                <a:latin typeface="Segoe UI" panose="020B0502040204020203" pitchFamily="34" charset="0"/>
                <a:cs typeface="Segoe UI" panose="020B0502040204020203" pitchFamily="34" charset="0"/>
              </a:rPr>
              <a:t>UKRI Trustworthy Autonomous Systems (TAS) Programme</a:t>
            </a:r>
          </a:p>
        </p:txBody>
      </p:sp>
    </p:spTree>
    <p:extLst>
      <p:ext uri="{BB962C8B-B14F-4D97-AF65-F5344CB8AC3E}">
        <p14:creationId xmlns:p14="http://schemas.microsoft.com/office/powerpoint/2010/main" val="386826516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What is </a:t>
            </a:r>
            <a:r>
              <a:rPr lang="en-US" sz="2800" b="1">
                <a:solidFill>
                  <a:srgbClr val="FF4E59"/>
                </a:solidFill>
                <a:latin typeface="Segoe UI" panose="020B0502040204020203" pitchFamily="34" charset="0"/>
                <a:ea typeface="Arimo" panose="020B0604020202020204" pitchFamily="34" charset="0"/>
                <a:cs typeface="Segoe UI" panose="020B0502040204020203" pitchFamily="34" charset="0"/>
              </a:rPr>
              <a:t>AHM 22 about?</a:t>
            </a:r>
          </a:p>
        </p:txBody>
      </p:sp>
      <p:grpSp>
        <p:nvGrpSpPr>
          <p:cNvPr id="17" name="Group 16">
            <a:extLst>
              <a:ext uri="{FF2B5EF4-FFF2-40B4-BE49-F238E27FC236}">
                <a16:creationId xmlns:a16="http://schemas.microsoft.com/office/drawing/2014/main" id="{F47CDBFC-EB82-C87F-D96F-9B30A3B365F7}"/>
              </a:ext>
            </a:extLst>
          </p:cNvPr>
          <p:cNvGrpSpPr/>
          <p:nvPr/>
        </p:nvGrpSpPr>
        <p:grpSpPr>
          <a:xfrm>
            <a:off x="883649" y="1623456"/>
            <a:ext cx="10801532" cy="853931"/>
            <a:chOff x="883649" y="1580924"/>
            <a:chExt cx="10801532" cy="853931"/>
          </a:xfrm>
        </p:grpSpPr>
        <p:sp>
          <p:nvSpPr>
            <p:cNvPr id="25" name="Rectangle: Rounded Corners 24">
              <a:extLst>
                <a:ext uri="{FF2B5EF4-FFF2-40B4-BE49-F238E27FC236}">
                  <a16:creationId xmlns:a16="http://schemas.microsoft.com/office/drawing/2014/main" id="{E893E7A1-A713-2597-4145-155F4CED1867}"/>
                </a:ext>
              </a:extLst>
            </p:cNvPr>
            <p:cNvSpPr/>
            <p:nvPr/>
          </p:nvSpPr>
          <p:spPr>
            <a:xfrm>
              <a:off x="883649" y="1580924"/>
              <a:ext cx="10801532" cy="853931"/>
            </a:xfrm>
            <a:prstGeom prst="roundRect">
              <a:avLst>
                <a:gd name="adj" fmla="val 15913"/>
              </a:avLst>
            </a:prstGeom>
            <a:solidFill>
              <a:schemeClr val="bg1">
                <a:lumMod val="95000"/>
              </a:schemeClr>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1"/>
              <a:endParaRPr lang="en-IN" b="1">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116DE51A-8E6B-378C-CC6C-A62B5E9DE81F}"/>
                </a:ext>
              </a:extLst>
            </p:cNvPr>
            <p:cNvSpPr txBox="1"/>
            <p:nvPr/>
          </p:nvSpPr>
          <p:spPr>
            <a:xfrm>
              <a:off x="3653488" y="1830917"/>
              <a:ext cx="8031689" cy="353943"/>
            </a:xfrm>
            <a:prstGeom prst="rect">
              <a:avLst/>
            </a:prstGeom>
            <a:noFill/>
          </p:spPr>
          <p:txBody>
            <a:bodyPr wrap="square" anchor="ctr">
              <a:spAutoFit/>
            </a:bodyPr>
            <a:lstStyle/>
            <a:p>
              <a:pPr rtl="1"/>
              <a:r>
                <a:rPr lang="en-US" sz="1700">
                  <a:latin typeface="Segoe UI" panose="020B0502040204020203" pitchFamily="34" charset="0"/>
                  <a:cs typeface="Segoe UI" panose="020B0502040204020203" pitchFamily="34" charset="0"/>
                </a:rPr>
                <a:t>our successes, our resilience, recovery from COVID, new friendships, new ideas</a:t>
              </a:r>
              <a:endParaRPr lang="en-IN" sz="1700">
                <a:latin typeface="Segoe UI" panose="020B0502040204020203" pitchFamily="34" charset="0"/>
                <a:cs typeface="Segoe UI" panose="020B0502040204020203" pitchFamily="34" charset="0"/>
              </a:endParaRPr>
            </a:p>
          </p:txBody>
        </p:sp>
      </p:grpSp>
      <p:grpSp>
        <p:nvGrpSpPr>
          <p:cNvPr id="13" name="Group 12">
            <a:extLst>
              <a:ext uri="{FF2B5EF4-FFF2-40B4-BE49-F238E27FC236}">
                <a16:creationId xmlns:a16="http://schemas.microsoft.com/office/drawing/2014/main" id="{5238A45D-BC99-DED2-A221-01A2A17C979B}"/>
              </a:ext>
            </a:extLst>
          </p:cNvPr>
          <p:cNvGrpSpPr/>
          <p:nvPr/>
        </p:nvGrpSpPr>
        <p:grpSpPr>
          <a:xfrm>
            <a:off x="731250" y="1623457"/>
            <a:ext cx="2756230" cy="853931"/>
            <a:chOff x="731250" y="1570292"/>
            <a:chExt cx="2756230" cy="853931"/>
          </a:xfrm>
        </p:grpSpPr>
        <p:sp>
          <p:nvSpPr>
            <p:cNvPr id="18" name="Rectangle: Rounded Corners 17">
              <a:extLst>
                <a:ext uri="{FF2B5EF4-FFF2-40B4-BE49-F238E27FC236}">
                  <a16:creationId xmlns:a16="http://schemas.microsoft.com/office/drawing/2014/main" id="{E73B08D4-1145-F73B-1A59-9CC8AE7F0A60}"/>
                </a:ext>
              </a:extLst>
            </p:cNvPr>
            <p:cNvSpPr/>
            <p:nvPr/>
          </p:nvSpPr>
          <p:spPr>
            <a:xfrm>
              <a:off x="731250" y="1570292"/>
              <a:ext cx="2756230"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4320" rtl="1"/>
              <a:endParaRPr lang="en-IN" b="1">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EB59BEF1-284C-E241-2BAC-0DEF3AF164FB}"/>
                </a:ext>
              </a:extLst>
            </p:cNvPr>
            <p:cNvSpPr/>
            <p:nvPr/>
          </p:nvSpPr>
          <p:spPr>
            <a:xfrm>
              <a:off x="1679944" y="1570292"/>
              <a:ext cx="1807535"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rtl="1"/>
              <a:r>
                <a:rPr lang="en-IN" b="1">
                  <a:latin typeface="Segoe UI" panose="020B0502040204020203" pitchFamily="34" charset="0"/>
                  <a:cs typeface="Segoe UI" panose="020B0502040204020203" pitchFamily="34" charset="0"/>
                </a:rPr>
                <a:t>Celebrate</a:t>
              </a:r>
            </a:p>
          </p:txBody>
        </p:sp>
        <p:pic>
          <p:nvPicPr>
            <p:cNvPr id="8" name="Picture 7" descr="Shape&#10;&#10;Description automatically generated with low confidence">
              <a:extLst>
                <a:ext uri="{FF2B5EF4-FFF2-40B4-BE49-F238E27FC236}">
                  <a16:creationId xmlns:a16="http://schemas.microsoft.com/office/drawing/2014/main" id="{091D8408-0DDA-14D3-0117-924C8D1E930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993098" y="1784757"/>
              <a:ext cx="424997" cy="424997"/>
            </a:xfrm>
            <a:prstGeom prst="rect">
              <a:avLst/>
            </a:prstGeom>
          </p:spPr>
        </p:pic>
      </p:grpSp>
      <p:grpSp>
        <p:nvGrpSpPr>
          <p:cNvPr id="16" name="Group 15">
            <a:extLst>
              <a:ext uri="{FF2B5EF4-FFF2-40B4-BE49-F238E27FC236}">
                <a16:creationId xmlns:a16="http://schemas.microsoft.com/office/drawing/2014/main" id="{C32E7F1D-B280-B8B8-7A3E-BAC6A914C605}"/>
              </a:ext>
            </a:extLst>
          </p:cNvPr>
          <p:cNvGrpSpPr/>
          <p:nvPr/>
        </p:nvGrpSpPr>
        <p:grpSpPr>
          <a:xfrm>
            <a:off x="883648" y="2735074"/>
            <a:ext cx="10801532" cy="853931"/>
            <a:chOff x="883648" y="2692542"/>
            <a:chExt cx="10801532" cy="853931"/>
          </a:xfrm>
        </p:grpSpPr>
        <p:sp>
          <p:nvSpPr>
            <p:cNvPr id="56" name="Rectangle: Rounded Corners 55">
              <a:extLst>
                <a:ext uri="{FF2B5EF4-FFF2-40B4-BE49-F238E27FC236}">
                  <a16:creationId xmlns:a16="http://schemas.microsoft.com/office/drawing/2014/main" id="{54C2BDAE-64A5-5B22-9EDB-980DF9EF1C39}"/>
                </a:ext>
              </a:extLst>
            </p:cNvPr>
            <p:cNvSpPr/>
            <p:nvPr/>
          </p:nvSpPr>
          <p:spPr>
            <a:xfrm>
              <a:off x="883648" y="2692542"/>
              <a:ext cx="10801532" cy="853931"/>
            </a:xfrm>
            <a:prstGeom prst="roundRect">
              <a:avLst>
                <a:gd name="adj" fmla="val 15913"/>
              </a:avLst>
            </a:prstGeom>
            <a:solidFill>
              <a:schemeClr val="bg1">
                <a:lumMod val="95000"/>
              </a:schemeClr>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1"/>
              <a:endParaRPr lang="en-IN" b="1">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635DCF0D-24E4-D196-563E-7D518B6866C8}"/>
                </a:ext>
              </a:extLst>
            </p:cNvPr>
            <p:cNvSpPr txBox="1"/>
            <p:nvPr/>
          </p:nvSpPr>
          <p:spPr>
            <a:xfrm>
              <a:off x="3653487" y="2942535"/>
              <a:ext cx="8031689" cy="353943"/>
            </a:xfrm>
            <a:prstGeom prst="rect">
              <a:avLst/>
            </a:prstGeom>
            <a:noFill/>
          </p:spPr>
          <p:txBody>
            <a:bodyPr wrap="square" anchor="ctr">
              <a:spAutoFit/>
            </a:bodyPr>
            <a:lstStyle/>
            <a:p>
              <a:pPr rtl="1"/>
              <a:r>
                <a:rPr lang="en-US" sz="1700">
                  <a:latin typeface="Segoe UI" panose="020B0502040204020203" pitchFamily="34" charset="0"/>
                  <a:cs typeface="Segoe UI" panose="020B0502040204020203" pitchFamily="34" charset="0"/>
                </a:rPr>
                <a:t>on our mistakes, gaps, our approach, and untapped potential</a:t>
              </a:r>
            </a:p>
          </p:txBody>
        </p:sp>
      </p:grpSp>
      <p:grpSp>
        <p:nvGrpSpPr>
          <p:cNvPr id="57" name="Group 56">
            <a:extLst>
              <a:ext uri="{FF2B5EF4-FFF2-40B4-BE49-F238E27FC236}">
                <a16:creationId xmlns:a16="http://schemas.microsoft.com/office/drawing/2014/main" id="{C3E9DFA4-A075-928B-53D1-33842BB8FF42}"/>
              </a:ext>
            </a:extLst>
          </p:cNvPr>
          <p:cNvGrpSpPr/>
          <p:nvPr/>
        </p:nvGrpSpPr>
        <p:grpSpPr>
          <a:xfrm>
            <a:off x="731249" y="2735075"/>
            <a:ext cx="2756230" cy="853931"/>
            <a:chOff x="731250" y="1570292"/>
            <a:chExt cx="2756230" cy="853931"/>
          </a:xfrm>
        </p:grpSpPr>
        <p:sp>
          <p:nvSpPr>
            <p:cNvPr id="59" name="Rectangle: Rounded Corners 58">
              <a:extLst>
                <a:ext uri="{FF2B5EF4-FFF2-40B4-BE49-F238E27FC236}">
                  <a16:creationId xmlns:a16="http://schemas.microsoft.com/office/drawing/2014/main" id="{9B1F2C1E-9E29-3AA6-1E28-4E08AC8AFD6C}"/>
                </a:ext>
              </a:extLst>
            </p:cNvPr>
            <p:cNvSpPr/>
            <p:nvPr/>
          </p:nvSpPr>
          <p:spPr>
            <a:xfrm>
              <a:off x="731250" y="1570292"/>
              <a:ext cx="2756230"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4320" rtl="1"/>
              <a:endParaRPr lang="en-IN" b="1">
                <a:latin typeface="Segoe UI" panose="020B0502040204020203" pitchFamily="34" charset="0"/>
                <a:cs typeface="Segoe UI" panose="020B0502040204020203" pitchFamily="34" charset="0"/>
              </a:endParaRPr>
            </a:p>
          </p:txBody>
        </p:sp>
        <p:sp>
          <p:nvSpPr>
            <p:cNvPr id="60" name="Rectangle: Rounded Corners 59">
              <a:extLst>
                <a:ext uri="{FF2B5EF4-FFF2-40B4-BE49-F238E27FC236}">
                  <a16:creationId xmlns:a16="http://schemas.microsoft.com/office/drawing/2014/main" id="{0B91A27F-8C24-DAAF-C946-98EADCC51D85}"/>
                </a:ext>
              </a:extLst>
            </p:cNvPr>
            <p:cNvSpPr/>
            <p:nvPr/>
          </p:nvSpPr>
          <p:spPr>
            <a:xfrm>
              <a:off x="1679944" y="1570292"/>
              <a:ext cx="1807535"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rtl="1"/>
              <a:r>
                <a:rPr lang="en-IN" b="1">
                  <a:latin typeface="Segoe UI" panose="020B0502040204020203" pitchFamily="34" charset="0"/>
                  <a:cs typeface="Segoe UI" panose="020B0502040204020203" pitchFamily="34" charset="0"/>
                </a:rPr>
                <a:t>Reflect</a:t>
              </a:r>
            </a:p>
          </p:txBody>
        </p:sp>
        <p:pic>
          <p:nvPicPr>
            <p:cNvPr id="61" name="Picture 60">
              <a:extLst>
                <a:ext uri="{FF2B5EF4-FFF2-40B4-BE49-F238E27FC236}">
                  <a16:creationId xmlns:a16="http://schemas.microsoft.com/office/drawing/2014/main" id="{A4F5DF5B-03BC-795E-8B2A-F1DEDC85E2AD}"/>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rcRect/>
            <a:stretch/>
          </p:blipFill>
          <p:spPr>
            <a:xfrm>
              <a:off x="993098" y="1784757"/>
              <a:ext cx="424997" cy="424997"/>
            </a:xfrm>
            <a:prstGeom prst="rect">
              <a:avLst/>
            </a:prstGeom>
          </p:spPr>
        </p:pic>
      </p:grpSp>
      <p:grpSp>
        <p:nvGrpSpPr>
          <p:cNvPr id="20" name="Group 19">
            <a:extLst>
              <a:ext uri="{FF2B5EF4-FFF2-40B4-BE49-F238E27FC236}">
                <a16:creationId xmlns:a16="http://schemas.microsoft.com/office/drawing/2014/main" id="{90CE6442-407B-6E39-1DCC-F692617A4E93}"/>
              </a:ext>
            </a:extLst>
          </p:cNvPr>
          <p:cNvGrpSpPr/>
          <p:nvPr/>
        </p:nvGrpSpPr>
        <p:grpSpPr>
          <a:xfrm>
            <a:off x="883647" y="3846692"/>
            <a:ext cx="10801532" cy="853931"/>
            <a:chOff x="883647" y="3804160"/>
            <a:chExt cx="10801532" cy="853931"/>
          </a:xfrm>
        </p:grpSpPr>
        <p:sp>
          <p:nvSpPr>
            <p:cNvPr id="63" name="Rectangle: Rounded Corners 62">
              <a:extLst>
                <a:ext uri="{FF2B5EF4-FFF2-40B4-BE49-F238E27FC236}">
                  <a16:creationId xmlns:a16="http://schemas.microsoft.com/office/drawing/2014/main" id="{B93EE7BB-19A7-B131-C013-B5B498F81A01}"/>
                </a:ext>
              </a:extLst>
            </p:cNvPr>
            <p:cNvSpPr/>
            <p:nvPr/>
          </p:nvSpPr>
          <p:spPr>
            <a:xfrm>
              <a:off x="883647" y="3804160"/>
              <a:ext cx="10801532" cy="853931"/>
            </a:xfrm>
            <a:prstGeom prst="roundRect">
              <a:avLst>
                <a:gd name="adj" fmla="val 15913"/>
              </a:avLst>
            </a:prstGeom>
            <a:solidFill>
              <a:schemeClr val="bg1">
                <a:lumMod val="95000"/>
              </a:schemeClr>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1"/>
              <a:endParaRPr lang="en-IN" b="1">
                <a:latin typeface="Segoe UI" panose="020B0502040204020203" pitchFamily="34" charset="0"/>
                <a:cs typeface="Segoe UI" panose="020B0502040204020203" pitchFamily="34" charset="0"/>
              </a:endParaRPr>
            </a:p>
          </p:txBody>
        </p:sp>
        <p:sp>
          <p:nvSpPr>
            <p:cNvPr id="65" name="TextBox 64">
              <a:extLst>
                <a:ext uri="{FF2B5EF4-FFF2-40B4-BE49-F238E27FC236}">
                  <a16:creationId xmlns:a16="http://schemas.microsoft.com/office/drawing/2014/main" id="{DEF0E1B8-DA39-965E-D7B9-943A92825DA1}"/>
                </a:ext>
              </a:extLst>
            </p:cNvPr>
            <p:cNvSpPr txBox="1"/>
            <p:nvPr/>
          </p:nvSpPr>
          <p:spPr>
            <a:xfrm>
              <a:off x="3653486" y="4054153"/>
              <a:ext cx="8031689" cy="353943"/>
            </a:xfrm>
            <a:prstGeom prst="rect">
              <a:avLst/>
            </a:prstGeom>
            <a:noFill/>
          </p:spPr>
          <p:txBody>
            <a:bodyPr wrap="square" anchor="ctr">
              <a:spAutoFit/>
            </a:bodyPr>
            <a:lstStyle/>
            <a:p>
              <a:pPr rtl="1"/>
              <a:r>
                <a:rPr lang="en-US" sz="1700">
                  <a:latin typeface="Segoe UI" panose="020B0502040204020203" pitchFamily="34" charset="0"/>
                  <a:cs typeface="Segoe UI" panose="020B0502040204020203" pitchFamily="34" charset="0"/>
                </a:rPr>
                <a:t>arising challenges, risks, and opportunities</a:t>
              </a:r>
            </a:p>
          </p:txBody>
        </p:sp>
      </p:grpSp>
      <p:grpSp>
        <p:nvGrpSpPr>
          <p:cNvPr id="64" name="Group 63">
            <a:extLst>
              <a:ext uri="{FF2B5EF4-FFF2-40B4-BE49-F238E27FC236}">
                <a16:creationId xmlns:a16="http://schemas.microsoft.com/office/drawing/2014/main" id="{B45D0B73-31EC-C506-C810-A76ED719442B}"/>
              </a:ext>
            </a:extLst>
          </p:cNvPr>
          <p:cNvGrpSpPr/>
          <p:nvPr/>
        </p:nvGrpSpPr>
        <p:grpSpPr>
          <a:xfrm>
            <a:off x="731248" y="3846693"/>
            <a:ext cx="2756230" cy="853931"/>
            <a:chOff x="731250" y="1570292"/>
            <a:chExt cx="2756230" cy="853931"/>
          </a:xfrm>
        </p:grpSpPr>
        <p:sp>
          <p:nvSpPr>
            <p:cNvPr id="66" name="Rectangle: Rounded Corners 65">
              <a:extLst>
                <a:ext uri="{FF2B5EF4-FFF2-40B4-BE49-F238E27FC236}">
                  <a16:creationId xmlns:a16="http://schemas.microsoft.com/office/drawing/2014/main" id="{A643FD34-C885-F4B8-F942-71FB246742D5}"/>
                </a:ext>
              </a:extLst>
            </p:cNvPr>
            <p:cNvSpPr/>
            <p:nvPr/>
          </p:nvSpPr>
          <p:spPr>
            <a:xfrm>
              <a:off x="731250" y="1570292"/>
              <a:ext cx="2756230"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4320" rtl="1"/>
              <a:endParaRPr lang="en-IN" b="1">
                <a:latin typeface="Segoe UI" panose="020B0502040204020203" pitchFamily="34" charset="0"/>
                <a:cs typeface="Segoe UI" panose="020B0502040204020203" pitchFamily="34" charset="0"/>
              </a:endParaRPr>
            </a:p>
          </p:txBody>
        </p:sp>
        <p:sp>
          <p:nvSpPr>
            <p:cNvPr id="67" name="Rectangle: Rounded Corners 66">
              <a:extLst>
                <a:ext uri="{FF2B5EF4-FFF2-40B4-BE49-F238E27FC236}">
                  <a16:creationId xmlns:a16="http://schemas.microsoft.com/office/drawing/2014/main" id="{53E201F8-AF20-CD42-5C48-52BDD10ECD5C}"/>
                </a:ext>
              </a:extLst>
            </p:cNvPr>
            <p:cNvSpPr/>
            <p:nvPr/>
          </p:nvSpPr>
          <p:spPr>
            <a:xfrm>
              <a:off x="1679944" y="1570292"/>
              <a:ext cx="1807535"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rtl="1"/>
              <a:r>
                <a:rPr lang="en-IN" b="1">
                  <a:latin typeface="Segoe UI" panose="020B0502040204020203" pitchFamily="34" charset="0"/>
                  <a:cs typeface="Segoe UI" panose="020B0502040204020203" pitchFamily="34" charset="0"/>
                </a:rPr>
                <a:t>Anticipate</a:t>
              </a:r>
            </a:p>
          </p:txBody>
        </p:sp>
        <p:pic>
          <p:nvPicPr>
            <p:cNvPr id="68" name="Picture 67">
              <a:extLst>
                <a:ext uri="{FF2B5EF4-FFF2-40B4-BE49-F238E27FC236}">
                  <a16:creationId xmlns:a16="http://schemas.microsoft.com/office/drawing/2014/main" id="{7B08FCF7-244B-7796-6F55-7819098D8F9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rcRect/>
            <a:stretch/>
          </p:blipFill>
          <p:spPr>
            <a:xfrm>
              <a:off x="993098" y="1784757"/>
              <a:ext cx="424997" cy="424997"/>
            </a:xfrm>
            <a:prstGeom prst="rect">
              <a:avLst/>
            </a:prstGeom>
          </p:spPr>
        </p:pic>
      </p:grpSp>
      <p:grpSp>
        <p:nvGrpSpPr>
          <p:cNvPr id="26" name="Group 25">
            <a:extLst>
              <a:ext uri="{FF2B5EF4-FFF2-40B4-BE49-F238E27FC236}">
                <a16:creationId xmlns:a16="http://schemas.microsoft.com/office/drawing/2014/main" id="{688D396B-7FC3-AFB6-77A1-64B063AFED45}"/>
              </a:ext>
            </a:extLst>
          </p:cNvPr>
          <p:cNvGrpSpPr/>
          <p:nvPr/>
        </p:nvGrpSpPr>
        <p:grpSpPr>
          <a:xfrm>
            <a:off x="883646" y="4958310"/>
            <a:ext cx="10801532" cy="853931"/>
            <a:chOff x="883646" y="4915778"/>
            <a:chExt cx="10801532" cy="853931"/>
          </a:xfrm>
        </p:grpSpPr>
        <p:sp>
          <p:nvSpPr>
            <p:cNvPr id="70" name="Rectangle: Rounded Corners 69">
              <a:extLst>
                <a:ext uri="{FF2B5EF4-FFF2-40B4-BE49-F238E27FC236}">
                  <a16:creationId xmlns:a16="http://schemas.microsoft.com/office/drawing/2014/main" id="{E5E466BE-E1EE-A58C-0BC2-DF3CD694DE7B}"/>
                </a:ext>
              </a:extLst>
            </p:cNvPr>
            <p:cNvSpPr/>
            <p:nvPr/>
          </p:nvSpPr>
          <p:spPr>
            <a:xfrm>
              <a:off x="883646" y="4915778"/>
              <a:ext cx="10801532" cy="853931"/>
            </a:xfrm>
            <a:prstGeom prst="roundRect">
              <a:avLst>
                <a:gd name="adj" fmla="val 15913"/>
              </a:avLst>
            </a:prstGeom>
            <a:solidFill>
              <a:schemeClr val="bg1">
                <a:lumMod val="95000"/>
              </a:schemeClr>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1"/>
              <a:endParaRPr lang="en-IN" b="1">
                <a:latin typeface="Segoe UI" panose="020B0502040204020203" pitchFamily="34" charset="0"/>
                <a:cs typeface="Segoe UI" panose="020B0502040204020203" pitchFamily="34" charset="0"/>
              </a:endParaRPr>
            </a:p>
          </p:txBody>
        </p:sp>
        <p:sp>
          <p:nvSpPr>
            <p:cNvPr id="72" name="TextBox 71">
              <a:extLst>
                <a:ext uri="{FF2B5EF4-FFF2-40B4-BE49-F238E27FC236}">
                  <a16:creationId xmlns:a16="http://schemas.microsoft.com/office/drawing/2014/main" id="{7655CD4F-59A6-A5B1-7457-7BF52CF697B9}"/>
                </a:ext>
              </a:extLst>
            </p:cNvPr>
            <p:cNvSpPr txBox="1"/>
            <p:nvPr/>
          </p:nvSpPr>
          <p:spPr>
            <a:xfrm>
              <a:off x="3653485" y="5165771"/>
              <a:ext cx="8031689" cy="353943"/>
            </a:xfrm>
            <a:prstGeom prst="rect">
              <a:avLst/>
            </a:prstGeom>
            <a:noFill/>
          </p:spPr>
          <p:txBody>
            <a:bodyPr wrap="square" anchor="ctr">
              <a:spAutoFit/>
            </a:bodyPr>
            <a:lstStyle/>
            <a:p>
              <a:pPr rtl="1"/>
              <a:r>
                <a:rPr lang="en-US" sz="1700">
                  <a:latin typeface="Segoe UI" panose="020B0502040204020203" pitchFamily="34" charset="0"/>
                  <a:cs typeface="Segoe UI" panose="020B0502040204020203" pitchFamily="34" charset="0"/>
                </a:rPr>
                <a:t>our collaborations, research priorities, inclusion strategies</a:t>
              </a:r>
            </a:p>
          </p:txBody>
        </p:sp>
      </p:grpSp>
      <p:grpSp>
        <p:nvGrpSpPr>
          <p:cNvPr id="71" name="Group 70">
            <a:extLst>
              <a:ext uri="{FF2B5EF4-FFF2-40B4-BE49-F238E27FC236}">
                <a16:creationId xmlns:a16="http://schemas.microsoft.com/office/drawing/2014/main" id="{639448FA-997A-5F2E-FB1A-16D54467CD5B}"/>
              </a:ext>
            </a:extLst>
          </p:cNvPr>
          <p:cNvGrpSpPr/>
          <p:nvPr/>
        </p:nvGrpSpPr>
        <p:grpSpPr>
          <a:xfrm>
            <a:off x="731247" y="4958311"/>
            <a:ext cx="2756230" cy="853931"/>
            <a:chOff x="731250" y="1570292"/>
            <a:chExt cx="2756230" cy="853931"/>
          </a:xfrm>
        </p:grpSpPr>
        <p:sp>
          <p:nvSpPr>
            <p:cNvPr id="73" name="Rectangle: Rounded Corners 72">
              <a:extLst>
                <a:ext uri="{FF2B5EF4-FFF2-40B4-BE49-F238E27FC236}">
                  <a16:creationId xmlns:a16="http://schemas.microsoft.com/office/drawing/2014/main" id="{0F5FD40B-3331-B4AE-C4D9-671D117A0BE7}"/>
                </a:ext>
              </a:extLst>
            </p:cNvPr>
            <p:cNvSpPr/>
            <p:nvPr/>
          </p:nvSpPr>
          <p:spPr>
            <a:xfrm>
              <a:off x="731250" y="1570292"/>
              <a:ext cx="2756230" cy="853931"/>
            </a:xfrm>
            <a:prstGeom prst="roundRect">
              <a:avLst>
                <a:gd name="adj" fmla="val 15913"/>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74320" rtl="1"/>
              <a:endParaRPr lang="en-IN" b="1">
                <a:latin typeface="Segoe UI" panose="020B0502040204020203" pitchFamily="34" charset="0"/>
                <a:cs typeface="Segoe UI" panose="020B0502040204020203" pitchFamily="34" charset="0"/>
              </a:endParaRPr>
            </a:p>
          </p:txBody>
        </p:sp>
        <p:sp>
          <p:nvSpPr>
            <p:cNvPr id="74" name="Rectangle: Rounded Corners 73">
              <a:extLst>
                <a:ext uri="{FF2B5EF4-FFF2-40B4-BE49-F238E27FC236}">
                  <a16:creationId xmlns:a16="http://schemas.microsoft.com/office/drawing/2014/main" id="{69673A29-3D51-B1EC-D77D-2400477C25B2}"/>
                </a:ext>
              </a:extLst>
            </p:cNvPr>
            <p:cNvSpPr/>
            <p:nvPr/>
          </p:nvSpPr>
          <p:spPr>
            <a:xfrm>
              <a:off x="1679944" y="1570292"/>
              <a:ext cx="1807535" cy="853931"/>
            </a:xfrm>
            <a:prstGeom prst="roundRect">
              <a:avLst>
                <a:gd name="adj" fmla="val 13422"/>
              </a:avLst>
            </a:prstGeom>
            <a:solidFill>
              <a:srgbClr val="FF4E59"/>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rtl="1"/>
              <a:r>
                <a:rPr lang="en-IN" b="1">
                  <a:latin typeface="Segoe UI" panose="020B0502040204020203" pitchFamily="34" charset="0"/>
                  <a:cs typeface="Segoe UI" panose="020B0502040204020203" pitchFamily="34" charset="0"/>
                </a:rPr>
                <a:t>Plan</a:t>
              </a:r>
            </a:p>
          </p:txBody>
        </p:sp>
        <p:pic>
          <p:nvPicPr>
            <p:cNvPr id="75" name="Picture 74">
              <a:extLst>
                <a:ext uri="{FF2B5EF4-FFF2-40B4-BE49-F238E27FC236}">
                  <a16:creationId xmlns:a16="http://schemas.microsoft.com/office/drawing/2014/main" id="{BC82F733-213C-6DC0-2453-EE15EFE313A2}"/>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rcRect/>
            <a:stretch/>
          </p:blipFill>
          <p:spPr>
            <a:xfrm>
              <a:off x="993098" y="1784757"/>
              <a:ext cx="424997" cy="424997"/>
            </a:xfrm>
            <a:prstGeom prst="rect">
              <a:avLst/>
            </a:prstGeom>
          </p:spPr>
        </p:pic>
      </p:grpSp>
    </p:spTree>
    <p:extLst>
      <p:ext uri="{BB962C8B-B14F-4D97-AF65-F5344CB8AC3E}">
        <p14:creationId xmlns:p14="http://schemas.microsoft.com/office/powerpoint/2010/main" val="315439180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TAS Regulation &amp; Standards </a:t>
            </a:r>
            <a:r>
              <a:rPr lang="en-US" sz="2800" b="1">
                <a:solidFill>
                  <a:srgbClr val="FF4E59"/>
                </a:solidFill>
                <a:latin typeface="Segoe UI" panose="020B0502040204020203" pitchFamily="34" charset="0"/>
                <a:ea typeface="Arimo" panose="020B0604020202020204" pitchFamily="34" charset="0"/>
                <a:cs typeface="Segoe UI" panose="020B0502040204020203" pitchFamily="34" charset="0"/>
              </a:rPr>
              <a:t>Landscape </a:t>
            </a:r>
          </a:p>
        </p:txBody>
      </p:sp>
      <p:grpSp>
        <p:nvGrpSpPr>
          <p:cNvPr id="10" name="Group 9">
            <a:extLst>
              <a:ext uri="{FF2B5EF4-FFF2-40B4-BE49-F238E27FC236}">
                <a16:creationId xmlns:a16="http://schemas.microsoft.com/office/drawing/2014/main" id="{EBFE3FC6-AEEE-9455-7FC4-680175776D62}"/>
              </a:ext>
            </a:extLst>
          </p:cNvPr>
          <p:cNvGrpSpPr/>
          <p:nvPr/>
        </p:nvGrpSpPr>
        <p:grpSpPr>
          <a:xfrm>
            <a:off x="731249" y="1357641"/>
            <a:ext cx="3309123" cy="2278691"/>
            <a:chOff x="731249" y="1357641"/>
            <a:chExt cx="3309123" cy="2278691"/>
          </a:xfrm>
        </p:grpSpPr>
        <p:sp>
          <p:nvSpPr>
            <p:cNvPr id="121" name="Rectangle: Rounded Corners 120">
              <a:extLst>
                <a:ext uri="{FF2B5EF4-FFF2-40B4-BE49-F238E27FC236}">
                  <a16:creationId xmlns:a16="http://schemas.microsoft.com/office/drawing/2014/main" id="{943A500C-4336-89C5-548A-46B9A326EE07}"/>
                </a:ext>
              </a:extLst>
            </p:cNvPr>
            <p:cNvSpPr/>
            <p:nvPr/>
          </p:nvSpPr>
          <p:spPr>
            <a:xfrm>
              <a:off x="731249" y="1357641"/>
              <a:ext cx="3309123"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25" name="Picture 2" descr="National AI Strategy - HTML version - GOV.UK">
              <a:extLst>
                <a:ext uri="{FF2B5EF4-FFF2-40B4-BE49-F238E27FC236}">
                  <a16:creationId xmlns:a16="http://schemas.microsoft.com/office/drawing/2014/main" id="{CEFFDF88-F13F-5E16-F227-C363A32AB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34" y="1471612"/>
              <a:ext cx="3076122" cy="2050748"/>
            </a:xfrm>
            <a:prstGeom prst="roundRect">
              <a:avLst>
                <a:gd name="adj" fmla="val 6590"/>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7C8186E-6937-0CF6-57A9-AE64BF1A6F8D}"/>
              </a:ext>
            </a:extLst>
          </p:cNvPr>
          <p:cNvGrpSpPr/>
          <p:nvPr/>
        </p:nvGrpSpPr>
        <p:grpSpPr>
          <a:xfrm>
            <a:off x="4251842" y="1357641"/>
            <a:ext cx="3309123" cy="2278691"/>
            <a:chOff x="4251842" y="1357641"/>
            <a:chExt cx="3309123" cy="2278691"/>
          </a:xfrm>
        </p:grpSpPr>
        <p:sp>
          <p:nvSpPr>
            <p:cNvPr id="122" name="Rectangle: Rounded Corners 121">
              <a:extLst>
                <a:ext uri="{FF2B5EF4-FFF2-40B4-BE49-F238E27FC236}">
                  <a16:creationId xmlns:a16="http://schemas.microsoft.com/office/drawing/2014/main" id="{EDE0F086-6FC8-F519-F8D4-B95F1BD689C2}"/>
                </a:ext>
              </a:extLst>
            </p:cNvPr>
            <p:cNvSpPr/>
            <p:nvPr/>
          </p:nvSpPr>
          <p:spPr>
            <a:xfrm>
              <a:off x="4251842" y="1357641"/>
              <a:ext cx="3309123"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26" name="Picture 12" descr="Ethics guidelines for trustworthy AI | Shaping Europe's digital future">
              <a:extLst>
                <a:ext uri="{FF2B5EF4-FFF2-40B4-BE49-F238E27FC236}">
                  <a16:creationId xmlns:a16="http://schemas.microsoft.com/office/drawing/2014/main" id="{B000A848-DD2F-9DCE-B38D-AF62E1194B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814" y="1471612"/>
              <a:ext cx="3076122" cy="2050748"/>
            </a:xfrm>
            <a:prstGeom prst="roundRect">
              <a:avLst>
                <a:gd name="adj" fmla="val 7550"/>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191DC87-EEC6-9F68-7D65-F0470FA988A7}"/>
              </a:ext>
            </a:extLst>
          </p:cNvPr>
          <p:cNvGrpSpPr/>
          <p:nvPr/>
        </p:nvGrpSpPr>
        <p:grpSpPr>
          <a:xfrm>
            <a:off x="7772435" y="1357641"/>
            <a:ext cx="3795788" cy="2278691"/>
            <a:chOff x="7772435" y="1357641"/>
            <a:chExt cx="3795788" cy="2278691"/>
          </a:xfrm>
        </p:grpSpPr>
        <p:sp>
          <p:nvSpPr>
            <p:cNvPr id="123" name="Rectangle: Rounded Corners 122">
              <a:extLst>
                <a:ext uri="{FF2B5EF4-FFF2-40B4-BE49-F238E27FC236}">
                  <a16:creationId xmlns:a16="http://schemas.microsoft.com/office/drawing/2014/main" id="{10E441D0-84A9-1DB5-EC94-8AD18965A97F}"/>
                </a:ext>
              </a:extLst>
            </p:cNvPr>
            <p:cNvSpPr/>
            <p:nvPr/>
          </p:nvSpPr>
          <p:spPr>
            <a:xfrm>
              <a:off x="7772435" y="1357641"/>
              <a:ext cx="3795788"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31" name="Picture 14" descr="How To Make Autonomous Systems More Transparent and Trustworthy - IEEE SA">
              <a:extLst>
                <a:ext uri="{FF2B5EF4-FFF2-40B4-BE49-F238E27FC236}">
                  <a16:creationId xmlns:a16="http://schemas.microsoft.com/office/drawing/2014/main" id="{B799C98B-6593-4ACE-3662-CDB96FD77B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44" r="7546"/>
            <a:stretch/>
          </p:blipFill>
          <p:spPr bwMode="auto">
            <a:xfrm>
              <a:off x="7898034" y="1471612"/>
              <a:ext cx="3562717" cy="2050748"/>
            </a:xfrm>
            <a:prstGeom prst="roundRect">
              <a:avLst>
                <a:gd name="adj" fmla="val 7071"/>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BEA9A805-D254-3302-90F5-4B6A345889C6}"/>
              </a:ext>
            </a:extLst>
          </p:cNvPr>
          <p:cNvGrpSpPr/>
          <p:nvPr/>
        </p:nvGrpSpPr>
        <p:grpSpPr>
          <a:xfrm>
            <a:off x="731249" y="3856187"/>
            <a:ext cx="3309123" cy="2278691"/>
            <a:chOff x="731249" y="3856187"/>
            <a:chExt cx="3309123" cy="2278691"/>
          </a:xfrm>
        </p:grpSpPr>
        <p:sp>
          <p:nvSpPr>
            <p:cNvPr id="133" name="Rectangle: Rounded Corners 132">
              <a:extLst>
                <a:ext uri="{FF2B5EF4-FFF2-40B4-BE49-F238E27FC236}">
                  <a16:creationId xmlns:a16="http://schemas.microsoft.com/office/drawing/2014/main" id="{9AE3E8DE-61F0-5751-75B1-B1BF18D909B6}"/>
                </a:ext>
              </a:extLst>
            </p:cNvPr>
            <p:cNvSpPr/>
            <p:nvPr/>
          </p:nvSpPr>
          <p:spPr>
            <a:xfrm>
              <a:off x="731249" y="3856187"/>
              <a:ext cx="3309123"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32" name="Picture 16" descr="Defence Artificial Intelligence Strategy - GOV.UK">
              <a:extLst>
                <a:ext uri="{FF2B5EF4-FFF2-40B4-BE49-F238E27FC236}">
                  <a16:creationId xmlns:a16="http://schemas.microsoft.com/office/drawing/2014/main" id="{E3E9DCB1-2C5F-92DB-3528-3A159A3B48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434" y="3970158"/>
              <a:ext cx="3076122" cy="2050748"/>
            </a:xfrm>
            <a:prstGeom prst="roundRect">
              <a:avLst>
                <a:gd name="adj" fmla="val 5151"/>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0131446-A334-782F-1549-C81ED69CD7D8}"/>
              </a:ext>
            </a:extLst>
          </p:cNvPr>
          <p:cNvGrpSpPr/>
          <p:nvPr/>
        </p:nvGrpSpPr>
        <p:grpSpPr>
          <a:xfrm>
            <a:off x="4251842" y="3856187"/>
            <a:ext cx="3309123" cy="2278691"/>
            <a:chOff x="4251842" y="3856187"/>
            <a:chExt cx="3309123" cy="2278691"/>
          </a:xfrm>
        </p:grpSpPr>
        <p:sp>
          <p:nvSpPr>
            <p:cNvPr id="134" name="Rectangle: Rounded Corners 133">
              <a:extLst>
                <a:ext uri="{FF2B5EF4-FFF2-40B4-BE49-F238E27FC236}">
                  <a16:creationId xmlns:a16="http://schemas.microsoft.com/office/drawing/2014/main" id="{F7F2BDDE-16B8-03AA-85D1-A736505C630D}"/>
                </a:ext>
              </a:extLst>
            </p:cNvPr>
            <p:cNvSpPr/>
            <p:nvPr/>
          </p:nvSpPr>
          <p:spPr>
            <a:xfrm>
              <a:off x="4251842" y="3856187"/>
              <a:ext cx="3309123"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36" name="Picture 18" descr="Office for Artificial Intelligence - GOV.UK">
              <a:extLst>
                <a:ext uri="{FF2B5EF4-FFF2-40B4-BE49-F238E27FC236}">
                  <a16:creationId xmlns:a16="http://schemas.microsoft.com/office/drawing/2014/main" id="{4D397279-43B2-3156-505A-7C5E02926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9814" y="3970158"/>
              <a:ext cx="3076122" cy="2073791"/>
            </a:xfrm>
            <a:prstGeom prst="roundRect">
              <a:avLst>
                <a:gd name="adj" fmla="val 8126"/>
              </a:avLst>
            </a:prstGeom>
            <a:noFill/>
            <a:ln>
              <a:noFill/>
            </a:ln>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7716D73-5B08-1E5E-3D3F-F0E9B339EB67}"/>
              </a:ext>
            </a:extLst>
          </p:cNvPr>
          <p:cNvGrpSpPr/>
          <p:nvPr/>
        </p:nvGrpSpPr>
        <p:grpSpPr>
          <a:xfrm>
            <a:off x="7772435" y="3856187"/>
            <a:ext cx="3795788" cy="2278691"/>
            <a:chOff x="7772435" y="3856187"/>
            <a:chExt cx="3795788" cy="2278691"/>
          </a:xfrm>
        </p:grpSpPr>
        <p:sp>
          <p:nvSpPr>
            <p:cNvPr id="135" name="Rectangle: Rounded Corners 134">
              <a:extLst>
                <a:ext uri="{FF2B5EF4-FFF2-40B4-BE49-F238E27FC236}">
                  <a16:creationId xmlns:a16="http://schemas.microsoft.com/office/drawing/2014/main" id="{D9C29DE5-CED7-6B11-7D0D-4E993ABEBDDA}"/>
                </a:ext>
              </a:extLst>
            </p:cNvPr>
            <p:cNvSpPr/>
            <p:nvPr/>
          </p:nvSpPr>
          <p:spPr>
            <a:xfrm>
              <a:off x="7772435" y="3856187"/>
              <a:ext cx="3795788"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37" name="Picture 20" descr="A chart comparing Chinese ai regulation to the EU and US couterparts">
              <a:extLst>
                <a:ext uri="{FF2B5EF4-FFF2-40B4-BE49-F238E27FC236}">
                  <a16:creationId xmlns:a16="http://schemas.microsoft.com/office/drawing/2014/main" id="{856DE7BF-B41F-C2F3-CAA1-5C81A43802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8034" y="3987782"/>
              <a:ext cx="3562717" cy="2033124"/>
            </a:xfrm>
            <a:prstGeom prst="roundRect">
              <a:avLst>
                <a:gd name="adj" fmla="val 8850"/>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6261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Global </a:t>
            </a:r>
            <a:r>
              <a:rPr lang="en-US" sz="2800" b="1">
                <a:solidFill>
                  <a:srgbClr val="FF4E59"/>
                </a:solidFill>
                <a:latin typeface="Segoe UI" panose="020B0502040204020203" pitchFamily="34" charset="0"/>
                <a:ea typeface="Arimo" panose="020B0604020202020204" pitchFamily="34" charset="0"/>
                <a:cs typeface="Segoe UI" panose="020B0502040204020203" pitchFamily="34" charset="0"/>
              </a:rPr>
              <a:t>Challenges</a:t>
            </a:r>
          </a:p>
        </p:txBody>
      </p:sp>
      <p:grpSp>
        <p:nvGrpSpPr>
          <p:cNvPr id="6" name="Group 5">
            <a:extLst>
              <a:ext uri="{FF2B5EF4-FFF2-40B4-BE49-F238E27FC236}">
                <a16:creationId xmlns:a16="http://schemas.microsoft.com/office/drawing/2014/main" id="{77716D73-5B08-1E5E-3D3F-F0E9B339EB67}"/>
              </a:ext>
            </a:extLst>
          </p:cNvPr>
          <p:cNvGrpSpPr/>
          <p:nvPr/>
        </p:nvGrpSpPr>
        <p:grpSpPr>
          <a:xfrm>
            <a:off x="7742258" y="3888086"/>
            <a:ext cx="2923918" cy="2278691"/>
            <a:chOff x="7772435" y="3856187"/>
            <a:chExt cx="2923918" cy="2278691"/>
          </a:xfrm>
        </p:grpSpPr>
        <p:sp>
          <p:nvSpPr>
            <p:cNvPr id="135" name="Rectangle: Rounded Corners 134">
              <a:extLst>
                <a:ext uri="{FF2B5EF4-FFF2-40B4-BE49-F238E27FC236}">
                  <a16:creationId xmlns:a16="http://schemas.microsoft.com/office/drawing/2014/main" id="{D9C29DE5-CED7-6B11-7D0D-4E993ABEBDDA}"/>
                </a:ext>
              </a:extLst>
            </p:cNvPr>
            <p:cNvSpPr/>
            <p:nvPr/>
          </p:nvSpPr>
          <p:spPr>
            <a:xfrm>
              <a:off x="7772435" y="3856187"/>
              <a:ext cx="2923918"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37" name="Picture 20">
              <a:extLst>
                <a:ext uri="{FF2B5EF4-FFF2-40B4-BE49-F238E27FC236}">
                  <a16:creationId xmlns:a16="http://schemas.microsoft.com/office/drawing/2014/main" id="{856DE7BF-B41F-C2F3-CAA1-5C81A438023D}"/>
                </a:ext>
              </a:extLst>
            </p:cNvPr>
            <p:cNvPicPr>
              <a:picLocks noChangeAspect="1" noChangeArrowheads="1"/>
            </p:cNvPicPr>
            <p:nvPr/>
          </p:nvPicPr>
          <p:blipFill rotWithShape="1">
            <a:blip r:embed="rId3"/>
            <a:srcRect l="-1" t="-1" r="570" b="1121"/>
            <a:stretch/>
          </p:blipFill>
          <p:spPr bwMode="auto">
            <a:xfrm>
              <a:off x="7877764" y="3987782"/>
              <a:ext cx="2713259" cy="2033124"/>
            </a:xfrm>
            <a:prstGeom prst="roundRect">
              <a:avLst>
                <a:gd name="adj" fmla="val 8850"/>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BFE3FC6-AEEE-9455-7FC4-680175776D62}"/>
              </a:ext>
            </a:extLst>
          </p:cNvPr>
          <p:cNvGrpSpPr/>
          <p:nvPr/>
        </p:nvGrpSpPr>
        <p:grpSpPr>
          <a:xfrm>
            <a:off x="1525824" y="1263149"/>
            <a:ext cx="4751324" cy="2458247"/>
            <a:chOff x="731249" y="1357641"/>
            <a:chExt cx="4404277" cy="2278691"/>
          </a:xfrm>
        </p:grpSpPr>
        <p:sp>
          <p:nvSpPr>
            <p:cNvPr id="121" name="Rectangle: Rounded Corners 120">
              <a:extLst>
                <a:ext uri="{FF2B5EF4-FFF2-40B4-BE49-F238E27FC236}">
                  <a16:creationId xmlns:a16="http://schemas.microsoft.com/office/drawing/2014/main" id="{943A500C-4336-89C5-548A-46B9A326EE07}"/>
                </a:ext>
              </a:extLst>
            </p:cNvPr>
            <p:cNvSpPr/>
            <p:nvPr/>
          </p:nvSpPr>
          <p:spPr>
            <a:xfrm>
              <a:off x="731249" y="1357641"/>
              <a:ext cx="4404277"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125" name="Picture 2">
              <a:extLst>
                <a:ext uri="{FF2B5EF4-FFF2-40B4-BE49-F238E27FC236}">
                  <a16:creationId xmlns:a16="http://schemas.microsoft.com/office/drawing/2014/main" id="{CEFFDF88-F13F-5E16-F227-C363A32AB0AD}"/>
                </a:ext>
              </a:extLst>
            </p:cNvPr>
            <p:cNvPicPr>
              <a:picLocks noChangeAspect="1" noChangeArrowheads="1"/>
            </p:cNvPicPr>
            <p:nvPr/>
          </p:nvPicPr>
          <p:blipFill rotWithShape="1">
            <a:blip r:embed="rId4"/>
            <a:srcRect r="385"/>
            <a:stretch/>
          </p:blipFill>
          <p:spPr bwMode="auto">
            <a:xfrm>
              <a:off x="845434" y="1471612"/>
              <a:ext cx="4162501" cy="2050748"/>
            </a:xfrm>
            <a:prstGeom prst="roundRect">
              <a:avLst>
                <a:gd name="adj" fmla="val 6590"/>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8224F54-E86E-8D71-1FC5-53AC01BFEFE7}"/>
              </a:ext>
            </a:extLst>
          </p:cNvPr>
          <p:cNvGrpSpPr/>
          <p:nvPr/>
        </p:nvGrpSpPr>
        <p:grpSpPr>
          <a:xfrm>
            <a:off x="6468035" y="1263149"/>
            <a:ext cx="4198141" cy="2458247"/>
            <a:chOff x="731249" y="1357641"/>
            <a:chExt cx="3891500" cy="2278691"/>
          </a:xfrm>
        </p:grpSpPr>
        <p:sp>
          <p:nvSpPr>
            <p:cNvPr id="22" name="Rectangle: Rounded Corners 21">
              <a:extLst>
                <a:ext uri="{FF2B5EF4-FFF2-40B4-BE49-F238E27FC236}">
                  <a16:creationId xmlns:a16="http://schemas.microsoft.com/office/drawing/2014/main" id="{668403EA-07D8-CBC3-98AA-A37D4A67A775}"/>
                </a:ext>
              </a:extLst>
            </p:cNvPr>
            <p:cNvSpPr/>
            <p:nvPr/>
          </p:nvSpPr>
          <p:spPr>
            <a:xfrm>
              <a:off x="731249" y="1357641"/>
              <a:ext cx="3891500"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23" name="Picture 2">
              <a:extLst>
                <a:ext uri="{FF2B5EF4-FFF2-40B4-BE49-F238E27FC236}">
                  <a16:creationId xmlns:a16="http://schemas.microsoft.com/office/drawing/2014/main" id="{D5137EDB-0B74-C902-34D5-101EC2E3BCCD}"/>
                </a:ext>
              </a:extLst>
            </p:cNvPr>
            <p:cNvPicPr>
              <a:picLocks noChangeAspect="1" noChangeArrowheads="1"/>
            </p:cNvPicPr>
            <p:nvPr/>
          </p:nvPicPr>
          <p:blipFill rotWithShape="1">
            <a:blip r:embed="rId5"/>
            <a:srcRect t="-126" r="579" b="-60"/>
            <a:stretch/>
          </p:blipFill>
          <p:spPr bwMode="auto">
            <a:xfrm>
              <a:off x="845435" y="1471612"/>
              <a:ext cx="3649724" cy="2050748"/>
            </a:xfrm>
            <a:prstGeom prst="roundRect">
              <a:avLst>
                <a:gd name="adj" fmla="val 6590"/>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8F9E2532-237C-5F1C-3E3D-5C869BE9C668}"/>
              </a:ext>
            </a:extLst>
          </p:cNvPr>
          <p:cNvGrpSpPr/>
          <p:nvPr/>
        </p:nvGrpSpPr>
        <p:grpSpPr>
          <a:xfrm>
            <a:off x="4634041" y="3888084"/>
            <a:ext cx="2923918" cy="2278691"/>
            <a:chOff x="4634041" y="3888084"/>
            <a:chExt cx="2923918" cy="2278691"/>
          </a:xfrm>
        </p:grpSpPr>
        <p:sp>
          <p:nvSpPr>
            <p:cNvPr id="31" name="Rectangle: Rounded Corners 30">
              <a:extLst>
                <a:ext uri="{FF2B5EF4-FFF2-40B4-BE49-F238E27FC236}">
                  <a16:creationId xmlns:a16="http://schemas.microsoft.com/office/drawing/2014/main" id="{7F8003F8-2544-B5A1-9FC6-6173A24677C1}"/>
                </a:ext>
              </a:extLst>
            </p:cNvPr>
            <p:cNvSpPr/>
            <p:nvPr/>
          </p:nvSpPr>
          <p:spPr>
            <a:xfrm>
              <a:off x="4634041" y="3888084"/>
              <a:ext cx="2923918"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35" name="Picture 10" descr="UK inflation hits 40-year high of 9% as energy bills soar - BBC News">
              <a:extLst>
                <a:ext uri="{FF2B5EF4-FFF2-40B4-BE49-F238E27FC236}">
                  <a16:creationId xmlns:a16="http://schemas.microsoft.com/office/drawing/2014/main" id="{982568F7-90D2-3503-43F5-F25F375DA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0561" y="4028864"/>
              <a:ext cx="2528437" cy="19755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07972F8-D3BB-1CCC-D208-9067BEF9DB8D}"/>
              </a:ext>
            </a:extLst>
          </p:cNvPr>
          <p:cNvGrpSpPr/>
          <p:nvPr/>
        </p:nvGrpSpPr>
        <p:grpSpPr>
          <a:xfrm>
            <a:off x="1525824" y="3888085"/>
            <a:ext cx="2923918" cy="2278691"/>
            <a:chOff x="1525824" y="3888085"/>
            <a:chExt cx="2923918" cy="2278691"/>
          </a:xfrm>
        </p:grpSpPr>
        <p:sp>
          <p:nvSpPr>
            <p:cNvPr id="28" name="Rectangle: Rounded Corners 27">
              <a:extLst>
                <a:ext uri="{FF2B5EF4-FFF2-40B4-BE49-F238E27FC236}">
                  <a16:creationId xmlns:a16="http://schemas.microsoft.com/office/drawing/2014/main" id="{52927E15-B30D-9F29-0356-0EC533E9A6D4}"/>
                </a:ext>
              </a:extLst>
            </p:cNvPr>
            <p:cNvSpPr/>
            <p:nvPr/>
          </p:nvSpPr>
          <p:spPr>
            <a:xfrm>
              <a:off x="1525824" y="3888085"/>
              <a:ext cx="2923918" cy="2278691"/>
            </a:xfrm>
            <a:prstGeom prst="roundRect">
              <a:avLst>
                <a:gd name="adj" fmla="val 9687"/>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pic>
          <p:nvPicPr>
            <p:cNvPr id="36" name="Picture 12" descr="World Population Prospects - 2017 Revision: Ageing population | United  Nations">
              <a:extLst>
                <a:ext uri="{FF2B5EF4-FFF2-40B4-BE49-F238E27FC236}">
                  <a16:creationId xmlns:a16="http://schemas.microsoft.com/office/drawing/2014/main" id="{F1437495-65EE-A184-6050-DC2842A35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9007" y="4000319"/>
              <a:ext cx="2724313" cy="2096444"/>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441319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Planned </a:t>
            </a:r>
          </a:p>
          <a:p>
            <a:pPr lvl="0">
              <a:defRPr/>
            </a:pPr>
            <a:r>
              <a:rPr lang="en-US" sz="2800" b="1">
                <a:solidFill>
                  <a:srgbClr val="FF4E59"/>
                </a:solidFill>
                <a:latin typeface="Segoe UI" panose="020B0502040204020203" pitchFamily="34" charset="0"/>
                <a:ea typeface="Arimo" panose="020B0604020202020204" pitchFamily="34" charset="0"/>
                <a:cs typeface="Segoe UI" panose="020B0502040204020203" pitchFamily="34" charset="0"/>
              </a:rPr>
              <a:t>Activities</a:t>
            </a:r>
          </a:p>
        </p:txBody>
      </p:sp>
      <p:grpSp>
        <p:nvGrpSpPr>
          <p:cNvPr id="36" name="Group 35">
            <a:extLst>
              <a:ext uri="{FF2B5EF4-FFF2-40B4-BE49-F238E27FC236}">
                <a16:creationId xmlns:a16="http://schemas.microsoft.com/office/drawing/2014/main" id="{291E49D6-0465-0C66-1B22-C5CE8A28B2DA}"/>
              </a:ext>
            </a:extLst>
          </p:cNvPr>
          <p:cNvGrpSpPr/>
          <p:nvPr/>
        </p:nvGrpSpPr>
        <p:grpSpPr>
          <a:xfrm>
            <a:off x="731246" y="2116090"/>
            <a:ext cx="2439970" cy="640985"/>
            <a:chOff x="895347" y="3309995"/>
            <a:chExt cx="2786677" cy="732066"/>
          </a:xfrm>
        </p:grpSpPr>
        <p:grpSp>
          <p:nvGrpSpPr>
            <p:cNvPr id="37" name="Group 36">
              <a:extLst>
                <a:ext uri="{FF2B5EF4-FFF2-40B4-BE49-F238E27FC236}">
                  <a16:creationId xmlns:a16="http://schemas.microsoft.com/office/drawing/2014/main" id="{D4D7F96C-A4C7-5C0C-220D-4F5E040482D8}"/>
                </a:ext>
              </a:extLst>
            </p:cNvPr>
            <p:cNvGrpSpPr/>
            <p:nvPr/>
          </p:nvGrpSpPr>
          <p:grpSpPr>
            <a:xfrm>
              <a:off x="895347" y="3309995"/>
              <a:ext cx="2786677" cy="732066"/>
              <a:chOff x="5570371" y="1828797"/>
              <a:chExt cx="2666123" cy="513186"/>
            </a:xfrm>
          </p:grpSpPr>
          <p:sp>
            <p:nvSpPr>
              <p:cNvPr id="39" name="Rectangle: Rounded Corners 38">
                <a:extLst>
                  <a:ext uri="{FF2B5EF4-FFF2-40B4-BE49-F238E27FC236}">
                    <a16:creationId xmlns:a16="http://schemas.microsoft.com/office/drawing/2014/main" id="{47B1D1DE-EAA1-8F85-456C-243FED62AD15}"/>
                  </a:ext>
                </a:extLst>
              </p:cNvPr>
              <p:cNvSpPr/>
              <p:nvPr/>
            </p:nvSpPr>
            <p:spPr>
              <a:xfrm flipH="1">
                <a:off x="5570371" y="1828798"/>
                <a:ext cx="2666122"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40" name="Rectangle: Rounded Corners 39">
                <a:extLst>
                  <a:ext uri="{FF2B5EF4-FFF2-40B4-BE49-F238E27FC236}">
                    <a16:creationId xmlns:a16="http://schemas.microsoft.com/office/drawing/2014/main" id="{20BD403E-CA94-2208-4852-7A0C0345596C}"/>
                  </a:ext>
                </a:extLst>
              </p:cNvPr>
              <p:cNvSpPr/>
              <p:nvPr/>
            </p:nvSpPr>
            <p:spPr>
              <a:xfrm flipH="1">
                <a:off x="6314177" y="1828797"/>
                <a:ext cx="1922317"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Policy Labs</a:t>
                </a:r>
              </a:p>
            </p:txBody>
          </p:sp>
        </p:grpSp>
        <p:pic>
          <p:nvPicPr>
            <p:cNvPr id="38" name="Picture 37">
              <a:extLst>
                <a:ext uri="{FF2B5EF4-FFF2-40B4-BE49-F238E27FC236}">
                  <a16:creationId xmlns:a16="http://schemas.microsoft.com/office/drawing/2014/main" id="{76BDEC95-95CC-49B6-9468-2694540DB87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1074287" y="3472316"/>
              <a:ext cx="407419" cy="407420"/>
            </a:xfrm>
            <a:prstGeom prst="rect">
              <a:avLst/>
            </a:prstGeom>
          </p:spPr>
        </p:pic>
      </p:grpSp>
      <p:grpSp>
        <p:nvGrpSpPr>
          <p:cNvPr id="8" name="Group 7">
            <a:extLst>
              <a:ext uri="{FF2B5EF4-FFF2-40B4-BE49-F238E27FC236}">
                <a16:creationId xmlns:a16="http://schemas.microsoft.com/office/drawing/2014/main" id="{ADB460E3-39C5-09BC-AE2C-49F1BDCC1572}"/>
              </a:ext>
            </a:extLst>
          </p:cNvPr>
          <p:cNvGrpSpPr/>
          <p:nvPr/>
        </p:nvGrpSpPr>
        <p:grpSpPr>
          <a:xfrm>
            <a:off x="3422567" y="2116088"/>
            <a:ext cx="3289516" cy="640985"/>
            <a:chOff x="895349" y="3309995"/>
            <a:chExt cx="3756939" cy="732066"/>
          </a:xfrm>
        </p:grpSpPr>
        <p:grpSp>
          <p:nvGrpSpPr>
            <p:cNvPr id="9" name="Group 8">
              <a:extLst>
                <a:ext uri="{FF2B5EF4-FFF2-40B4-BE49-F238E27FC236}">
                  <a16:creationId xmlns:a16="http://schemas.microsoft.com/office/drawing/2014/main" id="{BD0C2810-9D20-3097-91BB-587CEC564ACE}"/>
                </a:ext>
              </a:extLst>
            </p:cNvPr>
            <p:cNvGrpSpPr/>
            <p:nvPr/>
          </p:nvGrpSpPr>
          <p:grpSpPr>
            <a:xfrm>
              <a:off x="895349" y="3309995"/>
              <a:ext cx="3756939" cy="732066"/>
              <a:chOff x="5570371" y="1828797"/>
              <a:chExt cx="3594410" cy="513186"/>
            </a:xfrm>
          </p:grpSpPr>
          <p:sp>
            <p:nvSpPr>
              <p:cNvPr id="11" name="Rectangle: Rounded Corners 10">
                <a:extLst>
                  <a:ext uri="{FF2B5EF4-FFF2-40B4-BE49-F238E27FC236}">
                    <a16:creationId xmlns:a16="http://schemas.microsoft.com/office/drawing/2014/main" id="{3199B35A-D9F5-2ECA-32AB-9DF794CAD8CA}"/>
                  </a:ext>
                </a:extLst>
              </p:cNvPr>
              <p:cNvSpPr/>
              <p:nvPr/>
            </p:nvSpPr>
            <p:spPr>
              <a:xfrm flipH="1">
                <a:off x="5570371" y="1828798"/>
                <a:ext cx="3594410"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2" name="Rectangle: Rounded Corners 11">
                <a:extLst>
                  <a:ext uri="{FF2B5EF4-FFF2-40B4-BE49-F238E27FC236}">
                    <a16:creationId xmlns:a16="http://schemas.microsoft.com/office/drawing/2014/main" id="{ADF6A619-C5E0-5CCE-D8F0-28CB26746F32}"/>
                  </a:ext>
                </a:extLst>
              </p:cNvPr>
              <p:cNvSpPr/>
              <p:nvPr/>
            </p:nvSpPr>
            <p:spPr>
              <a:xfrm flipH="1">
                <a:off x="6314175" y="1828797"/>
                <a:ext cx="2850606"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TAS Conference 2023</a:t>
                </a:r>
              </a:p>
            </p:txBody>
          </p:sp>
        </p:grpSp>
        <p:pic>
          <p:nvPicPr>
            <p:cNvPr id="10" name="Picture 9">
              <a:extLst>
                <a:ext uri="{FF2B5EF4-FFF2-40B4-BE49-F238E27FC236}">
                  <a16:creationId xmlns:a16="http://schemas.microsoft.com/office/drawing/2014/main" id="{D1B568FF-3328-DCB9-71E4-98736656D8A8}"/>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1074287" y="3472316"/>
              <a:ext cx="407419" cy="407420"/>
            </a:xfrm>
            <a:prstGeom prst="rect">
              <a:avLst/>
            </a:prstGeom>
          </p:spPr>
        </p:pic>
      </p:grpSp>
      <p:grpSp>
        <p:nvGrpSpPr>
          <p:cNvPr id="13" name="Group 12">
            <a:extLst>
              <a:ext uri="{FF2B5EF4-FFF2-40B4-BE49-F238E27FC236}">
                <a16:creationId xmlns:a16="http://schemas.microsoft.com/office/drawing/2014/main" id="{6ABFF215-A4BA-2D9E-8D0F-E081BA7060C5}"/>
              </a:ext>
            </a:extLst>
          </p:cNvPr>
          <p:cNvGrpSpPr/>
          <p:nvPr/>
        </p:nvGrpSpPr>
        <p:grpSpPr>
          <a:xfrm>
            <a:off x="6963433" y="2116086"/>
            <a:ext cx="4700030" cy="640985"/>
            <a:chOff x="895348" y="3309995"/>
            <a:chExt cx="5367880" cy="732066"/>
          </a:xfrm>
        </p:grpSpPr>
        <p:grpSp>
          <p:nvGrpSpPr>
            <p:cNvPr id="14" name="Group 13">
              <a:extLst>
                <a:ext uri="{FF2B5EF4-FFF2-40B4-BE49-F238E27FC236}">
                  <a16:creationId xmlns:a16="http://schemas.microsoft.com/office/drawing/2014/main" id="{8E41EB6C-5E13-17F3-7084-C4453C2AADCB}"/>
                </a:ext>
              </a:extLst>
            </p:cNvPr>
            <p:cNvGrpSpPr/>
            <p:nvPr/>
          </p:nvGrpSpPr>
          <p:grpSpPr>
            <a:xfrm>
              <a:off x="895348" y="3309995"/>
              <a:ext cx="5367880" cy="732066"/>
              <a:chOff x="5570370" y="1828797"/>
              <a:chExt cx="5135660" cy="513186"/>
            </a:xfrm>
          </p:grpSpPr>
          <p:sp>
            <p:nvSpPr>
              <p:cNvPr id="16" name="Rectangle: Rounded Corners 15">
                <a:extLst>
                  <a:ext uri="{FF2B5EF4-FFF2-40B4-BE49-F238E27FC236}">
                    <a16:creationId xmlns:a16="http://schemas.microsoft.com/office/drawing/2014/main" id="{F324C181-4750-EEC1-96F2-CD542890C4D7}"/>
                  </a:ext>
                </a:extLst>
              </p:cNvPr>
              <p:cNvSpPr/>
              <p:nvPr/>
            </p:nvSpPr>
            <p:spPr>
              <a:xfrm flipH="1">
                <a:off x="5570370" y="1828798"/>
                <a:ext cx="5135659"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17" name="Rectangle: Rounded Corners 16">
                <a:extLst>
                  <a:ext uri="{FF2B5EF4-FFF2-40B4-BE49-F238E27FC236}">
                    <a16:creationId xmlns:a16="http://schemas.microsoft.com/office/drawing/2014/main" id="{C4140515-2ED3-8A32-E9C8-E784AEC76FB0}"/>
                  </a:ext>
                </a:extLst>
              </p:cNvPr>
              <p:cNvSpPr/>
              <p:nvPr/>
            </p:nvSpPr>
            <p:spPr>
              <a:xfrm flipH="1">
                <a:off x="6314174" y="1828797"/>
                <a:ext cx="4391856" cy="513185"/>
              </a:xfrm>
              <a:prstGeom prst="roundRect">
                <a:avLst>
                  <a:gd name="adj" fmla="val 10597"/>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Logistics and Manufacturing Workshop (TAS-F led)</a:t>
                </a:r>
              </a:p>
            </p:txBody>
          </p:sp>
        </p:grpSp>
        <p:pic>
          <p:nvPicPr>
            <p:cNvPr id="15" name="Picture 14">
              <a:extLst>
                <a:ext uri="{FF2B5EF4-FFF2-40B4-BE49-F238E27FC236}">
                  <a16:creationId xmlns:a16="http://schemas.microsoft.com/office/drawing/2014/main" id="{4E9C6532-4E99-CA03-1723-53BA1FAAB8E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1074287" y="3472316"/>
              <a:ext cx="407419" cy="407420"/>
            </a:xfrm>
            <a:prstGeom prst="rect">
              <a:avLst/>
            </a:prstGeom>
          </p:spPr>
        </p:pic>
      </p:grpSp>
      <p:grpSp>
        <p:nvGrpSpPr>
          <p:cNvPr id="18" name="Group 17">
            <a:extLst>
              <a:ext uri="{FF2B5EF4-FFF2-40B4-BE49-F238E27FC236}">
                <a16:creationId xmlns:a16="http://schemas.microsoft.com/office/drawing/2014/main" id="{0A7C6BC5-4C4E-354F-C8EE-71E2B7E297C3}"/>
              </a:ext>
            </a:extLst>
          </p:cNvPr>
          <p:cNvGrpSpPr/>
          <p:nvPr/>
        </p:nvGrpSpPr>
        <p:grpSpPr>
          <a:xfrm>
            <a:off x="731244" y="3081909"/>
            <a:ext cx="3970230" cy="640985"/>
            <a:chOff x="895345" y="3309995"/>
            <a:chExt cx="4534379" cy="732066"/>
          </a:xfrm>
        </p:grpSpPr>
        <p:grpSp>
          <p:nvGrpSpPr>
            <p:cNvPr id="19" name="Group 18">
              <a:extLst>
                <a:ext uri="{FF2B5EF4-FFF2-40B4-BE49-F238E27FC236}">
                  <a16:creationId xmlns:a16="http://schemas.microsoft.com/office/drawing/2014/main" id="{62019667-5B66-AC21-4C1A-ECE51D688905}"/>
                </a:ext>
              </a:extLst>
            </p:cNvPr>
            <p:cNvGrpSpPr/>
            <p:nvPr/>
          </p:nvGrpSpPr>
          <p:grpSpPr>
            <a:xfrm>
              <a:off x="895345" y="3309995"/>
              <a:ext cx="4534379" cy="732066"/>
              <a:chOff x="5570369" y="1828797"/>
              <a:chExt cx="4338218" cy="513186"/>
            </a:xfrm>
          </p:grpSpPr>
          <p:sp>
            <p:nvSpPr>
              <p:cNvPr id="21" name="Rectangle: Rounded Corners 20">
                <a:extLst>
                  <a:ext uri="{FF2B5EF4-FFF2-40B4-BE49-F238E27FC236}">
                    <a16:creationId xmlns:a16="http://schemas.microsoft.com/office/drawing/2014/main" id="{CF149738-58B5-ED94-BE41-5F89C290BD78}"/>
                  </a:ext>
                </a:extLst>
              </p:cNvPr>
              <p:cNvSpPr/>
              <p:nvPr/>
            </p:nvSpPr>
            <p:spPr>
              <a:xfrm flipH="1">
                <a:off x="5570369" y="1828798"/>
                <a:ext cx="4338217"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22" name="Rectangle: Rounded Corners 21">
                <a:extLst>
                  <a:ext uri="{FF2B5EF4-FFF2-40B4-BE49-F238E27FC236}">
                    <a16:creationId xmlns:a16="http://schemas.microsoft.com/office/drawing/2014/main" id="{549F76C4-1236-B0F6-A6E7-B168A1A47229}"/>
                  </a:ext>
                </a:extLst>
              </p:cNvPr>
              <p:cNvSpPr/>
              <p:nvPr/>
            </p:nvSpPr>
            <p:spPr>
              <a:xfrm flipH="1">
                <a:off x="6314176" y="1828797"/>
                <a:ext cx="3594411"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PP3 Call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(August for Nov. Deadline)</a:t>
                </a:r>
              </a:p>
            </p:txBody>
          </p:sp>
        </p:grpSp>
        <p:pic>
          <p:nvPicPr>
            <p:cNvPr id="20" name="Picture 19">
              <a:extLst>
                <a:ext uri="{FF2B5EF4-FFF2-40B4-BE49-F238E27FC236}">
                  <a16:creationId xmlns:a16="http://schemas.microsoft.com/office/drawing/2014/main" id="{FD3A2957-B149-5F50-B568-24A0EA8D1A4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1074287" y="3472316"/>
              <a:ext cx="407419" cy="407420"/>
            </a:xfrm>
            <a:prstGeom prst="rect">
              <a:avLst/>
            </a:prstGeom>
          </p:spPr>
        </p:pic>
      </p:grpSp>
      <p:grpSp>
        <p:nvGrpSpPr>
          <p:cNvPr id="23" name="Group 22">
            <a:extLst>
              <a:ext uri="{FF2B5EF4-FFF2-40B4-BE49-F238E27FC236}">
                <a16:creationId xmlns:a16="http://schemas.microsoft.com/office/drawing/2014/main" id="{6D5E10B4-D74E-C600-69D7-579D95BA9FEC}"/>
              </a:ext>
            </a:extLst>
          </p:cNvPr>
          <p:cNvGrpSpPr/>
          <p:nvPr/>
        </p:nvGrpSpPr>
        <p:grpSpPr>
          <a:xfrm>
            <a:off x="4949140" y="3083892"/>
            <a:ext cx="3434096" cy="640985"/>
            <a:chOff x="895351" y="3309995"/>
            <a:chExt cx="3922061" cy="732066"/>
          </a:xfrm>
        </p:grpSpPr>
        <p:grpSp>
          <p:nvGrpSpPr>
            <p:cNvPr id="24" name="Group 23">
              <a:extLst>
                <a:ext uri="{FF2B5EF4-FFF2-40B4-BE49-F238E27FC236}">
                  <a16:creationId xmlns:a16="http://schemas.microsoft.com/office/drawing/2014/main" id="{2CCB712B-6F17-DB2D-2927-FC60DE899B6F}"/>
                </a:ext>
              </a:extLst>
            </p:cNvPr>
            <p:cNvGrpSpPr/>
            <p:nvPr/>
          </p:nvGrpSpPr>
          <p:grpSpPr>
            <a:xfrm>
              <a:off x="895351" y="3309995"/>
              <a:ext cx="3922061" cy="732066"/>
              <a:chOff x="5570368" y="1828797"/>
              <a:chExt cx="3752387" cy="513186"/>
            </a:xfrm>
          </p:grpSpPr>
          <p:sp>
            <p:nvSpPr>
              <p:cNvPr id="26" name="Rectangle: Rounded Corners 25">
                <a:extLst>
                  <a:ext uri="{FF2B5EF4-FFF2-40B4-BE49-F238E27FC236}">
                    <a16:creationId xmlns:a16="http://schemas.microsoft.com/office/drawing/2014/main" id="{F4CEF8ED-C202-CCE9-632C-933CFB942F6F}"/>
                  </a:ext>
                </a:extLst>
              </p:cNvPr>
              <p:cNvSpPr/>
              <p:nvPr/>
            </p:nvSpPr>
            <p:spPr>
              <a:xfrm flipH="1">
                <a:off x="5570368" y="1828798"/>
                <a:ext cx="3752387"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27" name="Rectangle: Rounded Corners 26">
                <a:extLst>
                  <a:ext uri="{FF2B5EF4-FFF2-40B4-BE49-F238E27FC236}">
                    <a16:creationId xmlns:a16="http://schemas.microsoft.com/office/drawing/2014/main" id="{FD4FACA2-8A23-CCB8-DB36-2402CE9F3FDF}"/>
                  </a:ext>
                </a:extLst>
              </p:cNvPr>
              <p:cNvSpPr/>
              <p:nvPr/>
            </p:nvSpPr>
            <p:spPr>
              <a:xfrm flipH="1">
                <a:off x="6388584" y="1828797"/>
                <a:ext cx="2934171"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PP2 &amp; Agile/ Int Launch</a:t>
                </a:r>
              </a:p>
            </p:txBody>
          </p:sp>
        </p:grpSp>
        <p:pic>
          <p:nvPicPr>
            <p:cNvPr id="25" name="Picture 24">
              <a:extLst>
                <a:ext uri="{FF2B5EF4-FFF2-40B4-BE49-F238E27FC236}">
                  <a16:creationId xmlns:a16="http://schemas.microsoft.com/office/drawing/2014/main" id="{4D121A8F-3172-8773-D1AF-1836AF494A5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1074287" y="3472316"/>
              <a:ext cx="407419" cy="407420"/>
            </a:xfrm>
            <a:prstGeom prst="rect">
              <a:avLst/>
            </a:prstGeom>
          </p:spPr>
        </p:pic>
      </p:grpSp>
      <p:grpSp>
        <p:nvGrpSpPr>
          <p:cNvPr id="28" name="Group 27">
            <a:extLst>
              <a:ext uri="{FF2B5EF4-FFF2-40B4-BE49-F238E27FC236}">
                <a16:creationId xmlns:a16="http://schemas.microsoft.com/office/drawing/2014/main" id="{4CC35CCC-D273-8BC7-931C-2AFACC03A0BC}"/>
              </a:ext>
            </a:extLst>
          </p:cNvPr>
          <p:cNvGrpSpPr/>
          <p:nvPr/>
        </p:nvGrpSpPr>
        <p:grpSpPr>
          <a:xfrm>
            <a:off x="8640828" y="3083892"/>
            <a:ext cx="3022635" cy="640985"/>
            <a:chOff x="895343" y="3309995"/>
            <a:chExt cx="3452136" cy="732066"/>
          </a:xfrm>
        </p:grpSpPr>
        <p:grpSp>
          <p:nvGrpSpPr>
            <p:cNvPr id="29" name="Group 28">
              <a:extLst>
                <a:ext uri="{FF2B5EF4-FFF2-40B4-BE49-F238E27FC236}">
                  <a16:creationId xmlns:a16="http://schemas.microsoft.com/office/drawing/2014/main" id="{499D0BD9-6E64-1A8F-5ABE-C96DEA8DC211}"/>
                </a:ext>
              </a:extLst>
            </p:cNvPr>
            <p:cNvGrpSpPr/>
            <p:nvPr/>
          </p:nvGrpSpPr>
          <p:grpSpPr>
            <a:xfrm>
              <a:off x="895343" y="3309995"/>
              <a:ext cx="3452136" cy="732066"/>
              <a:chOff x="5570368" y="1828797"/>
              <a:chExt cx="3302794" cy="513186"/>
            </a:xfrm>
          </p:grpSpPr>
          <p:sp>
            <p:nvSpPr>
              <p:cNvPr id="31" name="Rectangle: Rounded Corners 30">
                <a:extLst>
                  <a:ext uri="{FF2B5EF4-FFF2-40B4-BE49-F238E27FC236}">
                    <a16:creationId xmlns:a16="http://schemas.microsoft.com/office/drawing/2014/main" id="{F4E64949-D6F9-1360-450D-A84D5D8B9E8C}"/>
                  </a:ext>
                </a:extLst>
              </p:cNvPr>
              <p:cNvSpPr/>
              <p:nvPr/>
            </p:nvSpPr>
            <p:spPr>
              <a:xfrm flipH="1">
                <a:off x="5570368" y="1828798"/>
                <a:ext cx="3302794"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32" name="Rectangle: Rounded Corners 31">
                <a:extLst>
                  <a:ext uri="{FF2B5EF4-FFF2-40B4-BE49-F238E27FC236}">
                    <a16:creationId xmlns:a16="http://schemas.microsoft.com/office/drawing/2014/main" id="{DF1154E6-9B26-6EB9-6A60-4BD9AF95C1B4}"/>
                  </a:ext>
                </a:extLst>
              </p:cNvPr>
              <p:cNvSpPr/>
              <p:nvPr/>
            </p:nvSpPr>
            <p:spPr>
              <a:xfrm flipH="1">
                <a:off x="6314175" y="1828797"/>
                <a:ext cx="2558986"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TAS Hub Global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Sandpit Pilot</a:t>
                </a:r>
              </a:p>
            </p:txBody>
          </p:sp>
        </p:grpSp>
        <p:pic>
          <p:nvPicPr>
            <p:cNvPr id="30" name="Picture 29">
              <a:extLst>
                <a:ext uri="{FF2B5EF4-FFF2-40B4-BE49-F238E27FC236}">
                  <a16:creationId xmlns:a16="http://schemas.microsoft.com/office/drawing/2014/main" id="{B4CCDD7A-29B4-5F61-BA91-75F6BF59A9D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1074287" y="3472316"/>
              <a:ext cx="407419" cy="407420"/>
            </a:xfrm>
            <a:prstGeom prst="rect">
              <a:avLst/>
            </a:prstGeom>
          </p:spPr>
        </p:pic>
      </p:grpSp>
      <p:grpSp>
        <p:nvGrpSpPr>
          <p:cNvPr id="5" name="Group 4">
            <a:extLst>
              <a:ext uri="{FF2B5EF4-FFF2-40B4-BE49-F238E27FC236}">
                <a16:creationId xmlns:a16="http://schemas.microsoft.com/office/drawing/2014/main" id="{DCD3F8CD-D046-71F7-D7AE-D341449B764B}"/>
              </a:ext>
            </a:extLst>
          </p:cNvPr>
          <p:cNvGrpSpPr/>
          <p:nvPr/>
        </p:nvGrpSpPr>
        <p:grpSpPr>
          <a:xfrm>
            <a:off x="731248" y="4073752"/>
            <a:ext cx="2541366" cy="640985"/>
            <a:chOff x="731248" y="3461956"/>
            <a:chExt cx="2541366" cy="640985"/>
          </a:xfrm>
        </p:grpSpPr>
        <p:grpSp>
          <p:nvGrpSpPr>
            <p:cNvPr id="34" name="Group 33">
              <a:extLst>
                <a:ext uri="{FF2B5EF4-FFF2-40B4-BE49-F238E27FC236}">
                  <a16:creationId xmlns:a16="http://schemas.microsoft.com/office/drawing/2014/main" id="{1B2136C8-ED2D-CAF1-6FF4-8032032CEBE7}"/>
                </a:ext>
              </a:extLst>
            </p:cNvPr>
            <p:cNvGrpSpPr/>
            <p:nvPr/>
          </p:nvGrpSpPr>
          <p:grpSpPr>
            <a:xfrm>
              <a:off x="731248" y="3461956"/>
              <a:ext cx="2541366" cy="640985"/>
              <a:chOff x="5570371" y="1828797"/>
              <a:chExt cx="2666123" cy="513186"/>
            </a:xfrm>
          </p:grpSpPr>
          <p:sp>
            <p:nvSpPr>
              <p:cNvPr id="41" name="Rectangle: Rounded Corners 40">
                <a:extLst>
                  <a:ext uri="{FF2B5EF4-FFF2-40B4-BE49-F238E27FC236}">
                    <a16:creationId xmlns:a16="http://schemas.microsoft.com/office/drawing/2014/main" id="{129E6F65-A6D3-FF50-64AB-479B9024718E}"/>
                  </a:ext>
                </a:extLst>
              </p:cNvPr>
              <p:cNvSpPr/>
              <p:nvPr/>
            </p:nvSpPr>
            <p:spPr>
              <a:xfrm flipH="1">
                <a:off x="5570371" y="1828798"/>
                <a:ext cx="2666122"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42" name="Rectangle: Rounded Corners 41">
                <a:extLst>
                  <a:ext uri="{FF2B5EF4-FFF2-40B4-BE49-F238E27FC236}">
                    <a16:creationId xmlns:a16="http://schemas.microsoft.com/office/drawing/2014/main" id="{5EDEDA87-C192-52C6-2B86-BBF0ED10958E}"/>
                  </a:ext>
                </a:extLst>
              </p:cNvPr>
              <p:cNvSpPr/>
              <p:nvPr/>
            </p:nvSpPr>
            <p:spPr>
              <a:xfrm flipH="1">
                <a:off x="6314177" y="1828797"/>
                <a:ext cx="1922317"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TAS Skills Day (Nov 2022)</a:t>
                </a:r>
              </a:p>
            </p:txBody>
          </p:sp>
        </p:grpSp>
        <p:pic>
          <p:nvPicPr>
            <p:cNvPr id="63" name="Picture 62">
              <a:extLst>
                <a:ext uri="{FF2B5EF4-FFF2-40B4-BE49-F238E27FC236}">
                  <a16:creationId xmlns:a16="http://schemas.microsoft.com/office/drawing/2014/main" id="{91010D54-7C8B-F4C1-1EAB-7C5D0F6C995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902331" y="3604082"/>
              <a:ext cx="356730" cy="356730"/>
            </a:xfrm>
            <a:prstGeom prst="rect">
              <a:avLst/>
            </a:prstGeom>
          </p:spPr>
        </p:pic>
      </p:grpSp>
      <p:grpSp>
        <p:nvGrpSpPr>
          <p:cNvPr id="70" name="Group 69">
            <a:extLst>
              <a:ext uri="{FF2B5EF4-FFF2-40B4-BE49-F238E27FC236}">
                <a16:creationId xmlns:a16="http://schemas.microsoft.com/office/drawing/2014/main" id="{3876B6C9-7270-5282-1854-C6C2D7720D86}"/>
              </a:ext>
            </a:extLst>
          </p:cNvPr>
          <p:cNvGrpSpPr/>
          <p:nvPr/>
        </p:nvGrpSpPr>
        <p:grpSpPr>
          <a:xfrm>
            <a:off x="9122099" y="4073747"/>
            <a:ext cx="2541362" cy="640985"/>
            <a:chOff x="9122099" y="3461951"/>
            <a:chExt cx="2541362" cy="640985"/>
          </a:xfrm>
        </p:grpSpPr>
        <p:grpSp>
          <p:nvGrpSpPr>
            <p:cNvPr id="59" name="Group 58">
              <a:extLst>
                <a:ext uri="{FF2B5EF4-FFF2-40B4-BE49-F238E27FC236}">
                  <a16:creationId xmlns:a16="http://schemas.microsoft.com/office/drawing/2014/main" id="{E71A8349-BD5F-3189-0065-8B5E423FE12C}"/>
                </a:ext>
              </a:extLst>
            </p:cNvPr>
            <p:cNvGrpSpPr/>
            <p:nvPr/>
          </p:nvGrpSpPr>
          <p:grpSpPr>
            <a:xfrm>
              <a:off x="9122099" y="3461951"/>
              <a:ext cx="2541362" cy="640985"/>
              <a:chOff x="5570371" y="1828797"/>
              <a:chExt cx="2666119" cy="513186"/>
            </a:xfrm>
          </p:grpSpPr>
          <p:sp>
            <p:nvSpPr>
              <p:cNvPr id="61" name="Rectangle: Rounded Corners 60">
                <a:extLst>
                  <a:ext uri="{FF2B5EF4-FFF2-40B4-BE49-F238E27FC236}">
                    <a16:creationId xmlns:a16="http://schemas.microsoft.com/office/drawing/2014/main" id="{B750138E-FF14-5388-0C56-461688CD7369}"/>
                  </a:ext>
                </a:extLst>
              </p:cNvPr>
              <p:cNvSpPr/>
              <p:nvPr/>
            </p:nvSpPr>
            <p:spPr>
              <a:xfrm flipH="1">
                <a:off x="5570371" y="1828798"/>
                <a:ext cx="2666119"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62" name="Rectangle: Rounded Corners 61">
                <a:extLst>
                  <a:ext uri="{FF2B5EF4-FFF2-40B4-BE49-F238E27FC236}">
                    <a16:creationId xmlns:a16="http://schemas.microsoft.com/office/drawing/2014/main" id="{0BE1BBD2-16CE-48B5-47FF-1ADD89A03898}"/>
                  </a:ext>
                </a:extLst>
              </p:cNvPr>
              <p:cNvSpPr/>
              <p:nvPr/>
            </p:nvSpPr>
            <p:spPr>
              <a:xfrm flipH="1">
                <a:off x="6314175" y="1828797"/>
                <a:ext cx="1922315"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Legal Toolkit</a:t>
                </a:r>
              </a:p>
            </p:txBody>
          </p:sp>
        </p:grpSp>
        <p:pic>
          <p:nvPicPr>
            <p:cNvPr id="67" name="Picture 66">
              <a:extLst>
                <a:ext uri="{FF2B5EF4-FFF2-40B4-BE49-F238E27FC236}">
                  <a16:creationId xmlns:a16="http://schemas.microsoft.com/office/drawing/2014/main" id="{3A046778-6F25-32D5-5197-4D62A096412A}"/>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9297073" y="3604077"/>
              <a:ext cx="356730" cy="356730"/>
            </a:xfrm>
            <a:prstGeom prst="rect">
              <a:avLst/>
            </a:prstGeom>
          </p:spPr>
        </p:pic>
      </p:grpSp>
      <p:grpSp>
        <p:nvGrpSpPr>
          <p:cNvPr id="7" name="Group 6">
            <a:extLst>
              <a:ext uri="{FF2B5EF4-FFF2-40B4-BE49-F238E27FC236}">
                <a16:creationId xmlns:a16="http://schemas.microsoft.com/office/drawing/2014/main" id="{3A78F3E3-877D-03AA-B452-163BF44FE053}"/>
              </a:ext>
            </a:extLst>
          </p:cNvPr>
          <p:cNvGrpSpPr/>
          <p:nvPr/>
        </p:nvGrpSpPr>
        <p:grpSpPr>
          <a:xfrm>
            <a:off x="6318937" y="4073749"/>
            <a:ext cx="2541366" cy="640985"/>
            <a:chOff x="6318937" y="3461953"/>
            <a:chExt cx="2541366" cy="640985"/>
          </a:xfrm>
        </p:grpSpPr>
        <p:grpSp>
          <p:nvGrpSpPr>
            <p:cNvPr id="54" name="Group 53">
              <a:extLst>
                <a:ext uri="{FF2B5EF4-FFF2-40B4-BE49-F238E27FC236}">
                  <a16:creationId xmlns:a16="http://schemas.microsoft.com/office/drawing/2014/main" id="{92877275-B813-C36A-C85D-B040E548A1FA}"/>
                </a:ext>
              </a:extLst>
            </p:cNvPr>
            <p:cNvGrpSpPr/>
            <p:nvPr/>
          </p:nvGrpSpPr>
          <p:grpSpPr>
            <a:xfrm>
              <a:off x="6318937" y="3461953"/>
              <a:ext cx="2541366" cy="640985"/>
              <a:chOff x="5570371" y="1828797"/>
              <a:chExt cx="2666123" cy="513186"/>
            </a:xfrm>
          </p:grpSpPr>
          <p:sp>
            <p:nvSpPr>
              <p:cNvPr id="56" name="Rectangle: Rounded Corners 55">
                <a:extLst>
                  <a:ext uri="{FF2B5EF4-FFF2-40B4-BE49-F238E27FC236}">
                    <a16:creationId xmlns:a16="http://schemas.microsoft.com/office/drawing/2014/main" id="{D8C7385B-B9FC-DFB1-AD10-A062845262E0}"/>
                  </a:ext>
                </a:extLst>
              </p:cNvPr>
              <p:cNvSpPr/>
              <p:nvPr/>
            </p:nvSpPr>
            <p:spPr>
              <a:xfrm flipH="1">
                <a:off x="5570371" y="1828798"/>
                <a:ext cx="2666122"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57" name="Rectangle: Rounded Corners 56">
                <a:extLst>
                  <a:ext uri="{FF2B5EF4-FFF2-40B4-BE49-F238E27FC236}">
                    <a16:creationId xmlns:a16="http://schemas.microsoft.com/office/drawing/2014/main" id="{298DB04D-33A5-3EBC-F866-FCB61A1645A2}"/>
                  </a:ext>
                </a:extLst>
              </p:cNvPr>
              <p:cNvSpPr/>
              <p:nvPr/>
            </p:nvSpPr>
            <p:spPr>
              <a:xfrm flipH="1">
                <a:off x="6314177" y="1828797"/>
                <a:ext cx="1922317"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TAS Conversations</a:t>
                </a:r>
              </a:p>
            </p:txBody>
          </p:sp>
        </p:grpSp>
        <p:pic>
          <p:nvPicPr>
            <p:cNvPr id="68" name="Picture 67">
              <a:extLst>
                <a:ext uri="{FF2B5EF4-FFF2-40B4-BE49-F238E27FC236}">
                  <a16:creationId xmlns:a16="http://schemas.microsoft.com/office/drawing/2014/main" id="{BD0F67CC-B1E7-51C6-2F5F-72777F8CD30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6493912" y="3604079"/>
              <a:ext cx="356730" cy="356730"/>
            </a:xfrm>
            <a:prstGeom prst="rect">
              <a:avLst/>
            </a:prstGeom>
          </p:spPr>
        </p:pic>
      </p:grpSp>
      <p:grpSp>
        <p:nvGrpSpPr>
          <p:cNvPr id="6" name="Group 5">
            <a:extLst>
              <a:ext uri="{FF2B5EF4-FFF2-40B4-BE49-F238E27FC236}">
                <a16:creationId xmlns:a16="http://schemas.microsoft.com/office/drawing/2014/main" id="{83FE78A2-23BF-B186-D0FC-ED3C3A22F00D}"/>
              </a:ext>
            </a:extLst>
          </p:cNvPr>
          <p:cNvGrpSpPr/>
          <p:nvPr/>
        </p:nvGrpSpPr>
        <p:grpSpPr>
          <a:xfrm>
            <a:off x="3534410" y="4073750"/>
            <a:ext cx="2541362" cy="640985"/>
            <a:chOff x="3534410" y="3461954"/>
            <a:chExt cx="2541362" cy="640985"/>
          </a:xfrm>
        </p:grpSpPr>
        <p:grpSp>
          <p:nvGrpSpPr>
            <p:cNvPr id="44" name="Group 43">
              <a:extLst>
                <a:ext uri="{FF2B5EF4-FFF2-40B4-BE49-F238E27FC236}">
                  <a16:creationId xmlns:a16="http://schemas.microsoft.com/office/drawing/2014/main" id="{213532B9-23CA-562C-3A9A-9AB93EE90931}"/>
                </a:ext>
              </a:extLst>
            </p:cNvPr>
            <p:cNvGrpSpPr/>
            <p:nvPr/>
          </p:nvGrpSpPr>
          <p:grpSpPr>
            <a:xfrm>
              <a:off x="3534410" y="3461954"/>
              <a:ext cx="2541362" cy="640985"/>
              <a:chOff x="5570371" y="1828797"/>
              <a:chExt cx="2666119" cy="513186"/>
            </a:xfrm>
          </p:grpSpPr>
          <p:sp>
            <p:nvSpPr>
              <p:cNvPr id="46" name="Rectangle: Rounded Corners 45">
                <a:extLst>
                  <a:ext uri="{FF2B5EF4-FFF2-40B4-BE49-F238E27FC236}">
                    <a16:creationId xmlns:a16="http://schemas.microsoft.com/office/drawing/2014/main" id="{3BC19617-3F94-9377-A9B8-66B45FE6038A}"/>
                  </a:ext>
                </a:extLst>
              </p:cNvPr>
              <p:cNvSpPr/>
              <p:nvPr/>
            </p:nvSpPr>
            <p:spPr>
              <a:xfrm flipH="1">
                <a:off x="5570371" y="1828798"/>
                <a:ext cx="2666119"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47" name="Rectangle: Rounded Corners 46">
                <a:extLst>
                  <a:ext uri="{FF2B5EF4-FFF2-40B4-BE49-F238E27FC236}">
                    <a16:creationId xmlns:a16="http://schemas.microsoft.com/office/drawing/2014/main" id="{07F31B42-2F51-750F-939F-9163B0FF65DB}"/>
                  </a:ext>
                </a:extLst>
              </p:cNvPr>
              <p:cNvSpPr/>
              <p:nvPr/>
            </p:nvSpPr>
            <p:spPr>
              <a:xfrm flipH="1">
                <a:off x="6314175" y="1828797"/>
                <a:ext cx="1922315"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Podcast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Season 2</a:t>
                </a:r>
              </a:p>
            </p:txBody>
          </p:sp>
        </p:grpSp>
        <p:pic>
          <p:nvPicPr>
            <p:cNvPr id="69" name="Picture 68">
              <a:extLst>
                <a:ext uri="{FF2B5EF4-FFF2-40B4-BE49-F238E27FC236}">
                  <a16:creationId xmlns:a16="http://schemas.microsoft.com/office/drawing/2014/main" id="{9E19FD2C-08D4-E486-B559-705E96117A5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3705491" y="3604080"/>
              <a:ext cx="356730" cy="356730"/>
            </a:xfrm>
            <a:prstGeom prst="rect">
              <a:avLst/>
            </a:prstGeom>
          </p:spPr>
        </p:pic>
      </p:grpSp>
      <p:grpSp>
        <p:nvGrpSpPr>
          <p:cNvPr id="95" name="Group 94">
            <a:extLst>
              <a:ext uri="{FF2B5EF4-FFF2-40B4-BE49-F238E27FC236}">
                <a16:creationId xmlns:a16="http://schemas.microsoft.com/office/drawing/2014/main" id="{612700BF-CE0B-B543-D272-3148BEDEDDF1}"/>
              </a:ext>
            </a:extLst>
          </p:cNvPr>
          <p:cNvGrpSpPr/>
          <p:nvPr/>
        </p:nvGrpSpPr>
        <p:grpSpPr>
          <a:xfrm>
            <a:off x="726841" y="5065591"/>
            <a:ext cx="3481140" cy="640985"/>
            <a:chOff x="726841" y="4453795"/>
            <a:chExt cx="3481140" cy="640985"/>
          </a:xfrm>
        </p:grpSpPr>
        <p:grpSp>
          <p:nvGrpSpPr>
            <p:cNvPr id="74" name="Group 73">
              <a:extLst>
                <a:ext uri="{FF2B5EF4-FFF2-40B4-BE49-F238E27FC236}">
                  <a16:creationId xmlns:a16="http://schemas.microsoft.com/office/drawing/2014/main" id="{2DFE4FB4-0ECD-6FED-219E-B5DFF8FD2607}"/>
                </a:ext>
              </a:extLst>
            </p:cNvPr>
            <p:cNvGrpSpPr/>
            <p:nvPr/>
          </p:nvGrpSpPr>
          <p:grpSpPr>
            <a:xfrm>
              <a:off x="726841" y="4453795"/>
              <a:ext cx="3481140" cy="640985"/>
              <a:chOff x="5570369" y="1828797"/>
              <a:chExt cx="4338218" cy="513186"/>
            </a:xfrm>
          </p:grpSpPr>
          <p:sp>
            <p:nvSpPr>
              <p:cNvPr id="76" name="Rectangle: Rounded Corners 75">
                <a:extLst>
                  <a:ext uri="{FF2B5EF4-FFF2-40B4-BE49-F238E27FC236}">
                    <a16:creationId xmlns:a16="http://schemas.microsoft.com/office/drawing/2014/main" id="{455DDD87-4444-9A40-0FBC-750098CFA28D}"/>
                  </a:ext>
                </a:extLst>
              </p:cNvPr>
              <p:cNvSpPr/>
              <p:nvPr/>
            </p:nvSpPr>
            <p:spPr>
              <a:xfrm flipH="1">
                <a:off x="5570369" y="1828798"/>
                <a:ext cx="4338217"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77" name="Rectangle: Rounded Corners 76">
                <a:extLst>
                  <a:ext uri="{FF2B5EF4-FFF2-40B4-BE49-F238E27FC236}">
                    <a16:creationId xmlns:a16="http://schemas.microsoft.com/office/drawing/2014/main" id="{B21B67EF-0A49-BA61-05AE-B1B8B7270B1A}"/>
                  </a:ext>
                </a:extLst>
              </p:cNvPr>
              <p:cNvSpPr/>
              <p:nvPr/>
            </p:nvSpPr>
            <p:spPr>
              <a:xfrm flipH="1">
                <a:off x="6314176" y="1828797"/>
                <a:ext cx="3594411"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TAS Visits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(Australia, Japan….)</a:t>
                </a:r>
              </a:p>
            </p:txBody>
          </p:sp>
        </p:grpSp>
        <p:pic>
          <p:nvPicPr>
            <p:cNvPr id="89" name="Picture 88">
              <a:extLst>
                <a:ext uri="{FF2B5EF4-FFF2-40B4-BE49-F238E27FC236}">
                  <a16:creationId xmlns:a16="http://schemas.microsoft.com/office/drawing/2014/main" id="{9CD771DF-357B-A0C8-8D0A-0746864BB91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883520" y="4595921"/>
              <a:ext cx="356730" cy="356730"/>
            </a:xfrm>
            <a:prstGeom prst="rect">
              <a:avLst/>
            </a:prstGeom>
          </p:spPr>
        </p:pic>
      </p:grpSp>
      <p:grpSp>
        <p:nvGrpSpPr>
          <p:cNvPr id="94" name="Group 93">
            <a:extLst>
              <a:ext uri="{FF2B5EF4-FFF2-40B4-BE49-F238E27FC236}">
                <a16:creationId xmlns:a16="http://schemas.microsoft.com/office/drawing/2014/main" id="{8F53EE6C-A1AB-4245-8225-78B0EAEC4696}"/>
              </a:ext>
            </a:extLst>
          </p:cNvPr>
          <p:cNvGrpSpPr/>
          <p:nvPr/>
        </p:nvGrpSpPr>
        <p:grpSpPr>
          <a:xfrm>
            <a:off x="4454581" y="5063605"/>
            <a:ext cx="3481140" cy="640985"/>
            <a:chOff x="4454581" y="4451809"/>
            <a:chExt cx="3481140" cy="640985"/>
          </a:xfrm>
        </p:grpSpPr>
        <p:grpSp>
          <p:nvGrpSpPr>
            <p:cNvPr id="79" name="Group 78">
              <a:extLst>
                <a:ext uri="{FF2B5EF4-FFF2-40B4-BE49-F238E27FC236}">
                  <a16:creationId xmlns:a16="http://schemas.microsoft.com/office/drawing/2014/main" id="{4E92C548-5CC7-D6CF-706A-BC5DBB944848}"/>
                </a:ext>
              </a:extLst>
            </p:cNvPr>
            <p:cNvGrpSpPr/>
            <p:nvPr/>
          </p:nvGrpSpPr>
          <p:grpSpPr>
            <a:xfrm>
              <a:off x="4454581" y="4451809"/>
              <a:ext cx="3481140" cy="640985"/>
              <a:chOff x="5570369" y="1828797"/>
              <a:chExt cx="4338218" cy="513186"/>
            </a:xfrm>
          </p:grpSpPr>
          <p:sp>
            <p:nvSpPr>
              <p:cNvPr id="81" name="Rectangle: Rounded Corners 80">
                <a:extLst>
                  <a:ext uri="{FF2B5EF4-FFF2-40B4-BE49-F238E27FC236}">
                    <a16:creationId xmlns:a16="http://schemas.microsoft.com/office/drawing/2014/main" id="{8AD0EE5C-B52A-107B-D420-F4775F64E310}"/>
                  </a:ext>
                </a:extLst>
              </p:cNvPr>
              <p:cNvSpPr/>
              <p:nvPr/>
            </p:nvSpPr>
            <p:spPr>
              <a:xfrm flipH="1">
                <a:off x="5570369" y="1828798"/>
                <a:ext cx="4338217"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82" name="Rectangle: Rounded Corners 81">
                <a:extLst>
                  <a:ext uri="{FF2B5EF4-FFF2-40B4-BE49-F238E27FC236}">
                    <a16:creationId xmlns:a16="http://schemas.microsoft.com/office/drawing/2014/main" id="{864E9A9A-0C98-40CA-9C48-1BF32BF0F32D}"/>
                  </a:ext>
                </a:extLst>
              </p:cNvPr>
              <p:cNvSpPr/>
              <p:nvPr/>
            </p:nvSpPr>
            <p:spPr>
              <a:xfrm flipH="1">
                <a:off x="6314176" y="1828797"/>
                <a:ext cx="3594411"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Innovation Tournament for Grand Challenges</a:t>
                </a:r>
              </a:p>
            </p:txBody>
          </p:sp>
        </p:grpSp>
        <p:pic>
          <p:nvPicPr>
            <p:cNvPr id="90" name="Picture 89">
              <a:extLst>
                <a:ext uri="{FF2B5EF4-FFF2-40B4-BE49-F238E27FC236}">
                  <a16:creationId xmlns:a16="http://schemas.microsoft.com/office/drawing/2014/main" id="{17F01E2C-F4B5-9A36-8F82-B630FDFFC9C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4592410" y="4593935"/>
              <a:ext cx="356730" cy="356730"/>
            </a:xfrm>
            <a:prstGeom prst="rect">
              <a:avLst/>
            </a:prstGeom>
          </p:spPr>
        </p:pic>
      </p:grpSp>
      <p:grpSp>
        <p:nvGrpSpPr>
          <p:cNvPr id="93" name="Group 92">
            <a:extLst>
              <a:ext uri="{FF2B5EF4-FFF2-40B4-BE49-F238E27FC236}">
                <a16:creationId xmlns:a16="http://schemas.microsoft.com/office/drawing/2014/main" id="{9CF05352-4771-1D7A-7C70-599A4D4DDA8D}"/>
              </a:ext>
            </a:extLst>
          </p:cNvPr>
          <p:cNvGrpSpPr/>
          <p:nvPr/>
        </p:nvGrpSpPr>
        <p:grpSpPr>
          <a:xfrm>
            <a:off x="8182321" y="5061619"/>
            <a:ext cx="3481140" cy="640985"/>
            <a:chOff x="8182321" y="4449823"/>
            <a:chExt cx="3481140" cy="640985"/>
          </a:xfrm>
        </p:grpSpPr>
        <p:grpSp>
          <p:nvGrpSpPr>
            <p:cNvPr id="84" name="Group 83">
              <a:extLst>
                <a:ext uri="{FF2B5EF4-FFF2-40B4-BE49-F238E27FC236}">
                  <a16:creationId xmlns:a16="http://schemas.microsoft.com/office/drawing/2014/main" id="{33478D26-9ABE-005D-F716-55B1D66B8A2B}"/>
                </a:ext>
              </a:extLst>
            </p:cNvPr>
            <p:cNvGrpSpPr/>
            <p:nvPr/>
          </p:nvGrpSpPr>
          <p:grpSpPr>
            <a:xfrm>
              <a:off x="8182321" y="4449823"/>
              <a:ext cx="3481140" cy="640985"/>
              <a:chOff x="5570369" y="1828797"/>
              <a:chExt cx="4338218" cy="513186"/>
            </a:xfrm>
          </p:grpSpPr>
          <p:sp>
            <p:nvSpPr>
              <p:cNvPr id="86" name="Rectangle: Rounded Corners 85">
                <a:extLst>
                  <a:ext uri="{FF2B5EF4-FFF2-40B4-BE49-F238E27FC236}">
                    <a16:creationId xmlns:a16="http://schemas.microsoft.com/office/drawing/2014/main" id="{0EF4CA82-B47D-A3DA-AEDC-29AEE2435006}"/>
                  </a:ext>
                </a:extLst>
              </p:cNvPr>
              <p:cNvSpPr/>
              <p:nvPr/>
            </p:nvSpPr>
            <p:spPr>
              <a:xfrm flipH="1">
                <a:off x="5570369" y="1828798"/>
                <a:ext cx="4338217" cy="513185"/>
              </a:xfrm>
              <a:prstGeom prst="roundRect">
                <a:avLst/>
              </a:prstGeom>
              <a:solidFill>
                <a:srgbClr val="FF4E59"/>
              </a:solidFill>
              <a:ln w="12700" cap="flat" cmpd="sng" algn="ctr">
                <a:noFill/>
                <a:prstDash val="solid"/>
                <a:miter lim="800000"/>
              </a:ln>
              <a:effectLst>
                <a:outerShdw blurRad="228600" dist="508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i="0" u="none" strike="noStrike" kern="0" cap="none" spc="0" normalizeH="0" baseline="0" noProof="0">
                  <a:ln>
                    <a:noFill/>
                  </a:ln>
                  <a:solidFill>
                    <a:prstClr val="white"/>
                  </a:solidFill>
                  <a:effectLst/>
                  <a:uLnTx/>
                  <a:uFillTx/>
                  <a:latin typeface="Segoe UI Semibold" panose="020B0702040204020203" pitchFamily="34" charset="0"/>
                  <a:cs typeface="Segoe UI Semibold" panose="020B0702040204020203" pitchFamily="34" charset="0"/>
                </a:endParaRPr>
              </a:p>
            </p:txBody>
          </p:sp>
          <p:sp>
            <p:nvSpPr>
              <p:cNvPr id="87" name="Rectangle: Rounded Corners 86">
                <a:extLst>
                  <a:ext uri="{FF2B5EF4-FFF2-40B4-BE49-F238E27FC236}">
                    <a16:creationId xmlns:a16="http://schemas.microsoft.com/office/drawing/2014/main" id="{256485D0-C0DF-2074-5F19-C97C3EDF1793}"/>
                  </a:ext>
                </a:extLst>
              </p:cNvPr>
              <p:cNvSpPr/>
              <p:nvPr/>
            </p:nvSpPr>
            <p:spPr>
              <a:xfrm flipH="1">
                <a:off x="6314176" y="1828797"/>
                <a:ext cx="3594411" cy="513185"/>
              </a:xfrm>
              <a:prstGeom prst="roundRect">
                <a:avLst/>
              </a:prstGeom>
              <a:solidFill>
                <a:sysClr val="window" lastClr="FFFFFF"/>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TAS School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i="0" u="none" strike="noStrike" kern="0" cap="none" spc="0" normalizeH="0" baseline="0" noProof="0">
                    <a:ln>
                      <a:noFill/>
                    </a:ln>
                    <a:solidFill>
                      <a:schemeClr val="tx1">
                        <a:lumMod val="85000"/>
                        <a:lumOff val="15000"/>
                      </a:schemeClr>
                    </a:solidFill>
                    <a:effectLst/>
                    <a:uLnTx/>
                    <a:uFillTx/>
                    <a:latin typeface="Segoe UI Semibold" panose="020B0702040204020203" pitchFamily="34" charset="0"/>
                    <a:cs typeface="Segoe UI Semibold" panose="020B0702040204020203" pitchFamily="34" charset="0"/>
                  </a:rPr>
                  <a:t>Outreach Toolkit</a:t>
                </a:r>
              </a:p>
            </p:txBody>
          </p:sp>
        </p:grpSp>
        <p:pic>
          <p:nvPicPr>
            <p:cNvPr id="91" name="Picture 90">
              <a:extLst>
                <a:ext uri="{FF2B5EF4-FFF2-40B4-BE49-F238E27FC236}">
                  <a16:creationId xmlns:a16="http://schemas.microsoft.com/office/drawing/2014/main" id="{39F5E64F-62BB-11D6-C1FF-BA76080003C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rcRect/>
            <a:stretch/>
          </p:blipFill>
          <p:spPr>
            <a:xfrm>
              <a:off x="8312113" y="4591949"/>
              <a:ext cx="356730" cy="356730"/>
            </a:xfrm>
            <a:prstGeom prst="rect">
              <a:avLst/>
            </a:prstGeom>
          </p:spPr>
        </p:pic>
      </p:grpSp>
    </p:spTree>
    <p:extLst>
      <p:ext uri="{BB962C8B-B14F-4D97-AF65-F5344CB8AC3E}">
        <p14:creationId xmlns:p14="http://schemas.microsoft.com/office/powerpoint/2010/main" val="5977958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left)">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wipe(left)">
                                      <p:cBhvr>
                                        <p:cTn id="57" dur="500"/>
                                        <p:tgtEl>
                                          <p:spTgt spid="9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wipe(left)">
                                      <p:cBhvr>
                                        <p:cTn id="62" dur="500"/>
                                        <p:tgtEl>
                                          <p:spTgt spid="9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AC32DC-AFF3-7DCB-758B-9C4203CABD94}"/>
              </a:ext>
            </a:extLst>
          </p:cNvPr>
          <p:cNvSpPr/>
          <p:nvPr/>
        </p:nvSpPr>
        <p:spPr>
          <a:xfrm>
            <a:off x="0" y="0"/>
            <a:ext cx="1922106" cy="53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 name="Straight Connector 3">
            <a:extLst>
              <a:ext uri="{FF2B5EF4-FFF2-40B4-BE49-F238E27FC236}">
                <a16:creationId xmlns:a16="http://schemas.microsoft.com/office/drawing/2014/main" id="{1B0D8A53-BB6B-88C5-AC60-6286E7911736}"/>
              </a:ext>
            </a:extLst>
          </p:cNvPr>
          <p:cNvCxnSpPr>
            <a:cxnSpLocks/>
          </p:cNvCxnSpPr>
          <p:nvPr/>
        </p:nvCxnSpPr>
        <p:spPr>
          <a:xfrm flipH="1">
            <a:off x="0" y="917343"/>
            <a:ext cx="4393372" cy="0"/>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A62F32C-45F0-AE77-E940-C8F31BBFAC69}"/>
              </a:ext>
            </a:extLst>
          </p:cNvPr>
          <p:cNvGrpSpPr/>
          <p:nvPr/>
        </p:nvGrpSpPr>
        <p:grpSpPr>
          <a:xfrm>
            <a:off x="564997" y="917343"/>
            <a:ext cx="3450412" cy="954750"/>
            <a:chOff x="723618" y="421519"/>
            <a:chExt cx="3450412" cy="954750"/>
          </a:xfrm>
        </p:grpSpPr>
        <p:sp>
          <p:nvSpPr>
            <p:cNvPr id="42" name="Rectangle: Rounded Corners 41">
              <a:extLst>
                <a:ext uri="{FF2B5EF4-FFF2-40B4-BE49-F238E27FC236}">
                  <a16:creationId xmlns:a16="http://schemas.microsoft.com/office/drawing/2014/main" id="{50479F49-939E-0721-F264-6371C63D3ECD}"/>
                </a:ext>
              </a:extLst>
            </p:cNvPr>
            <p:cNvSpPr/>
            <p:nvPr/>
          </p:nvSpPr>
          <p:spPr>
            <a:xfrm>
              <a:off x="1693680" y="876551"/>
              <a:ext cx="2480350" cy="499718"/>
            </a:xfrm>
            <a:prstGeom prst="roundRect">
              <a:avLst>
                <a:gd name="adj" fmla="val 16667"/>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b="1">
                  <a:latin typeface="Segoe UI" panose="020B0502040204020203" pitchFamily="34" charset="0"/>
                  <a:cs typeface="Segoe UI" panose="020B0502040204020203" pitchFamily="34" charset="0"/>
                </a:rPr>
                <a:t>Setting the Scene</a:t>
              </a:r>
            </a:p>
          </p:txBody>
        </p:sp>
        <p:cxnSp>
          <p:nvCxnSpPr>
            <p:cNvPr id="10" name="Straight Connector 9">
              <a:extLst>
                <a:ext uri="{FF2B5EF4-FFF2-40B4-BE49-F238E27FC236}">
                  <a16:creationId xmlns:a16="http://schemas.microsoft.com/office/drawing/2014/main" id="{E9EACA48-B3EB-3654-0716-E9291622CABC}"/>
                </a:ext>
              </a:extLst>
            </p:cNvPr>
            <p:cNvCxnSpPr>
              <a:cxnSpLocks/>
            </p:cNvCxnSpPr>
            <p:nvPr/>
          </p:nvCxnSpPr>
          <p:spPr>
            <a:xfrm>
              <a:off x="896333" y="421519"/>
              <a:ext cx="0" cy="603525"/>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07C64-0425-AF13-3FFE-B34221E0B5AA}"/>
                </a:ext>
              </a:extLst>
            </p:cNvPr>
            <p:cNvSpPr/>
            <p:nvPr/>
          </p:nvSpPr>
          <p:spPr>
            <a:xfrm>
              <a:off x="723618" y="876551"/>
              <a:ext cx="1086521" cy="499718"/>
            </a:xfrm>
            <a:prstGeom prst="roundRect">
              <a:avLst>
                <a:gd name="adj" fmla="val 16667"/>
              </a:avLst>
            </a:prstGeom>
            <a:gradFill flip="none" rotWithShape="1">
              <a:gsLst>
                <a:gs pos="0">
                  <a:srgbClr val="FF5851"/>
                </a:gs>
                <a:gs pos="100000">
                  <a:srgbClr val="FD1E5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Segoe UI" panose="020B0502040204020203" pitchFamily="34" charset="0"/>
                  <a:cs typeface="Segoe UI" panose="020B0502040204020203" pitchFamily="34" charset="0"/>
                </a:rPr>
                <a:t>Part 1</a:t>
              </a:r>
            </a:p>
          </p:txBody>
        </p:sp>
      </p:grpSp>
      <p:sp>
        <p:nvSpPr>
          <p:cNvPr id="38" name="TextBox 37">
            <a:extLst>
              <a:ext uri="{FF2B5EF4-FFF2-40B4-BE49-F238E27FC236}">
                <a16:creationId xmlns:a16="http://schemas.microsoft.com/office/drawing/2014/main" id="{7A1B5F9F-D68F-E7B8-71C9-0BC34A794093}"/>
              </a:ext>
            </a:extLst>
          </p:cNvPr>
          <p:cNvSpPr txBox="1"/>
          <p:nvPr/>
        </p:nvSpPr>
        <p:spPr>
          <a:xfrm>
            <a:off x="678078" y="2200213"/>
            <a:ext cx="3277697" cy="2616101"/>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Overview by UKRI Head of Artificial Intelligence and Robotics , Dr James </a:t>
            </a:r>
            <a:r>
              <a:rPr lang="en-US" sz="1600" err="1">
                <a:latin typeface="Segoe UI" panose="020B0502040204020203" pitchFamily="34" charset="0"/>
                <a:cs typeface="Segoe UI" panose="020B0502040204020203" pitchFamily="34" charset="0"/>
              </a:rPr>
              <a:t>Dracott</a:t>
            </a:r>
            <a:r>
              <a:rPr lang="en-US" sz="1600">
                <a:latin typeface="Segoe UI" panose="020B0502040204020203" pitchFamily="34" charset="0"/>
                <a:cs typeface="Segoe UI" panose="020B0502040204020203" pitchFamily="34" charset="0"/>
              </a:rPr>
              <a:t> Main Hall </a:t>
            </a:r>
          </a:p>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Introduction to the TAS Hub Research </a:t>
            </a:r>
            <a:r>
              <a:rPr lang="en-US" sz="1600" err="1">
                <a:latin typeface="Segoe UI" panose="020B0502040204020203" pitchFamily="34" charset="0"/>
                <a:cs typeface="Segoe UI" panose="020B0502040204020203" pitchFamily="34" charset="0"/>
              </a:rPr>
              <a:t>Programme</a:t>
            </a:r>
            <a:r>
              <a:rPr lang="en-US" sz="1600">
                <a:latin typeface="Segoe UI" panose="020B0502040204020203" pitchFamily="34" charset="0"/>
                <a:cs typeface="Segoe UI" panose="020B0502040204020203" pitchFamily="34" charset="0"/>
              </a:rPr>
              <a:t> , Professor Joel Fischer, TAS Research Director Main Hall </a:t>
            </a:r>
          </a:p>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Research Highlights</a:t>
            </a:r>
          </a:p>
        </p:txBody>
      </p:sp>
      <p:grpSp>
        <p:nvGrpSpPr>
          <p:cNvPr id="44" name="Group 43">
            <a:extLst>
              <a:ext uri="{FF2B5EF4-FFF2-40B4-BE49-F238E27FC236}">
                <a16:creationId xmlns:a16="http://schemas.microsoft.com/office/drawing/2014/main" id="{D55B5222-38A6-70A5-9C3F-82F43B95E451}"/>
              </a:ext>
            </a:extLst>
          </p:cNvPr>
          <p:cNvGrpSpPr/>
          <p:nvPr/>
        </p:nvGrpSpPr>
        <p:grpSpPr>
          <a:xfrm>
            <a:off x="4220657" y="914254"/>
            <a:ext cx="4450950" cy="954750"/>
            <a:chOff x="723618" y="421519"/>
            <a:chExt cx="4450950" cy="954750"/>
          </a:xfrm>
        </p:grpSpPr>
        <p:sp>
          <p:nvSpPr>
            <p:cNvPr id="49" name="Rectangle: Rounded Corners 48">
              <a:extLst>
                <a:ext uri="{FF2B5EF4-FFF2-40B4-BE49-F238E27FC236}">
                  <a16:creationId xmlns:a16="http://schemas.microsoft.com/office/drawing/2014/main" id="{083BFF15-579D-FCC9-7186-CDB8A312564A}"/>
                </a:ext>
              </a:extLst>
            </p:cNvPr>
            <p:cNvSpPr/>
            <p:nvPr/>
          </p:nvSpPr>
          <p:spPr>
            <a:xfrm>
              <a:off x="1693680" y="879640"/>
              <a:ext cx="3480888" cy="496629"/>
            </a:xfrm>
            <a:prstGeom prst="roundRect">
              <a:avLst>
                <a:gd name="adj" fmla="val 16667"/>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b="1">
                  <a:latin typeface="Segoe UI" panose="020B0502040204020203" pitchFamily="34" charset="0"/>
                  <a:cs typeface="Segoe UI" panose="020B0502040204020203" pitchFamily="34" charset="0"/>
                </a:rPr>
                <a:t>Reflect, Anticipate and Plan</a:t>
              </a:r>
            </a:p>
          </p:txBody>
        </p:sp>
        <p:cxnSp>
          <p:nvCxnSpPr>
            <p:cNvPr id="54" name="Straight Connector 53">
              <a:extLst>
                <a:ext uri="{FF2B5EF4-FFF2-40B4-BE49-F238E27FC236}">
                  <a16:creationId xmlns:a16="http://schemas.microsoft.com/office/drawing/2014/main" id="{B8253A90-77F1-08A9-E56A-F8C4E09859AE}"/>
                </a:ext>
              </a:extLst>
            </p:cNvPr>
            <p:cNvCxnSpPr>
              <a:cxnSpLocks/>
            </p:cNvCxnSpPr>
            <p:nvPr/>
          </p:nvCxnSpPr>
          <p:spPr>
            <a:xfrm flipV="1">
              <a:off x="896333" y="421519"/>
              <a:ext cx="0" cy="603525"/>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CE22A5C9-1AAC-6828-A4AA-FAF196945256}"/>
                </a:ext>
              </a:extLst>
            </p:cNvPr>
            <p:cNvSpPr/>
            <p:nvPr/>
          </p:nvSpPr>
          <p:spPr>
            <a:xfrm>
              <a:off x="723618" y="876551"/>
              <a:ext cx="1086521" cy="499718"/>
            </a:xfrm>
            <a:prstGeom prst="roundRect">
              <a:avLst>
                <a:gd name="adj" fmla="val 16667"/>
              </a:avLst>
            </a:prstGeom>
            <a:gradFill flip="none" rotWithShape="1">
              <a:gsLst>
                <a:gs pos="0">
                  <a:srgbClr val="FF5851"/>
                </a:gs>
                <a:gs pos="100000">
                  <a:srgbClr val="FD1E5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Segoe UI" panose="020B0502040204020203" pitchFamily="34" charset="0"/>
                  <a:cs typeface="Segoe UI" panose="020B0502040204020203" pitchFamily="34" charset="0"/>
                </a:rPr>
                <a:t>Part 2</a:t>
              </a:r>
            </a:p>
          </p:txBody>
        </p:sp>
      </p:grpSp>
      <p:sp>
        <p:nvSpPr>
          <p:cNvPr id="56" name="TextBox 55">
            <a:extLst>
              <a:ext uri="{FF2B5EF4-FFF2-40B4-BE49-F238E27FC236}">
                <a16:creationId xmlns:a16="http://schemas.microsoft.com/office/drawing/2014/main" id="{D1648BE6-F5E2-EBBD-63B0-CB9D51CDB1A5}"/>
              </a:ext>
            </a:extLst>
          </p:cNvPr>
          <p:cNvSpPr txBox="1"/>
          <p:nvPr/>
        </p:nvSpPr>
        <p:spPr>
          <a:xfrm>
            <a:off x="4333738" y="2197124"/>
            <a:ext cx="7285106" cy="3908762"/>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TAS Research </a:t>
            </a:r>
            <a:r>
              <a:rPr lang="en-US" sz="1600" err="1">
                <a:latin typeface="Segoe UI" panose="020B0502040204020203" pitchFamily="34" charset="0"/>
                <a:cs typeface="Segoe UI" panose="020B0502040204020203" pitchFamily="34" charset="0"/>
              </a:rPr>
              <a:t>Programme</a:t>
            </a:r>
            <a:r>
              <a:rPr lang="en-US" sz="1600">
                <a:latin typeface="Segoe UI" panose="020B0502040204020203" pitchFamily="34" charset="0"/>
                <a:cs typeface="Segoe UI" panose="020B0502040204020203" pitchFamily="34" charset="0"/>
              </a:rPr>
              <a:t> Panel chaired by Professor Joel Fischer, TAS Research Director. With Professor Radu </a:t>
            </a:r>
            <a:r>
              <a:rPr lang="en-US" sz="1600" err="1">
                <a:latin typeface="Segoe UI" panose="020B0502040204020203" pitchFamily="34" charset="0"/>
                <a:cs typeface="Segoe UI" panose="020B0502040204020203" pitchFamily="34" charset="0"/>
              </a:rPr>
              <a:t>Calinescu</a:t>
            </a:r>
            <a:r>
              <a:rPr lang="en-US" sz="1600">
                <a:latin typeface="Segoe UI" panose="020B0502040204020203" pitchFamily="34" charset="0"/>
                <a:cs typeface="Segoe UI" panose="020B0502040204020203" pitchFamily="34" charset="0"/>
              </a:rPr>
              <a:t>, Carly Kind, and Dr Kate Devlin. Main Hall.</a:t>
            </a:r>
          </a:p>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Live exhibition of TAS research, demos, policy, and creative work. Lutyens Suite</a:t>
            </a:r>
          </a:p>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TAS Creative Ambassadors: Blast Theory</a:t>
            </a:r>
          </a:p>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Translating TAS Research.” Panel chaired by Professor Derek McAuley, TAS Deputy Director Professor Dame Wendy Hall, Dr Ben Pritchard (Thales), Miranda Marcus (BBC) and Professor Tom Rodden (DCMS) </a:t>
            </a:r>
          </a:p>
          <a:p>
            <a:pPr marL="285750" indent="-285750">
              <a:spcAft>
                <a:spcPts val="1200"/>
              </a:spcAft>
              <a:buFont typeface="Wingdings" panose="05000000000000000000" pitchFamily="2" charset="2"/>
              <a:buChar char="§"/>
            </a:pPr>
            <a:r>
              <a:rPr lang="en-US" sz="1600">
                <a:latin typeface="Segoe UI" panose="020B0502040204020203" pitchFamily="34" charset="0"/>
                <a:cs typeface="Segoe UI" panose="020B0502040204020203" pitchFamily="34" charset="0"/>
              </a:rPr>
              <a:t>“International Perspectives on TAS” chaired by Professor </a:t>
            </a:r>
            <a:r>
              <a:rPr lang="en-US" sz="1600" err="1">
                <a:latin typeface="Segoe UI" panose="020B0502040204020203" pitchFamily="34" charset="0"/>
                <a:cs typeface="Segoe UI" panose="020B0502040204020203" pitchFamily="34" charset="0"/>
              </a:rPr>
              <a:t>Sarvapali</a:t>
            </a:r>
            <a:r>
              <a:rPr lang="en-US" sz="1600">
                <a:latin typeface="Segoe UI" panose="020B0502040204020203" pitchFamily="34" charset="0"/>
                <a:cs typeface="Segoe UI" panose="020B0502040204020203" pitchFamily="34" charset="0"/>
              </a:rPr>
              <a:t> </a:t>
            </a:r>
            <a:r>
              <a:rPr lang="en-US" sz="1600" err="1">
                <a:latin typeface="Segoe UI" panose="020B0502040204020203" pitchFamily="34" charset="0"/>
                <a:cs typeface="Segoe UI" panose="020B0502040204020203" pitchFamily="34" charset="0"/>
              </a:rPr>
              <a:t>Ramchurn</a:t>
            </a:r>
            <a:r>
              <a:rPr lang="en-US" sz="1600">
                <a:latin typeface="Segoe UI" panose="020B0502040204020203" pitchFamily="34" charset="0"/>
                <a:cs typeface="Segoe UI" panose="020B0502040204020203" pitchFamily="34" charset="0"/>
              </a:rPr>
              <a:t>, TAS Director.​ Professor Subramanian </a:t>
            </a:r>
            <a:r>
              <a:rPr lang="en-US" sz="1600" err="1">
                <a:latin typeface="Segoe UI" panose="020B0502040204020203" pitchFamily="34" charset="0"/>
                <a:cs typeface="Segoe UI" panose="020B0502040204020203" pitchFamily="34" charset="0"/>
              </a:rPr>
              <a:t>Ramamoorthy</a:t>
            </a:r>
            <a:r>
              <a:rPr lang="en-US" sz="1600">
                <a:latin typeface="Segoe UI" panose="020B0502040204020203" pitchFamily="34" charset="0"/>
                <a:cs typeface="Segoe UI" panose="020B0502040204020203" pitchFamily="34" charset="0"/>
              </a:rPr>
              <a:t>, Professor Milind </a:t>
            </a:r>
            <a:r>
              <a:rPr lang="en-US" sz="1600" err="1">
                <a:latin typeface="Segoe UI" panose="020B0502040204020203" pitchFamily="34" charset="0"/>
                <a:cs typeface="Segoe UI" panose="020B0502040204020203" pitchFamily="34" charset="0"/>
              </a:rPr>
              <a:t>Tambe</a:t>
            </a:r>
            <a:r>
              <a:rPr lang="en-US" sz="1600">
                <a:latin typeface="Segoe UI" panose="020B0502040204020203" pitchFamily="34" charset="0"/>
                <a:cs typeface="Segoe UI" panose="020B0502040204020203" pitchFamily="34" charset="0"/>
              </a:rPr>
              <a:t>, Dr Cara LaPointe and Professor Sharon </a:t>
            </a:r>
            <a:r>
              <a:rPr lang="en-US" sz="1600" err="1">
                <a:latin typeface="Segoe UI" panose="020B0502040204020203" pitchFamily="34" charset="0"/>
                <a:cs typeface="Segoe UI" panose="020B0502040204020203" pitchFamily="34" charset="0"/>
              </a:rPr>
              <a:t>Strover</a:t>
            </a:r>
            <a:r>
              <a:rPr lang="en-US" sz="1600">
                <a:latin typeface="Segoe UI" panose="020B0502040204020203" pitchFamily="34" charset="0"/>
                <a:cs typeface="Segoe UI" panose="020B0502040204020203" pitchFamily="34" charset="0"/>
              </a:rPr>
              <a:t>.</a:t>
            </a:r>
          </a:p>
        </p:txBody>
      </p:sp>
      <p:grpSp>
        <p:nvGrpSpPr>
          <p:cNvPr id="16" name="Group 15">
            <a:extLst>
              <a:ext uri="{FF2B5EF4-FFF2-40B4-BE49-F238E27FC236}">
                <a16:creationId xmlns:a16="http://schemas.microsoft.com/office/drawing/2014/main" id="{D138DBD1-D661-DEC8-B1A7-09E74CD5888E}"/>
              </a:ext>
            </a:extLst>
          </p:cNvPr>
          <p:cNvGrpSpPr/>
          <p:nvPr/>
        </p:nvGrpSpPr>
        <p:grpSpPr>
          <a:xfrm>
            <a:off x="737712" y="5144434"/>
            <a:ext cx="3294263" cy="867708"/>
            <a:chOff x="737712" y="5144434"/>
            <a:chExt cx="3294263" cy="867708"/>
          </a:xfrm>
        </p:grpSpPr>
        <p:grpSp>
          <p:nvGrpSpPr>
            <p:cNvPr id="9" name="Group 8">
              <a:extLst>
                <a:ext uri="{FF2B5EF4-FFF2-40B4-BE49-F238E27FC236}">
                  <a16:creationId xmlns:a16="http://schemas.microsoft.com/office/drawing/2014/main" id="{7E96DF6D-85FF-299B-9CBB-497F28DC6CC1}"/>
                </a:ext>
              </a:extLst>
            </p:cNvPr>
            <p:cNvGrpSpPr/>
            <p:nvPr/>
          </p:nvGrpSpPr>
          <p:grpSpPr>
            <a:xfrm>
              <a:off x="737712" y="5144434"/>
              <a:ext cx="3294263" cy="867708"/>
              <a:chOff x="737712" y="5144433"/>
              <a:chExt cx="3294263" cy="993837"/>
            </a:xfrm>
          </p:grpSpPr>
          <p:sp>
            <p:nvSpPr>
              <p:cNvPr id="59" name="Rectangle: Rounded Corners 58">
                <a:extLst>
                  <a:ext uri="{FF2B5EF4-FFF2-40B4-BE49-F238E27FC236}">
                    <a16:creationId xmlns:a16="http://schemas.microsoft.com/office/drawing/2014/main" id="{257011A9-DE71-6E90-2725-FF8134E79D7A}"/>
                  </a:ext>
                </a:extLst>
              </p:cNvPr>
              <p:cNvSpPr/>
              <p:nvPr/>
            </p:nvSpPr>
            <p:spPr>
              <a:xfrm>
                <a:off x="737712" y="5144433"/>
                <a:ext cx="3260653" cy="993837"/>
              </a:xfrm>
              <a:prstGeom prst="roundRect">
                <a:avLst>
                  <a:gd name="adj" fmla="val 10235"/>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a:latin typeface="Segoe UI" panose="020B0502040204020203" pitchFamily="34" charset="0"/>
                  <a:cs typeface="Segoe UI" panose="020B0502040204020203" pitchFamily="34" charset="0"/>
                </a:endParaRPr>
              </a:p>
            </p:txBody>
          </p:sp>
          <p:sp>
            <p:nvSpPr>
              <p:cNvPr id="58" name="Rectangle: Rounded Corners 57">
                <a:extLst>
                  <a:ext uri="{FF2B5EF4-FFF2-40B4-BE49-F238E27FC236}">
                    <a16:creationId xmlns:a16="http://schemas.microsoft.com/office/drawing/2014/main" id="{A43C74A8-1477-58C8-A287-F8560ADC99D1}"/>
                  </a:ext>
                </a:extLst>
              </p:cNvPr>
              <p:cNvSpPr/>
              <p:nvPr/>
            </p:nvSpPr>
            <p:spPr>
              <a:xfrm>
                <a:off x="1496959" y="5144433"/>
                <a:ext cx="2501406" cy="993837"/>
              </a:xfrm>
              <a:prstGeom prst="roundRect">
                <a:avLst>
                  <a:gd name="adj" fmla="val 10235"/>
                </a:avLst>
              </a:prstGeom>
              <a:gradFill flip="none" rotWithShape="1">
                <a:gsLst>
                  <a:gs pos="0">
                    <a:srgbClr val="FF5851"/>
                  </a:gs>
                  <a:gs pos="100000">
                    <a:srgbClr val="FD1E5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b="1">
                  <a:latin typeface="Segoe UI" panose="020B0502040204020203" pitchFamily="34" charset="0"/>
                  <a:cs typeface="Segoe UI" panose="020B0502040204020203" pitchFamily="34" charset="0"/>
                </a:endParaRPr>
              </a:p>
            </p:txBody>
          </p:sp>
          <p:sp>
            <p:nvSpPr>
              <p:cNvPr id="57" name="TextBox 56">
                <a:extLst>
                  <a:ext uri="{FF2B5EF4-FFF2-40B4-BE49-F238E27FC236}">
                    <a16:creationId xmlns:a16="http://schemas.microsoft.com/office/drawing/2014/main" id="{5A43F2AC-D245-401E-63BE-DC3CFCA1C61F}"/>
                  </a:ext>
                </a:extLst>
              </p:cNvPr>
              <p:cNvSpPr txBox="1"/>
              <p:nvPr/>
            </p:nvSpPr>
            <p:spPr>
              <a:xfrm>
                <a:off x="1611259" y="5246230"/>
                <a:ext cx="2420716" cy="793158"/>
              </a:xfrm>
              <a:prstGeom prst="rect">
                <a:avLst/>
              </a:prstGeom>
              <a:noFill/>
            </p:spPr>
            <p:txBody>
              <a:bodyPr wrap="square" rtlCol="0" anchor="ctr">
                <a:spAutoFit/>
              </a:bodyPr>
              <a:lstStyle/>
              <a:p>
                <a:r>
                  <a:rPr lang="en-GB" sz="1300" b="1">
                    <a:solidFill>
                      <a:schemeClr val="bg1"/>
                    </a:solidFill>
                    <a:latin typeface="Segoe UI" panose="020B0502040204020203" pitchFamily="34" charset="0"/>
                    <a:cs typeface="Segoe UI" panose="020B0502040204020203" pitchFamily="34" charset="0"/>
                  </a:rPr>
                  <a:t>Email your questions, thoughts, suggestions to: </a:t>
                </a:r>
                <a:r>
                  <a:rPr lang="en-GB" sz="1300" b="1">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contact@tas.ac.uk</a:t>
                </a:r>
                <a:r>
                  <a:rPr lang="en-GB" sz="1300" b="1">
                    <a:solidFill>
                      <a:schemeClr val="bg1"/>
                    </a:solidFill>
                    <a:latin typeface="Segoe UI" panose="020B0502040204020203" pitchFamily="34" charset="0"/>
                    <a:cs typeface="Segoe UI" panose="020B0502040204020203" pitchFamily="34" charset="0"/>
                  </a:rPr>
                  <a:t> </a:t>
                </a:r>
              </a:p>
            </p:txBody>
          </p:sp>
        </p:grpSp>
        <p:pic>
          <p:nvPicPr>
            <p:cNvPr id="15" name="Picture 14">
              <a:extLst>
                <a:ext uri="{FF2B5EF4-FFF2-40B4-BE49-F238E27FC236}">
                  <a16:creationId xmlns:a16="http://schemas.microsoft.com/office/drawing/2014/main" id="{EB53573B-E70E-2DF2-E2DF-412B7383FF2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894378" y="5359900"/>
              <a:ext cx="436775" cy="436775"/>
            </a:xfrm>
            <a:prstGeom prst="rect">
              <a:avLst/>
            </a:prstGeom>
          </p:spPr>
        </p:pic>
      </p:grpSp>
    </p:spTree>
    <p:extLst>
      <p:ext uri="{BB962C8B-B14F-4D97-AF65-F5344CB8AC3E}">
        <p14:creationId xmlns:p14="http://schemas.microsoft.com/office/powerpoint/2010/main" val="216710270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1000"/>
                                        <p:tgtEl>
                                          <p:spTgt spid="56"/>
                                        </p:tgtEl>
                                      </p:cBhvr>
                                    </p:animEffect>
                                    <p:anim calcmode="lin" valueType="num">
                                      <p:cBhvr>
                                        <p:cTn id="31" dur="1000" fill="hold"/>
                                        <p:tgtEl>
                                          <p:spTgt spid="56"/>
                                        </p:tgtEl>
                                        <p:attrNameLst>
                                          <p:attrName>ppt_x</p:attrName>
                                        </p:attrNameLst>
                                      </p:cBhvr>
                                      <p:tavLst>
                                        <p:tav tm="0">
                                          <p:val>
                                            <p:strVal val="#ppt_x"/>
                                          </p:val>
                                        </p:tav>
                                        <p:tav tm="100000">
                                          <p:val>
                                            <p:strVal val="#ppt_x"/>
                                          </p:val>
                                        </p:tav>
                                      </p:tavLst>
                                    </p:anim>
                                    <p:anim calcmode="lin" valueType="num">
                                      <p:cBhvr>
                                        <p:cTn id="3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Freeform: Shape 176">
            <a:extLst>
              <a:ext uri="{FF2B5EF4-FFF2-40B4-BE49-F238E27FC236}">
                <a16:creationId xmlns:a16="http://schemas.microsoft.com/office/drawing/2014/main" id="{534A09BA-BBF4-B0CB-2C9B-614018D028EE}"/>
              </a:ext>
            </a:extLst>
          </p:cNvPr>
          <p:cNvSpPr/>
          <p:nvPr/>
        </p:nvSpPr>
        <p:spPr>
          <a:xfrm rot="13500000" flipH="1">
            <a:off x="9872037" y="3324126"/>
            <a:ext cx="3490229" cy="1851176"/>
          </a:xfrm>
          <a:custGeom>
            <a:avLst/>
            <a:gdLst>
              <a:gd name="connsiteX0" fmla="*/ 0 w 3490229"/>
              <a:gd name="connsiteY0" fmla="*/ 1851176 h 1851176"/>
              <a:gd name="connsiteX1" fmla="*/ 0 w 3490229"/>
              <a:gd name="connsiteY1" fmla="*/ 0 h 1851176"/>
              <a:gd name="connsiteX2" fmla="*/ 1890967 w 3490229"/>
              <a:gd name="connsiteY2" fmla="*/ 0 h 1851176"/>
              <a:gd name="connsiteX3" fmla="*/ 3490229 w 3490229"/>
              <a:gd name="connsiteY3" fmla="*/ 0 h 1851176"/>
              <a:gd name="connsiteX4" fmla="*/ 1639053 w 3490229"/>
              <a:gd name="connsiteY4" fmla="*/ 1851176 h 185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229" h="1851176">
                <a:moveTo>
                  <a:pt x="0" y="1851176"/>
                </a:moveTo>
                <a:lnTo>
                  <a:pt x="0" y="0"/>
                </a:lnTo>
                <a:lnTo>
                  <a:pt x="1890967" y="0"/>
                </a:lnTo>
                <a:lnTo>
                  <a:pt x="3490229" y="0"/>
                </a:lnTo>
                <a:lnTo>
                  <a:pt x="1639053" y="1851176"/>
                </a:lnTo>
                <a:close/>
              </a:path>
            </a:pathLst>
          </a:custGeom>
          <a:solidFill>
            <a:srgbClr val="F2F2F2"/>
          </a:solidFill>
          <a:ln w="12700" cap="flat" cmpd="sng" algn="ctr">
            <a:noFill/>
            <a:prstDash val="solid"/>
            <a:miter lim="800000"/>
          </a:ln>
          <a:effectLst/>
        </p:spPr>
        <p:txBody>
          <a:bodyPr wrap="square" rtlCol="0" anchor="ctr">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76" name="Freeform: Shape 175">
            <a:extLst>
              <a:ext uri="{FF2B5EF4-FFF2-40B4-BE49-F238E27FC236}">
                <a16:creationId xmlns:a16="http://schemas.microsoft.com/office/drawing/2014/main" id="{D43E50FE-52C2-5F11-1D18-91973D0B0CCC}"/>
              </a:ext>
            </a:extLst>
          </p:cNvPr>
          <p:cNvSpPr/>
          <p:nvPr/>
        </p:nvSpPr>
        <p:spPr>
          <a:xfrm rot="8100000">
            <a:off x="-1165622" y="3419376"/>
            <a:ext cx="3490229" cy="1851176"/>
          </a:xfrm>
          <a:custGeom>
            <a:avLst/>
            <a:gdLst>
              <a:gd name="connsiteX0" fmla="*/ 0 w 3490229"/>
              <a:gd name="connsiteY0" fmla="*/ 1851176 h 1851176"/>
              <a:gd name="connsiteX1" fmla="*/ 0 w 3490229"/>
              <a:gd name="connsiteY1" fmla="*/ 0 h 1851176"/>
              <a:gd name="connsiteX2" fmla="*/ 1890967 w 3490229"/>
              <a:gd name="connsiteY2" fmla="*/ 0 h 1851176"/>
              <a:gd name="connsiteX3" fmla="*/ 3490229 w 3490229"/>
              <a:gd name="connsiteY3" fmla="*/ 0 h 1851176"/>
              <a:gd name="connsiteX4" fmla="*/ 1639053 w 3490229"/>
              <a:gd name="connsiteY4" fmla="*/ 1851176 h 185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0229" h="1851176">
                <a:moveTo>
                  <a:pt x="0" y="1851176"/>
                </a:moveTo>
                <a:lnTo>
                  <a:pt x="0" y="0"/>
                </a:lnTo>
                <a:lnTo>
                  <a:pt x="1890967" y="0"/>
                </a:lnTo>
                <a:lnTo>
                  <a:pt x="3490229" y="0"/>
                </a:lnTo>
                <a:lnTo>
                  <a:pt x="1639053" y="1851176"/>
                </a:lnTo>
                <a:close/>
              </a:path>
            </a:pathLst>
          </a:custGeom>
          <a:solidFill>
            <a:srgbClr val="F2F2F2"/>
          </a:solidFill>
          <a:ln w="12700" cap="flat" cmpd="sng" algn="ctr">
            <a:noFill/>
            <a:prstDash val="solid"/>
            <a:miter lim="800000"/>
          </a:ln>
          <a:effectLst/>
        </p:spPr>
        <p:txBody>
          <a:bodyPr wrap="square" rtlCol="0" anchor="ctr">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73" name="Freeform: Shape 172">
            <a:extLst>
              <a:ext uri="{FF2B5EF4-FFF2-40B4-BE49-F238E27FC236}">
                <a16:creationId xmlns:a16="http://schemas.microsoft.com/office/drawing/2014/main" id="{816A4B82-A79C-7996-D025-B3E99C0DEAA4}"/>
              </a:ext>
            </a:extLst>
          </p:cNvPr>
          <p:cNvSpPr/>
          <p:nvPr/>
        </p:nvSpPr>
        <p:spPr>
          <a:xfrm rot="8100000">
            <a:off x="4244919" y="388687"/>
            <a:ext cx="3742143" cy="3742142"/>
          </a:xfrm>
          <a:custGeom>
            <a:avLst/>
            <a:gdLst>
              <a:gd name="connsiteX0" fmla="*/ 0 w 1492249"/>
              <a:gd name="connsiteY0" fmla="*/ 738191 h 1492249"/>
              <a:gd name="connsiteX1" fmla="*/ 0 w 1492249"/>
              <a:gd name="connsiteY1" fmla="*/ 0 h 1492249"/>
              <a:gd name="connsiteX2" fmla="*/ 754058 w 1492249"/>
              <a:gd name="connsiteY2" fmla="*/ 0 h 1492249"/>
              <a:gd name="connsiteX3" fmla="*/ 1492249 w 1492249"/>
              <a:gd name="connsiteY3" fmla="*/ 0 h 1492249"/>
              <a:gd name="connsiteX4" fmla="*/ 1492249 w 1492249"/>
              <a:gd name="connsiteY4" fmla="*/ 738191 h 1492249"/>
              <a:gd name="connsiteX5" fmla="*/ 1492249 w 1492249"/>
              <a:gd name="connsiteY5" fmla="*/ 1492249 h 1492249"/>
              <a:gd name="connsiteX6" fmla="*/ 754058 w 1492249"/>
              <a:gd name="connsiteY6" fmla="*/ 1492249 h 1492249"/>
              <a:gd name="connsiteX7" fmla="*/ 754058 w 1492249"/>
              <a:gd name="connsiteY7" fmla="*/ 738191 h 149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249" h="1492249">
                <a:moveTo>
                  <a:pt x="0" y="738191"/>
                </a:moveTo>
                <a:lnTo>
                  <a:pt x="0" y="0"/>
                </a:lnTo>
                <a:lnTo>
                  <a:pt x="754058" y="0"/>
                </a:lnTo>
                <a:lnTo>
                  <a:pt x="1492249" y="0"/>
                </a:lnTo>
                <a:lnTo>
                  <a:pt x="1492249" y="738191"/>
                </a:lnTo>
                <a:lnTo>
                  <a:pt x="1492249" y="1492249"/>
                </a:lnTo>
                <a:lnTo>
                  <a:pt x="754058" y="1492249"/>
                </a:lnTo>
                <a:lnTo>
                  <a:pt x="754058" y="738191"/>
                </a:lnTo>
                <a:close/>
              </a:path>
            </a:pathLst>
          </a:custGeom>
          <a:solidFill>
            <a:srgbClr val="F2F2F2"/>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74" name="Freeform: Shape 173">
            <a:extLst>
              <a:ext uri="{FF2B5EF4-FFF2-40B4-BE49-F238E27FC236}">
                <a16:creationId xmlns:a16="http://schemas.microsoft.com/office/drawing/2014/main" id="{6A1F8452-2745-5224-67CD-6C0FE799BEFF}"/>
              </a:ext>
            </a:extLst>
          </p:cNvPr>
          <p:cNvSpPr/>
          <p:nvPr/>
        </p:nvSpPr>
        <p:spPr>
          <a:xfrm rot="8100000">
            <a:off x="6687030" y="388688"/>
            <a:ext cx="3742143" cy="3742142"/>
          </a:xfrm>
          <a:custGeom>
            <a:avLst/>
            <a:gdLst>
              <a:gd name="connsiteX0" fmla="*/ 0 w 1492249"/>
              <a:gd name="connsiteY0" fmla="*/ 738191 h 1492249"/>
              <a:gd name="connsiteX1" fmla="*/ 0 w 1492249"/>
              <a:gd name="connsiteY1" fmla="*/ 0 h 1492249"/>
              <a:gd name="connsiteX2" fmla="*/ 754058 w 1492249"/>
              <a:gd name="connsiteY2" fmla="*/ 0 h 1492249"/>
              <a:gd name="connsiteX3" fmla="*/ 1492249 w 1492249"/>
              <a:gd name="connsiteY3" fmla="*/ 0 h 1492249"/>
              <a:gd name="connsiteX4" fmla="*/ 1492249 w 1492249"/>
              <a:gd name="connsiteY4" fmla="*/ 738191 h 1492249"/>
              <a:gd name="connsiteX5" fmla="*/ 1492249 w 1492249"/>
              <a:gd name="connsiteY5" fmla="*/ 1492249 h 1492249"/>
              <a:gd name="connsiteX6" fmla="*/ 754058 w 1492249"/>
              <a:gd name="connsiteY6" fmla="*/ 1492249 h 1492249"/>
              <a:gd name="connsiteX7" fmla="*/ 754058 w 1492249"/>
              <a:gd name="connsiteY7" fmla="*/ 738191 h 149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249" h="1492249">
                <a:moveTo>
                  <a:pt x="0" y="738191"/>
                </a:moveTo>
                <a:lnTo>
                  <a:pt x="0" y="0"/>
                </a:lnTo>
                <a:lnTo>
                  <a:pt x="754058" y="0"/>
                </a:lnTo>
                <a:lnTo>
                  <a:pt x="1492249" y="0"/>
                </a:lnTo>
                <a:lnTo>
                  <a:pt x="1492249" y="738191"/>
                </a:lnTo>
                <a:lnTo>
                  <a:pt x="1492249" y="1492249"/>
                </a:lnTo>
                <a:lnTo>
                  <a:pt x="754058" y="1492249"/>
                </a:lnTo>
                <a:lnTo>
                  <a:pt x="754058" y="738191"/>
                </a:lnTo>
                <a:close/>
              </a:path>
            </a:pathLst>
          </a:custGeom>
          <a:solidFill>
            <a:srgbClr val="F2F2F2"/>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37" name="Freeform: Shape 136">
            <a:extLst>
              <a:ext uri="{FF2B5EF4-FFF2-40B4-BE49-F238E27FC236}">
                <a16:creationId xmlns:a16="http://schemas.microsoft.com/office/drawing/2014/main" id="{745536EA-C6A8-C160-3961-30CD40D877D9}"/>
              </a:ext>
            </a:extLst>
          </p:cNvPr>
          <p:cNvSpPr/>
          <p:nvPr/>
        </p:nvSpPr>
        <p:spPr>
          <a:xfrm rot="8100000">
            <a:off x="1681506" y="388686"/>
            <a:ext cx="3742143" cy="3742142"/>
          </a:xfrm>
          <a:custGeom>
            <a:avLst/>
            <a:gdLst>
              <a:gd name="connsiteX0" fmla="*/ 0 w 1492249"/>
              <a:gd name="connsiteY0" fmla="*/ 738191 h 1492249"/>
              <a:gd name="connsiteX1" fmla="*/ 0 w 1492249"/>
              <a:gd name="connsiteY1" fmla="*/ 0 h 1492249"/>
              <a:gd name="connsiteX2" fmla="*/ 754058 w 1492249"/>
              <a:gd name="connsiteY2" fmla="*/ 0 h 1492249"/>
              <a:gd name="connsiteX3" fmla="*/ 1492249 w 1492249"/>
              <a:gd name="connsiteY3" fmla="*/ 0 h 1492249"/>
              <a:gd name="connsiteX4" fmla="*/ 1492249 w 1492249"/>
              <a:gd name="connsiteY4" fmla="*/ 738191 h 1492249"/>
              <a:gd name="connsiteX5" fmla="*/ 1492249 w 1492249"/>
              <a:gd name="connsiteY5" fmla="*/ 1492249 h 1492249"/>
              <a:gd name="connsiteX6" fmla="*/ 754058 w 1492249"/>
              <a:gd name="connsiteY6" fmla="*/ 1492249 h 1492249"/>
              <a:gd name="connsiteX7" fmla="*/ 754058 w 1492249"/>
              <a:gd name="connsiteY7" fmla="*/ 738191 h 149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2249" h="1492249">
                <a:moveTo>
                  <a:pt x="0" y="738191"/>
                </a:moveTo>
                <a:lnTo>
                  <a:pt x="0" y="0"/>
                </a:lnTo>
                <a:lnTo>
                  <a:pt x="754058" y="0"/>
                </a:lnTo>
                <a:lnTo>
                  <a:pt x="1492249" y="0"/>
                </a:lnTo>
                <a:lnTo>
                  <a:pt x="1492249" y="738191"/>
                </a:lnTo>
                <a:lnTo>
                  <a:pt x="1492249" y="1492249"/>
                </a:lnTo>
                <a:lnTo>
                  <a:pt x="754058" y="1492249"/>
                </a:lnTo>
                <a:lnTo>
                  <a:pt x="754058" y="738191"/>
                </a:lnTo>
                <a:close/>
              </a:path>
            </a:pathLst>
          </a:custGeom>
          <a:solidFill>
            <a:srgbClr val="F2F2F2"/>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pic>
        <p:nvPicPr>
          <p:cNvPr id="138" name="Picture 137">
            <a:extLst>
              <a:ext uri="{FF2B5EF4-FFF2-40B4-BE49-F238E27FC236}">
                <a16:creationId xmlns:a16="http://schemas.microsoft.com/office/drawing/2014/main" id="{6E318F9C-D4F7-2C01-4BB1-5A897D554407}"/>
              </a:ext>
            </a:extLst>
          </p:cNvPr>
          <p:cNvPicPr>
            <a:picLocks noChangeAspect="1"/>
          </p:cNvPicPr>
          <p:nvPr/>
        </p:nvPicPr>
        <p:blipFill rotWithShape="1">
          <a:blip r:embed="rId3">
            <a:extLst>
              <a:ext uri="{28A0092B-C50C-407E-A947-70E740481C1C}">
                <a14:useLocalDpi xmlns:a14="http://schemas.microsoft.com/office/drawing/2010/main" val="0"/>
              </a:ext>
            </a:extLst>
          </a:blip>
          <a:srcRect t="25848" b="40215"/>
          <a:stretch/>
        </p:blipFill>
        <p:spPr>
          <a:xfrm>
            <a:off x="0" y="-1"/>
            <a:ext cx="12192000" cy="2834641"/>
          </a:xfrm>
          <a:prstGeom prst="rect">
            <a:avLst/>
          </a:prstGeom>
        </p:spPr>
      </p:pic>
      <p:sp>
        <p:nvSpPr>
          <p:cNvPr id="139" name="Rectangle 138">
            <a:extLst>
              <a:ext uri="{FF2B5EF4-FFF2-40B4-BE49-F238E27FC236}">
                <a16:creationId xmlns:a16="http://schemas.microsoft.com/office/drawing/2014/main" id="{F4BBA566-3662-28D9-BF4F-597C2DAF2C65}"/>
              </a:ext>
            </a:extLst>
          </p:cNvPr>
          <p:cNvSpPr/>
          <p:nvPr/>
        </p:nvSpPr>
        <p:spPr>
          <a:xfrm>
            <a:off x="0" y="0"/>
            <a:ext cx="12192000" cy="2834640"/>
          </a:xfrm>
          <a:prstGeom prst="rect">
            <a:avLst/>
          </a:prstGeom>
          <a:gradFill flip="none" rotWithShape="1">
            <a:gsLst>
              <a:gs pos="0">
                <a:srgbClr val="EF314C">
                  <a:alpha val="80000"/>
                </a:srgbClr>
              </a:gs>
              <a:gs pos="100000">
                <a:srgbClr val="FB6F18">
                  <a:alpha val="80000"/>
                </a:srgbClr>
              </a:gs>
            </a:gsLst>
            <a:lin ang="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chemeClr val="bg1"/>
                </a:solidFill>
                <a:latin typeface="Segoe UI" panose="020B0502040204020203" pitchFamily="34" charset="0"/>
                <a:ea typeface="Arimo" panose="020B0604020202020204" pitchFamily="34" charset="0"/>
                <a:cs typeface="Segoe UI" panose="020B0502040204020203" pitchFamily="34" charset="0"/>
              </a:rPr>
              <a:t>International </a:t>
            </a:r>
          </a:p>
          <a:p>
            <a:pPr lvl="0">
              <a:defRPr/>
            </a:pPr>
            <a:r>
              <a:rPr lang="en-US" sz="2800" b="1">
                <a:solidFill>
                  <a:schemeClr val="bg1"/>
                </a:solidFill>
                <a:latin typeface="Segoe UI" panose="020B0502040204020203" pitchFamily="34" charset="0"/>
                <a:ea typeface="Arimo" panose="020B0604020202020204" pitchFamily="34" charset="0"/>
                <a:cs typeface="Segoe UI" panose="020B0502040204020203" pitchFamily="34" charset="0"/>
              </a:rPr>
              <a:t>Guests</a:t>
            </a:r>
          </a:p>
        </p:txBody>
      </p:sp>
      <p:grpSp>
        <p:nvGrpSpPr>
          <p:cNvPr id="33" name="Group 32">
            <a:extLst>
              <a:ext uri="{FF2B5EF4-FFF2-40B4-BE49-F238E27FC236}">
                <a16:creationId xmlns:a16="http://schemas.microsoft.com/office/drawing/2014/main" id="{A170837B-11C3-CC5F-82ED-F2E599E9DC91}"/>
              </a:ext>
            </a:extLst>
          </p:cNvPr>
          <p:cNvGrpSpPr/>
          <p:nvPr/>
        </p:nvGrpSpPr>
        <p:grpSpPr>
          <a:xfrm>
            <a:off x="766763" y="266700"/>
            <a:ext cx="619600" cy="45719"/>
            <a:chOff x="766763" y="266700"/>
            <a:chExt cx="619600" cy="45719"/>
          </a:xfrm>
          <a:solidFill>
            <a:schemeClr val="bg1"/>
          </a:solidFill>
        </p:grpSpPr>
        <p:sp>
          <p:nvSpPr>
            <p:cNvPr id="163" name="TextBox 162">
              <a:extLst>
                <a:ext uri="{FF2B5EF4-FFF2-40B4-BE49-F238E27FC236}">
                  <a16:creationId xmlns:a16="http://schemas.microsoft.com/office/drawing/2014/main" id="{015187B5-4158-2BF3-5200-C1309BF67243}"/>
                </a:ext>
              </a:extLst>
            </p:cNvPr>
            <p:cNvSpPr txBox="1"/>
            <p:nvPr/>
          </p:nvSpPr>
          <p:spPr>
            <a:xfrm>
              <a:off x="766763" y="266700"/>
              <a:ext cx="52863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sp>
          <p:nvSpPr>
            <p:cNvPr id="164" name="TextBox 163">
              <a:extLst>
                <a:ext uri="{FF2B5EF4-FFF2-40B4-BE49-F238E27FC236}">
                  <a16:creationId xmlns:a16="http://schemas.microsoft.com/office/drawing/2014/main" id="{06D73009-6E3E-46B6-A8CB-3CCA7DE48CBB}"/>
                </a:ext>
              </a:extLst>
            </p:cNvPr>
            <p:cNvSpPr txBox="1"/>
            <p:nvPr/>
          </p:nvSpPr>
          <p:spPr>
            <a:xfrm>
              <a:off x="1340644" y="266700"/>
              <a:ext cx="4571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sym typeface="Calibri" panose="020F0502020204030204" pitchFamily="34" charset="0"/>
              </a:endParaRPr>
            </a:p>
          </p:txBody>
        </p:sp>
      </p:grpSp>
      <p:pic>
        <p:nvPicPr>
          <p:cNvPr id="165" name="Picture 164" descr="A picture containing text&#10;&#10;Description automatically generated">
            <a:extLst>
              <a:ext uri="{FF2B5EF4-FFF2-40B4-BE49-F238E27FC236}">
                <a16:creationId xmlns:a16="http://schemas.microsoft.com/office/drawing/2014/main" id="{87448F0D-802E-2A0E-D907-FA5AB120A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78160" y="242480"/>
            <a:ext cx="1739110" cy="690392"/>
          </a:xfrm>
          <a:prstGeom prst="roundRect">
            <a:avLst/>
          </a:prstGeom>
        </p:spPr>
      </p:pic>
      <p:pic>
        <p:nvPicPr>
          <p:cNvPr id="150" name="Picture 149">
            <a:extLst>
              <a:ext uri="{FF2B5EF4-FFF2-40B4-BE49-F238E27FC236}">
                <a16:creationId xmlns:a16="http://schemas.microsoft.com/office/drawing/2014/main" id="{2D551928-7F7E-8DCF-25C0-7A5B66F8D19D}"/>
              </a:ext>
            </a:extLst>
          </p:cNvPr>
          <p:cNvPicPr>
            <a:picLocks noChangeAspect="1"/>
          </p:cNvPicPr>
          <p:nvPr/>
        </p:nvPicPr>
        <p:blipFill rotWithShape="1">
          <a:blip r:embed="rId5"/>
          <a:srcRect t="-1138" b="1138"/>
          <a:stretch/>
        </p:blipFill>
        <p:spPr>
          <a:xfrm>
            <a:off x="1200758" y="2174976"/>
            <a:ext cx="2120901" cy="2120901"/>
          </a:xfrm>
          <a:custGeom>
            <a:avLst/>
            <a:gdLst>
              <a:gd name="connsiteX0" fmla="*/ 795338 w 1590676"/>
              <a:gd name="connsiteY0" fmla="*/ 0 h 1590676"/>
              <a:gd name="connsiteX1" fmla="*/ 1590676 w 1590676"/>
              <a:gd name="connsiteY1" fmla="*/ 795338 h 1590676"/>
              <a:gd name="connsiteX2" fmla="*/ 795338 w 1590676"/>
              <a:gd name="connsiteY2" fmla="*/ 1590676 h 1590676"/>
              <a:gd name="connsiteX3" fmla="*/ 0 w 1590676"/>
              <a:gd name="connsiteY3" fmla="*/ 795338 h 1590676"/>
              <a:gd name="connsiteX4" fmla="*/ 795338 w 1590676"/>
              <a:gd name="connsiteY4" fmla="*/ 0 h 15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6" h="1590676">
                <a:moveTo>
                  <a:pt x="795338" y="0"/>
                </a:moveTo>
                <a:cubicBezTo>
                  <a:pt x="1234591" y="0"/>
                  <a:pt x="1590676" y="356085"/>
                  <a:pt x="1590676" y="795338"/>
                </a:cubicBezTo>
                <a:cubicBezTo>
                  <a:pt x="1590676" y="1234591"/>
                  <a:pt x="1234591" y="1590676"/>
                  <a:pt x="795338" y="1590676"/>
                </a:cubicBezTo>
                <a:cubicBezTo>
                  <a:pt x="356085" y="1590676"/>
                  <a:pt x="0" y="1234591"/>
                  <a:pt x="0" y="795338"/>
                </a:cubicBezTo>
                <a:cubicBezTo>
                  <a:pt x="0" y="356085"/>
                  <a:pt x="356085" y="0"/>
                  <a:pt x="795338" y="0"/>
                </a:cubicBezTo>
                <a:close/>
              </a:path>
            </a:pathLst>
          </a:custGeom>
          <a:effectLst>
            <a:outerShdw blurRad="215900" dist="203200" dir="5400000" sx="91000" sy="91000" algn="t" rotWithShape="0">
              <a:prstClr val="black">
                <a:alpha val="40000"/>
              </a:prstClr>
            </a:outerShdw>
          </a:effectLst>
        </p:spPr>
      </p:pic>
      <p:pic>
        <p:nvPicPr>
          <p:cNvPr id="158" name="Picture 157">
            <a:extLst>
              <a:ext uri="{FF2B5EF4-FFF2-40B4-BE49-F238E27FC236}">
                <a16:creationId xmlns:a16="http://schemas.microsoft.com/office/drawing/2014/main" id="{F2968549-543F-85D4-C1B7-C537B16081DC}"/>
              </a:ext>
            </a:extLst>
          </p:cNvPr>
          <p:cNvPicPr>
            <a:picLocks noChangeAspect="1"/>
          </p:cNvPicPr>
          <p:nvPr/>
        </p:nvPicPr>
        <p:blipFill>
          <a:blip r:embed="rId6"/>
          <a:srcRect l="1050" r="1050"/>
          <a:stretch/>
        </p:blipFill>
        <p:spPr>
          <a:xfrm>
            <a:off x="3712482" y="2174976"/>
            <a:ext cx="2120901" cy="2120901"/>
          </a:xfrm>
          <a:custGeom>
            <a:avLst/>
            <a:gdLst>
              <a:gd name="connsiteX0" fmla="*/ 795338 w 1590676"/>
              <a:gd name="connsiteY0" fmla="*/ 0 h 1590676"/>
              <a:gd name="connsiteX1" fmla="*/ 1590676 w 1590676"/>
              <a:gd name="connsiteY1" fmla="*/ 795338 h 1590676"/>
              <a:gd name="connsiteX2" fmla="*/ 795338 w 1590676"/>
              <a:gd name="connsiteY2" fmla="*/ 1590676 h 1590676"/>
              <a:gd name="connsiteX3" fmla="*/ 0 w 1590676"/>
              <a:gd name="connsiteY3" fmla="*/ 795338 h 1590676"/>
              <a:gd name="connsiteX4" fmla="*/ 795338 w 1590676"/>
              <a:gd name="connsiteY4" fmla="*/ 0 h 15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6" h="1590676">
                <a:moveTo>
                  <a:pt x="795338" y="0"/>
                </a:moveTo>
                <a:cubicBezTo>
                  <a:pt x="1234591" y="0"/>
                  <a:pt x="1590676" y="356085"/>
                  <a:pt x="1590676" y="795338"/>
                </a:cubicBezTo>
                <a:cubicBezTo>
                  <a:pt x="1590676" y="1234591"/>
                  <a:pt x="1234591" y="1590676"/>
                  <a:pt x="795338" y="1590676"/>
                </a:cubicBezTo>
                <a:cubicBezTo>
                  <a:pt x="356085" y="1590676"/>
                  <a:pt x="0" y="1234591"/>
                  <a:pt x="0" y="795338"/>
                </a:cubicBezTo>
                <a:cubicBezTo>
                  <a:pt x="0" y="356085"/>
                  <a:pt x="356085" y="0"/>
                  <a:pt x="795338" y="0"/>
                </a:cubicBezTo>
                <a:close/>
              </a:path>
            </a:pathLst>
          </a:custGeom>
          <a:effectLst>
            <a:outerShdw blurRad="215900" dist="203200" dir="5400000" sx="91000" sy="91000" algn="t" rotWithShape="0">
              <a:prstClr val="black">
                <a:alpha val="40000"/>
              </a:prstClr>
            </a:outerShdw>
          </a:effectLst>
        </p:spPr>
      </p:pic>
      <p:pic>
        <p:nvPicPr>
          <p:cNvPr id="162" name="Picture 161">
            <a:extLst>
              <a:ext uri="{FF2B5EF4-FFF2-40B4-BE49-F238E27FC236}">
                <a16:creationId xmlns:a16="http://schemas.microsoft.com/office/drawing/2014/main" id="{8967C89E-E4F7-619D-654D-CAFA99FE9C99}"/>
              </a:ext>
            </a:extLst>
          </p:cNvPr>
          <p:cNvPicPr>
            <a:picLocks noChangeAspect="1"/>
          </p:cNvPicPr>
          <p:nvPr/>
        </p:nvPicPr>
        <p:blipFill>
          <a:blip r:embed="rId7"/>
          <a:srcRect l="585" r="585"/>
          <a:stretch/>
        </p:blipFill>
        <p:spPr>
          <a:xfrm>
            <a:off x="8722897" y="2174976"/>
            <a:ext cx="2120901" cy="2120901"/>
          </a:xfrm>
          <a:custGeom>
            <a:avLst/>
            <a:gdLst>
              <a:gd name="connsiteX0" fmla="*/ 795338 w 1590676"/>
              <a:gd name="connsiteY0" fmla="*/ 0 h 1590676"/>
              <a:gd name="connsiteX1" fmla="*/ 1590676 w 1590676"/>
              <a:gd name="connsiteY1" fmla="*/ 795338 h 1590676"/>
              <a:gd name="connsiteX2" fmla="*/ 795338 w 1590676"/>
              <a:gd name="connsiteY2" fmla="*/ 1590676 h 1590676"/>
              <a:gd name="connsiteX3" fmla="*/ 0 w 1590676"/>
              <a:gd name="connsiteY3" fmla="*/ 795338 h 1590676"/>
              <a:gd name="connsiteX4" fmla="*/ 795338 w 1590676"/>
              <a:gd name="connsiteY4" fmla="*/ 0 h 15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6" h="1590676">
                <a:moveTo>
                  <a:pt x="795338" y="0"/>
                </a:moveTo>
                <a:cubicBezTo>
                  <a:pt x="1234591" y="0"/>
                  <a:pt x="1590676" y="356085"/>
                  <a:pt x="1590676" y="795338"/>
                </a:cubicBezTo>
                <a:cubicBezTo>
                  <a:pt x="1590676" y="1234591"/>
                  <a:pt x="1234591" y="1590676"/>
                  <a:pt x="795338" y="1590676"/>
                </a:cubicBezTo>
                <a:cubicBezTo>
                  <a:pt x="356085" y="1590676"/>
                  <a:pt x="0" y="1234591"/>
                  <a:pt x="0" y="795338"/>
                </a:cubicBezTo>
                <a:cubicBezTo>
                  <a:pt x="0" y="356085"/>
                  <a:pt x="356085" y="0"/>
                  <a:pt x="795338" y="0"/>
                </a:cubicBezTo>
                <a:close/>
              </a:path>
            </a:pathLst>
          </a:custGeom>
          <a:effectLst>
            <a:outerShdw blurRad="215900" dist="203200" dir="5400000" sx="91000" sy="91000" algn="t" rotWithShape="0">
              <a:prstClr val="black">
                <a:alpha val="40000"/>
              </a:prstClr>
            </a:outerShdw>
          </a:effectLst>
        </p:spPr>
      </p:pic>
      <p:pic>
        <p:nvPicPr>
          <p:cNvPr id="169" name="Picture 168">
            <a:extLst>
              <a:ext uri="{FF2B5EF4-FFF2-40B4-BE49-F238E27FC236}">
                <a16:creationId xmlns:a16="http://schemas.microsoft.com/office/drawing/2014/main" id="{6FD8B7DB-2D09-9BFC-D02C-6959E31246DA}"/>
              </a:ext>
            </a:extLst>
          </p:cNvPr>
          <p:cNvPicPr>
            <a:picLocks noChangeAspect="1"/>
          </p:cNvPicPr>
          <p:nvPr/>
        </p:nvPicPr>
        <p:blipFill>
          <a:blip r:embed="rId8"/>
          <a:srcRect t="3642" b="3642"/>
          <a:stretch/>
        </p:blipFill>
        <p:spPr>
          <a:xfrm>
            <a:off x="6237880" y="2174976"/>
            <a:ext cx="2120901" cy="2120901"/>
          </a:xfrm>
          <a:custGeom>
            <a:avLst/>
            <a:gdLst>
              <a:gd name="connsiteX0" fmla="*/ 795338 w 1590676"/>
              <a:gd name="connsiteY0" fmla="*/ 0 h 1590676"/>
              <a:gd name="connsiteX1" fmla="*/ 1590676 w 1590676"/>
              <a:gd name="connsiteY1" fmla="*/ 795338 h 1590676"/>
              <a:gd name="connsiteX2" fmla="*/ 795338 w 1590676"/>
              <a:gd name="connsiteY2" fmla="*/ 1590676 h 1590676"/>
              <a:gd name="connsiteX3" fmla="*/ 0 w 1590676"/>
              <a:gd name="connsiteY3" fmla="*/ 795338 h 1590676"/>
              <a:gd name="connsiteX4" fmla="*/ 795338 w 1590676"/>
              <a:gd name="connsiteY4" fmla="*/ 0 h 159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6" h="1590676">
                <a:moveTo>
                  <a:pt x="795338" y="0"/>
                </a:moveTo>
                <a:cubicBezTo>
                  <a:pt x="1234591" y="0"/>
                  <a:pt x="1590676" y="356085"/>
                  <a:pt x="1590676" y="795338"/>
                </a:cubicBezTo>
                <a:cubicBezTo>
                  <a:pt x="1590676" y="1234591"/>
                  <a:pt x="1234591" y="1590676"/>
                  <a:pt x="795338" y="1590676"/>
                </a:cubicBezTo>
                <a:cubicBezTo>
                  <a:pt x="356085" y="1590676"/>
                  <a:pt x="0" y="1234591"/>
                  <a:pt x="0" y="795338"/>
                </a:cubicBezTo>
                <a:cubicBezTo>
                  <a:pt x="0" y="356085"/>
                  <a:pt x="356085" y="0"/>
                  <a:pt x="795338" y="0"/>
                </a:cubicBezTo>
                <a:close/>
              </a:path>
            </a:pathLst>
          </a:custGeom>
          <a:effectLst>
            <a:outerShdw blurRad="215900" dist="203200" dir="5400000" sx="91000" sy="91000" algn="t" rotWithShape="0">
              <a:prstClr val="black">
                <a:alpha val="40000"/>
              </a:prstClr>
            </a:outerShdw>
          </a:effectLst>
        </p:spPr>
      </p:pic>
      <p:sp>
        <p:nvSpPr>
          <p:cNvPr id="147" name="TextBox 146">
            <a:extLst>
              <a:ext uri="{FF2B5EF4-FFF2-40B4-BE49-F238E27FC236}">
                <a16:creationId xmlns:a16="http://schemas.microsoft.com/office/drawing/2014/main" id="{0187E368-D2AF-7D0A-29AB-FFD075A120C2}"/>
              </a:ext>
            </a:extLst>
          </p:cNvPr>
          <p:cNvSpPr txBox="1"/>
          <p:nvPr/>
        </p:nvSpPr>
        <p:spPr>
          <a:xfrm>
            <a:off x="1664889" y="4598075"/>
            <a:ext cx="1192634" cy="492443"/>
          </a:xfrm>
          <a:prstGeom prst="rect">
            <a:avLst/>
          </a:prstGeom>
          <a:noFill/>
        </p:spPr>
        <p:txBody>
          <a:bodyPr wrap="none" lIns="0" tIns="0" rIns="0" bIns="0" rtlCol="0" anchor="t">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Professor </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err="1">
                <a:ln>
                  <a:noFill/>
                </a:ln>
                <a:solidFill>
                  <a:prstClr val="black">
                    <a:lumMod val="85000"/>
                    <a:lumOff val="15000"/>
                  </a:prstClr>
                </a:solidFill>
                <a:effectLst/>
                <a:uLnTx/>
                <a:uFillTx/>
                <a:latin typeface="Segoe UI" panose="020B0502040204020203" pitchFamily="34" charset="0"/>
                <a:cs typeface="Segoe UI" panose="020B0502040204020203" pitchFamily="34" charset="0"/>
              </a:rPr>
              <a:t>Carles</a:t>
            </a: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 Sierra</a:t>
            </a:r>
          </a:p>
        </p:txBody>
      </p:sp>
      <p:sp>
        <p:nvSpPr>
          <p:cNvPr id="155" name="TextBox 154">
            <a:extLst>
              <a:ext uri="{FF2B5EF4-FFF2-40B4-BE49-F238E27FC236}">
                <a16:creationId xmlns:a16="http://schemas.microsoft.com/office/drawing/2014/main" id="{37AA0FF8-C50A-00ED-64B8-3B668F56493A}"/>
              </a:ext>
            </a:extLst>
          </p:cNvPr>
          <p:cNvSpPr txBox="1"/>
          <p:nvPr/>
        </p:nvSpPr>
        <p:spPr>
          <a:xfrm>
            <a:off x="4052383" y="4598075"/>
            <a:ext cx="1441100" cy="492443"/>
          </a:xfrm>
          <a:prstGeom prst="rect">
            <a:avLst/>
          </a:prstGeom>
          <a:noFill/>
        </p:spPr>
        <p:txBody>
          <a:bodyPr wrap="none" lIns="0" tIns="0" rIns="0" bIns="0" rtlCol="0" anchor="t">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Professor </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Sharon </a:t>
            </a:r>
            <a:r>
              <a:rPr kumimoji="0" lang="en-US" sz="1600" b="1" i="0" u="none" strike="noStrike" kern="0" cap="none" spc="0" normalizeH="0" baseline="0" noProof="0" err="1">
                <a:ln>
                  <a:noFill/>
                </a:ln>
                <a:solidFill>
                  <a:prstClr val="black">
                    <a:lumMod val="85000"/>
                    <a:lumOff val="15000"/>
                  </a:prstClr>
                </a:solidFill>
                <a:effectLst/>
                <a:uLnTx/>
                <a:uFillTx/>
                <a:latin typeface="Segoe UI" panose="020B0502040204020203" pitchFamily="34" charset="0"/>
                <a:cs typeface="Segoe UI" panose="020B0502040204020203" pitchFamily="34" charset="0"/>
              </a:rPr>
              <a:t>Strover</a:t>
            </a:r>
            <a:endPar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endParaRPr>
          </a:p>
        </p:txBody>
      </p:sp>
      <p:sp>
        <p:nvSpPr>
          <p:cNvPr id="140" name="TextBox 139">
            <a:extLst>
              <a:ext uri="{FF2B5EF4-FFF2-40B4-BE49-F238E27FC236}">
                <a16:creationId xmlns:a16="http://schemas.microsoft.com/office/drawing/2014/main" id="{CC372708-CA1E-A551-03A1-C39083A7F018}"/>
              </a:ext>
            </a:extLst>
          </p:cNvPr>
          <p:cNvSpPr txBox="1"/>
          <p:nvPr/>
        </p:nvSpPr>
        <p:spPr>
          <a:xfrm>
            <a:off x="9364160" y="4598075"/>
            <a:ext cx="838371" cy="492443"/>
          </a:xfrm>
          <a:prstGeom prst="rect">
            <a:avLst/>
          </a:prstGeom>
          <a:noFill/>
        </p:spPr>
        <p:txBody>
          <a:bodyPr wrap="none" lIns="0" tIns="0" rIns="0" bIns="0" rtlCol="0" anchor="t">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Dr. Cara </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LaPointe</a:t>
            </a:r>
          </a:p>
        </p:txBody>
      </p:sp>
      <p:sp>
        <p:nvSpPr>
          <p:cNvPr id="167" name="TextBox 166">
            <a:extLst>
              <a:ext uri="{FF2B5EF4-FFF2-40B4-BE49-F238E27FC236}">
                <a16:creationId xmlns:a16="http://schemas.microsoft.com/office/drawing/2014/main" id="{A5C9E6F2-2B5B-86C3-C99E-15E197C1A099}"/>
              </a:ext>
            </a:extLst>
          </p:cNvPr>
          <p:cNvSpPr txBox="1"/>
          <p:nvPr/>
        </p:nvSpPr>
        <p:spPr>
          <a:xfrm>
            <a:off x="6632283" y="4598075"/>
            <a:ext cx="1332095" cy="492443"/>
          </a:xfrm>
          <a:prstGeom prst="rect">
            <a:avLst/>
          </a:prstGeom>
          <a:noFill/>
        </p:spPr>
        <p:txBody>
          <a:bodyPr wrap="none" lIns="0" tIns="0" rIns="0" bIns="0" rtlCol="0" anchor="t">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Professor </a:t>
            </a:r>
          </a:p>
          <a:p>
            <a:pPr marL="0" marR="0" lvl="0" indent="0" algn="ctr" defTabSz="45718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rPr>
              <a:t>Milind </a:t>
            </a:r>
            <a:r>
              <a:rPr kumimoji="0" lang="en-US" sz="1600" b="1" i="0" u="none" strike="noStrike" kern="0" cap="none" spc="0" normalizeH="0" baseline="0" noProof="0" err="1">
                <a:ln>
                  <a:noFill/>
                </a:ln>
                <a:solidFill>
                  <a:prstClr val="black">
                    <a:lumMod val="85000"/>
                    <a:lumOff val="15000"/>
                  </a:prstClr>
                </a:solidFill>
                <a:effectLst/>
                <a:uLnTx/>
                <a:uFillTx/>
                <a:latin typeface="Segoe UI" panose="020B0502040204020203" pitchFamily="34" charset="0"/>
                <a:cs typeface="Segoe UI" panose="020B0502040204020203" pitchFamily="34" charset="0"/>
              </a:rPr>
              <a:t>Tambe</a:t>
            </a:r>
            <a:endParaRPr kumimoji="0" lang="en-US" sz="1600" b="1" i="0" u="none" strike="noStrike" kern="0" cap="none" spc="0" normalizeH="0" baseline="0" noProof="0">
              <a:ln>
                <a:noFill/>
              </a:ln>
              <a:solidFill>
                <a:prstClr val="black">
                  <a:lumMod val="85000"/>
                  <a:lumOff val="15000"/>
                </a:prstClr>
              </a:solidFill>
              <a:effectLst/>
              <a:uLnTx/>
              <a:uFillTx/>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44381E13-D5C3-CA56-AA33-CFF9AD209F32}"/>
              </a:ext>
            </a:extLst>
          </p:cNvPr>
          <p:cNvGrpSpPr/>
          <p:nvPr/>
        </p:nvGrpSpPr>
        <p:grpSpPr>
          <a:xfrm>
            <a:off x="1474490" y="5173468"/>
            <a:ext cx="9328315" cy="1104407"/>
            <a:chOff x="1474490" y="5173468"/>
            <a:chExt cx="9328315" cy="1104407"/>
          </a:xfrm>
        </p:grpSpPr>
        <p:grpSp>
          <p:nvGrpSpPr>
            <p:cNvPr id="2" name="Group 1">
              <a:extLst>
                <a:ext uri="{FF2B5EF4-FFF2-40B4-BE49-F238E27FC236}">
                  <a16:creationId xmlns:a16="http://schemas.microsoft.com/office/drawing/2014/main" id="{C2BE52A7-C55B-93DC-E06F-107120DC6B51}"/>
                </a:ext>
              </a:extLst>
            </p:cNvPr>
            <p:cNvGrpSpPr/>
            <p:nvPr/>
          </p:nvGrpSpPr>
          <p:grpSpPr>
            <a:xfrm>
              <a:off x="1891341" y="6158491"/>
              <a:ext cx="8260979" cy="119384"/>
              <a:chOff x="1891341" y="5264214"/>
              <a:chExt cx="8260979" cy="119384"/>
            </a:xfrm>
          </p:grpSpPr>
          <p:grpSp>
            <p:nvGrpSpPr>
              <p:cNvPr id="49" name="Group 48">
                <a:extLst>
                  <a:ext uri="{FF2B5EF4-FFF2-40B4-BE49-F238E27FC236}">
                    <a16:creationId xmlns:a16="http://schemas.microsoft.com/office/drawing/2014/main" id="{56AE0DAF-F039-DF38-D169-B34994C6DC62}"/>
                  </a:ext>
                </a:extLst>
              </p:cNvPr>
              <p:cNvGrpSpPr/>
              <p:nvPr/>
            </p:nvGrpSpPr>
            <p:grpSpPr>
              <a:xfrm>
                <a:off x="1891341" y="5279154"/>
                <a:ext cx="739730" cy="104444"/>
                <a:chOff x="1997222" y="5279154"/>
                <a:chExt cx="739730" cy="104444"/>
              </a:xfrm>
            </p:grpSpPr>
            <p:sp>
              <p:nvSpPr>
                <p:cNvPr id="151" name="Oval 150">
                  <a:extLst>
                    <a:ext uri="{FF2B5EF4-FFF2-40B4-BE49-F238E27FC236}">
                      <a16:creationId xmlns:a16="http://schemas.microsoft.com/office/drawing/2014/main" id="{D1216264-26FB-9B22-3E24-36062D92D5AA}"/>
                    </a:ext>
                  </a:extLst>
                </p:cNvPr>
                <p:cNvSpPr/>
                <p:nvPr/>
              </p:nvSpPr>
              <p:spPr>
                <a:xfrm>
                  <a:off x="1997222" y="5279155"/>
                  <a:ext cx="104443" cy="104443"/>
                </a:xfrm>
                <a:prstGeom prst="roundRect">
                  <a:avLst/>
                </a:prstGeom>
                <a:solidFill>
                  <a:srgbClr val="FF4E5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52" name="Oval 151">
                  <a:extLst>
                    <a:ext uri="{FF2B5EF4-FFF2-40B4-BE49-F238E27FC236}">
                      <a16:creationId xmlns:a16="http://schemas.microsoft.com/office/drawing/2014/main" id="{0AE3CCA9-8C6E-BCB4-CD52-51974E4BF0F8}"/>
                    </a:ext>
                  </a:extLst>
                </p:cNvPr>
                <p:cNvSpPr/>
                <p:nvPr/>
              </p:nvSpPr>
              <p:spPr>
                <a:xfrm>
                  <a:off x="2208985" y="5279155"/>
                  <a:ext cx="104443" cy="104443"/>
                </a:xfrm>
                <a:prstGeom prst="roundRect">
                  <a:avLst/>
                </a:prstGeom>
                <a:solidFill>
                  <a:srgbClr val="D9D9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53" name="Oval 152">
                  <a:extLst>
                    <a:ext uri="{FF2B5EF4-FFF2-40B4-BE49-F238E27FC236}">
                      <a16:creationId xmlns:a16="http://schemas.microsoft.com/office/drawing/2014/main" id="{618ADA8C-A48E-9ACC-260E-C9EA53183F01}"/>
                    </a:ext>
                  </a:extLst>
                </p:cNvPr>
                <p:cNvSpPr/>
                <p:nvPr/>
              </p:nvSpPr>
              <p:spPr>
                <a:xfrm>
                  <a:off x="2420747" y="5279155"/>
                  <a:ext cx="104443" cy="104443"/>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78" name="Oval 152">
                  <a:extLst>
                    <a:ext uri="{FF2B5EF4-FFF2-40B4-BE49-F238E27FC236}">
                      <a16:creationId xmlns:a16="http://schemas.microsoft.com/office/drawing/2014/main" id="{7017220C-E3F4-4F6D-3D2C-CDBED178E63C}"/>
                    </a:ext>
                  </a:extLst>
                </p:cNvPr>
                <p:cNvSpPr/>
                <p:nvPr/>
              </p:nvSpPr>
              <p:spPr>
                <a:xfrm>
                  <a:off x="2632509" y="5279154"/>
                  <a:ext cx="104443" cy="104443"/>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grpSp>
          <p:grpSp>
            <p:nvGrpSpPr>
              <p:cNvPr id="179" name="Group 178">
                <a:extLst>
                  <a:ext uri="{FF2B5EF4-FFF2-40B4-BE49-F238E27FC236}">
                    <a16:creationId xmlns:a16="http://schemas.microsoft.com/office/drawing/2014/main" id="{6E8792EC-68B2-A1D6-9970-EEC96F65B3B0}"/>
                  </a:ext>
                </a:extLst>
              </p:cNvPr>
              <p:cNvGrpSpPr/>
              <p:nvPr/>
            </p:nvGrpSpPr>
            <p:grpSpPr>
              <a:xfrm>
                <a:off x="4403067" y="5276528"/>
                <a:ext cx="739730" cy="104444"/>
                <a:chOff x="1997222" y="5279154"/>
                <a:chExt cx="739730" cy="104444"/>
              </a:xfrm>
            </p:grpSpPr>
            <p:sp>
              <p:nvSpPr>
                <p:cNvPr id="180" name="Oval 150">
                  <a:extLst>
                    <a:ext uri="{FF2B5EF4-FFF2-40B4-BE49-F238E27FC236}">
                      <a16:creationId xmlns:a16="http://schemas.microsoft.com/office/drawing/2014/main" id="{45DA46AB-68DD-A3DA-A99D-F140E3274B8D}"/>
                    </a:ext>
                  </a:extLst>
                </p:cNvPr>
                <p:cNvSpPr/>
                <p:nvPr/>
              </p:nvSpPr>
              <p:spPr>
                <a:xfrm>
                  <a:off x="1997222" y="5279155"/>
                  <a:ext cx="104443" cy="104443"/>
                </a:xfrm>
                <a:prstGeom prst="roundRect">
                  <a:avLst/>
                </a:prstGeom>
                <a:solidFill>
                  <a:srgbClr val="D9D9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81" name="Oval 151">
                  <a:extLst>
                    <a:ext uri="{FF2B5EF4-FFF2-40B4-BE49-F238E27FC236}">
                      <a16:creationId xmlns:a16="http://schemas.microsoft.com/office/drawing/2014/main" id="{3863315E-6D6B-504E-A732-3B4A1FB0BDB2}"/>
                    </a:ext>
                  </a:extLst>
                </p:cNvPr>
                <p:cNvSpPr/>
                <p:nvPr/>
              </p:nvSpPr>
              <p:spPr>
                <a:xfrm>
                  <a:off x="2208985" y="5279155"/>
                  <a:ext cx="104443" cy="104443"/>
                </a:xfrm>
                <a:prstGeom prst="roundRect">
                  <a:avLst/>
                </a:prstGeom>
                <a:solidFill>
                  <a:srgbClr val="FF4E5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82" name="Oval 152">
                  <a:extLst>
                    <a:ext uri="{FF2B5EF4-FFF2-40B4-BE49-F238E27FC236}">
                      <a16:creationId xmlns:a16="http://schemas.microsoft.com/office/drawing/2014/main" id="{F4E43C9B-DE9C-A37E-DB98-F9139F2490CC}"/>
                    </a:ext>
                  </a:extLst>
                </p:cNvPr>
                <p:cNvSpPr/>
                <p:nvPr/>
              </p:nvSpPr>
              <p:spPr>
                <a:xfrm>
                  <a:off x="2420747" y="5279155"/>
                  <a:ext cx="104443" cy="104443"/>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83" name="Oval 152">
                  <a:extLst>
                    <a:ext uri="{FF2B5EF4-FFF2-40B4-BE49-F238E27FC236}">
                      <a16:creationId xmlns:a16="http://schemas.microsoft.com/office/drawing/2014/main" id="{6FEE054C-A50C-2870-B634-458257604AF3}"/>
                    </a:ext>
                  </a:extLst>
                </p:cNvPr>
                <p:cNvSpPr/>
                <p:nvPr/>
              </p:nvSpPr>
              <p:spPr>
                <a:xfrm>
                  <a:off x="2632509" y="5279154"/>
                  <a:ext cx="104443" cy="104443"/>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grpSp>
          <p:grpSp>
            <p:nvGrpSpPr>
              <p:cNvPr id="184" name="Group 183">
                <a:extLst>
                  <a:ext uri="{FF2B5EF4-FFF2-40B4-BE49-F238E27FC236}">
                    <a16:creationId xmlns:a16="http://schemas.microsoft.com/office/drawing/2014/main" id="{0AA3C22C-116B-3C18-9884-0B294E61EBC0}"/>
                  </a:ext>
                </a:extLst>
              </p:cNvPr>
              <p:cNvGrpSpPr/>
              <p:nvPr/>
            </p:nvGrpSpPr>
            <p:grpSpPr>
              <a:xfrm>
                <a:off x="6902253" y="5270371"/>
                <a:ext cx="739730" cy="104444"/>
                <a:chOff x="1997222" y="5279154"/>
                <a:chExt cx="739730" cy="104444"/>
              </a:xfrm>
            </p:grpSpPr>
            <p:sp>
              <p:nvSpPr>
                <p:cNvPr id="185" name="Oval 150">
                  <a:extLst>
                    <a:ext uri="{FF2B5EF4-FFF2-40B4-BE49-F238E27FC236}">
                      <a16:creationId xmlns:a16="http://schemas.microsoft.com/office/drawing/2014/main" id="{7C9798BE-CB37-B2D4-2D30-DA164F4B3738}"/>
                    </a:ext>
                  </a:extLst>
                </p:cNvPr>
                <p:cNvSpPr/>
                <p:nvPr/>
              </p:nvSpPr>
              <p:spPr>
                <a:xfrm>
                  <a:off x="1997222" y="5279155"/>
                  <a:ext cx="104443" cy="104443"/>
                </a:xfrm>
                <a:prstGeom prst="roundRect">
                  <a:avLst/>
                </a:prstGeom>
                <a:solidFill>
                  <a:srgbClr val="D9D9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86" name="Oval 151">
                  <a:extLst>
                    <a:ext uri="{FF2B5EF4-FFF2-40B4-BE49-F238E27FC236}">
                      <a16:creationId xmlns:a16="http://schemas.microsoft.com/office/drawing/2014/main" id="{4C53A1C9-8721-3AAD-1E2D-F6C620C5E041}"/>
                    </a:ext>
                  </a:extLst>
                </p:cNvPr>
                <p:cNvSpPr/>
                <p:nvPr/>
              </p:nvSpPr>
              <p:spPr>
                <a:xfrm>
                  <a:off x="2208985" y="5279155"/>
                  <a:ext cx="104443" cy="104443"/>
                </a:xfrm>
                <a:prstGeom prst="roundRect">
                  <a:avLst/>
                </a:prstGeom>
                <a:solidFill>
                  <a:srgbClr val="D9D9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87" name="Oval 152">
                  <a:extLst>
                    <a:ext uri="{FF2B5EF4-FFF2-40B4-BE49-F238E27FC236}">
                      <a16:creationId xmlns:a16="http://schemas.microsoft.com/office/drawing/2014/main" id="{4B1EEE47-C296-210C-B74A-55394F15E316}"/>
                    </a:ext>
                  </a:extLst>
                </p:cNvPr>
                <p:cNvSpPr/>
                <p:nvPr/>
              </p:nvSpPr>
              <p:spPr>
                <a:xfrm>
                  <a:off x="2420747" y="5279155"/>
                  <a:ext cx="104443" cy="104443"/>
                </a:xfrm>
                <a:prstGeom prst="roundRect">
                  <a:avLst/>
                </a:prstGeom>
                <a:solidFill>
                  <a:srgbClr val="FF4E5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88" name="Oval 152">
                  <a:extLst>
                    <a:ext uri="{FF2B5EF4-FFF2-40B4-BE49-F238E27FC236}">
                      <a16:creationId xmlns:a16="http://schemas.microsoft.com/office/drawing/2014/main" id="{74C1EE7B-B7C5-2085-02FF-3BC328D09F5A}"/>
                    </a:ext>
                  </a:extLst>
                </p:cNvPr>
                <p:cNvSpPr/>
                <p:nvPr/>
              </p:nvSpPr>
              <p:spPr>
                <a:xfrm>
                  <a:off x="2632509" y="5279154"/>
                  <a:ext cx="104443" cy="104443"/>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grpSp>
          <p:grpSp>
            <p:nvGrpSpPr>
              <p:cNvPr id="189" name="Group 188">
                <a:extLst>
                  <a:ext uri="{FF2B5EF4-FFF2-40B4-BE49-F238E27FC236}">
                    <a16:creationId xmlns:a16="http://schemas.microsoft.com/office/drawing/2014/main" id="{B0A71B20-15B9-0A02-EF29-F5409D68E351}"/>
                  </a:ext>
                </a:extLst>
              </p:cNvPr>
              <p:cNvGrpSpPr/>
              <p:nvPr/>
            </p:nvGrpSpPr>
            <p:grpSpPr>
              <a:xfrm>
                <a:off x="9412590" y="5264214"/>
                <a:ext cx="739730" cy="104444"/>
                <a:chOff x="1997222" y="5279154"/>
                <a:chExt cx="739730" cy="104444"/>
              </a:xfrm>
            </p:grpSpPr>
            <p:sp>
              <p:nvSpPr>
                <p:cNvPr id="190" name="Oval 150">
                  <a:extLst>
                    <a:ext uri="{FF2B5EF4-FFF2-40B4-BE49-F238E27FC236}">
                      <a16:creationId xmlns:a16="http://schemas.microsoft.com/office/drawing/2014/main" id="{DDA3C2E6-EFF0-3D4B-4A08-8DA60D70D83A}"/>
                    </a:ext>
                  </a:extLst>
                </p:cNvPr>
                <p:cNvSpPr/>
                <p:nvPr/>
              </p:nvSpPr>
              <p:spPr>
                <a:xfrm>
                  <a:off x="1997222" y="5279155"/>
                  <a:ext cx="104443" cy="104443"/>
                </a:xfrm>
                <a:prstGeom prst="roundRect">
                  <a:avLst/>
                </a:prstGeom>
                <a:solidFill>
                  <a:srgbClr val="D9D9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91" name="Oval 151">
                  <a:extLst>
                    <a:ext uri="{FF2B5EF4-FFF2-40B4-BE49-F238E27FC236}">
                      <a16:creationId xmlns:a16="http://schemas.microsoft.com/office/drawing/2014/main" id="{C44EF171-0369-F6C8-C42C-62C1A0C55B22}"/>
                    </a:ext>
                  </a:extLst>
                </p:cNvPr>
                <p:cNvSpPr/>
                <p:nvPr/>
              </p:nvSpPr>
              <p:spPr>
                <a:xfrm>
                  <a:off x="2208985" y="5279155"/>
                  <a:ext cx="104443" cy="104443"/>
                </a:xfrm>
                <a:prstGeom prst="roundRect">
                  <a:avLst/>
                </a:prstGeom>
                <a:solidFill>
                  <a:srgbClr val="D9D9D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92" name="Oval 152">
                  <a:extLst>
                    <a:ext uri="{FF2B5EF4-FFF2-40B4-BE49-F238E27FC236}">
                      <a16:creationId xmlns:a16="http://schemas.microsoft.com/office/drawing/2014/main" id="{7B21FB63-F3FF-8BB4-010D-C3EDF5AAF3AF}"/>
                    </a:ext>
                  </a:extLst>
                </p:cNvPr>
                <p:cNvSpPr/>
                <p:nvPr/>
              </p:nvSpPr>
              <p:spPr>
                <a:xfrm>
                  <a:off x="2420747" y="5279155"/>
                  <a:ext cx="104443" cy="104443"/>
                </a:xfrm>
                <a:prstGeom prst="round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sp>
              <p:nvSpPr>
                <p:cNvPr id="193" name="Oval 152">
                  <a:extLst>
                    <a:ext uri="{FF2B5EF4-FFF2-40B4-BE49-F238E27FC236}">
                      <a16:creationId xmlns:a16="http://schemas.microsoft.com/office/drawing/2014/main" id="{CAC0A71D-32FD-AC70-5C9A-D4B239D7A4A7}"/>
                    </a:ext>
                  </a:extLst>
                </p:cNvPr>
                <p:cNvSpPr/>
                <p:nvPr/>
              </p:nvSpPr>
              <p:spPr>
                <a:xfrm>
                  <a:off x="2632509" y="5279154"/>
                  <a:ext cx="104443" cy="104443"/>
                </a:xfrm>
                <a:prstGeom prst="roundRect">
                  <a:avLst/>
                </a:prstGeom>
                <a:solidFill>
                  <a:srgbClr val="FF4E59"/>
                </a:solidFill>
                <a:ln w="12700" cap="flat" cmpd="sng" algn="ctr">
                  <a:noFill/>
                  <a:prstDash val="solid"/>
                  <a:miter lim="800000"/>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Light"/>
                    <a:ea typeface="+mn-ea"/>
                    <a:cs typeface="+mn-cs"/>
                  </a:endParaRPr>
                </a:p>
              </p:txBody>
            </p:sp>
          </p:grpSp>
        </p:grpSp>
        <p:pic>
          <p:nvPicPr>
            <p:cNvPr id="1026" name="Picture 2">
              <a:extLst>
                <a:ext uri="{FF2B5EF4-FFF2-40B4-BE49-F238E27FC236}">
                  <a16:creationId xmlns:a16="http://schemas.microsoft.com/office/drawing/2014/main" id="{5E43B39A-14FD-47BB-9F9B-D9A08AD1F8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4949" y="5640054"/>
              <a:ext cx="1434562" cy="283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d Systems (@UTGoodSystems) / Twitter">
              <a:extLst>
                <a:ext uri="{FF2B5EF4-FFF2-40B4-BE49-F238E27FC236}">
                  <a16:creationId xmlns:a16="http://schemas.microsoft.com/office/drawing/2014/main" id="{25B5D8E8-383C-417C-A6A4-C563ACA5DC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8916" y="5573740"/>
              <a:ext cx="378812" cy="3788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rvard University - Wikipedia">
              <a:extLst>
                <a:ext uri="{FF2B5EF4-FFF2-40B4-BE49-F238E27FC236}">
                  <a16:creationId xmlns:a16="http://schemas.microsoft.com/office/drawing/2014/main" id="{8B787E55-9BB2-4CED-B828-24B1BE63BB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33004" y="5503299"/>
              <a:ext cx="504536" cy="4902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me - Johns Hopkins Institute for Assured Autonomy">
              <a:extLst>
                <a:ext uri="{FF2B5EF4-FFF2-40B4-BE49-F238E27FC236}">
                  <a16:creationId xmlns:a16="http://schemas.microsoft.com/office/drawing/2014/main" id="{211BE5F2-6494-4805-B75C-994B899A25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95255" y="5628089"/>
              <a:ext cx="1190670" cy="2925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7B7C423-4E23-49C3-BE53-87D816F9D0E1}"/>
                </a:ext>
              </a:extLst>
            </p:cNvPr>
            <p:cNvSpPr txBox="1"/>
            <p:nvPr/>
          </p:nvSpPr>
          <p:spPr>
            <a:xfrm>
              <a:off x="1474490" y="5173468"/>
              <a:ext cx="1530227" cy="276999"/>
            </a:xfrm>
            <a:prstGeom prst="rect">
              <a:avLst/>
            </a:prstGeom>
            <a:noFill/>
          </p:spPr>
          <p:txBody>
            <a:bodyPr wrap="none" rtlCol="0">
              <a:spAutoFit/>
            </a:bodyPr>
            <a:lstStyle/>
            <a:p>
              <a:pPr algn="ctr"/>
              <a:r>
                <a:rPr lang="en-GB" sz="1200">
                  <a:latin typeface="Segoe UI" panose="020B0502040204020203" pitchFamily="34" charset="0"/>
                  <a:cs typeface="Segoe UI" panose="020B0502040204020203" pitchFamily="34" charset="0"/>
                </a:rPr>
                <a:t>Director, </a:t>
              </a:r>
              <a:r>
                <a:rPr lang="en-GB" sz="1200" b="1">
                  <a:latin typeface="Segoe UI" panose="020B0502040204020203" pitchFamily="34" charset="0"/>
                  <a:cs typeface="Segoe UI" panose="020B0502040204020203" pitchFamily="34" charset="0"/>
                </a:rPr>
                <a:t>IIIA, Spain</a:t>
              </a:r>
            </a:p>
          </p:txBody>
        </p:sp>
        <p:sp>
          <p:nvSpPr>
            <p:cNvPr id="52" name="TextBox 51">
              <a:extLst>
                <a:ext uri="{FF2B5EF4-FFF2-40B4-BE49-F238E27FC236}">
                  <a16:creationId xmlns:a16="http://schemas.microsoft.com/office/drawing/2014/main" id="{7FE6F62A-587E-483B-A302-C65DABC2D3A5}"/>
                </a:ext>
              </a:extLst>
            </p:cNvPr>
            <p:cNvSpPr txBox="1"/>
            <p:nvPr/>
          </p:nvSpPr>
          <p:spPr>
            <a:xfrm>
              <a:off x="3638691" y="5173468"/>
              <a:ext cx="2196114" cy="276999"/>
            </a:xfrm>
            <a:prstGeom prst="rect">
              <a:avLst/>
            </a:prstGeom>
            <a:noFill/>
          </p:spPr>
          <p:txBody>
            <a:bodyPr wrap="none" rtlCol="0">
              <a:spAutoFit/>
            </a:bodyPr>
            <a:lstStyle/>
            <a:p>
              <a:pPr algn="ctr"/>
              <a:r>
                <a:rPr lang="en-GB" sz="1200">
                  <a:latin typeface="Segoe UI" panose="020B0502040204020203" pitchFamily="34" charset="0"/>
                  <a:cs typeface="Segoe UI" panose="020B0502040204020203" pitchFamily="34" charset="0"/>
                </a:rPr>
                <a:t>Director, </a:t>
              </a:r>
              <a:r>
                <a:rPr lang="en-GB" sz="1200" b="1">
                  <a:latin typeface="Segoe UI" panose="020B0502040204020203" pitchFamily="34" charset="0"/>
                  <a:cs typeface="Segoe UI" panose="020B0502040204020203" pitchFamily="34" charset="0"/>
                </a:rPr>
                <a:t>Good Systems, USA</a:t>
              </a:r>
            </a:p>
          </p:txBody>
        </p:sp>
        <p:sp>
          <p:nvSpPr>
            <p:cNvPr id="53" name="TextBox 52">
              <a:extLst>
                <a:ext uri="{FF2B5EF4-FFF2-40B4-BE49-F238E27FC236}">
                  <a16:creationId xmlns:a16="http://schemas.microsoft.com/office/drawing/2014/main" id="{942145BF-4438-4054-BC92-9F5BC5ED92D9}"/>
                </a:ext>
              </a:extLst>
            </p:cNvPr>
            <p:cNvSpPr txBox="1"/>
            <p:nvPr/>
          </p:nvSpPr>
          <p:spPr>
            <a:xfrm>
              <a:off x="6254466" y="5173468"/>
              <a:ext cx="2185343" cy="276999"/>
            </a:xfrm>
            <a:prstGeom prst="rect">
              <a:avLst/>
            </a:prstGeom>
            <a:noFill/>
          </p:spPr>
          <p:txBody>
            <a:bodyPr wrap="none" rtlCol="0">
              <a:spAutoFit/>
            </a:bodyPr>
            <a:lstStyle/>
            <a:p>
              <a:pPr algn="ctr"/>
              <a:r>
                <a:rPr lang="en-GB" sz="1200">
                  <a:latin typeface="Segoe UI" panose="020B0502040204020203" pitchFamily="34" charset="0"/>
                  <a:cs typeface="Segoe UI" panose="020B0502040204020203" pitchFamily="34" charset="0"/>
                </a:rPr>
                <a:t>Director </a:t>
              </a:r>
              <a:r>
                <a:rPr lang="en-GB" sz="1200" b="1">
                  <a:latin typeface="Segoe UI" panose="020B0502040204020203" pitchFamily="34" charset="0"/>
                  <a:cs typeface="Segoe UI" panose="020B0502040204020203" pitchFamily="34" charset="0"/>
                </a:rPr>
                <a:t>CRCS-Harvard, USA</a:t>
              </a:r>
            </a:p>
          </p:txBody>
        </p:sp>
        <p:sp>
          <p:nvSpPr>
            <p:cNvPr id="54" name="TextBox 53">
              <a:extLst>
                <a:ext uri="{FF2B5EF4-FFF2-40B4-BE49-F238E27FC236}">
                  <a16:creationId xmlns:a16="http://schemas.microsoft.com/office/drawing/2014/main" id="{F0685554-0D8D-4516-B022-C8D7A8206B60}"/>
                </a:ext>
              </a:extLst>
            </p:cNvPr>
            <p:cNvSpPr txBox="1"/>
            <p:nvPr/>
          </p:nvSpPr>
          <p:spPr>
            <a:xfrm>
              <a:off x="8791164" y="5173468"/>
              <a:ext cx="2011641" cy="276999"/>
            </a:xfrm>
            <a:prstGeom prst="rect">
              <a:avLst/>
            </a:prstGeom>
            <a:noFill/>
          </p:spPr>
          <p:txBody>
            <a:bodyPr wrap="none" rtlCol="0">
              <a:spAutoFit/>
            </a:bodyPr>
            <a:lstStyle/>
            <a:p>
              <a:pPr algn="ctr"/>
              <a:r>
                <a:rPr lang="en-GB" sz="1200">
                  <a:latin typeface="Segoe UI" panose="020B0502040204020203" pitchFamily="34" charset="0"/>
                  <a:cs typeface="Segoe UI" panose="020B0502040204020203" pitchFamily="34" charset="0"/>
                </a:rPr>
                <a:t>Co-Director </a:t>
              </a:r>
              <a:r>
                <a:rPr lang="en-GB" sz="1200" b="1">
                  <a:latin typeface="Segoe UI" panose="020B0502040204020203" pitchFamily="34" charset="0"/>
                  <a:cs typeface="Segoe UI" panose="020B0502040204020203" pitchFamily="34" charset="0"/>
                </a:rPr>
                <a:t>JHU IAA, USA</a:t>
              </a:r>
            </a:p>
          </p:txBody>
        </p:sp>
      </p:grpSp>
    </p:spTree>
    <p:extLst>
      <p:ext uri="{BB962C8B-B14F-4D97-AF65-F5344CB8AC3E}">
        <p14:creationId xmlns:p14="http://schemas.microsoft.com/office/powerpoint/2010/main" val="220397248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500" fill="hold"/>
                                        <p:tgtEl>
                                          <p:spTgt spid="150"/>
                                        </p:tgtEl>
                                        <p:attrNameLst>
                                          <p:attrName>ppt_w</p:attrName>
                                        </p:attrNameLst>
                                      </p:cBhvr>
                                      <p:tavLst>
                                        <p:tav tm="0">
                                          <p:val>
                                            <p:fltVal val="0"/>
                                          </p:val>
                                        </p:tav>
                                        <p:tav tm="100000">
                                          <p:val>
                                            <p:strVal val="#ppt_w"/>
                                          </p:val>
                                        </p:tav>
                                      </p:tavLst>
                                    </p:anim>
                                    <p:anim calcmode="lin" valueType="num">
                                      <p:cBhvr>
                                        <p:cTn id="8" dur="500" fill="hold"/>
                                        <p:tgtEl>
                                          <p:spTgt spid="150"/>
                                        </p:tgtEl>
                                        <p:attrNameLst>
                                          <p:attrName>ppt_h</p:attrName>
                                        </p:attrNameLst>
                                      </p:cBhvr>
                                      <p:tavLst>
                                        <p:tav tm="0">
                                          <p:val>
                                            <p:fltVal val="0"/>
                                          </p:val>
                                        </p:tav>
                                        <p:tav tm="100000">
                                          <p:val>
                                            <p:strVal val="#ppt_h"/>
                                          </p:val>
                                        </p:tav>
                                      </p:tavLst>
                                    </p:anim>
                                    <p:animEffect transition="in" filter="fade">
                                      <p:cBhvr>
                                        <p:cTn id="9" dur="500"/>
                                        <p:tgtEl>
                                          <p:spTgt spid="150"/>
                                        </p:tgtEl>
                                      </p:cBhvr>
                                    </p:animEffect>
                                  </p:childTnLst>
                                </p:cTn>
                              </p:par>
                              <p:par>
                                <p:cTn id="10" presetID="53" presetClass="entr" presetSubtype="16" fill="hold" nodeType="withEffect">
                                  <p:stCondLst>
                                    <p:cond delay="0"/>
                                  </p:stCondLst>
                                  <p:childTnLst>
                                    <p:set>
                                      <p:cBhvr>
                                        <p:cTn id="11" dur="1" fill="hold">
                                          <p:stCondLst>
                                            <p:cond delay="0"/>
                                          </p:stCondLst>
                                        </p:cTn>
                                        <p:tgtEl>
                                          <p:spTgt spid="158"/>
                                        </p:tgtEl>
                                        <p:attrNameLst>
                                          <p:attrName>style.visibility</p:attrName>
                                        </p:attrNameLst>
                                      </p:cBhvr>
                                      <p:to>
                                        <p:strVal val="visible"/>
                                      </p:to>
                                    </p:set>
                                    <p:anim calcmode="lin" valueType="num">
                                      <p:cBhvr>
                                        <p:cTn id="12" dur="500" fill="hold"/>
                                        <p:tgtEl>
                                          <p:spTgt spid="158"/>
                                        </p:tgtEl>
                                        <p:attrNameLst>
                                          <p:attrName>ppt_w</p:attrName>
                                        </p:attrNameLst>
                                      </p:cBhvr>
                                      <p:tavLst>
                                        <p:tav tm="0">
                                          <p:val>
                                            <p:fltVal val="0"/>
                                          </p:val>
                                        </p:tav>
                                        <p:tav tm="100000">
                                          <p:val>
                                            <p:strVal val="#ppt_w"/>
                                          </p:val>
                                        </p:tav>
                                      </p:tavLst>
                                    </p:anim>
                                    <p:anim calcmode="lin" valueType="num">
                                      <p:cBhvr>
                                        <p:cTn id="13" dur="500" fill="hold"/>
                                        <p:tgtEl>
                                          <p:spTgt spid="158"/>
                                        </p:tgtEl>
                                        <p:attrNameLst>
                                          <p:attrName>ppt_h</p:attrName>
                                        </p:attrNameLst>
                                      </p:cBhvr>
                                      <p:tavLst>
                                        <p:tav tm="0">
                                          <p:val>
                                            <p:fltVal val="0"/>
                                          </p:val>
                                        </p:tav>
                                        <p:tav tm="100000">
                                          <p:val>
                                            <p:strVal val="#ppt_h"/>
                                          </p:val>
                                        </p:tav>
                                      </p:tavLst>
                                    </p:anim>
                                    <p:animEffect transition="in" filter="fade">
                                      <p:cBhvr>
                                        <p:cTn id="14" dur="500"/>
                                        <p:tgtEl>
                                          <p:spTgt spid="158"/>
                                        </p:tgtEl>
                                      </p:cBhvr>
                                    </p:animEffect>
                                  </p:childTnLst>
                                </p:cTn>
                              </p:par>
                              <p:par>
                                <p:cTn id="15" presetID="53" presetClass="entr" presetSubtype="16"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anim calcmode="lin" valueType="num">
                                      <p:cBhvr>
                                        <p:cTn id="17" dur="500" fill="hold"/>
                                        <p:tgtEl>
                                          <p:spTgt spid="169"/>
                                        </p:tgtEl>
                                        <p:attrNameLst>
                                          <p:attrName>ppt_w</p:attrName>
                                        </p:attrNameLst>
                                      </p:cBhvr>
                                      <p:tavLst>
                                        <p:tav tm="0">
                                          <p:val>
                                            <p:fltVal val="0"/>
                                          </p:val>
                                        </p:tav>
                                        <p:tav tm="100000">
                                          <p:val>
                                            <p:strVal val="#ppt_w"/>
                                          </p:val>
                                        </p:tav>
                                      </p:tavLst>
                                    </p:anim>
                                    <p:anim calcmode="lin" valueType="num">
                                      <p:cBhvr>
                                        <p:cTn id="18" dur="500" fill="hold"/>
                                        <p:tgtEl>
                                          <p:spTgt spid="169"/>
                                        </p:tgtEl>
                                        <p:attrNameLst>
                                          <p:attrName>ppt_h</p:attrName>
                                        </p:attrNameLst>
                                      </p:cBhvr>
                                      <p:tavLst>
                                        <p:tav tm="0">
                                          <p:val>
                                            <p:fltVal val="0"/>
                                          </p:val>
                                        </p:tav>
                                        <p:tav tm="100000">
                                          <p:val>
                                            <p:strVal val="#ppt_h"/>
                                          </p:val>
                                        </p:tav>
                                      </p:tavLst>
                                    </p:anim>
                                    <p:animEffect transition="in" filter="fade">
                                      <p:cBhvr>
                                        <p:cTn id="19" dur="500"/>
                                        <p:tgtEl>
                                          <p:spTgt spid="169"/>
                                        </p:tgtEl>
                                      </p:cBhvr>
                                    </p:animEffect>
                                  </p:childTnLst>
                                </p:cTn>
                              </p:par>
                              <p:par>
                                <p:cTn id="20" presetID="53" presetClass="entr" presetSubtype="16" fill="hold" nodeType="withEffect">
                                  <p:stCondLst>
                                    <p:cond delay="0"/>
                                  </p:stCondLst>
                                  <p:childTnLst>
                                    <p:set>
                                      <p:cBhvr>
                                        <p:cTn id="21" dur="1" fill="hold">
                                          <p:stCondLst>
                                            <p:cond delay="0"/>
                                          </p:stCondLst>
                                        </p:cTn>
                                        <p:tgtEl>
                                          <p:spTgt spid="162"/>
                                        </p:tgtEl>
                                        <p:attrNameLst>
                                          <p:attrName>style.visibility</p:attrName>
                                        </p:attrNameLst>
                                      </p:cBhvr>
                                      <p:to>
                                        <p:strVal val="visible"/>
                                      </p:to>
                                    </p:set>
                                    <p:anim calcmode="lin" valueType="num">
                                      <p:cBhvr>
                                        <p:cTn id="22" dur="500" fill="hold"/>
                                        <p:tgtEl>
                                          <p:spTgt spid="162"/>
                                        </p:tgtEl>
                                        <p:attrNameLst>
                                          <p:attrName>ppt_w</p:attrName>
                                        </p:attrNameLst>
                                      </p:cBhvr>
                                      <p:tavLst>
                                        <p:tav tm="0">
                                          <p:val>
                                            <p:fltVal val="0"/>
                                          </p:val>
                                        </p:tav>
                                        <p:tav tm="100000">
                                          <p:val>
                                            <p:strVal val="#ppt_w"/>
                                          </p:val>
                                        </p:tav>
                                      </p:tavLst>
                                    </p:anim>
                                    <p:anim calcmode="lin" valueType="num">
                                      <p:cBhvr>
                                        <p:cTn id="23" dur="500" fill="hold"/>
                                        <p:tgtEl>
                                          <p:spTgt spid="162"/>
                                        </p:tgtEl>
                                        <p:attrNameLst>
                                          <p:attrName>ppt_h</p:attrName>
                                        </p:attrNameLst>
                                      </p:cBhvr>
                                      <p:tavLst>
                                        <p:tav tm="0">
                                          <p:val>
                                            <p:fltVal val="0"/>
                                          </p:val>
                                        </p:tav>
                                        <p:tav tm="100000">
                                          <p:val>
                                            <p:strVal val="#ppt_h"/>
                                          </p:val>
                                        </p:tav>
                                      </p:tavLst>
                                    </p:anim>
                                    <p:animEffect transition="in" filter="fade">
                                      <p:cBhvr>
                                        <p:cTn id="24" dur="500"/>
                                        <p:tgtEl>
                                          <p:spTgt spid="162"/>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1000"/>
                                        <p:tgtEl>
                                          <p:spTgt spid="140"/>
                                        </p:tgtEl>
                                      </p:cBhvr>
                                    </p:animEffect>
                                    <p:anim calcmode="lin" valueType="num">
                                      <p:cBhvr>
                                        <p:cTn id="29" dur="1000" fill="hold"/>
                                        <p:tgtEl>
                                          <p:spTgt spid="140"/>
                                        </p:tgtEl>
                                        <p:attrNameLst>
                                          <p:attrName>ppt_x</p:attrName>
                                        </p:attrNameLst>
                                      </p:cBhvr>
                                      <p:tavLst>
                                        <p:tav tm="0">
                                          <p:val>
                                            <p:strVal val="#ppt_x"/>
                                          </p:val>
                                        </p:tav>
                                        <p:tav tm="100000">
                                          <p:val>
                                            <p:strVal val="#ppt_x"/>
                                          </p:val>
                                        </p:tav>
                                      </p:tavLst>
                                    </p:anim>
                                    <p:anim calcmode="lin" valueType="num">
                                      <p:cBhvr>
                                        <p:cTn id="30" dur="1000" fill="hold"/>
                                        <p:tgtEl>
                                          <p:spTgt spid="14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1000"/>
                                        <p:tgtEl>
                                          <p:spTgt spid="147"/>
                                        </p:tgtEl>
                                      </p:cBhvr>
                                    </p:animEffect>
                                    <p:anim calcmode="lin" valueType="num">
                                      <p:cBhvr>
                                        <p:cTn id="34" dur="1000" fill="hold"/>
                                        <p:tgtEl>
                                          <p:spTgt spid="147"/>
                                        </p:tgtEl>
                                        <p:attrNameLst>
                                          <p:attrName>ppt_x</p:attrName>
                                        </p:attrNameLst>
                                      </p:cBhvr>
                                      <p:tavLst>
                                        <p:tav tm="0">
                                          <p:val>
                                            <p:strVal val="#ppt_x"/>
                                          </p:val>
                                        </p:tav>
                                        <p:tav tm="100000">
                                          <p:val>
                                            <p:strVal val="#ppt_x"/>
                                          </p:val>
                                        </p:tav>
                                      </p:tavLst>
                                    </p:anim>
                                    <p:anim calcmode="lin" valueType="num">
                                      <p:cBhvr>
                                        <p:cTn id="35" dur="1000" fill="hold"/>
                                        <p:tgtEl>
                                          <p:spTgt spid="14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5"/>
                                        </p:tgtEl>
                                        <p:attrNameLst>
                                          <p:attrName>style.visibility</p:attrName>
                                        </p:attrNameLst>
                                      </p:cBhvr>
                                      <p:to>
                                        <p:strVal val="visible"/>
                                      </p:to>
                                    </p:set>
                                    <p:animEffect transition="in" filter="fade">
                                      <p:cBhvr>
                                        <p:cTn id="38" dur="1000"/>
                                        <p:tgtEl>
                                          <p:spTgt spid="155"/>
                                        </p:tgtEl>
                                      </p:cBhvr>
                                    </p:animEffect>
                                    <p:anim calcmode="lin" valueType="num">
                                      <p:cBhvr>
                                        <p:cTn id="39" dur="1000" fill="hold"/>
                                        <p:tgtEl>
                                          <p:spTgt spid="155"/>
                                        </p:tgtEl>
                                        <p:attrNameLst>
                                          <p:attrName>ppt_x</p:attrName>
                                        </p:attrNameLst>
                                      </p:cBhvr>
                                      <p:tavLst>
                                        <p:tav tm="0">
                                          <p:val>
                                            <p:strVal val="#ppt_x"/>
                                          </p:val>
                                        </p:tav>
                                        <p:tav tm="100000">
                                          <p:val>
                                            <p:strVal val="#ppt_x"/>
                                          </p:val>
                                        </p:tav>
                                      </p:tavLst>
                                    </p:anim>
                                    <p:anim calcmode="lin" valueType="num">
                                      <p:cBhvr>
                                        <p:cTn id="40" dur="1000" fill="hold"/>
                                        <p:tgtEl>
                                          <p:spTgt spid="15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67"/>
                                        </p:tgtEl>
                                        <p:attrNameLst>
                                          <p:attrName>style.visibility</p:attrName>
                                        </p:attrNameLst>
                                      </p:cBhvr>
                                      <p:to>
                                        <p:strVal val="visible"/>
                                      </p:to>
                                    </p:set>
                                    <p:animEffect transition="in" filter="fade">
                                      <p:cBhvr>
                                        <p:cTn id="43" dur="1000"/>
                                        <p:tgtEl>
                                          <p:spTgt spid="167"/>
                                        </p:tgtEl>
                                      </p:cBhvr>
                                    </p:animEffect>
                                    <p:anim calcmode="lin" valueType="num">
                                      <p:cBhvr>
                                        <p:cTn id="44" dur="1000" fill="hold"/>
                                        <p:tgtEl>
                                          <p:spTgt spid="167"/>
                                        </p:tgtEl>
                                        <p:attrNameLst>
                                          <p:attrName>ppt_x</p:attrName>
                                        </p:attrNameLst>
                                      </p:cBhvr>
                                      <p:tavLst>
                                        <p:tav tm="0">
                                          <p:val>
                                            <p:strVal val="#ppt_x"/>
                                          </p:val>
                                        </p:tav>
                                        <p:tav tm="100000">
                                          <p:val>
                                            <p:strVal val="#ppt_x"/>
                                          </p:val>
                                        </p:tav>
                                      </p:tavLst>
                                    </p:anim>
                                    <p:anim calcmode="lin" valueType="num">
                                      <p:cBhvr>
                                        <p:cTn id="45" dur="1000" fill="hold"/>
                                        <p:tgtEl>
                                          <p:spTgt spid="167"/>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55" grpId="0"/>
      <p:bldP spid="140" grpId="0"/>
      <p:bldP spid="1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Next Talk: An Overview of </a:t>
            </a:r>
            <a:r>
              <a:rPr lang="en-US" sz="2800" b="1">
                <a:solidFill>
                  <a:srgbClr val="FF4E59"/>
                </a:solidFill>
                <a:latin typeface="Segoe UI" panose="020B0502040204020203" pitchFamily="34" charset="0"/>
                <a:ea typeface="Arimo" panose="020B0604020202020204" pitchFamily="34" charset="0"/>
                <a:cs typeface="Segoe UI" panose="020B0502040204020203" pitchFamily="34" charset="0"/>
              </a:rPr>
              <a:t>AI and Robotics</a:t>
            </a:r>
          </a:p>
        </p:txBody>
      </p:sp>
      <p:sp>
        <p:nvSpPr>
          <p:cNvPr id="45" name="Oval 44">
            <a:extLst>
              <a:ext uri="{FF2B5EF4-FFF2-40B4-BE49-F238E27FC236}">
                <a16:creationId xmlns:a16="http://schemas.microsoft.com/office/drawing/2014/main" id="{2A7083ED-2D09-115D-1B6A-F0A6213F2773}"/>
              </a:ext>
            </a:extLst>
          </p:cNvPr>
          <p:cNvSpPr/>
          <p:nvPr/>
        </p:nvSpPr>
        <p:spPr>
          <a:xfrm>
            <a:off x="-2397514" y="1896846"/>
            <a:ext cx="6478859" cy="6478859"/>
          </a:xfrm>
          <a:prstGeom prst="ellipse">
            <a:avLst/>
          </a:prstGeom>
          <a:gradFill>
            <a:gsLst>
              <a:gs pos="0">
                <a:srgbClr val="FF5851"/>
              </a:gs>
              <a:gs pos="100000">
                <a:srgbClr val="FD1E5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a:extLst>
              <a:ext uri="{FF2B5EF4-FFF2-40B4-BE49-F238E27FC236}">
                <a16:creationId xmlns:a16="http://schemas.microsoft.com/office/drawing/2014/main" id="{99C8386D-8C0D-289F-95AC-58CABA6988ED}"/>
              </a:ext>
            </a:extLst>
          </p:cNvPr>
          <p:cNvPicPr>
            <a:picLocks noChangeAspect="1"/>
          </p:cNvPicPr>
          <p:nvPr/>
        </p:nvPicPr>
        <p:blipFill>
          <a:blip r:embed="rId3"/>
          <a:stretch>
            <a:fillRect/>
          </a:stretch>
        </p:blipFill>
        <p:spPr>
          <a:xfrm>
            <a:off x="0" y="1024812"/>
            <a:ext cx="5943600" cy="6156612"/>
          </a:xfrm>
          <a:prstGeom prst="rect">
            <a:avLst/>
          </a:prstGeom>
          <a:effectLst>
            <a:outerShdw blurRad="241300" dist="50800" dir="5400000" algn="ctr" rotWithShape="0">
              <a:srgbClr val="000000">
                <a:alpha val="17000"/>
              </a:srgbClr>
            </a:outerShdw>
          </a:effectLst>
        </p:spPr>
      </p:pic>
      <p:sp>
        <p:nvSpPr>
          <p:cNvPr id="78" name="TextBox 77">
            <a:extLst>
              <a:ext uri="{FF2B5EF4-FFF2-40B4-BE49-F238E27FC236}">
                <a16:creationId xmlns:a16="http://schemas.microsoft.com/office/drawing/2014/main" id="{1FFC8CF7-54F1-F148-6C21-F512DF6A8B8F}"/>
              </a:ext>
            </a:extLst>
          </p:cNvPr>
          <p:cNvSpPr txBox="1"/>
          <p:nvPr/>
        </p:nvSpPr>
        <p:spPr>
          <a:xfrm>
            <a:off x="4692403" y="3266870"/>
            <a:ext cx="6096000" cy="1754326"/>
          </a:xfrm>
          <a:prstGeom prst="rect">
            <a:avLst/>
          </a:prstGeom>
          <a:noFill/>
        </p:spPr>
        <p:txBody>
          <a:bodyPr wrap="square">
            <a:spAutoFit/>
          </a:bodyPr>
          <a:lstStyle/>
          <a:p>
            <a:r>
              <a:rPr lang="en-GB" sz="1800">
                <a:latin typeface="Segoe UI" panose="020B0502040204020203" pitchFamily="34" charset="0"/>
                <a:cs typeface="Segoe UI" panose="020B0502040204020203" pitchFamily="34" charset="0"/>
              </a:rPr>
              <a:t>Head of AI and Robotics at the Engineering and Physical sciences Research Council, part of UK Research and Innovation. James has worked across the research councils in various roles including setting up the Future Leader Fellowships scheme and as head of the Information and Communications Technologies theme.</a:t>
            </a:r>
            <a:endParaRPr lang="en-US" sz="1800">
              <a:latin typeface="Segoe UI" panose="020B0502040204020203" pitchFamily="34" charset="0"/>
              <a:cs typeface="Segoe UI" panose="020B0502040204020203" pitchFamily="34" charset="0"/>
            </a:endParaRPr>
          </a:p>
        </p:txBody>
      </p:sp>
      <p:sp>
        <p:nvSpPr>
          <p:cNvPr id="80" name="TextBox 79">
            <a:extLst>
              <a:ext uri="{FF2B5EF4-FFF2-40B4-BE49-F238E27FC236}">
                <a16:creationId xmlns:a16="http://schemas.microsoft.com/office/drawing/2014/main" id="{BCB44AD9-3F1E-425C-6D8F-94D2E52AE60E}"/>
              </a:ext>
            </a:extLst>
          </p:cNvPr>
          <p:cNvSpPr txBox="1"/>
          <p:nvPr/>
        </p:nvSpPr>
        <p:spPr>
          <a:xfrm>
            <a:off x="4692403" y="2450700"/>
            <a:ext cx="4011226" cy="646331"/>
          </a:xfrm>
          <a:prstGeom prst="rect">
            <a:avLst/>
          </a:prstGeom>
          <a:noFill/>
        </p:spPr>
        <p:txBody>
          <a:bodyPr wrap="none" rtlCol="0">
            <a:spAutoFit/>
          </a:bodyPr>
          <a:lstStyle/>
          <a:p>
            <a:r>
              <a:rPr lang="en-GB" sz="3600" b="1" err="1">
                <a:latin typeface="Segoe UI" panose="020B0502040204020203" pitchFamily="34" charset="0"/>
                <a:cs typeface="Segoe UI" panose="020B0502040204020203" pitchFamily="34" charset="0"/>
              </a:rPr>
              <a:t>Dr.</a:t>
            </a:r>
            <a:r>
              <a:rPr lang="en-GB" sz="3600" b="1">
                <a:latin typeface="Segoe UI" panose="020B0502040204020203" pitchFamily="34" charset="0"/>
                <a:cs typeface="Segoe UI" panose="020B0502040204020203" pitchFamily="34" charset="0"/>
              </a:rPr>
              <a:t> James </a:t>
            </a:r>
            <a:r>
              <a:rPr lang="en-GB" sz="3600" b="1" err="1">
                <a:latin typeface="Segoe UI" panose="020B0502040204020203" pitchFamily="34" charset="0"/>
                <a:cs typeface="Segoe UI" panose="020B0502040204020203" pitchFamily="34" charset="0"/>
              </a:rPr>
              <a:t>Dracott</a:t>
            </a:r>
            <a:endParaRPr lang="en-GB" sz="3600" b="1">
              <a:latin typeface="Segoe UI" panose="020B0502040204020203" pitchFamily="34" charset="0"/>
              <a:cs typeface="Segoe UI" panose="020B0502040204020203" pitchFamily="34" charset="0"/>
            </a:endParaRPr>
          </a:p>
        </p:txBody>
      </p:sp>
      <p:pic>
        <p:nvPicPr>
          <p:cNvPr id="83" name="Picture 2" descr="UKRI logo - GW4">
            <a:extLst>
              <a:ext uri="{FF2B5EF4-FFF2-40B4-BE49-F238E27FC236}">
                <a16:creationId xmlns:a16="http://schemas.microsoft.com/office/drawing/2014/main" id="{CD799C2F-4E67-D506-EEBC-D7C246429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2403" y="5284889"/>
            <a:ext cx="2031782" cy="85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97608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37" presetClass="entr" presetSubtype="0"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6" presetID="22" presetClass="entr" presetSubtype="8" fill="hold" grpId="0" nodeType="withEffect">
                                  <p:stCondLst>
                                    <p:cond delay="750"/>
                                  </p:stCondLst>
                                  <p:childTnLst>
                                    <p:set>
                                      <p:cBhvr>
                                        <p:cTn id="17" dur="1" fill="hold">
                                          <p:stCondLst>
                                            <p:cond delay="0"/>
                                          </p:stCondLst>
                                        </p:cTn>
                                        <p:tgtEl>
                                          <p:spTgt spid="80"/>
                                        </p:tgtEl>
                                        <p:attrNameLst>
                                          <p:attrName>style.visibility</p:attrName>
                                        </p:attrNameLst>
                                      </p:cBhvr>
                                      <p:to>
                                        <p:strVal val="visible"/>
                                      </p:to>
                                    </p:set>
                                    <p:animEffect transition="in" filter="wipe(left)">
                                      <p:cBhvr>
                                        <p:cTn id="18" dur="500"/>
                                        <p:tgtEl>
                                          <p:spTgt spid="80"/>
                                        </p:tgtEl>
                                      </p:cBhvr>
                                    </p:animEffect>
                                  </p:childTnLst>
                                </p:cTn>
                              </p:par>
                              <p:par>
                                <p:cTn id="19" presetID="42" presetClass="entr" presetSubtype="0" fill="hold" grpId="0" nodeType="withEffect">
                                  <p:stCondLst>
                                    <p:cond delay="75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1000"/>
                                        <p:tgtEl>
                                          <p:spTgt spid="78"/>
                                        </p:tgtEl>
                                      </p:cBhvr>
                                    </p:animEffect>
                                    <p:anim calcmode="lin" valueType="num">
                                      <p:cBhvr>
                                        <p:cTn id="22" dur="1000" fill="hold"/>
                                        <p:tgtEl>
                                          <p:spTgt spid="78"/>
                                        </p:tgtEl>
                                        <p:attrNameLst>
                                          <p:attrName>ppt_x</p:attrName>
                                        </p:attrNameLst>
                                      </p:cBhvr>
                                      <p:tavLst>
                                        <p:tav tm="0">
                                          <p:val>
                                            <p:strVal val="#ppt_x"/>
                                          </p:val>
                                        </p:tav>
                                        <p:tav tm="100000">
                                          <p:val>
                                            <p:strVal val="#ppt_x"/>
                                          </p:val>
                                        </p:tav>
                                      </p:tavLst>
                                    </p:anim>
                                    <p:anim calcmode="lin" valueType="num">
                                      <p:cBhvr>
                                        <p:cTn id="23" dur="1000" fill="hold"/>
                                        <p:tgtEl>
                                          <p:spTgt spid="78"/>
                                        </p:tgtEl>
                                        <p:attrNameLst>
                                          <p:attrName>ppt_y</p:attrName>
                                        </p:attrNameLst>
                                      </p:cBhvr>
                                      <p:tavLst>
                                        <p:tav tm="0">
                                          <p:val>
                                            <p:strVal val="#ppt_y+.1"/>
                                          </p:val>
                                        </p:tav>
                                        <p:tav tm="100000">
                                          <p:val>
                                            <p:strVal val="#ppt_y"/>
                                          </p:val>
                                        </p:tav>
                                      </p:tavLst>
                                    </p:anim>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8" grpId="0"/>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721D5C-1CA2-173F-8F52-FF870EB94D27}"/>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4" name="Picture 53">
            <a:extLst>
              <a:ext uri="{FF2B5EF4-FFF2-40B4-BE49-F238E27FC236}">
                <a16:creationId xmlns:a16="http://schemas.microsoft.com/office/drawing/2014/main" id="{C2DDA64C-1C54-D3C9-21E5-AA894ABC3F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71725" y="5678945"/>
            <a:ext cx="7448550" cy="1114754"/>
          </a:xfrm>
          <a:prstGeom prst="rect">
            <a:avLst/>
          </a:prstGeom>
        </p:spPr>
      </p:pic>
      <p:pic>
        <p:nvPicPr>
          <p:cNvPr id="55" name="Picture 54">
            <a:extLst>
              <a:ext uri="{FF2B5EF4-FFF2-40B4-BE49-F238E27FC236}">
                <a16:creationId xmlns:a16="http://schemas.microsoft.com/office/drawing/2014/main" id="{2E932CB8-D476-DFB6-3C5E-5F5CD678A7E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0"/>
            <a:ext cx="8488371" cy="5486400"/>
          </a:xfrm>
          <a:prstGeom prst="rect">
            <a:avLst/>
          </a:prstGeom>
        </p:spPr>
      </p:pic>
      <p:sp>
        <p:nvSpPr>
          <p:cNvPr id="56" name="Circle: Hollow 55">
            <a:extLst>
              <a:ext uri="{FF2B5EF4-FFF2-40B4-BE49-F238E27FC236}">
                <a16:creationId xmlns:a16="http://schemas.microsoft.com/office/drawing/2014/main" id="{F8A47149-92B2-C37D-9F29-3FDA98E01CEB}"/>
              </a:ext>
            </a:extLst>
          </p:cNvPr>
          <p:cNvSpPr/>
          <p:nvPr/>
        </p:nvSpPr>
        <p:spPr>
          <a:xfrm>
            <a:off x="9920744" y="4406834"/>
            <a:ext cx="4424363" cy="4424363"/>
          </a:xfrm>
          <a:prstGeom prst="don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latin typeface="Segoe UI" panose="020B0502040204020203" pitchFamily="34" charset="0"/>
              <a:cs typeface="Segoe UI" panose="020B0502040204020203" pitchFamily="34" charset="0"/>
            </a:endParaRPr>
          </a:p>
        </p:txBody>
      </p:sp>
      <p:sp>
        <p:nvSpPr>
          <p:cNvPr id="57" name="Rectangle 56">
            <a:extLst>
              <a:ext uri="{FF2B5EF4-FFF2-40B4-BE49-F238E27FC236}">
                <a16:creationId xmlns:a16="http://schemas.microsoft.com/office/drawing/2014/main" id="{613727D2-5541-F671-BCD3-E5A9A5C6C310}"/>
              </a:ext>
            </a:extLst>
          </p:cNvPr>
          <p:cNvSpPr/>
          <p:nvPr/>
        </p:nvSpPr>
        <p:spPr>
          <a:xfrm>
            <a:off x="0" y="0"/>
            <a:ext cx="8478838" cy="5486400"/>
          </a:xfrm>
          <a:prstGeom prst="rect">
            <a:avLst/>
          </a:prstGeom>
          <a:gradFill>
            <a:gsLst>
              <a:gs pos="0">
                <a:srgbClr val="271D42"/>
              </a:gs>
              <a:gs pos="100000">
                <a:srgbClr val="271D42">
                  <a:alpha val="80000"/>
                </a:srgb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latin typeface="Segoe UI" panose="020B0502040204020203" pitchFamily="34" charset="0"/>
              <a:cs typeface="Segoe UI" panose="020B0502040204020203" pitchFamily="34" charset="0"/>
            </a:endParaRPr>
          </a:p>
        </p:txBody>
      </p:sp>
      <p:sp>
        <p:nvSpPr>
          <p:cNvPr id="58" name="TextBox 57">
            <a:extLst>
              <a:ext uri="{FF2B5EF4-FFF2-40B4-BE49-F238E27FC236}">
                <a16:creationId xmlns:a16="http://schemas.microsoft.com/office/drawing/2014/main" id="{FFB7B5A9-9399-D5A6-B62B-055CA0ADB5A1}"/>
              </a:ext>
            </a:extLst>
          </p:cNvPr>
          <p:cNvSpPr txBox="1"/>
          <p:nvPr/>
        </p:nvSpPr>
        <p:spPr>
          <a:xfrm>
            <a:off x="-1441906" y="-1139606"/>
            <a:ext cx="4417338" cy="4417338"/>
          </a:xfrm>
          <a:prstGeom prst="ellipse">
            <a:avLst/>
          </a:prstGeom>
          <a:gradFill>
            <a:gsLst>
              <a:gs pos="0">
                <a:srgbClr val="FF5851">
                  <a:alpha val="75000"/>
                </a:srgbClr>
              </a:gs>
              <a:gs pos="75000">
                <a:srgbClr val="FD1E5F">
                  <a:alpha val="0"/>
                </a:srgb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58">
            <a:extLst>
              <a:ext uri="{FF2B5EF4-FFF2-40B4-BE49-F238E27FC236}">
                <a16:creationId xmlns:a16="http://schemas.microsoft.com/office/drawing/2014/main" id="{EAC1DDF0-5CF6-4B80-A69B-1BDCCF41AF82}"/>
              </a:ext>
            </a:extLst>
          </p:cNvPr>
          <p:cNvSpPr txBox="1"/>
          <p:nvPr/>
        </p:nvSpPr>
        <p:spPr>
          <a:xfrm flipV="1">
            <a:off x="8478838" y="0"/>
            <a:ext cx="2946400" cy="5486400"/>
          </a:xfrm>
          <a:prstGeom prst="round1Rect">
            <a:avLst>
              <a:gd name="adj" fmla="val 7184"/>
            </a:avLst>
          </a:prstGeom>
          <a:gradFill>
            <a:gsLst>
              <a:gs pos="0">
                <a:srgbClr val="FF5851"/>
              </a:gs>
              <a:gs pos="100000">
                <a:srgbClr val="FD1E5F"/>
              </a:gs>
            </a:gsLst>
            <a:lin ang="18900000" scaled="1"/>
          </a:gradFill>
          <a:ln>
            <a:noFill/>
          </a:ln>
          <a:effectLst>
            <a:outerShdw blurRad="444500" dist="165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60" name="Rectangle 59">
            <a:extLst>
              <a:ext uri="{FF2B5EF4-FFF2-40B4-BE49-F238E27FC236}">
                <a16:creationId xmlns:a16="http://schemas.microsoft.com/office/drawing/2014/main" id="{302E4F12-F0BC-2135-0CFC-638E2785FE5B}"/>
              </a:ext>
            </a:extLst>
          </p:cNvPr>
          <p:cNvSpPr/>
          <p:nvPr/>
        </p:nvSpPr>
        <p:spPr>
          <a:xfrm>
            <a:off x="766762" y="2819466"/>
            <a:ext cx="7196138" cy="595291"/>
          </a:xfrm>
          <a:prstGeom prst="rect">
            <a:avLst/>
          </a:prstGeom>
        </p:spPr>
        <p:txBody>
          <a:bodyPr wrap="square" lIns="0" tIns="0" rIns="0" bIns="0" anchor="b">
            <a:spAutoFit/>
          </a:bodyPr>
          <a:lstStyle/>
          <a:p>
            <a:pPr>
              <a:lnSpc>
                <a:spcPct val="80000"/>
              </a:lnSpc>
            </a:pPr>
            <a:r>
              <a:rPr lang="en-US" sz="4800" b="1">
                <a:ln w="12700">
                  <a:solidFill>
                    <a:schemeClr val="bg1"/>
                  </a:solidFill>
                </a:ln>
                <a:solidFill>
                  <a:schemeClr val="bg1"/>
                </a:solidFill>
                <a:latin typeface="Segoe UI" panose="020B0502040204020203" pitchFamily="34" charset="0"/>
                <a:ea typeface="Roboto" panose="02000000000000000000" pitchFamily="2" charset="0"/>
                <a:cs typeface="Segoe UI" panose="020B0502040204020203" pitchFamily="34" charset="0"/>
              </a:rPr>
              <a:t>Welcome</a:t>
            </a:r>
          </a:p>
        </p:txBody>
      </p:sp>
      <p:grpSp>
        <p:nvGrpSpPr>
          <p:cNvPr id="61" name="Group 60">
            <a:extLst>
              <a:ext uri="{FF2B5EF4-FFF2-40B4-BE49-F238E27FC236}">
                <a16:creationId xmlns:a16="http://schemas.microsoft.com/office/drawing/2014/main" id="{0541FAE6-336E-1991-5450-995A02944D57}"/>
              </a:ext>
            </a:extLst>
          </p:cNvPr>
          <p:cNvGrpSpPr/>
          <p:nvPr/>
        </p:nvGrpSpPr>
        <p:grpSpPr>
          <a:xfrm flipH="1">
            <a:off x="10762356" y="477064"/>
            <a:ext cx="357188" cy="264795"/>
            <a:chOff x="766762" y="508000"/>
            <a:chExt cx="357188" cy="264795"/>
          </a:xfrm>
        </p:grpSpPr>
        <p:sp>
          <p:nvSpPr>
            <p:cNvPr id="62" name="TextBox 61">
              <a:extLst>
                <a:ext uri="{FF2B5EF4-FFF2-40B4-BE49-F238E27FC236}">
                  <a16:creationId xmlns:a16="http://schemas.microsoft.com/office/drawing/2014/main" id="{338AC670-A794-E207-E006-DBA59CF96557}"/>
                </a:ext>
              </a:extLst>
            </p:cNvPr>
            <p:cNvSpPr txBox="1"/>
            <p:nvPr/>
          </p:nvSpPr>
          <p:spPr>
            <a:xfrm>
              <a:off x="766762" y="508000"/>
              <a:ext cx="3571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63" name="TextBox 62">
              <a:extLst>
                <a:ext uri="{FF2B5EF4-FFF2-40B4-BE49-F238E27FC236}">
                  <a16:creationId xmlns:a16="http://schemas.microsoft.com/office/drawing/2014/main" id="{CCDE93ED-3FC4-D409-79D9-8D1905EC7AA3}"/>
                </a:ext>
              </a:extLst>
            </p:cNvPr>
            <p:cNvSpPr txBox="1"/>
            <p:nvPr/>
          </p:nvSpPr>
          <p:spPr>
            <a:xfrm>
              <a:off x="766762" y="617538"/>
              <a:ext cx="3571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64" name="TextBox 63">
              <a:extLst>
                <a:ext uri="{FF2B5EF4-FFF2-40B4-BE49-F238E27FC236}">
                  <a16:creationId xmlns:a16="http://schemas.microsoft.com/office/drawing/2014/main" id="{00F1B7E3-DF2D-5119-6580-D9EC8C291120}"/>
                </a:ext>
              </a:extLst>
            </p:cNvPr>
            <p:cNvSpPr txBox="1"/>
            <p:nvPr/>
          </p:nvSpPr>
          <p:spPr>
            <a:xfrm>
              <a:off x="766762" y="727076"/>
              <a:ext cx="2714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grpSp>
      <p:sp>
        <p:nvSpPr>
          <p:cNvPr id="95" name="TextBox 94">
            <a:extLst>
              <a:ext uri="{FF2B5EF4-FFF2-40B4-BE49-F238E27FC236}">
                <a16:creationId xmlns:a16="http://schemas.microsoft.com/office/drawing/2014/main" id="{6382915F-CB9A-2AAD-7FD7-99D14648BDFC}"/>
              </a:ext>
            </a:extLst>
          </p:cNvPr>
          <p:cNvSpPr txBox="1"/>
          <p:nvPr/>
        </p:nvSpPr>
        <p:spPr>
          <a:xfrm>
            <a:off x="320489" y="3749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6" name="TextBox 95">
            <a:extLst>
              <a:ext uri="{FF2B5EF4-FFF2-40B4-BE49-F238E27FC236}">
                <a16:creationId xmlns:a16="http://schemas.microsoft.com/office/drawing/2014/main" id="{880E5D2D-8ABA-FF65-A557-E956C891B133}"/>
              </a:ext>
            </a:extLst>
          </p:cNvPr>
          <p:cNvSpPr txBox="1"/>
          <p:nvPr/>
        </p:nvSpPr>
        <p:spPr>
          <a:xfrm>
            <a:off x="483628" y="3749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7" name="TextBox 96">
            <a:extLst>
              <a:ext uri="{FF2B5EF4-FFF2-40B4-BE49-F238E27FC236}">
                <a16:creationId xmlns:a16="http://schemas.microsoft.com/office/drawing/2014/main" id="{92403898-7610-C36D-C763-7BB8BB8907EC}"/>
              </a:ext>
            </a:extLst>
          </p:cNvPr>
          <p:cNvSpPr txBox="1"/>
          <p:nvPr/>
        </p:nvSpPr>
        <p:spPr>
          <a:xfrm>
            <a:off x="646767" y="3749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8" name="TextBox 97">
            <a:extLst>
              <a:ext uri="{FF2B5EF4-FFF2-40B4-BE49-F238E27FC236}">
                <a16:creationId xmlns:a16="http://schemas.microsoft.com/office/drawing/2014/main" id="{A1F6ED3A-3045-CEF5-8522-A1737142A21D}"/>
              </a:ext>
            </a:extLst>
          </p:cNvPr>
          <p:cNvSpPr txBox="1"/>
          <p:nvPr/>
        </p:nvSpPr>
        <p:spPr>
          <a:xfrm>
            <a:off x="809906" y="3749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9" name="TextBox 98">
            <a:extLst>
              <a:ext uri="{FF2B5EF4-FFF2-40B4-BE49-F238E27FC236}">
                <a16:creationId xmlns:a16="http://schemas.microsoft.com/office/drawing/2014/main" id="{C9CBCA3A-B4D3-0C8E-88C0-0A039071B235}"/>
              </a:ext>
            </a:extLst>
          </p:cNvPr>
          <p:cNvSpPr txBox="1"/>
          <p:nvPr/>
        </p:nvSpPr>
        <p:spPr>
          <a:xfrm>
            <a:off x="973045" y="3749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100" name="TextBox 99">
            <a:extLst>
              <a:ext uri="{FF2B5EF4-FFF2-40B4-BE49-F238E27FC236}">
                <a16:creationId xmlns:a16="http://schemas.microsoft.com/office/drawing/2014/main" id="{2081A607-2ECC-4E01-6B67-0BBA94D9ADC3}"/>
              </a:ext>
            </a:extLst>
          </p:cNvPr>
          <p:cNvSpPr txBox="1"/>
          <p:nvPr/>
        </p:nvSpPr>
        <p:spPr>
          <a:xfrm>
            <a:off x="1136184" y="3749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9" name="TextBox 88">
            <a:extLst>
              <a:ext uri="{FF2B5EF4-FFF2-40B4-BE49-F238E27FC236}">
                <a16:creationId xmlns:a16="http://schemas.microsoft.com/office/drawing/2014/main" id="{BA3D63B3-59AA-15EF-2916-5C32FE6D2C30}"/>
              </a:ext>
            </a:extLst>
          </p:cNvPr>
          <p:cNvSpPr txBox="1"/>
          <p:nvPr/>
        </p:nvSpPr>
        <p:spPr>
          <a:xfrm>
            <a:off x="320489" y="57911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0" name="TextBox 89">
            <a:extLst>
              <a:ext uri="{FF2B5EF4-FFF2-40B4-BE49-F238E27FC236}">
                <a16:creationId xmlns:a16="http://schemas.microsoft.com/office/drawing/2014/main" id="{7340CA45-6CE6-ECCF-375A-1C45C281A7AF}"/>
              </a:ext>
            </a:extLst>
          </p:cNvPr>
          <p:cNvSpPr txBox="1"/>
          <p:nvPr/>
        </p:nvSpPr>
        <p:spPr>
          <a:xfrm>
            <a:off x="483628" y="57911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1" name="TextBox 90">
            <a:extLst>
              <a:ext uri="{FF2B5EF4-FFF2-40B4-BE49-F238E27FC236}">
                <a16:creationId xmlns:a16="http://schemas.microsoft.com/office/drawing/2014/main" id="{E002DB90-A093-0A03-AC38-1B8EBEC5685D}"/>
              </a:ext>
            </a:extLst>
          </p:cNvPr>
          <p:cNvSpPr txBox="1"/>
          <p:nvPr/>
        </p:nvSpPr>
        <p:spPr>
          <a:xfrm>
            <a:off x="646767" y="57911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2" name="TextBox 91">
            <a:extLst>
              <a:ext uri="{FF2B5EF4-FFF2-40B4-BE49-F238E27FC236}">
                <a16:creationId xmlns:a16="http://schemas.microsoft.com/office/drawing/2014/main" id="{11A4B127-0215-314B-26C2-B2C13ED17797}"/>
              </a:ext>
            </a:extLst>
          </p:cNvPr>
          <p:cNvSpPr txBox="1"/>
          <p:nvPr/>
        </p:nvSpPr>
        <p:spPr>
          <a:xfrm>
            <a:off x="809906" y="57911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3" name="TextBox 92">
            <a:extLst>
              <a:ext uri="{FF2B5EF4-FFF2-40B4-BE49-F238E27FC236}">
                <a16:creationId xmlns:a16="http://schemas.microsoft.com/office/drawing/2014/main" id="{D90F580F-40B2-CEE0-CF01-A79FC6732251}"/>
              </a:ext>
            </a:extLst>
          </p:cNvPr>
          <p:cNvSpPr txBox="1"/>
          <p:nvPr/>
        </p:nvSpPr>
        <p:spPr>
          <a:xfrm>
            <a:off x="973045" y="57911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94" name="TextBox 93">
            <a:extLst>
              <a:ext uri="{FF2B5EF4-FFF2-40B4-BE49-F238E27FC236}">
                <a16:creationId xmlns:a16="http://schemas.microsoft.com/office/drawing/2014/main" id="{182E3DBB-B323-7B0D-E1DB-96C3D1422A01}"/>
              </a:ext>
            </a:extLst>
          </p:cNvPr>
          <p:cNvSpPr txBox="1"/>
          <p:nvPr/>
        </p:nvSpPr>
        <p:spPr>
          <a:xfrm>
            <a:off x="1136184" y="57911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3" name="TextBox 82">
            <a:extLst>
              <a:ext uri="{FF2B5EF4-FFF2-40B4-BE49-F238E27FC236}">
                <a16:creationId xmlns:a16="http://schemas.microsoft.com/office/drawing/2014/main" id="{5B88C1A4-F8AB-FED5-936C-0F6E80EF0EBF}"/>
              </a:ext>
            </a:extLst>
          </p:cNvPr>
          <p:cNvSpPr txBox="1"/>
          <p:nvPr/>
        </p:nvSpPr>
        <p:spPr>
          <a:xfrm>
            <a:off x="320489" y="78326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4" name="TextBox 83">
            <a:extLst>
              <a:ext uri="{FF2B5EF4-FFF2-40B4-BE49-F238E27FC236}">
                <a16:creationId xmlns:a16="http://schemas.microsoft.com/office/drawing/2014/main" id="{801E1D3F-87D3-7BF2-B1CD-9044B7ACFFDC}"/>
              </a:ext>
            </a:extLst>
          </p:cNvPr>
          <p:cNvSpPr txBox="1"/>
          <p:nvPr/>
        </p:nvSpPr>
        <p:spPr>
          <a:xfrm>
            <a:off x="483628" y="78326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5" name="TextBox 84">
            <a:extLst>
              <a:ext uri="{FF2B5EF4-FFF2-40B4-BE49-F238E27FC236}">
                <a16:creationId xmlns:a16="http://schemas.microsoft.com/office/drawing/2014/main" id="{637D8E3E-7822-40C0-E73D-B87F994E9376}"/>
              </a:ext>
            </a:extLst>
          </p:cNvPr>
          <p:cNvSpPr txBox="1"/>
          <p:nvPr/>
        </p:nvSpPr>
        <p:spPr>
          <a:xfrm>
            <a:off x="646767" y="78326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6" name="TextBox 85">
            <a:extLst>
              <a:ext uri="{FF2B5EF4-FFF2-40B4-BE49-F238E27FC236}">
                <a16:creationId xmlns:a16="http://schemas.microsoft.com/office/drawing/2014/main" id="{49F15D09-E809-8D55-E338-B2FE7D7957E3}"/>
              </a:ext>
            </a:extLst>
          </p:cNvPr>
          <p:cNvSpPr txBox="1"/>
          <p:nvPr/>
        </p:nvSpPr>
        <p:spPr>
          <a:xfrm>
            <a:off x="809906" y="78326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7" name="TextBox 86">
            <a:extLst>
              <a:ext uri="{FF2B5EF4-FFF2-40B4-BE49-F238E27FC236}">
                <a16:creationId xmlns:a16="http://schemas.microsoft.com/office/drawing/2014/main" id="{973F68BB-7E27-7948-A05E-50332486EB5A}"/>
              </a:ext>
            </a:extLst>
          </p:cNvPr>
          <p:cNvSpPr txBox="1"/>
          <p:nvPr/>
        </p:nvSpPr>
        <p:spPr>
          <a:xfrm>
            <a:off x="973045" y="78326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8" name="TextBox 87">
            <a:extLst>
              <a:ext uri="{FF2B5EF4-FFF2-40B4-BE49-F238E27FC236}">
                <a16:creationId xmlns:a16="http://schemas.microsoft.com/office/drawing/2014/main" id="{FF1B90F3-EF4E-A2FE-D9FF-384D9D103E71}"/>
              </a:ext>
            </a:extLst>
          </p:cNvPr>
          <p:cNvSpPr txBox="1"/>
          <p:nvPr/>
        </p:nvSpPr>
        <p:spPr>
          <a:xfrm>
            <a:off x="1136184" y="78326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7" name="TextBox 76">
            <a:extLst>
              <a:ext uri="{FF2B5EF4-FFF2-40B4-BE49-F238E27FC236}">
                <a16:creationId xmlns:a16="http://schemas.microsoft.com/office/drawing/2014/main" id="{53C060EA-8A0E-06F7-E97A-7894CB2947D6}"/>
              </a:ext>
            </a:extLst>
          </p:cNvPr>
          <p:cNvSpPr txBox="1"/>
          <p:nvPr/>
        </p:nvSpPr>
        <p:spPr>
          <a:xfrm>
            <a:off x="320489" y="98741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8" name="TextBox 77">
            <a:extLst>
              <a:ext uri="{FF2B5EF4-FFF2-40B4-BE49-F238E27FC236}">
                <a16:creationId xmlns:a16="http://schemas.microsoft.com/office/drawing/2014/main" id="{82DAE57A-B617-86D8-260F-E90DC8F4AEA9}"/>
              </a:ext>
            </a:extLst>
          </p:cNvPr>
          <p:cNvSpPr txBox="1"/>
          <p:nvPr/>
        </p:nvSpPr>
        <p:spPr>
          <a:xfrm>
            <a:off x="483628" y="98741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9" name="TextBox 78">
            <a:extLst>
              <a:ext uri="{FF2B5EF4-FFF2-40B4-BE49-F238E27FC236}">
                <a16:creationId xmlns:a16="http://schemas.microsoft.com/office/drawing/2014/main" id="{414D0C14-226A-D6A4-B36F-86CFC8AFC64D}"/>
              </a:ext>
            </a:extLst>
          </p:cNvPr>
          <p:cNvSpPr txBox="1"/>
          <p:nvPr/>
        </p:nvSpPr>
        <p:spPr>
          <a:xfrm>
            <a:off x="646767" y="98741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0" name="TextBox 79">
            <a:extLst>
              <a:ext uri="{FF2B5EF4-FFF2-40B4-BE49-F238E27FC236}">
                <a16:creationId xmlns:a16="http://schemas.microsoft.com/office/drawing/2014/main" id="{B9965768-5622-1ED9-D6B9-AE67A6405189}"/>
              </a:ext>
            </a:extLst>
          </p:cNvPr>
          <p:cNvSpPr txBox="1"/>
          <p:nvPr/>
        </p:nvSpPr>
        <p:spPr>
          <a:xfrm>
            <a:off x="809906" y="98741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1" name="TextBox 80">
            <a:extLst>
              <a:ext uri="{FF2B5EF4-FFF2-40B4-BE49-F238E27FC236}">
                <a16:creationId xmlns:a16="http://schemas.microsoft.com/office/drawing/2014/main" id="{C7A756A7-626B-7612-A689-0F1780DD6CD4}"/>
              </a:ext>
            </a:extLst>
          </p:cNvPr>
          <p:cNvSpPr txBox="1"/>
          <p:nvPr/>
        </p:nvSpPr>
        <p:spPr>
          <a:xfrm>
            <a:off x="973045" y="98741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82" name="TextBox 81">
            <a:extLst>
              <a:ext uri="{FF2B5EF4-FFF2-40B4-BE49-F238E27FC236}">
                <a16:creationId xmlns:a16="http://schemas.microsoft.com/office/drawing/2014/main" id="{23B0A0EF-8B97-20B9-3779-A800406A3453}"/>
              </a:ext>
            </a:extLst>
          </p:cNvPr>
          <p:cNvSpPr txBox="1"/>
          <p:nvPr/>
        </p:nvSpPr>
        <p:spPr>
          <a:xfrm>
            <a:off x="1136184" y="987412"/>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1" name="TextBox 70">
            <a:extLst>
              <a:ext uri="{FF2B5EF4-FFF2-40B4-BE49-F238E27FC236}">
                <a16:creationId xmlns:a16="http://schemas.microsoft.com/office/drawing/2014/main" id="{6501A073-57E4-7825-6ABA-E2710A724BE7}"/>
              </a:ext>
            </a:extLst>
          </p:cNvPr>
          <p:cNvSpPr txBox="1"/>
          <p:nvPr/>
        </p:nvSpPr>
        <p:spPr>
          <a:xfrm>
            <a:off x="320489" y="11915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2" name="TextBox 71">
            <a:extLst>
              <a:ext uri="{FF2B5EF4-FFF2-40B4-BE49-F238E27FC236}">
                <a16:creationId xmlns:a16="http://schemas.microsoft.com/office/drawing/2014/main" id="{F88E902C-929A-0CDF-1189-4ECEBCBF57B8}"/>
              </a:ext>
            </a:extLst>
          </p:cNvPr>
          <p:cNvSpPr txBox="1"/>
          <p:nvPr/>
        </p:nvSpPr>
        <p:spPr>
          <a:xfrm>
            <a:off x="483628" y="11915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3" name="TextBox 72">
            <a:extLst>
              <a:ext uri="{FF2B5EF4-FFF2-40B4-BE49-F238E27FC236}">
                <a16:creationId xmlns:a16="http://schemas.microsoft.com/office/drawing/2014/main" id="{1E0154AF-EB73-B982-283C-A4F8ED2AD1FB}"/>
              </a:ext>
            </a:extLst>
          </p:cNvPr>
          <p:cNvSpPr txBox="1"/>
          <p:nvPr/>
        </p:nvSpPr>
        <p:spPr>
          <a:xfrm>
            <a:off x="646767" y="11915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73">
            <a:extLst>
              <a:ext uri="{FF2B5EF4-FFF2-40B4-BE49-F238E27FC236}">
                <a16:creationId xmlns:a16="http://schemas.microsoft.com/office/drawing/2014/main" id="{F960F15D-5771-46C8-7B59-AB5710ED77DB}"/>
              </a:ext>
            </a:extLst>
          </p:cNvPr>
          <p:cNvSpPr txBox="1"/>
          <p:nvPr/>
        </p:nvSpPr>
        <p:spPr>
          <a:xfrm>
            <a:off x="809906" y="11915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74">
            <a:extLst>
              <a:ext uri="{FF2B5EF4-FFF2-40B4-BE49-F238E27FC236}">
                <a16:creationId xmlns:a16="http://schemas.microsoft.com/office/drawing/2014/main" id="{8E2322F9-5A30-64AD-037E-BF099152C4CD}"/>
              </a:ext>
            </a:extLst>
          </p:cNvPr>
          <p:cNvSpPr txBox="1"/>
          <p:nvPr/>
        </p:nvSpPr>
        <p:spPr>
          <a:xfrm>
            <a:off x="973045" y="11915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75">
            <a:extLst>
              <a:ext uri="{FF2B5EF4-FFF2-40B4-BE49-F238E27FC236}">
                <a16:creationId xmlns:a16="http://schemas.microsoft.com/office/drawing/2014/main" id="{BBAFD615-442D-1721-5B98-5FF3E8511B5B}"/>
              </a:ext>
            </a:extLst>
          </p:cNvPr>
          <p:cNvSpPr txBox="1"/>
          <p:nvPr/>
        </p:nvSpPr>
        <p:spPr>
          <a:xfrm>
            <a:off x="1136184" y="1191561"/>
            <a:ext cx="76852" cy="76852"/>
          </a:xfrm>
          <a:prstGeom prst="ellipse">
            <a:avLst/>
          </a:prstGeom>
          <a:noFill/>
          <a:ln>
            <a:solidFill>
              <a:srgbClr val="FF58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indent="-457200" algn="ctr">
              <a:lnSpc>
                <a:spcPct val="90000"/>
              </a:lnSpc>
              <a:spcBef>
                <a:spcPts val="1000"/>
              </a:spcBef>
              <a:buSzPct val="100000"/>
              <a:defRPr>
                <a:latin typeface="Calibri" panose="020F0502020204030204" pitchFamily="34" charset="0"/>
              </a:defRPr>
            </a:lvl1pPr>
            <a:lvl2pPr marL="228600" lvl="1" indent="-228600" algn="ctr">
              <a:lnSpc>
                <a:spcPct val="90000"/>
              </a:lnSpc>
              <a:spcBef>
                <a:spcPts val="1000"/>
              </a:spcBef>
              <a:buSzPct val="100000"/>
              <a:buFont typeface="Arial" panose="020B0604020202020204" pitchFamily="34" charset="0"/>
              <a:buChar char="•"/>
              <a:defRPr>
                <a:latin typeface="Calibri" panose="020F0502020204030204" pitchFamily="34" charset="0"/>
              </a:defRPr>
            </a:lvl2pPr>
            <a:lvl3pPr marL="685800" lvl="2"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3pPr>
            <a:lvl4pPr marL="1143000" lvl="3"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4pPr>
            <a:lvl5pPr marL="1600200" lvl="4" indent="-228600" algn="ctr">
              <a:lnSpc>
                <a:spcPct val="90000"/>
              </a:lnSpc>
              <a:spcBef>
                <a:spcPts val="5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en-ID">
              <a:latin typeface="Segoe UI" panose="020B0502040204020203" pitchFamily="34" charset="0"/>
              <a:cs typeface="Segoe UI" panose="020B0502040204020203" pitchFamily="34" charset="0"/>
              <a:sym typeface="Calibri" panose="020F0502020204030204" pitchFamily="34" charset="0"/>
            </a:endParaRPr>
          </a:p>
        </p:txBody>
      </p:sp>
      <p:sp>
        <p:nvSpPr>
          <p:cNvPr id="101" name="TextBox 100">
            <a:extLst>
              <a:ext uri="{FF2B5EF4-FFF2-40B4-BE49-F238E27FC236}">
                <a16:creationId xmlns:a16="http://schemas.microsoft.com/office/drawing/2014/main" id="{70541D59-ADDC-BDD3-458B-031D8669F390}"/>
              </a:ext>
            </a:extLst>
          </p:cNvPr>
          <p:cNvSpPr txBox="1"/>
          <p:nvPr/>
        </p:nvSpPr>
        <p:spPr>
          <a:xfrm>
            <a:off x="723619" y="3773349"/>
            <a:ext cx="7935557" cy="1477328"/>
          </a:xfrm>
          <a:prstGeom prst="rect">
            <a:avLst/>
          </a:prstGeom>
          <a:noFill/>
        </p:spPr>
        <p:txBody>
          <a:bodyPr wrap="square">
            <a:spAutoFit/>
          </a:bodyPr>
          <a:lstStyle/>
          <a:p>
            <a:r>
              <a:rPr lang="en-US" b="1">
                <a:solidFill>
                  <a:schemeClr val="bg1"/>
                </a:solidFill>
                <a:latin typeface="Segoe UI" panose="020B0502040204020203" pitchFamily="34" charset="0"/>
                <a:ea typeface="Roboto" panose="02000000000000000000" pitchFamily="2" charset="0"/>
                <a:cs typeface="Segoe UI" panose="020B0502040204020203" pitchFamily="34" charset="0"/>
              </a:rPr>
              <a:t>Prof. </a:t>
            </a:r>
            <a:r>
              <a:rPr lang="en-US" b="1" err="1">
                <a:solidFill>
                  <a:schemeClr val="bg1"/>
                </a:solidFill>
                <a:latin typeface="Segoe UI" panose="020B0502040204020203" pitchFamily="34" charset="0"/>
                <a:ea typeface="Roboto" panose="02000000000000000000" pitchFamily="2" charset="0"/>
                <a:cs typeface="Segoe UI" panose="020B0502040204020203" pitchFamily="34" charset="0"/>
              </a:rPr>
              <a:t>Sarvapali</a:t>
            </a:r>
            <a:r>
              <a:rPr lang="en-US" b="1">
                <a:solidFill>
                  <a:schemeClr val="bg1"/>
                </a:solidFill>
                <a:latin typeface="Segoe UI" panose="020B0502040204020203" pitchFamily="34" charset="0"/>
                <a:ea typeface="Roboto" panose="02000000000000000000" pitchFamily="2" charset="0"/>
                <a:cs typeface="Segoe UI" panose="020B0502040204020203" pitchFamily="34" charset="0"/>
              </a:rPr>
              <a:t> D. (Gopal) </a:t>
            </a:r>
            <a:r>
              <a:rPr lang="en-US" b="1" err="1">
                <a:solidFill>
                  <a:schemeClr val="bg1"/>
                </a:solidFill>
                <a:latin typeface="Segoe UI" panose="020B0502040204020203" pitchFamily="34" charset="0"/>
                <a:ea typeface="Roboto" panose="02000000000000000000" pitchFamily="2" charset="0"/>
                <a:cs typeface="Segoe UI" panose="020B0502040204020203" pitchFamily="34" charset="0"/>
              </a:rPr>
              <a:t>Ramchurn</a:t>
            </a:r>
            <a:endParaRPr lang="en-US" b="1">
              <a:solidFill>
                <a:schemeClr val="bg1"/>
              </a:solidFill>
              <a:latin typeface="Segoe UI" panose="020B0502040204020203" pitchFamily="34" charset="0"/>
              <a:ea typeface="Roboto" panose="02000000000000000000" pitchFamily="2" charset="0"/>
              <a:cs typeface="Segoe UI" panose="020B0502040204020203" pitchFamily="34" charset="0"/>
            </a:endParaRPr>
          </a:p>
          <a:p>
            <a:r>
              <a:rPr lang="en-US" b="1">
                <a:solidFill>
                  <a:schemeClr val="bg1"/>
                </a:solidFill>
                <a:latin typeface="Segoe UI" panose="020B0502040204020203" pitchFamily="34" charset="0"/>
                <a:ea typeface="Roboto" panose="02000000000000000000" pitchFamily="2" charset="0"/>
                <a:cs typeface="Segoe UI" panose="020B0502040204020203" pitchFamily="34" charset="0"/>
              </a:rPr>
              <a:t>Professor of Artificial Intelligence</a:t>
            </a:r>
          </a:p>
          <a:p>
            <a:r>
              <a:rPr lang="en-US" b="1">
                <a:solidFill>
                  <a:schemeClr val="bg1"/>
                </a:solidFill>
                <a:latin typeface="Segoe UI" panose="020B0502040204020203" pitchFamily="34" charset="0"/>
                <a:ea typeface="Roboto" panose="02000000000000000000" pitchFamily="2" charset="0"/>
                <a:cs typeface="Segoe UI" panose="020B0502040204020203" pitchFamily="34" charset="0"/>
              </a:rPr>
              <a:t>University of Southampton</a:t>
            </a:r>
          </a:p>
          <a:p>
            <a:r>
              <a:rPr lang="en-US">
                <a:solidFill>
                  <a:schemeClr val="bg1"/>
                </a:solidFill>
                <a:latin typeface="Segoe UI" panose="020B0502040204020203" pitchFamily="34" charset="0"/>
                <a:ea typeface="Roboto" panose="02000000000000000000" pitchFamily="2" charset="0"/>
                <a:cs typeface="Segoe UI" panose="020B0502040204020203" pitchFamily="34" charset="0"/>
              </a:rPr>
              <a:t>Director, UKRI Trustworthy Autonomous Systems Hub</a:t>
            </a:r>
          </a:p>
          <a:p>
            <a:r>
              <a:rPr lang="en-US">
                <a:solidFill>
                  <a:schemeClr val="bg1"/>
                </a:solidFill>
                <a:latin typeface="Segoe UI" panose="020B0502040204020203" pitchFamily="34" charset="0"/>
                <a:ea typeface="Roboto" panose="02000000000000000000" pitchFamily="2" charset="0"/>
                <a:cs typeface="Segoe UI" panose="020B0502040204020203" pitchFamily="34" charset="0"/>
              </a:rPr>
              <a:t>www.tas.ac.uk </a:t>
            </a:r>
          </a:p>
        </p:txBody>
      </p:sp>
      <p:cxnSp>
        <p:nvCxnSpPr>
          <p:cNvPr id="102" name="Straight Connector 101">
            <a:extLst>
              <a:ext uri="{FF2B5EF4-FFF2-40B4-BE49-F238E27FC236}">
                <a16:creationId xmlns:a16="http://schemas.microsoft.com/office/drawing/2014/main" id="{6F44C20E-3442-E9E8-414B-D63A694E8D76}"/>
              </a:ext>
            </a:extLst>
          </p:cNvPr>
          <p:cNvCxnSpPr>
            <a:cxnSpLocks/>
          </p:cNvCxnSpPr>
          <p:nvPr/>
        </p:nvCxnSpPr>
        <p:spPr>
          <a:xfrm>
            <a:off x="797894" y="3626522"/>
            <a:ext cx="83659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A96BA435-6213-9BE9-A7E9-9F80A29ACC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345" y="5645571"/>
            <a:ext cx="1805491" cy="1114754"/>
          </a:xfrm>
          <a:prstGeom prst="rect">
            <a:avLst/>
          </a:prstGeom>
        </p:spPr>
      </p:pic>
      <p:sp>
        <p:nvSpPr>
          <p:cNvPr id="104" name="TextBox 103">
            <a:extLst>
              <a:ext uri="{FF2B5EF4-FFF2-40B4-BE49-F238E27FC236}">
                <a16:creationId xmlns:a16="http://schemas.microsoft.com/office/drawing/2014/main" id="{F5669C57-1CB6-5893-5290-A2DADE40B281}"/>
              </a:ext>
            </a:extLst>
          </p:cNvPr>
          <p:cNvSpPr txBox="1"/>
          <p:nvPr/>
        </p:nvSpPr>
        <p:spPr>
          <a:xfrm>
            <a:off x="8685775" y="3219352"/>
            <a:ext cx="2433769"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rPr>
              <a:t>TAS Hub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rPr>
              <a:t>All Hands Meeting</a:t>
            </a:r>
            <a:endParaRPr lang="en-US" b="1">
              <a:solidFill>
                <a:prstClr val="white"/>
              </a:solidFill>
              <a:latin typeface="Segoe UI" panose="020B0502040204020203" pitchFamily="34" charset="0"/>
              <a:ea typeface="Roboto" panose="020000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rPr>
              <a:t>12</a:t>
            </a:r>
            <a:r>
              <a:rPr kumimoji="0" lang="en-US" sz="1800" b="1" i="0" u="none" strike="noStrike" kern="1200" cap="none" spc="0" normalizeH="0" baseline="3000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rPr>
              <a:t>th</a:t>
            </a:r>
            <a:r>
              <a:rPr kumimoji="0" lang="en-US" sz="1800" b="1" i="0" u="none" strike="noStrike" kern="1200" cap="none" spc="0" normalizeH="0" baseline="0" noProof="0">
                <a:ln>
                  <a:noFill/>
                </a:ln>
                <a:solidFill>
                  <a:prstClr val="white"/>
                </a:solidFill>
                <a:effectLst/>
                <a:uLnTx/>
                <a:uFillTx/>
                <a:latin typeface="Segoe UI" panose="020B0502040204020203" pitchFamily="34" charset="0"/>
                <a:ea typeface="Roboto" panose="02000000000000000000" pitchFamily="2" charset="0"/>
                <a:cs typeface="Segoe UI" panose="020B0502040204020203" pitchFamily="34" charset="0"/>
              </a:rPr>
              <a:t> July 2022</a:t>
            </a:r>
          </a:p>
        </p:txBody>
      </p:sp>
    </p:spTree>
    <p:extLst>
      <p:ext uri="{BB962C8B-B14F-4D97-AF65-F5344CB8AC3E}">
        <p14:creationId xmlns:p14="http://schemas.microsoft.com/office/powerpoint/2010/main" val="671375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AC32DC-AFF3-7DCB-758B-9C4203CABD94}"/>
              </a:ext>
            </a:extLst>
          </p:cNvPr>
          <p:cNvSpPr/>
          <p:nvPr/>
        </p:nvSpPr>
        <p:spPr>
          <a:xfrm>
            <a:off x="0" y="0"/>
            <a:ext cx="1922106" cy="53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 name="Straight Connector 3">
            <a:extLst>
              <a:ext uri="{FF2B5EF4-FFF2-40B4-BE49-F238E27FC236}">
                <a16:creationId xmlns:a16="http://schemas.microsoft.com/office/drawing/2014/main" id="{1B0D8A53-BB6B-88C5-AC60-6286E7911736}"/>
              </a:ext>
            </a:extLst>
          </p:cNvPr>
          <p:cNvCxnSpPr>
            <a:cxnSpLocks/>
          </p:cNvCxnSpPr>
          <p:nvPr/>
        </p:nvCxnSpPr>
        <p:spPr>
          <a:xfrm flipV="1">
            <a:off x="531845" y="0"/>
            <a:ext cx="0" cy="6097242"/>
          </a:xfrm>
          <a:prstGeom prst="line">
            <a:avLst/>
          </a:prstGeom>
          <a:ln>
            <a:solidFill>
              <a:schemeClr val="tx1">
                <a:lumMod val="65000"/>
                <a:lumOff val="3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8A62F32C-45F0-AE77-E940-C8F31BBFAC69}"/>
              </a:ext>
            </a:extLst>
          </p:cNvPr>
          <p:cNvGrpSpPr/>
          <p:nvPr/>
        </p:nvGrpSpPr>
        <p:grpSpPr>
          <a:xfrm>
            <a:off x="531845" y="290300"/>
            <a:ext cx="2016803" cy="389107"/>
            <a:chOff x="531845" y="773910"/>
            <a:chExt cx="2016803" cy="389107"/>
          </a:xfrm>
        </p:grpSpPr>
        <p:cxnSp>
          <p:nvCxnSpPr>
            <p:cNvPr id="10" name="Straight Connector 9">
              <a:extLst>
                <a:ext uri="{FF2B5EF4-FFF2-40B4-BE49-F238E27FC236}">
                  <a16:creationId xmlns:a16="http://schemas.microsoft.com/office/drawing/2014/main" id="{E9EACA48-B3EB-3654-0716-E9291622CABC}"/>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50B07C64-0425-AF13-3FFE-B34221E0B5AA}"/>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09:30 – 10:00 </a:t>
              </a:r>
            </a:p>
          </p:txBody>
        </p:sp>
      </p:grpSp>
      <p:sp>
        <p:nvSpPr>
          <p:cNvPr id="14" name="TextBox 13">
            <a:extLst>
              <a:ext uri="{FF2B5EF4-FFF2-40B4-BE49-F238E27FC236}">
                <a16:creationId xmlns:a16="http://schemas.microsoft.com/office/drawing/2014/main" id="{3F3710A5-4197-1E03-3A63-B898A7750CE6}"/>
              </a:ext>
            </a:extLst>
          </p:cNvPr>
          <p:cNvSpPr txBox="1"/>
          <p:nvPr/>
        </p:nvSpPr>
        <p:spPr>
          <a:xfrm>
            <a:off x="2643140" y="348987"/>
            <a:ext cx="9137051" cy="276999"/>
          </a:xfrm>
          <a:prstGeom prst="rect">
            <a:avLst/>
          </a:prstGeom>
          <a:noFill/>
        </p:spPr>
        <p:txBody>
          <a:bodyPr wrap="square" rtlCol="0">
            <a:spAutoFit/>
          </a:bodyPr>
          <a:lstStyle/>
          <a:p>
            <a:r>
              <a:rPr lang="en-US" sz="1200">
                <a:latin typeface="Segoe UI" panose="020B0502040204020203" pitchFamily="34" charset="0"/>
                <a:cs typeface="Segoe UI" panose="020B0502040204020203" pitchFamily="34" charset="0"/>
              </a:rPr>
              <a:t>Welcome by Professor </a:t>
            </a:r>
            <a:r>
              <a:rPr lang="en-US" sz="1200" err="1">
                <a:latin typeface="Segoe UI" panose="020B0502040204020203" pitchFamily="34" charset="0"/>
                <a:cs typeface="Segoe UI" panose="020B0502040204020203" pitchFamily="34" charset="0"/>
              </a:rPr>
              <a:t>Sarvapali</a:t>
            </a:r>
            <a:r>
              <a:rPr lang="en-US" sz="1200">
                <a:latin typeface="Segoe UI" panose="020B0502040204020203" pitchFamily="34" charset="0"/>
                <a:cs typeface="Segoe UI" panose="020B0502040204020203" pitchFamily="34" charset="0"/>
              </a:rPr>
              <a:t> </a:t>
            </a:r>
            <a:r>
              <a:rPr lang="en-US" sz="1200" err="1">
                <a:latin typeface="Segoe UI" panose="020B0502040204020203" pitchFamily="34" charset="0"/>
                <a:cs typeface="Segoe UI" panose="020B0502040204020203" pitchFamily="34" charset="0"/>
              </a:rPr>
              <a:t>Ramchurn</a:t>
            </a:r>
            <a:r>
              <a:rPr lang="en-US" sz="1200">
                <a:latin typeface="Segoe UI" panose="020B0502040204020203" pitchFamily="34" charset="0"/>
                <a:cs typeface="Segoe UI" panose="020B0502040204020203" pitchFamily="34" charset="0"/>
              </a:rPr>
              <a:t>, TAS Director Main Hall </a:t>
            </a:r>
            <a:endParaRPr lang="en-IN" sz="1200">
              <a:latin typeface="Segoe UI" panose="020B0502040204020203" pitchFamily="34" charset="0"/>
              <a:cs typeface="Segoe UI" panose="020B0502040204020203" pitchFamily="34" charset="0"/>
            </a:endParaRPr>
          </a:p>
        </p:txBody>
      </p:sp>
      <p:grpSp>
        <p:nvGrpSpPr>
          <p:cNvPr id="18" name="Group 17">
            <a:extLst>
              <a:ext uri="{FF2B5EF4-FFF2-40B4-BE49-F238E27FC236}">
                <a16:creationId xmlns:a16="http://schemas.microsoft.com/office/drawing/2014/main" id="{A7F8312C-B79C-EBC8-D8ED-372185BDC781}"/>
              </a:ext>
            </a:extLst>
          </p:cNvPr>
          <p:cNvGrpSpPr/>
          <p:nvPr/>
        </p:nvGrpSpPr>
        <p:grpSpPr>
          <a:xfrm>
            <a:off x="531845" y="734979"/>
            <a:ext cx="2016803" cy="389107"/>
            <a:chOff x="531845" y="773910"/>
            <a:chExt cx="2016803" cy="389107"/>
          </a:xfrm>
        </p:grpSpPr>
        <p:cxnSp>
          <p:nvCxnSpPr>
            <p:cNvPr id="20" name="Straight Connector 19">
              <a:extLst>
                <a:ext uri="{FF2B5EF4-FFF2-40B4-BE49-F238E27FC236}">
                  <a16:creationId xmlns:a16="http://schemas.microsoft.com/office/drawing/2014/main" id="{7AF7EC56-E573-5863-AC18-6BE10C484422}"/>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336FBFBC-E934-63A7-CDDC-ECF90C81911B}"/>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10:00 – 10:15</a:t>
              </a:r>
            </a:p>
          </p:txBody>
        </p:sp>
      </p:grpSp>
      <p:sp>
        <p:nvSpPr>
          <p:cNvPr id="19" name="TextBox 18">
            <a:extLst>
              <a:ext uri="{FF2B5EF4-FFF2-40B4-BE49-F238E27FC236}">
                <a16:creationId xmlns:a16="http://schemas.microsoft.com/office/drawing/2014/main" id="{43CD5192-6211-161A-29BE-3FA06286AFF6}"/>
              </a:ext>
            </a:extLst>
          </p:cNvPr>
          <p:cNvSpPr txBox="1"/>
          <p:nvPr/>
        </p:nvSpPr>
        <p:spPr>
          <a:xfrm>
            <a:off x="2643140" y="783938"/>
            <a:ext cx="9137051" cy="276999"/>
          </a:xfrm>
          <a:prstGeom prst="rect">
            <a:avLst/>
          </a:prstGeom>
          <a:noFill/>
        </p:spPr>
        <p:txBody>
          <a:bodyPr wrap="square" rtlCol="0">
            <a:spAutoFit/>
          </a:bodyPr>
          <a:lstStyle/>
          <a:p>
            <a:r>
              <a:rPr lang="en-US" sz="1200">
                <a:latin typeface="Segoe UI" panose="020B0502040204020203" pitchFamily="34" charset="0"/>
                <a:cs typeface="Segoe UI" panose="020B0502040204020203" pitchFamily="34" charset="0"/>
              </a:rPr>
              <a:t>Overview by UKRI Head of Artificial Intelligence and Robotics , Dr James </a:t>
            </a:r>
            <a:r>
              <a:rPr lang="en-US" sz="1200" err="1">
                <a:latin typeface="Segoe UI" panose="020B0502040204020203" pitchFamily="34" charset="0"/>
                <a:cs typeface="Segoe UI" panose="020B0502040204020203" pitchFamily="34" charset="0"/>
              </a:rPr>
              <a:t>Dracott</a:t>
            </a:r>
            <a:r>
              <a:rPr lang="en-US" sz="1200">
                <a:latin typeface="Segoe UI" panose="020B0502040204020203" pitchFamily="34" charset="0"/>
                <a:cs typeface="Segoe UI" panose="020B0502040204020203" pitchFamily="34" charset="0"/>
              </a:rPr>
              <a:t> Main Hall </a:t>
            </a:r>
            <a:endParaRPr lang="en-IN" sz="1200">
              <a:latin typeface="Segoe UI" panose="020B0502040204020203" pitchFamily="34" charset="0"/>
              <a:cs typeface="Segoe UI" panose="020B0502040204020203" pitchFamily="34" charset="0"/>
            </a:endParaRPr>
          </a:p>
        </p:txBody>
      </p:sp>
      <p:grpSp>
        <p:nvGrpSpPr>
          <p:cNvPr id="23" name="Group 22">
            <a:extLst>
              <a:ext uri="{FF2B5EF4-FFF2-40B4-BE49-F238E27FC236}">
                <a16:creationId xmlns:a16="http://schemas.microsoft.com/office/drawing/2014/main" id="{F1A76058-95AD-4516-0E12-21D2BC96477D}"/>
              </a:ext>
            </a:extLst>
          </p:cNvPr>
          <p:cNvGrpSpPr/>
          <p:nvPr/>
        </p:nvGrpSpPr>
        <p:grpSpPr>
          <a:xfrm>
            <a:off x="531845" y="1195943"/>
            <a:ext cx="2016803" cy="389107"/>
            <a:chOff x="531845" y="773910"/>
            <a:chExt cx="2016803" cy="389107"/>
          </a:xfrm>
        </p:grpSpPr>
        <p:cxnSp>
          <p:nvCxnSpPr>
            <p:cNvPr id="25" name="Straight Connector 24">
              <a:extLst>
                <a:ext uri="{FF2B5EF4-FFF2-40B4-BE49-F238E27FC236}">
                  <a16:creationId xmlns:a16="http://schemas.microsoft.com/office/drawing/2014/main" id="{99256C05-8362-5724-A336-3DEAAC26D790}"/>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F0F5767B-BAC9-95C7-D1DE-0E7081C41E0E}"/>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10:15 – 10:30</a:t>
              </a:r>
            </a:p>
          </p:txBody>
        </p:sp>
      </p:grpSp>
      <p:sp>
        <p:nvSpPr>
          <p:cNvPr id="24" name="TextBox 23">
            <a:extLst>
              <a:ext uri="{FF2B5EF4-FFF2-40B4-BE49-F238E27FC236}">
                <a16:creationId xmlns:a16="http://schemas.microsoft.com/office/drawing/2014/main" id="{6B26C018-ED04-7E4F-D1AC-DB741A17F1D1}"/>
              </a:ext>
            </a:extLst>
          </p:cNvPr>
          <p:cNvSpPr txBox="1"/>
          <p:nvPr/>
        </p:nvSpPr>
        <p:spPr>
          <a:xfrm>
            <a:off x="2643140" y="1254630"/>
            <a:ext cx="9137051" cy="276999"/>
          </a:xfrm>
          <a:prstGeom prst="rect">
            <a:avLst/>
          </a:prstGeom>
          <a:noFill/>
        </p:spPr>
        <p:txBody>
          <a:bodyPr wrap="square" rtlCol="0">
            <a:spAutoFit/>
          </a:bodyPr>
          <a:lstStyle/>
          <a:p>
            <a:r>
              <a:rPr lang="en-US" sz="1200">
                <a:latin typeface="Segoe UI" panose="020B0502040204020203" pitchFamily="34" charset="0"/>
                <a:cs typeface="Segoe UI" panose="020B0502040204020203" pitchFamily="34" charset="0"/>
              </a:rPr>
              <a:t>Introduction to the TAS Hub Research </a:t>
            </a:r>
            <a:r>
              <a:rPr lang="en-US" sz="1200" err="1">
                <a:latin typeface="Segoe UI" panose="020B0502040204020203" pitchFamily="34" charset="0"/>
                <a:cs typeface="Segoe UI" panose="020B0502040204020203" pitchFamily="34" charset="0"/>
              </a:rPr>
              <a:t>Programme</a:t>
            </a:r>
            <a:r>
              <a:rPr lang="en-US" sz="1200">
                <a:latin typeface="Segoe UI" panose="020B0502040204020203" pitchFamily="34" charset="0"/>
                <a:cs typeface="Segoe UI" panose="020B0502040204020203" pitchFamily="34" charset="0"/>
              </a:rPr>
              <a:t> , Professor Joel Fischer, TAS Research Director Main Hall </a:t>
            </a:r>
          </a:p>
        </p:txBody>
      </p:sp>
      <p:grpSp>
        <p:nvGrpSpPr>
          <p:cNvPr id="29" name="Group 28">
            <a:extLst>
              <a:ext uri="{FF2B5EF4-FFF2-40B4-BE49-F238E27FC236}">
                <a16:creationId xmlns:a16="http://schemas.microsoft.com/office/drawing/2014/main" id="{5F6BD467-FE6B-253D-3C15-4E17888D8F21}"/>
              </a:ext>
            </a:extLst>
          </p:cNvPr>
          <p:cNvGrpSpPr/>
          <p:nvPr/>
        </p:nvGrpSpPr>
        <p:grpSpPr>
          <a:xfrm>
            <a:off x="531845" y="1698966"/>
            <a:ext cx="2016803" cy="389107"/>
            <a:chOff x="531845" y="773910"/>
            <a:chExt cx="2016803" cy="389107"/>
          </a:xfrm>
        </p:grpSpPr>
        <p:cxnSp>
          <p:nvCxnSpPr>
            <p:cNvPr id="31" name="Straight Connector 30">
              <a:extLst>
                <a:ext uri="{FF2B5EF4-FFF2-40B4-BE49-F238E27FC236}">
                  <a16:creationId xmlns:a16="http://schemas.microsoft.com/office/drawing/2014/main" id="{44EF738A-6C9E-FEC0-9DEF-320A8D1A838D}"/>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FE21B273-46E6-3FAE-068E-2C3E4E50367F}"/>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10:30 – 11:00 </a:t>
              </a:r>
            </a:p>
          </p:txBody>
        </p:sp>
      </p:grpSp>
      <p:sp>
        <p:nvSpPr>
          <p:cNvPr id="30" name="TextBox 29">
            <a:extLst>
              <a:ext uri="{FF2B5EF4-FFF2-40B4-BE49-F238E27FC236}">
                <a16:creationId xmlns:a16="http://schemas.microsoft.com/office/drawing/2014/main" id="{13FC6C81-EB43-D773-08FC-576FA40C740B}"/>
              </a:ext>
            </a:extLst>
          </p:cNvPr>
          <p:cNvSpPr txBox="1"/>
          <p:nvPr/>
        </p:nvSpPr>
        <p:spPr>
          <a:xfrm>
            <a:off x="2643142" y="1660373"/>
            <a:ext cx="9137049" cy="4616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Research Highlights – </a:t>
            </a:r>
          </a:p>
          <a:p>
            <a:r>
              <a:rPr lang="en-US" sz="1200">
                <a:latin typeface="Segoe UI" panose="020B0502040204020203" pitchFamily="34" charset="0"/>
                <a:cs typeface="Segoe UI" panose="020B0502040204020203" pitchFamily="34" charset="0"/>
              </a:rPr>
              <a:t>Presentations from Dr Lars Kunze and Dr Mohammad </a:t>
            </a:r>
            <a:r>
              <a:rPr lang="en-US" sz="1200" err="1">
                <a:latin typeface="Segoe UI" panose="020B0502040204020203" pitchFamily="34" charset="0"/>
                <a:cs typeface="Segoe UI" panose="020B0502040204020203" pitchFamily="34" charset="0"/>
              </a:rPr>
              <a:t>Divband</a:t>
            </a:r>
            <a:r>
              <a:rPr lang="en-US" sz="1200">
                <a:latin typeface="Segoe UI" panose="020B0502040204020203" pitchFamily="34" charset="0"/>
                <a:cs typeface="Segoe UI" panose="020B0502040204020203" pitchFamily="34" charset="0"/>
              </a:rPr>
              <a:t> </a:t>
            </a:r>
            <a:r>
              <a:rPr lang="en-US" sz="1200" err="1">
                <a:latin typeface="Segoe UI" panose="020B0502040204020203" pitchFamily="34" charset="0"/>
                <a:cs typeface="Segoe UI" panose="020B0502040204020203" pitchFamily="34" charset="0"/>
              </a:rPr>
              <a:t>Soorati</a:t>
            </a:r>
            <a:r>
              <a:rPr lang="en-US" sz="1200">
                <a:latin typeface="Segoe UI" panose="020B0502040204020203" pitchFamily="34" charset="0"/>
                <a:cs typeface="Segoe UI" panose="020B0502040204020203" pitchFamily="34" charset="0"/>
              </a:rPr>
              <a:t>. Main Hall </a:t>
            </a:r>
          </a:p>
        </p:txBody>
      </p:sp>
      <p:grpSp>
        <p:nvGrpSpPr>
          <p:cNvPr id="34" name="Group 33">
            <a:extLst>
              <a:ext uri="{FF2B5EF4-FFF2-40B4-BE49-F238E27FC236}">
                <a16:creationId xmlns:a16="http://schemas.microsoft.com/office/drawing/2014/main" id="{5B549408-82A4-DBCC-9AF0-507A520764A4}"/>
              </a:ext>
            </a:extLst>
          </p:cNvPr>
          <p:cNvGrpSpPr/>
          <p:nvPr/>
        </p:nvGrpSpPr>
        <p:grpSpPr>
          <a:xfrm>
            <a:off x="531845" y="2202663"/>
            <a:ext cx="2016803" cy="389107"/>
            <a:chOff x="531845" y="773910"/>
            <a:chExt cx="2016803" cy="389107"/>
          </a:xfrm>
        </p:grpSpPr>
        <p:cxnSp>
          <p:nvCxnSpPr>
            <p:cNvPr id="36" name="Straight Connector 35">
              <a:extLst>
                <a:ext uri="{FF2B5EF4-FFF2-40B4-BE49-F238E27FC236}">
                  <a16:creationId xmlns:a16="http://schemas.microsoft.com/office/drawing/2014/main" id="{B12020AD-49A9-BCED-4260-E0E6522C86B3}"/>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3CC0AB1D-7E91-4FD6-0487-5861DAE14DCD}"/>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11:00 – 11:15 </a:t>
              </a:r>
            </a:p>
          </p:txBody>
        </p:sp>
      </p:grpSp>
      <p:sp>
        <p:nvSpPr>
          <p:cNvPr id="35" name="TextBox 34">
            <a:extLst>
              <a:ext uri="{FF2B5EF4-FFF2-40B4-BE49-F238E27FC236}">
                <a16:creationId xmlns:a16="http://schemas.microsoft.com/office/drawing/2014/main" id="{F0806B4F-15EB-6478-487A-ED1D50EC6DFB}"/>
              </a:ext>
            </a:extLst>
          </p:cNvPr>
          <p:cNvSpPr txBox="1"/>
          <p:nvPr/>
        </p:nvSpPr>
        <p:spPr>
          <a:xfrm>
            <a:off x="2643140" y="2241894"/>
            <a:ext cx="9137051" cy="276999"/>
          </a:xfrm>
          <a:prstGeom prst="rect">
            <a:avLst/>
          </a:prstGeom>
          <a:noFill/>
        </p:spPr>
        <p:txBody>
          <a:bodyPr wrap="square" rtlCol="0">
            <a:spAutoFit/>
          </a:bodyPr>
          <a:lstStyle/>
          <a:p>
            <a:r>
              <a:rPr lang="en-US" sz="1200">
                <a:latin typeface="Segoe UI" panose="020B0502040204020203" pitchFamily="34" charset="0"/>
                <a:cs typeface="Segoe UI" panose="020B0502040204020203" pitchFamily="34" charset="0"/>
              </a:rPr>
              <a:t>Tea and coffee break Lutyens Suite </a:t>
            </a:r>
          </a:p>
        </p:txBody>
      </p:sp>
      <p:grpSp>
        <p:nvGrpSpPr>
          <p:cNvPr id="39" name="Group 38">
            <a:extLst>
              <a:ext uri="{FF2B5EF4-FFF2-40B4-BE49-F238E27FC236}">
                <a16:creationId xmlns:a16="http://schemas.microsoft.com/office/drawing/2014/main" id="{D6E8F4B7-5364-F422-1FB8-875AA8A69947}"/>
              </a:ext>
            </a:extLst>
          </p:cNvPr>
          <p:cNvGrpSpPr/>
          <p:nvPr/>
        </p:nvGrpSpPr>
        <p:grpSpPr>
          <a:xfrm>
            <a:off x="531845" y="2677452"/>
            <a:ext cx="2016803" cy="389107"/>
            <a:chOff x="531845" y="773910"/>
            <a:chExt cx="2016803" cy="389107"/>
          </a:xfrm>
        </p:grpSpPr>
        <p:cxnSp>
          <p:nvCxnSpPr>
            <p:cNvPr id="41" name="Straight Connector 40">
              <a:extLst>
                <a:ext uri="{FF2B5EF4-FFF2-40B4-BE49-F238E27FC236}">
                  <a16:creationId xmlns:a16="http://schemas.microsoft.com/office/drawing/2014/main" id="{CE4A30CE-5FEE-435E-7861-9EC2838929B7}"/>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0E48EB94-CA9D-1E85-9A9E-85CE83529D15}"/>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11:15 – 12:00 </a:t>
              </a:r>
            </a:p>
          </p:txBody>
        </p:sp>
      </p:grpSp>
      <p:sp>
        <p:nvSpPr>
          <p:cNvPr id="40" name="TextBox 39">
            <a:extLst>
              <a:ext uri="{FF2B5EF4-FFF2-40B4-BE49-F238E27FC236}">
                <a16:creationId xmlns:a16="http://schemas.microsoft.com/office/drawing/2014/main" id="{0E0C77E6-5D29-6A6C-639E-E51E98518563}"/>
              </a:ext>
            </a:extLst>
          </p:cNvPr>
          <p:cNvSpPr txBox="1"/>
          <p:nvPr/>
        </p:nvSpPr>
        <p:spPr>
          <a:xfrm>
            <a:off x="2643141" y="2648587"/>
            <a:ext cx="7921098" cy="4616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Research Highlights – </a:t>
            </a:r>
          </a:p>
          <a:p>
            <a:r>
              <a:rPr lang="en-US" sz="1200">
                <a:latin typeface="Segoe UI" panose="020B0502040204020203" pitchFamily="34" charset="0"/>
                <a:cs typeface="Segoe UI" panose="020B0502040204020203" pitchFamily="34" charset="0"/>
              </a:rPr>
              <a:t>Presentations from Dr Maria Galvez Trigo, Professor Radu </a:t>
            </a:r>
            <a:r>
              <a:rPr lang="en-US" sz="1200" err="1">
                <a:latin typeface="Segoe UI" panose="020B0502040204020203" pitchFamily="34" charset="0"/>
                <a:cs typeface="Segoe UI" panose="020B0502040204020203" pitchFamily="34" charset="0"/>
              </a:rPr>
              <a:t>Calinescu</a:t>
            </a:r>
            <a:r>
              <a:rPr lang="en-US" sz="1200">
                <a:latin typeface="Segoe UI" panose="020B0502040204020203" pitchFamily="34" charset="0"/>
                <a:cs typeface="Segoe UI" panose="020B0502040204020203" pitchFamily="34" charset="0"/>
              </a:rPr>
              <a:t>, and Dr Justyna </a:t>
            </a:r>
            <a:r>
              <a:rPr lang="en-US" sz="1200" err="1">
                <a:latin typeface="Segoe UI" panose="020B0502040204020203" pitchFamily="34" charset="0"/>
                <a:cs typeface="Segoe UI" panose="020B0502040204020203" pitchFamily="34" charset="0"/>
              </a:rPr>
              <a:t>Lisinska</a:t>
            </a:r>
            <a:r>
              <a:rPr lang="en-US" sz="1200">
                <a:latin typeface="Segoe UI" panose="020B0502040204020203" pitchFamily="34" charset="0"/>
                <a:cs typeface="Segoe UI" panose="020B0502040204020203" pitchFamily="34" charset="0"/>
              </a:rPr>
              <a:t>. Main Hall </a:t>
            </a:r>
          </a:p>
        </p:txBody>
      </p:sp>
      <p:grpSp>
        <p:nvGrpSpPr>
          <p:cNvPr id="45" name="Group 44">
            <a:extLst>
              <a:ext uri="{FF2B5EF4-FFF2-40B4-BE49-F238E27FC236}">
                <a16:creationId xmlns:a16="http://schemas.microsoft.com/office/drawing/2014/main" id="{56D2D928-8829-F4DC-7048-76C5BEB83133}"/>
              </a:ext>
            </a:extLst>
          </p:cNvPr>
          <p:cNvGrpSpPr/>
          <p:nvPr/>
        </p:nvGrpSpPr>
        <p:grpSpPr>
          <a:xfrm>
            <a:off x="531845" y="3139272"/>
            <a:ext cx="2016803" cy="389107"/>
            <a:chOff x="531845" y="773910"/>
            <a:chExt cx="2016803" cy="389107"/>
          </a:xfrm>
        </p:grpSpPr>
        <p:cxnSp>
          <p:nvCxnSpPr>
            <p:cNvPr id="47" name="Straight Connector 46">
              <a:extLst>
                <a:ext uri="{FF2B5EF4-FFF2-40B4-BE49-F238E27FC236}">
                  <a16:creationId xmlns:a16="http://schemas.microsoft.com/office/drawing/2014/main" id="{9343FE03-16DF-644A-EAFF-3482386E8546}"/>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9DE8F325-CF79-00B8-2485-3DDDF045D170}"/>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12:00 – 12:30 </a:t>
              </a:r>
            </a:p>
          </p:txBody>
        </p:sp>
      </p:grpSp>
      <p:sp>
        <p:nvSpPr>
          <p:cNvPr id="46" name="TextBox 45">
            <a:extLst>
              <a:ext uri="{FF2B5EF4-FFF2-40B4-BE49-F238E27FC236}">
                <a16:creationId xmlns:a16="http://schemas.microsoft.com/office/drawing/2014/main" id="{40867351-9C46-26A0-E2CE-DFE20F29FCB1}"/>
              </a:ext>
            </a:extLst>
          </p:cNvPr>
          <p:cNvSpPr txBox="1"/>
          <p:nvPr/>
        </p:nvSpPr>
        <p:spPr>
          <a:xfrm>
            <a:off x="2643140" y="3129863"/>
            <a:ext cx="8923047" cy="4616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TAS Research Panel</a:t>
            </a:r>
            <a:r>
              <a:rPr lang="en-US" sz="1200">
                <a:latin typeface="Segoe UI" panose="020B0502040204020203" pitchFamily="34" charset="0"/>
                <a:cs typeface="Segoe UI" panose="020B0502040204020203" pitchFamily="34" charset="0"/>
              </a:rPr>
              <a:t> </a:t>
            </a:r>
            <a:r>
              <a:rPr lang="en-US" sz="1200" b="1">
                <a:latin typeface="Segoe UI" panose="020B0502040204020203" pitchFamily="34" charset="0"/>
                <a:cs typeface="Segoe UI" panose="020B0502040204020203" pitchFamily="34" charset="0"/>
              </a:rPr>
              <a:t>– </a:t>
            </a:r>
          </a:p>
          <a:p>
            <a:r>
              <a:rPr lang="en-US" sz="1200">
                <a:latin typeface="Segoe UI" panose="020B0502040204020203" pitchFamily="34" charset="0"/>
                <a:cs typeface="Segoe UI" panose="020B0502040204020203" pitchFamily="34" charset="0"/>
              </a:rPr>
              <a:t>Chaired by Professor Joel Fischer, TAS Research Director. Professor Radu </a:t>
            </a:r>
            <a:r>
              <a:rPr lang="en-US" sz="1200" err="1">
                <a:latin typeface="Segoe UI" panose="020B0502040204020203" pitchFamily="34" charset="0"/>
                <a:cs typeface="Segoe UI" panose="020B0502040204020203" pitchFamily="34" charset="0"/>
              </a:rPr>
              <a:t>Calinescu</a:t>
            </a:r>
            <a:r>
              <a:rPr lang="en-US" sz="1200">
                <a:latin typeface="Segoe UI" panose="020B0502040204020203" pitchFamily="34" charset="0"/>
                <a:cs typeface="Segoe UI" panose="020B0502040204020203" pitchFamily="34" charset="0"/>
              </a:rPr>
              <a:t>, Carly Kind, and Dr Kate Devlin. Main Hall </a:t>
            </a:r>
          </a:p>
        </p:txBody>
      </p:sp>
      <p:grpSp>
        <p:nvGrpSpPr>
          <p:cNvPr id="50" name="Group 49">
            <a:extLst>
              <a:ext uri="{FF2B5EF4-FFF2-40B4-BE49-F238E27FC236}">
                <a16:creationId xmlns:a16="http://schemas.microsoft.com/office/drawing/2014/main" id="{C58CD5BE-1223-8526-8726-9D8953E6BE8E}"/>
              </a:ext>
            </a:extLst>
          </p:cNvPr>
          <p:cNvGrpSpPr/>
          <p:nvPr/>
        </p:nvGrpSpPr>
        <p:grpSpPr>
          <a:xfrm>
            <a:off x="531845" y="3607992"/>
            <a:ext cx="2016803" cy="389107"/>
            <a:chOff x="531845" y="773910"/>
            <a:chExt cx="2016803" cy="389107"/>
          </a:xfrm>
        </p:grpSpPr>
        <p:cxnSp>
          <p:nvCxnSpPr>
            <p:cNvPr id="52" name="Straight Connector 51">
              <a:extLst>
                <a:ext uri="{FF2B5EF4-FFF2-40B4-BE49-F238E27FC236}">
                  <a16:creationId xmlns:a16="http://schemas.microsoft.com/office/drawing/2014/main" id="{A11EAFDC-BF6C-F9B6-AA9D-D8F52BFD873C}"/>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53" name="Rectangle: Rounded Corners 52">
              <a:extLst>
                <a:ext uri="{FF2B5EF4-FFF2-40B4-BE49-F238E27FC236}">
                  <a16:creationId xmlns:a16="http://schemas.microsoft.com/office/drawing/2014/main" id="{C8A911CE-3460-1013-85FA-9C79187DEF24}"/>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12:30 – 14:30 </a:t>
              </a:r>
            </a:p>
          </p:txBody>
        </p:sp>
      </p:grpSp>
      <p:sp>
        <p:nvSpPr>
          <p:cNvPr id="51" name="TextBox 50">
            <a:extLst>
              <a:ext uri="{FF2B5EF4-FFF2-40B4-BE49-F238E27FC236}">
                <a16:creationId xmlns:a16="http://schemas.microsoft.com/office/drawing/2014/main" id="{E4AD5786-4C98-F4F7-E899-BDD53084A583}"/>
              </a:ext>
            </a:extLst>
          </p:cNvPr>
          <p:cNvSpPr txBox="1"/>
          <p:nvPr/>
        </p:nvSpPr>
        <p:spPr>
          <a:xfrm>
            <a:off x="2643140" y="3690429"/>
            <a:ext cx="9137051" cy="276999"/>
          </a:xfrm>
          <a:prstGeom prst="rect">
            <a:avLst/>
          </a:prstGeom>
          <a:noFill/>
        </p:spPr>
        <p:txBody>
          <a:bodyPr wrap="square" rtlCol="0">
            <a:spAutoFit/>
          </a:bodyPr>
          <a:lstStyle/>
          <a:p>
            <a:r>
              <a:rPr lang="en-US" sz="1200">
                <a:latin typeface="Segoe UI" panose="020B0502040204020203" pitchFamily="34" charset="0"/>
                <a:cs typeface="Segoe UI" panose="020B0502040204020203" pitchFamily="34" charset="0"/>
              </a:rPr>
              <a:t>Lunch and live exhibition of TAS research, demos, policy, and creative work. Lutyens Suite</a:t>
            </a:r>
          </a:p>
        </p:txBody>
      </p:sp>
      <p:grpSp>
        <p:nvGrpSpPr>
          <p:cNvPr id="38" name="Group 37">
            <a:extLst>
              <a:ext uri="{FF2B5EF4-FFF2-40B4-BE49-F238E27FC236}">
                <a16:creationId xmlns:a16="http://schemas.microsoft.com/office/drawing/2014/main" id="{E571D233-FB19-46BB-A46F-DD1D4935CB19}"/>
              </a:ext>
            </a:extLst>
          </p:cNvPr>
          <p:cNvGrpSpPr/>
          <p:nvPr/>
        </p:nvGrpSpPr>
        <p:grpSpPr>
          <a:xfrm>
            <a:off x="531846" y="4561298"/>
            <a:ext cx="2016803" cy="389107"/>
            <a:chOff x="531845" y="773910"/>
            <a:chExt cx="2016803" cy="389107"/>
          </a:xfrm>
        </p:grpSpPr>
        <p:cxnSp>
          <p:nvCxnSpPr>
            <p:cNvPr id="42" name="Straight Connector 41">
              <a:extLst>
                <a:ext uri="{FF2B5EF4-FFF2-40B4-BE49-F238E27FC236}">
                  <a16:creationId xmlns:a16="http://schemas.microsoft.com/office/drawing/2014/main" id="{AE2C137A-F161-4A9A-AFE0-B85076B07B31}"/>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569C9960-361A-47EF-835A-D8142BEFFA9B}"/>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14:45 – 15:45 </a:t>
              </a:r>
            </a:p>
          </p:txBody>
        </p:sp>
      </p:grpSp>
      <p:sp>
        <p:nvSpPr>
          <p:cNvPr id="49" name="TextBox 48">
            <a:extLst>
              <a:ext uri="{FF2B5EF4-FFF2-40B4-BE49-F238E27FC236}">
                <a16:creationId xmlns:a16="http://schemas.microsoft.com/office/drawing/2014/main" id="{E3EF160C-25FA-4A70-883C-245C342CB093}"/>
              </a:ext>
            </a:extLst>
          </p:cNvPr>
          <p:cNvSpPr txBox="1"/>
          <p:nvPr/>
        </p:nvSpPr>
        <p:spPr>
          <a:xfrm>
            <a:off x="2643142" y="4522705"/>
            <a:ext cx="8368570" cy="4616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Translating TAS Research Panel</a:t>
            </a:r>
            <a:r>
              <a:rPr lang="en-US" sz="1200">
                <a:latin typeface="Segoe UI" panose="020B0502040204020203" pitchFamily="34" charset="0"/>
                <a:cs typeface="Segoe UI" panose="020B0502040204020203" pitchFamily="34" charset="0"/>
              </a:rPr>
              <a:t>: chaired by Professor Derek McAuley, TAS Deputy Director Professor Dame Wendy Hall, Dr Ben Pritchard (Thales), Miranda Marcus (BBC) and Professor Tom Rodden (DCMS). Main Hall</a:t>
            </a:r>
          </a:p>
        </p:txBody>
      </p:sp>
      <p:grpSp>
        <p:nvGrpSpPr>
          <p:cNvPr id="54" name="Group 53">
            <a:extLst>
              <a:ext uri="{FF2B5EF4-FFF2-40B4-BE49-F238E27FC236}">
                <a16:creationId xmlns:a16="http://schemas.microsoft.com/office/drawing/2014/main" id="{D0B66252-6E78-4E30-8763-8BB016ECAB6F}"/>
              </a:ext>
            </a:extLst>
          </p:cNvPr>
          <p:cNvGrpSpPr/>
          <p:nvPr/>
        </p:nvGrpSpPr>
        <p:grpSpPr>
          <a:xfrm>
            <a:off x="531772" y="5465051"/>
            <a:ext cx="2016803" cy="389107"/>
            <a:chOff x="531845" y="773910"/>
            <a:chExt cx="2016803" cy="389107"/>
          </a:xfrm>
        </p:grpSpPr>
        <p:cxnSp>
          <p:nvCxnSpPr>
            <p:cNvPr id="55" name="Straight Connector 54">
              <a:extLst>
                <a:ext uri="{FF2B5EF4-FFF2-40B4-BE49-F238E27FC236}">
                  <a16:creationId xmlns:a16="http://schemas.microsoft.com/office/drawing/2014/main" id="{4721D95D-3206-42D7-8ED2-102010E0A59F}"/>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2D0B9CCD-69B2-44B6-861E-4E3E4E001D97}"/>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16:15 – 17:15 </a:t>
              </a:r>
            </a:p>
          </p:txBody>
        </p:sp>
      </p:grpSp>
      <p:sp>
        <p:nvSpPr>
          <p:cNvPr id="57" name="TextBox 56">
            <a:extLst>
              <a:ext uri="{FF2B5EF4-FFF2-40B4-BE49-F238E27FC236}">
                <a16:creationId xmlns:a16="http://schemas.microsoft.com/office/drawing/2014/main" id="{8018D45C-7F58-B118-6BBE-15B11EA79AC9}"/>
              </a:ext>
            </a:extLst>
          </p:cNvPr>
          <p:cNvSpPr txBox="1"/>
          <p:nvPr/>
        </p:nvSpPr>
        <p:spPr>
          <a:xfrm>
            <a:off x="2643142" y="5440685"/>
            <a:ext cx="7677906" cy="461665"/>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International Perspectives on TAS Panel: </a:t>
            </a:r>
            <a:r>
              <a:rPr lang="en-US" sz="1200">
                <a:latin typeface="Segoe UI" panose="020B0502040204020203" pitchFamily="34" charset="0"/>
                <a:cs typeface="Segoe UI" panose="020B0502040204020203" pitchFamily="34" charset="0"/>
              </a:rPr>
              <a:t>Chaired by Professor </a:t>
            </a:r>
            <a:r>
              <a:rPr lang="en-US" sz="1200" err="1">
                <a:latin typeface="Segoe UI" panose="020B0502040204020203" pitchFamily="34" charset="0"/>
                <a:cs typeface="Segoe UI" panose="020B0502040204020203" pitchFamily="34" charset="0"/>
              </a:rPr>
              <a:t>Sarvapali</a:t>
            </a:r>
            <a:r>
              <a:rPr lang="en-US" sz="1200">
                <a:latin typeface="Segoe UI" panose="020B0502040204020203" pitchFamily="34" charset="0"/>
                <a:cs typeface="Segoe UI" panose="020B0502040204020203" pitchFamily="34" charset="0"/>
              </a:rPr>
              <a:t> </a:t>
            </a:r>
            <a:r>
              <a:rPr lang="en-US" sz="1200" err="1">
                <a:latin typeface="Segoe UI" panose="020B0502040204020203" pitchFamily="34" charset="0"/>
                <a:cs typeface="Segoe UI" panose="020B0502040204020203" pitchFamily="34" charset="0"/>
              </a:rPr>
              <a:t>Ramchurn</a:t>
            </a:r>
            <a:r>
              <a:rPr lang="en-US" sz="1200">
                <a:latin typeface="Segoe UI" panose="020B0502040204020203" pitchFamily="34" charset="0"/>
                <a:cs typeface="Segoe UI" panose="020B0502040204020203" pitchFamily="34" charset="0"/>
              </a:rPr>
              <a:t>, TAS Director.​ </a:t>
            </a:r>
          </a:p>
          <a:p>
            <a:r>
              <a:rPr lang="en-US" sz="1200">
                <a:latin typeface="Segoe UI" panose="020B0502040204020203" pitchFamily="34" charset="0"/>
                <a:cs typeface="Segoe UI" panose="020B0502040204020203" pitchFamily="34" charset="0"/>
              </a:rPr>
              <a:t>Professor Subramanian </a:t>
            </a:r>
            <a:r>
              <a:rPr lang="en-US" sz="1200" err="1">
                <a:latin typeface="Segoe UI" panose="020B0502040204020203" pitchFamily="34" charset="0"/>
                <a:cs typeface="Segoe UI" panose="020B0502040204020203" pitchFamily="34" charset="0"/>
              </a:rPr>
              <a:t>Ramamoorthy</a:t>
            </a:r>
            <a:r>
              <a:rPr lang="en-US" sz="1200">
                <a:latin typeface="Segoe UI" panose="020B0502040204020203" pitchFamily="34" charset="0"/>
                <a:cs typeface="Segoe UI" panose="020B0502040204020203" pitchFamily="34" charset="0"/>
              </a:rPr>
              <a:t>, Professor Milind </a:t>
            </a:r>
            <a:r>
              <a:rPr lang="en-US" sz="1200" err="1">
                <a:latin typeface="Segoe UI" panose="020B0502040204020203" pitchFamily="34" charset="0"/>
                <a:cs typeface="Segoe UI" panose="020B0502040204020203" pitchFamily="34" charset="0"/>
              </a:rPr>
              <a:t>Tambe</a:t>
            </a:r>
            <a:r>
              <a:rPr lang="en-US" sz="1200">
                <a:latin typeface="Segoe UI" panose="020B0502040204020203" pitchFamily="34" charset="0"/>
                <a:cs typeface="Segoe UI" panose="020B0502040204020203" pitchFamily="34" charset="0"/>
              </a:rPr>
              <a:t>, Dr Cara LaPointe and Professor Sharon </a:t>
            </a:r>
            <a:r>
              <a:rPr lang="en-US" sz="1200" err="1">
                <a:latin typeface="Segoe UI" panose="020B0502040204020203" pitchFamily="34" charset="0"/>
                <a:cs typeface="Segoe UI" panose="020B0502040204020203" pitchFamily="34" charset="0"/>
              </a:rPr>
              <a:t>Strover</a:t>
            </a:r>
            <a:r>
              <a:rPr lang="en-US" sz="1200">
                <a:latin typeface="Segoe UI" panose="020B0502040204020203" pitchFamily="34" charset="0"/>
                <a:cs typeface="Segoe UI" panose="020B0502040204020203" pitchFamily="34" charset="0"/>
              </a:rPr>
              <a:t>.</a:t>
            </a:r>
          </a:p>
        </p:txBody>
      </p:sp>
      <p:grpSp>
        <p:nvGrpSpPr>
          <p:cNvPr id="62" name="Group 61">
            <a:extLst>
              <a:ext uri="{FF2B5EF4-FFF2-40B4-BE49-F238E27FC236}">
                <a16:creationId xmlns:a16="http://schemas.microsoft.com/office/drawing/2014/main" id="{5B3C72E2-DF65-1D77-90DC-486962E9DB58}"/>
              </a:ext>
            </a:extLst>
          </p:cNvPr>
          <p:cNvGrpSpPr/>
          <p:nvPr/>
        </p:nvGrpSpPr>
        <p:grpSpPr>
          <a:xfrm>
            <a:off x="531772" y="5914569"/>
            <a:ext cx="2016803" cy="389107"/>
            <a:chOff x="531845" y="773910"/>
            <a:chExt cx="2016803" cy="389107"/>
          </a:xfrm>
        </p:grpSpPr>
        <p:cxnSp>
          <p:nvCxnSpPr>
            <p:cNvPr id="63" name="Straight Connector 62">
              <a:extLst>
                <a:ext uri="{FF2B5EF4-FFF2-40B4-BE49-F238E27FC236}">
                  <a16:creationId xmlns:a16="http://schemas.microsoft.com/office/drawing/2014/main" id="{AE10DA9F-103E-D908-6368-56FE2A9EC410}"/>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64" name="Rectangle: Rounded Corners 55">
              <a:extLst>
                <a:ext uri="{FF2B5EF4-FFF2-40B4-BE49-F238E27FC236}">
                  <a16:creationId xmlns:a16="http://schemas.microsoft.com/office/drawing/2014/main" id="{1BFCFCC4-2E73-9FC8-297A-9143FAF1FEA0}"/>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17:15 – 17:30</a:t>
              </a:r>
            </a:p>
          </p:txBody>
        </p:sp>
      </p:grpSp>
      <p:sp>
        <p:nvSpPr>
          <p:cNvPr id="65" name="TextBox 64">
            <a:extLst>
              <a:ext uri="{FF2B5EF4-FFF2-40B4-BE49-F238E27FC236}">
                <a16:creationId xmlns:a16="http://schemas.microsoft.com/office/drawing/2014/main" id="{5EAE3454-BE20-70E6-6237-29916E368850}"/>
              </a:ext>
            </a:extLst>
          </p:cNvPr>
          <p:cNvSpPr txBox="1"/>
          <p:nvPr/>
        </p:nvSpPr>
        <p:spPr>
          <a:xfrm>
            <a:off x="2643140" y="5994372"/>
            <a:ext cx="7677906" cy="276999"/>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Closing remarks –  </a:t>
            </a:r>
            <a:r>
              <a:rPr lang="en-US" sz="1200">
                <a:latin typeface="Segoe UI" panose="020B0502040204020203" pitchFamily="34" charset="0"/>
                <a:cs typeface="Segoe UI" panose="020B0502040204020203" pitchFamily="34" charset="0"/>
              </a:rPr>
              <a:t>Professor</a:t>
            </a:r>
            <a:r>
              <a:rPr lang="en-US" sz="1200" b="1">
                <a:latin typeface="Segoe UI" panose="020B0502040204020203" pitchFamily="34" charset="0"/>
                <a:cs typeface="Segoe UI" panose="020B0502040204020203" pitchFamily="34" charset="0"/>
              </a:rPr>
              <a:t> </a:t>
            </a:r>
            <a:r>
              <a:rPr lang="en-US" sz="1200" err="1">
                <a:latin typeface="Segoe UI" panose="020B0502040204020203" pitchFamily="34" charset="0"/>
                <a:cs typeface="Segoe UI" panose="020B0502040204020203" pitchFamily="34" charset="0"/>
              </a:rPr>
              <a:t>Sarvapali</a:t>
            </a:r>
            <a:r>
              <a:rPr lang="en-US" sz="1200">
                <a:latin typeface="Segoe UI" panose="020B0502040204020203" pitchFamily="34" charset="0"/>
                <a:cs typeface="Segoe UI" panose="020B0502040204020203" pitchFamily="34" charset="0"/>
              </a:rPr>
              <a:t> </a:t>
            </a:r>
            <a:r>
              <a:rPr lang="en-US" sz="1200" err="1">
                <a:latin typeface="Segoe UI" panose="020B0502040204020203" pitchFamily="34" charset="0"/>
                <a:cs typeface="Segoe UI" panose="020B0502040204020203" pitchFamily="34" charset="0"/>
              </a:rPr>
              <a:t>Ramchurn</a:t>
            </a:r>
            <a:endParaRPr lang="en-US" sz="1200">
              <a:latin typeface="Segoe UI" panose="020B0502040204020203" pitchFamily="34" charset="0"/>
              <a:cs typeface="Segoe UI" panose="020B0502040204020203" pitchFamily="34" charset="0"/>
            </a:endParaRPr>
          </a:p>
        </p:txBody>
      </p:sp>
      <p:grpSp>
        <p:nvGrpSpPr>
          <p:cNvPr id="66" name="Group 65">
            <a:extLst>
              <a:ext uri="{FF2B5EF4-FFF2-40B4-BE49-F238E27FC236}">
                <a16:creationId xmlns:a16="http://schemas.microsoft.com/office/drawing/2014/main" id="{EDF50746-B609-A23F-C621-0CBAE61FFF5C}"/>
              </a:ext>
            </a:extLst>
          </p:cNvPr>
          <p:cNvGrpSpPr/>
          <p:nvPr/>
        </p:nvGrpSpPr>
        <p:grpSpPr>
          <a:xfrm>
            <a:off x="529868" y="5022458"/>
            <a:ext cx="2016803" cy="389107"/>
            <a:chOff x="531845" y="773910"/>
            <a:chExt cx="2016803" cy="389107"/>
          </a:xfrm>
        </p:grpSpPr>
        <p:cxnSp>
          <p:nvCxnSpPr>
            <p:cNvPr id="67" name="Straight Connector 66">
              <a:extLst>
                <a:ext uri="{FF2B5EF4-FFF2-40B4-BE49-F238E27FC236}">
                  <a16:creationId xmlns:a16="http://schemas.microsoft.com/office/drawing/2014/main" id="{16775766-E456-A90B-61AE-EF4AF922FCCF}"/>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68" name="Rectangle: Rounded Corners 43">
              <a:extLst>
                <a:ext uri="{FF2B5EF4-FFF2-40B4-BE49-F238E27FC236}">
                  <a16:creationId xmlns:a16="http://schemas.microsoft.com/office/drawing/2014/main" id="{058E1DBE-5E8F-D3CB-B57E-3DD998065100}"/>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15:45 – 16:15 </a:t>
              </a:r>
            </a:p>
          </p:txBody>
        </p:sp>
      </p:grpSp>
      <p:sp>
        <p:nvSpPr>
          <p:cNvPr id="69" name="TextBox 68">
            <a:extLst>
              <a:ext uri="{FF2B5EF4-FFF2-40B4-BE49-F238E27FC236}">
                <a16:creationId xmlns:a16="http://schemas.microsoft.com/office/drawing/2014/main" id="{7F14BA91-FD6B-F395-2683-6B77E67BAD54}"/>
              </a:ext>
            </a:extLst>
          </p:cNvPr>
          <p:cNvSpPr txBox="1"/>
          <p:nvPr/>
        </p:nvSpPr>
        <p:spPr>
          <a:xfrm>
            <a:off x="2641164" y="5066990"/>
            <a:ext cx="8368570" cy="276999"/>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Coffee Break</a:t>
            </a:r>
            <a:endParaRPr lang="en-US" sz="1200">
              <a:latin typeface="Segoe UI" panose="020B0502040204020203" pitchFamily="34" charset="0"/>
              <a:cs typeface="Segoe UI" panose="020B0502040204020203" pitchFamily="34" charset="0"/>
            </a:endParaRPr>
          </a:p>
        </p:txBody>
      </p:sp>
      <p:grpSp>
        <p:nvGrpSpPr>
          <p:cNvPr id="70" name="Group 69">
            <a:extLst>
              <a:ext uri="{FF2B5EF4-FFF2-40B4-BE49-F238E27FC236}">
                <a16:creationId xmlns:a16="http://schemas.microsoft.com/office/drawing/2014/main" id="{F5BB6F0F-A793-9FDE-CA1E-175216EC5B48}"/>
              </a:ext>
            </a:extLst>
          </p:cNvPr>
          <p:cNvGrpSpPr/>
          <p:nvPr/>
        </p:nvGrpSpPr>
        <p:grpSpPr>
          <a:xfrm>
            <a:off x="539766" y="4058581"/>
            <a:ext cx="2016803" cy="389107"/>
            <a:chOff x="531845" y="773910"/>
            <a:chExt cx="2016803" cy="389107"/>
          </a:xfrm>
        </p:grpSpPr>
        <p:cxnSp>
          <p:nvCxnSpPr>
            <p:cNvPr id="71" name="Straight Connector 70">
              <a:extLst>
                <a:ext uri="{FF2B5EF4-FFF2-40B4-BE49-F238E27FC236}">
                  <a16:creationId xmlns:a16="http://schemas.microsoft.com/office/drawing/2014/main" id="{8103FA24-B292-5D2B-479E-A49CB93FA399}"/>
                </a:ext>
              </a:extLst>
            </p:cNvPr>
            <p:cNvCxnSpPr>
              <a:cxnSpLocks/>
            </p:cNvCxnSpPr>
            <p:nvPr/>
          </p:nvCxnSpPr>
          <p:spPr>
            <a:xfrm flipH="1">
              <a:off x="531845" y="968464"/>
              <a:ext cx="411738" cy="0"/>
            </a:xfrm>
            <a:prstGeom prst="line">
              <a:avLst/>
            </a:prstGeom>
            <a:ln>
              <a:solidFill>
                <a:schemeClr val="tx1">
                  <a:lumMod val="65000"/>
                  <a:lumOff val="35000"/>
                </a:schemeClr>
              </a:solidFill>
              <a:headEnd type="none"/>
            </a:ln>
          </p:spPr>
          <p:style>
            <a:lnRef idx="1">
              <a:schemeClr val="accent1"/>
            </a:lnRef>
            <a:fillRef idx="0">
              <a:schemeClr val="accent1"/>
            </a:fillRef>
            <a:effectRef idx="0">
              <a:schemeClr val="accent1"/>
            </a:effectRef>
            <a:fontRef idx="minor">
              <a:schemeClr val="tx1"/>
            </a:fontRef>
          </p:style>
        </p:cxnSp>
        <p:sp>
          <p:nvSpPr>
            <p:cNvPr id="72" name="Rectangle: Rounded Corners 43">
              <a:extLst>
                <a:ext uri="{FF2B5EF4-FFF2-40B4-BE49-F238E27FC236}">
                  <a16:creationId xmlns:a16="http://schemas.microsoft.com/office/drawing/2014/main" id="{DB10EAAB-4F1A-E324-DD54-FF07409EBFE9}"/>
                </a:ext>
              </a:extLst>
            </p:cNvPr>
            <p:cNvSpPr/>
            <p:nvPr/>
          </p:nvSpPr>
          <p:spPr>
            <a:xfrm>
              <a:off x="723618" y="773910"/>
              <a:ext cx="1825030" cy="389107"/>
            </a:xfrm>
            <a:prstGeom prst="roundRect">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a:latin typeface="Segoe UI" panose="020B0502040204020203" pitchFamily="34" charset="0"/>
                  <a:cs typeface="Segoe UI" panose="020B0502040204020203" pitchFamily="34" charset="0"/>
                </a:rPr>
                <a:t>14:30 – 14:45</a:t>
              </a:r>
            </a:p>
          </p:txBody>
        </p:sp>
      </p:grpSp>
      <p:sp>
        <p:nvSpPr>
          <p:cNvPr id="73" name="TextBox 72">
            <a:extLst>
              <a:ext uri="{FF2B5EF4-FFF2-40B4-BE49-F238E27FC236}">
                <a16:creationId xmlns:a16="http://schemas.microsoft.com/office/drawing/2014/main" id="{4964D1C0-A5E7-17F2-7BFF-56CF163CB6C1}"/>
              </a:ext>
            </a:extLst>
          </p:cNvPr>
          <p:cNvSpPr txBox="1"/>
          <p:nvPr/>
        </p:nvSpPr>
        <p:spPr>
          <a:xfrm>
            <a:off x="2641164" y="4114634"/>
            <a:ext cx="8368570" cy="276999"/>
          </a:xfrm>
          <a:prstGeom prst="rect">
            <a:avLst/>
          </a:prstGeom>
          <a:noFill/>
        </p:spPr>
        <p:txBody>
          <a:bodyPr wrap="square" rtlCol="0">
            <a:spAutoFit/>
          </a:bodyPr>
          <a:lstStyle/>
          <a:p>
            <a:r>
              <a:rPr lang="en-US" sz="1200" b="1">
                <a:latin typeface="Segoe UI" panose="020B0502040204020203" pitchFamily="34" charset="0"/>
                <a:cs typeface="Segoe UI" panose="020B0502040204020203" pitchFamily="34" charset="0"/>
              </a:rPr>
              <a:t>TAS Creative Ambassadors </a:t>
            </a:r>
            <a:r>
              <a:rPr lang="en-US" sz="1200">
                <a:latin typeface="Segoe UI" panose="020B0502040204020203" pitchFamily="34" charset="0"/>
                <a:cs typeface="Segoe UI" panose="020B0502040204020203" pitchFamily="34" charset="0"/>
              </a:rPr>
              <a:t>– Blast Theory. Main hall</a:t>
            </a:r>
          </a:p>
        </p:txBody>
      </p:sp>
    </p:spTree>
    <p:extLst>
      <p:ext uri="{BB962C8B-B14F-4D97-AF65-F5344CB8AC3E}">
        <p14:creationId xmlns:p14="http://schemas.microsoft.com/office/powerpoint/2010/main" val="361797337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42EDB6-F6B7-F8DA-BDDD-5CA13C2CB922}"/>
              </a:ext>
            </a:extLst>
          </p:cNvPr>
          <p:cNvSpPr/>
          <p:nvPr/>
        </p:nvSpPr>
        <p:spPr>
          <a:xfrm>
            <a:off x="0" y="0"/>
            <a:ext cx="1922106" cy="531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id="{8F75526E-4F52-1DF3-96E1-A865D6098BC7}"/>
              </a:ext>
            </a:extLst>
          </p:cNvPr>
          <p:cNvSpPr/>
          <p:nvPr/>
        </p:nvSpPr>
        <p:spPr>
          <a:xfrm>
            <a:off x="731249" y="3360643"/>
            <a:ext cx="10331986" cy="760413"/>
          </a:xfrm>
          <a:prstGeom prst="rect">
            <a:avLst/>
          </a:prstGeom>
        </p:spPr>
        <p:txBody>
          <a:bodyPr wrap="square" lIns="0" tIns="0" rIns="0" bIns="0">
            <a:noAutofit/>
          </a:bodyPr>
          <a:lstStyle/>
          <a:p>
            <a:pPr lvl="0">
              <a:defRPr/>
            </a:pPr>
            <a:r>
              <a:rPr lang="en-US" sz="5400" b="1">
                <a:solidFill>
                  <a:srgbClr val="000066"/>
                </a:solidFill>
                <a:latin typeface="Segoe UI" panose="020B0502040204020203" pitchFamily="34" charset="0"/>
                <a:ea typeface="Arimo" panose="020B0604020202020204" pitchFamily="34" charset="0"/>
                <a:cs typeface="Segoe UI" panose="020B0502040204020203" pitchFamily="34" charset="0"/>
              </a:rPr>
              <a:t>Our Vision</a:t>
            </a:r>
            <a:endParaRPr lang="en-US" sz="4000">
              <a:solidFill>
                <a:srgbClr val="000066"/>
              </a:solidFill>
              <a:latin typeface="Segoe UI" panose="020B0502040204020203" pitchFamily="34" charset="0"/>
              <a:ea typeface="Arimo" panose="020B0604020202020204" pitchFamily="34" charset="0"/>
              <a:cs typeface="Segoe UI" panose="020B0502040204020203" pitchFamily="34" charset="0"/>
            </a:endParaRPr>
          </a:p>
        </p:txBody>
      </p:sp>
      <p:sp>
        <p:nvSpPr>
          <p:cNvPr id="14" name="Rectangle: Top Corners Rounded 13">
            <a:extLst>
              <a:ext uri="{FF2B5EF4-FFF2-40B4-BE49-F238E27FC236}">
                <a16:creationId xmlns:a16="http://schemas.microsoft.com/office/drawing/2014/main" id="{4F287AB3-3211-87FD-4153-705050D20F52}"/>
              </a:ext>
            </a:extLst>
          </p:cNvPr>
          <p:cNvSpPr/>
          <p:nvPr/>
        </p:nvSpPr>
        <p:spPr>
          <a:xfrm>
            <a:off x="727782" y="0"/>
            <a:ext cx="1011565" cy="3192298"/>
          </a:xfrm>
          <a:prstGeom prst="round2SameRect">
            <a:avLst>
              <a:gd name="adj1" fmla="val 0"/>
              <a:gd name="adj2" fmla="val 24454"/>
            </a:avLst>
          </a:prstGeom>
          <a:gradFill>
            <a:gsLst>
              <a:gs pos="0">
                <a:srgbClr val="FF5851"/>
              </a:gs>
              <a:gs pos="100000">
                <a:srgbClr val="FD1E5F"/>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 name="Straight Connector 4">
            <a:extLst>
              <a:ext uri="{FF2B5EF4-FFF2-40B4-BE49-F238E27FC236}">
                <a16:creationId xmlns:a16="http://schemas.microsoft.com/office/drawing/2014/main" id="{763CDC22-3478-B0FA-84EB-61300A3CBAD6}"/>
              </a:ext>
            </a:extLst>
          </p:cNvPr>
          <p:cNvCxnSpPr>
            <a:cxnSpLocks/>
          </p:cNvCxnSpPr>
          <p:nvPr/>
        </p:nvCxnSpPr>
        <p:spPr>
          <a:xfrm flipH="1">
            <a:off x="759242" y="4348066"/>
            <a:ext cx="425741" cy="0"/>
          </a:xfrm>
          <a:prstGeom prst="line">
            <a:avLst/>
          </a:prstGeom>
          <a:ln w="114300" cap="rnd">
            <a:solidFill>
              <a:srgbClr val="FF4E59"/>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2979D6-3EF5-20F1-7A56-2036A3706F27}"/>
              </a:ext>
            </a:extLst>
          </p:cNvPr>
          <p:cNvSpPr txBox="1"/>
          <p:nvPr/>
        </p:nvSpPr>
        <p:spPr>
          <a:xfrm>
            <a:off x="731249" y="4664879"/>
            <a:ext cx="10738508" cy="1255728"/>
          </a:xfrm>
          <a:prstGeom prst="rect">
            <a:avLst/>
          </a:prstGeom>
          <a:noFill/>
        </p:spPr>
        <p:txBody>
          <a:bodyPr wrap="square" rtlCol="0">
            <a:spAutoFit/>
          </a:bodyPr>
          <a:lstStyle/>
          <a:p>
            <a:pPr lvl="0">
              <a:lnSpc>
                <a:spcPct val="90000"/>
              </a:lnSpc>
              <a:spcBef>
                <a:spcPts val="1000"/>
              </a:spcBef>
              <a:defRPr/>
            </a:pPr>
            <a:r>
              <a:rPr lang="en-GB" sz="2800">
                <a:solidFill>
                  <a:schemeClr val="tx1">
                    <a:lumMod val="85000"/>
                    <a:lumOff val="15000"/>
                  </a:schemeClr>
                </a:solidFill>
                <a:latin typeface="Segoe UI" panose="020B0502040204020203" pitchFamily="34" charset="0"/>
                <a:cs typeface="Segoe UI" panose="020B0502040204020203" pitchFamily="34" charset="0"/>
              </a:rPr>
              <a:t>To enable the development of socially beneficial autonomous systems that are both </a:t>
            </a:r>
            <a:r>
              <a:rPr lang="en-GB" sz="2800" b="1" i="1">
                <a:solidFill>
                  <a:schemeClr val="tx1">
                    <a:lumMod val="85000"/>
                    <a:lumOff val="15000"/>
                  </a:schemeClr>
                </a:solidFill>
                <a:latin typeface="Segoe UI" panose="020B0502040204020203" pitchFamily="34" charset="0"/>
                <a:cs typeface="Segoe UI" panose="020B0502040204020203" pitchFamily="34" charset="0"/>
              </a:rPr>
              <a:t>trustworthy in principle </a:t>
            </a:r>
            <a:r>
              <a:rPr lang="en-GB" sz="2800" i="1">
                <a:solidFill>
                  <a:schemeClr val="tx1">
                    <a:lumMod val="85000"/>
                    <a:lumOff val="15000"/>
                  </a:schemeClr>
                </a:solidFill>
                <a:latin typeface="Segoe UI" panose="020B0502040204020203" pitchFamily="34" charset="0"/>
                <a:cs typeface="Segoe UI" panose="020B0502040204020203" pitchFamily="34" charset="0"/>
              </a:rPr>
              <a:t>and </a:t>
            </a:r>
            <a:r>
              <a:rPr lang="en-GB" sz="2800" b="1" i="1">
                <a:solidFill>
                  <a:schemeClr val="tx1">
                    <a:lumMod val="85000"/>
                    <a:lumOff val="15000"/>
                  </a:schemeClr>
                </a:solidFill>
                <a:latin typeface="Segoe UI" panose="020B0502040204020203" pitchFamily="34" charset="0"/>
                <a:cs typeface="Segoe UI" panose="020B0502040204020203" pitchFamily="34" charset="0"/>
              </a:rPr>
              <a:t>trusted in practice</a:t>
            </a:r>
            <a:r>
              <a:rPr lang="en-GB" sz="2800" b="1">
                <a:solidFill>
                  <a:schemeClr val="tx1">
                    <a:lumMod val="85000"/>
                    <a:lumOff val="15000"/>
                  </a:schemeClr>
                </a:solidFill>
                <a:latin typeface="Segoe UI" panose="020B0502040204020203" pitchFamily="34" charset="0"/>
                <a:cs typeface="Segoe UI" panose="020B0502040204020203" pitchFamily="34" charset="0"/>
              </a:rPr>
              <a:t> </a:t>
            </a:r>
            <a:r>
              <a:rPr lang="en-GB" sz="2800">
                <a:solidFill>
                  <a:schemeClr val="tx1">
                    <a:lumMod val="85000"/>
                    <a:lumOff val="15000"/>
                  </a:schemeClr>
                </a:solidFill>
                <a:latin typeface="Segoe UI" panose="020B0502040204020203" pitchFamily="34" charset="0"/>
                <a:cs typeface="Segoe UI" panose="020B0502040204020203" pitchFamily="34" charset="0"/>
              </a:rPr>
              <a:t>by the </a:t>
            </a:r>
            <a:r>
              <a:rPr lang="en-GB" sz="2800" b="1">
                <a:solidFill>
                  <a:schemeClr val="tx1">
                    <a:lumMod val="85000"/>
                    <a:lumOff val="15000"/>
                  </a:schemeClr>
                </a:solidFill>
                <a:latin typeface="Segoe UI" panose="020B0502040204020203" pitchFamily="34" charset="0"/>
                <a:cs typeface="Segoe UI" panose="020B0502040204020203" pitchFamily="34" charset="0"/>
              </a:rPr>
              <a:t>public</a:t>
            </a:r>
            <a:r>
              <a:rPr lang="en-GB" sz="2800">
                <a:solidFill>
                  <a:schemeClr val="tx1">
                    <a:lumMod val="85000"/>
                    <a:lumOff val="15000"/>
                  </a:schemeClr>
                </a:solidFill>
                <a:latin typeface="Segoe UI" panose="020B0502040204020203" pitchFamily="34" charset="0"/>
                <a:cs typeface="Segoe UI" panose="020B0502040204020203" pitchFamily="34" charset="0"/>
              </a:rPr>
              <a:t>, </a:t>
            </a:r>
            <a:r>
              <a:rPr lang="en-GB" sz="2800" b="1">
                <a:solidFill>
                  <a:schemeClr val="tx1">
                    <a:lumMod val="85000"/>
                    <a:lumOff val="15000"/>
                  </a:schemeClr>
                </a:solidFill>
                <a:latin typeface="Segoe UI" panose="020B0502040204020203" pitchFamily="34" charset="0"/>
                <a:cs typeface="Segoe UI" panose="020B0502040204020203" pitchFamily="34" charset="0"/>
              </a:rPr>
              <a:t>government</a:t>
            </a:r>
            <a:r>
              <a:rPr lang="en-GB" sz="2800">
                <a:solidFill>
                  <a:schemeClr val="tx1">
                    <a:lumMod val="85000"/>
                    <a:lumOff val="15000"/>
                  </a:schemeClr>
                </a:solidFill>
                <a:latin typeface="Segoe UI" panose="020B0502040204020203" pitchFamily="34" charset="0"/>
                <a:cs typeface="Segoe UI" panose="020B0502040204020203" pitchFamily="34" charset="0"/>
              </a:rPr>
              <a:t>, and </a:t>
            </a:r>
            <a:r>
              <a:rPr lang="en-GB" sz="2800" b="1">
                <a:solidFill>
                  <a:schemeClr val="tx1">
                    <a:lumMod val="85000"/>
                    <a:lumOff val="15000"/>
                  </a:schemeClr>
                </a:solidFill>
                <a:latin typeface="Segoe UI" panose="020B0502040204020203" pitchFamily="34" charset="0"/>
                <a:cs typeface="Segoe UI" panose="020B0502040204020203" pitchFamily="34" charset="0"/>
              </a:rPr>
              <a:t>industry</a:t>
            </a:r>
            <a:r>
              <a:rPr lang="en-GB" sz="2800">
                <a:solidFill>
                  <a:schemeClr val="tx1">
                    <a:lumMod val="85000"/>
                    <a:lumOff val="15000"/>
                  </a:schemeClr>
                </a:solidFill>
                <a:latin typeface="Segoe UI" panose="020B0502040204020203" pitchFamily="34" charset="0"/>
                <a:cs typeface="Segoe UI" panose="020B0502040204020203" pitchFamily="34" charset="0"/>
              </a:rPr>
              <a:t>.</a:t>
            </a:r>
          </a:p>
        </p:txBody>
      </p:sp>
      <p:grpSp>
        <p:nvGrpSpPr>
          <p:cNvPr id="16" name="Group 15">
            <a:extLst>
              <a:ext uri="{FF2B5EF4-FFF2-40B4-BE49-F238E27FC236}">
                <a16:creationId xmlns:a16="http://schemas.microsoft.com/office/drawing/2014/main" id="{1F57CF1D-DF53-21C5-0150-4C338862B11A}"/>
              </a:ext>
            </a:extLst>
          </p:cNvPr>
          <p:cNvGrpSpPr/>
          <p:nvPr/>
        </p:nvGrpSpPr>
        <p:grpSpPr>
          <a:xfrm>
            <a:off x="835766" y="2300751"/>
            <a:ext cx="795596" cy="795596"/>
            <a:chOff x="835766" y="2300751"/>
            <a:chExt cx="795596" cy="795596"/>
          </a:xfrm>
        </p:grpSpPr>
        <p:sp>
          <p:nvSpPr>
            <p:cNvPr id="15" name="Oval 14">
              <a:extLst>
                <a:ext uri="{FF2B5EF4-FFF2-40B4-BE49-F238E27FC236}">
                  <a16:creationId xmlns:a16="http://schemas.microsoft.com/office/drawing/2014/main" id="{BF93CBCB-3F1B-6B01-D5CE-3EA6941EAF67}"/>
                </a:ext>
              </a:extLst>
            </p:cNvPr>
            <p:cNvSpPr/>
            <p:nvPr/>
          </p:nvSpPr>
          <p:spPr>
            <a:xfrm>
              <a:off x="835766" y="2300751"/>
              <a:ext cx="795596" cy="7955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 name="Picture 11">
              <a:extLst>
                <a:ext uri="{FF2B5EF4-FFF2-40B4-BE49-F238E27FC236}">
                  <a16:creationId xmlns:a16="http://schemas.microsoft.com/office/drawing/2014/main" id="{36C94429-5B92-566C-B59F-641EB28767EE}"/>
                </a:ext>
              </a:extLst>
            </p:cNvPr>
            <p:cNvPicPr>
              <a:picLocks noChangeAspect="1"/>
            </p:cNvPicPr>
            <p:nvPr/>
          </p:nvPicPr>
          <p:blipFill>
            <a:blip r:embed="rId3"/>
            <a:srcRect/>
            <a:stretch/>
          </p:blipFill>
          <p:spPr>
            <a:xfrm>
              <a:off x="950888" y="2416617"/>
              <a:ext cx="567579" cy="567579"/>
            </a:xfrm>
            <a:prstGeom prst="rect">
              <a:avLst/>
            </a:prstGeom>
          </p:spPr>
        </p:pic>
      </p:grpSp>
    </p:spTree>
    <p:extLst>
      <p:ext uri="{BB962C8B-B14F-4D97-AF65-F5344CB8AC3E}">
        <p14:creationId xmlns:p14="http://schemas.microsoft.com/office/powerpoint/2010/main" val="382367401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Our Definition of Trustworthy </a:t>
            </a:r>
          </a:p>
          <a:p>
            <a:pPr lvl="0">
              <a:defRPr/>
            </a:pPr>
            <a:r>
              <a:rPr lang="en-US" sz="2800" b="1">
                <a:solidFill>
                  <a:srgbClr val="FF3333"/>
                </a:solidFill>
                <a:latin typeface="Segoe UI" panose="020B0502040204020203" pitchFamily="34" charset="0"/>
                <a:ea typeface="Arimo" panose="020B0604020202020204" pitchFamily="34" charset="0"/>
                <a:cs typeface="Segoe UI" panose="020B0502040204020203" pitchFamily="34" charset="0"/>
              </a:rPr>
              <a:t>Autonomous Systems</a:t>
            </a:r>
          </a:p>
        </p:txBody>
      </p:sp>
      <p:sp>
        <p:nvSpPr>
          <p:cNvPr id="6" name="TextBox 5">
            <a:extLst>
              <a:ext uri="{FF2B5EF4-FFF2-40B4-BE49-F238E27FC236}">
                <a16:creationId xmlns:a16="http://schemas.microsoft.com/office/drawing/2014/main" id="{FCDBF7F3-6C66-46D4-AC2E-0C6B6E8E46ED}"/>
              </a:ext>
            </a:extLst>
          </p:cNvPr>
          <p:cNvSpPr txBox="1"/>
          <p:nvPr/>
        </p:nvSpPr>
        <p:spPr>
          <a:xfrm>
            <a:off x="731249" y="1739536"/>
            <a:ext cx="10904742" cy="4357475"/>
          </a:xfrm>
          <a:prstGeom prst="rect">
            <a:avLst/>
          </a:prstGeom>
          <a:noFill/>
        </p:spPr>
        <p:txBody>
          <a:bodyPr wrap="square">
            <a:spAutoFit/>
          </a:bodyPr>
          <a:lstStyle/>
          <a:p>
            <a:pPr lvl="0">
              <a:lnSpc>
                <a:spcPct val="107000"/>
              </a:lnSpc>
              <a:spcAft>
                <a:spcPts val="800"/>
              </a:spcAft>
            </a:pPr>
            <a:r>
              <a:rPr lang="en-GB" sz="2000">
                <a:solidFill>
                  <a:schemeClr val="tx1">
                    <a:lumMod val="85000"/>
                    <a:lumOff val="15000"/>
                  </a:schemeClr>
                </a:solidFill>
                <a:latin typeface="Segoe UI" panose="020B0502040204020203" pitchFamily="34" charset="0"/>
                <a:ea typeface="Times New Roman" panose="02020603050405020304" pitchFamily="18" charset="0"/>
                <a:cs typeface="Segoe UI" panose="020B0502040204020203" pitchFamily="34" charset="0"/>
              </a:rPr>
              <a:t>Autonomous systems are </a:t>
            </a:r>
            <a:r>
              <a:rPr lang="en-GB" sz="2000" b="1">
                <a:solidFill>
                  <a:schemeClr val="tx1">
                    <a:lumMod val="85000"/>
                    <a:lumOff val="15000"/>
                  </a:schemeClr>
                </a:solidFill>
                <a:latin typeface="Segoe UI" panose="020B0502040204020203" pitchFamily="34" charset="0"/>
                <a:ea typeface="Times New Roman" panose="02020603050405020304" pitchFamily="18" charset="0"/>
                <a:cs typeface="Segoe UI" panose="020B0502040204020203" pitchFamily="34" charset="0"/>
              </a:rPr>
              <a:t>trustworthy</a:t>
            </a:r>
            <a:r>
              <a:rPr lang="en-GB" sz="2000">
                <a:solidFill>
                  <a:schemeClr val="tx1">
                    <a:lumMod val="85000"/>
                    <a:lumOff val="15000"/>
                  </a:schemeClr>
                </a:solidFill>
                <a:latin typeface="Segoe UI" panose="020B0502040204020203" pitchFamily="34" charset="0"/>
                <a:ea typeface="Times New Roman" panose="02020603050405020304" pitchFamily="18" charset="0"/>
                <a:cs typeface="Segoe UI" panose="020B0502040204020203" pitchFamily="34" charset="0"/>
              </a:rPr>
              <a:t> when their design, engineering, and operation ensures they generate positive outcomes and mitigates potentially harmful outcomes</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 </a:t>
            </a:r>
          </a:p>
          <a:p>
            <a:pPr lvl="0">
              <a:lnSpc>
                <a:spcPct val="107000"/>
              </a:lnSpc>
              <a:spcAft>
                <a:spcPts val="800"/>
              </a:spcAft>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Whether they are </a:t>
            </a:r>
            <a:r>
              <a:rPr lang="en-GB" sz="2000" b="1" i="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trusted</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 depends on a number of factors including but not limited to:</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Their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robustness</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 in dynamic and uncertain environments.</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assurance of their design </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and operation through verification and validation processes.</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confidence</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 they inspire as they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evolve their functionality</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Their </a:t>
            </a:r>
            <a:r>
              <a:rPr lang="en-GB" sz="2000" b="1" err="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explainability</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 accountability, and understandability </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to a diverse set of users.</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Their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defences against attacks </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on the systems, users, and the environment they are deployed in.</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Their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governance and the regulation </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of their design and operation.</a:t>
            </a:r>
          </a:p>
          <a:p>
            <a:pPr marL="342900" lvl="0" indent="-342900">
              <a:lnSpc>
                <a:spcPct val="107000"/>
              </a:lnSpc>
              <a:spcAft>
                <a:spcPts val="600"/>
              </a:spcAft>
              <a:buFont typeface="Wingdings" panose="05000000000000000000" pitchFamily="2" charset="2"/>
              <a:buChar char="§"/>
            </a:pP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The consideration of </a:t>
            </a:r>
            <a:r>
              <a:rPr lang="en-GB" sz="2000" b="1">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human values and ethics </a:t>
            </a:r>
            <a:r>
              <a:rPr lang="en-GB" sz="2000">
                <a:solidFill>
                  <a:schemeClr val="tx1">
                    <a:lumMod val="85000"/>
                    <a:lumOff val="15000"/>
                  </a:schemeClr>
                </a:solidFill>
                <a:latin typeface="Segoe UI" panose="020B0502040204020203" pitchFamily="34" charset="0"/>
                <a:ea typeface="Calibri" panose="020F0502020204030204" pitchFamily="34" charset="0"/>
                <a:cs typeface="Segoe UI" panose="020B0502040204020203" pitchFamily="34" charset="0"/>
              </a:rPr>
              <a:t>in their development and use</a:t>
            </a:r>
            <a:endParaRPr lang="en-GB" sz="2000">
              <a:solidFill>
                <a:schemeClr val="tx1">
                  <a:lumMod val="85000"/>
                  <a:lumOff val="1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7099331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TAS Hub </a:t>
            </a:r>
            <a:r>
              <a:rPr lang="en-US" sz="2800" b="1">
                <a:solidFill>
                  <a:srgbClr val="FF3333"/>
                </a:solidFill>
                <a:latin typeface="Segoe UI" panose="020B0502040204020203" pitchFamily="34" charset="0"/>
                <a:ea typeface="Arimo" panose="020B0604020202020204" pitchFamily="34" charset="0"/>
                <a:cs typeface="Segoe UI" panose="020B0502040204020203" pitchFamily="34" charset="0"/>
              </a:rPr>
              <a:t>Priorities &amp; Activities</a:t>
            </a:r>
          </a:p>
        </p:txBody>
      </p:sp>
      <p:grpSp>
        <p:nvGrpSpPr>
          <p:cNvPr id="8" name="Group 7">
            <a:extLst>
              <a:ext uri="{FF2B5EF4-FFF2-40B4-BE49-F238E27FC236}">
                <a16:creationId xmlns:a16="http://schemas.microsoft.com/office/drawing/2014/main" id="{3312C160-B558-5C3F-D0D9-63E9E5BA6868}"/>
              </a:ext>
            </a:extLst>
          </p:cNvPr>
          <p:cNvGrpSpPr/>
          <p:nvPr/>
        </p:nvGrpSpPr>
        <p:grpSpPr>
          <a:xfrm>
            <a:off x="815827" y="1510748"/>
            <a:ext cx="3310488" cy="1139146"/>
            <a:chOff x="731248" y="1510749"/>
            <a:chExt cx="3168948" cy="1139146"/>
          </a:xfrm>
        </p:grpSpPr>
        <p:sp>
          <p:nvSpPr>
            <p:cNvPr id="2" name="Rectangle: Rounded Corners 1">
              <a:extLst>
                <a:ext uri="{FF2B5EF4-FFF2-40B4-BE49-F238E27FC236}">
                  <a16:creationId xmlns:a16="http://schemas.microsoft.com/office/drawing/2014/main" id="{E42E85ED-E672-5102-CDF3-0E9C23F68AE5}"/>
                </a:ext>
              </a:extLst>
            </p:cNvPr>
            <p:cNvSpPr/>
            <p:nvPr/>
          </p:nvSpPr>
          <p:spPr>
            <a:xfrm>
              <a:off x="731248" y="1510749"/>
              <a:ext cx="3168947" cy="1139146"/>
            </a:xfrm>
            <a:prstGeom prst="roundRect">
              <a:avLst>
                <a:gd name="adj" fmla="val 9687"/>
              </a:avLst>
            </a:prstGeom>
            <a:gradFill>
              <a:gsLst>
                <a:gs pos="0">
                  <a:srgbClr val="FF5851"/>
                </a:gs>
                <a:gs pos="100000">
                  <a:srgbClr val="FD1E5F"/>
                </a:gs>
              </a:gsLst>
              <a:lin ang="18900000" scaled="1"/>
            </a:gra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sp>
          <p:nvSpPr>
            <p:cNvPr id="5" name="Rectangle: Rounded Corners 4">
              <a:extLst>
                <a:ext uri="{FF2B5EF4-FFF2-40B4-BE49-F238E27FC236}">
                  <a16:creationId xmlns:a16="http://schemas.microsoft.com/office/drawing/2014/main" id="{9A863937-3ABF-04B4-5D89-1521B5673E3E}"/>
                </a:ext>
              </a:extLst>
            </p:cNvPr>
            <p:cNvSpPr/>
            <p:nvPr/>
          </p:nvSpPr>
          <p:spPr>
            <a:xfrm>
              <a:off x="731249" y="1889481"/>
              <a:ext cx="3168947" cy="76041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a:solidFill>
                    <a:schemeClr val="tx1"/>
                  </a:solidFill>
                  <a:latin typeface="Segoe UI" panose="020B0502040204020203" pitchFamily="34" charset="0"/>
                  <a:cs typeface="Segoe UI" panose="020B0502040204020203" pitchFamily="34" charset="0"/>
                </a:rPr>
                <a:t>Agile, Interdisciplinary, </a:t>
              </a:r>
            </a:p>
            <a:p>
              <a:pPr algn="ctr"/>
              <a:r>
                <a:rPr lang="en-IN" sz="1600">
                  <a:solidFill>
                    <a:schemeClr val="tx1"/>
                  </a:solidFill>
                  <a:latin typeface="Segoe UI" panose="020B0502040204020203" pitchFamily="34" charset="0"/>
                  <a:cs typeface="Segoe UI" panose="020B0502040204020203" pitchFamily="34" charset="0"/>
                </a:rPr>
                <a:t>Industry Collaboration</a:t>
              </a:r>
            </a:p>
          </p:txBody>
        </p:sp>
        <p:sp>
          <p:nvSpPr>
            <p:cNvPr id="7" name="TextBox 6">
              <a:extLst>
                <a:ext uri="{FF2B5EF4-FFF2-40B4-BE49-F238E27FC236}">
                  <a16:creationId xmlns:a16="http://schemas.microsoft.com/office/drawing/2014/main" id="{614F43F8-ED58-0B35-A58F-3D80B1685472}"/>
                </a:ext>
              </a:extLst>
            </p:cNvPr>
            <p:cNvSpPr txBox="1"/>
            <p:nvPr/>
          </p:nvSpPr>
          <p:spPr>
            <a:xfrm>
              <a:off x="852641" y="1549966"/>
              <a:ext cx="292616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Research</a:t>
              </a:r>
            </a:p>
          </p:txBody>
        </p:sp>
      </p:grpSp>
      <p:grpSp>
        <p:nvGrpSpPr>
          <p:cNvPr id="9" name="Group 8">
            <a:extLst>
              <a:ext uri="{FF2B5EF4-FFF2-40B4-BE49-F238E27FC236}">
                <a16:creationId xmlns:a16="http://schemas.microsoft.com/office/drawing/2014/main" id="{41ABE9C9-A31E-1210-A9BB-E6CE699758AB}"/>
              </a:ext>
            </a:extLst>
          </p:cNvPr>
          <p:cNvGrpSpPr/>
          <p:nvPr/>
        </p:nvGrpSpPr>
        <p:grpSpPr>
          <a:xfrm>
            <a:off x="4440755" y="1510748"/>
            <a:ext cx="3310488" cy="1139146"/>
            <a:chOff x="731248" y="1510749"/>
            <a:chExt cx="3168948" cy="1139146"/>
          </a:xfrm>
        </p:grpSpPr>
        <p:sp>
          <p:nvSpPr>
            <p:cNvPr id="10" name="Rectangle: Rounded Corners 9">
              <a:extLst>
                <a:ext uri="{FF2B5EF4-FFF2-40B4-BE49-F238E27FC236}">
                  <a16:creationId xmlns:a16="http://schemas.microsoft.com/office/drawing/2014/main" id="{2ECA42F5-1E5D-D56F-1371-C10162914AD0}"/>
                </a:ext>
              </a:extLst>
            </p:cNvPr>
            <p:cNvSpPr/>
            <p:nvPr/>
          </p:nvSpPr>
          <p:spPr>
            <a:xfrm>
              <a:off x="731248" y="1510749"/>
              <a:ext cx="3168947" cy="1139146"/>
            </a:xfrm>
            <a:prstGeom prst="roundRect">
              <a:avLst>
                <a:gd name="adj" fmla="val 9687"/>
              </a:avLst>
            </a:prstGeom>
            <a:gradFill>
              <a:gsLst>
                <a:gs pos="0">
                  <a:srgbClr val="FF5851"/>
                </a:gs>
                <a:gs pos="100000">
                  <a:srgbClr val="FD1E5F"/>
                </a:gs>
              </a:gsLst>
              <a:lin ang="18900000" scaled="1"/>
            </a:gra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sp>
          <p:nvSpPr>
            <p:cNvPr id="11" name="Rectangle: Rounded Corners 10">
              <a:extLst>
                <a:ext uri="{FF2B5EF4-FFF2-40B4-BE49-F238E27FC236}">
                  <a16:creationId xmlns:a16="http://schemas.microsoft.com/office/drawing/2014/main" id="{B481BC0E-CEC5-044E-CDEF-7C1435F299E9}"/>
                </a:ext>
              </a:extLst>
            </p:cNvPr>
            <p:cNvSpPr/>
            <p:nvPr/>
          </p:nvSpPr>
          <p:spPr>
            <a:xfrm>
              <a:off x="731249" y="1889481"/>
              <a:ext cx="3168947" cy="76041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panose="020B0502040204020203" pitchFamily="34" charset="0"/>
                  <a:cs typeface="Segoe UI" panose="020B0502040204020203" pitchFamily="34" charset="0"/>
                </a:rPr>
                <a:t>Policy Makers, </a:t>
              </a:r>
            </a:p>
            <a:p>
              <a:pPr algn="ctr"/>
              <a:r>
                <a:rPr lang="en-US" sz="1600">
                  <a:solidFill>
                    <a:schemeClr val="tx1"/>
                  </a:solidFill>
                  <a:latin typeface="Segoe UI" panose="020B0502040204020203" pitchFamily="34" charset="0"/>
                  <a:cs typeface="Segoe UI" panose="020B0502040204020203" pitchFamily="34" charset="0"/>
                </a:rPr>
                <a:t>User Partners, Public</a:t>
              </a:r>
              <a:endParaRPr lang="en-IN" sz="1600">
                <a:solidFill>
                  <a:schemeClr val="tx1"/>
                </a:solidFill>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DAC5B670-CB52-56E6-D693-3EF5B8CEF0A0}"/>
                </a:ext>
              </a:extLst>
            </p:cNvPr>
            <p:cNvSpPr txBox="1"/>
            <p:nvPr/>
          </p:nvSpPr>
          <p:spPr>
            <a:xfrm>
              <a:off x="852641" y="1549966"/>
              <a:ext cx="292616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Advocacy &amp; Engagement</a:t>
              </a:r>
            </a:p>
          </p:txBody>
        </p:sp>
      </p:grpSp>
      <p:grpSp>
        <p:nvGrpSpPr>
          <p:cNvPr id="13" name="Group 12">
            <a:extLst>
              <a:ext uri="{FF2B5EF4-FFF2-40B4-BE49-F238E27FC236}">
                <a16:creationId xmlns:a16="http://schemas.microsoft.com/office/drawing/2014/main" id="{45A74A06-A5D7-0FF5-5406-8BE7EBD04C98}"/>
              </a:ext>
            </a:extLst>
          </p:cNvPr>
          <p:cNvGrpSpPr/>
          <p:nvPr/>
        </p:nvGrpSpPr>
        <p:grpSpPr>
          <a:xfrm>
            <a:off x="8065685" y="1510748"/>
            <a:ext cx="3310488" cy="1139146"/>
            <a:chOff x="731248" y="1510749"/>
            <a:chExt cx="3168948" cy="1139146"/>
          </a:xfrm>
        </p:grpSpPr>
        <p:sp>
          <p:nvSpPr>
            <p:cNvPr id="14" name="Rectangle: Rounded Corners 13">
              <a:extLst>
                <a:ext uri="{FF2B5EF4-FFF2-40B4-BE49-F238E27FC236}">
                  <a16:creationId xmlns:a16="http://schemas.microsoft.com/office/drawing/2014/main" id="{1118C4CF-D9BE-AF06-9C07-6DD688F794CE}"/>
                </a:ext>
              </a:extLst>
            </p:cNvPr>
            <p:cNvSpPr/>
            <p:nvPr/>
          </p:nvSpPr>
          <p:spPr>
            <a:xfrm>
              <a:off x="731248" y="1510749"/>
              <a:ext cx="3168947" cy="1139146"/>
            </a:xfrm>
            <a:prstGeom prst="roundRect">
              <a:avLst>
                <a:gd name="adj" fmla="val 9687"/>
              </a:avLst>
            </a:prstGeom>
            <a:gradFill>
              <a:gsLst>
                <a:gs pos="0">
                  <a:srgbClr val="FF5851"/>
                </a:gs>
                <a:gs pos="100000">
                  <a:srgbClr val="FD1E5F"/>
                </a:gs>
              </a:gsLst>
              <a:lin ang="18900000" scaled="1"/>
            </a:gra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sp>
          <p:nvSpPr>
            <p:cNvPr id="15" name="Rectangle: Rounded Corners 14">
              <a:extLst>
                <a:ext uri="{FF2B5EF4-FFF2-40B4-BE49-F238E27FC236}">
                  <a16:creationId xmlns:a16="http://schemas.microsoft.com/office/drawing/2014/main" id="{01D32FBF-3C49-AFBB-D35F-2DC2FBF94018}"/>
                </a:ext>
              </a:extLst>
            </p:cNvPr>
            <p:cNvSpPr/>
            <p:nvPr/>
          </p:nvSpPr>
          <p:spPr>
            <a:xfrm>
              <a:off x="731249" y="1889481"/>
              <a:ext cx="3168947" cy="76041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panose="020B0502040204020203" pitchFamily="34" charset="0"/>
                  <a:cs typeface="Segoe UI" panose="020B0502040204020203" pitchFamily="34" charset="0"/>
                </a:rPr>
                <a:t>ECRs, Doctoral Training Network, Syllabus Lab</a:t>
              </a:r>
              <a:endParaRPr lang="en-IN" sz="1600">
                <a:solidFill>
                  <a:schemeClr val="tx1"/>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920FF952-3B92-A220-9058-5C1E243F338A}"/>
                </a:ext>
              </a:extLst>
            </p:cNvPr>
            <p:cNvSpPr txBox="1"/>
            <p:nvPr/>
          </p:nvSpPr>
          <p:spPr>
            <a:xfrm>
              <a:off x="852641" y="1549966"/>
              <a:ext cx="2926160"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Skills</a:t>
              </a:r>
            </a:p>
          </p:txBody>
        </p:sp>
      </p:grpSp>
      <p:grpSp>
        <p:nvGrpSpPr>
          <p:cNvPr id="91" name="Group 90">
            <a:extLst>
              <a:ext uri="{FF2B5EF4-FFF2-40B4-BE49-F238E27FC236}">
                <a16:creationId xmlns:a16="http://schemas.microsoft.com/office/drawing/2014/main" id="{A52E0BE8-AC20-2951-DCEF-87515172767B}"/>
              </a:ext>
            </a:extLst>
          </p:cNvPr>
          <p:cNvGrpSpPr/>
          <p:nvPr/>
        </p:nvGrpSpPr>
        <p:grpSpPr>
          <a:xfrm>
            <a:off x="815828" y="3028625"/>
            <a:ext cx="10577771" cy="2875217"/>
            <a:chOff x="815828" y="3028625"/>
            <a:chExt cx="10577771" cy="2875217"/>
          </a:xfrm>
        </p:grpSpPr>
        <p:sp>
          <p:nvSpPr>
            <p:cNvPr id="18" name="Rectangle: Rounded Corners 17">
              <a:extLst>
                <a:ext uri="{FF2B5EF4-FFF2-40B4-BE49-F238E27FC236}">
                  <a16:creationId xmlns:a16="http://schemas.microsoft.com/office/drawing/2014/main" id="{3945B7C2-1F47-0191-201D-8BCDB929A565}"/>
                </a:ext>
              </a:extLst>
            </p:cNvPr>
            <p:cNvSpPr/>
            <p:nvPr/>
          </p:nvSpPr>
          <p:spPr>
            <a:xfrm flipV="1">
              <a:off x="815828" y="3028625"/>
              <a:ext cx="10560345" cy="2875217"/>
            </a:xfrm>
            <a:prstGeom prst="roundRect">
              <a:avLst>
                <a:gd name="adj" fmla="val 5193"/>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grpSp>
          <p:nvGrpSpPr>
            <p:cNvPr id="89" name="Group 88">
              <a:extLst>
                <a:ext uri="{FF2B5EF4-FFF2-40B4-BE49-F238E27FC236}">
                  <a16:creationId xmlns:a16="http://schemas.microsoft.com/office/drawing/2014/main" id="{15D7F912-1EE9-44B9-DD4C-1E908C06BD33}"/>
                </a:ext>
              </a:extLst>
            </p:cNvPr>
            <p:cNvGrpSpPr/>
            <p:nvPr/>
          </p:nvGrpSpPr>
          <p:grpSpPr>
            <a:xfrm>
              <a:off x="815828" y="3028625"/>
              <a:ext cx="10577771" cy="464490"/>
              <a:chOff x="815828" y="5439352"/>
              <a:chExt cx="10577771" cy="464490"/>
            </a:xfrm>
          </p:grpSpPr>
          <p:sp>
            <p:nvSpPr>
              <p:cNvPr id="88" name="Rectangle: Rounded Corners 87">
                <a:extLst>
                  <a:ext uri="{FF2B5EF4-FFF2-40B4-BE49-F238E27FC236}">
                    <a16:creationId xmlns:a16="http://schemas.microsoft.com/office/drawing/2014/main" id="{52930FEE-F96C-E16C-E212-320CD9A47AF1}"/>
                  </a:ext>
                </a:extLst>
              </p:cNvPr>
              <p:cNvSpPr/>
              <p:nvPr/>
            </p:nvSpPr>
            <p:spPr>
              <a:xfrm>
                <a:off x="815828" y="5439352"/>
                <a:ext cx="10577771" cy="464490"/>
              </a:xfrm>
              <a:prstGeom prst="roundRect">
                <a:avLst>
                  <a:gd name="adj" fmla="val 27792"/>
                </a:avLst>
              </a:prstGeom>
              <a:solidFill>
                <a:srgbClr val="000066"/>
              </a:solidFill>
              <a:ln>
                <a:noFill/>
              </a:ln>
              <a:effectLst>
                <a:outerShdw blurRad="4953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b="1">
                  <a:latin typeface="Segoe UI" panose="020B0502040204020203" pitchFamily="34" charset="0"/>
                  <a:cs typeface="Segoe UI" panose="020B0502040204020203" pitchFamily="34" charset="0"/>
                </a:endParaRPr>
              </a:p>
            </p:txBody>
          </p:sp>
          <p:sp>
            <p:nvSpPr>
              <p:cNvPr id="84" name="TextBox 83">
                <a:extLst>
                  <a:ext uri="{FF2B5EF4-FFF2-40B4-BE49-F238E27FC236}">
                    <a16:creationId xmlns:a16="http://schemas.microsoft.com/office/drawing/2014/main" id="{AF324484-F270-DBEC-07A1-2EDBD208D12F}"/>
                  </a:ext>
                </a:extLst>
              </p:cNvPr>
              <p:cNvSpPr txBox="1"/>
              <p:nvPr/>
            </p:nvSpPr>
            <p:spPr>
              <a:xfrm>
                <a:off x="900163" y="5505496"/>
                <a:ext cx="33957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Creative Engagement &amp; Media</a:t>
                </a:r>
              </a:p>
            </p:txBody>
          </p:sp>
          <p:sp>
            <p:nvSpPr>
              <p:cNvPr id="86" name="TextBox 85">
                <a:extLst>
                  <a:ext uri="{FF2B5EF4-FFF2-40B4-BE49-F238E27FC236}">
                    <a16:creationId xmlns:a16="http://schemas.microsoft.com/office/drawing/2014/main" id="{6B732F3D-2EB4-9388-0967-B970702333E4}"/>
                  </a:ext>
                </a:extLst>
              </p:cNvPr>
              <p:cNvSpPr txBox="1"/>
              <p:nvPr/>
            </p:nvSpPr>
            <p:spPr>
              <a:xfrm>
                <a:off x="4471934" y="5507149"/>
                <a:ext cx="33957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Industry Partners &amp; Govt</a:t>
                </a:r>
              </a:p>
            </p:txBody>
          </p:sp>
          <p:sp>
            <p:nvSpPr>
              <p:cNvPr id="87" name="TextBox 86">
                <a:extLst>
                  <a:ext uri="{FF2B5EF4-FFF2-40B4-BE49-F238E27FC236}">
                    <a16:creationId xmlns:a16="http://schemas.microsoft.com/office/drawing/2014/main" id="{39783A56-5A4E-0C97-2433-03402B59E6FC}"/>
                  </a:ext>
                </a:extLst>
              </p:cNvPr>
              <p:cNvSpPr txBox="1"/>
              <p:nvPr/>
            </p:nvSpPr>
            <p:spPr>
              <a:xfrm>
                <a:off x="7928917" y="5508802"/>
                <a:ext cx="339579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Training &amp; Outreach</a:t>
                </a:r>
              </a:p>
            </p:txBody>
          </p:sp>
        </p:grpSp>
        <p:pic>
          <p:nvPicPr>
            <p:cNvPr id="19" name="Picture 18">
              <a:extLst>
                <a:ext uri="{FF2B5EF4-FFF2-40B4-BE49-F238E27FC236}">
                  <a16:creationId xmlns:a16="http://schemas.microsoft.com/office/drawing/2014/main" id="{CC980F20-AE72-B42C-FD72-D1B59EC33901}"/>
                </a:ext>
              </a:extLst>
            </p:cNvPr>
            <p:cNvPicPr>
              <a:picLocks noChangeAspect="1"/>
            </p:cNvPicPr>
            <p:nvPr/>
          </p:nvPicPr>
          <p:blipFill rotWithShape="1">
            <a:blip r:embed="rId3">
              <a:extLst>
                <a:ext uri="{28A0092B-C50C-407E-A947-70E740481C1C}">
                  <a14:useLocalDpi xmlns:a14="http://schemas.microsoft.com/office/drawing/2010/main" val="0"/>
                </a:ext>
              </a:extLst>
            </a:blip>
            <a:srcRect b="8722"/>
            <a:stretch/>
          </p:blipFill>
          <p:spPr>
            <a:xfrm>
              <a:off x="8264164" y="3744048"/>
              <a:ext cx="2900511" cy="1985641"/>
            </a:xfrm>
            <a:prstGeom prst="roundRect">
              <a:avLst>
                <a:gd name="adj" fmla="val 5655"/>
              </a:avLst>
            </a:prstGeom>
          </p:spPr>
        </p:pic>
        <p:grpSp>
          <p:nvGrpSpPr>
            <p:cNvPr id="20" name="Group 19">
              <a:extLst>
                <a:ext uri="{FF2B5EF4-FFF2-40B4-BE49-F238E27FC236}">
                  <a16:creationId xmlns:a16="http://schemas.microsoft.com/office/drawing/2014/main" id="{E6910220-8CC3-1B52-C096-7791906CC5F3}"/>
                </a:ext>
              </a:extLst>
            </p:cNvPr>
            <p:cNvGrpSpPr/>
            <p:nvPr/>
          </p:nvGrpSpPr>
          <p:grpSpPr>
            <a:xfrm>
              <a:off x="4353486" y="3712684"/>
              <a:ext cx="3485027" cy="2062656"/>
              <a:chOff x="28106" y="25327"/>
              <a:chExt cx="12092954" cy="6801581"/>
            </a:xfrm>
          </p:grpSpPr>
          <p:pic>
            <p:nvPicPr>
              <p:cNvPr id="21" name="Picture 20" descr="Institute of Mental Health">
                <a:extLst>
                  <a:ext uri="{FF2B5EF4-FFF2-40B4-BE49-F238E27FC236}">
                    <a16:creationId xmlns:a16="http://schemas.microsoft.com/office/drawing/2014/main" id="{CC47514B-6338-6503-7E0D-D56AF9ED0C1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7085" y="348343"/>
                <a:ext cx="1068061" cy="5067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About us | Mental Health Foundation">
                <a:extLst>
                  <a:ext uri="{FF2B5EF4-FFF2-40B4-BE49-F238E27FC236}">
                    <a16:creationId xmlns:a16="http://schemas.microsoft.com/office/drawing/2014/main" id="{FD169D7F-EB67-29C6-1C58-D698D52FC6D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14994" y="234998"/>
                <a:ext cx="1001757" cy="6522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31E21C0-9D96-7FC8-13DA-4F4D656C76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6599" y="440146"/>
                <a:ext cx="1155146" cy="286795"/>
              </a:xfrm>
              <a:prstGeom prst="rect">
                <a:avLst/>
              </a:prstGeom>
            </p:spPr>
          </p:pic>
          <p:pic>
            <p:nvPicPr>
              <p:cNvPr id="24" name="Picture 23">
                <a:extLst>
                  <a:ext uri="{FF2B5EF4-FFF2-40B4-BE49-F238E27FC236}">
                    <a16:creationId xmlns:a16="http://schemas.microsoft.com/office/drawing/2014/main" id="{BF4B81A5-4871-EBDE-C72D-FFDCE181D9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1256" y="440146"/>
                <a:ext cx="1156434" cy="286795"/>
              </a:xfrm>
              <a:prstGeom prst="rect">
                <a:avLst/>
              </a:prstGeom>
            </p:spPr>
          </p:pic>
          <p:pic>
            <p:nvPicPr>
              <p:cNvPr id="25" name="Picture 24">
                <a:extLst>
                  <a:ext uri="{FF2B5EF4-FFF2-40B4-BE49-F238E27FC236}">
                    <a16:creationId xmlns:a16="http://schemas.microsoft.com/office/drawing/2014/main" id="{BC9E90B8-51B8-A099-D16F-758A724FB8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6655" y="369527"/>
                <a:ext cx="1081904" cy="357414"/>
              </a:xfrm>
              <a:prstGeom prst="rect">
                <a:avLst/>
              </a:prstGeom>
            </p:spPr>
          </p:pic>
          <p:pic>
            <p:nvPicPr>
              <p:cNvPr id="26" name="Picture 10" descr="Capital One Credit Cards UK | Apply For A Credit Card Online ...">
                <a:extLst>
                  <a:ext uri="{FF2B5EF4-FFF2-40B4-BE49-F238E27FC236}">
                    <a16:creationId xmlns:a16="http://schemas.microsoft.com/office/drawing/2014/main" id="{4306A34E-F98F-E6DC-7811-41DAFC13E35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172684" y="25327"/>
                <a:ext cx="1071563" cy="10715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Credit Strategy - Marketplace - Experian">
                <a:extLst>
                  <a:ext uri="{FF2B5EF4-FFF2-40B4-BE49-F238E27FC236}">
                    <a16:creationId xmlns:a16="http://schemas.microsoft.com/office/drawing/2014/main" id="{82501AB7-9BB5-585D-7D61-64200C755C7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63469" y="174145"/>
                <a:ext cx="1071563" cy="7130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Ipsos - Wikipedia">
                <a:extLst>
                  <a:ext uri="{FF2B5EF4-FFF2-40B4-BE49-F238E27FC236}">
                    <a16:creationId xmlns:a16="http://schemas.microsoft.com/office/drawing/2014/main" id="{8C5714E1-59D3-0F2D-5B85-7A9C2F057DD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728350" y="195692"/>
                <a:ext cx="831302" cy="7673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11FA795-2FB5-3253-A8E9-EE80512355D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85186" y="295228"/>
                <a:ext cx="1114424" cy="579863"/>
              </a:xfrm>
              <a:prstGeom prst="rect">
                <a:avLst/>
              </a:prstGeom>
            </p:spPr>
          </p:pic>
          <p:pic>
            <p:nvPicPr>
              <p:cNvPr id="30" name="Picture 16">
                <a:extLst>
                  <a:ext uri="{FF2B5EF4-FFF2-40B4-BE49-F238E27FC236}">
                    <a16:creationId xmlns:a16="http://schemas.microsoft.com/office/drawing/2014/main" id="{2FFD87FD-2F7D-2D88-4DA1-4FC5529E8DA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045101" y="440146"/>
                <a:ext cx="1075959" cy="3075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Microsoft Research – DNA-Robotics">
                <a:extLst>
                  <a:ext uri="{FF2B5EF4-FFF2-40B4-BE49-F238E27FC236}">
                    <a16:creationId xmlns:a16="http://schemas.microsoft.com/office/drawing/2014/main" id="{1F916F93-C8D8-5277-D007-829DDEECEEB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8106" y="1470113"/>
                <a:ext cx="1127040" cy="5067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5F74829B-A0DA-ED61-CE23-40323A1FE1D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92964" y="1417486"/>
                <a:ext cx="1023787" cy="611984"/>
              </a:xfrm>
              <a:prstGeom prst="rect">
                <a:avLst/>
              </a:prstGeom>
            </p:spPr>
          </p:pic>
          <p:pic>
            <p:nvPicPr>
              <p:cNvPr id="33" name="Picture 32">
                <a:extLst>
                  <a:ext uri="{FF2B5EF4-FFF2-40B4-BE49-F238E27FC236}">
                    <a16:creationId xmlns:a16="http://schemas.microsoft.com/office/drawing/2014/main" id="{63E1889D-77EE-B93C-2C77-8038A12AB93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06768" y="1366077"/>
                <a:ext cx="893618" cy="781135"/>
              </a:xfrm>
              <a:prstGeom prst="rect">
                <a:avLst/>
              </a:prstGeom>
            </p:spPr>
          </p:pic>
          <p:pic>
            <p:nvPicPr>
              <p:cNvPr id="34" name="Picture 24" descr="RAC Foundation">
                <a:extLst>
                  <a:ext uri="{FF2B5EF4-FFF2-40B4-BE49-F238E27FC236}">
                    <a16:creationId xmlns:a16="http://schemas.microsoft.com/office/drawing/2014/main" id="{521D44E7-287C-66B1-2F1E-70E0B79EB6DC}"/>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923519" y="1451301"/>
                <a:ext cx="1115040" cy="57816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14BE65DB-701A-0D75-05DB-E4856C85D95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790403" y="1470113"/>
                <a:ext cx="942886" cy="521182"/>
              </a:xfrm>
              <a:prstGeom prst="rect">
                <a:avLst/>
              </a:prstGeom>
            </p:spPr>
          </p:pic>
          <p:pic>
            <p:nvPicPr>
              <p:cNvPr id="36" name="Picture 35">
                <a:extLst>
                  <a:ext uri="{FF2B5EF4-FFF2-40B4-BE49-F238E27FC236}">
                    <a16:creationId xmlns:a16="http://schemas.microsoft.com/office/drawing/2014/main" id="{1E33B486-9F39-E6AB-C314-2AEB31DD0062}"/>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53443" y="1643000"/>
                <a:ext cx="1104806" cy="246759"/>
              </a:xfrm>
              <a:prstGeom prst="rect">
                <a:avLst/>
              </a:prstGeom>
            </p:spPr>
          </p:pic>
          <p:pic>
            <p:nvPicPr>
              <p:cNvPr id="37" name="Picture 36">
                <a:extLst>
                  <a:ext uri="{FF2B5EF4-FFF2-40B4-BE49-F238E27FC236}">
                    <a16:creationId xmlns:a16="http://schemas.microsoft.com/office/drawing/2014/main" id="{7DB7A9A4-0F49-D790-9830-A06951B63B9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345102" y="1322896"/>
                <a:ext cx="1180118" cy="816514"/>
              </a:xfrm>
              <a:prstGeom prst="rect">
                <a:avLst/>
              </a:prstGeom>
            </p:spPr>
          </p:pic>
          <p:pic>
            <p:nvPicPr>
              <p:cNvPr id="38" name="Picture 30" descr="Careers">
                <a:extLst>
                  <a:ext uri="{FF2B5EF4-FFF2-40B4-BE49-F238E27FC236}">
                    <a16:creationId xmlns:a16="http://schemas.microsoft.com/office/drawing/2014/main" id="{69E18F36-FA05-C7BD-574B-5CEE27AED86B}"/>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589117" y="1451301"/>
                <a:ext cx="1104806" cy="5754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3AD33A75-E503-7966-558E-BF46FB2FC776}"/>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831763" y="1371023"/>
                <a:ext cx="1113850" cy="726719"/>
              </a:xfrm>
              <a:prstGeom prst="rect">
                <a:avLst/>
              </a:prstGeom>
            </p:spPr>
          </p:pic>
          <p:pic>
            <p:nvPicPr>
              <p:cNvPr id="40" name="Picture 34" descr="City Arts (Nottingham) | Community art since 1977">
                <a:extLst>
                  <a:ext uri="{FF2B5EF4-FFF2-40B4-BE49-F238E27FC236}">
                    <a16:creationId xmlns:a16="http://schemas.microsoft.com/office/drawing/2014/main" id="{7C666DA1-F125-3531-6A40-E732F16C48F4}"/>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1096366" y="1251038"/>
                <a:ext cx="944880" cy="9448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61BB026F-055A-C087-CFD9-5288B4CB322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8106" y="2670855"/>
                <a:ext cx="1101797" cy="399553"/>
              </a:xfrm>
              <a:prstGeom prst="rect">
                <a:avLst/>
              </a:prstGeom>
            </p:spPr>
          </p:pic>
          <p:pic>
            <p:nvPicPr>
              <p:cNvPr id="42" name="Picture 36" descr="Unilever suspends Facebook and Twitter advertising through 'at ...">
                <a:extLst>
                  <a:ext uri="{FF2B5EF4-FFF2-40B4-BE49-F238E27FC236}">
                    <a16:creationId xmlns:a16="http://schemas.microsoft.com/office/drawing/2014/main" id="{9D41D0D5-AA12-FFAD-46A8-EC44C379F2EB}"/>
                  </a:ext>
                </a:extLst>
              </p:cNvPr>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t="-1"/>
              <a:stretch/>
            </p:blipFill>
            <p:spPr bwMode="auto">
              <a:xfrm>
                <a:off x="1439260" y="2322649"/>
                <a:ext cx="807552" cy="9299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8" descr="BBC | LinkedIn">
                <a:extLst>
                  <a:ext uri="{FF2B5EF4-FFF2-40B4-BE49-F238E27FC236}">
                    <a16:creationId xmlns:a16="http://schemas.microsoft.com/office/drawing/2014/main" id="{BC4EC13E-6F43-2DA6-00F6-78F7C65A954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629206" y="2446260"/>
                <a:ext cx="848741" cy="8487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0" descr="Microlise - Home | Facebook">
                <a:extLst>
                  <a:ext uri="{FF2B5EF4-FFF2-40B4-BE49-F238E27FC236}">
                    <a16:creationId xmlns:a16="http://schemas.microsoft.com/office/drawing/2014/main" id="{204B6404-7246-8596-73E3-206846FC47E6}"/>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790403" y="2340764"/>
                <a:ext cx="967804" cy="96780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2" descr="Health and Safety Executive - Wikipedia">
                <a:extLst>
                  <a:ext uri="{FF2B5EF4-FFF2-40B4-BE49-F238E27FC236}">
                    <a16:creationId xmlns:a16="http://schemas.microsoft.com/office/drawing/2014/main" id="{34740CAD-041A-7087-E53F-9B4518BA0887}"/>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973014" y="2369339"/>
                <a:ext cx="990694" cy="9392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4" descr="Advanced Mobility Research and Development (AMRD) Ltd | Crunchbase">
                <a:extLst>
                  <a:ext uri="{FF2B5EF4-FFF2-40B4-BE49-F238E27FC236}">
                    <a16:creationId xmlns:a16="http://schemas.microsoft.com/office/drawing/2014/main" id="{1F120491-75E8-FDDE-5B6A-C7FF4F3CF991}"/>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6330785" y="2340764"/>
                <a:ext cx="750121" cy="10144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BAE Systems employer hub | TARGETjobs">
                <a:extLst>
                  <a:ext uri="{FF2B5EF4-FFF2-40B4-BE49-F238E27FC236}">
                    <a16:creationId xmlns:a16="http://schemas.microsoft.com/office/drawing/2014/main" id="{825E6B30-C2E7-ACFE-AE91-D84A03515EBB}"/>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7363469" y="2524208"/>
                <a:ext cx="1114424" cy="60091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8" descr="Boeing | Brands of the World™ | Download vector logos and logotypes">
                <a:extLst>
                  <a:ext uri="{FF2B5EF4-FFF2-40B4-BE49-F238E27FC236}">
                    <a16:creationId xmlns:a16="http://schemas.microsoft.com/office/drawing/2014/main" id="{DE4013A9-D1B2-ADAE-629C-6D162E1EF71D}"/>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8589117" y="2297757"/>
                <a:ext cx="1104806" cy="110480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50" descr="Welcome - FST">
                <a:extLst>
                  <a:ext uri="{FF2B5EF4-FFF2-40B4-BE49-F238E27FC236}">
                    <a16:creationId xmlns:a16="http://schemas.microsoft.com/office/drawing/2014/main" id="{0E76D50A-3DA8-4646-1F3E-13B23E6F3822}"/>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9831763" y="2685983"/>
                <a:ext cx="1067847" cy="38442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2" descr="IBM Europe (@IBMEurope) | Twitter">
                <a:extLst>
                  <a:ext uri="{FF2B5EF4-FFF2-40B4-BE49-F238E27FC236}">
                    <a16:creationId xmlns:a16="http://schemas.microsoft.com/office/drawing/2014/main" id="{D6FA9893-71D7-5224-8155-AC884255826A}"/>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1061599" y="2363423"/>
                <a:ext cx="1014413" cy="101441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4" descr="Max Planck Society - Wikipedia">
                <a:extLst>
                  <a:ext uri="{FF2B5EF4-FFF2-40B4-BE49-F238E27FC236}">
                    <a16:creationId xmlns:a16="http://schemas.microsoft.com/office/drawing/2014/main" id="{56910A6F-44EB-6FF2-4616-72C52A6F1A42}"/>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62645" y="3559156"/>
                <a:ext cx="1057962" cy="8582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6" descr="Values &amp; Community | Northrop Grumman">
                <a:extLst>
                  <a:ext uri="{FF2B5EF4-FFF2-40B4-BE49-F238E27FC236}">
                    <a16:creationId xmlns:a16="http://schemas.microsoft.com/office/drawing/2014/main" id="{0FEC2EA9-C89C-B235-497A-150C2546BB74}"/>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1252977" y="3605439"/>
                <a:ext cx="1180118" cy="78531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0" descr="Union says 75 jobs 'at risk' at Malvern defence firm Qinetiq | The ...">
                <a:extLst>
                  <a:ext uri="{FF2B5EF4-FFF2-40B4-BE49-F238E27FC236}">
                    <a16:creationId xmlns:a16="http://schemas.microsoft.com/office/drawing/2014/main" id="{46DC6D79-773E-F90D-D861-EF197A62FFAC}"/>
                  </a:ext>
                </a:extLst>
              </p:cNvPr>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76599" y="3734586"/>
                <a:ext cx="1047748" cy="5238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2" descr="Shell Logo - Design and History of Shell Logo">
                <a:extLst>
                  <a:ext uri="{FF2B5EF4-FFF2-40B4-BE49-F238E27FC236}">
                    <a16:creationId xmlns:a16="http://schemas.microsoft.com/office/drawing/2014/main" id="{DC30A06D-E203-FB77-4BB8-5CC0433A9ACB}"/>
                  </a:ext>
                </a:extLst>
              </p:cNvPr>
              <p:cNvPicPr>
                <a:picLocks noChangeAspect="1" noChangeArrowheads="1"/>
              </p:cNvPicPr>
              <p:nvPr/>
            </p:nvPicPr>
            <p:blipFill rotWithShape="1">
              <a:blip r:embed="rId37" cstate="screen">
                <a:extLst>
                  <a:ext uri="{28A0092B-C50C-407E-A947-70E740481C1C}">
                    <a14:useLocalDpi xmlns:a14="http://schemas.microsoft.com/office/drawing/2010/main"/>
                  </a:ext>
                </a:extLst>
              </a:blip>
              <a:srcRect/>
              <a:stretch/>
            </p:blipFill>
            <p:spPr bwMode="auto">
              <a:xfrm>
                <a:off x="3825270" y="3535318"/>
                <a:ext cx="865508" cy="95925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4" descr="SparkCognition Announces $100 Million Series C Led by March ...">
                <a:extLst>
                  <a:ext uri="{FF2B5EF4-FFF2-40B4-BE49-F238E27FC236}">
                    <a16:creationId xmlns:a16="http://schemas.microsoft.com/office/drawing/2014/main" id="{B90C5D72-EFFA-40A5-3DD4-FB8327679A3A}"/>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4916522" y="3657544"/>
                <a:ext cx="1149901" cy="6009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6" descr="THALES – France - FED4SAE">
                <a:extLst>
                  <a:ext uri="{FF2B5EF4-FFF2-40B4-BE49-F238E27FC236}">
                    <a16:creationId xmlns:a16="http://schemas.microsoft.com/office/drawing/2014/main" id="{EEACD28A-69D4-E844-6E18-3B36B63ABD90}"/>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6172684" y="3494686"/>
                <a:ext cx="999884" cy="9998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569E80B-BC45-99AA-0472-708CE7565DB7}"/>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7491497" y="3555138"/>
                <a:ext cx="903828" cy="909083"/>
              </a:xfrm>
              <a:prstGeom prst="rect">
                <a:avLst/>
              </a:prstGeom>
            </p:spPr>
          </p:pic>
          <p:pic>
            <p:nvPicPr>
              <p:cNvPr id="58" name="Picture 57">
                <a:extLst>
                  <a:ext uri="{FF2B5EF4-FFF2-40B4-BE49-F238E27FC236}">
                    <a16:creationId xmlns:a16="http://schemas.microsoft.com/office/drawing/2014/main" id="{5D69A7CF-0D8A-0E06-23A4-EA99B51D1776}"/>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8605779" y="3799653"/>
                <a:ext cx="1088144" cy="458807"/>
              </a:xfrm>
              <a:prstGeom prst="rect">
                <a:avLst/>
              </a:prstGeom>
            </p:spPr>
          </p:pic>
          <p:pic>
            <p:nvPicPr>
              <p:cNvPr id="59" name="Picture 74">
                <a:extLst>
                  <a:ext uri="{FF2B5EF4-FFF2-40B4-BE49-F238E27FC236}">
                    <a16:creationId xmlns:a16="http://schemas.microsoft.com/office/drawing/2014/main" id="{2D422C83-C011-4F60-2E8A-BDFAF13D0057}"/>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9856215" y="3468765"/>
                <a:ext cx="101894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6" descr="Maritime and Coastguard Agency | LinkedIn">
                <a:extLst>
                  <a:ext uri="{FF2B5EF4-FFF2-40B4-BE49-F238E27FC236}">
                    <a16:creationId xmlns:a16="http://schemas.microsoft.com/office/drawing/2014/main" id="{F1899571-4615-B07C-3EF6-B52F23144F08}"/>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11033845" y="3480165"/>
                <a:ext cx="1054240" cy="10542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8" descr="Lloyd's Register - Maritime London">
                <a:extLst>
                  <a:ext uri="{FF2B5EF4-FFF2-40B4-BE49-F238E27FC236}">
                    <a16:creationId xmlns:a16="http://schemas.microsoft.com/office/drawing/2014/main" id="{26132E34-BD61-60B4-3802-C0D58A2CCA50}"/>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77705" y="4831339"/>
                <a:ext cx="1092417" cy="64944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0" descr="AXA Research Fund (@AXAResearchFund) | Twitter">
                <a:extLst>
                  <a:ext uri="{FF2B5EF4-FFF2-40B4-BE49-F238E27FC236}">
                    <a16:creationId xmlns:a16="http://schemas.microsoft.com/office/drawing/2014/main" id="{5006CF07-04F8-2CCB-9E34-754D4C4D34BC}"/>
                  </a:ext>
                </a:extLst>
              </p:cNvPr>
              <p:cNvPicPr>
                <a:picLocks noChangeAspect="1" noChangeArrowheads="1"/>
              </p:cNvPicPr>
              <p:nvPr/>
            </p:nvPicPr>
            <p:blipFill rotWithShape="1">
              <a:blip r:embed="rId45" cstate="screen">
                <a:extLst>
                  <a:ext uri="{28A0092B-C50C-407E-A947-70E740481C1C}">
                    <a14:useLocalDpi xmlns:a14="http://schemas.microsoft.com/office/drawing/2010/main"/>
                  </a:ext>
                </a:extLst>
              </a:blip>
              <a:srcRect l="9756" t="23396" r="12852" b="22970"/>
              <a:stretch/>
            </p:blipFill>
            <p:spPr bwMode="auto">
              <a:xfrm>
                <a:off x="1245178" y="4929051"/>
                <a:ext cx="1136177" cy="4409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2" descr="Nquiring Minds Collaborate with Indian Institute of Crop ...">
                <a:extLst>
                  <a:ext uri="{FF2B5EF4-FFF2-40B4-BE49-F238E27FC236}">
                    <a16:creationId xmlns:a16="http://schemas.microsoft.com/office/drawing/2014/main" id="{52727711-DFA4-9F2A-BE1C-175976AC454B}"/>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2502437" y="5042264"/>
                <a:ext cx="1122823" cy="21107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4">
                <a:extLst>
                  <a:ext uri="{FF2B5EF4-FFF2-40B4-BE49-F238E27FC236}">
                    <a16:creationId xmlns:a16="http://schemas.microsoft.com/office/drawing/2014/main" id="{9C1FA324-512A-EA95-5649-A4A1C64F8EE6}"/>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3765485" y="4679299"/>
                <a:ext cx="967804" cy="96780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6" descr="Rescue Global">
                <a:extLst>
                  <a:ext uri="{FF2B5EF4-FFF2-40B4-BE49-F238E27FC236}">
                    <a16:creationId xmlns:a16="http://schemas.microsoft.com/office/drawing/2014/main" id="{A8607F8C-9CCB-2415-A4CB-F29EC24191B2}"/>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4956655" y="4641226"/>
                <a:ext cx="1005877" cy="100587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E31FBE02-3801-FF3E-636B-657D4D83920F}"/>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6153443" y="4777018"/>
                <a:ext cx="1093474" cy="703765"/>
              </a:xfrm>
              <a:prstGeom prst="rect">
                <a:avLst/>
              </a:prstGeom>
            </p:spPr>
          </p:pic>
          <p:pic>
            <p:nvPicPr>
              <p:cNvPr id="67" name="Picture 94" descr="SETsquared (@setsquared) | Twitter">
                <a:extLst>
                  <a:ext uri="{FF2B5EF4-FFF2-40B4-BE49-F238E27FC236}">
                    <a16:creationId xmlns:a16="http://schemas.microsoft.com/office/drawing/2014/main" id="{87CBC9F3-C221-0848-22D5-AF64040D1D06}"/>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7373944" y="4597427"/>
                <a:ext cx="1093474" cy="10934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96" descr="Defence Science and Technology Laboratory - Wikipedia">
                <a:extLst>
                  <a:ext uri="{FF2B5EF4-FFF2-40B4-BE49-F238E27FC236}">
                    <a16:creationId xmlns:a16="http://schemas.microsoft.com/office/drawing/2014/main" id="{35F5D716-2E2F-4463-0468-22AD1BBC9DB1}"/>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8589117" y="4858601"/>
                <a:ext cx="1088145" cy="50603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98" descr="DataSpartan - A technology Disrupter, Artificial Intelligence">
                <a:extLst>
                  <a:ext uri="{FF2B5EF4-FFF2-40B4-BE49-F238E27FC236}">
                    <a16:creationId xmlns:a16="http://schemas.microsoft.com/office/drawing/2014/main" id="{6C06F554-D63D-9BD2-732D-DEADADD27751}"/>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9785017" y="4961900"/>
                <a:ext cx="1114019" cy="2984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83689AB7-F631-CFE3-9EAA-8FC9C9599CE6}"/>
                  </a:ext>
                </a:extLst>
              </p:cNvPr>
              <p:cNvPicPr>
                <a:picLocks noChangeAspect="1"/>
              </p:cNvPicPr>
              <p:nvPr/>
            </p:nvPicPr>
            <p:blipFill>
              <a:blip r:embed="rId53"/>
              <a:stretch>
                <a:fillRect/>
              </a:stretch>
            </p:blipFill>
            <p:spPr>
              <a:xfrm>
                <a:off x="11061599" y="4909032"/>
                <a:ext cx="1014413" cy="404180"/>
              </a:xfrm>
              <a:prstGeom prst="rect">
                <a:avLst/>
              </a:prstGeom>
            </p:spPr>
          </p:pic>
          <p:pic>
            <p:nvPicPr>
              <p:cNvPr id="71" name="Picture 70">
                <a:extLst>
                  <a:ext uri="{FF2B5EF4-FFF2-40B4-BE49-F238E27FC236}">
                    <a16:creationId xmlns:a16="http://schemas.microsoft.com/office/drawing/2014/main" id="{E06EC69D-0B45-862B-A9D4-75C5EEEF1EA3}"/>
                  </a:ext>
                </a:extLst>
              </p:cNvPr>
              <p:cNvPicPr>
                <a:picLocks noChangeAspect="1"/>
              </p:cNvPicPr>
              <p:nvPr/>
            </p:nvPicPr>
            <p:blipFill>
              <a:blip r:embed="rId54"/>
              <a:stretch>
                <a:fillRect/>
              </a:stretch>
            </p:blipFill>
            <p:spPr>
              <a:xfrm>
                <a:off x="62644" y="6117894"/>
                <a:ext cx="1092417" cy="389081"/>
              </a:xfrm>
              <a:prstGeom prst="rect">
                <a:avLst/>
              </a:prstGeom>
            </p:spPr>
          </p:pic>
          <p:pic>
            <p:nvPicPr>
              <p:cNvPr id="72" name="Picture 102" descr="Siemens Healthineers | LinkedIn">
                <a:extLst>
                  <a:ext uri="{FF2B5EF4-FFF2-40B4-BE49-F238E27FC236}">
                    <a16:creationId xmlns:a16="http://schemas.microsoft.com/office/drawing/2014/main" id="{87774B2D-C97A-8B25-3CC9-895820CCA6C8}"/>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1314994" y="5778914"/>
                <a:ext cx="1047994" cy="104799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2A5FE681-B6CC-CE3D-D237-DA06C01C870C}"/>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2522921" y="6069758"/>
                <a:ext cx="1047994" cy="465775"/>
              </a:xfrm>
              <a:prstGeom prst="rect">
                <a:avLst/>
              </a:prstGeom>
            </p:spPr>
          </p:pic>
          <p:pic>
            <p:nvPicPr>
              <p:cNvPr id="74" name="Picture 104" descr="J.P. Morgan | Brands of the World™ | Download vector logos and ...">
                <a:extLst>
                  <a:ext uri="{FF2B5EF4-FFF2-40B4-BE49-F238E27FC236}">
                    <a16:creationId xmlns:a16="http://schemas.microsoft.com/office/drawing/2014/main" id="{C4B75ACD-E13A-1D92-7B30-A94D748A091D}"/>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5065373" y="5886534"/>
                <a:ext cx="852197" cy="85219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6" descr="Intuitive Surgical - Wikipedia">
                <a:extLst>
                  <a:ext uri="{FF2B5EF4-FFF2-40B4-BE49-F238E27FC236}">
                    <a16:creationId xmlns:a16="http://schemas.microsoft.com/office/drawing/2014/main" id="{6EC88166-D1E6-689A-320E-68617C09ACDB}"/>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6135057" y="6069758"/>
                <a:ext cx="1123192" cy="44801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8" descr="MOPAC - teissLondon2021">
                <a:extLst>
                  <a:ext uri="{FF2B5EF4-FFF2-40B4-BE49-F238E27FC236}">
                    <a16:creationId xmlns:a16="http://schemas.microsoft.com/office/drawing/2014/main" id="{9353A751-99C3-5F01-EC3D-C440E2751E32}"/>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7392193" y="5987886"/>
                <a:ext cx="1110761" cy="635789"/>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10" descr="Schlumberger | LinkedIn">
                <a:extLst>
                  <a:ext uri="{FF2B5EF4-FFF2-40B4-BE49-F238E27FC236}">
                    <a16:creationId xmlns:a16="http://schemas.microsoft.com/office/drawing/2014/main" id="{9317065F-5FE7-2D06-9613-EB517CDDCFD4}"/>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8621085" y="5772682"/>
                <a:ext cx="1047994" cy="1047994"/>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12" descr="The Institution of Engineering and Technology and Wiley Announce ...">
                <a:extLst>
                  <a:ext uri="{FF2B5EF4-FFF2-40B4-BE49-F238E27FC236}">
                    <a16:creationId xmlns:a16="http://schemas.microsoft.com/office/drawing/2014/main" id="{CB27CEC3-28A9-53B3-1254-C37657EECE36}"/>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9769105" y="5942902"/>
                <a:ext cx="1106052" cy="72672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14" descr="Nissan Logo">
                <a:extLst>
                  <a:ext uri="{FF2B5EF4-FFF2-40B4-BE49-F238E27FC236}">
                    <a16:creationId xmlns:a16="http://schemas.microsoft.com/office/drawing/2014/main" id="{DEC45D92-0A51-5041-FD46-9695008AB519}"/>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3730348" y="5831832"/>
                <a:ext cx="1062486" cy="90137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16" descr="Harvard University - Wikipedia">
                <a:extLst>
                  <a:ext uri="{FF2B5EF4-FFF2-40B4-BE49-F238E27FC236}">
                    <a16:creationId xmlns:a16="http://schemas.microsoft.com/office/drawing/2014/main" id="{B19E0B82-B43E-2C49-B02C-B3F17D007883}"/>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11079379" y="5772682"/>
                <a:ext cx="1007401" cy="976472"/>
              </a:xfrm>
              <a:prstGeom prst="rect">
                <a:avLst/>
              </a:prstGeom>
              <a:noFill/>
              <a:extLst>
                <a:ext uri="{909E8E84-426E-40DD-AFC4-6F175D3DCCD1}">
                  <a14:hiddenFill xmlns:a14="http://schemas.microsoft.com/office/drawing/2010/main">
                    <a:solidFill>
                      <a:srgbClr val="FFFFFF"/>
                    </a:solidFill>
                  </a14:hiddenFill>
                </a:ext>
              </a:extLst>
            </p:spPr>
          </p:pic>
        </p:grpSp>
        <p:pic>
          <p:nvPicPr>
            <p:cNvPr id="81" name="Picture 2" descr="Living With AI Podcast: Challenges of Living with Artificial Intelligence  on Apple Podcasts">
              <a:extLst>
                <a:ext uri="{FF2B5EF4-FFF2-40B4-BE49-F238E27FC236}">
                  <a16:creationId xmlns:a16="http://schemas.microsoft.com/office/drawing/2014/main" id="{72D2793D-2504-9AF6-8E23-D56FA42D5B94}"/>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l="32223" t="16077" r="31963" b="16553"/>
            <a:stretch/>
          </p:blipFill>
          <p:spPr bwMode="auto">
            <a:xfrm>
              <a:off x="3067565" y="4363017"/>
              <a:ext cx="657272" cy="649095"/>
            </a:xfrm>
            <a:prstGeom prst="roundRect">
              <a:avLst>
                <a:gd name="adj" fmla="val 8868"/>
              </a:avLst>
            </a:prstGeom>
            <a:noFill/>
            <a:extLst>
              <a:ext uri="{909E8E84-426E-40DD-AFC4-6F175D3DCCD1}">
                <a14:hiddenFill xmlns:a14="http://schemas.microsoft.com/office/drawing/2010/main">
                  <a:solidFill>
                    <a:srgbClr val="FFFFFF"/>
                  </a:solidFill>
                </a14:hiddenFill>
              </a:ext>
            </a:extLst>
          </p:spPr>
        </p:pic>
        <p:pic>
          <p:nvPicPr>
            <p:cNvPr id="82" name="Picture 10" descr="The National Gallery, London, London, United Kingdom — Google Arts &amp; Culture">
              <a:extLst>
                <a:ext uri="{FF2B5EF4-FFF2-40B4-BE49-F238E27FC236}">
                  <a16:creationId xmlns:a16="http://schemas.microsoft.com/office/drawing/2014/main" id="{A33E9D11-90C9-942A-88CE-F64ADEB0C760}"/>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292917" y="4363017"/>
              <a:ext cx="1528761" cy="6334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Blast Theory">
            <a:extLst>
              <a:ext uri="{FF2B5EF4-FFF2-40B4-BE49-F238E27FC236}">
                <a16:creationId xmlns:a16="http://schemas.microsoft.com/office/drawing/2014/main" id="{9F751A70-A2F0-0A0A-A6DD-B6D84828C869}"/>
              </a:ext>
            </a:extLst>
          </p:cNvPr>
          <p:cNvPicPr>
            <a:picLocks noChangeAspect="1" noChangeArrowheads="1"/>
          </p:cNvPicPr>
          <p:nvPr/>
        </p:nvPicPr>
        <p:blipFill>
          <a:blip r:embed="rId66">
            <a:extLst>
              <a:ext uri="{BEBA8EAE-BF5A-486C-A8C5-ECC9F3942E4B}">
                <a14:imgProps xmlns:a14="http://schemas.microsoft.com/office/drawing/2010/main">
                  <a14:imgLayer r:embed="rId6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497878" y="5164766"/>
            <a:ext cx="1906058" cy="17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79880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Strategic Plan </a:t>
            </a:r>
            <a:r>
              <a:rPr lang="en-US" sz="2800" b="1">
                <a:solidFill>
                  <a:srgbClr val="FF3333"/>
                </a:solidFill>
                <a:latin typeface="Segoe UI" panose="020B0502040204020203" pitchFamily="34" charset="0"/>
                <a:ea typeface="Arimo" panose="020B0604020202020204" pitchFamily="34" charset="0"/>
                <a:cs typeface="Segoe UI" panose="020B0502040204020203" pitchFamily="34" charset="0"/>
              </a:rPr>
              <a:t>Overview</a:t>
            </a:r>
          </a:p>
        </p:txBody>
      </p:sp>
      <p:graphicFrame>
        <p:nvGraphicFramePr>
          <p:cNvPr id="90" name="Table 2">
            <a:extLst>
              <a:ext uri="{FF2B5EF4-FFF2-40B4-BE49-F238E27FC236}">
                <a16:creationId xmlns:a16="http://schemas.microsoft.com/office/drawing/2014/main" id="{E9180EC9-DDC2-7C9A-1ADE-5C5724C7A16B}"/>
              </a:ext>
            </a:extLst>
          </p:cNvPr>
          <p:cNvGraphicFramePr>
            <a:graphicFrameLocks noGrp="1"/>
          </p:cNvGraphicFramePr>
          <p:nvPr>
            <p:extLst>
              <p:ext uri="{D42A27DB-BD31-4B8C-83A1-F6EECF244321}">
                <p14:modId xmlns:p14="http://schemas.microsoft.com/office/powerpoint/2010/main" val="642593460"/>
              </p:ext>
            </p:extLst>
          </p:nvPr>
        </p:nvGraphicFramePr>
        <p:xfrm>
          <a:off x="731249" y="1685097"/>
          <a:ext cx="10866584" cy="4299012"/>
        </p:xfrm>
        <a:graphic>
          <a:graphicData uri="http://schemas.openxmlformats.org/drawingml/2006/table">
            <a:tbl>
              <a:tblPr bandRow="1">
                <a:tableStyleId>{5C22544A-7EE6-4342-B048-85BDC9FD1C3A}</a:tableStyleId>
              </a:tblPr>
              <a:tblGrid>
                <a:gridCol w="1974083">
                  <a:extLst>
                    <a:ext uri="{9D8B030D-6E8A-4147-A177-3AD203B41FA5}">
                      <a16:colId xmlns:a16="http://schemas.microsoft.com/office/drawing/2014/main" val="2252854486"/>
                    </a:ext>
                  </a:extLst>
                </a:gridCol>
                <a:gridCol w="1999089">
                  <a:extLst>
                    <a:ext uri="{9D8B030D-6E8A-4147-A177-3AD203B41FA5}">
                      <a16:colId xmlns:a16="http://schemas.microsoft.com/office/drawing/2014/main" val="1145395224"/>
                    </a:ext>
                  </a:extLst>
                </a:gridCol>
                <a:gridCol w="6893412">
                  <a:extLst>
                    <a:ext uri="{9D8B030D-6E8A-4147-A177-3AD203B41FA5}">
                      <a16:colId xmlns:a16="http://schemas.microsoft.com/office/drawing/2014/main" val="772538783"/>
                    </a:ext>
                  </a:extLst>
                </a:gridCol>
              </a:tblGrid>
              <a:tr h="1371483">
                <a:tc>
                  <a:txBody>
                    <a:bodyPr/>
                    <a:lstStyle/>
                    <a:p>
                      <a:pPr marL="0" algn="ctr"/>
                      <a:r>
                        <a:rPr lang="en-US" sz="1600" b="1">
                          <a:solidFill>
                            <a:schemeClr val="bg1"/>
                          </a:solidFill>
                          <a:latin typeface="Segoe UI" panose="020B0502040204020203" pitchFamily="34" charset="0"/>
                          <a:cs typeface="Segoe UI" panose="020B0502040204020203" pitchFamily="34" charset="0"/>
                        </a:rPr>
                        <a:t>Phase 1: </a:t>
                      </a:r>
                    </a:p>
                    <a:p>
                      <a:pPr marL="0" algn="ctr"/>
                      <a:r>
                        <a:rPr lang="en-US" sz="1600" b="1">
                          <a:solidFill>
                            <a:schemeClr val="bg1"/>
                          </a:solidFill>
                          <a:latin typeface="Segoe UI" panose="020B0502040204020203" pitchFamily="34" charset="0"/>
                          <a:cs typeface="Segoe UI" panose="020B0502040204020203" pitchFamily="34" charset="0"/>
                        </a:rPr>
                        <a:t>Initiate</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66"/>
                    </a:solidFill>
                  </a:tcPr>
                </a:tc>
                <a:tc>
                  <a:txBody>
                    <a:bodyPr/>
                    <a:lstStyle/>
                    <a:p>
                      <a:pPr marL="0" algn="ctr"/>
                      <a:r>
                        <a:rPr lang="en-US" sz="1600" b="1">
                          <a:solidFill>
                            <a:schemeClr val="bg1"/>
                          </a:solidFill>
                          <a:latin typeface="Segoe UI" panose="020B0502040204020203" pitchFamily="34" charset="0"/>
                          <a:cs typeface="Segoe UI" panose="020B0502040204020203" pitchFamily="34" charset="0"/>
                        </a:rPr>
                        <a:t>Year:</a:t>
                      </a:r>
                    </a:p>
                    <a:p>
                      <a:pPr marL="0" algn="ctr"/>
                      <a:r>
                        <a:rPr lang="en-US" sz="1600" b="1">
                          <a:solidFill>
                            <a:schemeClr val="bg1"/>
                          </a:solidFill>
                          <a:latin typeface="Segoe UI" panose="020B0502040204020203" pitchFamily="34" charset="0"/>
                          <a:cs typeface="Segoe UI" panose="020B0502040204020203" pitchFamily="34" charset="0"/>
                        </a:rPr>
                        <a:t>1 &amp; 2</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4E59"/>
                    </a:solidFill>
                  </a:tcPr>
                </a:tc>
                <a:tc>
                  <a:txBody>
                    <a:bodyPr/>
                    <a:lstStyle/>
                    <a:p>
                      <a:pPr marL="182880" algn="l"/>
                      <a:r>
                        <a:rPr lang="en-US" sz="1600" b="0">
                          <a:solidFill>
                            <a:schemeClr val="tx1"/>
                          </a:solidFill>
                          <a:latin typeface="Segoe UI" panose="020B0502040204020203" pitchFamily="34" charset="0"/>
                          <a:cs typeface="Segoe UI" panose="020B0502040204020203" pitchFamily="34" charset="0"/>
                        </a:rPr>
                        <a:t>Initiate research projects, establish interdisciplinary research agenda through key engagements and promote EDI and RRI.</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3F3"/>
                    </a:solidFill>
                  </a:tcPr>
                </a:tc>
                <a:extLst>
                  <a:ext uri="{0D108BD9-81ED-4DB2-BD59-A6C34878D82A}">
                    <a16:rowId xmlns:a16="http://schemas.microsoft.com/office/drawing/2014/main" val="1254742533"/>
                  </a:ext>
                </a:extLst>
              </a:tr>
              <a:tr h="1573676">
                <a:tc>
                  <a:txBody>
                    <a:bodyPr/>
                    <a:lstStyle/>
                    <a:p>
                      <a:pPr marL="0" algn="ctr"/>
                      <a:r>
                        <a:rPr lang="en-US" sz="1600" b="1">
                          <a:solidFill>
                            <a:schemeClr val="bg1"/>
                          </a:solidFill>
                          <a:latin typeface="Segoe UI" panose="020B0502040204020203" pitchFamily="34" charset="0"/>
                          <a:cs typeface="Segoe UI" panose="020B0502040204020203" pitchFamily="34" charset="0"/>
                        </a:rPr>
                        <a:t>Phase 2: </a:t>
                      </a:r>
                    </a:p>
                    <a:p>
                      <a:pPr marL="0" algn="ctr"/>
                      <a:r>
                        <a:rPr lang="en-US" sz="1600" b="1">
                          <a:solidFill>
                            <a:schemeClr val="bg1"/>
                          </a:solidFill>
                          <a:latin typeface="Segoe UI" panose="020B0502040204020203" pitchFamily="34" charset="0"/>
                          <a:cs typeface="Segoe UI" panose="020B0502040204020203" pitchFamily="34" charset="0"/>
                        </a:rPr>
                        <a:t>Grow</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7A"/>
                    </a:solidFill>
                  </a:tcPr>
                </a:tc>
                <a:tc>
                  <a:txBody>
                    <a:bodyPr/>
                    <a:lstStyle/>
                    <a:p>
                      <a:pPr marL="0" algn="ctr"/>
                      <a:r>
                        <a:rPr lang="en-US" sz="1600" b="1">
                          <a:solidFill>
                            <a:schemeClr val="bg1"/>
                          </a:solidFill>
                          <a:latin typeface="Segoe UI" panose="020B0502040204020203" pitchFamily="34" charset="0"/>
                          <a:cs typeface="Segoe UI" panose="020B0502040204020203" pitchFamily="34" charset="0"/>
                        </a:rPr>
                        <a:t>Year:</a:t>
                      </a:r>
                    </a:p>
                    <a:p>
                      <a:pPr marL="0" algn="ctr"/>
                      <a:r>
                        <a:rPr lang="en-US" sz="1600" b="1">
                          <a:solidFill>
                            <a:schemeClr val="bg1"/>
                          </a:solidFill>
                          <a:latin typeface="Segoe UI" panose="020B0502040204020203" pitchFamily="34" charset="0"/>
                          <a:cs typeface="Segoe UI" panose="020B0502040204020203" pitchFamily="34" charset="0"/>
                        </a:rPr>
                        <a:t>1,2,3</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616C"/>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Segoe UI" panose="020B0502040204020203" pitchFamily="34" charset="0"/>
                          <a:cs typeface="Segoe UI" panose="020B0502040204020203" pitchFamily="34" charset="0"/>
                        </a:rPr>
                        <a:t>Deliver impactful research for industry and government, grow partnerships with key stakeholders, initiate spin off projects and enterprise activities, and establish partnerships with international research centres.</a:t>
                      </a:r>
                    </a:p>
                    <a:p>
                      <a:pPr marL="182880" algn="l"/>
                      <a:endParaRPr lang="en-US" sz="1600" b="0">
                        <a:solidFill>
                          <a:schemeClr val="tx1"/>
                        </a:solidFill>
                        <a:latin typeface="Segoe UI" panose="020B0502040204020203" pitchFamily="34" charset="0"/>
                        <a:cs typeface="Segoe UI" panose="020B0502040204020203" pitchFamily="34" charset="0"/>
                      </a:endParaRP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BFB"/>
                    </a:solidFill>
                  </a:tcPr>
                </a:tc>
                <a:extLst>
                  <a:ext uri="{0D108BD9-81ED-4DB2-BD59-A6C34878D82A}">
                    <a16:rowId xmlns:a16="http://schemas.microsoft.com/office/drawing/2014/main" val="415641549"/>
                  </a:ext>
                </a:extLst>
              </a:tr>
              <a:tr h="1353853">
                <a:tc>
                  <a:txBody>
                    <a:bodyPr/>
                    <a:lstStyle/>
                    <a:p>
                      <a:pPr marL="0" algn="ctr"/>
                      <a:r>
                        <a:rPr lang="en-US" sz="1600" b="1">
                          <a:solidFill>
                            <a:schemeClr val="bg1"/>
                          </a:solidFill>
                          <a:latin typeface="Segoe UI" panose="020B0502040204020203" pitchFamily="34" charset="0"/>
                          <a:cs typeface="Segoe UI" panose="020B0502040204020203" pitchFamily="34" charset="0"/>
                        </a:rPr>
                        <a:t>Phase 3: </a:t>
                      </a:r>
                    </a:p>
                    <a:p>
                      <a:pPr marL="0" algn="ctr"/>
                      <a:r>
                        <a:rPr lang="en-US" sz="1600" b="1">
                          <a:solidFill>
                            <a:schemeClr val="bg1"/>
                          </a:solidFill>
                          <a:latin typeface="Segoe UI" panose="020B0502040204020203" pitchFamily="34" charset="0"/>
                          <a:cs typeface="Segoe UI" panose="020B0502040204020203" pitchFamily="34" charset="0"/>
                        </a:rPr>
                        <a:t>Flourish</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0066"/>
                    </a:solidFill>
                  </a:tcPr>
                </a:tc>
                <a:tc>
                  <a:txBody>
                    <a:bodyPr/>
                    <a:lstStyle/>
                    <a:p>
                      <a:pPr marL="0" algn="ctr"/>
                      <a:r>
                        <a:rPr lang="en-US" sz="1600" b="1">
                          <a:solidFill>
                            <a:schemeClr val="bg1"/>
                          </a:solidFill>
                          <a:latin typeface="Segoe UI" panose="020B0502040204020203" pitchFamily="34" charset="0"/>
                          <a:cs typeface="Segoe UI" panose="020B0502040204020203" pitchFamily="34" charset="0"/>
                        </a:rPr>
                        <a:t>Year:</a:t>
                      </a:r>
                    </a:p>
                    <a:p>
                      <a:pPr marL="0" algn="ctr"/>
                      <a:r>
                        <a:rPr lang="en-US" sz="1600" b="1">
                          <a:solidFill>
                            <a:schemeClr val="bg1"/>
                          </a:solidFill>
                          <a:latin typeface="Segoe UI" panose="020B0502040204020203" pitchFamily="34" charset="0"/>
                          <a:cs typeface="Segoe UI" panose="020B0502040204020203" pitchFamily="34" charset="0"/>
                        </a:rPr>
                        <a:t>2,3,4</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4E59"/>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Segoe UI" panose="020B0502040204020203" pitchFamily="34" charset="0"/>
                          <a:cs typeface="Segoe UI" panose="020B0502040204020203" pitchFamily="34" charset="0"/>
                        </a:rPr>
                        <a:t>Deliver best practices in the form of case-studies, best practice book, legal toolkits, creative outputs and establish TAS leadership across international venues (UN, academic and industrial conferences, etc..).</a:t>
                      </a:r>
                    </a:p>
                  </a:txBody>
                  <a:tcPr marL="90763" marR="90763" marT="45382" marB="45382"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3F3"/>
                    </a:solidFill>
                  </a:tcPr>
                </a:tc>
                <a:extLst>
                  <a:ext uri="{0D108BD9-81ED-4DB2-BD59-A6C34878D82A}">
                    <a16:rowId xmlns:a16="http://schemas.microsoft.com/office/drawing/2014/main" val="1742753023"/>
                  </a:ext>
                </a:extLst>
              </a:tr>
            </a:tbl>
          </a:graphicData>
        </a:graphic>
      </p:graphicFrame>
    </p:spTree>
    <p:extLst>
      <p:ext uri="{BB962C8B-B14F-4D97-AF65-F5344CB8AC3E}">
        <p14:creationId xmlns:p14="http://schemas.microsoft.com/office/powerpoint/2010/main" val="191113672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TAS </a:t>
            </a:r>
            <a:r>
              <a:rPr lang="en-US" sz="2800" b="1" err="1">
                <a:solidFill>
                  <a:srgbClr val="271D42"/>
                </a:solidFill>
                <a:latin typeface="Segoe UI" panose="020B0502040204020203" pitchFamily="34" charset="0"/>
                <a:ea typeface="Arimo" panose="020B0604020202020204" pitchFamily="34" charset="0"/>
                <a:cs typeface="Segoe UI" panose="020B0502040204020203" pitchFamily="34" charset="0"/>
              </a:rPr>
              <a:t>Programme</a:t>
            </a: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 </a:t>
            </a:r>
            <a:r>
              <a:rPr lang="en-US" sz="2800" b="1">
                <a:solidFill>
                  <a:srgbClr val="FF3333"/>
                </a:solidFill>
                <a:latin typeface="Segoe UI" panose="020B0502040204020203" pitchFamily="34" charset="0"/>
                <a:ea typeface="Arimo" panose="020B0604020202020204" pitchFamily="34" charset="0"/>
                <a:cs typeface="Segoe UI" panose="020B0502040204020203" pitchFamily="34" charset="0"/>
              </a:rPr>
              <a:t>Past and Present</a:t>
            </a:r>
          </a:p>
        </p:txBody>
      </p:sp>
      <p:sp>
        <p:nvSpPr>
          <p:cNvPr id="156" name="Rectangle: Rounded Corners 155">
            <a:extLst>
              <a:ext uri="{FF2B5EF4-FFF2-40B4-BE49-F238E27FC236}">
                <a16:creationId xmlns:a16="http://schemas.microsoft.com/office/drawing/2014/main" id="{CAF9B7CE-A445-409F-28FF-12D8B24B9CCB}"/>
              </a:ext>
            </a:extLst>
          </p:cNvPr>
          <p:cNvSpPr/>
          <p:nvPr/>
        </p:nvSpPr>
        <p:spPr>
          <a:xfrm flipV="1">
            <a:off x="886544" y="1351012"/>
            <a:ext cx="10418912" cy="4726746"/>
          </a:xfrm>
          <a:prstGeom prst="roundRect">
            <a:avLst>
              <a:gd name="adj" fmla="val 5193"/>
            </a:avLst>
          </a:prstGeom>
          <a:solidFill>
            <a:schemeClr val="bg1"/>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1400" b="1">
              <a:latin typeface="Segoe UI" panose="020B0502040204020203" pitchFamily="34" charset="0"/>
              <a:cs typeface="Segoe UI" panose="020B0502040204020203" pitchFamily="34" charset="0"/>
            </a:endParaRPr>
          </a:p>
        </p:txBody>
      </p:sp>
      <p:sp>
        <p:nvSpPr>
          <p:cNvPr id="5" name="Arrow: Right 4">
            <a:extLst>
              <a:ext uri="{FF2B5EF4-FFF2-40B4-BE49-F238E27FC236}">
                <a16:creationId xmlns:a16="http://schemas.microsoft.com/office/drawing/2014/main" id="{998B60FE-E40C-8966-1347-A586149EE204}"/>
              </a:ext>
            </a:extLst>
          </p:cNvPr>
          <p:cNvSpPr/>
          <p:nvPr/>
        </p:nvSpPr>
        <p:spPr>
          <a:xfrm>
            <a:off x="886543" y="1714499"/>
            <a:ext cx="10259777" cy="295190"/>
          </a:xfrm>
          <a:prstGeom prst="rightArrow">
            <a:avLst/>
          </a:prstGeom>
          <a:gradFill flip="none" rotWithShape="1">
            <a:gsLst>
              <a:gs pos="0">
                <a:srgbClr val="FF616C"/>
              </a:gs>
              <a:gs pos="100000">
                <a:srgbClr val="FF333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sp>
        <p:nvSpPr>
          <p:cNvPr id="15" name="Arrow: Pentagon 14">
            <a:extLst>
              <a:ext uri="{FF2B5EF4-FFF2-40B4-BE49-F238E27FC236}">
                <a16:creationId xmlns:a16="http://schemas.microsoft.com/office/drawing/2014/main" id="{11BD9145-EC84-909D-7F35-760CA46B1455}"/>
              </a:ext>
            </a:extLst>
          </p:cNvPr>
          <p:cNvSpPr/>
          <p:nvPr/>
        </p:nvSpPr>
        <p:spPr>
          <a:xfrm>
            <a:off x="2199372" y="2157283"/>
            <a:ext cx="703908"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Nodes Start</a:t>
            </a:r>
          </a:p>
        </p:txBody>
      </p:sp>
      <p:sp>
        <p:nvSpPr>
          <p:cNvPr id="16" name="Arrow: Pentagon 15">
            <a:extLst>
              <a:ext uri="{FF2B5EF4-FFF2-40B4-BE49-F238E27FC236}">
                <a16:creationId xmlns:a16="http://schemas.microsoft.com/office/drawing/2014/main" id="{32BC97F6-C408-FAAC-0483-8EBEAAC2A234}"/>
              </a:ext>
            </a:extLst>
          </p:cNvPr>
          <p:cNvSpPr/>
          <p:nvPr/>
        </p:nvSpPr>
        <p:spPr>
          <a:xfrm>
            <a:off x="3128714" y="2160116"/>
            <a:ext cx="703908"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8 Agile Projects</a:t>
            </a:r>
          </a:p>
        </p:txBody>
      </p:sp>
      <p:sp>
        <p:nvSpPr>
          <p:cNvPr id="18" name="Arrow: Pentagon 17">
            <a:extLst>
              <a:ext uri="{FF2B5EF4-FFF2-40B4-BE49-F238E27FC236}">
                <a16:creationId xmlns:a16="http://schemas.microsoft.com/office/drawing/2014/main" id="{57750DD9-C7A5-38B5-FBA9-88235A8A4837}"/>
              </a:ext>
            </a:extLst>
          </p:cNvPr>
          <p:cNvSpPr/>
          <p:nvPr/>
        </p:nvSpPr>
        <p:spPr>
          <a:xfrm>
            <a:off x="4051827" y="2160115"/>
            <a:ext cx="703908"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12 PP1 Projects</a:t>
            </a:r>
          </a:p>
        </p:txBody>
      </p:sp>
      <p:sp>
        <p:nvSpPr>
          <p:cNvPr id="20" name="Arrow: Pentagon 19">
            <a:extLst>
              <a:ext uri="{FF2B5EF4-FFF2-40B4-BE49-F238E27FC236}">
                <a16:creationId xmlns:a16="http://schemas.microsoft.com/office/drawing/2014/main" id="{5382F140-77B1-2EC6-E19C-9B055DC44D0E}"/>
              </a:ext>
            </a:extLst>
          </p:cNvPr>
          <p:cNvSpPr/>
          <p:nvPr/>
        </p:nvSpPr>
        <p:spPr>
          <a:xfrm>
            <a:off x="8430968" y="2141378"/>
            <a:ext cx="703908"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8 PP2 Projects</a:t>
            </a:r>
          </a:p>
        </p:txBody>
      </p:sp>
      <p:sp>
        <p:nvSpPr>
          <p:cNvPr id="21" name="Arrow: Pentagon 20">
            <a:extLst>
              <a:ext uri="{FF2B5EF4-FFF2-40B4-BE49-F238E27FC236}">
                <a16:creationId xmlns:a16="http://schemas.microsoft.com/office/drawing/2014/main" id="{74FF4D15-65D2-FC72-C99D-28136AE9AD86}"/>
              </a:ext>
            </a:extLst>
          </p:cNvPr>
          <p:cNvSpPr/>
          <p:nvPr/>
        </p:nvSpPr>
        <p:spPr>
          <a:xfrm>
            <a:off x="9282366" y="2141378"/>
            <a:ext cx="703908"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15+ Int Projects</a:t>
            </a:r>
          </a:p>
        </p:txBody>
      </p:sp>
      <p:sp>
        <p:nvSpPr>
          <p:cNvPr id="22" name="Arrow: Pentagon 21">
            <a:extLst>
              <a:ext uri="{FF2B5EF4-FFF2-40B4-BE49-F238E27FC236}">
                <a16:creationId xmlns:a16="http://schemas.microsoft.com/office/drawing/2014/main" id="{CF0876A3-FB77-871B-5A46-FF4C8E11F54E}"/>
              </a:ext>
            </a:extLst>
          </p:cNvPr>
          <p:cNvSpPr/>
          <p:nvPr/>
        </p:nvSpPr>
        <p:spPr>
          <a:xfrm>
            <a:off x="2810498" y="2957901"/>
            <a:ext cx="703908"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Podcast Launched</a:t>
            </a:r>
          </a:p>
        </p:txBody>
      </p:sp>
      <p:sp>
        <p:nvSpPr>
          <p:cNvPr id="23" name="Arrow: Pentagon 22">
            <a:extLst>
              <a:ext uri="{FF2B5EF4-FFF2-40B4-BE49-F238E27FC236}">
                <a16:creationId xmlns:a16="http://schemas.microsoft.com/office/drawing/2014/main" id="{A8709197-1ABE-AB9A-4A98-97515EA03BCC}"/>
              </a:ext>
            </a:extLst>
          </p:cNvPr>
          <p:cNvSpPr/>
          <p:nvPr/>
        </p:nvSpPr>
        <p:spPr>
          <a:xfrm>
            <a:off x="4027980" y="2974811"/>
            <a:ext cx="703908"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TAS-RUSI Conf</a:t>
            </a:r>
          </a:p>
        </p:txBody>
      </p:sp>
      <p:sp>
        <p:nvSpPr>
          <p:cNvPr id="24" name="Arrow: Pentagon 23">
            <a:extLst>
              <a:ext uri="{FF2B5EF4-FFF2-40B4-BE49-F238E27FC236}">
                <a16:creationId xmlns:a16="http://schemas.microsoft.com/office/drawing/2014/main" id="{1F2C4B75-5769-4405-ED59-423021BF7090}"/>
              </a:ext>
            </a:extLst>
          </p:cNvPr>
          <p:cNvSpPr/>
          <p:nvPr/>
        </p:nvSpPr>
        <p:spPr>
          <a:xfrm>
            <a:off x="8430967" y="2946833"/>
            <a:ext cx="759306"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Robotics Workshop</a:t>
            </a:r>
          </a:p>
        </p:txBody>
      </p:sp>
      <p:sp>
        <p:nvSpPr>
          <p:cNvPr id="25" name="Arrow: Pentagon 24">
            <a:extLst>
              <a:ext uri="{FF2B5EF4-FFF2-40B4-BE49-F238E27FC236}">
                <a16:creationId xmlns:a16="http://schemas.microsoft.com/office/drawing/2014/main" id="{1F5F6587-2C2A-384F-3C9B-348EFACE1FEC}"/>
              </a:ext>
            </a:extLst>
          </p:cNvPr>
          <p:cNvSpPr/>
          <p:nvPr/>
        </p:nvSpPr>
        <p:spPr>
          <a:xfrm>
            <a:off x="9282365" y="2946833"/>
            <a:ext cx="759405"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Maritime Workshop</a:t>
            </a:r>
          </a:p>
        </p:txBody>
      </p:sp>
      <p:sp>
        <p:nvSpPr>
          <p:cNvPr id="26" name="Arrow: Pentagon 25">
            <a:extLst>
              <a:ext uri="{FF2B5EF4-FFF2-40B4-BE49-F238E27FC236}">
                <a16:creationId xmlns:a16="http://schemas.microsoft.com/office/drawing/2014/main" id="{6A7192AB-169E-2BE1-281F-2DA6A3BC4E91}"/>
              </a:ext>
            </a:extLst>
          </p:cNvPr>
          <p:cNvSpPr/>
          <p:nvPr/>
        </p:nvSpPr>
        <p:spPr>
          <a:xfrm>
            <a:off x="9284497" y="3786766"/>
            <a:ext cx="759404" cy="295190"/>
          </a:xfrm>
          <a:prstGeom prst="homePlate">
            <a:avLst/>
          </a:prstGeom>
          <a:gradFill>
            <a:gsLst>
              <a:gs pos="0">
                <a:srgbClr val="FF3333"/>
              </a:gs>
              <a:gs pos="100000">
                <a:srgbClr val="FF4E59"/>
              </a:gs>
            </a:gsLst>
            <a:lin ang="0" scaled="1"/>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Policy Lab on AVs</a:t>
            </a:r>
          </a:p>
        </p:txBody>
      </p:sp>
      <p:sp>
        <p:nvSpPr>
          <p:cNvPr id="27" name="Arrow: Pentagon 26">
            <a:extLst>
              <a:ext uri="{FF2B5EF4-FFF2-40B4-BE49-F238E27FC236}">
                <a16:creationId xmlns:a16="http://schemas.microsoft.com/office/drawing/2014/main" id="{8A0C7444-F67C-9110-D8A9-F347B3D258C0}"/>
              </a:ext>
            </a:extLst>
          </p:cNvPr>
          <p:cNvSpPr/>
          <p:nvPr/>
        </p:nvSpPr>
        <p:spPr>
          <a:xfrm>
            <a:off x="2262601" y="3787392"/>
            <a:ext cx="703908" cy="295190"/>
          </a:xfrm>
          <a:prstGeom prst="homePlate">
            <a:avLst/>
          </a:prstGeom>
          <a:gradFill flip="none" rotWithShape="1">
            <a:gsLst>
              <a:gs pos="0">
                <a:srgbClr val="FF3333"/>
              </a:gs>
              <a:gs pos="100000">
                <a:srgbClr val="FF4E59"/>
              </a:gs>
            </a:gsLst>
            <a:lin ang="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CMA</a:t>
            </a:r>
          </a:p>
        </p:txBody>
      </p:sp>
      <p:sp>
        <p:nvSpPr>
          <p:cNvPr id="28" name="Arrow: Pentagon 27">
            <a:extLst>
              <a:ext uri="{FF2B5EF4-FFF2-40B4-BE49-F238E27FC236}">
                <a16:creationId xmlns:a16="http://schemas.microsoft.com/office/drawing/2014/main" id="{200D489A-88D4-A00D-960D-FDC14C1C6706}"/>
              </a:ext>
            </a:extLst>
          </p:cNvPr>
          <p:cNvSpPr/>
          <p:nvPr/>
        </p:nvSpPr>
        <p:spPr>
          <a:xfrm>
            <a:off x="3076379" y="3787392"/>
            <a:ext cx="703908" cy="295190"/>
          </a:xfrm>
          <a:prstGeom prst="homePlate">
            <a:avLst/>
          </a:prstGeom>
          <a:gradFill flip="none" rotWithShape="1">
            <a:gsLst>
              <a:gs pos="0">
                <a:srgbClr val="FF3333"/>
              </a:gs>
              <a:gs pos="100000">
                <a:srgbClr val="FF4E59"/>
              </a:gs>
            </a:gsLst>
            <a:lin ang="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AVs</a:t>
            </a:r>
          </a:p>
        </p:txBody>
      </p:sp>
      <p:sp>
        <p:nvSpPr>
          <p:cNvPr id="29" name="Arrow: Pentagon 28">
            <a:extLst>
              <a:ext uri="{FF2B5EF4-FFF2-40B4-BE49-F238E27FC236}">
                <a16:creationId xmlns:a16="http://schemas.microsoft.com/office/drawing/2014/main" id="{D5D2A013-E0F1-B9C4-98E3-D214AF7CD59E}"/>
              </a:ext>
            </a:extLst>
          </p:cNvPr>
          <p:cNvSpPr/>
          <p:nvPr/>
        </p:nvSpPr>
        <p:spPr>
          <a:xfrm>
            <a:off x="3952892" y="3787392"/>
            <a:ext cx="703908" cy="295190"/>
          </a:xfrm>
          <a:prstGeom prst="homePlate">
            <a:avLst/>
          </a:prstGeom>
          <a:gradFill flip="none" rotWithShape="1">
            <a:gsLst>
              <a:gs pos="0">
                <a:srgbClr val="FF3333"/>
              </a:gs>
              <a:gs pos="100000">
                <a:srgbClr val="FF4E59"/>
              </a:gs>
            </a:gsLst>
            <a:lin ang="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Mobility</a:t>
            </a:r>
          </a:p>
        </p:txBody>
      </p:sp>
      <p:sp>
        <p:nvSpPr>
          <p:cNvPr id="30" name="Arrow: Pentagon 29">
            <a:extLst>
              <a:ext uri="{FF2B5EF4-FFF2-40B4-BE49-F238E27FC236}">
                <a16:creationId xmlns:a16="http://schemas.microsoft.com/office/drawing/2014/main" id="{8AF6FC3C-6BD8-ED4B-DDAF-597A8A077270}"/>
              </a:ext>
            </a:extLst>
          </p:cNvPr>
          <p:cNvSpPr/>
          <p:nvPr/>
        </p:nvSpPr>
        <p:spPr>
          <a:xfrm>
            <a:off x="4766668" y="3786766"/>
            <a:ext cx="703908" cy="295190"/>
          </a:xfrm>
          <a:prstGeom prst="homePlate">
            <a:avLst/>
          </a:prstGeom>
          <a:gradFill flip="none" rotWithShape="1">
            <a:gsLst>
              <a:gs pos="0">
                <a:srgbClr val="FF3333"/>
              </a:gs>
              <a:gs pos="100000">
                <a:srgbClr val="FF4E59"/>
              </a:gs>
            </a:gsLst>
            <a:lin ang="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Online Safety</a:t>
            </a:r>
          </a:p>
        </p:txBody>
      </p:sp>
      <p:sp>
        <p:nvSpPr>
          <p:cNvPr id="31" name="Arrow: Pentagon 30">
            <a:extLst>
              <a:ext uri="{FF2B5EF4-FFF2-40B4-BE49-F238E27FC236}">
                <a16:creationId xmlns:a16="http://schemas.microsoft.com/office/drawing/2014/main" id="{D2BE011B-0FA7-418E-C6EC-67E7D26D3B11}"/>
              </a:ext>
            </a:extLst>
          </p:cNvPr>
          <p:cNvSpPr/>
          <p:nvPr/>
        </p:nvSpPr>
        <p:spPr>
          <a:xfrm>
            <a:off x="5609975" y="3794237"/>
            <a:ext cx="703908" cy="295190"/>
          </a:xfrm>
          <a:prstGeom prst="homePlate">
            <a:avLst/>
          </a:prstGeom>
          <a:gradFill flip="none" rotWithShape="1">
            <a:gsLst>
              <a:gs pos="0">
                <a:srgbClr val="FF3333"/>
              </a:gs>
              <a:gs pos="100000">
                <a:srgbClr val="FF4E59"/>
              </a:gs>
            </a:gsLst>
            <a:lin ang="0" scaled="1"/>
            <a:tileRect/>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Data Protection</a:t>
            </a:r>
          </a:p>
        </p:txBody>
      </p:sp>
      <p:sp>
        <p:nvSpPr>
          <p:cNvPr id="32" name="Arrow: Pentagon 31">
            <a:extLst>
              <a:ext uri="{FF2B5EF4-FFF2-40B4-BE49-F238E27FC236}">
                <a16:creationId xmlns:a16="http://schemas.microsoft.com/office/drawing/2014/main" id="{39EC8BA1-9C75-8D08-B544-CE048E992BE9}"/>
              </a:ext>
            </a:extLst>
          </p:cNvPr>
          <p:cNvSpPr/>
          <p:nvPr/>
        </p:nvSpPr>
        <p:spPr>
          <a:xfrm>
            <a:off x="6772383" y="3786766"/>
            <a:ext cx="734270" cy="295190"/>
          </a:xfrm>
          <a:prstGeom prst="homePlate">
            <a:avLst/>
          </a:prstGeom>
          <a:gradFill>
            <a:gsLst>
              <a:gs pos="0">
                <a:srgbClr val="FF3333"/>
              </a:gs>
              <a:gs pos="100000">
                <a:srgbClr val="FF4E59"/>
              </a:gs>
            </a:gsLst>
            <a:lin ang="0" scaled="1"/>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Intellectual Property</a:t>
            </a:r>
          </a:p>
        </p:txBody>
      </p:sp>
      <p:sp>
        <p:nvSpPr>
          <p:cNvPr id="33" name="Arrow: Pentagon 32">
            <a:extLst>
              <a:ext uri="{FF2B5EF4-FFF2-40B4-BE49-F238E27FC236}">
                <a16:creationId xmlns:a16="http://schemas.microsoft.com/office/drawing/2014/main" id="{AEB4CD23-47D1-7685-3573-A857D236090E}"/>
              </a:ext>
            </a:extLst>
          </p:cNvPr>
          <p:cNvSpPr/>
          <p:nvPr/>
        </p:nvSpPr>
        <p:spPr>
          <a:xfrm>
            <a:off x="7613520" y="3786766"/>
            <a:ext cx="703908" cy="295190"/>
          </a:xfrm>
          <a:prstGeom prst="homePlate">
            <a:avLst/>
          </a:prstGeom>
          <a:gradFill>
            <a:gsLst>
              <a:gs pos="0">
                <a:srgbClr val="FF3333"/>
              </a:gs>
              <a:gs pos="100000">
                <a:srgbClr val="FF4E59"/>
              </a:gs>
            </a:gsLst>
            <a:lin ang="0" scaled="1"/>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Privacy</a:t>
            </a:r>
          </a:p>
        </p:txBody>
      </p:sp>
      <p:sp>
        <p:nvSpPr>
          <p:cNvPr id="34" name="Arrow: Pentagon 33">
            <a:extLst>
              <a:ext uri="{FF2B5EF4-FFF2-40B4-BE49-F238E27FC236}">
                <a16:creationId xmlns:a16="http://schemas.microsoft.com/office/drawing/2014/main" id="{C11712B8-53A7-8B5B-D60B-CE7DCAF4B9B8}"/>
              </a:ext>
            </a:extLst>
          </p:cNvPr>
          <p:cNvSpPr/>
          <p:nvPr/>
        </p:nvSpPr>
        <p:spPr>
          <a:xfrm>
            <a:off x="8463217" y="3794237"/>
            <a:ext cx="727056" cy="295190"/>
          </a:xfrm>
          <a:prstGeom prst="homePlate">
            <a:avLst/>
          </a:prstGeom>
          <a:gradFill>
            <a:gsLst>
              <a:gs pos="0">
                <a:srgbClr val="FF3333"/>
              </a:gs>
              <a:gs pos="100000">
                <a:srgbClr val="FF4E59"/>
              </a:gs>
            </a:gsLst>
            <a:lin ang="0" scaled="1"/>
          </a:gra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Connected Tech</a:t>
            </a:r>
          </a:p>
        </p:txBody>
      </p:sp>
      <p:sp>
        <p:nvSpPr>
          <p:cNvPr id="35" name="Arrow: Pentagon 34">
            <a:extLst>
              <a:ext uri="{FF2B5EF4-FFF2-40B4-BE49-F238E27FC236}">
                <a16:creationId xmlns:a16="http://schemas.microsoft.com/office/drawing/2014/main" id="{A5F8F8F7-D3C2-BD39-392C-99E63F8C7BF1}"/>
              </a:ext>
            </a:extLst>
          </p:cNvPr>
          <p:cNvSpPr/>
          <p:nvPr/>
        </p:nvSpPr>
        <p:spPr>
          <a:xfrm>
            <a:off x="5029319" y="2974811"/>
            <a:ext cx="703908"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TAS Convos</a:t>
            </a:r>
          </a:p>
        </p:txBody>
      </p:sp>
      <p:sp>
        <p:nvSpPr>
          <p:cNvPr id="36" name="Arrow: Pentagon 35">
            <a:extLst>
              <a:ext uri="{FF2B5EF4-FFF2-40B4-BE49-F238E27FC236}">
                <a16:creationId xmlns:a16="http://schemas.microsoft.com/office/drawing/2014/main" id="{6A23D9E2-F79F-102C-DE7D-42F8802DE350}"/>
              </a:ext>
            </a:extLst>
          </p:cNvPr>
          <p:cNvSpPr/>
          <p:nvPr/>
        </p:nvSpPr>
        <p:spPr>
          <a:xfrm>
            <a:off x="7497654" y="2957901"/>
            <a:ext cx="817996"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Health &amp; Care Conf</a:t>
            </a:r>
          </a:p>
        </p:txBody>
      </p:sp>
      <p:sp>
        <p:nvSpPr>
          <p:cNvPr id="37" name="Arrow: Pentagon 36">
            <a:extLst>
              <a:ext uri="{FF2B5EF4-FFF2-40B4-BE49-F238E27FC236}">
                <a16:creationId xmlns:a16="http://schemas.microsoft.com/office/drawing/2014/main" id="{CA0FE3A9-0696-70F1-49B1-0BEB31ED03B0}"/>
              </a:ext>
            </a:extLst>
          </p:cNvPr>
          <p:cNvSpPr/>
          <p:nvPr/>
        </p:nvSpPr>
        <p:spPr>
          <a:xfrm>
            <a:off x="7497654" y="2141378"/>
            <a:ext cx="785821"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Resp. </a:t>
            </a:r>
            <a:r>
              <a:rPr lang="en-GB" sz="700" err="1">
                <a:latin typeface="Segoe UI" panose="020B0502040204020203" pitchFamily="34" charset="0"/>
                <a:cs typeface="Segoe UI" panose="020B0502040204020203" pitchFamily="34" charset="0"/>
              </a:rPr>
              <a:t>Projs</a:t>
            </a:r>
            <a:r>
              <a:rPr lang="en-GB" sz="700">
                <a:latin typeface="Segoe UI" panose="020B0502040204020203" pitchFamily="34" charset="0"/>
                <a:cs typeface="Segoe UI" panose="020B0502040204020203" pitchFamily="34" charset="0"/>
              </a:rPr>
              <a:t>. Start</a:t>
            </a:r>
          </a:p>
        </p:txBody>
      </p:sp>
      <p:cxnSp>
        <p:nvCxnSpPr>
          <p:cNvPr id="38" name="Connector: Elbow 37">
            <a:extLst>
              <a:ext uri="{FF2B5EF4-FFF2-40B4-BE49-F238E27FC236}">
                <a16:creationId xmlns:a16="http://schemas.microsoft.com/office/drawing/2014/main" id="{00C12919-0F1B-872C-A0B9-5CE9A0916840}"/>
              </a:ext>
            </a:extLst>
          </p:cNvPr>
          <p:cNvCxnSpPr>
            <a:endCxn id="40" idx="1"/>
          </p:cNvCxnSpPr>
          <p:nvPr/>
        </p:nvCxnSpPr>
        <p:spPr>
          <a:xfrm rot="16200000" flipH="1">
            <a:off x="3155026" y="3260515"/>
            <a:ext cx="214042" cy="199191"/>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C70203A-8E37-B3A1-5202-3B7B88C79E46}"/>
              </a:ext>
            </a:extLst>
          </p:cNvPr>
          <p:cNvGrpSpPr/>
          <p:nvPr/>
        </p:nvGrpSpPr>
        <p:grpSpPr>
          <a:xfrm>
            <a:off x="3361644" y="3359388"/>
            <a:ext cx="995157" cy="215487"/>
            <a:chOff x="3069569" y="3124835"/>
            <a:chExt cx="1748396" cy="274469"/>
          </a:xfrm>
          <a:solidFill>
            <a:srgbClr val="00B050"/>
          </a:solidFill>
        </p:grpSpPr>
        <p:sp>
          <p:nvSpPr>
            <p:cNvPr id="40" name="Rectangle 39">
              <a:extLst>
                <a:ext uri="{FF2B5EF4-FFF2-40B4-BE49-F238E27FC236}">
                  <a16:creationId xmlns:a16="http://schemas.microsoft.com/office/drawing/2014/main" id="{8205EE8E-BD4F-B05C-6E31-DF6823A8D242}"/>
                </a:ext>
              </a:extLst>
            </p:cNvPr>
            <p:cNvSpPr/>
            <p:nvPr/>
          </p:nvSpPr>
          <p:spPr>
            <a:xfrm>
              <a:off x="3069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1" name="Rectangle 40">
              <a:extLst>
                <a:ext uri="{FF2B5EF4-FFF2-40B4-BE49-F238E27FC236}">
                  <a16:creationId xmlns:a16="http://schemas.microsoft.com/office/drawing/2014/main" id="{EAC39FE9-ECE4-A011-F450-20904CDB3655}"/>
                </a:ext>
              </a:extLst>
            </p:cNvPr>
            <p:cNvSpPr/>
            <p:nvPr/>
          </p:nvSpPr>
          <p:spPr>
            <a:xfrm>
              <a:off x="3323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2" name="Rectangle 41">
              <a:extLst>
                <a:ext uri="{FF2B5EF4-FFF2-40B4-BE49-F238E27FC236}">
                  <a16:creationId xmlns:a16="http://schemas.microsoft.com/office/drawing/2014/main" id="{EA443819-00E8-9AE3-40D8-623648AFB4A0}"/>
                </a:ext>
              </a:extLst>
            </p:cNvPr>
            <p:cNvSpPr/>
            <p:nvPr/>
          </p:nvSpPr>
          <p:spPr>
            <a:xfrm>
              <a:off x="3196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3" name="Rectangle 42">
              <a:extLst>
                <a:ext uri="{FF2B5EF4-FFF2-40B4-BE49-F238E27FC236}">
                  <a16:creationId xmlns:a16="http://schemas.microsoft.com/office/drawing/2014/main" id="{11070EFD-F076-8636-19A9-F37F5B78CCC9}"/>
                </a:ext>
              </a:extLst>
            </p:cNvPr>
            <p:cNvSpPr/>
            <p:nvPr/>
          </p:nvSpPr>
          <p:spPr>
            <a:xfrm>
              <a:off x="3450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4" name="Rectangle 43">
              <a:extLst>
                <a:ext uri="{FF2B5EF4-FFF2-40B4-BE49-F238E27FC236}">
                  <a16:creationId xmlns:a16="http://schemas.microsoft.com/office/drawing/2014/main" id="{91E78D23-D5E2-B673-B69C-5CB2DF91CE70}"/>
                </a:ext>
              </a:extLst>
            </p:cNvPr>
            <p:cNvSpPr/>
            <p:nvPr/>
          </p:nvSpPr>
          <p:spPr>
            <a:xfrm>
              <a:off x="3577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5" name="Rectangle 44">
              <a:extLst>
                <a:ext uri="{FF2B5EF4-FFF2-40B4-BE49-F238E27FC236}">
                  <a16:creationId xmlns:a16="http://schemas.microsoft.com/office/drawing/2014/main" id="{D97C5745-B659-0F74-37E0-B05482ACC66E}"/>
                </a:ext>
              </a:extLst>
            </p:cNvPr>
            <p:cNvSpPr/>
            <p:nvPr/>
          </p:nvSpPr>
          <p:spPr>
            <a:xfrm>
              <a:off x="3704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6" name="Rectangle 45">
              <a:extLst>
                <a:ext uri="{FF2B5EF4-FFF2-40B4-BE49-F238E27FC236}">
                  <a16:creationId xmlns:a16="http://schemas.microsoft.com/office/drawing/2014/main" id="{A142195F-9BF5-89C9-A48A-6CC9F863065B}"/>
                </a:ext>
              </a:extLst>
            </p:cNvPr>
            <p:cNvSpPr/>
            <p:nvPr/>
          </p:nvSpPr>
          <p:spPr>
            <a:xfrm>
              <a:off x="3831569"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7" name="Rectangle 46">
              <a:extLst>
                <a:ext uri="{FF2B5EF4-FFF2-40B4-BE49-F238E27FC236}">
                  <a16:creationId xmlns:a16="http://schemas.microsoft.com/office/drawing/2014/main" id="{6FD4E6CC-AFCA-8C40-12E0-88B607C5173E}"/>
                </a:ext>
              </a:extLst>
            </p:cNvPr>
            <p:cNvSpPr/>
            <p:nvPr/>
          </p:nvSpPr>
          <p:spPr>
            <a:xfrm>
              <a:off x="3976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8" name="Rectangle 47">
              <a:extLst>
                <a:ext uri="{FF2B5EF4-FFF2-40B4-BE49-F238E27FC236}">
                  <a16:creationId xmlns:a16="http://schemas.microsoft.com/office/drawing/2014/main" id="{109FFE03-E111-42BD-3848-DADC2E3D7B1E}"/>
                </a:ext>
              </a:extLst>
            </p:cNvPr>
            <p:cNvSpPr/>
            <p:nvPr/>
          </p:nvSpPr>
          <p:spPr>
            <a:xfrm>
              <a:off x="4230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49" name="Rectangle 48">
              <a:extLst>
                <a:ext uri="{FF2B5EF4-FFF2-40B4-BE49-F238E27FC236}">
                  <a16:creationId xmlns:a16="http://schemas.microsoft.com/office/drawing/2014/main" id="{3FAF6504-B637-7451-7F90-163037DCB57C}"/>
                </a:ext>
              </a:extLst>
            </p:cNvPr>
            <p:cNvSpPr/>
            <p:nvPr/>
          </p:nvSpPr>
          <p:spPr>
            <a:xfrm>
              <a:off x="4103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0" name="Rectangle 49">
              <a:extLst>
                <a:ext uri="{FF2B5EF4-FFF2-40B4-BE49-F238E27FC236}">
                  <a16:creationId xmlns:a16="http://schemas.microsoft.com/office/drawing/2014/main" id="{F6C9047C-4E67-9AE1-E902-8AA2279B88E9}"/>
                </a:ext>
              </a:extLst>
            </p:cNvPr>
            <p:cNvSpPr/>
            <p:nvPr/>
          </p:nvSpPr>
          <p:spPr>
            <a:xfrm>
              <a:off x="4357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1" name="Rectangle 50">
              <a:extLst>
                <a:ext uri="{FF2B5EF4-FFF2-40B4-BE49-F238E27FC236}">
                  <a16:creationId xmlns:a16="http://schemas.microsoft.com/office/drawing/2014/main" id="{DF4AABCF-FD89-961C-8E18-C8FA48B01C85}"/>
                </a:ext>
              </a:extLst>
            </p:cNvPr>
            <p:cNvSpPr/>
            <p:nvPr/>
          </p:nvSpPr>
          <p:spPr>
            <a:xfrm>
              <a:off x="4484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352DF198-A8F7-8705-909F-17C0F2D91328}"/>
                </a:ext>
              </a:extLst>
            </p:cNvPr>
            <p:cNvSpPr/>
            <p:nvPr/>
          </p:nvSpPr>
          <p:spPr>
            <a:xfrm>
              <a:off x="4611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3" name="Rectangle 52">
              <a:extLst>
                <a:ext uri="{FF2B5EF4-FFF2-40B4-BE49-F238E27FC236}">
                  <a16:creationId xmlns:a16="http://schemas.microsoft.com/office/drawing/2014/main" id="{EA96635E-B504-ABD1-90AB-01F185263955}"/>
                </a:ext>
              </a:extLst>
            </p:cNvPr>
            <p:cNvSpPr/>
            <p:nvPr/>
          </p:nvSpPr>
          <p:spPr>
            <a:xfrm>
              <a:off x="4738358" y="3124835"/>
              <a:ext cx="79607" cy="274469"/>
            </a:xfrm>
            <a:prstGeom prst="rect">
              <a:avLst/>
            </a:prstGeom>
            <a:grp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grpSp>
        <p:nvGrpSpPr>
          <p:cNvPr id="54" name="Group 53">
            <a:extLst>
              <a:ext uri="{FF2B5EF4-FFF2-40B4-BE49-F238E27FC236}">
                <a16:creationId xmlns:a16="http://schemas.microsoft.com/office/drawing/2014/main" id="{9DB13B1E-C92D-0267-3FE9-08EFD438B7C7}"/>
              </a:ext>
            </a:extLst>
          </p:cNvPr>
          <p:cNvGrpSpPr/>
          <p:nvPr/>
        </p:nvGrpSpPr>
        <p:grpSpPr>
          <a:xfrm>
            <a:off x="4749795" y="2526455"/>
            <a:ext cx="578211" cy="166596"/>
            <a:chOff x="4586144" y="2016665"/>
            <a:chExt cx="1582057" cy="274469"/>
          </a:xfrm>
          <a:solidFill>
            <a:srgbClr val="000096"/>
          </a:solidFill>
        </p:grpSpPr>
        <p:sp>
          <p:nvSpPr>
            <p:cNvPr id="55" name="Rectangle 54">
              <a:extLst>
                <a:ext uri="{FF2B5EF4-FFF2-40B4-BE49-F238E27FC236}">
                  <a16:creationId xmlns:a16="http://schemas.microsoft.com/office/drawing/2014/main" id="{23349D36-5774-5A9A-AE9A-6D49B3063F72}"/>
                </a:ext>
              </a:extLst>
            </p:cNvPr>
            <p:cNvSpPr/>
            <p:nvPr/>
          </p:nvSpPr>
          <p:spPr>
            <a:xfrm>
              <a:off x="4586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0DDB51F2-8414-5767-49E9-8A5E14B64E41}"/>
                </a:ext>
              </a:extLst>
            </p:cNvPr>
            <p:cNvSpPr/>
            <p:nvPr/>
          </p:nvSpPr>
          <p:spPr>
            <a:xfrm>
              <a:off x="4738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7" name="Rectangle 56">
              <a:extLst>
                <a:ext uri="{FF2B5EF4-FFF2-40B4-BE49-F238E27FC236}">
                  <a16:creationId xmlns:a16="http://schemas.microsoft.com/office/drawing/2014/main" id="{CC80D831-CE23-02F9-0BBE-C024FC2A269E}"/>
                </a:ext>
              </a:extLst>
            </p:cNvPr>
            <p:cNvSpPr/>
            <p:nvPr/>
          </p:nvSpPr>
          <p:spPr>
            <a:xfrm>
              <a:off x="4890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8" name="Rectangle 57">
              <a:extLst>
                <a:ext uri="{FF2B5EF4-FFF2-40B4-BE49-F238E27FC236}">
                  <a16:creationId xmlns:a16="http://schemas.microsoft.com/office/drawing/2014/main" id="{F6EED5E0-1D43-7EB3-8BEB-05329EF281DF}"/>
                </a:ext>
              </a:extLst>
            </p:cNvPr>
            <p:cNvSpPr/>
            <p:nvPr/>
          </p:nvSpPr>
          <p:spPr>
            <a:xfrm>
              <a:off x="5043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59" name="Rectangle 58">
              <a:extLst>
                <a:ext uri="{FF2B5EF4-FFF2-40B4-BE49-F238E27FC236}">
                  <a16:creationId xmlns:a16="http://schemas.microsoft.com/office/drawing/2014/main" id="{3FB81ABD-EDBD-3CF5-8D35-CE472876FCB4}"/>
                </a:ext>
              </a:extLst>
            </p:cNvPr>
            <p:cNvSpPr/>
            <p:nvPr/>
          </p:nvSpPr>
          <p:spPr>
            <a:xfrm>
              <a:off x="5195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0" name="Rectangle 59">
              <a:extLst>
                <a:ext uri="{FF2B5EF4-FFF2-40B4-BE49-F238E27FC236}">
                  <a16:creationId xmlns:a16="http://schemas.microsoft.com/office/drawing/2014/main" id="{51BD5EA3-6B2C-E56D-BAFB-E57D7E8DA20F}"/>
                </a:ext>
              </a:extLst>
            </p:cNvPr>
            <p:cNvSpPr/>
            <p:nvPr/>
          </p:nvSpPr>
          <p:spPr>
            <a:xfrm>
              <a:off x="5348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1" name="Rectangle 60">
              <a:extLst>
                <a:ext uri="{FF2B5EF4-FFF2-40B4-BE49-F238E27FC236}">
                  <a16:creationId xmlns:a16="http://schemas.microsoft.com/office/drawing/2014/main" id="{7EB2AB41-BB12-8AE9-B704-8549F88524F7}"/>
                </a:ext>
              </a:extLst>
            </p:cNvPr>
            <p:cNvSpPr/>
            <p:nvPr/>
          </p:nvSpPr>
          <p:spPr>
            <a:xfrm>
              <a:off x="5500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2" name="Rectangle 61">
              <a:extLst>
                <a:ext uri="{FF2B5EF4-FFF2-40B4-BE49-F238E27FC236}">
                  <a16:creationId xmlns:a16="http://schemas.microsoft.com/office/drawing/2014/main" id="{ACF55C9E-9730-3720-C824-7ED13A759DA4}"/>
                </a:ext>
              </a:extLst>
            </p:cNvPr>
            <p:cNvSpPr/>
            <p:nvPr/>
          </p:nvSpPr>
          <p:spPr>
            <a:xfrm>
              <a:off x="5652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3" name="Rectangle 62">
              <a:extLst>
                <a:ext uri="{FF2B5EF4-FFF2-40B4-BE49-F238E27FC236}">
                  <a16:creationId xmlns:a16="http://schemas.microsoft.com/office/drawing/2014/main" id="{B5078B8E-C148-3E83-C002-A710800A921D}"/>
                </a:ext>
              </a:extLst>
            </p:cNvPr>
            <p:cNvSpPr/>
            <p:nvPr/>
          </p:nvSpPr>
          <p:spPr>
            <a:xfrm>
              <a:off x="5805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4" name="Rectangle 63">
              <a:extLst>
                <a:ext uri="{FF2B5EF4-FFF2-40B4-BE49-F238E27FC236}">
                  <a16:creationId xmlns:a16="http://schemas.microsoft.com/office/drawing/2014/main" id="{08227FF7-BDF3-0C74-C1BA-40992164258C}"/>
                </a:ext>
              </a:extLst>
            </p:cNvPr>
            <p:cNvSpPr/>
            <p:nvPr/>
          </p:nvSpPr>
          <p:spPr>
            <a:xfrm>
              <a:off x="5957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5" name="Rectangle 64">
              <a:extLst>
                <a:ext uri="{FF2B5EF4-FFF2-40B4-BE49-F238E27FC236}">
                  <a16:creationId xmlns:a16="http://schemas.microsoft.com/office/drawing/2014/main" id="{6DB490E1-5A60-7F23-2F3E-5AAB560C47C4}"/>
                </a:ext>
              </a:extLst>
            </p:cNvPr>
            <p:cNvSpPr/>
            <p:nvPr/>
          </p:nvSpPr>
          <p:spPr>
            <a:xfrm>
              <a:off x="6110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66" name="Connector: Elbow 65">
            <a:extLst>
              <a:ext uri="{FF2B5EF4-FFF2-40B4-BE49-F238E27FC236}">
                <a16:creationId xmlns:a16="http://schemas.microsoft.com/office/drawing/2014/main" id="{A5AC410B-74F1-C75B-D749-B4FE18BC5064}"/>
              </a:ext>
            </a:extLst>
          </p:cNvPr>
          <p:cNvCxnSpPr>
            <a:cxnSpLocks/>
            <a:endCxn id="55" idx="1"/>
          </p:cNvCxnSpPr>
          <p:nvPr/>
        </p:nvCxnSpPr>
        <p:spPr>
          <a:xfrm rot="16200000" flipH="1">
            <a:off x="4499564" y="2359521"/>
            <a:ext cx="154448" cy="346013"/>
          </a:xfrm>
          <a:prstGeom prst="bentConnector2">
            <a:avLst/>
          </a:prstGeom>
          <a:ln>
            <a:solidFill>
              <a:srgbClr val="00007A"/>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ED1FA63-2EB0-EFDC-1E1C-8377E7EDA96E}"/>
              </a:ext>
            </a:extLst>
          </p:cNvPr>
          <p:cNvGrpSpPr/>
          <p:nvPr/>
        </p:nvGrpSpPr>
        <p:grpSpPr>
          <a:xfrm>
            <a:off x="3612691" y="2526455"/>
            <a:ext cx="355415" cy="166596"/>
            <a:chOff x="4586144" y="2016665"/>
            <a:chExt cx="972457" cy="274469"/>
          </a:xfrm>
          <a:solidFill>
            <a:srgbClr val="000096"/>
          </a:solidFill>
        </p:grpSpPr>
        <p:sp>
          <p:nvSpPr>
            <p:cNvPr id="68" name="Rectangle 67">
              <a:extLst>
                <a:ext uri="{FF2B5EF4-FFF2-40B4-BE49-F238E27FC236}">
                  <a16:creationId xmlns:a16="http://schemas.microsoft.com/office/drawing/2014/main" id="{01B75831-B1C5-A177-98FB-A7F96AD5374A}"/>
                </a:ext>
              </a:extLst>
            </p:cNvPr>
            <p:cNvSpPr/>
            <p:nvPr/>
          </p:nvSpPr>
          <p:spPr>
            <a:xfrm>
              <a:off x="4586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69" name="Rectangle 68">
              <a:extLst>
                <a:ext uri="{FF2B5EF4-FFF2-40B4-BE49-F238E27FC236}">
                  <a16:creationId xmlns:a16="http://schemas.microsoft.com/office/drawing/2014/main" id="{89F0AAEC-BAD7-D345-9B6F-EC0542268442}"/>
                </a:ext>
              </a:extLst>
            </p:cNvPr>
            <p:cNvSpPr/>
            <p:nvPr/>
          </p:nvSpPr>
          <p:spPr>
            <a:xfrm>
              <a:off x="4738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70" name="Rectangle 69">
              <a:extLst>
                <a:ext uri="{FF2B5EF4-FFF2-40B4-BE49-F238E27FC236}">
                  <a16:creationId xmlns:a16="http://schemas.microsoft.com/office/drawing/2014/main" id="{56447A5C-5101-2E23-2A08-55ECAD8ED875}"/>
                </a:ext>
              </a:extLst>
            </p:cNvPr>
            <p:cNvSpPr/>
            <p:nvPr/>
          </p:nvSpPr>
          <p:spPr>
            <a:xfrm>
              <a:off x="4890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71" name="Rectangle 70">
              <a:extLst>
                <a:ext uri="{FF2B5EF4-FFF2-40B4-BE49-F238E27FC236}">
                  <a16:creationId xmlns:a16="http://schemas.microsoft.com/office/drawing/2014/main" id="{9B0B5292-49BE-8663-FCB6-2B4092269481}"/>
                </a:ext>
              </a:extLst>
            </p:cNvPr>
            <p:cNvSpPr/>
            <p:nvPr/>
          </p:nvSpPr>
          <p:spPr>
            <a:xfrm>
              <a:off x="5043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72" name="Rectangle 71">
              <a:extLst>
                <a:ext uri="{FF2B5EF4-FFF2-40B4-BE49-F238E27FC236}">
                  <a16:creationId xmlns:a16="http://schemas.microsoft.com/office/drawing/2014/main" id="{FB37E723-52C9-EE35-CFBA-58C508DA806F}"/>
                </a:ext>
              </a:extLst>
            </p:cNvPr>
            <p:cNvSpPr/>
            <p:nvPr/>
          </p:nvSpPr>
          <p:spPr>
            <a:xfrm>
              <a:off x="5195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73" name="Rectangle 72">
              <a:extLst>
                <a:ext uri="{FF2B5EF4-FFF2-40B4-BE49-F238E27FC236}">
                  <a16:creationId xmlns:a16="http://schemas.microsoft.com/office/drawing/2014/main" id="{4E5268A0-F64B-F537-2567-5D6AD086B35A}"/>
                </a:ext>
              </a:extLst>
            </p:cNvPr>
            <p:cNvSpPr/>
            <p:nvPr/>
          </p:nvSpPr>
          <p:spPr>
            <a:xfrm>
              <a:off x="5348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74" name="Rectangle 73">
              <a:extLst>
                <a:ext uri="{FF2B5EF4-FFF2-40B4-BE49-F238E27FC236}">
                  <a16:creationId xmlns:a16="http://schemas.microsoft.com/office/drawing/2014/main" id="{D8F1A262-454D-0C04-A994-F860852203EF}"/>
                </a:ext>
              </a:extLst>
            </p:cNvPr>
            <p:cNvSpPr/>
            <p:nvPr/>
          </p:nvSpPr>
          <p:spPr>
            <a:xfrm>
              <a:off x="5500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75" name="Connector: Elbow 74">
            <a:extLst>
              <a:ext uri="{FF2B5EF4-FFF2-40B4-BE49-F238E27FC236}">
                <a16:creationId xmlns:a16="http://schemas.microsoft.com/office/drawing/2014/main" id="{BDB7D4CE-6A7E-B25F-2C31-0EFAEEBEB1FF}"/>
              </a:ext>
            </a:extLst>
          </p:cNvPr>
          <p:cNvCxnSpPr>
            <a:cxnSpLocks/>
            <a:endCxn id="68" idx="1"/>
          </p:cNvCxnSpPr>
          <p:nvPr/>
        </p:nvCxnSpPr>
        <p:spPr>
          <a:xfrm rot="16200000" flipH="1">
            <a:off x="3469453" y="2466518"/>
            <a:ext cx="154447" cy="132019"/>
          </a:xfrm>
          <a:prstGeom prst="bentConnector2">
            <a:avLst/>
          </a:prstGeom>
          <a:ln>
            <a:solidFill>
              <a:srgbClr val="00007A"/>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55E4769E-9C9B-5B3A-E6F0-CAE2134FC5AF}"/>
              </a:ext>
            </a:extLst>
          </p:cNvPr>
          <p:cNvGrpSpPr/>
          <p:nvPr/>
        </p:nvGrpSpPr>
        <p:grpSpPr>
          <a:xfrm>
            <a:off x="2665924" y="2527598"/>
            <a:ext cx="403082" cy="180380"/>
            <a:chOff x="4586144" y="2016665"/>
            <a:chExt cx="972457" cy="274469"/>
          </a:xfrm>
          <a:solidFill>
            <a:srgbClr val="000096"/>
          </a:solidFill>
        </p:grpSpPr>
        <p:sp>
          <p:nvSpPr>
            <p:cNvPr id="83" name="Rectangle 82">
              <a:extLst>
                <a:ext uri="{FF2B5EF4-FFF2-40B4-BE49-F238E27FC236}">
                  <a16:creationId xmlns:a16="http://schemas.microsoft.com/office/drawing/2014/main" id="{82691312-9E0E-F33F-DDD5-798037FB543C}"/>
                </a:ext>
              </a:extLst>
            </p:cNvPr>
            <p:cNvSpPr/>
            <p:nvPr/>
          </p:nvSpPr>
          <p:spPr>
            <a:xfrm>
              <a:off x="4586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84" name="Rectangle 83">
              <a:extLst>
                <a:ext uri="{FF2B5EF4-FFF2-40B4-BE49-F238E27FC236}">
                  <a16:creationId xmlns:a16="http://schemas.microsoft.com/office/drawing/2014/main" id="{0DC3387E-B8E9-F23D-D4A7-D787B4E34CCC}"/>
                </a:ext>
              </a:extLst>
            </p:cNvPr>
            <p:cNvSpPr/>
            <p:nvPr/>
          </p:nvSpPr>
          <p:spPr>
            <a:xfrm>
              <a:off x="4738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85" name="Rectangle 84">
              <a:extLst>
                <a:ext uri="{FF2B5EF4-FFF2-40B4-BE49-F238E27FC236}">
                  <a16:creationId xmlns:a16="http://schemas.microsoft.com/office/drawing/2014/main" id="{27DC7BED-6BF8-F0EC-ACE0-71E8F7566F58}"/>
                </a:ext>
              </a:extLst>
            </p:cNvPr>
            <p:cNvSpPr/>
            <p:nvPr/>
          </p:nvSpPr>
          <p:spPr>
            <a:xfrm>
              <a:off x="4890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86" name="Rectangle 85">
              <a:extLst>
                <a:ext uri="{FF2B5EF4-FFF2-40B4-BE49-F238E27FC236}">
                  <a16:creationId xmlns:a16="http://schemas.microsoft.com/office/drawing/2014/main" id="{4C869305-990A-1E0A-13BA-672A3F3BF15F}"/>
                </a:ext>
              </a:extLst>
            </p:cNvPr>
            <p:cNvSpPr/>
            <p:nvPr/>
          </p:nvSpPr>
          <p:spPr>
            <a:xfrm>
              <a:off x="5043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87" name="Rectangle 86">
              <a:extLst>
                <a:ext uri="{FF2B5EF4-FFF2-40B4-BE49-F238E27FC236}">
                  <a16:creationId xmlns:a16="http://schemas.microsoft.com/office/drawing/2014/main" id="{6C79579A-B95A-0E72-D208-06E009452B40}"/>
                </a:ext>
              </a:extLst>
            </p:cNvPr>
            <p:cNvSpPr/>
            <p:nvPr/>
          </p:nvSpPr>
          <p:spPr>
            <a:xfrm>
              <a:off x="5195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88" name="Rectangle 87">
              <a:extLst>
                <a:ext uri="{FF2B5EF4-FFF2-40B4-BE49-F238E27FC236}">
                  <a16:creationId xmlns:a16="http://schemas.microsoft.com/office/drawing/2014/main" id="{6C9AEC90-85A3-FFAC-B9B5-509390CC7A8B}"/>
                </a:ext>
              </a:extLst>
            </p:cNvPr>
            <p:cNvSpPr/>
            <p:nvPr/>
          </p:nvSpPr>
          <p:spPr>
            <a:xfrm>
              <a:off x="5348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89" name="Rectangle 88">
              <a:extLst>
                <a:ext uri="{FF2B5EF4-FFF2-40B4-BE49-F238E27FC236}">
                  <a16:creationId xmlns:a16="http://schemas.microsoft.com/office/drawing/2014/main" id="{6D7D38EB-D026-4213-10DD-CB4CBE7FF733}"/>
                </a:ext>
              </a:extLst>
            </p:cNvPr>
            <p:cNvSpPr/>
            <p:nvPr/>
          </p:nvSpPr>
          <p:spPr>
            <a:xfrm>
              <a:off x="5500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91" name="Connector: Elbow 90">
            <a:extLst>
              <a:ext uri="{FF2B5EF4-FFF2-40B4-BE49-F238E27FC236}">
                <a16:creationId xmlns:a16="http://schemas.microsoft.com/office/drawing/2014/main" id="{D51F331E-1E2F-1B42-F536-C0C868D7A2D8}"/>
              </a:ext>
            </a:extLst>
          </p:cNvPr>
          <p:cNvCxnSpPr>
            <a:cxnSpLocks/>
            <a:endCxn id="83" idx="1"/>
          </p:cNvCxnSpPr>
          <p:nvPr/>
        </p:nvCxnSpPr>
        <p:spPr>
          <a:xfrm rot="16200000" flipH="1">
            <a:off x="2525967" y="2477831"/>
            <a:ext cx="165316" cy="114598"/>
          </a:xfrm>
          <a:prstGeom prst="bentConnector2">
            <a:avLst/>
          </a:prstGeom>
          <a:ln>
            <a:solidFill>
              <a:srgbClr val="00007A"/>
            </a:solidFill>
            <a:tailEnd type="triangle"/>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96DAAFE5-32AB-FFB7-7D74-1BB040768B34}"/>
              </a:ext>
            </a:extLst>
          </p:cNvPr>
          <p:cNvGrpSpPr/>
          <p:nvPr/>
        </p:nvGrpSpPr>
        <p:grpSpPr>
          <a:xfrm>
            <a:off x="8856077" y="2534491"/>
            <a:ext cx="355415" cy="166596"/>
            <a:chOff x="4586144" y="2016665"/>
            <a:chExt cx="972457" cy="274469"/>
          </a:xfrm>
          <a:solidFill>
            <a:srgbClr val="00007A"/>
          </a:solidFill>
        </p:grpSpPr>
        <p:sp>
          <p:nvSpPr>
            <p:cNvPr id="93" name="Rectangle 92">
              <a:extLst>
                <a:ext uri="{FF2B5EF4-FFF2-40B4-BE49-F238E27FC236}">
                  <a16:creationId xmlns:a16="http://schemas.microsoft.com/office/drawing/2014/main" id="{EC188CD7-F32F-1040-38E7-BE54D247B5DC}"/>
                </a:ext>
              </a:extLst>
            </p:cNvPr>
            <p:cNvSpPr/>
            <p:nvPr/>
          </p:nvSpPr>
          <p:spPr>
            <a:xfrm>
              <a:off x="4586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94" name="Rectangle 93">
              <a:extLst>
                <a:ext uri="{FF2B5EF4-FFF2-40B4-BE49-F238E27FC236}">
                  <a16:creationId xmlns:a16="http://schemas.microsoft.com/office/drawing/2014/main" id="{50843A17-84CF-176D-C472-BED4A283A346}"/>
                </a:ext>
              </a:extLst>
            </p:cNvPr>
            <p:cNvSpPr/>
            <p:nvPr/>
          </p:nvSpPr>
          <p:spPr>
            <a:xfrm>
              <a:off x="4738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95" name="Rectangle 94">
              <a:extLst>
                <a:ext uri="{FF2B5EF4-FFF2-40B4-BE49-F238E27FC236}">
                  <a16:creationId xmlns:a16="http://schemas.microsoft.com/office/drawing/2014/main" id="{0DCD972A-5100-6DB9-CC83-D819E6DD85D1}"/>
                </a:ext>
              </a:extLst>
            </p:cNvPr>
            <p:cNvSpPr/>
            <p:nvPr/>
          </p:nvSpPr>
          <p:spPr>
            <a:xfrm>
              <a:off x="4890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96" name="Rectangle 95">
              <a:extLst>
                <a:ext uri="{FF2B5EF4-FFF2-40B4-BE49-F238E27FC236}">
                  <a16:creationId xmlns:a16="http://schemas.microsoft.com/office/drawing/2014/main" id="{4EE345CA-7769-3DF9-1C16-6E4BCE70FFBE}"/>
                </a:ext>
              </a:extLst>
            </p:cNvPr>
            <p:cNvSpPr/>
            <p:nvPr/>
          </p:nvSpPr>
          <p:spPr>
            <a:xfrm>
              <a:off x="5043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97" name="Rectangle 96">
              <a:extLst>
                <a:ext uri="{FF2B5EF4-FFF2-40B4-BE49-F238E27FC236}">
                  <a16:creationId xmlns:a16="http://schemas.microsoft.com/office/drawing/2014/main" id="{0E4B9C15-44AC-CEC6-B3DF-B68D1A2EC931}"/>
                </a:ext>
              </a:extLst>
            </p:cNvPr>
            <p:cNvSpPr/>
            <p:nvPr/>
          </p:nvSpPr>
          <p:spPr>
            <a:xfrm>
              <a:off x="5195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98" name="Rectangle 97">
              <a:extLst>
                <a:ext uri="{FF2B5EF4-FFF2-40B4-BE49-F238E27FC236}">
                  <a16:creationId xmlns:a16="http://schemas.microsoft.com/office/drawing/2014/main" id="{C892D9D7-7841-3D30-8B0F-CFC89732C7C5}"/>
                </a:ext>
              </a:extLst>
            </p:cNvPr>
            <p:cNvSpPr/>
            <p:nvPr/>
          </p:nvSpPr>
          <p:spPr>
            <a:xfrm>
              <a:off x="5348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99" name="Rectangle 98">
              <a:extLst>
                <a:ext uri="{FF2B5EF4-FFF2-40B4-BE49-F238E27FC236}">
                  <a16:creationId xmlns:a16="http://schemas.microsoft.com/office/drawing/2014/main" id="{427C55C6-B09D-CD7E-4E8D-8E4A20E389C5}"/>
                </a:ext>
              </a:extLst>
            </p:cNvPr>
            <p:cNvSpPr/>
            <p:nvPr/>
          </p:nvSpPr>
          <p:spPr>
            <a:xfrm>
              <a:off x="5500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100" name="Connector: Elbow 99">
            <a:extLst>
              <a:ext uri="{FF2B5EF4-FFF2-40B4-BE49-F238E27FC236}">
                <a16:creationId xmlns:a16="http://schemas.microsoft.com/office/drawing/2014/main" id="{777D676F-4FD3-2765-76A7-1FCBCA369AE7}"/>
              </a:ext>
            </a:extLst>
          </p:cNvPr>
          <p:cNvCxnSpPr>
            <a:cxnSpLocks/>
            <a:endCxn id="93" idx="1"/>
          </p:cNvCxnSpPr>
          <p:nvPr/>
        </p:nvCxnSpPr>
        <p:spPr>
          <a:xfrm rot="16200000" flipH="1">
            <a:off x="8678125" y="2439837"/>
            <a:ext cx="181221" cy="174684"/>
          </a:xfrm>
          <a:prstGeom prst="bentConnector2">
            <a:avLst/>
          </a:prstGeom>
          <a:ln>
            <a:solidFill>
              <a:srgbClr val="000096"/>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26F41953-B423-7FCA-E31F-FE490F8B96A4}"/>
              </a:ext>
            </a:extLst>
          </p:cNvPr>
          <p:cNvGrpSpPr/>
          <p:nvPr/>
        </p:nvGrpSpPr>
        <p:grpSpPr>
          <a:xfrm>
            <a:off x="9542610" y="2532528"/>
            <a:ext cx="578211" cy="166596"/>
            <a:chOff x="4586144" y="2016665"/>
            <a:chExt cx="1582057" cy="274469"/>
          </a:xfrm>
          <a:solidFill>
            <a:srgbClr val="00007A"/>
          </a:solidFill>
        </p:grpSpPr>
        <p:sp>
          <p:nvSpPr>
            <p:cNvPr id="102" name="Rectangle 101">
              <a:extLst>
                <a:ext uri="{FF2B5EF4-FFF2-40B4-BE49-F238E27FC236}">
                  <a16:creationId xmlns:a16="http://schemas.microsoft.com/office/drawing/2014/main" id="{F9999194-9931-8090-551D-E94639F4B4DF}"/>
                </a:ext>
              </a:extLst>
            </p:cNvPr>
            <p:cNvSpPr/>
            <p:nvPr/>
          </p:nvSpPr>
          <p:spPr>
            <a:xfrm>
              <a:off x="4586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3" name="Rectangle 102">
              <a:extLst>
                <a:ext uri="{FF2B5EF4-FFF2-40B4-BE49-F238E27FC236}">
                  <a16:creationId xmlns:a16="http://schemas.microsoft.com/office/drawing/2014/main" id="{F2168432-FF20-A2A1-DF4B-16FC956D9B6D}"/>
                </a:ext>
              </a:extLst>
            </p:cNvPr>
            <p:cNvSpPr/>
            <p:nvPr/>
          </p:nvSpPr>
          <p:spPr>
            <a:xfrm>
              <a:off x="4738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4" name="Rectangle 103">
              <a:extLst>
                <a:ext uri="{FF2B5EF4-FFF2-40B4-BE49-F238E27FC236}">
                  <a16:creationId xmlns:a16="http://schemas.microsoft.com/office/drawing/2014/main" id="{787EB55C-E8DD-DEBE-6C49-8DB1E0180E79}"/>
                </a:ext>
              </a:extLst>
            </p:cNvPr>
            <p:cNvSpPr/>
            <p:nvPr/>
          </p:nvSpPr>
          <p:spPr>
            <a:xfrm>
              <a:off x="4890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5" name="Rectangle 104">
              <a:extLst>
                <a:ext uri="{FF2B5EF4-FFF2-40B4-BE49-F238E27FC236}">
                  <a16:creationId xmlns:a16="http://schemas.microsoft.com/office/drawing/2014/main" id="{5A900723-2A90-811F-84D6-C09B62756B33}"/>
                </a:ext>
              </a:extLst>
            </p:cNvPr>
            <p:cNvSpPr/>
            <p:nvPr/>
          </p:nvSpPr>
          <p:spPr>
            <a:xfrm>
              <a:off x="5043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6" name="Rectangle 105">
              <a:extLst>
                <a:ext uri="{FF2B5EF4-FFF2-40B4-BE49-F238E27FC236}">
                  <a16:creationId xmlns:a16="http://schemas.microsoft.com/office/drawing/2014/main" id="{3E2AEEFF-BB88-EB89-74DF-7CB109E9E31D}"/>
                </a:ext>
              </a:extLst>
            </p:cNvPr>
            <p:cNvSpPr/>
            <p:nvPr/>
          </p:nvSpPr>
          <p:spPr>
            <a:xfrm>
              <a:off x="5195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7" name="Rectangle 106">
              <a:extLst>
                <a:ext uri="{FF2B5EF4-FFF2-40B4-BE49-F238E27FC236}">
                  <a16:creationId xmlns:a16="http://schemas.microsoft.com/office/drawing/2014/main" id="{49C49C84-637A-9D71-AC18-F14C10E1F056}"/>
                </a:ext>
              </a:extLst>
            </p:cNvPr>
            <p:cNvSpPr/>
            <p:nvPr/>
          </p:nvSpPr>
          <p:spPr>
            <a:xfrm>
              <a:off x="5348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8" name="Rectangle 107">
              <a:extLst>
                <a:ext uri="{FF2B5EF4-FFF2-40B4-BE49-F238E27FC236}">
                  <a16:creationId xmlns:a16="http://schemas.microsoft.com/office/drawing/2014/main" id="{5F2FF381-62D5-1985-9D86-CA2CA4D5C783}"/>
                </a:ext>
              </a:extLst>
            </p:cNvPr>
            <p:cNvSpPr/>
            <p:nvPr/>
          </p:nvSpPr>
          <p:spPr>
            <a:xfrm>
              <a:off x="5500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09" name="Rectangle 108">
              <a:extLst>
                <a:ext uri="{FF2B5EF4-FFF2-40B4-BE49-F238E27FC236}">
                  <a16:creationId xmlns:a16="http://schemas.microsoft.com/office/drawing/2014/main" id="{CEA48D54-405D-3EB1-C1AE-C30B2138CFDB}"/>
                </a:ext>
              </a:extLst>
            </p:cNvPr>
            <p:cNvSpPr/>
            <p:nvPr/>
          </p:nvSpPr>
          <p:spPr>
            <a:xfrm>
              <a:off x="5652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10" name="Rectangle 109">
              <a:extLst>
                <a:ext uri="{FF2B5EF4-FFF2-40B4-BE49-F238E27FC236}">
                  <a16:creationId xmlns:a16="http://schemas.microsoft.com/office/drawing/2014/main" id="{E386991B-C933-3137-D516-A2819BEE01FC}"/>
                </a:ext>
              </a:extLst>
            </p:cNvPr>
            <p:cNvSpPr/>
            <p:nvPr/>
          </p:nvSpPr>
          <p:spPr>
            <a:xfrm>
              <a:off x="5805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11" name="Rectangle 110">
              <a:extLst>
                <a:ext uri="{FF2B5EF4-FFF2-40B4-BE49-F238E27FC236}">
                  <a16:creationId xmlns:a16="http://schemas.microsoft.com/office/drawing/2014/main" id="{F062F162-A018-34DF-18A7-BFFD3500DC66}"/>
                </a:ext>
              </a:extLst>
            </p:cNvPr>
            <p:cNvSpPr/>
            <p:nvPr/>
          </p:nvSpPr>
          <p:spPr>
            <a:xfrm>
              <a:off x="59577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12" name="Rectangle 111">
              <a:extLst>
                <a:ext uri="{FF2B5EF4-FFF2-40B4-BE49-F238E27FC236}">
                  <a16:creationId xmlns:a16="http://schemas.microsoft.com/office/drawing/2014/main" id="{D6B3BCA6-EAA1-7BBF-B416-3F747D89419F}"/>
                </a:ext>
              </a:extLst>
            </p:cNvPr>
            <p:cNvSpPr/>
            <p:nvPr/>
          </p:nvSpPr>
          <p:spPr>
            <a:xfrm>
              <a:off x="6110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sp>
        <p:nvSpPr>
          <p:cNvPr id="114" name="Arrow: Pentagon 113">
            <a:extLst>
              <a:ext uri="{FF2B5EF4-FFF2-40B4-BE49-F238E27FC236}">
                <a16:creationId xmlns:a16="http://schemas.microsoft.com/office/drawing/2014/main" id="{40FA56E1-C6E6-B05A-8EB3-15A12C8B783F}"/>
              </a:ext>
            </a:extLst>
          </p:cNvPr>
          <p:cNvSpPr/>
          <p:nvPr/>
        </p:nvSpPr>
        <p:spPr>
          <a:xfrm>
            <a:off x="3567741" y="4500079"/>
            <a:ext cx="703908" cy="295190"/>
          </a:xfrm>
          <a:prstGeom prst="homePlate">
            <a:avLst/>
          </a:prstGeom>
          <a:solidFill>
            <a:srgbClr val="00B0F0"/>
          </a:solidFill>
          <a:ln>
            <a:noFill/>
          </a:ln>
        </p:spPr>
        <p:style>
          <a:lnRef idx="3">
            <a:schemeClr val="lt1"/>
          </a:lnRef>
          <a:fillRef idx="1">
            <a:schemeClr val="accent4"/>
          </a:fillRef>
          <a:effectRef idx="1">
            <a:schemeClr val="accent4"/>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DTN Launched</a:t>
            </a:r>
          </a:p>
        </p:txBody>
      </p:sp>
      <p:sp>
        <p:nvSpPr>
          <p:cNvPr id="115" name="Arrow: Pentagon 114">
            <a:extLst>
              <a:ext uri="{FF2B5EF4-FFF2-40B4-BE49-F238E27FC236}">
                <a16:creationId xmlns:a16="http://schemas.microsoft.com/office/drawing/2014/main" id="{06594215-EE33-177A-3684-EA906A85AF10}"/>
              </a:ext>
            </a:extLst>
          </p:cNvPr>
          <p:cNvSpPr/>
          <p:nvPr/>
        </p:nvSpPr>
        <p:spPr>
          <a:xfrm>
            <a:off x="6400098" y="4499162"/>
            <a:ext cx="703908" cy="295190"/>
          </a:xfrm>
          <a:prstGeom prst="homePlate">
            <a:avLst/>
          </a:prstGeom>
          <a:solidFill>
            <a:srgbClr val="00B0F0"/>
          </a:solidFill>
          <a:ln>
            <a:noFill/>
          </a:ln>
        </p:spPr>
        <p:style>
          <a:lnRef idx="3">
            <a:schemeClr val="lt1"/>
          </a:lnRef>
          <a:fillRef idx="1">
            <a:schemeClr val="accent4"/>
          </a:fillRef>
          <a:effectRef idx="1">
            <a:schemeClr val="accent4"/>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Skills Workshop 1</a:t>
            </a:r>
          </a:p>
        </p:txBody>
      </p:sp>
      <p:sp>
        <p:nvSpPr>
          <p:cNvPr id="116" name="Arrow: Pentagon 115">
            <a:extLst>
              <a:ext uri="{FF2B5EF4-FFF2-40B4-BE49-F238E27FC236}">
                <a16:creationId xmlns:a16="http://schemas.microsoft.com/office/drawing/2014/main" id="{3A0CC900-9726-7EE4-8E04-28315451FBC9}"/>
              </a:ext>
            </a:extLst>
          </p:cNvPr>
          <p:cNvSpPr/>
          <p:nvPr/>
        </p:nvSpPr>
        <p:spPr>
          <a:xfrm>
            <a:off x="7613520" y="4499162"/>
            <a:ext cx="703908" cy="295190"/>
          </a:xfrm>
          <a:prstGeom prst="homePlate">
            <a:avLst/>
          </a:prstGeom>
          <a:solidFill>
            <a:srgbClr val="00B0F0"/>
          </a:solidFill>
          <a:ln>
            <a:noFill/>
          </a:ln>
        </p:spPr>
        <p:style>
          <a:lnRef idx="3">
            <a:schemeClr val="lt1"/>
          </a:lnRef>
          <a:fillRef idx="1">
            <a:schemeClr val="accent4"/>
          </a:fillRef>
          <a:effectRef idx="1">
            <a:schemeClr val="accent4"/>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ECR Workshop</a:t>
            </a:r>
          </a:p>
        </p:txBody>
      </p:sp>
      <p:sp>
        <p:nvSpPr>
          <p:cNvPr id="117" name="Arrow: Pentagon 116">
            <a:extLst>
              <a:ext uri="{FF2B5EF4-FFF2-40B4-BE49-F238E27FC236}">
                <a16:creationId xmlns:a16="http://schemas.microsoft.com/office/drawing/2014/main" id="{6053581F-2043-E01F-3764-5197DAB63BC3}"/>
              </a:ext>
            </a:extLst>
          </p:cNvPr>
          <p:cNvSpPr/>
          <p:nvPr/>
        </p:nvSpPr>
        <p:spPr>
          <a:xfrm>
            <a:off x="9284497" y="4518971"/>
            <a:ext cx="751335" cy="295190"/>
          </a:xfrm>
          <a:prstGeom prst="homePlate">
            <a:avLst/>
          </a:prstGeom>
          <a:solidFill>
            <a:srgbClr val="00B0F0"/>
          </a:solidFill>
          <a:ln>
            <a:noFill/>
          </a:ln>
        </p:spPr>
        <p:style>
          <a:lnRef idx="3">
            <a:schemeClr val="lt1"/>
          </a:lnRef>
          <a:fillRef idx="1">
            <a:schemeClr val="accent4"/>
          </a:fillRef>
          <a:effectRef idx="1">
            <a:schemeClr val="accent4"/>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Syllabus Workshop</a:t>
            </a:r>
          </a:p>
        </p:txBody>
      </p:sp>
      <p:grpSp>
        <p:nvGrpSpPr>
          <p:cNvPr id="185" name="Group 184">
            <a:extLst>
              <a:ext uri="{FF2B5EF4-FFF2-40B4-BE49-F238E27FC236}">
                <a16:creationId xmlns:a16="http://schemas.microsoft.com/office/drawing/2014/main" id="{11848F9A-4B08-6856-A6D6-D1D6B24348D1}"/>
              </a:ext>
            </a:extLst>
          </p:cNvPr>
          <p:cNvGrpSpPr/>
          <p:nvPr/>
        </p:nvGrpSpPr>
        <p:grpSpPr>
          <a:xfrm>
            <a:off x="4092318" y="5060780"/>
            <a:ext cx="3120824" cy="150778"/>
            <a:chOff x="4096656" y="5046866"/>
            <a:chExt cx="3399349" cy="186152"/>
          </a:xfrm>
        </p:grpSpPr>
        <p:sp>
          <p:nvSpPr>
            <p:cNvPr id="119" name="Rectangle 118">
              <a:extLst>
                <a:ext uri="{FF2B5EF4-FFF2-40B4-BE49-F238E27FC236}">
                  <a16:creationId xmlns:a16="http://schemas.microsoft.com/office/drawing/2014/main" id="{372A795B-A032-5E27-5D05-97EEC702DF67}"/>
                </a:ext>
              </a:extLst>
            </p:cNvPr>
            <p:cNvSpPr/>
            <p:nvPr/>
          </p:nvSpPr>
          <p:spPr>
            <a:xfrm>
              <a:off x="4096656"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0" name="Rectangle 119">
              <a:extLst>
                <a:ext uri="{FF2B5EF4-FFF2-40B4-BE49-F238E27FC236}">
                  <a16:creationId xmlns:a16="http://schemas.microsoft.com/office/drawing/2014/main" id="{44800D07-B44F-9F6F-5811-E741A85CD878}"/>
                </a:ext>
              </a:extLst>
            </p:cNvPr>
            <p:cNvSpPr/>
            <p:nvPr/>
          </p:nvSpPr>
          <p:spPr>
            <a:xfrm>
              <a:off x="4431970"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1" name="Rectangle 120">
              <a:extLst>
                <a:ext uri="{FF2B5EF4-FFF2-40B4-BE49-F238E27FC236}">
                  <a16:creationId xmlns:a16="http://schemas.microsoft.com/office/drawing/2014/main" id="{7CF3FF8A-C83F-69ED-7FC8-836673A6C5A9}"/>
                </a:ext>
              </a:extLst>
            </p:cNvPr>
            <p:cNvSpPr/>
            <p:nvPr/>
          </p:nvSpPr>
          <p:spPr>
            <a:xfrm>
              <a:off x="4767283"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2" name="Rectangle 121">
              <a:extLst>
                <a:ext uri="{FF2B5EF4-FFF2-40B4-BE49-F238E27FC236}">
                  <a16:creationId xmlns:a16="http://schemas.microsoft.com/office/drawing/2014/main" id="{9F0E63FE-A9B9-919C-5B26-DD514F105526}"/>
                </a:ext>
              </a:extLst>
            </p:cNvPr>
            <p:cNvSpPr/>
            <p:nvPr/>
          </p:nvSpPr>
          <p:spPr>
            <a:xfrm>
              <a:off x="5102597"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3" name="Rectangle 122">
              <a:extLst>
                <a:ext uri="{FF2B5EF4-FFF2-40B4-BE49-F238E27FC236}">
                  <a16:creationId xmlns:a16="http://schemas.microsoft.com/office/drawing/2014/main" id="{A8AFEFE3-E531-2570-701D-A4278FF82FB9}"/>
                </a:ext>
              </a:extLst>
            </p:cNvPr>
            <p:cNvSpPr/>
            <p:nvPr/>
          </p:nvSpPr>
          <p:spPr>
            <a:xfrm>
              <a:off x="5437910"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4" name="Rectangle 123">
              <a:extLst>
                <a:ext uri="{FF2B5EF4-FFF2-40B4-BE49-F238E27FC236}">
                  <a16:creationId xmlns:a16="http://schemas.microsoft.com/office/drawing/2014/main" id="{6F47131D-1E97-F7F6-9E06-EE91EF346050}"/>
                </a:ext>
              </a:extLst>
            </p:cNvPr>
            <p:cNvSpPr/>
            <p:nvPr/>
          </p:nvSpPr>
          <p:spPr>
            <a:xfrm>
              <a:off x="5773224"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5" name="Rectangle 124">
              <a:extLst>
                <a:ext uri="{FF2B5EF4-FFF2-40B4-BE49-F238E27FC236}">
                  <a16:creationId xmlns:a16="http://schemas.microsoft.com/office/drawing/2014/main" id="{BB04F74C-AE5A-88E9-8585-B6DC83912F89}"/>
                </a:ext>
              </a:extLst>
            </p:cNvPr>
            <p:cNvSpPr/>
            <p:nvPr/>
          </p:nvSpPr>
          <p:spPr>
            <a:xfrm>
              <a:off x="6108538"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6" name="Rectangle 125">
              <a:extLst>
                <a:ext uri="{FF2B5EF4-FFF2-40B4-BE49-F238E27FC236}">
                  <a16:creationId xmlns:a16="http://schemas.microsoft.com/office/drawing/2014/main" id="{1EFC33BB-1947-0598-F538-E5325AB0E2F6}"/>
                </a:ext>
              </a:extLst>
            </p:cNvPr>
            <p:cNvSpPr/>
            <p:nvPr/>
          </p:nvSpPr>
          <p:spPr>
            <a:xfrm>
              <a:off x="6443851"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7" name="Rectangle 126">
              <a:extLst>
                <a:ext uri="{FF2B5EF4-FFF2-40B4-BE49-F238E27FC236}">
                  <a16:creationId xmlns:a16="http://schemas.microsoft.com/office/drawing/2014/main" id="{B729D903-6F4F-E6F1-BBEE-452782220F4F}"/>
                </a:ext>
              </a:extLst>
            </p:cNvPr>
            <p:cNvSpPr/>
            <p:nvPr/>
          </p:nvSpPr>
          <p:spPr>
            <a:xfrm>
              <a:off x="6779165"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8" name="Rectangle 127">
              <a:extLst>
                <a:ext uri="{FF2B5EF4-FFF2-40B4-BE49-F238E27FC236}">
                  <a16:creationId xmlns:a16="http://schemas.microsoft.com/office/drawing/2014/main" id="{8B7F1D27-3FCB-FABC-8BE3-A9D14D7A01DB}"/>
                </a:ext>
              </a:extLst>
            </p:cNvPr>
            <p:cNvSpPr/>
            <p:nvPr/>
          </p:nvSpPr>
          <p:spPr>
            <a:xfrm>
              <a:off x="7114479"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29" name="Rectangle 128">
              <a:extLst>
                <a:ext uri="{FF2B5EF4-FFF2-40B4-BE49-F238E27FC236}">
                  <a16:creationId xmlns:a16="http://schemas.microsoft.com/office/drawing/2014/main" id="{21A8857C-7E47-601F-9FDA-DEE86C196742}"/>
                </a:ext>
              </a:extLst>
            </p:cNvPr>
            <p:cNvSpPr/>
            <p:nvPr/>
          </p:nvSpPr>
          <p:spPr>
            <a:xfrm>
              <a:off x="7449793" y="5046866"/>
              <a:ext cx="46212" cy="18615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130" name="Connector: Elbow 129">
            <a:extLst>
              <a:ext uri="{FF2B5EF4-FFF2-40B4-BE49-F238E27FC236}">
                <a16:creationId xmlns:a16="http://schemas.microsoft.com/office/drawing/2014/main" id="{B2F9A2A0-6B9E-2794-1DCA-D64EAADFE721}"/>
              </a:ext>
            </a:extLst>
          </p:cNvPr>
          <p:cNvCxnSpPr>
            <a:cxnSpLocks/>
            <a:endCxn id="119" idx="1"/>
          </p:cNvCxnSpPr>
          <p:nvPr/>
        </p:nvCxnSpPr>
        <p:spPr>
          <a:xfrm rot="16200000" flipH="1">
            <a:off x="3835556" y="4879407"/>
            <a:ext cx="340902" cy="172622"/>
          </a:xfrm>
          <a:prstGeom prst="bentConnector2">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31" name="Group 130">
            <a:extLst>
              <a:ext uri="{FF2B5EF4-FFF2-40B4-BE49-F238E27FC236}">
                <a16:creationId xmlns:a16="http://schemas.microsoft.com/office/drawing/2014/main" id="{0CDD11FB-4EF2-EC1A-9118-9202248CDD87}"/>
              </a:ext>
            </a:extLst>
          </p:cNvPr>
          <p:cNvGrpSpPr/>
          <p:nvPr/>
        </p:nvGrpSpPr>
        <p:grpSpPr>
          <a:xfrm>
            <a:off x="5504820" y="3359388"/>
            <a:ext cx="230195" cy="166596"/>
            <a:chOff x="7882897" y="2103851"/>
            <a:chExt cx="149584" cy="208440"/>
          </a:xfrm>
          <a:solidFill>
            <a:srgbClr val="00B050"/>
          </a:solidFill>
        </p:grpSpPr>
        <p:sp>
          <p:nvSpPr>
            <p:cNvPr id="132" name="Rectangle 131">
              <a:extLst>
                <a:ext uri="{FF2B5EF4-FFF2-40B4-BE49-F238E27FC236}">
                  <a16:creationId xmlns:a16="http://schemas.microsoft.com/office/drawing/2014/main" id="{5F46DBE9-2498-E7A7-8422-B4F3FC90B96A}"/>
                </a:ext>
              </a:extLst>
            </p:cNvPr>
            <p:cNvSpPr/>
            <p:nvPr/>
          </p:nvSpPr>
          <p:spPr>
            <a:xfrm>
              <a:off x="7882897" y="2103851"/>
              <a:ext cx="23182" cy="20844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33" name="Rectangle 132">
              <a:extLst>
                <a:ext uri="{FF2B5EF4-FFF2-40B4-BE49-F238E27FC236}">
                  <a16:creationId xmlns:a16="http://schemas.microsoft.com/office/drawing/2014/main" id="{3D89AE37-18FA-B219-39BA-F3369748762F}"/>
                </a:ext>
              </a:extLst>
            </p:cNvPr>
            <p:cNvSpPr/>
            <p:nvPr/>
          </p:nvSpPr>
          <p:spPr>
            <a:xfrm>
              <a:off x="7925910" y="2103851"/>
              <a:ext cx="23182" cy="20844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34" name="Rectangle 133">
              <a:extLst>
                <a:ext uri="{FF2B5EF4-FFF2-40B4-BE49-F238E27FC236}">
                  <a16:creationId xmlns:a16="http://schemas.microsoft.com/office/drawing/2014/main" id="{D37D1EED-DFC7-4DC7-2EC5-C54F96DC44FC}"/>
                </a:ext>
              </a:extLst>
            </p:cNvPr>
            <p:cNvSpPr/>
            <p:nvPr/>
          </p:nvSpPr>
          <p:spPr>
            <a:xfrm>
              <a:off x="7968924" y="2103851"/>
              <a:ext cx="23182" cy="20844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35" name="Rectangle 134">
              <a:extLst>
                <a:ext uri="{FF2B5EF4-FFF2-40B4-BE49-F238E27FC236}">
                  <a16:creationId xmlns:a16="http://schemas.microsoft.com/office/drawing/2014/main" id="{D92C9E25-B75F-A70C-BA76-3AF9F2B239B9}"/>
                </a:ext>
              </a:extLst>
            </p:cNvPr>
            <p:cNvSpPr/>
            <p:nvPr/>
          </p:nvSpPr>
          <p:spPr>
            <a:xfrm>
              <a:off x="8009299" y="2103851"/>
              <a:ext cx="23182" cy="208440"/>
            </a:xfrm>
            <a:prstGeom prst="rect">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136" name="Connector: Elbow 135">
            <a:extLst>
              <a:ext uri="{FF2B5EF4-FFF2-40B4-BE49-F238E27FC236}">
                <a16:creationId xmlns:a16="http://schemas.microsoft.com/office/drawing/2014/main" id="{5CCA2E11-CA9B-CD58-2467-1370518CFA5E}"/>
              </a:ext>
            </a:extLst>
          </p:cNvPr>
          <p:cNvCxnSpPr>
            <a:cxnSpLocks/>
            <a:endCxn id="132" idx="1"/>
          </p:cNvCxnSpPr>
          <p:nvPr/>
        </p:nvCxnSpPr>
        <p:spPr>
          <a:xfrm rot="16200000" flipH="1">
            <a:off x="5356708" y="3294564"/>
            <a:ext cx="172687" cy="123557"/>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7" name="Arrow: Pentagon 136">
            <a:extLst>
              <a:ext uri="{FF2B5EF4-FFF2-40B4-BE49-F238E27FC236}">
                <a16:creationId xmlns:a16="http://schemas.microsoft.com/office/drawing/2014/main" id="{0FE6D39E-3759-6191-F097-EA9636DCCCDB}"/>
              </a:ext>
            </a:extLst>
          </p:cNvPr>
          <p:cNvSpPr/>
          <p:nvPr/>
        </p:nvSpPr>
        <p:spPr>
          <a:xfrm>
            <a:off x="6659989" y="2141377"/>
            <a:ext cx="703908" cy="295190"/>
          </a:xfrm>
          <a:prstGeom prst="homePlate">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US Visits</a:t>
            </a:r>
          </a:p>
        </p:txBody>
      </p:sp>
      <p:sp>
        <p:nvSpPr>
          <p:cNvPr id="138" name="Arrow: Pentagon 137">
            <a:extLst>
              <a:ext uri="{FF2B5EF4-FFF2-40B4-BE49-F238E27FC236}">
                <a16:creationId xmlns:a16="http://schemas.microsoft.com/office/drawing/2014/main" id="{94922A33-E7C9-843E-179D-C8F741EE2816}"/>
              </a:ext>
            </a:extLst>
          </p:cNvPr>
          <p:cNvSpPr/>
          <p:nvPr/>
        </p:nvSpPr>
        <p:spPr>
          <a:xfrm>
            <a:off x="6659989" y="2954351"/>
            <a:ext cx="703908" cy="295190"/>
          </a:xfrm>
          <a:prstGeom prst="homePlate">
            <a:avLst/>
          </a:prstGeom>
          <a:solidFill>
            <a:srgbClr val="00B050"/>
          </a:solidFill>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Swarm Workshop</a:t>
            </a:r>
          </a:p>
        </p:txBody>
      </p:sp>
      <p:sp>
        <p:nvSpPr>
          <p:cNvPr id="140" name="Arrow: Pentagon 139">
            <a:extLst>
              <a:ext uri="{FF2B5EF4-FFF2-40B4-BE49-F238E27FC236}">
                <a16:creationId xmlns:a16="http://schemas.microsoft.com/office/drawing/2014/main" id="{8F83731B-3AAA-22EA-9758-898196B5956C}"/>
              </a:ext>
            </a:extLst>
          </p:cNvPr>
          <p:cNvSpPr/>
          <p:nvPr/>
        </p:nvSpPr>
        <p:spPr>
          <a:xfrm>
            <a:off x="3781559" y="5410645"/>
            <a:ext cx="703908" cy="295190"/>
          </a:xfrm>
          <a:prstGeom prst="homePlate">
            <a:avLst/>
          </a:prstGeom>
          <a:solidFill>
            <a:srgbClr val="7030A0"/>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EDI WG</a:t>
            </a:r>
          </a:p>
        </p:txBody>
      </p:sp>
      <p:sp>
        <p:nvSpPr>
          <p:cNvPr id="141" name="Arrow: Pentagon 140">
            <a:extLst>
              <a:ext uri="{FF2B5EF4-FFF2-40B4-BE49-F238E27FC236}">
                <a16:creationId xmlns:a16="http://schemas.microsoft.com/office/drawing/2014/main" id="{CF5D571D-D8BE-D50F-0FD7-F9B354FE94F8}"/>
              </a:ext>
            </a:extLst>
          </p:cNvPr>
          <p:cNvSpPr/>
          <p:nvPr/>
        </p:nvSpPr>
        <p:spPr>
          <a:xfrm>
            <a:off x="7911763" y="5407907"/>
            <a:ext cx="703908" cy="295190"/>
          </a:xfrm>
          <a:prstGeom prst="homePlate">
            <a:avLst/>
          </a:prstGeom>
          <a:solidFill>
            <a:srgbClr val="7030A0"/>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EDI </a:t>
            </a:r>
            <a:r>
              <a:rPr lang="en-GB" sz="700" err="1">
                <a:latin typeface="Segoe UI" panose="020B0502040204020203" pitchFamily="34" charset="0"/>
                <a:cs typeface="Segoe UI" panose="020B0502040204020203" pitchFamily="34" charset="0"/>
              </a:rPr>
              <a:t>SoI</a:t>
            </a:r>
            <a:r>
              <a:rPr lang="en-GB" sz="700">
                <a:latin typeface="Segoe UI" panose="020B0502040204020203" pitchFamily="34" charset="0"/>
                <a:cs typeface="Segoe UI" panose="020B0502040204020203" pitchFamily="34" charset="0"/>
              </a:rPr>
              <a:t> &amp; Strategy</a:t>
            </a:r>
          </a:p>
        </p:txBody>
      </p:sp>
      <p:sp>
        <p:nvSpPr>
          <p:cNvPr id="142" name="Arrow: Pentagon 141">
            <a:extLst>
              <a:ext uri="{FF2B5EF4-FFF2-40B4-BE49-F238E27FC236}">
                <a16:creationId xmlns:a16="http://schemas.microsoft.com/office/drawing/2014/main" id="{EC5AFC59-ECD0-7EB3-56BA-B7A83798EAE9}"/>
              </a:ext>
            </a:extLst>
          </p:cNvPr>
          <p:cNvSpPr/>
          <p:nvPr/>
        </p:nvSpPr>
        <p:spPr>
          <a:xfrm>
            <a:off x="5151776" y="5410645"/>
            <a:ext cx="703908" cy="295190"/>
          </a:xfrm>
          <a:prstGeom prst="homePlate">
            <a:avLst/>
          </a:prstGeom>
          <a:solidFill>
            <a:srgbClr val="7030A0"/>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Agile RRI Workshop</a:t>
            </a:r>
          </a:p>
        </p:txBody>
      </p:sp>
      <p:sp>
        <p:nvSpPr>
          <p:cNvPr id="143" name="Arrow: Pentagon 142">
            <a:extLst>
              <a:ext uri="{FF2B5EF4-FFF2-40B4-BE49-F238E27FC236}">
                <a16:creationId xmlns:a16="http://schemas.microsoft.com/office/drawing/2014/main" id="{68FA285D-88F9-F3DB-F012-7231F2388E9F}"/>
              </a:ext>
            </a:extLst>
          </p:cNvPr>
          <p:cNvSpPr/>
          <p:nvPr/>
        </p:nvSpPr>
        <p:spPr>
          <a:xfrm>
            <a:off x="1922331" y="5407907"/>
            <a:ext cx="743588" cy="295190"/>
          </a:xfrm>
          <a:prstGeom prst="homePlate">
            <a:avLst/>
          </a:prstGeom>
          <a:solidFill>
            <a:srgbClr val="7030A0"/>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TAS Guide Principles</a:t>
            </a:r>
          </a:p>
        </p:txBody>
      </p:sp>
      <p:grpSp>
        <p:nvGrpSpPr>
          <p:cNvPr id="157" name="Group 156">
            <a:extLst>
              <a:ext uri="{FF2B5EF4-FFF2-40B4-BE49-F238E27FC236}">
                <a16:creationId xmlns:a16="http://schemas.microsoft.com/office/drawing/2014/main" id="{4370033E-0AF5-D506-A416-6631D7E0FA8E}"/>
              </a:ext>
            </a:extLst>
          </p:cNvPr>
          <p:cNvGrpSpPr/>
          <p:nvPr/>
        </p:nvGrpSpPr>
        <p:grpSpPr>
          <a:xfrm>
            <a:off x="1922333" y="1351012"/>
            <a:ext cx="8297389" cy="4726747"/>
            <a:chOff x="1818616" y="1268413"/>
            <a:chExt cx="8710563" cy="4846073"/>
          </a:xfrm>
        </p:grpSpPr>
        <p:cxnSp>
          <p:nvCxnSpPr>
            <p:cNvPr id="150" name="Straight Connector 149">
              <a:extLst>
                <a:ext uri="{FF2B5EF4-FFF2-40B4-BE49-F238E27FC236}">
                  <a16:creationId xmlns:a16="http://schemas.microsoft.com/office/drawing/2014/main" id="{699FE248-E1C6-4F96-031A-EA5096BE49E3}"/>
                </a:ext>
              </a:extLst>
            </p:cNvPr>
            <p:cNvCxnSpPr>
              <a:cxnSpLocks/>
            </p:cNvCxnSpPr>
            <p:nvPr/>
          </p:nvCxnSpPr>
          <p:spPr>
            <a:xfrm>
              <a:off x="1818616" y="1268413"/>
              <a:ext cx="0" cy="48401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1ECC0DF-F779-6A02-777B-AE1A01EF12F0}"/>
                </a:ext>
              </a:extLst>
            </p:cNvPr>
            <p:cNvCxnSpPr>
              <a:cxnSpLocks/>
            </p:cNvCxnSpPr>
            <p:nvPr/>
          </p:nvCxnSpPr>
          <p:spPr>
            <a:xfrm>
              <a:off x="6519354" y="1270432"/>
              <a:ext cx="0" cy="48401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EC03D6-38F5-AB57-94C9-D19EB768FA84}"/>
                </a:ext>
              </a:extLst>
            </p:cNvPr>
            <p:cNvCxnSpPr>
              <a:cxnSpLocks/>
            </p:cNvCxnSpPr>
            <p:nvPr/>
          </p:nvCxnSpPr>
          <p:spPr>
            <a:xfrm>
              <a:off x="10529179" y="1274377"/>
              <a:ext cx="0" cy="484010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58" name="TextBox 157">
            <a:extLst>
              <a:ext uri="{FF2B5EF4-FFF2-40B4-BE49-F238E27FC236}">
                <a16:creationId xmlns:a16="http://schemas.microsoft.com/office/drawing/2014/main" id="{AC8B2034-AF47-F23E-5F89-6E44104DEE87}"/>
              </a:ext>
            </a:extLst>
          </p:cNvPr>
          <p:cNvSpPr txBox="1"/>
          <p:nvPr/>
        </p:nvSpPr>
        <p:spPr>
          <a:xfrm>
            <a:off x="905964" y="1522465"/>
            <a:ext cx="883032" cy="253916"/>
          </a:xfrm>
          <a:prstGeom prst="rect">
            <a:avLst/>
          </a:prstGeom>
          <a:noFill/>
        </p:spPr>
        <p:txBody>
          <a:bodyPr wrap="square" rtlCol="0">
            <a:spAutoFit/>
          </a:bodyPr>
          <a:lstStyle/>
          <a:p>
            <a:r>
              <a:rPr lang="en-GB" sz="1050" b="1">
                <a:latin typeface="Segoe UI" panose="020B0502040204020203" pitchFamily="34" charset="0"/>
                <a:cs typeface="Segoe UI" panose="020B0502040204020203" pitchFamily="34" charset="0"/>
              </a:rPr>
              <a:t>Sept 2020</a:t>
            </a:r>
          </a:p>
        </p:txBody>
      </p:sp>
      <p:sp>
        <p:nvSpPr>
          <p:cNvPr id="159" name="TextBox 158">
            <a:extLst>
              <a:ext uri="{FF2B5EF4-FFF2-40B4-BE49-F238E27FC236}">
                <a16:creationId xmlns:a16="http://schemas.microsoft.com/office/drawing/2014/main" id="{24C5AAEB-0F4D-6E50-78F1-22E0D57E2BBB}"/>
              </a:ext>
            </a:extLst>
          </p:cNvPr>
          <p:cNvSpPr txBox="1"/>
          <p:nvPr/>
        </p:nvSpPr>
        <p:spPr>
          <a:xfrm>
            <a:off x="905964" y="2157284"/>
            <a:ext cx="938523" cy="415498"/>
          </a:xfrm>
          <a:prstGeom prst="rect">
            <a:avLst/>
          </a:prstGeom>
          <a:noFill/>
        </p:spPr>
        <p:txBody>
          <a:bodyPr wrap="square" rtlCol="0">
            <a:spAutoFit/>
          </a:bodyPr>
          <a:lstStyle/>
          <a:p>
            <a:r>
              <a:rPr lang="en-GB" sz="1050" b="1">
                <a:latin typeface="Segoe UI" panose="020B0502040204020203" pitchFamily="34" charset="0"/>
                <a:cs typeface="Segoe UI" panose="020B0502040204020203" pitchFamily="34" charset="0"/>
              </a:rPr>
              <a:t>Research</a:t>
            </a:r>
          </a:p>
          <a:p>
            <a:r>
              <a:rPr lang="en-GB" sz="1050" b="1">
                <a:latin typeface="Segoe UI" panose="020B0502040204020203" pitchFamily="34" charset="0"/>
                <a:cs typeface="Segoe UI" panose="020B0502040204020203" pitchFamily="34" charset="0"/>
              </a:rPr>
              <a:t>Programme</a:t>
            </a:r>
          </a:p>
        </p:txBody>
      </p:sp>
      <p:sp>
        <p:nvSpPr>
          <p:cNvPr id="160" name="TextBox 159">
            <a:extLst>
              <a:ext uri="{FF2B5EF4-FFF2-40B4-BE49-F238E27FC236}">
                <a16:creationId xmlns:a16="http://schemas.microsoft.com/office/drawing/2014/main" id="{B087DE55-34A0-694D-7A0D-8E403C35C0EA}"/>
              </a:ext>
            </a:extLst>
          </p:cNvPr>
          <p:cNvSpPr txBox="1"/>
          <p:nvPr/>
        </p:nvSpPr>
        <p:spPr>
          <a:xfrm>
            <a:off x="905964" y="3786766"/>
            <a:ext cx="982381" cy="415498"/>
          </a:xfrm>
          <a:prstGeom prst="rect">
            <a:avLst/>
          </a:prstGeom>
          <a:noFill/>
        </p:spPr>
        <p:txBody>
          <a:bodyPr wrap="square" rtlCol="0">
            <a:spAutoFit/>
          </a:bodyPr>
          <a:lstStyle/>
          <a:p>
            <a:r>
              <a:rPr lang="en-GB" sz="1050" b="1">
                <a:latin typeface="Segoe UI" panose="020B0502040204020203" pitchFamily="34" charset="0"/>
                <a:cs typeface="Segoe UI" panose="020B0502040204020203" pitchFamily="34" charset="0"/>
              </a:rPr>
              <a:t>Policy Engagement</a:t>
            </a:r>
          </a:p>
        </p:txBody>
      </p:sp>
      <p:sp>
        <p:nvSpPr>
          <p:cNvPr id="161" name="TextBox 160">
            <a:extLst>
              <a:ext uri="{FF2B5EF4-FFF2-40B4-BE49-F238E27FC236}">
                <a16:creationId xmlns:a16="http://schemas.microsoft.com/office/drawing/2014/main" id="{A9C96912-15AE-79FE-DF57-823D9D917EBA}"/>
              </a:ext>
            </a:extLst>
          </p:cNvPr>
          <p:cNvSpPr txBox="1"/>
          <p:nvPr/>
        </p:nvSpPr>
        <p:spPr>
          <a:xfrm>
            <a:off x="905963" y="4425365"/>
            <a:ext cx="957863" cy="415498"/>
          </a:xfrm>
          <a:prstGeom prst="rect">
            <a:avLst/>
          </a:prstGeom>
          <a:noFill/>
        </p:spPr>
        <p:txBody>
          <a:bodyPr wrap="square" rtlCol="0">
            <a:spAutoFit/>
          </a:bodyPr>
          <a:lstStyle/>
          <a:p>
            <a:r>
              <a:rPr lang="en-GB" sz="1050" b="1">
                <a:latin typeface="Segoe UI" panose="020B0502040204020203" pitchFamily="34" charset="0"/>
                <a:cs typeface="Segoe UI" panose="020B0502040204020203" pitchFamily="34" charset="0"/>
              </a:rPr>
              <a:t>Skills Programme</a:t>
            </a:r>
          </a:p>
        </p:txBody>
      </p:sp>
      <p:sp>
        <p:nvSpPr>
          <p:cNvPr id="162" name="TextBox 161">
            <a:extLst>
              <a:ext uri="{FF2B5EF4-FFF2-40B4-BE49-F238E27FC236}">
                <a16:creationId xmlns:a16="http://schemas.microsoft.com/office/drawing/2014/main" id="{64A8216C-8D57-EB26-8E5D-FFEF4B5BA063}"/>
              </a:ext>
            </a:extLst>
          </p:cNvPr>
          <p:cNvSpPr txBox="1"/>
          <p:nvPr/>
        </p:nvSpPr>
        <p:spPr>
          <a:xfrm>
            <a:off x="905965" y="2839399"/>
            <a:ext cx="1087875" cy="415498"/>
          </a:xfrm>
          <a:prstGeom prst="rect">
            <a:avLst/>
          </a:prstGeom>
          <a:noFill/>
        </p:spPr>
        <p:txBody>
          <a:bodyPr wrap="square" rtlCol="0">
            <a:spAutoFit/>
          </a:bodyPr>
          <a:lstStyle/>
          <a:p>
            <a:r>
              <a:rPr lang="en-GB" sz="1050" b="1">
                <a:latin typeface="Segoe UI" panose="020B0502040204020203" pitchFamily="34" charset="0"/>
                <a:cs typeface="Segoe UI" panose="020B0502040204020203" pitchFamily="34" charset="0"/>
              </a:rPr>
              <a:t>Advocacy &amp; Engagement</a:t>
            </a:r>
          </a:p>
        </p:txBody>
      </p:sp>
      <p:sp>
        <p:nvSpPr>
          <p:cNvPr id="163" name="TextBox 162">
            <a:extLst>
              <a:ext uri="{FF2B5EF4-FFF2-40B4-BE49-F238E27FC236}">
                <a16:creationId xmlns:a16="http://schemas.microsoft.com/office/drawing/2014/main" id="{1871D152-78DA-B0FE-6A71-0E0DBFBD5773}"/>
              </a:ext>
            </a:extLst>
          </p:cNvPr>
          <p:cNvSpPr txBox="1"/>
          <p:nvPr/>
        </p:nvSpPr>
        <p:spPr>
          <a:xfrm>
            <a:off x="6400098" y="1494485"/>
            <a:ext cx="813043" cy="253916"/>
          </a:xfrm>
          <a:prstGeom prst="rect">
            <a:avLst/>
          </a:prstGeom>
          <a:noFill/>
        </p:spPr>
        <p:txBody>
          <a:bodyPr wrap="none" rtlCol="0">
            <a:spAutoFit/>
          </a:bodyPr>
          <a:lstStyle/>
          <a:p>
            <a:r>
              <a:rPr lang="en-GB" sz="1050" b="1">
                <a:latin typeface="Segoe UI" panose="020B0502040204020203" pitchFamily="34" charset="0"/>
                <a:cs typeface="Segoe UI" panose="020B0502040204020203" pitchFamily="34" charset="0"/>
              </a:rPr>
              <a:t>Sept 2021</a:t>
            </a:r>
          </a:p>
        </p:txBody>
      </p:sp>
      <p:sp>
        <p:nvSpPr>
          <p:cNvPr id="164" name="TextBox 163">
            <a:extLst>
              <a:ext uri="{FF2B5EF4-FFF2-40B4-BE49-F238E27FC236}">
                <a16:creationId xmlns:a16="http://schemas.microsoft.com/office/drawing/2014/main" id="{AF67887A-E6AD-DD5B-0A0C-CD270900DD81}"/>
              </a:ext>
            </a:extLst>
          </p:cNvPr>
          <p:cNvSpPr txBox="1"/>
          <p:nvPr/>
        </p:nvSpPr>
        <p:spPr>
          <a:xfrm>
            <a:off x="10200405" y="1521209"/>
            <a:ext cx="780983" cy="253916"/>
          </a:xfrm>
          <a:prstGeom prst="rect">
            <a:avLst/>
          </a:prstGeom>
          <a:noFill/>
        </p:spPr>
        <p:txBody>
          <a:bodyPr wrap="none" rtlCol="0">
            <a:spAutoFit/>
          </a:bodyPr>
          <a:lstStyle/>
          <a:p>
            <a:r>
              <a:rPr lang="en-GB" sz="1050" b="1">
                <a:latin typeface="Segoe UI" panose="020B0502040204020203" pitchFamily="34" charset="0"/>
                <a:cs typeface="Segoe UI" panose="020B0502040204020203" pitchFamily="34" charset="0"/>
              </a:rPr>
              <a:t>July 2022</a:t>
            </a:r>
          </a:p>
        </p:txBody>
      </p:sp>
      <p:sp>
        <p:nvSpPr>
          <p:cNvPr id="165" name="TextBox 164">
            <a:extLst>
              <a:ext uri="{FF2B5EF4-FFF2-40B4-BE49-F238E27FC236}">
                <a16:creationId xmlns:a16="http://schemas.microsoft.com/office/drawing/2014/main" id="{A0A3A0D5-46CC-AF15-EB60-E65A1CDBC37D}"/>
              </a:ext>
            </a:extLst>
          </p:cNvPr>
          <p:cNvSpPr txBox="1"/>
          <p:nvPr/>
        </p:nvSpPr>
        <p:spPr>
          <a:xfrm>
            <a:off x="2198739" y="1534065"/>
            <a:ext cx="790601" cy="253916"/>
          </a:xfrm>
          <a:prstGeom prst="rect">
            <a:avLst/>
          </a:prstGeom>
          <a:noFill/>
        </p:spPr>
        <p:txBody>
          <a:bodyPr wrap="none" rtlCol="0">
            <a:spAutoFit/>
          </a:bodyPr>
          <a:lstStyle/>
          <a:p>
            <a:r>
              <a:rPr lang="en-GB" sz="1050" b="1">
                <a:latin typeface="Segoe UI" panose="020B0502040204020203" pitchFamily="34" charset="0"/>
                <a:cs typeface="Segoe UI" panose="020B0502040204020203" pitchFamily="34" charset="0"/>
              </a:rPr>
              <a:t>Nov 2020</a:t>
            </a:r>
          </a:p>
        </p:txBody>
      </p:sp>
      <p:sp>
        <p:nvSpPr>
          <p:cNvPr id="166" name="TextBox 165">
            <a:extLst>
              <a:ext uri="{FF2B5EF4-FFF2-40B4-BE49-F238E27FC236}">
                <a16:creationId xmlns:a16="http://schemas.microsoft.com/office/drawing/2014/main" id="{17A53851-EA57-9F39-90C2-EC9CED6571EA}"/>
              </a:ext>
            </a:extLst>
          </p:cNvPr>
          <p:cNvSpPr txBox="1"/>
          <p:nvPr/>
        </p:nvSpPr>
        <p:spPr>
          <a:xfrm>
            <a:off x="4028777" y="1534065"/>
            <a:ext cx="780983" cy="253916"/>
          </a:xfrm>
          <a:prstGeom prst="rect">
            <a:avLst/>
          </a:prstGeom>
          <a:noFill/>
        </p:spPr>
        <p:txBody>
          <a:bodyPr wrap="none" rtlCol="0">
            <a:spAutoFit/>
          </a:bodyPr>
          <a:lstStyle/>
          <a:p>
            <a:r>
              <a:rPr lang="en-GB" sz="1050" b="1">
                <a:latin typeface="Segoe UI" panose="020B0502040204020203" pitchFamily="34" charset="0"/>
                <a:cs typeface="Segoe UI" panose="020B0502040204020203" pitchFamily="34" charset="0"/>
              </a:rPr>
              <a:t>July 2021</a:t>
            </a:r>
          </a:p>
        </p:txBody>
      </p:sp>
      <p:sp>
        <p:nvSpPr>
          <p:cNvPr id="167" name="TextBox 166">
            <a:extLst>
              <a:ext uri="{FF2B5EF4-FFF2-40B4-BE49-F238E27FC236}">
                <a16:creationId xmlns:a16="http://schemas.microsoft.com/office/drawing/2014/main" id="{BF1F273B-C1E7-0ACD-00AC-ED1150223B81}"/>
              </a:ext>
            </a:extLst>
          </p:cNvPr>
          <p:cNvSpPr txBox="1"/>
          <p:nvPr/>
        </p:nvSpPr>
        <p:spPr>
          <a:xfrm>
            <a:off x="905965" y="5431304"/>
            <a:ext cx="943239" cy="253916"/>
          </a:xfrm>
          <a:prstGeom prst="rect">
            <a:avLst/>
          </a:prstGeom>
          <a:noFill/>
        </p:spPr>
        <p:txBody>
          <a:bodyPr wrap="square" rtlCol="0">
            <a:spAutoFit/>
          </a:bodyPr>
          <a:lstStyle/>
          <a:p>
            <a:r>
              <a:rPr lang="en-GB" sz="1050" b="1">
                <a:latin typeface="Segoe UI" panose="020B0502040204020203" pitchFamily="34" charset="0"/>
                <a:cs typeface="Segoe UI" panose="020B0502040204020203" pitchFamily="34" charset="0"/>
              </a:rPr>
              <a:t>EDI</a:t>
            </a:r>
          </a:p>
        </p:txBody>
      </p:sp>
      <p:cxnSp>
        <p:nvCxnSpPr>
          <p:cNvPr id="171" name="Connector: Elbow 170">
            <a:extLst>
              <a:ext uri="{FF2B5EF4-FFF2-40B4-BE49-F238E27FC236}">
                <a16:creationId xmlns:a16="http://schemas.microsoft.com/office/drawing/2014/main" id="{FF1EF083-8E36-1449-3EB0-905B1EA5F02D}"/>
              </a:ext>
            </a:extLst>
          </p:cNvPr>
          <p:cNvCxnSpPr>
            <a:cxnSpLocks/>
          </p:cNvCxnSpPr>
          <p:nvPr/>
        </p:nvCxnSpPr>
        <p:spPr>
          <a:xfrm rot="16200000" flipH="1">
            <a:off x="9355792" y="2439838"/>
            <a:ext cx="181221" cy="174684"/>
          </a:xfrm>
          <a:prstGeom prst="bentConnector2">
            <a:avLst/>
          </a:prstGeom>
          <a:ln>
            <a:solidFill>
              <a:srgbClr val="000096"/>
            </a:solidFill>
            <a:tailEnd type="triangle"/>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1EF9E95C-3016-72CE-6F21-E43C1F2D46E7}"/>
              </a:ext>
            </a:extLst>
          </p:cNvPr>
          <p:cNvGrpSpPr/>
          <p:nvPr/>
        </p:nvGrpSpPr>
        <p:grpSpPr>
          <a:xfrm>
            <a:off x="8088711" y="2534492"/>
            <a:ext cx="188317" cy="166596"/>
            <a:chOff x="4586144" y="2016665"/>
            <a:chExt cx="515257" cy="274469"/>
          </a:xfrm>
          <a:solidFill>
            <a:srgbClr val="00007A"/>
          </a:solidFill>
        </p:grpSpPr>
        <p:sp>
          <p:nvSpPr>
            <p:cNvPr id="173" name="Rectangle 172">
              <a:extLst>
                <a:ext uri="{FF2B5EF4-FFF2-40B4-BE49-F238E27FC236}">
                  <a16:creationId xmlns:a16="http://schemas.microsoft.com/office/drawing/2014/main" id="{55EB1B95-DA75-6F54-0EA2-8E19A112488C}"/>
                </a:ext>
              </a:extLst>
            </p:cNvPr>
            <p:cNvSpPr/>
            <p:nvPr/>
          </p:nvSpPr>
          <p:spPr>
            <a:xfrm>
              <a:off x="45861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74" name="Rectangle 173">
              <a:extLst>
                <a:ext uri="{FF2B5EF4-FFF2-40B4-BE49-F238E27FC236}">
                  <a16:creationId xmlns:a16="http://schemas.microsoft.com/office/drawing/2014/main" id="{FCEDD2C6-C0CC-F853-91E6-62F0E1F90061}"/>
                </a:ext>
              </a:extLst>
            </p:cNvPr>
            <p:cNvSpPr/>
            <p:nvPr/>
          </p:nvSpPr>
          <p:spPr>
            <a:xfrm>
              <a:off x="47385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75" name="Rectangle 174">
              <a:extLst>
                <a:ext uri="{FF2B5EF4-FFF2-40B4-BE49-F238E27FC236}">
                  <a16:creationId xmlns:a16="http://schemas.microsoft.com/office/drawing/2014/main" id="{A41E5CCF-58C9-EC75-DF1F-B23767D71BD9}"/>
                </a:ext>
              </a:extLst>
            </p:cNvPr>
            <p:cNvSpPr/>
            <p:nvPr/>
          </p:nvSpPr>
          <p:spPr>
            <a:xfrm>
              <a:off x="48909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sp>
          <p:nvSpPr>
            <p:cNvPr id="176" name="Rectangle 175">
              <a:extLst>
                <a:ext uri="{FF2B5EF4-FFF2-40B4-BE49-F238E27FC236}">
                  <a16:creationId xmlns:a16="http://schemas.microsoft.com/office/drawing/2014/main" id="{D5F37EFE-80B3-EB61-A4D0-3FE1B4DA82A1}"/>
                </a:ext>
              </a:extLst>
            </p:cNvPr>
            <p:cNvSpPr/>
            <p:nvPr/>
          </p:nvSpPr>
          <p:spPr>
            <a:xfrm>
              <a:off x="5043344" y="2016665"/>
              <a:ext cx="58057" cy="274469"/>
            </a:xfrm>
            <a:prstGeom prst="rect">
              <a:avLst/>
            </a:prstGeom>
            <a:grpFill/>
            <a:ln>
              <a:solidFill>
                <a:srgbClr val="0000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latin typeface="Segoe UI" panose="020B0502040204020203" pitchFamily="34" charset="0"/>
                <a:cs typeface="Segoe UI" panose="020B0502040204020203" pitchFamily="34" charset="0"/>
              </a:endParaRPr>
            </a:p>
          </p:txBody>
        </p:sp>
      </p:grpSp>
      <p:cxnSp>
        <p:nvCxnSpPr>
          <p:cNvPr id="180" name="Connector: Elbow 179">
            <a:extLst>
              <a:ext uri="{FF2B5EF4-FFF2-40B4-BE49-F238E27FC236}">
                <a16:creationId xmlns:a16="http://schemas.microsoft.com/office/drawing/2014/main" id="{2A4D3CE6-AA5D-BAB9-600F-B2F84B81B106}"/>
              </a:ext>
            </a:extLst>
          </p:cNvPr>
          <p:cNvCxnSpPr>
            <a:cxnSpLocks/>
            <a:endCxn id="173" idx="1"/>
          </p:cNvCxnSpPr>
          <p:nvPr/>
        </p:nvCxnSpPr>
        <p:spPr>
          <a:xfrm rot="16200000" flipH="1">
            <a:off x="7910760" y="2439838"/>
            <a:ext cx="181221" cy="174684"/>
          </a:xfrm>
          <a:prstGeom prst="bentConnector2">
            <a:avLst/>
          </a:prstGeom>
          <a:ln>
            <a:solidFill>
              <a:srgbClr val="000096"/>
            </a:solidFill>
            <a:tailEnd type="triangle"/>
          </a:ln>
        </p:spPr>
        <p:style>
          <a:lnRef idx="1">
            <a:schemeClr val="accent1"/>
          </a:lnRef>
          <a:fillRef idx="0">
            <a:schemeClr val="accent1"/>
          </a:fillRef>
          <a:effectRef idx="0">
            <a:schemeClr val="accent1"/>
          </a:effectRef>
          <a:fontRef idx="minor">
            <a:schemeClr val="tx1"/>
          </a:fontRef>
        </p:style>
      </p:cxnSp>
      <p:pic>
        <p:nvPicPr>
          <p:cNvPr id="187" name="Picture 186">
            <a:extLst>
              <a:ext uri="{FF2B5EF4-FFF2-40B4-BE49-F238E27FC236}">
                <a16:creationId xmlns:a16="http://schemas.microsoft.com/office/drawing/2014/main" id="{C624AA95-C569-9074-2E30-477981E5AF02}"/>
              </a:ext>
            </a:extLst>
          </p:cNvPr>
          <p:cNvPicPr>
            <a:picLocks noChangeAspect="1"/>
          </p:cNvPicPr>
          <p:nvPr/>
        </p:nvPicPr>
        <p:blipFill>
          <a:blip r:embed="rId3"/>
          <a:stretch>
            <a:fillRect/>
          </a:stretch>
        </p:blipFill>
        <p:spPr>
          <a:xfrm>
            <a:off x="10461081" y="2157215"/>
            <a:ext cx="503004" cy="503004"/>
          </a:xfrm>
          <a:prstGeom prst="rect">
            <a:avLst/>
          </a:prstGeom>
        </p:spPr>
      </p:pic>
      <p:pic>
        <p:nvPicPr>
          <p:cNvPr id="188" name="Picture 187">
            <a:extLst>
              <a:ext uri="{FF2B5EF4-FFF2-40B4-BE49-F238E27FC236}">
                <a16:creationId xmlns:a16="http://schemas.microsoft.com/office/drawing/2014/main" id="{8A6A0186-04B8-9200-A2F7-95852822E3C8}"/>
              </a:ext>
            </a:extLst>
          </p:cNvPr>
          <p:cNvPicPr>
            <a:picLocks noChangeAspect="1"/>
          </p:cNvPicPr>
          <p:nvPr/>
        </p:nvPicPr>
        <p:blipFill>
          <a:blip r:embed="rId3"/>
          <a:stretch>
            <a:fillRect/>
          </a:stretch>
        </p:blipFill>
        <p:spPr>
          <a:xfrm>
            <a:off x="10457664" y="2856385"/>
            <a:ext cx="503004" cy="503004"/>
          </a:xfrm>
          <a:prstGeom prst="rect">
            <a:avLst/>
          </a:prstGeom>
        </p:spPr>
      </p:pic>
      <p:pic>
        <p:nvPicPr>
          <p:cNvPr id="189" name="Picture 188">
            <a:extLst>
              <a:ext uri="{FF2B5EF4-FFF2-40B4-BE49-F238E27FC236}">
                <a16:creationId xmlns:a16="http://schemas.microsoft.com/office/drawing/2014/main" id="{DE5B8640-573C-9CF5-59E7-2DE8B315DD72}"/>
              </a:ext>
            </a:extLst>
          </p:cNvPr>
          <p:cNvPicPr>
            <a:picLocks noChangeAspect="1"/>
          </p:cNvPicPr>
          <p:nvPr/>
        </p:nvPicPr>
        <p:blipFill>
          <a:blip r:embed="rId3"/>
          <a:stretch>
            <a:fillRect/>
          </a:stretch>
        </p:blipFill>
        <p:spPr>
          <a:xfrm>
            <a:off x="10454247" y="3681320"/>
            <a:ext cx="503004" cy="503004"/>
          </a:xfrm>
          <a:prstGeom prst="rect">
            <a:avLst/>
          </a:prstGeom>
        </p:spPr>
      </p:pic>
      <p:pic>
        <p:nvPicPr>
          <p:cNvPr id="190" name="Picture 189">
            <a:extLst>
              <a:ext uri="{FF2B5EF4-FFF2-40B4-BE49-F238E27FC236}">
                <a16:creationId xmlns:a16="http://schemas.microsoft.com/office/drawing/2014/main" id="{A416385D-48DB-7313-7FE5-E6C81982FC50}"/>
              </a:ext>
            </a:extLst>
          </p:cNvPr>
          <p:cNvPicPr>
            <a:picLocks noChangeAspect="1"/>
          </p:cNvPicPr>
          <p:nvPr/>
        </p:nvPicPr>
        <p:blipFill>
          <a:blip r:embed="rId3"/>
          <a:stretch>
            <a:fillRect/>
          </a:stretch>
        </p:blipFill>
        <p:spPr>
          <a:xfrm>
            <a:off x="10450830" y="4411232"/>
            <a:ext cx="503004" cy="503004"/>
          </a:xfrm>
          <a:prstGeom prst="rect">
            <a:avLst/>
          </a:prstGeom>
        </p:spPr>
      </p:pic>
      <p:pic>
        <p:nvPicPr>
          <p:cNvPr id="191" name="Picture 190">
            <a:extLst>
              <a:ext uri="{FF2B5EF4-FFF2-40B4-BE49-F238E27FC236}">
                <a16:creationId xmlns:a16="http://schemas.microsoft.com/office/drawing/2014/main" id="{F5DC539F-84BD-8086-7124-8AB37DD08E7F}"/>
              </a:ext>
            </a:extLst>
          </p:cNvPr>
          <p:cNvPicPr>
            <a:picLocks noChangeAspect="1"/>
          </p:cNvPicPr>
          <p:nvPr/>
        </p:nvPicPr>
        <p:blipFill>
          <a:blip r:embed="rId3"/>
          <a:stretch>
            <a:fillRect/>
          </a:stretch>
        </p:blipFill>
        <p:spPr>
          <a:xfrm>
            <a:off x="10447413" y="5268480"/>
            <a:ext cx="503004" cy="503004"/>
          </a:xfrm>
          <a:prstGeom prst="rect">
            <a:avLst/>
          </a:prstGeom>
        </p:spPr>
      </p:pic>
      <p:sp>
        <p:nvSpPr>
          <p:cNvPr id="151" name="Arrow: Pentagon 150">
            <a:extLst>
              <a:ext uri="{FF2B5EF4-FFF2-40B4-BE49-F238E27FC236}">
                <a16:creationId xmlns:a16="http://schemas.microsoft.com/office/drawing/2014/main" id="{5860B5DC-077D-48EF-887C-A7D0D76374AB}"/>
              </a:ext>
            </a:extLst>
          </p:cNvPr>
          <p:cNvSpPr/>
          <p:nvPr/>
        </p:nvSpPr>
        <p:spPr>
          <a:xfrm>
            <a:off x="6135286" y="5411641"/>
            <a:ext cx="703908" cy="295190"/>
          </a:xfrm>
          <a:prstGeom prst="homePlate">
            <a:avLst/>
          </a:prstGeom>
          <a:solidFill>
            <a:srgbClr val="7030A0"/>
          </a:solidFill>
          <a:ln>
            <a:noFill/>
          </a:ln>
        </p:spPr>
        <p:style>
          <a:lnRef idx="1">
            <a:schemeClr val="accent6"/>
          </a:lnRef>
          <a:fillRef idx="3">
            <a:schemeClr val="accent6"/>
          </a:fillRef>
          <a:effectRef idx="2">
            <a:schemeClr val="accent6"/>
          </a:effectRef>
          <a:fontRef idx="minor">
            <a:schemeClr val="lt1"/>
          </a:fontRef>
        </p:style>
        <p:txBody>
          <a:bodyPr rtlCol="0" anchor="ctr"/>
          <a:lstStyle/>
          <a:p>
            <a:r>
              <a:rPr lang="en-GB" sz="700">
                <a:latin typeface="Segoe UI" panose="020B0502040204020203" pitchFamily="34" charset="0"/>
                <a:cs typeface="Segoe UI" panose="020B0502040204020203" pitchFamily="34" charset="0"/>
              </a:rPr>
              <a:t>EDI Survey</a:t>
            </a:r>
          </a:p>
        </p:txBody>
      </p:sp>
    </p:spTree>
    <p:extLst>
      <p:ext uri="{BB962C8B-B14F-4D97-AF65-F5344CB8AC3E}">
        <p14:creationId xmlns:p14="http://schemas.microsoft.com/office/powerpoint/2010/main" val="321076544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2A3C6A-F1A4-426D-B4FE-55153CA7BD11}"/>
              </a:ext>
            </a:extLst>
          </p:cNvPr>
          <p:cNvSpPr/>
          <p:nvPr/>
        </p:nvSpPr>
        <p:spPr>
          <a:xfrm>
            <a:off x="731249" y="508000"/>
            <a:ext cx="10331986" cy="760413"/>
          </a:xfrm>
          <a:prstGeom prst="rect">
            <a:avLst/>
          </a:prstGeom>
        </p:spPr>
        <p:txBody>
          <a:bodyPr wrap="square" lIns="0" tIns="0" rIns="0" bIns="0">
            <a:noAutofit/>
          </a:bodyPr>
          <a:lstStyle/>
          <a:p>
            <a:pPr lvl="0">
              <a:defRPr/>
            </a:pPr>
            <a:r>
              <a:rPr lang="en-US" sz="2800" b="1">
                <a:solidFill>
                  <a:srgbClr val="271D42"/>
                </a:solidFill>
                <a:latin typeface="Segoe UI" panose="020B0502040204020203" pitchFamily="34" charset="0"/>
                <a:ea typeface="Arimo" panose="020B0604020202020204" pitchFamily="34" charset="0"/>
                <a:cs typeface="Segoe UI" panose="020B0502040204020203" pitchFamily="34" charset="0"/>
              </a:rPr>
              <a:t>The TAS </a:t>
            </a:r>
            <a:r>
              <a:rPr lang="en-US" sz="2800" b="1">
                <a:solidFill>
                  <a:srgbClr val="FF3333"/>
                </a:solidFill>
                <a:latin typeface="Segoe UI" panose="020B0502040204020203" pitchFamily="34" charset="0"/>
                <a:ea typeface="Arimo" panose="020B0604020202020204" pitchFamily="34" charset="0"/>
                <a:cs typeface="Segoe UI" panose="020B0502040204020203" pitchFamily="34" charset="0"/>
              </a:rPr>
              <a:t>Network</a:t>
            </a:r>
          </a:p>
        </p:txBody>
      </p:sp>
      <p:sp>
        <p:nvSpPr>
          <p:cNvPr id="151" name="TextBox 150">
            <a:extLst>
              <a:ext uri="{FF2B5EF4-FFF2-40B4-BE49-F238E27FC236}">
                <a16:creationId xmlns:a16="http://schemas.microsoft.com/office/drawing/2014/main" id="{F9F3960E-5198-C461-C3C9-F6554417DE9F}"/>
              </a:ext>
            </a:extLst>
          </p:cNvPr>
          <p:cNvSpPr txBox="1"/>
          <p:nvPr/>
        </p:nvSpPr>
        <p:spPr>
          <a:xfrm>
            <a:off x="731249" y="1268413"/>
            <a:ext cx="10904742" cy="726737"/>
          </a:xfrm>
          <a:prstGeom prst="rect">
            <a:avLst/>
          </a:prstGeom>
          <a:noFill/>
        </p:spPr>
        <p:txBody>
          <a:bodyPr wrap="square">
            <a:spAutoFit/>
          </a:bodyPr>
          <a:lstStyle/>
          <a:p>
            <a:pPr lvl="0">
              <a:lnSpc>
                <a:spcPct val="107000"/>
              </a:lnSpc>
              <a:spcAft>
                <a:spcPts val="800"/>
              </a:spcAft>
            </a:pPr>
            <a:r>
              <a:rPr lang="en-US" sz="2000">
                <a:solidFill>
                  <a:schemeClr val="tx1">
                    <a:lumMod val="85000"/>
                    <a:lumOff val="15000"/>
                  </a:schemeClr>
                </a:solidFill>
                <a:latin typeface="Segoe UI" panose="020B0502040204020203" pitchFamily="34" charset="0"/>
                <a:ea typeface="Times New Roman" panose="02020603050405020304" pitchFamily="18" charset="0"/>
                <a:cs typeface="Segoe UI" panose="020B0502040204020203" pitchFamily="34" charset="0"/>
              </a:rPr>
              <a:t>The TAS </a:t>
            </a:r>
            <a:r>
              <a:rPr lang="en-US" sz="2000" err="1">
                <a:solidFill>
                  <a:schemeClr val="tx1">
                    <a:lumMod val="85000"/>
                    <a:lumOff val="15000"/>
                  </a:schemeClr>
                </a:solidFill>
                <a:latin typeface="Segoe UI" panose="020B0502040204020203" pitchFamily="34" charset="0"/>
                <a:ea typeface="Times New Roman" panose="02020603050405020304" pitchFamily="18" charset="0"/>
                <a:cs typeface="Segoe UI" panose="020B0502040204020203" pitchFamily="34" charset="0"/>
              </a:rPr>
              <a:t>Programme</a:t>
            </a:r>
            <a:r>
              <a:rPr lang="en-US" sz="2000">
                <a:solidFill>
                  <a:schemeClr val="tx1">
                    <a:lumMod val="85000"/>
                    <a:lumOff val="15000"/>
                  </a:schemeClr>
                </a:solidFill>
                <a:latin typeface="Segoe UI" panose="020B0502040204020203" pitchFamily="34" charset="0"/>
                <a:ea typeface="Times New Roman" panose="02020603050405020304" pitchFamily="18" charset="0"/>
                <a:cs typeface="Segoe UI" panose="020B0502040204020203" pitchFamily="34" charset="0"/>
              </a:rPr>
              <a:t> includes one hub, 6 nodes, 4 Responsibility projects, 20 Pump Priming Projects and 30+ Agile/Integrator Projects initiated by the Hub and the Network.</a:t>
            </a:r>
          </a:p>
        </p:txBody>
      </p:sp>
      <p:grpSp>
        <p:nvGrpSpPr>
          <p:cNvPr id="7" name="Group 6">
            <a:extLst>
              <a:ext uri="{FF2B5EF4-FFF2-40B4-BE49-F238E27FC236}">
                <a16:creationId xmlns:a16="http://schemas.microsoft.com/office/drawing/2014/main" id="{6F6EB748-702F-1E32-E697-A69F4506F56C}"/>
              </a:ext>
            </a:extLst>
          </p:cNvPr>
          <p:cNvGrpSpPr/>
          <p:nvPr/>
        </p:nvGrpSpPr>
        <p:grpSpPr>
          <a:xfrm>
            <a:off x="731249" y="2345024"/>
            <a:ext cx="4779220" cy="4044457"/>
            <a:chOff x="731249" y="2345024"/>
            <a:chExt cx="4779220" cy="4044457"/>
          </a:xfrm>
        </p:grpSpPr>
        <p:grpSp>
          <p:nvGrpSpPr>
            <p:cNvPr id="149" name="Group 148">
              <a:extLst>
                <a:ext uri="{FF2B5EF4-FFF2-40B4-BE49-F238E27FC236}">
                  <a16:creationId xmlns:a16="http://schemas.microsoft.com/office/drawing/2014/main" id="{E227E633-B4AB-6A36-415B-2A356A9E7D08}"/>
                </a:ext>
              </a:extLst>
            </p:cNvPr>
            <p:cNvGrpSpPr/>
            <p:nvPr/>
          </p:nvGrpSpPr>
          <p:grpSpPr>
            <a:xfrm>
              <a:off x="731249" y="5951259"/>
              <a:ext cx="2549237" cy="438222"/>
              <a:chOff x="2984552" y="5951259"/>
              <a:chExt cx="2549237" cy="438222"/>
            </a:xfrm>
          </p:grpSpPr>
          <p:sp>
            <p:nvSpPr>
              <p:cNvPr id="215" name="TextBox 214">
                <a:extLst>
                  <a:ext uri="{FF2B5EF4-FFF2-40B4-BE49-F238E27FC236}">
                    <a16:creationId xmlns:a16="http://schemas.microsoft.com/office/drawing/2014/main" id="{DA932E9C-D185-8673-CF44-AD13BC63497D}"/>
                  </a:ext>
                </a:extLst>
              </p:cNvPr>
              <p:cNvSpPr txBox="1"/>
              <p:nvPr/>
            </p:nvSpPr>
            <p:spPr>
              <a:xfrm>
                <a:off x="3101461" y="6158649"/>
                <a:ext cx="2432328" cy="230832"/>
              </a:xfrm>
              <a:prstGeom prst="rect">
                <a:avLst/>
              </a:prstGeom>
              <a:noFill/>
            </p:spPr>
            <p:txBody>
              <a:bodyPr wrap="square" rtlCol="0">
                <a:spAutoFit/>
              </a:bodyPr>
              <a:lstStyle/>
              <a:p>
                <a:r>
                  <a:rPr lang="en-GB" sz="900">
                    <a:latin typeface="Segoe UI" panose="020B0502040204020203" pitchFamily="34" charset="0"/>
                    <a:cs typeface="Segoe UI" panose="020B0502040204020203" pitchFamily="34" charset="0"/>
                  </a:rPr>
                  <a:t>30+ Agile/Integrator Projects (2021/2022)</a:t>
                </a:r>
              </a:p>
            </p:txBody>
          </p:sp>
          <p:sp>
            <p:nvSpPr>
              <p:cNvPr id="216" name="TextBox 215">
                <a:extLst>
                  <a:ext uri="{FF2B5EF4-FFF2-40B4-BE49-F238E27FC236}">
                    <a16:creationId xmlns:a16="http://schemas.microsoft.com/office/drawing/2014/main" id="{4397C976-036B-11E6-F629-E88A8290251C}"/>
                  </a:ext>
                </a:extLst>
              </p:cNvPr>
              <p:cNvSpPr txBox="1"/>
              <p:nvPr/>
            </p:nvSpPr>
            <p:spPr>
              <a:xfrm>
                <a:off x="3093734" y="5951259"/>
                <a:ext cx="2440055" cy="230832"/>
              </a:xfrm>
              <a:prstGeom prst="rect">
                <a:avLst/>
              </a:prstGeom>
              <a:noFill/>
            </p:spPr>
            <p:txBody>
              <a:bodyPr wrap="square" rtlCol="0">
                <a:spAutoFit/>
              </a:bodyPr>
              <a:lstStyle/>
              <a:p>
                <a:r>
                  <a:rPr lang="en-GB" sz="900">
                    <a:latin typeface="Segoe UI" panose="020B0502040204020203" pitchFamily="34" charset="0"/>
                    <a:cs typeface="Segoe UI" panose="020B0502040204020203" pitchFamily="34" charset="0"/>
                  </a:rPr>
                  <a:t>20 Pump Priming Projects (2021/2022)</a:t>
                </a:r>
              </a:p>
            </p:txBody>
          </p:sp>
          <p:sp>
            <p:nvSpPr>
              <p:cNvPr id="9" name="Oval 8">
                <a:extLst>
                  <a:ext uri="{FF2B5EF4-FFF2-40B4-BE49-F238E27FC236}">
                    <a16:creationId xmlns:a16="http://schemas.microsoft.com/office/drawing/2014/main" id="{4BD901C2-B741-8B1C-A43F-40E2E4772FA9}"/>
                  </a:ext>
                </a:extLst>
              </p:cNvPr>
              <p:cNvSpPr/>
              <p:nvPr/>
            </p:nvSpPr>
            <p:spPr>
              <a:xfrm>
                <a:off x="2984552" y="6012084"/>
                <a:ext cx="109182" cy="109182"/>
              </a:xfrm>
              <a:prstGeom prst="ellipse">
                <a:avLst/>
              </a:prstGeom>
              <a:solidFill>
                <a:srgbClr val="7E0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7" name="Rectangle: Rounded Corners 216">
                <a:extLst>
                  <a:ext uri="{FF2B5EF4-FFF2-40B4-BE49-F238E27FC236}">
                    <a16:creationId xmlns:a16="http://schemas.microsoft.com/office/drawing/2014/main" id="{BE6F7FAF-DEBB-F8E3-E563-4AF3F1CB8F32}"/>
                  </a:ext>
                </a:extLst>
              </p:cNvPr>
              <p:cNvSpPr/>
              <p:nvPr/>
            </p:nvSpPr>
            <p:spPr>
              <a:xfrm>
                <a:off x="2984552" y="6212251"/>
                <a:ext cx="109182" cy="109182"/>
              </a:xfrm>
              <a:prstGeom prst="roundRect">
                <a:avLst/>
              </a:prstGeom>
              <a:solidFill>
                <a:srgbClr val="FF4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61" name="Group 360">
              <a:extLst>
                <a:ext uri="{FF2B5EF4-FFF2-40B4-BE49-F238E27FC236}">
                  <a16:creationId xmlns:a16="http://schemas.microsoft.com/office/drawing/2014/main" id="{47DA5437-8759-B4B5-C39A-519A0BACC639}"/>
                </a:ext>
              </a:extLst>
            </p:cNvPr>
            <p:cNvGrpSpPr/>
            <p:nvPr/>
          </p:nvGrpSpPr>
          <p:grpSpPr>
            <a:xfrm>
              <a:off x="1050502" y="2345024"/>
              <a:ext cx="4459967" cy="3325883"/>
              <a:chOff x="764251" y="2442615"/>
              <a:chExt cx="4459967" cy="3325883"/>
            </a:xfrm>
          </p:grpSpPr>
          <p:sp>
            <p:nvSpPr>
              <p:cNvPr id="4" name="Rectangle: Rounded Corners 3">
                <a:extLst>
                  <a:ext uri="{FF2B5EF4-FFF2-40B4-BE49-F238E27FC236}">
                    <a16:creationId xmlns:a16="http://schemas.microsoft.com/office/drawing/2014/main" id="{9514E9A7-9F1C-7340-F3A9-425658881978}"/>
                  </a:ext>
                </a:extLst>
              </p:cNvPr>
              <p:cNvSpPr/>
              <p:nvPr/>
            </p:nvSpPr>
            <p:spPr>
              <a:xfrm>
                <a:off x="1385927" y="2593669"/>
                <a:ext cx="3174829" cy="3174829"/>
              </a:xfrm>
              <a:prstGeom prst="roundRect">
                <a:avLst/>
              </a:prstGeom>
              <a:noFill/>
              <a:ln w="38100">
                <a:solidFill>
                  <a:srgbClr val="0000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2" name="Oval 211">
                <a:extLst>
                  <a:ext uri="{FF2B5EF4-FFF2-40B4-BE49-F238E27FC236}">
                    <a16:creationId xmlns:a16="http://schemas.microsoft.com/office/drawing/2014/main" id="{972E3EB8-5BA2-2E44-BC8D-C7B705A80A39}"/>
                  </a:ext>
                </a:extLst>
              </p:cNvPr>
              <p:cNvSpPr/>
              <p:nvPr/>
            </p:nvSpPr>
            <p:spPr>
              <a:xfrm>
                <a:off x="2601979" y="3868003"/>
                <a:ext cx="725044" cy="725044"/>
              </a:xfrm>
              <a:prstGeom prst="ellipse">
                <a:avLst/>
              </a:prstGeom>
              <a:solidFill>
                <a:schemeClr val="bg1"/>
              </a:solidFill>
              <a:ln w="38100">
                <a:solidFill>
                  <a:srgbClr val="00007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IN" sz="1000" b="1">
                  <a:solidFill>
                    <a:srgbClr val="00007A"/>
                  </a:solidFill>
                </a:endParaRPr>
              </a:p>
            </p:txBody>
          </p:sp>
          <p:pic>
            <p:nvPicPr>
              <p:cNvPr id="213" name="Picture 212" descr="A picture containing text&#10;&#10;Description automatically generated">
                <a:extLst>
                  <a:ext uri="{FF2B5EF4-FFF2-40B4-BE49-F238E27FC236}">
                    <a16:creationId xmlns:a16="http://schemas.microsoft.com/office/drawing/2014/main" id="{4DEF9FD2-9398-1C9C-B47F-CB1A3CC88B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927" r="58759"/>
              <a:stretch/>
            </p:blipFill>
            <p:spPr>
              <a:xfrm>
                <a:off x="2774294" y="3902112"/>
                <a:ext cx="380415" cy="427640"/>
              </a:xfrm>
              <a:prstGeom prst="ellipse">
                <a:avLst/>
              </a:prstGeom>
            </p:spPr>
          </p:pic>
          <p:sp>
            <p:nvSpPr>
              <p:cNvPr id="214" name="TextBox 213">
                <a:extLst>
                  <a:ext uri="{FF2B5EF4-FFF2-40B4-BE49-F238E27FC236}">
                    <a16:creationId xmlns:a16="http://schemas.microsoft.com/office/drawing/2014/main" id="{0051DC7D-A120-322A-2A8E-3E75211B830C}"/>
                  </a:ext>
                </a:extLst>
              </p:cNvPr>
              <p:cNvSpPr txBox="1"/>
              <p:nvPr/>
            </p:nvSpPr>
            <p:spPr>
              <a:xfrm>
                <a:off x="2568087" y="4281533"/>
                <a:ext cx="79282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7A"/>
                    </a:solidFill>
                    <a:effectLst/>
                    <a:uLnTx/>
                    <a:uFillTx/>
                    <a:latin typeface="Calibri" panose="020F0502020204030204"/>
                    <a:ea typeface="+mn-ea"/>
                    <a:cs typeface="+mn-cs"/>
                  </a:rPr>
                  <a:t>TAS Hub</a:t>
                </a:r>
              </a:p>
            </p:txBody>
          </p:sp>
          <p:grpSp>
            <p:nvGrpSpPr>
              <p:cNvPr id="258" name="Group 257">
                <a:extLst>
                  <a:ext uri="{FF2B5EF4-FFF2-40B4-BE49-F238E27FC236}">
                    <a16:creationId xmlns:a16="http://schemas.microsoft.com/office/drawing/2014/main" id="{FCB5CB31-0D27-BD96-2996-B3E1F11E867C}"/>
                  </a:ext>
                </a:extLst>
              </p:cNvPr>
              <p:cNvGrpSpPr/>
              <p:nvPr/>
            </p:nvGrpSpPr>
            <p:grpSpPr>
              <a:xfrm>
                <a:off x="2370090" y="3628835"/>
                <a:ext cx="1188821" cy="1194238"/>
                <a:chOff x="2981770" y="388631"/>
                <a:chExt cx="6072291" cy="6099959"/>
              </a:xfrm>
              <a:solidFill>
                <a:srgbClr val="7E0009"/>
              </a:solidFill>
            </p:grpSpPr>
            <p:grpSp>
              <p:nvGrpSpPr>
                <p:cNvPr id="259" name="Group 258">
                  <a:extLst>
                    <a:ext uri="{FF2B5EF4-FFF2-40B4-BE49-F238E27FC236}">
                      <a16:creationId xmlns:a16="http://schemas.microsoft.com/office/drawing/2014/main" id="{9EB6F121-BC87-4F3E-85CB-6B78C35D9CE9}"/>
                    </a:ext>
                  </a:extLst>
                </p:cNvPr>
                <p:cNvGrpSpPr/>
                <p:nvPr/>
              </p:nvGrpSpPr>
              <p:grpSpPr>
                <a:xfrm>
                  <a:off x="6488181" y="608947"/>
                  <a:ext cx="2565880" cy="5723491"/>
                  <a:chOff x="6488181" y="608947"/>
                  <a:chExt cx="2565880" cy="5723491"/>
                </a:xfrm>
                <a:grpFill/>
              </p:grpSpPr>
              <p:sp>
                <p:nvSpPr>
                  <p:cNvPr id="271" name="Oval 270">
                    <a:extLst>
                      <a:ext uri="{FF2B5EF4-FFF2-40B4-BE49-F238E27FC236}">
                        <a16:creationId xmlns:a16="http://schemas.microsoft.com/office/drawing/2014/main" id="{BF043FC0-BAF3-C25A-4F34-663374113FDC}"/>
                      </a:ext>
                    </a:extLst>
                  </p:cNvPr>
                  <p:cNvSpPr/>
                  <p:nvPr/>
                </p:nvSpPr>
                <p:spPr>
                  <a:xfrm rot="3323240">
                    <a:off x="7867158" y="1784917"/>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2" name="Oval 271">
                    <a:extLst>
                      <a:ext uri="{FF2B5EF4-FFF2-40B4-BE49-F238E27FC236}">
                        <a16:creationId xmlns:a16="http://schemas.microsoft.com/office/drawing/2014/main" id="{07A8B662-E332-5AB7-40E5-F2D4E3942AD2}"/>
                      </a:ext>
                    </a:extLst>
                  </p:cNvPr>
                  <p:cNvSpPr/>
                  <p:nvPr/>
                </p:nvSpPr>
                <p:spPr>
                  <a:xfrm rot="4523240">
                    <a:off x="8226283" y="2627157"/>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3" name="Oval 272">
                    <a:extLst>
                      <a:ext uri="{FF2B5EF4-FFF2-40B4-BE49-F238E27FC236}">
                        <a16:creationId xmlns:a16="http://schemas.microsoft.com/office/drawing/2014/main" id="{000B997F-BCCF-C15E-EB9F-1BA0918026F6}"/>
                      </a:ext>
                    </a:extLst>
                  </p:cNvPr>
                  <p:cNvSpPr/>
                  <p:nvPr/>
                </p:nvSpPr>
                <p:spPr>
                  <a:xfrm rot="5723240">
                    <a:off x="8237634" y="3542549"/>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4" name="Oval 273">
                    <a:extLst>
                      <a:ext uri="{FF2B5EF4-FFF2-40B4-BE49-F238E27FC236}">
                        <a16:creationId xmlns:a16="http://schemas.microsoft.com/office/drawing/2014/main" id="{A53ECC3F-F716-126D-3863-0A2D9F609F21}"/>
                      </a:ext>
                    </a:extLst>
                  </p:cNvPr>
                  <p:cNvSpPr/>
                  <p:nvPr/>
                </p:nvSpPr>
                <p:spPr>
                  <a:xfrm rot="2123240">
                    <a:off x="7296156" y="1048019"/>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5" name="Oval 274">
                    <a:extLst>
                      <a:ext uri="{FF2B5EF4-FFF2-40B4-BE49-F238E27FC236}">
                        <a16:creationId xmlns:a16="http://schemas.microsoft.com/office/drawing/2014/main" id="{072E1CB9-FC01-2209-5604-68BF0D3C39D0}"/>
                      </a:ext>
                    </a:extLst>
                  </p:cNvPr>
                  <p:cNvSpPr/>
                  <p:nvPr/>
                </p:nvSpPr>
                <p:spPr>
                  <a:xfrm rot="9503240">
                    <a:off x="6495492" y="5516011"/>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6" name="Oval 275">
                    <a:extLst>
                      <a:ext uri="{FF2B5EF4-FFF2-40B4-BE49-F238E27FC236}">
                        <a16:creationId xmlns:a16="http://schemas.microsoft.com/office/drawing/2014/main" id="{9C8B0FC0-0651-E78A-B2A7-5F833A4116C3}"/>
                      </a:ext>
                    </a:extLst>
                  </p:cNvPr>
                  <p:cNvSpPr/>
                  <p:nvPr/>
                </p:nvSpPr>
                <p:spPr>
                  <a:xfrm rot="8243240">
                    <a:off x="7283652" y="5068140"/>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7" name="Oval 276">
                    <a:extLst>
                      <a:ext uri="{FF2B5EF4-FFF2-40B4-BE49-F238E27FC236}">
                        <a16:creationId xmlns:a16="http://schemas.microsoft.com/office/drawing/2014/main" id="{FBC16321-17EF-C788-BD73-ED1CFEE65539}"/>
                      </a:ext>
                    </a:extLst>
                  </p:cNvPr>
                  <p:cNvSpPr/>
                  <p:nvPr/>
                </p:nvSpPr>
                <p:spPr>
                  <a:xfrm rot="6983240">
                    <a:off x="7890248" y="4385199"/>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8" name="Oval 277">
                    <a:extLst>
                      <a:ext uri="{FF2B5EF4-FFF2-40B4-BE49-F238E27FC236}">
                        <a16:creationId xmlns:a16="http://schemas.microsoft.com/office/drawing/2014/main" id="{F92AE750-CF77-7B8C-AD9E-241D042C9DA6}"/>
                      </a:ext>
                    </a:extLst>
                  </p:cNvPr>
                  <p:cNvSpPr/>
                  <p:nvPr/>
                </p:nvSpPr>
                <p:spPr>
                  <a:xfrm rot="923240">
                    <a:off x="6488181" y="608947"/>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60" name="Oval 259">
                  <a:extLst>
                    <a:ext uri="{FF2B5EF4-FFF2-40B4-BE49-F238E27FC236}">
                      <a16:creationId xmlns:a16="http://schemas.microsoft.com/office/drawing/2014/main" id="{E2B4D716-64C3-6CA8-091E-279B151CA547}"/>
                    </a:ext>
                  </a:extLst>
                </p:cNvPr>
                <p:cNvSpPr/>
                <p:nvPr/>
              </p:nvSpPr>
              <p:spPr>
                <a:xfrm rot="12096760" flipH="1">
                  <a:off x="5615043" y="5672163"/>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1" name="Oval 260">
                  <a:extLst>
                    <a:ext uri="{FF2B5EF4-FFF2-40B4-BE49-F238E27FC236}">
                      <a16:creationId xmlns:a16="http://schemas.microsoft.com/office/drawing/2014/main" id="{33C9CA56-A4C9-1A2F-7470-8602F9121C05}"/>
                    </a:ext>
                  </a:extLst>
                </p:cNvPr>
                <p:cNvSpPr/>
                <p:nvPr/>
              </p:nvSpPr>
              <p:spPr>
                <a:xfrm rot="20676760" flipH="1">
                  <a:off x="5619444" y="388631"/>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62" name="Group 261">
                  <a:extLst>
                    <a:ext uri="{FF2B5EF4-FFF2-40B4-BE49-F238E27FC236}">
                      <a16:creationId xmlns:a16="http://schemas.microsoft.com/office/drawing/2014/main" id="{2EF284DD-CD1E-A36C-194B-42D35C26B46A}"/>
                    </a:ext>
                  </a:extLst>
                </p:cNvPr>
                <p:cNvGrpSpPr/>
                <p:nvPr/>
              </p:nvGrpSpPr>
              <p:grpSpPr>
                <a:xfrm flipH="1">
                  <a:off x="2981770" y="619798"/>
                  <a:ext cx="2565880" cy="5723491"/>
                  <a:chOff x="6488181" y="608947"/>
                  <a:chExt cx="2565880" cy="5723491"/>
                </a:xfrm>
                <a:grpFill/>
              </p:grpSpPr>
              <p:sp>
                <p:nvSpPr>
                  <p:cNvPr id="263" name="Oval 262">
                    <a:extLst>
                      <a:ext uri="{FF2B5EF4-FFF2-40B4-BE49-F238E27FC236}">
                        <a16:creationId xmlns:a16="http://schemas.microsoft.com/office/drawing/2014/main" id="{1044428A-BFEE-00C6-B248-484722DD7A9F}"/>
                      </a:ext>
                    </a:extLst>
                  </p:cNvPr>
                  <p:cNvSpPr/>
                  <p:nvPr/>
                </p:nvSpPr>
                <p:spPr>
                  <a:xfrm rot="3323240">
                    <a:off x="7867158" y="1784917"/>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4" name="Oval 263">
                    <a:extLst>
                      <a:ext uri="{FF2B5EF4-FFF2-40B4-BE49-F238E27FC236}">
                        <a16:creationId xmlns:a16="http://schemas.microsoft.com/office/drawing/2014/main" id="{ACF9AA63-ECA3-0605-5021-DE20F60E0B6E}"/>
                      </a:ext>
                    </a:extLst>
                  </p:cNvPr>
                  <p:cNvSpPr/>
                  <p:nvPr/>
                </p:nvSpPr>
                <p:spPr>
                  <a:xfrm rot="4523240">
                    <a:off x="8226283" y="2627157"/>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5" name="Oval 264">
                    <a:extLst>
                      <a:ext uri="{FF2B5EF4-FFF2-40B4-BE49-F238E27FC236}">
                        <a16:creationId xmlns:a16="http://schemas.microsoft.com/office/drawing/2014/main" id="{0D4218D1-3C08-583D-63CD-38BC7B293DF8}"/>
                      </a:ext>
                    </a:extLst>
                  </p:cNvPr>
                  <p:cNvSpPr/>
                  <p:nvPr/>
                </p:nvSpPr>
                <p:spPr>
                  <a:xfrm rot="5723240">
                    <a:off x="8237634" y="3542549"/>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6" name="Oval 265">
                    <a:extLst>
                      <a:ext uri="{FF2B5EF4-FFF2-40B4-BE49-F238E27FC236}">
                        <a16:creationId xmlns:a16="http://schemas.microsoft.com/office/drawing/2014/main" id="{309A98D2-13BC-1333-0F4D-408918025F76}"/>
                      </a:ext>
                    </a:extLst>
                  </p:cNvPr>
                  <p:cNvSpPr/>
                  <p:nvPr/>
                </p:nvSpPr>
                <p:spPr>
                  <a:xfrm rot="2123240">
                    <a:off x="7296156" y="1048019"/>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7" name="Oval 266">
                    <a:extLst>
                      <a:ext uri="{FF2B5EF4-FFF2-40B4-BE49-F238E27FC236}">
                        <a16:creationId xmlns:a16="http://schemas.microsoft.com/office/drawing/2014/main" id="{C56DD263-28C5-0288-9BDF-B8023FBACE25}"/>
                      </a:ext>
                    </a:extLst>
                  </p:cNvPr>
                  <p:cNvSpPr/>
                  <p:nvPr/>
                </p:nvSpPr>
                <p:spPr>
                  <a:xfrm rot="9503240">
                    <a:off x="6495492" y="5516011"/>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8" name="Oval 267">
                    <a:extLst>
                      <a:ext uri="{FF2B5EF4-FFF2-40B4-BE49-F238E27FC236}">
                        <a16:creationId xmlns:a16="http://schemas.microsoft.com/office/drawing/2014/main" id="{98EDB83B-EFBD-3113-3D7B-DB0145B8AD88}"/>
                      </a:ext>
                    </a:extLst>
                  </p:cNvPr>
                  <p:cNvSpPr/>
                  <p:nvPr/>
                </p:nvSpPr>
                <p:spPr>
                  <a:xfrm rot="8243240">
                    <a:off x="7283652" y="5068140"/>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9" name="Oval 268">
                    <a:extLst>
                      <a:ext uri="{FF2B5EF4-FFF2-40B4-BE49-F238E27FC236}">
                        <a16:creationId xmlns:a16="http://schemas.microsoft.com/office/drawing/2014/main" id="{FC7BAA0E-5C80-5E87-5BD3-DA78531FF25B}"/>
                      </a:ext>
                    </a:extLst>
                  </p:cNvPr>
                  <p:cNvSpPr/>
                  <p:nvPr/>
                </p:nvSpPr>
                <p:spPr>
                  <a:xfrm rot="6983240">
                    <a:off x="7890248" y="4385199"/>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0" name="Oval 269">
                    <a:extLst>
                      <a:ext uri="{FF2B5EF4-FFF2-40B4-BE49-F238E27FC236}">
                        <a16:creationId xmlns:a16="http://schemas.microsoft.com/office/drawing/2014/main" id="{5CD2243B-A4A5-6F7C-747F-D0BD1B2644F3}"/>
                      </a:ext>
                    </a:extLst>
                  </p:cNvPr>
                  <p:cNvSpPr/>
                  <p:nvPr/>
                </p:nvSpPr>
                <p:spPr>
                  <a:xfrm rot="923240">
                    <a:off x="6488181" y="608947"/>
                    <a:ext cx="816427" cy="8164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grpSp>
            <p:nvGrpSpPr>
              <p:cNvPr id="77" name="Group 76">
                <a:extLst>
                  <a:ext uri="{FF2B5EF4-FFF2-40B4-BE49-F238E27FC236}">
                    <a16:creationId xmlns:a16="http://schemas.microsoft.com/office/drawing/2014/main" id="{D7853CEF-46A0-89BF-7D76-2E86FA9697A2}"/>
                  </a:ext>
                </a:extLst>
              </p:cNvPr>
              <p:cNvGrpSpPr/>
              <p:nvPr/>
            </p:nvGrpSpPr>
            <p:grpSpPr>
              <a:xfrm>
                <a:off x="1886430" y="3092451"/>
                <a:ext cx="2182457" cy="2168554"/>
                <a:chOff x="3044371" y="430752"/>
                <a:chExt cx="6065420" cy="6026780"/>
              </a:xfrm>
              <a:solidFill>
                <a:srgbClr val="FF4E59"/>
              </a:solidFill>
            </p:grpSpPr>
            <p:sp>
              <p:nvSpPr>
                <p:cNvPr id="300" name="Oval 299">
                  <a:extLst>
                    <a:ext uri="{FF2B5EF4-FFF2-40B4-BE49-F238E27FC236}">
                      <a16:creationId xmlns:a16="http://schemas.microsoft.com/office/drawing/2014/main" id="{AC060985-E0C4-F44A-104D-AAAAFA0F8CAC}"/>
                    </a:ext>
                  </a:extLst>
                </p:cNvPr>
                <p:cNvSpPr/>
                <p:nvPr/>
              </p:nvSpPr>
              <p:spPr>
                <a:xfrm flipH="1">
                  <a:off x="5504251" y="430752"/>
                  <a:ext cx="1183499" cy="11835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1" name="Oval 300">
                  <a:extLst>
                    <a:ext uri="{FF2B5EF4-FFF2-40B4-BE49-F238E27FC236}">
                      <a16:creationId xmlns:a16="http://schemas.microsoft.com/office/drawing/2014/main" id="{480E9EB1-C33D-3EF4-8C4C-307C0CB39CD1}"/>
                    </a:ext>
                  </a:extLst>
                </p:cNvPr>
                <p:cNvSpPr/>
                <p:nvPr/>
              </p:nvSpPr>
              <p:spPr>
                <a:xfrm flipH="1">
                  <a:off x="7926291" y="3568847"/>
                  <a:ext cx="1183500" cy="1183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2" name="Oval 301">
                  <a:extLst>
                    <a:ext uri="{FF2B5EF4-FFF2-40B4-BE49-F238E27FC236}">
                      <a16:creationId xmlns:a16="http://schemas.microsoft.com/office/drawing/2014/main" id="{15AEE4E3-8BC5-59E9-5F33-ECD585A2FA54}"/>
                    </a:ext>
                  </a:extLst>
                </p:cNvPr>
                <p:cNvSpPr/>
                <p:nvPr/>
              </p:nvSpPr>
              <p:spPr>
                <a:xfrm flipH="1">
                  <a:off x="3044371" y="3568847"/>
                  <a:ext cx="1183500" cy="1183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3" name="Oval 302">
                  <a:extLst>
                    <a:ext uri="{FF2B5EF4-FFF2-40B4-BE49-F238E27FC236}">
                      <a16:creationId xmlns:a16="http://schemas.microsoft.com/office/drawing/2014/main" id="{55729EAA-09C1-B0E9-BF00-937CF8369A28}"/>
                    </a:ext>
                  </a:extLst>
                </p:cNvPr>
                <p:cNvSpPr/>
                <p:nvPr/>
              </p:nvSpPr>
              <p:spPr>
                <a:xfrm flipH="1">
                  <a:off x="7613118" y="1531083"/>
                  <a:ext cx="1183500" cy="1183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4" name="Oval 303">
                  <a:extLst>
                    <a:ext uri="{FF2B5EF4-FFF2-40B4-BE49-F238E27FC236}">
                      <a16:creationId xmlns:a16="http://schemas.microsoft.com/office/drawing/2014/main" id="{BD6FB1B1-5700-1908-DB14-D607A254901E}"/>
                    </a:ext>
                  </a:extLst>
                </p:cNvPr>
                <p:cNvSpPr/>
                <p:nvPr/>
              </p:nvSpPr>
              <p:spPr>
                <a:xfrm flipH="1">
                  <a:off x="3351138" y="1531083"/>
                  <a:ext cx="1183500" cy="11835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5" name="Oval 304">
                  <a:extLst>
                    <a:ext uri="{FF2B5EF4-FFF2-40B4-BE49-F238E27FC236}">
                      <a16:creationId xmlns:a16="http://schemas.microsoft.com/office/drawing/2014/main" id="{7C816B90-9183-9B9B-C364-BAF564E6A384}"/>
                    </a:ext>
                  </a:extLst>
                </p:cNvPr>
                <p:cNvSpPr/>
                <p:nvPr/>
              </p:nvSpPr>
              <p:spPr>
                <a:xfrm flipH="1">
                  <a:off x="6688558" y="5274031"/>
                  <a:ext cx="1183501" cy="11835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6" name="Oval 305">
                  <a:extLst>
                    <a:ext uri="{FF2B5EF4-FFF2-40B4-BE49-F238E27FC236}">
                      <a16:creationId xmlns:a16="http://schemas.microsoft.com/office/drawing/2014/main" id="{8BAF63F5-E872-D5CA-956C-2FE611661054}"/>
                    </a:ext>
                  </a:extLst>
                </p:cNvPr>
                <p:cNvSpPr/>
                <p:nvPr/>
              </p:nvSpPr>
              <p:spPr>
                <a:xfrm flipH="1">
                  <a:off x="4265711" y="5274031"/>
                  <a:ext cx="1183501" cy="11835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118" name="Group 117">
                <a:extLst>
                  <a:ext uri="{FF2B5EF4-FFF2-40B4-BE49-F238E27FC236}">
                    <a16:creationId xmlns:a16="http://schemas.microsoft.com/office/drawing/2014/main" id="{77C7F3D4-702A-7643-1DB3-CC8D40278DE0}"/>
                  </a:ext>
                </a:extLst>
              </p:cNvPr>
              <p:cNvGrpSpPr/>
              <p:nvPr/>
            </p:nvGrpSpPr>
            <p:grpSpPr>
              <a:xfrm>
                <a:off x="3332581" y="2442615"/>
                <a:ext cx="1891637" cy="793025"/>
                <a:chOff x="9885834" y="2392966"/>
                <a:chExt cx="1891637" cy="793025"/>
              </a:xfrm>
            </p:grpSpPr>
            <p:grpSp>
              <p:nvGrpSpPr>
                <p:cNvPr id="90" name="Group 89">
                  <a:extLst>
                    <a:ext uri="{FF2B5EF4-FFF2-40B4-BE49-F238E27FC236}">
                      <a16:creationId xmlns:a16="http://schemas.microsoft.com/office/drawing/2014/main" id="{95ECA6AF-51B2-1D1E-9675-4319728FE1A9}"/>
                    </a:ext>
                  </a:extLst>
                </p:cNvPr>
                <p:cNvGrpSpPr/>
                <p:nvPr/>
              </p:nvGrpSpPr>
              <p:grpSpPr>
                <a:xfrm>
                  <a:off x="9885834" y="2392966"/>
                  <a:ext cx="1891637" cy="793025"/>
                  <a:chOff x="9885834" y="2366841"/>
                  <a:chExt cx="1891637" cy="793025"/>
                </a:xfrm>
              </p:grpSpPr>
              <p:sp>
                <p:nvSpPr>
                  <p:cNvPr id="308" name="Rectangle: Rounded Corners 307">
                    <a:extLst>
                      <a:ext uri="{FF2B5EF4-FFF2-40B4-BE49-F238E27FC236}">
                        <a16:creationId xmlns:a16="http://schemas.microsoft.com/office/drawing/2014/main" id="{65428DF1-90CF-8613-E329-1F49FD2BCEA5}"/>
                      </a:ext>
                    </a:extLst>
                  </p:cNvPr>
                  <p:cNvSpPr/>
                  <p:nvPr/>
                </p:nvSpPr>
                <p:spPr>
                  <a:xfrm>
                    <a:off x="9885834" y="2366841"/>
                    <a:ext cx="1891636" cy="771833"/>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900" b="1">
                      <a:latin typeface="Segoe UI" panose="020B0502040204020203" pitchFamily="34" charset="0"/>
                      <a:cs typeface="Segoe UI" panose="020B0502040204020203" pitchFamily="34" charset="0"/>
                    </a:endParaRPr>
                  </a:p>
                </p:txBody>
              </p:sp>
              <p:sp>
                <p:nvSpPr>
                  <p:cNvPr id="309" name="Rectangle: Rounded Corners 308">
                    <a:extLst>
                      <a:ext uri="{FF2B5EF4-FFF2-40B4-BE49-F238E27FC236}">
                        <a16:creationId xmlns:a16="http://schemas.microsoft.com/office/drawing/2014/main" id="{91ED3BC6-6826-80A9-4F1D-4FCA813085D6}"/>
                      </a:ext>
                    </a:extLst>
                  </p:cNvPr>
                  <p:cNvSpPr/>
                  <p:nvPr/>
                </p:nvSpPr>
                <p:spPr>
                  <a:xfrm>
                    <a:off x="9885835" y="2616063"/>
                    <a:ext cx="1891636"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Segoe UI" panose="020B0502040204020203" pitchFamily="34" charset="0"/>
                      <a:cs typeface="Segoe UI" panose="020B0502040204020203" pitchFamily="34" charset="0"/>
                    </a:endParaRPr>
                  </a:p>
                </p:txBody>
              </p:sp>
              <p:sp>
                <p:nvSpPr>
                  <p:cNvPr id="310" name="TextBox 309">
                    <a:extLst>
                      <a:ext uri="{FF2B5EF4-FFF2-40B4-BE49-F238E27FC236}">
                        <a16:creationId xmlns:a16="http://schemas.microsoft.com/office/drawing/2014/main" id="{D99D05D6-5553-D984-2FB7-3D39FD703E48}"/>
                      </a:ext>
                    </a:extLst>
                  </p:cNvPr>
                  <p:cNvSpPr txBox="1"/>
                  <p:nvPr/>
                </p:nvSpPr>
                <p:spPr>
                  <a:xfrm>
                    <a:off x="9958296" y="2369487"/>
                    <a:ext cx="17467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Responsibility</a:t>
                    </a:r>
                  </a:p>
                </p:txBody>
              </p:sp>
            </p:grpSp>
            <p:grpSp>
              <p:nvGrpSpPr>
                <p:cNvPr id="113" name="Group 112">
                  <a:extLst>
                    <a:ext uri="{FF2B5EF4-FFF2-40B4-BE49-F238E27FC236}">
                      <a16:creationId xmlns:a16="http://schemas.microsoft.com/office/drawing/2014/main" id="{245C4F64-C1A9-8522-61F6-44205E6566A0}"/>
                    </a:ext>
                  </a:extLst>
                </p:cNvPr>
                <p:cNvGrpSpPr/>
                <p:nvPr/>
              </p:nvGrpSpPr>
              <p:grpSpPr>
                <a:xfrm>
                  <a:off x="9992785" y="2722920"/>
                  <a:ext cx="1688179" cy="387001"/>
                  <a:chOff x="9992785" y="2696795"/>
                  <a:chExt cx="1688179" cy="387001"/>
                </a:xfrm>
              </p:grpSpPr>
              <p:pic>
                <p:nvPicPr>
                  <p:cNvPr id="312" name="Picture 311">
                    <a:extLst>
                      <a:ext uri="{FF2B5EF4-FFF2-40B4-BE49-F238E27FC236}">
                        <a16:creationId xmlns:a16="http://schemas.microsoft.com/office/drawing/2014/main" id="{0FC909A0-0613-AD06-F09D-0053BA05E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223" t="2671" r="3444" b="30149"/>
                  <a:stretch>
                    <a:fillRect/>
                  </a:stretch>
                </p:blipFill>
                <p:spPr bwMode="auto">
                  <a:xfrm>
                    <a:off x="9992785" y="2696795"/>
                    <a:ext cx="387001"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pic>
                <p:nvPicPr>
                  <p:cNvPr id="313" name="Picture 312">
                    <a:extLst>
                      <a:ext uri="{FF2B5EF4-FFF2-40B4-BE49-F238E27FC236}">
                        <a16:creationId xmlns:a16="http://schemas.microsoft.com/office/drawing/2014/main" id="{9F3ED130-A31D-E94B-498E-D381D27CF781}"/>
                      </a:ext>
                    </a:extLst>
                  </p:cNvPr>
                  <p:cNvPicPr>
                    <a:picLocks noChangeAspect="1" noChangeArrowheads="1"/>
                  </p:cNvPicPr>
                  <p:nvPr/>
                </p:nvPicPr>
                <p:blipFill rotWithShape="1">
                  <a:blip r:embed="rId5"/>
                  <a:srcRect l="15371" t="20392" r="9117" b="8442"/>
                  <a:stretch/>
                </p:blipFill>
                <p:spPr bwMode="auto">
                  <a:xfrm>
                    <a:off x="10426511" y="2696795"/>
                    <a:ext cx="387001"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pic>
                <p:nvPicPr>
                  <p:cNvPr id="314" name="Picture 313">
                    <a:extLst>
                      <a:ext uri="{FF2B5EF4-FFF2-40B4-BE49-F238E27FC236}">
                        <a16:creationId xmlns:a16="http://schemas.microsoft.com/office/drawing/2014/main" id="{690D586C-DA04-4CED-F97A-4DE18493BC9E}"/>
                      </a:ext>
                    </a:extLst>
                  </p:cNvPr>
                  <p:cNvPicPr>
                    <a:picLocks noChangeAspect="1" noChangeArrowheads="1"/>
                  </p:cNvPicPr>
                  <p:nvPr/>
                </p:nvPicPr>
                <p:blipFill rotWithShape="1">
                  <a:blip r:embed="rId6"/>
                  <a:srcRect l="13000" t="4463" r="7348" b="15694"/>
                  <a:stretch/>
                </p:blipFill>
                <p:spPr bwMode="auto">
                  <a:xfrm>
                    <a:off x="10860237" y="2696795"/>
                    <a:ext cx="387001"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pic>
                <p:nvPicPr>
                  <p:cNvPr id="315" name="Picture 314">
                    <a:extLst>
                      <a:ext uri="{FF2B5EF4-FFF2-40B4-BE49-F238E27FC236}">
                        <a16:creationId xmlns:a16="http://schemas.microsoft.com/office/drawing/2014/main" id="{00418B8F-B764-A900-8692-E724FCB9B21F}"/>
                      </a:ext>
                    </a:extLst>
                  </p:cNvPr>
                  <p:cNvPicPr>
                    <a:picLocks noChangeAspect="1" noChangeArrowheads="1"/>
                  </p:cNvPicPr>
                  <p:nvPr/>
                </p:nvPicPr>
                <p:blipFill>
                  <a:blip r:embed="rId7"/>
                  <a:srcRect/>
                  <a:stretch/>
                </p:blipFill>
                <p:spPr bwMode="auto">
                  <a:xfrm>
                    <a:off x="11293963" y="2696795"/>
                    <a:ext cx="387001"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grpSp>
            <p:nvGrpSpPr>
              <p:cNvPr id="148" name="Group 147">
                <a:extLst>
                  <a:ext uri="{FF2B5EF4-FFF2-40B4-BE49-F238E27FC236}">
                    <a16:creationId xmlns:a16="http://schemas.microsoft.com/office/drawing/2014/main" id="{9D43E89B-B465-9328-A996-70E9A247123E}"/>
                  </a:ext>
                </a:extLst>
              </p:cNvPr>
              <p:cNvGrpSpPr/>
              <p:nvPr/>
            </p:nvGrpSpPr>
            <p:grpSpPr>
              <a:xfrm>
                <a:off x="1898016" y="2448024"/>
                <a:ext cx="819004" cy="798249"/>
                <a:chOff x="8447111" y="2479923"/>
                <a:chExt cx="819004" cy="798249"/>
              </a:xfrm>
            </p:grpSpPr>
            <p:grpSp>
              <p:nvGrpSpPr>
                <p:cNvPr id="317" name="Group 316">
                  <a:extLst>
                    <a:ext uri="{FF2B5EF4-FFF2-40B4-BE49-F238E27FC236}">
                      <a16:creationId xmlns:a16="http://schemas.microsoft.com/office/drawing/2014/main" id="{B01848C7-245C-3B2D-3EF5-5D34E3846446}"/>
                    </a:ext>
                  </a:extLst>
                </p:cNvPr>
                <p:cNvGrpSpPr/>
                <p:nvPr/>
              </p:nvGrpSpPr>
              <p:grpSpPr>
                <a:xfrm>
                  <a:off x="8447111" y="2479923"/>
                  <a:ext cx="819004" cy="798249"/>
                  <a:chOff x="9885834" y="2361617"/>
                  <a:chExt cx="1891637" cy="798249"/>
                </a:xfrm>
              </p:grpSpPr>
              <p:sp>
                <p:nvSpPr>
                  <p:cNvPr id="323" name="Rectangle: Rounded Corners 322">
                    <a:extLst>
                      <a:ext uri="{FF2B5EF4-FFF2-40B4-BE49-F238E27FC236}">
                        <a16:creationId xmlns:a16="http://schemas.microsoft.com/office/drawing/2014/main" id="{4329E3E3-B2FD-2344-6AC0-BC29C4A83965}"/>
                      </a:ext>
                    </a:extLst>
                  </p:cNvPr>
                  <p:cNvSpPr/>
                  <p:nvPr/>
                </p:nvSpPr>
                <p:spPr>
                  <a:xfrm>
                    <a:off x="9885834" y="2361617"/>
                    <a:ext cx="1891637" cy="798249"/>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900" b="1">
                      <a:latin typeface="Segoe UI" panose="020B0502040204020203" pitchFamily="34" charset="0"/>
                      <a:cs typeface="Segoe UI" panose="020B0502040204020203" pitchFamily="34" charset="0"/>
                    </a:endParaRPr>
                  </a:p>
                </p:txBody>
              </p:sp>
              <p:sp>
                <p:nvSpPr>
                  <p:cNvPr id="324" name="Rectangle: Rounded Corners 323">
                    <a:extLst>
                      <a:ext uri="{FF2B5EF4-FFF2-40B4-BE49-F238E27FC236}">
                        <a16:creationId xmlns:a16="http://schemas.microsoft.com/office/drawing/2014/main" id="{B7061B0E-554B-642B-DAF3-F83BB012E1C3}"/>
                      </a:ext>
                    </a:extLst>
                  </p:cNvPr>
                  <p:cNvSpPr/>
                  <p:nvPr/>
                </p:nvSpPr>
                <p:spPr>
                  <a:xfrm>
                    <a:off x="9885835" y="2616063"/>
                    <a:ext cx="1891636"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Segoe UI" panose="020B0502040204020203" pitchFamily="34" charset="0"/>
                      <a:cs typeface="Segoe UI" panose="020B0502040204020203" pitchFamily="34" charset="0"/>
                    </a:endParaRPr>
                  </a:p>
                </p:txBody>
              </p:sp>
              <p:sp>
                <p:nvSpPr>
                  <p:cNvPr id="325" name="TextBox 324">
                    <a:extLst>
                      <a:ext uri="{FF2B5EF4-FFF2-40B4-BE49-F238E27FC236}">
                        <a16:creationId xmlns:a16="http://schemas.microsoft.com/office/drawing/2014/main" id="{4343344B-6355-2A70-A2D5-D88B529EF4BE}"/>
                      </a:ext>
                    </a:extLst>
                  </p:cNvPr>
                  <p:cNvSpPr txBox="1"/>
                  <p:nvPr/>
                </p:nvSpPr>
                <p:spPr>
                  <a:xfrm>
                    <a:off x="9958296" y="2364262"/>
                    <a:ext cx="17467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Trust</a:t>
                    </a:r>
                  </a:p>
                </p:txBody>
              </p:sp>
            </p:grpSp>
            <p:pic>
              <p:nvPicPr>
                <p:cNvPr id="326" name="Picture 325">
                  <a:extLst>
                    <a:ext uri="{FF2B5EF4-FFF2-40B4-BE49-F238E27FC236}">
                      <a16:creationId xmlns:a16="http://schemas.microsoft.com/office/drawing/2014/main" id="{01E49876-1B20-B416-A10C-6A1593897772}"/>
                    </a:ext>
                  </a:extLst>
                </p:cNvPr>
                <p:cNvPicPr>
                  <a:picLocks noChangeAspect="1" noChangeArrowheads="1"/>
                </p:cNvPicPr>
                <p:nvPr/>
              </p:nvPicPr>
              <p:blipFill>
                <a:blip r:embed="rId8"/>
                <a:srcRect/>
                <a:stretch/>
              </p:blipFill>
              <p:spPr bwMode="auto">
                <a:xfrm>
                  <a:off x="8663111" y="2815101"/>
                  <a:ext cx="387001"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nvGrpSpPr>
              <p:cNvPr id="145" name="Group 144">
                <a:extLst>
                  <a:ext uri="{FF2B5EF4-FFF2-40B4-BE49-F238E27FC236}">
                    <a16:creationId xmlns:a16="http://schemas.microsoft.com/office/drawing/2014/main" id="{8796059E-D205-5452-207C-CE27A5CF2380}"/>
                  </a:ext>
                </a:extLst>
              </p:cNvPr>
              <p:cNvGrpSpPr/>
              <p:nvPr/>
            </p:nvGrpSpPr>
            <p:grpSpPr>
              <a:xfrm>
                <a:off x="764251" y="3721538"/>
                <a:ext cx="1001375" cy="952433"/>
                <a:chOff x="7206731" y="3332777"/>
                <a:chExt cx="1001375" cy="952433"/>
              </a:xfrm>
            </p:grpSpPr>
            <p:grpSp>
              <p:nvGrpSpPr>
                <p:cNvPr id="327" name="Group 326">
                  <a:extLst>
                    <a:ext uri="{FF2B5EF4-FFF2-40B4-BE49-F238E27FC236}">
                      <a16:creationId xmlns:a16="http://schemas.microsoft.com/office/drawing/2014/main" id="{6470C99B-A88E-763D-DC7D-8DA80CA0C5A8}"/>
                    </a:ext>
                  </a:extLst>
                </p:cNvPr>
                <p:cNvGrpSpPr/>
                <p:nvPr/>
              </p:nvGrpSpPr>
              <p:grpSpPr>
                <a:xfrm>
                  <a:off x="7206731" y="3332777"/>
                  <a:ext cx="1001375" cy="952433"/>
                  <a:chOff x="10380059" y="2218066"/>
                  <a:chExt cx="1397887" cy="952433"/>
                </a:xfrm>
              </p:grpSpPr>
              <p:sp>
                <p:nvSpPr>
                  <p:cNvPr id="328" name="Rectangle: Rounded Corners 327">
                    <a:extLst>
                      <a:ext uri="{FF2B5EF4-FFF2-40B4-BE49-F238E27FC236}">
                        <a16:creationId xmlns:a16="http://schemas.microsoft.com/office/drawing/2014/main" id="{7AF542AD-9ACC-13F8-74D9-33E7B29BA7BF}"/>
                      </a:ext>
                    </a:extLst>
                  </p:cNvPr>
                  <p:cNvSpPr/>
                  <p:nvPr/>
                </p:nvSpPr>
                <p:spPr>
                  <a:xfrm>
                    <a:off x="10424055" y="2218066"/>
                    <a:ext cx="1353415" cy="943532"/>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1000" b="1">
                      <a:latin typeface="Segoe UI" panose="020B0502040204020203" pitchFamily="34" charset="0"/>
                      <a:cs typeface="Segoe UI" panose="020B0502040204020203" pitchFamily="34" charset="0"/>
                    </a:endParaRPr>
                  </a:p>
                </p:txBody>
              </p:sp>
              <p:sp>
                <p:nvSpPr>
                  <p:cNvPr id="329" name="Rectangle: Rounded Corners 328">
                    <a:extLst>
                      <a:ext uri="{FF2B5EF4-FFF2-40B4-BE49-F238E27FC236}">
                        <a16:creationId xmlns:a16="http://schemas.microsoft.com/office/drawing/2014/main" id="{3E9AFAAA-940D-5C85-16A0-8EEA73C66CA8}"/>
                      </a:ext>
                    </a:extLst>
                  </p:cNvPr>
                  <p:cNvSpPr/>
                  <p:nvPr/>
                </p:nvSpPr>
                <p:spPr>
                  <a:xfrm>
                    <a:off x="10424059" y="2626696"/>
                    <a:ext cx="1353416"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solidFill>
                        <a:schemeClr val="tx1"/>
                      </a:solidFill>
                      <a:latin typeface="Segoe UI" panose="020B0502040204020203" pitchFamily="34" charset="0"/>
                      <a:cs typeface="Segoe UI" panose="020B0502040204020203" pitchFamily="34" charset="0"/>
                    </a:endParaRPr>
                  </a:p>
                </p:txBody>
              </p:sp>
              <p:sp>
                <p:nvSpPr>
                  <p:cNvPr id="330" name="TextBox 329">
                    <a:extLst>
                      <a:ext uri="{FF2B5EF4-FFF2-40B4-BE49-F238E27FC236}">
                        <a16:creationId xmlns:a16="http://schemas.microsoft.com/office/drawing/2014/main" id="{012178BD-1737-9918-3C55-6B3C96226866}"/>
                      </a:ext>
                    </a:extLst>
                  </p:cNvPr>
                  <p:cNvSpPr txBox="1"/>
                  <p:nvPr/>
                </p:nvSpPr>
                <p:spPr>
                  <a:xfrm>
                    <a:off x="10380059" y="2233740"/>
                    <a:ext cx="139788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Governance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Regulations</a:t>
                    </a:r>
                  </a:p>
                </p:txBody>
              </p:sp>
            </p:grpSp>
            <p:pic>
              <p:nvPicPr>
                <p:cNvPr id="331" name="Picture 330">
                  <a:extLst>
                    <a:ext uri="{FF2B5EF4-FFF2-40B4-BE49-F238E27FC236}">
                      <a16:creationId xmlns:a16="http://schemas.microsoft.com/office/drawing/2014/main" id="{906C824E-2264-0F81-AD8E-D2573CFFB3F2}"/>
                    </a:ext>
                  </a:extLst>
                </p:cNvPr>
                <p:cNvPicPr>
                  <a:picLocks noChangeAspect="1" noChangeArrowheads="1"/>
                </p:cNvPicPr>
                <p:nvPr/>
              </p:nvPicPr>
              <p:blipFill rotWithShape="1">
                <a:blip r:embed="rId9"/>
                <a:srcRect l="6667" r="12299" b="18967"/>
                <a:stretch/>
              </p:blipFill>
              <p:spPr bwMode="auto">
                <a:xfrm>
                  <a:off x="7530227" y="3803949"/>
                  <a:ext cx="386386"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nvGrpSpPr>
              <p:cNvPr id="144" name="Group 143">
                <a:extLst>
                  <a:ext uri="{FF2B5EF4-FFF2-40B4-BE49-F238E27FC236}">
                    <a16:creationId xmlns:a16="http://schemas.microsoft.com/office/drawing/2014/main" id="{8B31DCAC-F640-165B-DB8F-8C66961A245E}"/>
                  </a:ext>
                </a:extLst>
              </p:cNvPr>
              <p:cNvGrpSpPr/>
              <p:nvPr/>
            </p:nvGrpSpPr>
            <p:grpSpPr>
              <a:xfrm>
                <a:off x="1090169" y="4827947"/>
                <a:ext cx="969517" cy="798249"/>
                <a:chOff x="7234586" y="4418973"/>
                <a:chExt cx="969517" cy="798249"/>
              </a:xfrm>
            </p:grpSpPr>
            <p:grpSp>
              <p:nvGrpSpPr>
                <p:cNvPr id="336" name="Group 335">
                  <a:extLst>
                    <a:ext uri="{FF2B5EF4-FFF2-40B4-BE49-F238E27FC236}">
                      <a16:creationId xmlns:a16="http://schemas.microsoft.com/office/drawing/2014/main" id="{9B36DE21-9EBB-6534-356F-1109491B48D6}"/>
                    </a:ext>
                  </a:extLst>
                </p:cNvPr>
                <p:cNvGrpSpPr/>
                <p:nvPr/>
              </p:nvGrpSpPr>
              <p:grpSpPr>
                <a:xfrm>
                  <a:off x="7234586" y="4418973"/>
                  <a:ext cx="969517" cy="798249"/>
                  <a:chOff x="9885834" y="2361617"/>
                  <a:chExt cx="1891637" cy="798249"/>
                </a:xfrm>
              </p:grpSpPr>
              <p:sp>
                <p:nvSpPr>
                  <p:cNvPr id="337" name="Rectangle: Rounded Corners 336">
                    <a:extLst>
                      <a:ext uri="{FF2B5EF4-FFF2-40B4-BE49-F238E27FC236}">
                        <a16:creationId xmlns:a16="http://schemas.microsoft.com/office/drawing/2014/main" id="{FF653C58-0FB9-FEB7-4F05-46C5B3447B9B}"/>
                      </a:ext>
                    </a:extLst>
                  </p:cNvPr>
                  <p:cNvSpPr/>
                  <p:nvPr/>
                </p:nvSpPr>
                <p:spPr>
                  <a:xfrm>
                    <a:off x="9885834" y="2361617"/>
                    <a:ext cx="1891637" cy="798249"/>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900" b="1">
                      <a:latin typeface="Segoe UI" panose="020B0502040204020203" pitchFamily="34" charset="0"/>
                      <a:cs typeface="Segoe UI" panose="020B0502040204020203" pitchFamily="34" charset="0"/>
                    </a:endParaRPr>
                  </a:p>
                </p:txBody>
              </p:sp>
              <p:sp>
                <p:nvSpPr>
                  <p:cNvPr id="338" name="Rectangle: Rounded Corners 337">
                    <a:extLst>
                      <a:ext uri="{FF2B5EF4-FFF2-40B4-BE49-F238E27FC236}">
                        <a16:creationId xmlns:a16="http://schemas.microsoft.com/office/drawing/2014/main" id="{7DFB685E-91FE-E917-5953-474FA2F53A28}"/>
                      </a:ext>
                    </a:extLst>
                  </p:cNvPr>
                  <p:cNvSpPr/>
                  <p:nvPr/>
                </p:nvSpPr>
                <p:spPr>
                  <a:xfrm>
                    <a:off x="9885835" y="2616063"/>
                    <a:ext cx="1891636"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Segoe UI" panose="020B0502040204020203" pitchFamily="34" charset="0"/>
                      <a:cs typeface="Segoe UI" panose="020B0502040204020203" pitchFamily="34" charset="0"/>
                    </a:endParaRPr>
                  </a:p>
                </p:txBody>
              </p:sp>
              <p:sp>
                <p:nvSpPr>
                  <p:cNvPr id="339" name="TextBox 338">
                    <a:extLst>
                      <a:ext uri="{FF2B5EF4-FFF2-40B4-BE49-F238E27FC236}">
                        <a16:creationId xmlns:a16="http://schemas.microsoft.com/office/drawing/2014/main" id="{695BC094-1E04-864C-AE5E-5699B9C9957A}"/>
                      </a:ext>
                    </a:extLst>
                  </p:cNvPr>
                  <p:cNvSpPr txBox="1"/>
                  <p:nvPr/>
                </p:nvSpPr>
                <p:spPr>
                  <a:xfrm>
                    <a:off x="9958296" y="2364262"/>
                    <a:ext cx="174670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Verifiability</a:t>
                    </a:r>
                  </a:p>
                </p:txBody>
              </p:sp>
            </p:grpSp>
            <p:pic>
              <p:nvPicPr>
                <p:cNvPr id="341" name="Picture 340">
                  <a:extLst>
                    <a:ext uri="{FF2B5EF4-FFF2-40B4-BE49-F238E27FC236}">
                      <a16:creationId xmlns:a16="http://schemas.microsoft.com/office/drawing/2014/main" id="{42DF5CB9-76E2-2D02-BA75-7827AB8B5013}"/>
                    </a:ext>
                  </a:extLst>
                </p:cNvPr>
                <p:cNvPicPr>
                  <a:picLocks noChangeAspect="1" noChangeArrowheads="1"/>
                </p:cNvPicPr>
                <p:nvPr/>
              </p:nvPicPr>
              <p:blipFill>
                <a:blip r:embed="rId10"/>
                <a:srcRect/>
                <a:stretch/>
              </p:blipFill>
              <p:spPr bwMode="auto">
                <a:xfrm>
                  <a:off x="7526384" y="4754357"/>
                  <a:ext cx="387001" cy="386588"/>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nvGrpSpPr>
              <p:cNvPr id="342" name="Group 341">
                <a:extLst>
                  <a:ext uri="{FF2B5EF4-FFF2-40B4-BE49-F238E27FC236}">
                    <a16:creationId xmlns:a16="http://schemas.microsoft.com/office/drawing/2014/main" id="{8AB982B9-6627-449A-3EFE-2910A3E7F24A}"/>
                  </a:ext>
                </a:extLst>
              </p:cNvPr>
              <p:cNvGrpSpPr/>
              <p:nvPr/>
            </p:nvGrpSpPr>
            <p:grpSpPr>
              <a:xfrm>
                <a:off x="796936" y="2767011"/>
                <a:ext cx="969517" cy="798249"/>
                <a:chOff x="7234586" y="4418973"/>
                <a:chExt cx="969517" cy="798249"/>
              </a:xfrm>
            </p:grpSpPr>
            <p:grpSp>
              <p:nvGrpSpPr>
                <p:cNvPr id="343" name="Group 342">
                  <a:extLst>
                    <a:ext uri="{FF2B5EF4-FFF2-40B4-BE49-F238E27FC236}">
                      <a16:creationId xmlns:a16="http://schemas.microsoft.com/office/drawing/2014/main" id="{F96131CE-E26D-45D3-BF77-2CA61A01F843}"/>
                    </a:ext>
                  </a:extLst>
                </p:cNvPr>
                <p:cNvGrpSpPr/>
                <p:nvPr/>
              </p:nvGrpSpPr>
              <p:grpSpPr>
                <a:xfrm>
                  <a:off x="7234586" y="4418973"/>
                  <a:ext cx="969517" cy="798249"/>
                  <a:chOff x="9885834" y="2361617"/>
                  <a:chExt cx="1891637" cy="798249"/>
                </a:xfrm>
              </p:grpSpPr>
              <p:sp>
                <p:nvSpPr>
                  <p:cNvPr id="345" name="Rectangle: Rounded Corners 344">
                    <a:extLst>
                      <a:ext uri="{FF2B5EF4-FFF2-40B4-BE49-F238E27FC236}">
                        <a16:creationId xmlns:a16="http://schemas.microsoft.com/office/drawing/2014/main" id="{38AFF03F-AE91-65EA-F570-7E1358A583BE}"/>
                      </a:ext>
                    </a:extLst>
                  </p:cNvPr>
                  <p:cNvSpPr/>
                  <p:nvPr/>
                </p:nvSpPr>
                <p:spPr>
                  <a:xfrm>
                    <a:off x="9885834" y="2361617"/>
                    <a:ext cx="1891637" cy="798249"/>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900" b="1">
                      <a:latin typeface="Segoe UI" panose="020B0502040204020203" pitchFamily="34" charset="0"/>
                      <a:cs typeface="Segoe UI" panose="020B0502040204020203" pitchFamily="34" charset="0"/>
                    </a:endParaRPr>
                  </a:p>
                </p:txBody>
              </p:sp>
              <p:sp>
                <p:nvSpPr>
                  <p:cNvPr id="346" name="Rectangle: Rounded Corners 345">
                    <a:extLst>
                      <a:ext uri="{FF2B5EF4-FFF2-40B4-BE49-F238E27FC236}">
                        <a16:creationId xmlns:a16="http://schemas.microsoft.com/office/drawing/2014/main" id="{8D1417A4-1A73-5243-261E-A80C40694241}"/>
                      </a:ext>
                    </a:extLst>
                  </p:cNvPr>
                  <p:cNvSpPr/>
                  <p:nvPr/>
                </p:nvSpPr>
                <p:spPr>
                  <a:xfrm>
                    <a:off x="9885835" y="2616063"/>
                    <a:ext cx="1891636"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Segoe UI" panose="020B0502040204020203" pitchFamily="34" charset="0"/>
                      <a:cs typeface="Segoe UI" panose="020B0502040204020203" pitchFamily="34" charset="0"/>
                    </a:endParaRPr>
                  </a:p>
                </p:txBody>
              </p:sp>
              <p:sp>
                <p:nvSpPr>
                  <p:cNvPr id="347" name="TextBox 346">
                    <a:extLst>
                      <a:ext uri="{FF2B5EF4-FFF2-40B4-BE49-F238E27FC236}">
                        <a16:creationId xmlns:a16="http://schemas.microsoft.com/office/drawing/2014/main" id="{171A9096-B8CB-95C2-2B84-39028A4593A9}"/>
                      </a:ext>
                    </a:extLst>
                  </p:cNvPr>
                  <p:cNvSpPr txBox="1"/>
                  <p:nvPr/>
                </p:nvSpPr>
                <p:spPr>
                  <a:xfrm>
                    <a:off x="9958296" y="2364262"/>
                    <a:ext cx="174670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Security</a:t>
                    </a:r>
                  </a:p>
                </p:txBody>
              </p:sp>
            </p:grpSp>
            <p:pic>
              <p:nvPicPr>
                <p:cNvPr id="344" name="Picture 343">
                  <a:extLst>
                    <a:ext uri="{FF2B5EF4-FFF2-40B4-BE49-F238E27FC236}">
                      <a16:creationId xmlns:a16="http://schemas.microsoft.com/office/drawing/2014/main" id="{9CA5A756-D7B0-BFBA-3EC6-94D32F67ED9A}"/>
                    </a:ext>
                  </a:extLst>
                </p:cNvPr>
                <p:cNvPicPr>
                  <a:picLocks noChangeAspect="1" noChangeArrowheads="1"/>
                </p:cNvPicPr>
                <p:nvPr/>
              </p:nvPicPr>
              <p:blipFill>
                <a:blip r:embed="rId11"/>
                <a:srcRect/>
                <a:stretch/>
              </p:blipFill>
              <p:spPr bwMode="auto">
                <a:xfrm>
                  <a:off x="7526384" y="4754151"/>
                  <a:ext cx="387001" cy="387001"/>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nvGrpSpPr>
              <p:cNvPr id="147" name="Group 146">
                <a:extLst>
                  <a:ext uri="{FF2B5EF4-FFF2-40B4-BE49-F238E27FC236}">
                    <a16:creationId xmlns:a16="http://schemas.microsoft.com/office/drawing/2014/main" id="{7AA26C52-94A7-632A-553A-DBC3C7AFC9A2}"/>
                  </a:ext>
                </a:extLst>
              </p:cNvPr>
              <p:cNvGrpSpPr/>
              <p:nvPr/>
            </p:nvGrpSpPr>
            <p:grpSpPr>
              <a:xfrm>
                <a:off x="3893000" y="4827946"/>
                <a:ext cx="1087699" cy="798249"/>
                <a:chOff x="10565058" y="4700351"/>
                <a:chExt cx="1087699" cy="798249"/>
              </a:xfrm>
            </p:grpSpPr>
            <p:grpSp>
              <p:nvGrpSpPr>
                <p:cNvPr id="146" name="Group 145">
                  <a:extLst>
                    <a:ext uri="{FF2B5EF4-FFF2-40B4-BE49-F238E27FC236}">
                      <a16:creationId xmlns:a16="http://schemas.microsoft.com/office/drawing/2014/main" id="{03FCA8AF-BFAC-956C-6C02-E632C9487F5B}"/>
                    </a:ext>
                  </a:extLst>
                </p:cNvPr>
                <p:cNvGrpSpPr/>
                <p:nvPr/>
              </p:nvGrpSpPr>
              <p:grpSpPr>
                <a:xfrm>
                  <a:off x="10565058" y="4700351"/>
                  <a:ext cx="1087699" cy="798249"/>
                  <a:chOff x="10565058" y="4700351"/>
                  <a:chExt cx="1087699" cy="798249"/>
                </a:xfrm>
              </p:grpSpPr>
              <p:sp>
                <p:nvSpPr>
                  <p:cNvPr id="352" name="Rectangle: Rounded Corners 351">
                    <a:extLst>
                      <a:ext uri="{FF2B5EF4-FFF2-40B4-BE49-F238E27FC236}">
                        <a16:creationId xmlns:a16="http://schemas.microsoft.com/office/drawing/2014/main" id="{BBFAA861-DA0C-D77D-E588-F5340D59E491}"/>
                      </a:ext>
                    </a:extLst>
                  </p:cNvPr>
                  <p:cNvSpPr/>
                  <p:nvPr/>
                </p:nvSpPr>
                <p:spPr>
                  <a:xfrm>
                    <a:off x="10565058" y="4700351"/>
                    <a:ext cx="1087699" cy="798249"/>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900" b="1">
                      <a:latin typeface="Segoe UI" panose="020B0502040204020203" pitchFamily="34" charset="0"/>
                      <a:cs typeface="Segoe UI" panose="020B0502040204020203" pitchFamily="34" charset="0"/>
                    </a:endParaRPr>
                  </a:p>
                </p:txBody>
              </p:sp>
              <p:sp>
                <p:nvSpPr>
                  <p:cNvPr id="353" name="Rectangle: Rounded Corners 352">
                    <a:extLst>
                      <a:ext uri="{FF2B5EF4-FFF2-40B4-BE49-F238E27FC236}">
                        <a16:creationId xmlns:a16="http://schemas.microsoft.com/office/drawing/2014/main" id="{DD5463C3-005A-82D5-7A4F-B02BEC1BB6C1}"/>
                      </a:ext>
                    </a:extLst>
                  </p:cNvPr>
                  <p:cNvSpPr/>
                  <p:nvPr/>
                </p:nvSpPr>
                <p:spPr>
                  <a:xfrm>
                    <a:off x="10565059" y="4954797"/>
                    <a:ext cx="1087698"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Segoe UI" panose="020B0502040204020203" pitchFamily="34" charset="0"/>
                      <a:cs typeface="Segoe UI" panose="020B0502040204020203" pitchFamily="34" charset="0"/>
                    </a:endParaRPr>
                  </a:p>
                </p:txBody>
              </p:sp>
              <p:sp>
                <p:nvSpPr>
                  <p:cNvPr id="354" name="TextBox 353">
                    <a:extLst>
                      <a:ext uri="{FF2B5EF4-FFF2-40B4-BE49-F238E27FC236}">
                        <a16:creationId xmlns:a16="http://schemas.microsoft.com/office/drawing/2014/main" id="{65506964-2C71-9E80-8E47-03BC773BC00C}"/>
                      </a:ext>
                    </a:extLst>
                  </p:cNvPr>
                  <p:cNvSpPr txBox="1"/>
                  <p:nvPr/>
                </p:nvSpPr>
                <p:spPr>
                  <a:xfrm>
                    <a:off x="10606724" y="4702996"/>
                    <a:ext cx="1004365"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Functionality</a:t>
                    </a:r>
                  </a:p>
                </p:txBody>
              </p:sp>
            </p:grpSp>
            <p:pic>
              <p:nvPicPr>
                <p:cNvPr id="351" name="Picture 350">
                  <a:extLst>
                    <a:ext uri="{FF2B5EF4-FFF2-40B4-BE49-F238E27FC236}">
                      <a16:creationId xmlns:a16="http://schemas.microsoft.com/office/drawing/2014/main" id="{FF8D0309-DA7C-8DB0-618F-D9E46E74F36A}"/>
                    </a:ext>
                  </a:extLst>
                </p:cNvPr>
                <p:cNvPicPr>
                  <a:picLocks noChangeAspect="1" noChangeArrowheads="1"/>
                </p:cNvPicPr>
                <p:nvPr/>
              </p:nvPicPr>
              <p:blipFill>
                <a:blip r:embed="rId12"/>
                <a:srcRect/>
                <a:stretch/>
              </p:blipFill>
              <p:spPr bwMode="auto">
                <a:xfrm>
                  <a:off x="10915909" y="5035735"/>
                  <a:ext cx="385993" cy="386588"/>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nvGrpSpPr>
              <p:cNvPr id="355" name="Group 354">
                <a:extLst>
                  <a:ext uri="{FF2B5EF4-FFF2-40B4-BE49-F238E27FC236}">
                    <a16:creationId xmlns:a16="http://schemas.microsoft.com/office/drawing/2014/main" id="{A7B3F761-9EE4-1572-AE13-488F735B60ED}"/>
                  </a:ext>
                </a:extLst>
              </p:cNvPr>
              <p:cNvGrpSpPr/>
              <p:nvPr/>
            </p:nvGrpSpPr>
            <p:grpSpPr>
              <a:xfrm>
                <a:off x="4254701" y="3620329"/>
                <a:ext cx="969517" cy="798249"/>
                <a:chOff x="7234586" y="4418973"/>
                <a:chExt cx="969517" cy="798249"/>
              </a:xfrm>
            </p:grpSpPr>
            <p:grpSp>
              <p:nvGrpSpPr>
                <p:cNvPr id="356" name="Group 355">
                  <a:extLst>
                    <a:ext uri="{FF2B5EF4-FFF2-40B4-BE49-F238E27FC236}">
                      <a16:creationId xmlns:a16="http://schemas.microsoft.com/office/drawing/2014/main" id="{5734A526-4EEB-FFC8-1AD4-7A14CB378441}"/>
                    </a:ext>
                  </a:extLst>
                </p:cNvPr>
                <p:cNvGrpSpPr/>
                <p:nvPr/>
              </p:nvGrpSpPr>
              <p:grpSpPr>
                <a:xfrm>
                  <a:off x="7234586" y="4418973"/>
                  <a:ext cx="969517" cy="798249"/>
                  <a:chOff x="9885834" y="2361617"/>
                  <a:chExt cx="1891637" cy="798249"/>
                </a:xfrm>
              </p:grpSpPr>
              <p:sp>
                <p:nvSpPr>
                  <p:cNvPr id="358" name="Rectangle: Rounded Corners 357">
                    <a:extLst>
                      <a:ext uri="{FF2B5EF4-FFF2-40B4-BE49-F238E27FC236}">
                        <a16:creationId xmlns:a16="http://schemas.microsoft.com/office/drawing/2014/main" id="{8415A1D4-C684-D631-2E15-9D071EB6C493}"/>
                      </a:ext>
                    </a:extLst>
                  </p:cNvPr>
                  <p:cNvSpPr/>
                  <p:nvPr/>
                </p:nvSpPr>
                <p:spPr>
                  <a:xfrm>
                    <a:off x="9885834" y="2361617"/>
                    <a:ext cx="1891637" cy="798249"/>
                  </a:xfrm>
                  <a:prstGeom prst="roundRect">
                    <a:avLst>
                      <a:gd name="adj" fmla="val 9687"/>
                    </a:avLst>
                  </a:prstGeom>
                  <a:solidFill>
                    <a:srgbClr val="00007A"/>
                  </a:solidFill>
                  <a:ln>
                    <a:noFill/>
                  </a:ln>
                  <a:effectLst>
                    <a:outerShdw blurRad="495300" dist="50800" dir="54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IN" sz="900" b="1">
                      <a:latin typeface="Segoe UI" panose="020B0502040204020203" pitchFamily="34" charset="0"/>
                      <a:cs typeface="Segoe UI" panose="020B0502040204020203" pitchFamily="34" charset="0"/>
                    </a:endParaRPr>
                  </a:p>
                </p:txBody>
              </p:sp>
              <p:sp>
                <p:nvSpPr>
                  <p:cNvPr id="359" name="Rectangle: Rounded Corners 358">
                    <a:extLst>
                      <a:ext uri="{FF2B5EF4-FFF2-40B4-BE49-F238E27FC236}">
                        <a16:creationId xmlns:a16="http://schemas.microsoft.com/office/drawing/2014/main" id="{B3917764-3D70-2CC2-9D80-755DA4779CFC}"/>
                      </a:ext>
                    </a:extLst>
                  </p:cNvPr>
                  <p:cNvSpPr/>
                  <p:nvPr/>
                </p:nvSpPr>
                <p:spPr>
                  <a:xfrm>
                    <a:off x="9885835" y="2616063"/>
                    <a:ext cx="1891636" cy="543803"/>
                  </a:xfrm>
                  <a:prstGeom prst="roundRect">
                    <a:avLst>
                      <a:gd name="adj" fmla="val 101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tx1"/>
                      </a:solidFill>
                      <a:latin typeface="Segoe UI" panose="020B0502040204020203" pitchFamily="34" charset="0"/>
                      <a:cs typeface="Segoe UI" panose="020B0502040204020203" pitchFamily="34" charset="0"/>
                    </a:endParaRPr>
                  </a:p>
                </p:txBody>
              </p:sp>
              <p:sp>
                <p:nvSpPr>
                  <p:cNvPr id="360" name="TextBox 359">
                    <a:extLst>
                      <a:ext uri="{FF2B5EF4-FFF2-40B4-BE49-F238E27FC236}">
                        <a16:creationId xmlns:a16="http://schemas.microsoft.com/office/drawing/2014/main" id="{1A4CB24A-B8E8-3304-C297-6381BBA7D520}"/>
                      </a:ext>
                    </a:extLst>
                  </p:cNvPr>
                  <p:cNvSpPr txBox="1"/>
                  <p:nvPr/>
                </p:nvSpPr>
                <p:spPr>
                  <a:xfrm>
                    <a:off x="9958296" y="2364262"/>
                    <a:ext cx="174670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Resilience</a:t>
                    </a:r>
                  </a:p>
                </p:txBody>
              </p:sp>
            </p:grpSp>
            <p:pic>
              <p:nvPicPr>
                <p:cNvPr id="357" name="Picture 356">
                  <a:extLst>
                    <a:ext uri="{FF2B5EF4-FFF2-40B4-BE49-F238E27FC236}">
                      <a16:creationId xmlns:a16="http://schemas.microsoft.com/office/drawing/2014/main" id="{A973FAB5-FFAF-09E5-BC1E-C517BE2F1452}"/>
                    </a:ext>
                  </a:extLst>
                </p:cNvPr>
                <p:cNvPicPr>
                  <a:picLocks noChangeAspect="1" noChangeArrowheads="1"/>
                </p:cNvPicPr>
                <p:nvPr/>
              </p:nvPicPr>
              <p:blipFill>
                <a:blip r:embed="rId13"/>
                <a:srcRect/>
                <a:stretch/>
              </p:blipFill>
              <p:spPr bwMode="auto">
                <a:xfrm>
                  <a:off x="7526384" y="4754818"/>
                  <a:ext cx="387001" cy="385666"/>
                </a:xfrm>
                <a:custGeom>
                  <a:avLst/>
                  <a:gdLst>
                    <a:gd name="connsiteX0" fmla="*/ 1294475 w 2588950"/>
                    <a:gd name="connsiteY0" fmla="*/ 0 h 2588950"/>
                    <a:gd name="connsiteX1" fmla="*/ 2588950 w 2588950"/>
                    <a:gd name="connsiteY1" fmla="*/ 1294475 h 2588950"/>
                    <a:gd name="connsiteX2" fmla="*/ 1294475 w 2588950"/>
                    <a:gd name="connsiteY2" fmla="*/ 2588950 h 2588950"/>
                    <a:gd name="connsiteX3" fmla="*/ 0 w 2588950"/>
                    <a:gd name="connsiteY3" fmla="*/ 1294475 h 2588950"/>
                    <a:gd name="connsiteX4" fmla="*/ 1294475 w 2588950"/>
                    <a:gd name="connsiteY4" fmla="*/ 0 h 2588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8950" h="2588950">
                      <a:moveTo>
                        <a:pt x="1294475" y="0"/>
                      </a:moveTo>
                      <a:cubicBezTo>
                        <a:pt x="2009394" y="0"/>
                        <a:pt x="2588950" y="579556"/>
                        <a:pt x="2588950" y="1294475"/>
                      </a:cubicBezTo>
                      <a:cubicBezTo>
                        <a:pt x="2588950" y="2009394"/>
                        <a:pt x="2009394" y="2588950"/>
                        <a:pt x="1294475" y="2588950"/>
                      </a:cubicBezTo>
                      <a:cubicBezTo>
                        <a:pt x="579556" y="2588950"/>
                        <a:pt x="0" y="2009394"/>
                        <a:pt x="0" y="1294475"/>
                      </a:cubicBezTo>
                      <a:cubicBezTo>
                        <a:pt x="0" y="579556"/>
                        <a:pt x="579556" y="0"/>
                        <a:pt x="1294475" y="0"/>
                      </a:cubicBezTo>
                      <a:close/>
                    </a:path>
                  </a:pathLst>
                </a:custGeom>
                <a:ln>
                  <a:solidFill>
                    <a:srgbClr val="FF4E59"/>
                  </a:solidFill>
                </a:ln>
                <a:extLst>
                  <a:ext uri="{909E8E84-426E-40DD-AFC4-6F175D3DCCD1}">
                    <a14:hiddenFill xmlns:a14="http://schemas.microsoft.com/office/drawing/2010/main">
                      <a:solidFill>
                        <a:srgbClr val="FFFFFF"/>
                      </a:solidFill>
                    </a14:hiddenFill>
                  </a:ext>
                </a:extLst>
              </p:spPr>
            </p:pic>
          </p:grpSp>
        </p:grpSp>
      </p:grpSp>
      <p:grpSp>
        <p:nvGrpSpPr>
          <p:cNvPr id="8" name="Group 7">
            <a:extLst>
              <a:ext uri="{FF2B5EF4-FFF2-40B4-BE49-F238E27FC236}">
                <a16:creationId xmlns:a16="http://schemas.microsoft.com/office/drawing/2014/main" id="{3711AFDC-2CA6-5F62-6006-2229AA511B94}"/>
              </a:ext>
            </a:extLst>
          </p:cNvPr>
          <p:cNvGrpSpPr/>
          <p:nvPr/>
        </p:nvGrpSpPr>
        <p:grpSpPr>
          <a:xfrm>
            <a:off x="6580402" y="2243168"/>
            <a:ext cx="5440260" cy="4055297"/>
            <a:chOff x="6580402" y="2243168"/>
            <a:chExt cx="5440260" cy="4055297"/>
          </a:xfrm>
        </p:grpSpPr>
        <p:grpSp>
          <p:nvGrpSpPr>
            <p:cNvPr id="114" name="Group 113">
              <a:extLst>
                <a:ext uri="{FF2B5EF4-FFF2-40B4-BE49-F238E27FC236}">
                  <a16:creationId xmlns:a16="http://schemas.microsoft.com/office/drawing/2014/main" id="{10A498DC-4A6D-42C9-89BE-5FAF3ADE4026}"/>
                </a:ext>
              </a:extLst>
            </p:cNvPr>
            <p:cNvGrpSpPr/>
            <p:nvPr/>
          </p:nvGrpSpPr>
          <p:grpSpPr>
            <a:xfrm>
              <a:off x="7226611" y="2243168"/>
              <a:ext cx="4478714" cy="3545905"/>
              <a:chOff x="7599367" y="3245951"/>
              <a:chExt cx="7986264" cy="5453615"/>
            </a:xfrm>
          </p:grpSpPr>
          <p:sp>
            <p:nvSpPr>
              <p:cNvPr id="115" name="Freeform 5">
                <a:extLst>
                  <a:ext uri="{FF2B5EF4-FFF2-40B4-BE49-F238E27FC236}">
                    <a16:creationId xmlns:a16="http://schemas.microsoft.com/office/drawing/2014/main" id="{9616A4A5-1618-4D4D-9DD3-A264C9D9BBFC}"/>
                  </a:ext>
                </a:extLst>
              </p:cNvPr>
              <p:cNvSpPr>
                <a:spLocks noEditPoints="1"/>
              </p:cNvSpPr>
              <p:nvPr/>
            </p:nvSpPr>
            <p:spPr bwMode="auto">
              <a:xfrm>
                <a:off x="11701679" y="5106891"/>
                <a:ext cx="685203" cy="819616"/>
              </a:xfrm>
              <a:custGeom>
                <a:avLst/>
                <a:gdLst>
                  <a:gd name="T0" fmla="*/ 422 w 887"/>
                  <a:gd name="T1" fmla="*/ 106 h 1061"/>
                  <a:gd name="T2" fmla="*/ 394 w 887"/>
                  <a:gd name="T3" fmla="*/ 97 h 1061"/>
                  <a:gd name="T4" fmla="*/ 411 w 887"/>
                  <a:gd name="T5" fmla="*/ 90 h 1061"/>
                  <a:gd name="T6" fmla="*/ 321 w 887"/>
                  <a:gd name="T7" fmla="*/ 20 h 1061"/>
                  <a:gd name="T8" fmla="*/ 319 w 887"/>
                  <a:gd name="T9" fmla="*/ 34 h 1061"/>
                  <a:gd name="T10" fmla="*/ 349 w 887"/>
                  <a:gd name="T11" fmla="*/ 68 h 1061"/>
                  <a:gd name="T12" fmla="*/ 383 w 887"/>
                  <a:gd name="T13" fmla="*/ 112 h 1061"/>
                  <a:gd name="T14" fmla="*/ 415 w 887"/>
                  <a:gd name="T15" fmla="*/ 121 h 1061"/>
                  <a:gd name="T16" fmla="*/ 422 w 887"/>
                  <a:gd name="T17" fmla="*/ 151 h 1061"/>
                  <a:gd name="T18" fmla="*/ 446 w 887"/>
                  <a:gd name="T19" fmla="*/ 148 h 1061"/>
                  <a:gd name="T20" fmla="*/ 483 w 887"/>
                  <a:gd name="T21" fmla="*/ 176 h 1061"/>
                  <a:gd name="T22" fmla="*/ 493 w 887"/>
                  <a:gd name="T23" fmla="*/ 199 h 1061"/>
                  <a:gd name="T24" fmla="*/ 491 w 887"/>
                  <a:gd name="T25" fmla="*/ 217 h 1061"/>
                  <a:gd name="T26" fmla="*/ 498 w 887"/>
                  <a:gd name="T27" fmla="*/ 242 h 1061"/>
                  <a:gd name="T28" fmla="*/ 509 w 887"/>
                  <a:gd name="T29" fmla="*/ 273 h 1061"/>
                  <a:gd name="T30" fmla="*/ 514 w 887"/>
                  <a:gd name="T31" fmla="*/ 303 h 1061"/>
                  <a:gd name="T32" fmla="*/ 499 w 887"/>
                  <a:gd name="T33" fmla="*/ 331 h 1061"/>
                  <a:gd name="T34" fmla="*/ 501 w 887"/>
                  <a:gd name="T35" fmla="*/ 337 h 1061"/>
                  <a:gd name="T36" fmla="*/ 507 w 887"/>
                  <a:gd name="T37" fmla="*/ 367 h 1061"/>
                  <a:gd name="T38" fmla="*/ 525 w 887"/>
                  <a:gd name="T39" fmla="*/ 390 h 1061"/>
                  <a:gd name="T40" fmla="*/ 538 w 887"/>
                  <a:gd name="T41" fmla="*/ 463 h 1061"/>
                  <a:gd name="T42" fmla="*/ 544 w 887"/>
                  <a:gd name="T43" fmla="*/ 491 h 1061"/>
                  <a:gd name="T44" fmla="*/ 527 w 887"/>
                  <a:gd name="T45" fmla="*/ 505 h 1061"/>
                  <a:gd name="T46" fmla="*/ 554 w 887"/>
                  <a:gd name="T47" fmla="*/ 537 h 1061"/>
                  <a:gd name="T48" fmla="*/ 568 w 887"/>
                  <a:gd name="T49" fmla="*/ 573 h 1061"/>
                  <a:gd name="T50" fmla="*/ 584 w 887"/>
                  <a:gd name="T51" fmla="*/ 608 h 1061"/>
                  <a:gd name="T52" fmla="*/ 590 w 887"/>
                  <a:gd name="T53" fmla="*/ 619 h 1061"/>
                  <a:gd name="T54" fmla="*/ 591 w 887"/>
                  <a:gd name="T55" fmla="*/ 632 h 1061"/>
                  <a:gd name="T56" fmla="*/ 605 w 887"/>
                  <a:gd name="T57" fmla="*/ 642 h 1061"/>
                  <a:gd name="T58" fmla="*/ 620 w 887"/>
                  <a:gd name="T59" fmla="*/ 666 h 1061"/>
                  <a:gd name="T60" fmla="*/ 618 w 887"/>
                  <a:gd name="T61" fmla="*/ 691 h 1061"/>
                  <a:gd name="T62" fmla="*/ 618 w 887"/>
                  <a:gd name="T63" fmla="*/ 701 h 1061"/>
                  <a:gd name="T64" fmla="*/ 617 w 887"/>
                  <a:gd name="T65" fmla="*/ 719 h 1061"/>
                  <a:gd name="T66" fmla="*/ 622 w 887"/>
                  <a:gd name="T67" fmla="*/ 740 h 1061"/>
                  <a:gd name="T68" fmla="*/ 632 w 887"/>
                  <a:gd name="T69" fmla="*/ 755 h 1061"/>
                  <a:gd name="T70" fmla="*/ 637 w 887"/>
                  <a:gd name="T71" fmla="*/ 774 h 1061"/>
                  <a:gd name="T72" fmla="*/ 641 w 887"/>
                  <a:gd name="T73" fmla="*/ 797 h 1061"/>
                  <a:gd name="T74" fmla="*/ 650 w 887"/>
                  <a:gd name="T75" fmla="*/ 817 h 1061"/>
                  <a:gd name="T76" fmla="*/ 666 w 887"/>
                  <a:gd name="T77" fmla="*/ 837 h 1061"/>
                  <a:gd name="T78" fmla="*/ 696 w 887"/>
                  <a:gd name="T79" fmla="*/ 861 h 1061"/>
                  <a:gd name="T80" fmla="*/ 696 w 887"/>
                  <a:gd name="T81" fmla="*/ 866 h 1061"/>
                  <a:gd name="T82" fmla="*/ 696 w 887"/>
                  <a:gd name="T83" fmla="*/ 887 h 1061"/>
                  <a:gd name="T84" fmla="*/ 709 w 887"/>
                  <a:gd name="T85" fmla="*/ 904 h 1061"/>
                  <a:gd name="T86" fmla="*/ 705 w 887"/>
                  <a:gd name="T87" fmla="*/ 914 h 1061"/>
                  <a:gd name="T88" fmla="*/ 706 w 887"/>
                  <a:gd name="T89" fmla="*/ 919 h 1061"/>
                  <a:gd name="T90" fmla="*/ 720 w 887"/>
                  <a:gd name="T91" fmla="*/ 917 h 1061"/>
                  <a:gd name="T92" fmla="*/ 736 w 887"/>
                  <a:gd name="T93" fmla="*/ 921 h 1061"/>
                  <a:gd name="T94" fmla="*/ 765 w 887"/>
                  <a:gd name="T95" fmla="*/ 934 h 1061"/>
                  <a:gd name="T96" fmla="*/ 811 w 887"/>
                  <a:gd name="T97" fmla="*/ 948 h 1061"/>
                  <a:gd name="T98" fmla="*/ 844 w 887"/>
                  <a:gd name="T99" fmla="*/ 963 h 1061"/>
                  <a:gd name="T100" fmla="*/ 885 w 887"/>
                  <a:gd name="T101" fmla="*/ 971 h 1061"/>
                  <a:gd name="T102" fmla="*/ 731 w 887"/>
                  <a:gd name="T103" fmla="*/ 1018 h 1061"/>
                  <a:gd name="T104" fmla="*/ 571 w 887"/>
                  <a:gd name="T105" fmla="*/ 1017 h 1061"/>
                  <a:gd name="T106" fmla="*/ 491 w 887"/>
                  <a:gd name="T107" fmla="*/ 1010 h 1061"/>
                  <a:gd name="T108" fmla="*/ 351 w 887"/>
                  <a:gd name="T109" fmla="*/ 1051 h 1061"/>
                  <a:gd name="T110" fmla="*/ 177 w 887"/>
                  <a:gd name="T111" fmla="*/ 918 h 1061"/>
                  <a:gd name="T112" fmla="*/ 57 w 887"/>
                  <a:gd name="T113" fmla="*/ 767 h 1061"/>
                  <a:gd name="T114" fmla="*/ 95 w 887"/>
                  <a:gd name="T115" fmla="*/ 601 h 1061"/>
                  <a:gd name="T116" fmla="*/ 12 w 887"/>
                  <a:gd name="T117" fmla="*/ 462 h 1061"/>
                  <a:gd name="T118" fmla="*/ 165 w 887"/>
                  <a:gd name="T119" fmla="*/ 320 h 1061"/>
                  <a:gd name="T120" fmla="*/ 216 w 887"/>
                  <a:gd name="T121" fmla="*/ 11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87" h="1061">
                    <a:moveTo>
                      <a:pt x="412" y="91"/>
                    </a:moveTo>
                    <a:lnTo>
                      <a:pt x="412" y="92"/>
                    </a:lnTo>
                    <a:lnTo>
                      <a:pt x="414" y="92"/>
                    </a:lnTo>
                    <a:lnTo>
                      <a:pt x="415" y="91"/>
                    </a:lnTo>
                    <a:lnTo>
                      <a:pt x="417" y="90"/>
                    </a:lnTo>
                    <a:lnTo>
                      <a:pt x="416" y="93"/>
                    </a:lnTo>
                    <a:lnTo>
                      <a:pt x="419" y="94"/>
                    </a:lnTo>
                    <a:lnTo>
                      <a:pt x="419" y="94"/>
                    </a:lnTo>
                    <a:lnTo>
                      <a:pt x="421" y="93"/>
                    </a:lnTo>
                    <a:lnTo>
                      <a:pt x="424" y="93"/>
                    </a:lnTo>
                    <a:lnTo>
                      <a:pt x="424" y="94"/>
                    </a:lnTo>
                    <a:lnTo>
                      <a:pt x="422" y="97"/>
                    </a:lnTo>
                    <a:lnTo>
                      <a:pt x="422" y="99"/>
                    </a:lnTo>
                    <a:lnTo>
                      <a:pt x="421" y="100"/>
                    </a:lnTo>
                    <a:lnTo>
                      <a:pt x="422" y="106"/>
                    </a:lnTo>
                    <a:lnTo>
                      <a:pt x="423" y="107"/>
                    </a:lnTo>
                    <a:lnTo>
                      <a:pt x="423" y="108"/>
                    </a:lnTo>
                    <a:lnTo>
                      <a:pt x="419" y="107"/>
                    </a:lnTo>
                    <a:lnTo>
                      <a:pt x="416" y="107"/>
                    </a:lnTo>
                    <a:lnTo>
                      <a:pt x="415" y="106"/>
                    </a:lnTo>
                    <a:lnTo>
                      <a:pt x="414" y="106"/>
                    </a:lnTo>
                    <a:lnTo>
                      <a:pt x="414" y="107"/>
                    </a:lnTo>
                    <a:lnTo>
                      <a:pt x="411" y="108"/>
                    </a:lnTo>
                    <a:lnTo>
                      <a:pt x="409" y="106"/>
                    </a:lnTo>
                    <a:lnTo>
                      <a:pt x="409" y="100"/>
                    </a:lnTo>
                    <a:lnTo>
                      <a:pt x="407" y="98"/>
                    </a:lnTo>
                    <a:lnTo>
                      <a:pt x="406" y="97"/>
                    </a:lnTo>
                    <a:lnTo>
                      <a:pt x="403" y="96"/>
                    </a:lnTo>
                    <a:lnTo>
                      <a:pt x="397" y="96"/>
                    </a:lnTo>
                    <a:lnTo>
                      <a:pt x="394" y="97"/>
                    </a:lnTo>
                    <a:lnTo>
                      <a:pt x="394" y="100"/>
                    </a:lnTo>
                    <a:lnTo>
                      <a:pt x="391" y="100"/>
                    </a:lnTo>
                    <a:lnTo>
                      <a:pt x="387" y="98"/>
                    </a:lnTo>
                    <a:lnTo>
                      <a:pt x="386" y="95"/>
                    </a:lnTo>
                    <a:lnTo>
                      <a:pt x="387" y="92"/>
                    </a:lnTo>
                    <a:lnTo>
                      <a:pt x="388" y="91"/>
                    </a:lnTo>
                    <a:lnTo>
                      <a:pt x="391" y="91"/>
                    </a:lnTo>
                    <a:lnTo>
                      <a:pt x="394" y="92"/>
                    </a:lnTo>
                    <a:lnTo>
                      <a:pt x="396" y="94"/>
                    </a:lnTo>
                    <a:lnTo>
                      <a:pt x="399" y="95"/>
                    </a:lnTo>
                    <a:lnTo>
                      <a:pt x="407" y="94"/>
                    </a:lnTo>
                    <a:lnTo>
                      <a:pt x="408" y="93"/>
                    </a:lnTo>
                    <a:lnTo>
                      <a:pt x="408" y="92"/>
                    </a:lnTo>
                    <a:lnTo>
                      <a:pt x="410" y="91"/>
                    </a:lnTo>
                    <a:lnTo>
                      <a:pt x="411" y="90"/>
                    </a:lnTo>
                    <a:lnTo>
                      <a:pt x="413" y="90"/>
                    </a:lnTo>
                    <a:lnTo>
                      <a:pt x="412" y="91"/>
                    </a:lnTo>
                    <a:close/>
                    <a:moveTo>
                      <a:pt x="305" y="0"/>
                    </a:moveTo>
                    <a:lnTo>
                      <a:pt x="306" y="1"/>
                    </a:lnTo>
                    <a:lnTo>
                      <a:pt x="307" y="1"/>
                    </a:lnTo>
                    <a:lnTo>
                      <a:pt x="309" y="2"/>
                    </a:lnTo>
                    <a:lnTo>
                      <a:pt x="310" y="4"/>
                    </a:lnTo>
                    <a:lnTo>
                      <a:pt x="312" y="7"/>
                    </a:lnTo>
                    <a:lnTo>
                      <a:pt x="313" y="10"/>
                    </a:lnTo>
                    <a:lnTo>
                      <a:pt x="314" y="10"/>
                    </a:lnTo>
                    <a:lnTo>
                      <a:pt x="317" y="11"/>
                    </a:lnTo>
                    <a:lnTo>
                      <a:pt x="317" y="13"/>
                    </a:lnTo>
                    <a:lnTo>
                      <a:pt x="319" y="14"/>
                    </a:lnTo>
                    <a:lnTo>
                      <a:pt x="319" y="18"/>
                    </a:lnTo>
                    <a:lnTo>
                      <a:pt x="321" y="20"/>
                    </a:lnTo>
                    <a:lnTo>
                      <a:pt x="321" y="21"/>
                    </a:lnTo>
                    <a:lnTo>
                      <a:pt x="320" y="21"/>
                    </a:lnTo>
                    <a:lnTo>
                      <a:pt x="320" y="22"/>
                    </a:lnTo>
                    <a:lnTo>
                      <a:pt x="322" y="24"/>
                    </a:lnTo>
                    <a:lnTo>
                      <a:pt x="322" y="26"/>
                    </a:lnTo>
                    <a:lnTo>
                      <a:pt x="324" y="28"/>
                    </a:lnTo>
                    <a:lnTo>
                      <a:pt x="324" y="29"/>
                    </a:lnTo>
                    <a:lnTo>
                      <a:pt x="323" y="29"/>
                    </a:lnTo>
                    <a:lnTo>
                      <a:pt x="320" y="29"/>
                    </a:lnTo>
                    <a:lnTo>
                      <a:pt x="318" y="31"/>
                    </a:lnTo>
                    <a:lnTo>
                      <a:pt x="317" y="31"/>
                    </a:lnTo>
                    <a:lnTo>
                      <a:pt x="317" y="33"/>
                    </a:lnTo>
                    <a:lnTo>
                      <a:pt x="318" y="34"/>
                    </a:lnTo>
                    <a:lnTo>
                      <a:pt x="319" y="34"/>
                    </a:lnTo>
                    <a:lnTo>
                      <a:pt x="319" y="34"/>
                    </a:lnTo>
                    <a:lnTo>
                      <a:pt x="320" y="34"/>
                    </a:lnTo>
                    <a:lnTo>
                      <a:pt x="321" y="34"/>
                    </a:lnTo>
                    <a:lnTo>
                      <a:pt x="322" y="34"/>
                    </a:lnTo>
                    <a:lnTo>
                      <a:pt x="324" y="39"/>
                    </a:lnTo>
                    <a:lnTo>
                      <a:pt x="328" y="43"/>
                    </a:lnTo>
                    <a:lnTo>
                      <a:pt x="330" y="44"/>
                    </a:lnTo>
                    <a:lnTo>
                      <a:pt x="330" y="46"/>
                    </a:lnTo>
                    <a:lnTo>
                      <a:pt x="331" y="47"/>
                    </a:lnTo>
                    <a:lnTo>
                      <a:pt x="332" y="49"/>
                    </a:lnTo>
                    <a:lnTo>
                      <a:pt x="336" y="52"/>
                    </a:lnTo>
                    <a:lnTo>
                      <a:pt x="337" y="55"/>
                    </a:lnTo>
                    <a:lnTo>
                      <a:pt x="338" y="58"/>
                    </a:lnTo>
                    <a:lnTo>
                      <a:pt x="343" y="60"/>
                    </a:lnTo>
                    <a:lnTo>
                      <a:pt x="344" y="63"/>
                    </a:lnTo>
                    <a:lnTo>
                      <a:pt x="349" y="68"/>
                    </a:lnTo>
                    <a:lnTo>
                      <a:pt x="355" y="72"/>
                    </a:lnTo>
                    <a:lnTo>
                      <a:pt x="356" y="74"/>
                    </a:lnTo>
                    <a:lnTo>
                      <a:pt x="357" y="76"/>
                    </a:lnTo>
                    <a:lnTo>
                      <a:pt x="360" y="78"/>
                    </a:lnTo>
                    <a:lnTo>
                      <a:pt x="364" y="79"/>
                    </a:lnTo>
                    <a:lnTo>
                      <a:pt x="367" y="83"/>
                    </a:lnTo>
                    <a:lnTo>
                      <a:pt x="369" y="83"/>
                    </a:lnTo>
                    <a:lnTo>
                      <a:pt x="370" y="84"/>
                    </a:lnTo>
                    <a:lnTo>
                      <a:pt x="371" y="85"/>
                    </a:lnTo>
                    <a:lnTo>
                      <a:pt x="375" y="90"/>
                    </a:lnTo>
                    <a:lnTo>
                      <a:pt x="375" y="91"/>
                    </a:lnTo>
                    <a:lnTo>
                      <a:pt x="378" y="96"/>
                    </a:lnTo>
                    <a:lnTo>
                      <a:pt x="379" y="102"/>
                    </a:lnTo>
                    <a:lnTo>
                      <a:pt x="382" y="109"/>
                    </a:lnTo>
                    <a:lnTo>
                      <a:pt x="383" y="112"/>
                    </a:lnTo>
                    <a:lnTo>
                      <a:pt x="383" y="115"/>
                    </a:lnTo>
                    <a:lnTo>
                      <a:pt x="385" y="117"/>
                    </a:lnTo>
                    <a:lnTo>
                      <a:pt x="387" y="119"/>
                    </a:lnTo>
                    <a:lnTo>
                      <a:pt x="390" y="120"/>
                    </a:lnTo>
                    <a:lnTo>
                      <a:pt x="393" y="125"/>
                    </a:lnTo>
                    <a:lnTo>
                      <a:pt x="392" y="126"/>
                    </a:lnTo>
                    <a:lnTo>
                      <a:pt x="392" y="128"/>
                    </a:lnTo>
                    <a:lnTo>
                      <a:pt x="394" y="128"/>
                    </a:lnTo>
                    <a:lnTo>
                      <a:pt x="397" y="131"/>
                    </a:lnTo>
                    <a:lnTo>
                      <a:pt x="403" y="132"/>
                    </a:lnTo>
                    <a:lnTo>
                      <a:pt x="406" y="134"/>
                    </a:lnTo>
                    <a:lnTo>
                      <a:pt x="408" y="134"/>
                    </a:lnTo>
                    <a:lnTo>
                      <a:pt x="411" y="131"/>
                    </a:lnTo>
                    <a:lnTo>
                      <a:pt x="415" y="122"/>
                    </a:lnTo>
                    <a:lnTo>
                      <a:pt x="415" y="121"/>
                    </a:lnTo>
                    <a:lnTo>
                      <a:pt x="416" y="121"/>
                    </a:lnTo>
                    <a:lnTo>
                      <a:pt x="416" y="118"/>
                    </a:lnTo>
                    <a:lnTo>
                      <a:pt x="414" y="117"/>
                    </a:lnTo>
                    <a:lnTo>
                      <a:pt x="415" y="116"/>
                    </a:lnTo>
                    <a:lnTo>
                      <a:pt x="416" y="116"/>
                    </a:lnTo>
                    <a:lnTo>
                      <a:pt x="417" y="117"/>
                    </a:lnTo>
                    <a:lnTo>
                      <a:pt x="420" y="128"/>
                    </a:lnTo>
                    <a:lnTo>
                      <a:pt x="428" y="140"/>
                    </a:lnTo>
                    <a:lnTo>
                      <a:pt x="428" y="143"/>
                    </a:lnTo>
                    <a:lnTo>
                      <a:pt x="425" y="147"/>
                    </a:lnTo>
                    <a:lnTo>
                      <a:pt x="424" y="148"/>
                    </a:lnTo>
                    <a:lnTo>
                      <a:pt x="419" y="148"/>
                    </a:lnTo>
                    <a:lnTo>
                      <a:pt x="419" y="149"/>
                    </a:lnTo>
                    <a:lnTo>
                      <a:pt x="421" y="149"/>
                    </a:lnTo>
                    <a:lnTo>
                      <a:pt x="422" y="151"/>
                    </a:lnTo>
                    <a:lnTo>
                      <a:pt x="423" y="153"/>
                    </a:lnTo>
                    <a:lnTo>
                      <a:pt x="426" y="157"/>
                    </a:lnTo>
                    <a:lnTo>
                      <a:pt x="426" y="158"/>
                    </a:lnTo>
                    <a:lnTo>
                      <a:pt x="429" y="158"/>
                    </a:lnTo>
                    <a:lnTo>
                      <a:pt x="430" y="155"/>
                    </a:lnTo>
                    <a:lnTo>
                      <a:pt x="430" y="153"/>
                    </a:lnTo>
                    <a:lnTo>
                      <a:pt x="431" y="152"/>
                    </a:lnTo>
                    <a:lnTo>
                      <a:pt x="432" y="152"/>
                    </a:lnTo>
                    <a:lnTo>
                      <a:pt x="433" y="151"/>
                    </a:lnTo>
                    <a:lnTo>
                      <a:pt x="435" y="150"/>
                    </a:lnTo>
                    <a:lnTo>
                      <a:pt x="438" y="147"/>
                    </a:lnTo>
                    <a:lnTo>
                      <a:pt x="441" y="147"/>
                    </a:lnTo>
                    <a:lnTo>
                      <a:pt x="443" y="148"/>
                    </a:lnTo>
                    <a:lnTo>
                      <a:pt x="445" y="148"/>
                    </a:lnTo>
                    <a:lnTo>
                      <a:pt x="446" y="148"/>
                    </a:lnTo>
                    <a:lnTo>
                      <a:pt x="448" y="148"/>
                    </a:lnTo>
                    <a:lnTo>
                      <a:pt x="449" y="149"/>
                    </a:lnTo>
                    <a:lnTo>
                      <a:pt x="449" y="152"/>
                    </a:lnTo>
                    <a:lnTo>
                      <a:pt x="458" y="155"/>
                    </a:lnTo>
                    <a:lnTo>
                      <a:pt x="460" y="157"/>
                    </a:lnTo>
                    <a:lnTo>
                      <a:pt x="461" y="157"/>
                    </a:lnTo>
                    <a:lnTo>
                      <a:pt x="464" y="160"/>
                    </a:lnTo>
                    <a:lnTo>
                      <a:pt x="467" y="164"/>
                    </a:lnTo>
                    <a:lnTo>
                      <a:pt x="467" y="165"/>
                    </a:lnTo>
                    <a:lnTo>
                      <a:pt x="470" y="166"/>
                    </a:lnTo>
                    <a:lnTo>
                      <a:pt x="474" y="173"/>
                    </a:lnTo>
                    <a:lnTo>
                      <a:pt x="475" y="174"/>
                    </a:lnTo>
                    <a:lnTo>
                      <a:pt x="481" y="175"/>
                    </a:lnTo>
                    <a:lnTo>
                      <a:pt x="481" y="176"/>
                    </a:lnTo>
                    <a:lnTo>
                      <a:pt x="483" y="176"/>
                    </a:lnTo>
                    <a:lnTo>
                      <a:pt x="483" y="177"/>
                    </a:lnTo>
                    <a:lnTo>
                      <a:pt x="485" y="177"/>
                    </a:lnTo>
                    <a:lnTo>
                      <a:pt x="486" y="179"/>
                    </a:lnTo>
                    <a:lnTo>
                      <a:pt x="486" y="180"/>
                    </a:lnTo>
                    <a:lnTo>
                      <a:pt x="486" y="180"/>
                    </a:lnTo>
                    <a:lnTo>
                      <a:pt x="485" y="180"/>
                    </a:lnTo>
                    <a:lnTo>
                      <a:pt x="483" y="180"/>
                    </a:lnTo>
                    <a:lnTo>
                      <a:pt x="483" y="181"/>
                    </a:lnTo>
                    <a:lnTo>
                      <a:pt x="483" y="185"/>
                    </a:lnTo>
                    <a:lnTo>
                      <a:pt x="485" y="188"/>
                    </a:lnTo>
                    <a:lnTo>
                      <a:pt x="488" y="191"/>
                    </a:lnTo>
                    <a:lnTo>
                      <a:pt x="489" y="194"/>
                    </a:lnTo>
                    <a:lnTo>
                      <a:pt x="491" y="196"/>
                    </a:lnTo>
                    <a:lnTo>
                      <a:pt x="492" y="198"/>
                    </a:lnTo>
                    <a:lnTo>
                      <a:pt x="493" y="199"/>
                    </a:lnTo>
                    <a:lnTo>
                      <a:pt x="493" y="200"/>
                    </a:lnTo>
                    <a:lnTo>
                      <a:pt x="496" y="200"/>
                    </a:lnTo>
                    <a:lnTo>
                      <a:pt x="494" y="201"/>
                    </a:lnTo>
                    <a:lnTo>
                      <a:pt x="492" y="201"/>
                    </a:lnTo>
                    <a:lnTo>
                      <a:pt x="492" y="200"/>
                    </a:lnTo>
                    <a:lnTo>
                      <a:pt x="491" y="200"/>
                    </a:lnTo>
                    <a:lnTo>
                      <a:pt x="490" y="201"/>
                    </a:lnTo>
                    <a:lnTo>
                      <a:pt x="488" y="207"/>
                    </a:lnTo>
                    <a:lnTo>
                      <a:pt x="486" y="209"/>
                    </a:lnTo>
                    <a:lnTo>
                      <a:pt x="486" y="211"/>
                    </a:lnTo>
                    <a:lnTo>
                      <a:pt x="488" y="211"/>
                    </a:lnTo>
                    <a:lnTo>
                      <a:pt x="488" y="212"/>
                    </a:lnTo>
                    <a:lnTo>
                      <a:pt x="490" y="213"/>
                    </a:lnTo>
                    <a:lnTo>
                      <a:pt x="490" y="215"/>
                    </a:lnTo>
                    <a:lnTo>
                      <a:pt x="491" y="217"/>
                    </a:lnTo>
                    <a:lnTo>
                      <a:pt x="492" y="218"/>
                    </a:lnTo>
                    <a:lnTo>
                      <a:pt x="495" y="220"/>
                    </a:lnTo>
                    <a:lnTo>
                      <a:pt x="496" y="220"/>
                    </a:lnTo>
                    <a:lnTo>
                      <a:pt x="495" y="221"/>
                    </a:lnTo>
                    <a:lnTo>
                      <a:pt x="496" y="223"/>
                    </a:lnTo>
                    <a:lnTo>
                      <a:pt x="499" y="224"/>
                    </a:lnTo>
                    <a:lnTo>
                      <a:pt x="500" y="224"/>
                    </a:lnTo>
                    <a:lnTo>
                      <a:pt x="496" y="229"/>
                    </a:lnTo>
                    <a:lnTo>
                      <a:pt x="496" y="231"/>
                    </a:lnTo>
                    <a:lnTo>
                      <a:pt x="497" y="232"/>
                    </a:lnTo>
                    <a:lnTo>
                      <a:pt x="498" y="233"/>
                    </a:lnTo>
                    <a:lnTo>
                      <a:pt x="498" y="235"/>
                    </a:lnTo>
                    <a:lnTo>
                      <a:pt x="497" y="238"/>
                    </a:lnTo>
                    <a:lnTo>
                      <a:pt x="497" y="241"/>
                    </a:lnTo>
                    <a:lnTo>
                      <a:pt x="498" y="242"/>
                    </a:lnTo>
                    <a:lnTo>
                      <a:pt x="501" y="245"/>
                    </a:lnTo>
                    <a:lnTo>
                      <a:pt x="504" y="245"/>
                    </a:lnTo>
                    <a:lnTo>
                      <a:pt x="506" y="247"/>
                    </a:lnTo>
                    <a:lnTo>
                      <a:pt x="508" y="247"/>
                    </a:lnTo>
                    <a:lnTo>
                      <a:pt x="508" y="248"/>
                    </a:lnTo>
                    <a:lnTo>
                      <a:pt x="508" y="253"/>
                    </a:lnTo>
                    <a:lnTo>
                      <a:pt x="508" y="253"/>
                    </a:lnTo>
                    <a:lnTo>
                      <a:pt x="509" y="257"/>
                    </a:lnTo>
                    <a:lnTo>
                      <a:pt x="508" y="260"/>
                    </a:lnTo>
                    <a:lnTo>
                      <a:pt x="508" y="266"/>
                    </a:lnTo>
                    <a:lnTo>
                      <a:pt x="510" y="267"/>
                    </a:lnTo>
                    <a:lnTo>
                      <a:pt x="510" y="269"/>
                    </a:lnTo>
                    <a:lnTo>
                      <a:pt x="510" y="271"/>
                    </a:lnTo>
                    <a:lnTo>
                      <a:pt x="509" y="272"/>
                    </a:lnTo>
                    <a:lnTo>
                      <a:pt x="509" y="273"/>
                    </a:lnTo>
                    <a:lnTo>
                      <a:pt x="508" y="274"/>
                    </a:lnTo>
                    <a:lnTo>
                      <a:pt x="508" y="276"/>
                    </a:lnTo>
                    <a:lnTo>
                      <a:pt x="510" y="278"/>
                    </a:lnTo>
                    <a:lnTo>
                      <a:pt x="511" y="281"/>
                    </a:lnTo>
                    <a:lnTo>
                      <a:pt x="511" y="283"/>
                    </a:lnTo>
                    <a:lnTo>
                      <a:pt x="509" y="285"/>
                    </a:lnTo>
                    <a:lnTo>
                      <a:pt x="509" y="286"/>
                    </a:lnTo>
                    <a:lnTo>
                      <a:pt x="508" y="287"/>
                    </a:lnTo>
                    <a:lnTo>
                      <a:pt x="508" y="289"/>
                    </a:lnTo>
                    <a:lnTo>
                      <a:pt x="511" y="293"/>
                    </a:lnTo>
                    <a:lnTo>
                      <a:pt x="512" y="293"/>
                    </a:lnTo>
                    <a:lnTo>
                      <a:pt x="514" y="295"/>
                    </a:lnTo>
                    <a:lnTo>
                      <a:pt x="515" y="298"/>
                    </a:lnTo>
                    <a:lnTo>
                      <a:pt x="514" y="300"/>
                    </a:lnTo>
                    <a:lnTo>
                      <a:pt x="514" y="303"/>
                    </a:lnTo>
                    <a:lnTo>
                      <a:pt x="513" y="305"/>
                    </a:lnTo>
                    <a:lnTo>
                      <a:pt x="513" y="305"/>
                    </a:lnTo>
                    <a:lnTo>
                      <a:pt x="513" y="308"/>
                    </a:lnTo>
                    <a:lnTo>
                      <a:pt x="514" y="311"/>
                    </a:lnTo>
                    <a:lnTo>
                      <a:pt x="514" y="314"/>
                    </a:lnTo>
                    <a:lnTo>
                      <a:pt x="513" y="315"/>
                    </a:lnTo>
                    <a:lnTo>
                      <a:pt x="511" y="315"/>
                    </a:lnTo>
                    <a:lnTo>
                      <a:pt x="509" y="316"/>
                    </a:lnTo>
                    <a:lnTo>
                      <a:pt x="507" y="320"/>
                    </a:lnTo>
                    <a:lnTo>
                      <a:pt x="506" y="325"/>
                    </a:lnTo>
                    <a:lnTo>
                      <a:pt x="504" y="325"/>
                    </a:lnTo>
                    <a:lnTo>
                      <a:pt x="501" y="327"/>
                    </a:lnTo>
                    <a:lnTo>
                      <a:pt x="499" y="329"/>
                    </a:lnTo>
                    <a:lnTo>
                      <a:pt x="500" y="331"/>
                    </a:lnTo>
                    <a:lnTo>
                      <a:pt x="499" y="331"/>
                    </a:lnTo>
                    <a:lnTo>
                      <a:pt x="498" y="331"/>
                    </a:lnTo>
                    <a:lnTo>
                      <a:pt x="497" y="330"/>
                    </a:lnTo>
                    <a:lnTo>
                      <a:pt x="495" y="329"/>
                    </a:lnTo>
                    <a:lnTo>
                      <a:pt x="497" y="328"/>
                    </a:lnTo>
                    <a:lnTo>
                      <a:pt x="496" y="327"/>
                    </a:lnTo>
                    <a:lnTo>
                      <a:pt x="494" y="327"/>
                    </a:lnTo>
                    <a:lnTo>
                      <a:pt x="493" y="329"/>
                    </a:lnTo>
                    <a:lnTo>
                      <a:pt x="495" y="330"/>
                    </a:lnTo>
                    <a:lnTo>
                      <a:pt x="496" y="330"/>
                    </a:lnTo>
                    <a:lnTo>
                      <a:pt x="496" y="332"/>
                    </a:lnTo>
                    <a:lnTo>
                      <a:pt x="498" y="335"/>
                    </a:lnTo>
                    <a:lnTo>
                      <a:pt x="498" y="335"/>
                    </a:lnTo>
                    <a:lnTo>
                      <a:pt x="498" y="332"/>
                    </a:lnTo>
                    <a:lnTo>
                      <a:pt x="500" y="331"/>
                    </a:lnTo>
                    <a:lnTo>
                      <a:pt x="501" y="337"/>
                    </a:lnTo>
                    <a:lnTo>
                      <a:pt x="501" y="337"/>
                    </a:lnTo>
                    <a:lnTo>
                      <a:pt x="501" y="339"/>
                    </a:lnTo>
                    <a:lnTo>
                      <a:pt x="502" y="340"/>
                    </a:lnTo>
                    <a:lnTo>
                      <a:pt x="502" y="343"/>
                    </a:lnTo>
                    <a:lnTo>
                      <a:pt x="504" y="348"/>
                    </a:lnTo>
                    <a:lnTo>
                      <a:pt x="504" y="351"/>
                    </a:lnTo>
                    <a:lnTo>
                      <a:pt x="505" y="353"/>
                    </a:lnTo>
                    <a:lnTo>
                      <a:pt x="505" y="354"/>
                    </a:lnTo>
                    <a:lnTo>
                      <a:pt x="508" y="360"/>
                    </a:lnTo>
                    <a:lnTo>
                      <a:pt x="513" y="367"/>
                    </a:lnTo>
                    <a:lnTo>
                      <a:pt x="513" y="368"/>
                    </a:lnTo>
                    <a:lnTo>
                      <a:pt x="512" y="368"/>
                    </a:lnTo>
                    <a:lnTo>
                      <a:pt x="509" y="366"/>
                    </a:lnTo>
                    <a:lnTo>
                      <a:pt x="507" y="367"/>
                    </a:lnTo>
                    <a:lnTo>
                      <a:pt x="507" y="367"/>
                    </a:lnTo>
                    <a:lnTo>
                      <a:pt x="509" y="369"/>
                    </a:lnTo>
                    <a:lnTo>
                      <a:pt x="512" y="369"/>
                    </a:lnTo>
                    <a:lnTo>
                      <a:pt x="514" y="369"/>
                    </a:lnTo>
                    <a:lnTo>
                      <a:pt x="516" y="369"/>
                    </a:lnTo>
                    <a:lnTo>
                      <a:pt x="516" y="369"/>
                    </a:lnTo>
                    <a:lnTo>
                      <a:pt x="517" y="369"/>
                    </a:lnTo>
                    <a:lnTo>
                      <a:pt x="518" y="369"/>
                    </a:lnTo>
                    <a:lnTo>
                      <a:pt x="518" y="369"/>
                    </a:lnTo>
                    <a:lnTo>
                      <a:pt x="519" y="371"/>
                    </a:lnTo>
                    <a:lnTo>
                      <a:pt x="522" y="375"/>
                    </a:lnTo>
                    <a:lnTo>
                      <a:pt x="525" y="377"/>
                    </a:lnTo>
                    <a:lnTo>
                      <a:pt x="528" y="380"/>
                    </a:lnTo>
                    <a:lnTo>
                      <a:pt x="528" y="389"/>
                    </a:lnTo>
                    <a:lnTo>
                      <a:pt x="527" y="390"/>
                    </a:lnTo>
                    <a:lnTo>
                      <a:pt x="525" y="390"/>
                    </a:lnTo>
                    <a:lnTo>
                      <a:pt x="523" y="393"/>
                    </a:lnTo>
                    <a:lnTo>
                      <a:pt x="523" y="394"/>
                    </a:lnTo>
                    <a:lnTo>
                      <a:pt x="521" y="399"/>
                    </a:lnTo>
                    <a:lnTo>
                      <a:pt x="521" y="400"/>
                    </a:lnTo>
                    <a:lnTo>
                      <a:pt x="518" y="405"/>
                    </a:lnTo>
                    <a:lnTo>
                      <a:pt x="517" y="417"/>
                    </a:lnTo>
                    <a:lnTo>
                      <a:pt x="523" y="435"/>
                    </a:lnTo>
                    <a:lnTo>
                      <a:pt x="525" y="438"/>
                    </a:lnTo>
                    <a:lnTo>
                      <a:pt x="526" y="441"/>
                    </a:lnTo>
                    <a:lnTo>
                      <a:pt x="529" y="445"/>
                    </a:lnTo>
                    <a:lnTo>
                      <a:pt x="533" y="447"/>
                    </a:lnTo>
                    <a:lnTo>
                      <a:pt x="535" y="450"/>
                    </a:lnTo>
                    <a:lnTo>
                      <a:pt x="537" y="455"/>
                    </a:lnTo>
                    <a:lnTo>
                      <a:pt x="537" y="461"/>
                    </a:lnTo>
                    <a:lnTo>
                      <a:pt x="538" y="463"/>
                    </a:lnTo>
                    <a:lnTo>
                      <a:pt x="543" y="472"/>
                    </a:lnTo>
                    <a:lnTo>
                      <a:pt x="545" y="475"/>
                    </a:lnTo>
                    <a:lnTo>
                      <a:pt x="546" y="476"/>
                    </a:lnTo>
                    <a:lnTo>
                      <a:pt x="549" y="478"/>
                    </a:lnTo>
                    <a:lnTo>
                      <a:pt x="549" y="479"/>
                    </a:lnTo>
                    <a:lnTo>
                      <a:pt x="549" y="481"/>
                    </a:lnTo>
                    <a:lnTo>
                      <a:pt x="549" y="483"/>
                    </a:lnTo>
                    <a:lnTo>
                      <a:pt x="550" y="486"/>
                    </a:lnTo>
                    <a:lnTo>
                      <a:pt x="551" y="487"/>
                    </a:lnTo>
                    <a:lnTo>
                      <a:pt x="550" y="488"/>
                    </a:lnTo>
                    <a:lnTo>
                      <a:pt x="549" y="488"/>
                    </a:lnTo>
                    <a:lnTo>
                      <a:pt x="548" y="488"/>
                    </a:lnTo>
                    <a:lnTo>
                      <a:pt x="547" y="488"/>
                    </a:lnTo>
                    <a:lnTo>
                      <a:pt x="545" y="489"/>
                    </a:lnTo>
                    <a:lnTo>
                      <a:pt x="544" y="491"/>
                    </a:lnTo>
                    <a:lnTo>
                      <a:pt x="544" y="494"/>
                    </a:lnTo>
                    <a:lnTo>
                      <a:pt x="545" y="495"/>
                    </a:lnTo>
                    <a:lnTo>
                      <a:pt x="542" y="499"/>
                    </a:lnTo>
                    <a:lnTo>
                      <a:pt x="539" y="505"/>
                    </a:lnTo>
                    <a:lnTo>
                      <a:pt x="535" y="504"/>
                    </a:lnTo>
                    <a:lnTo>
                      <a:pt x="534" y="505"/>
                    </a:lnTo>
                    <a:lnTo>
                      <a:pt x="532" y="505"/>
                    </a:lnTo>
                    <a:lnTo>
                      <a:pt x="527" y="504"/>
                    </a:lnTo>
                    <a:lnTo>
                      <a:pt x="522" y="503"/>
                    </a:lnTo>
                    <a:lnTo>
                      <a:pt x="522" y="503"/>
                    </a:lnTo>
                    <a:lnTo>
                      <a:pt x="521" y="503"/>
                    </a:lnTo>
                    <a:lnTo>
                      <a:pt x="521" y="503"/>
                    </a:lnTo>
                    <a:lnTo>
                      <a:pt x="523" y="505"/>
                    </a:lnTo>
                    <a:lnTo>
                      <a:pt x="527" y="505"/>
                    </a:lnTo>
                    <a:lnTo>
                      <a:pt x="527" y="505"/>
                    </a:lnTo>
                    <a:lnTo>
                      <a:pt x="530" y="505"/>
                    </a:lnTo>
                    <a:lnTo>
                      <a:pt x="532" y="507"/>
                    </a:lnTo>
                    <a:lnTo>
                      <a:pt x="537" y="506"/>
                    </a:lnTo>
                    <a:lnTo>
                      <a:pt x="539" y="508"/>
                    </a:lnTo>
                    <a:lnTo>
                      <a:pt x="540" y="514"/>
                    </a:lnTo>
                    <a:lnTo>
                      <a:pt x="542" y="518"/>
                    </a:lnTo>
                    <a:lnTo>
                      <a:pt x="548" y="528"/>
                    </a:lnTo>
                    <a:lnTo>
                      <a:pt x="552" y="531"/>
                    </a:lnTo>
                    <a:lnTo>
                      <a:pt x="553" y="534"/>
                    </a:lnTo>
                    <a:lnTo>
                      <a:pt x="555" y="536"/>
                    </a:lnTo>
                    <a:lnTo>
                      <a:pt x="554" y="537"/>
                    </a:lnTo>
                    <a:lnTo>
                      <a:pt x="553" y="535"/>
                    </a:lnTo>
                    <a:lnTo>
                      <a:pt x="553" y="535"/>
                    </a:lnTo>
                    <a:lnTo>
                      <a:pt x="553" y="536"/>
                    </a:lnTo>
                    <a:lnTo>
                      <a:pt x="554" y="537"/>
                    </a:lnTo>
                    <a:lnTo>
                      <a:pt x="554" y="539"/>
                    </a:lnTo>
                    <a:lnTo>
                      <a:pt x="553" y="540"/>
                    </a:lnTo>
                    <a:lnTo>
                      <a:pt x="551" y="545"/>
                    </a:lnTo>
                    <a:lnTo>
                      <a:pt x="552" y="551"/>
                    </a:lnTo>
                    <a:lnTo>
                      <a:pt x="554" y="554"/>
                    </a:lnTo>
                    <a:lnTo>
                      <a:pt x="554" y="554"/>
                    </a:lnTo>
                    <a:lnTo>
                      <a:pt x="556" y="559"/>
                    </a:lnTo>
                    <a:lnTo>
                      <a:pt x="560" y="564"/>
                    </a:lnTo>
                    <a:lnTo>
                      <a:pt x="562" y="565"/>
                    </a:lnTo>
                    <a:lnTo>
                      <a:pt x="564" y="565"/>
                    </a:lnTo>
                    <a:lnTo>
                      <a:pt x="565" y="566"/>
                    </a:lnTo>
                    <a:lnTo>
                      <a:pt x="565" y="569"/>
                    </a:lnTo>
                    <a:lnTo>
                      <a:pt x="567" y="570"/>
                    </a:lnTo>
                    <a:lnTo>
                      <a:pt x="568" y="571"/>
                    </a:lnTo>
                    <a:lnTo>
                      <a:pt x="568" y="573"/>
                    </a:lnTo>
                    <a:lnTo>
                      <a:pt x="569" y="574"/>
                    </a:lnTo>
                    <a:lnTo>
                      <a:pt x="571" y="575"/>
                    </a:lnTo>
                    <a:lnTo>
                      <a:pt x="571" y="577"/>
                    </a:lnTo>
                    <a:lnTo>
                      <a:pt x="573" y="577"/>
                    </a:lnTo>
                    <a:lnTo>
                      <a:pt x="574" y="577"/>
                    </a:lnTo>
                    <a:lnTo>
                      <a:pt x="574" y="580"/>
                    </a:lnTo>
                    <a:lnTo>
                      <a:pt x="572" y="581"/>
                    </a:lnTo>
                    <a:lnTo>
                      <a:pt x="574" y="588"/>
                    </a:lnTo>
                    <a:lnTo>
                      <a:pt x="578" y="597"/>
                    </a:lnTo>
                    <a:lnTo>
                      <a:pt x="581" y="599"/>
                    </a:lnTo>
                    <a:lnTo>
                      <a:pt x="584" y="600"/>
                    </a:lnTo>
                    <a:lnTo>
                      <a:pt x="584" y="601"/>
                    </a:lnTo>
                    <a:lnTo>
                      <a:pt x="585" y="602"/>
                    </a:lnTo>
                    <a:lnTo>
                      <a:pt x="584" y="606"/>
                    </a:lnTo>
                    <a:lnTo>
                      <a:pt x="584" y="608"/>
                    </a:lnTo>
                    <a:lnTo>
                      <a:pt x="585" y="610"/>
                    </a:lnTo>
                    <a:lnTo>
                      <a:pt x="585" y="613"/>
                    </a:lnTo>
                    <a:lnTo>
                      <a:pt x="587" y="614"/>
                    </a:lnTo>
                    <a:lnTo>
                      <a:pt x="588" y="614"/>
                    </a:lnTo>
                    <a:lnTo>
                      <a:pt x="588" y="617"/>
                    </a:lnTo>
                    <a:lnTo>
                      <a:pt x="591" y="617"/>
                    </a:lnTo>
                    <a:lnTo>
                      <a:pt x="591" y="618"/>
                    </a:lnTo>
                    <a:lnTo>
                      <a:pt x="591" y="619"/>
                    </a:lnTo>
                    <a:lnTo>
                      <a:pt x="593" y="619"/>
                    </a:lnTo>
                    <a:lnTo>
                      <a:pt x="596" y="620"/>
                    </a:lnTo>
                    <a:lnTo>
                      <a:pt x="596" y="620"/>
                    </a:lnTo>
                    <a:lnTo>
                      <a:pt x="595" y="620"/>
                    </a:lnTo>
                    <a:lnTo>
                      <a:pt x="593" y="620"/>
                    </a:lnTo>
                    <a:lnTo>
                      <a:pt x="592" y="619"/>
                    </a:lnTo>
                    <a:lnTo>
                      <a:pt x="590" y="619"/>
                    </a:lnTo>
                    <a:lnTo>
                      <a:pt x="590" y="621"/>
                    </a:lnTo>
                    <a:lnTo>
                      <a:pt x="589" y="621"/>
                    </a:lnTo>
                    <a:lnTo>
                      <a:pt x="584" y="621"/>
                    </a:lnTo>
                    <a:lnTo>
                      <a:pt x="583" y="624"/>
                    </a:lnTo>
                    <a:lnTo>
                      <a:pt x="584" y="626"/>
                    </a:lnTo>
                    <a:lnTo>
                      <a:pt x="586" y="626"/>
                    </a:lnTo>
                    <a:lnTo>
                      <a:pt x="586" y="628"/>
                    </a:lnTo>
                    <a:lnTo>
                      <a:pt x="587" y="629"/>
                    </a:lnTo>
                    <a:lnTo>
                      <a:pt x="588" y="630"/>
                    </a:lnTo>
                    <a:lnTo>
                      <a:pt x="589" y="629"/>
                    </a:lnTo>
                    <a:lnTo>
                      <a:pt x="590" y="628"/>
                    </a:lnTo>
                    <a:lnTo>
                      <a:pt x="592" y="625"/>
                    </a:lnTo>
                    <a:lnTo>
                      <a:pt x="594" y="625"/>
                    </a:lnTo>
                    <a:lnTo>
                      <a:pt x="590" y="629"/>
                    </a:lnTo>
                    <a:lnTo>
                      <a:pt x="591" y="632"/>
                    </a:lnTo>
                    <a:lnTo>
                      <a:pt x="592" y="632"/>
                    </a:lnTo>
                    <a:lnTo>
                      <a:pt x="592" y="633"/>
                    </a:lnTo>
                    <a:lnTo>
                      <a:pt x="593" y="634"/>
                    </a:lnTo>
                    <a:lnTo>
                      <a:pt x="593" y="635"/>
                    </a:lnTo>
                    <a:lnTo>
                      <a:pt x="595" y="635"/>
                    </a:lnTo>
                    <a:lnTo>
                      <a:pt x="595" y="636"/>
                    </a:lnTo>
                    <a:lnTo>
                      <a:pt x="597" y="636"/>
                    </a:lnTo>
                    <a:lnTo>
                      <a:pt x="598" y="638"/>
                    </a:lnTo>
                    <a:lnTo>
                      <a:pt x="601" y="638"/>
                    </a:lnTo>
                    <a:lnTo>
                      <a:pt x="601" y="640"/>
                    </a:lnTo>
                    <a:lnTo>
                      <a:pt x="601" y="640"/>
                    </a:lnTo>
                    <a:lnTo>
                      <a:pt x="603" y="640"/>
                    </a:lnTo>
                    <a:lnTo>
                      <a:pt x="603" y="640"/>
                    </a:lnTo>
                    <a:lnTo>
                      <a:pt x="604" y="641"/>
                    </a:lnTo>
                    <a:lnTo>
                      <a:pt x="605" y="642"/>
                    </a:lnTo>
                    <a:lnTo>
                      <a:pt x="607" y="642"/>
                    </a:lnTo>
                    <a:lnTo>
                      <a:pt x="607" y="644"/>
                    </a:lnTo>
                    <a:lnTo>
                      <a:pt x="607" y="644"/>
                    </a:lnTo>
                    <a:lnTo>
                      <a:pt x="607" y="647"/>
                    </a:lnTo>
                    <a:lnTo>
                      <a:pt x="608" y="649"/>
                    </a:lnTo>
                    <a:lnTo>
                      <a:pt x="610" y="649"/>
                    </a:lnTo>
                    <a:lnTo>
                      <a:pt x="613" y="652"/>
                    </a:lnTo>
                    <a:lnTo>
                      <a:pt x="617" y="654"/>
                    </a:lnTo>
                    <a:lnTo>
                      <a:pt x="617" y="656"/>
                    </a:lnTo>
                    <a:lnTo>
                      <a:pt x="618" y="657"/>
                    </a:lnTo>
                    <a:lnTo>
                      <a:pt x="618" y="659"/>
                    </a:lnTo>
                    <a:lnTo>
                      <a:pt x="619" y="659"/>
                    </a:lnTo>
                    <a:lnTo>
                      <a:pt x="618" y="659"/>
                    </a:lnTo>
                    <a:lnTo>
                      <a:pt x="618" y="662"/>
                    </a:lnTo>
                    <a:lnTo>
                      <a:pt x="620" y="666"/>
                    </a:lnTo>
                    <a:lnTo>
                      <a:pt x="619" y="666"/>
                    </a:lnTo>
                    <a:lnTo>
                      <a:pt x="618" y="668"/>
                    </a:lnTo>
                    <a:lnTo>
                      <a:pt x="618" y="672"/>
                    </a:lnTo>
                    <a:lnTo>
                      <a:pt x="617" y="672"/>
                    </a:lnTo>
                    <a:lnTo>
                      <a:pt x="617" y="673"/>
                    </a:lnTo>
                    <a:lnTo>
                      <a:pt x="616" y="674"/>
                    </a:lnTo>
                    <a:lnTo>
                      <a:pt x="614" y="675"/>
                    </a:lnTo>
                    <a:lnTo>
                      <a:pt x="612" y="682"/>
                    </a:lnTo>
                    <a:lnTo>
                      <a:pt x="613" y="685"/>
                    </a:lnTo>
                    <a:lnTo>
                      <a:pt x="614" y="685"/>
                    </a:lnTo>
                    <a:lnTo>
                      <a:pt x="614" y="686"/>
                    </a:lnTo>
                    <a:lnTo>
                      <a:pt x="613" y="687"/>
                    </a:lnTo>
                    <a:lnTo>
                      <a:pt x="614" y="690"/>
                    </a:lnTo>
                    <a:lnTo>
                      <a:pt x="613" y="691"/>
                    </a:lnTo>
                    <a:lnTo>
                      <a:pt x="618" y="691"/>
                    </a:lnTo>
                    <a:lnTo>
                      <a:pt x="621" y="693"/>
                    </a:lnTo>
                    <a:lnTo>
                      <a:pt x="620" y="693"/>
                    </a:lnTo>
                    <a:lnTo>
                      <a:pt x="617" y="692"/>
                    </a:lnTo>
                    <a:lnTo>
                      <a:pt x="614" y="692"/>
                    </a:lnTo>
                    <a:lnTo>
                      <a:pt x="616" y="695"/>
                    </a:lnTo>
                    <a:lnTo>
                      <a:pt x="616" y="696"/>
                    </a:lnTo>
                    <a:lnTo>
                      <a:pt x="616" y="696"/>
                    </a:lnTo>
                    <a:lnTo>
                      <a:pt x="617" y="697"/>
                    </a:lnTo>
                    <a:lnTo>
                      <a:pt x="617" y="698"/>
                    </a:lnTo>
                    <a:lnTo>
                      <a:pt x="618" y="698"/>
                    </a:lnTo>
                    <a:lnTo>
                      <a:pt x="620" y="694"/>
                    </a:lnTo>
                    <a:lnTo>
                      <a:pt x="621" y="694"/>
                    </a:lnTo>
                    <a:lnTo>
                      <a:pt x="619" y="698"/>
                    </a:lnTo>
                    <a:lnTo>
                      <a:pt x="618" y="699"/>
                    </a:lnTo>
                    <a:lnTo>
                      <a:pt x="618" y="701"/>
                    </a:lnTo>
                    <a:lnTo>
                      <a:pt x="619" y="701"/>
                    </a:lnTo>
                    <a:lnTo>
                      <a:pt x="619" y="703"/>
                    </a:lnTo>
                    <a:lnTo>
                      <a:pt x="621" y="704"/>
                    </a:lnTo>
                    <a:lnTo>
                      <a:pt x="621" y="705"/>
                    </a:lnTo>
                    <a:lnTo>
                      <a:pt x="620" y="706"/>
                    </a:lnTo>
                    <a:lnTo>
                      <a:pt x="618" y="707"/>
                    </a:lnTo>
                    <a:lnTo>
                      <a:pt x="618" y="708"/>
                    </a:lnTo>
                    <a:lnTo>
                      <a:pt x="617" y="709"/>
                    </a:lnTo>
                    <a:lnTo>
                      <a:pt x="616" y="711"/>
                    </a:lnTo>
                    <a:lnTo>
                      <a:pt x="617" y="712"/>
                    </a:lnTo>
                    <a:lnTo>
                      <a:pt x="617" y="714"/>
                    </a:lnTo>
                    <a:lnTo>
                      <a:pt x="616" y="715"/>
                    </a:lnTo>
                    <a:lnTo>
                      <a:pt x="617" y="715"/>
                    </a:lnTo>
                    <a:lnTo>
                      <a:pt x="616" y="716"/>
                    </a:lnTo>
                    <a:lnTo>
                      <a:pt x="617" y="719"/>
                    </a:lnTo>
                    <a:lnTo>
                      <a:pt x="617" y="719"/>
                    </a:lnTo>
                    <a:lnTo>
                      <a:pt x="618" y="720"/>
                    </a:lnTo>
                    <a:lnTo>
                      <a:pt x="617" y="721"/>
                    </a:lnTo>
                    <a:lnTo>
                      <a:pt x="617" y="722"/>
                    </a:lnTo>
                    <a:lnTo>
                      <a:pt x="618" y="723"/>
                    </a:lnTo>
                    <a:lnTo>
                      <a:pt x="619" y="724"/>
                    </a:lnTo>
                    <a:lnTo>
                      <a:pt x="618" y="726"/>
                    </a:lnTo>
                    <a:lnTo>
                      <a:pt x="619" y="727"/>
                    </a:lnTo>
                    <a:lnTo>
                      <a:pt x="618" y="728"/>
                    </a:lnTo>
                    <a:lnTo>
                      <a:pt x="619" y="730"/>
                    </a:lnTo>
                    <a:lnTo>
                      <a:pt x="619" y="732"/>
                    </a:lnTo>
                    <a:lnTo>
                      <a:pt x="621" y="735"/>
                    </a:lnTo>
                    <a:lnTo>
                      <a:pt x="621" y="735"/>
                    </a:lnTo>
                    <a:lnTo>
                      <a:pt x="622" y="737"/>
                    </a:lnTo>
                    <a:lnTo>
                      <a:pt x="622" y="740"/>
                    </a:lnTo>
                    <a:lnTo>
                      <a:pt x="622" y="741"/>
                    </a:lnTo>
                    <a:lnTo>
                      <a:pt x="623" y="741"/>
                    </a:lnTo>
                    <a:lnTo>
                      <a:pt x="623" y="744"/>
                    </a:lnTo>
                    <a:lnTo>
                      <a:pt x="624" y="746"/>
                    </a:lnTo>
                    <a:lnTo>
                      <a:pt x="625" y="747"/>
                    </a:lnTo>
                    <a:lnTo>
                      <a:pt x="625" y="748"/>
                    </a:lnTo>
                    <a:lnTo>
                      <a:pt x="625" y="748"/>
                    </a:lnTo>
                    <a:lnTo>
                      <a:pt x="627" y="749"/>
                    </a:lnTo>
                    <a:lnTo>
                      <a:pt x="627" y="749"/>
                    </a:lnTo>
                    <a:lnTo>
                      <a:pt x="628" y="751"/>
                    </a:lnTo>
                    <a:lnTo>
                      <a:pt x="628" y="752"/>
                    </a:lnTo>
                    <a:lnTo>
                      <a:pt x="629" y="753"/>
                    </a:lnTo>
                    <a:lnTo>
                      <a:pt x="631" y="753"/>
                    </a:lnTo>
                    <a:lnTo>
                      <a:pt x="632" y="754"/>
                    </a:lnTo>
                    <a:lnTo>
                      <a:pt x="632" y="755"/>
                    </a:lnTo>
                    <a:lnTo>
                      <a:pt x="632" y="755"/>
                    </a:lnTo>
                    <a:lnTo>
                      <a:pt x="632" y="756"/>
                    </a:lnTo>
                    <a:lnTo>
                      <a:pt x="633" y="756"/>
                    </a:lnTo>
                    <a:lnTo>
                      <a:pt x="633" y="758"/>
                    </a:lnTo>
                    <a:lnTo>
                      <a:pt x="634" y="758"/>
                    </a:lnTo>
                    <a:lnTo>
                      <a:pt x="633" y="761"/>
                    </a:lnTo>
                    <a:lnTo>
                      <a:pt x="634" y="762"/>
                    </a:lnTo>
                    <a:lnTo>
                      <a:pt x="634" y="765"/>
                    </a:lnTo>
                    <a:lnTo>
                      <a:pt x="635" y="766"/>
                    </a:lnTo>
                    <a:lnTo>
                      <a:pt x="636" y="766"/>
                    </a:lnTo>
                    <a:lnTo>
                      <a:pt x="636" y="766"/>
                    </a:lnTo>
                    <a:lnTo>
                      <a:pt x="635" y="770"/>
                    </a:lnTo>
                    <a:lnTo>
                      <a:pt x="636" y="772"/>
                    </a:lnTo>
                    <a:lnTo>
                      <a:pt x="637" y="773"/>
                    </a:lnTo>
                    <a:lnTo>
                      <a:pt x="637" y="774"/>
                    </a:lnTo>
                    <a:lnTo>
                      <a:pt x="639" y="775"/>
                    </a:lnTo>
                    <a:lnTo>
                      <a:pt x="639" y="777"/>
                    </a:lnTo>
                    <a:lnTo>
                      <a:pt x="639" y="778"/>
                    </a:lnTo>
                    <a:lnTo>
                      <a:pt x="639" y="781"/>
                    </a:lnTo>
                    <a:lnTo>
                      <a:pt x="640" y="781"/>
                    </a:lnTo>
                    <a:lnTo>
                      <a:pt x="640" y="784"/>
                    </a:lnTo>
                    <a:lnTo>
                      <a:pt x="639" y="785"/>
                    </a:lnTo>
                    <a:lnTo>
                      <a:pt x="640" y="786"/>
                    </a:lnTo>
                    <a:lnTo>
                      <a:pt x="640" y="787"/>
                    </a:lnTo>
                    <a:lnTo>
                      <a:pt x="640" y="788"/>
                    </a:lnTo>
                    <a:lnTo>
                      <a:pt x="639" y="790"/>
                    </a:lnTo>
                    <a:lnTo>
                      <a:pt x="639" y="793"/>
                    </a:lnTo>
                    <a:lnTo>
                      <a:pt x="640" y="795"/>
                    </a:lnTo>
                    <a:lnTo>
                      <a:pt x="641" y="795"/>
                    </a:lnTo>
                    <a:lnTo>
                      <a:pt x="641" y="797"/>
                    </a:lnTo>
                    <a:lnTo>
                      <a:pt x="640" y="799"/>
                    </a:lnTo>
                    <a:lnTo>
                      <a:pt x="642" y="800"/>
                    </a:lnTo>
                    <a:lnTo>
                      <a:pt x="642" y="802"/>
                    </a:lnTo>
                    <a:lnTo>
                      <a:pt x="642" y="803"/>
                    </a:lnTo>
                    <a:lnTo>
                      <a:pt x="643" y="805"/>
                    </a:lnTo>
                    <a:lnTo>
                      <a:pt x="643" y="806"/>
                    </a:lnTo>
                    <a:lnTo>
                      <a:pt x="644" y="808"/>
                    </a:lnTo>
                    <a:lnTo>
                      <a:pt x="645" y="809"/>
                    </a:lnTo>
                    <a:lnTo>
                      <a:pt x="644" y="809"/>
                    </a:lnTo>
                    <a:lnTo>
                      <a:pt x="646" y="812"/>
                    </a:lnTo>
                    <a:lnTo>
                      <a:pt x="646" y="813"/>
                    </a:lnTo>
                    <a:lnTo>
                      <a:pt x="648" y="814"/>
                    </a:lnTo>
                    <a:lnTo>
                      <a:pt x="649" y="816"/>
                    </a:lnTo>
                    <a:lnTo>
                      <a:pt x="650" y="817"/>
                    </a:lnTo>
                    <a:lnTo>
                      <a:pt x="650" y="817"/>
                    </a:lnTo>
                    <a:lnTo>
                      <a:pt x="650" y="818"/>
                    </a:lnTo>
                    <a:lnTo>
                      <a:pt x="651" y="819"/>
                    </a:lnTo>
                    <a:lnTo>
                      <a:pt x="654" y="822"/>
                    </a:lnTo>
                    <a:lnTo>
                      <a:pt x="654" y="822"/>
                    </a:lnTo>
                    <a:lnTo>
                      <a:pt x="655" y="823"/>
                    </a:lnTo>
                    <a:lnTo>
                      <a:pt x="656" y="825"/>
                    </a:lnTo>
                    <a:lnTo>
                      <a:pt x="659" y="827"/>
                    </a:lnTo>
                    <a:lnTo>
                      <a:pt x="659" y="828"/>
                    </a:lnTo>
                    <a:lnTo>
                      <a:pt x="660" y="829"/>
                    </a:lnTo>
                    <a:lnTo>
                      <a:pt x="660" y="830"/>
                    </a:lnTo>
                    <a:lnTo>
                      <a:pt x="661" y="831"/>
                    </a:lnTo>
                    <a:lnTo>
                      <a:pt x="661" y="833"/>
                    </a:lnTo>
                    <a:lnTo>
                      <a:pt x="665" y="836"/>
                    </a:lnTo>
                    <a:lnTo>
                      <a:pt x="665" y="837"/>
                    </a:lnTo>
                    <a:lnTo>
                      <a:pt x="666" y="837"/>
                    </a:lnTo>
                    <a:lnTo>
                      <a:pt x="666" y="839"/>
                    </a:lnTo>
                    <a:lnTo>
                      <a:pt x="668" y="840"/>
                    </a:lnTo>
                    <a:lnTo>
                      <a:pt x="669" y="842"/>
                    </a:lnTo>
                    <a:lnTo>
                      <a:pt x="672" y="845"/>
                    </a:lnTo>
                    <a:lnTo>
                      <a:pt x="673" y="846"/>
                    </a:lnTo>
                    <a:lnTo>
                      <a:pt x="679" y="851"/>
                    </a:lnTo>
                    <a:lnTo>
                      <a:pt x="680" y="851"/>
                    </a:lnTo>
                    <a:lnTo>
                      <a:pt x="682" y="853"/>
                    </a:lnTo>
                    <a:lnTo>
                      <a:pt x="682" y="854"/>
                    </a:lnTo>
                    <a:lnTo>
                      <a:pt x="685" y="854"/>
                    </a:lnTo>
                    <a:lnTo>
                      <a:pt x="688" y="856"/>
                    </a:lnTo>
                    <a:lnTo>
                      <a:pt x="691" y="858"/>
                    </a:lnTo>
                    <a:lnTo>
                      <a:pt x="691" y="858"/>
                    </a:lnTo>
                    <a:lnTo>
                      <a:pt x="692" y="858"/>
                    </a:lnTo>
                    <a:lnTo>
                      <a:pt x="696" y="861"/>
                    </a:lnTo>
                    <a:lnTo>
                      <a:pt x="700" y="862"/>
                    </a:lnTo>
                    <a:lnTo>
                      <a:pt x="702" y="864"/>
                    </a:lnTo>
                    <a:lnTo>
                      <a:pt x="702" y="866"/>
                    </a:lnTo>
                    <a:lnTo>
                      <a:pt x="701" y="868"/>
                    </a:lnTo>
                    <a:lnTo>
                      <a:pt x="697" y="868"/>
                    </a:lnTo>
                    <a:lnTo>
                      <a:pt x="697" y="867"/>
                    </a:lnTo>
                    <a:lnTo>
                      <a:pt x="698" y="866"/>
                    </a:lnTo>
                    <a:lnTo>
                      <a:pt x="696" y="866"/>
                    </a:lnTo>
                    <a:lnTo>
                      <a:pt x="695" y="864"/>
                    </a:lnTo>
                    <a:lnTo>
                      <a:pt x="694" y="863"/>
                    </a:lnTo>
                    <a:lnTo>
                      <a:pt x="694" y="863"/>
                    </a:lnTo>
                    <a:lnTo>
                      <a:pt x="694" y="864"/>
                    </a:lnTo>
                    <a:lnTo>
                      <a:pt x="694" y="864"/>
                    </a:lnTo>
                    <a:lnTo>
                      <a:pt x="695" y="866"/>
                    </a:lnTo>
                    <a:lnTo>
                      <a:pt x="696" y="866"/>
                    </a:lnTo>
                    <a:lnTo>
                      <a:pt x="695" y="867"/>
                    </a:lnTo>
                    <a:lnTo>
                      <a:pt x="695" y="868"/>
                    </a:lnTo>
                    <a:lnTo>
                      <a:pt x="692" y="869"/>
                    </a:lnTo>
                    <a:lnTo>
                      <a:pt x="692" y="871"/>
                    </a:lnTo>
                    <a:lnTo>
                      <a:pt x="694" y="871"/>
                    </a:lnTo>
                    <a:lnTo>
                      <a:pt x="694" y="872"/>
                    </a:lnTo>
                    <a:lnTo>
                      <a:pt x="693" y="874"/>
                    </a:lnTo>
                    <a:lnTo>
                      <a:pt x="691" y="874"/>
                    </a:lnTo>
                    <a:lnTo>
                      <a:pt x="691" y="878"/>
                    </a:lnTo>
                    <a:lnTo>
                      <a:pt x="692" y="879"/>
                    </a:lnTo>
                    <a:lnTo>
                      <a:pt x="692" y="880"/>
                    </a:lnTo>
                    <a:lnTo>
                      <a:pt x="693" y="880"/>
                    </a:lnTo>
                    <a:lnTo>
                      <a:pt x="693" y="881"/>
                    </a:lnTo>
                    <a:lnTo>
                      <a:pt x="695" y="884"/>
                    </a:lnTo>
                    <a:lnTo>
                      <a:pt x="696" y="887"/>
                    </a:lnTo>
                    <a:lnTo>
                      <a:pt x="697" y="889"/>
                    </a:lnTo>
                    <a:lnTo>
                      <a:pt x="697" y="890"/>
                    </a:lnTo>
                    <a:lnTo>
                      <a:pt x="698" y="892"/>
                    </a:lnTo>
                    <a:lnTo>
                      <a:pt x="698" y="893"/>
                    </a:lnTo>
                    <a:lnTo>
                      <a:pt x="700" y="894"/>
                    </a:lnTo>
                    <a:lnTo>
                      <a:pt x="700" y="897"/>
                    </a:lnTo>
                    <a:lnTo>
                      <a:pt x="700" y="897"/>
                    </a:lnTo>
                    <a:lnTo>
                      <a:pt x="701" y="898"/>
                    </a:lnTo>
                    <a:lnTo>
                      <a:pt x="702" y="898"/>
                    </a:lnTo>
                    <a:lnTo>
                      <a:pt x="704" y="901"/>
                    </a:lnTo>
                    <a:lnTo>
                      <a:pt x="705" y="902"/>
                    </a:lnTo>
                    <a:lnTo>
                      <a:pt x="706" y="901"/>
                    </a:lnTo>
                    <a:lnTo>
                      <a:pt x="707" y="903"/>
                    </a:lnTo>
                    <a:lnTo>
                      <a:pt x="710" y="903"/>
                    </a:lnTo>
                    <a:lnTo>
                      <a:pt x="709" y="904"/>
                    </a:lnTo>
                    <a:lnTo>
                      <a:pt x="706" y="904"/>
                    </a:lnTo>
                    <a:lnTo>
                      <a:pt x="706" y="905"/>
                    </a:lnTo>
                    <a:lnTo>
                      <a:pt x="706" y="911"/>
                    </a:lnTo>
                    <a:lnTo>
                      <a:pt x="709" y="911"/>
                    </a:lnTo>
                    <a:lnTo>
                      <a:pt x="709" y="912"/>
                    </a:lnTo>
                    <a:lnTo>
                      <a:pt x="707" y="915"/>
                    </a:lnTo>
                    <a:lnTo>
                      <a:pt x="706" y="915"/>
                    </a:lnTo>
                    <a:lnTo>
                      <a:pt x="706" y="914"/>
                    </a:lnTo>
                    <a:lnTo>
                      <a:pt x="707" y="914"/>
                    </a:lnTo>
                    <a:lnTo>
                      <a:pt x="707" y="913"/>
                    </a:lnTo>
                    <a:lnTo>
                      <a:pt x="706" y="911"/>
                    </a:lnTo>
                    <a:lnTo>
                      <a:pt x="705" y="911"/>
                    </a:lnTo>
                    <a:lnTo>
                      <a:pt x="704" y="913"/>
                    </a:lnTo>
                    <a:lnTo>
                      <a:pt x="705" y="914"/>
                    </a:lnTo>
                    <a:lnTo>
                      <a:pt x="705" y="914"/>
                    </a:lnTo>
                    <a:lnTo>
                      <a:pt x="699" y="914"/>
                    </a:lnTo>
                    <a:lnTo>
                      <a:pt x="696" y="914"/>
                    </a:lnTo>
                    <a:lnTo>
                      <a:pt x="696" y="916"/>
                    </a:lnTo>
                    <a:lnTo>
                      <a:pt x="695" y="917"/>
                    </a:lnTo>
                    <a:lnTo>
                      <a:pt x="695" y="917"/>
                    </a:lnTo>
                    <a:lnTo>
                      <a:pt x="694" y="917"/>
                    </a:lnTo>
                    <a:lnTo>
                      <a:pt x="693" y="918"/>
                    </a:lnTo>
                    <a:lnTo>
                      <a:pt x="692" y="920"/>
                    </a:lnTo>
                    <a:lnTo>
                      <a:pt x="691" y="921"/>
                    </a:lnTo>
                    <a:lnTo>
                      <a:pt x="691" y="922"/>
                    </a:lnTo>
                    <a:lnTo>
                      <a:pt x="691" y="923"/>
                    </a:lnTo>
                    <a:lnTo>
                      <a:pt x="704" y="923"/>
                    </a:lnTo>
                    <a:lnTo>
                      <a:pt x="706" y="920"/>
                    </a:lnTo>
                    <a:lnTo>
                      <a:pt x="706" y="919"/>
                    </a:lnTo>
                    <a:lnTo>
                      <a:pt x="706" y="919"/>
                    </a:lnTo>
                    <a:lnTo>
                      <a:pt x="706" y="917"/>
                    </a:lnTo>
                    <a:lnTo>
                      <a:pt x="708" y="917"/>
                    </a:lnTo>
                    <a:lnTo>
                      <a:pt x="708" y="921"/>
                    </a:lnTo>
                    <a:lnTo>
                      <a:pt x="707" y="921"/>
                    </a:lnTo>
                    <a:lnTo>
                      <a:pt x="707" y="922"/>
                    </a:lnTo>
                    <a:lnTo>
                      <a:pt x="705" y="923"/>
                    </a:lnTo>
                    <a:lnTo>
                      <a:pt x="706" y="924"/>
                    </a:lnTo>
                    <a:lnTo>
                      <a:pt x="708" y="921"/>
                    </a:lnTo>
                    <a:lnTo>
                      <a:pt x="709" y="920"/>
                    </a:lnTo>
                    <a:lnTo>
                      <a:pt x="712" y="920"/>
                    </a:lnTo>
                    <a:lnTo>
                      <a:pt x="713" y="919"/>
                    </a:lnTo>
                    <a:lnTo>
                      <a:pt x="713" y="917"/>
                    </a:lnTo>
                    <a:lnTo>
                      <a:pt x="717" y="918"/>
                    </a:lnTo>
                    <a:lnTo>
                      <a:pt x="719" y="918"/>
                    </a:lnTo>
                    <a:lnTo>
                      <a:pt x="720" y="917"/>
                    </a:lnTo>
                    <a:lnTo>
                      <a:pt x="721" y="918"/>
                    </a:lnTo>
                    <a:lnTo>
                      <a:pt x="721" y="917"/>
                    </a:lnTo>
                    <a:lnTo>
                      <a:pt x="722" y="916"/>
                    </a:lnTo>
                    <a:lnTo>
                      <a:pt x="719" y="914"/>
                    </a:lnTo>
                    <a:lnTo>
                      <a:pt x="718" y="910"/>
                    </a:lnTo>
                    <a:lnTo>
                      <a:pt x="719" y="910"/>
                    </a:lnTo>
                    <a:lnTo>
                      <a:pt x="719" y="905"/>
                    </a:lnTo>
                    <a:lnTo>
                      <a:pt x="719" y="905"/>
                    </a:lnTo>
                    <a:lnTo>
                      <a:pt x="720" y="903"/>
                    </a:lnTo>
                    <a:lnTo>
                      <a:pt x="721" y="903"/>
                    </a:lnTo>
                    <a:lnTo>
                      <a:pt x="720" y="906"/>
                    </a:lnTo>
                    <a:lnTo>
                      <a:pt x="720" y="910"/>
                    </a:lnTo>
                    <a:lnTo>
                      <a:pt x="726" y="913"/>
                    </a:lnTo>
                    <a:lnTo>
                      <a:pt x="727" y="917"/>
                    </a:lnTo>
                    <a:lnTo>
                      <a:pt x="736" y="921"/>
                    </a:lnTo>
                    <a:lnTo>
                      <a:pt x="742" y="923"/>
                    </a:lnTo>
                    <a:lnTo>
                      <a:pt x="743" y="924"/>
                    </a:lnTo>
                    <a:lnTo>
                      <a:pt x="748" y="924"/>
                    </a:lnTo>
                    <a:lnTo>
                      <a:pt x="750" y="923"/>
                    </a:lnTo>
                    <a:lnTo>
                      <a:pt x="754" y="925"/>
                    </a:lnTo>
                    <a:lnTo>
                      <a:pt x="756" y="925"/>
                    </a:lnTo>
                    <a:lnTo>
                      <a:pt x="757" y="926"/>
                    </a:lnTo>
                    <a:lnTo>
                      <a:pt x="760" y="927"/>
                    </a:lnTo>
                    <a:lnTo>
                      <a:pt x="760" y="929"/>
                    </a:lnTo>
                    <a:lnTo>
                      <a:pt x="763" y="931"/>
                    </a:lnTo>
                    <a:lnTo>
                      <a:pt x="763" y="933"/>
                    </a:lnTo>
                    <a:lnTo>
                      <a:pt x="764" y="933"/>
                    </a:lnTo>
                    <a:lnTo>
                      <a:pt x="764" y="933"/>
                    </a:lnTo>
                    <a:lnTo>
                      <a:pt x="765" y="933"/>
                    </a:lnTo>
                    <a:lnTo>
                      <a:pt x="765" y="934"/>
                    </a:lnTo>
                    <a:lnTo>
                      <a:pt x="768" y="935"/>
                    </a:lnTo>
                    <a:lnTo>
                      <a:pt x="771" y="938"/>
                    </a:lnTo>
                    <a:lnTo>
                      <a:pt x="778" y="942"/>
                    </a:lnTo>
                    <a:lnTo>
                      <a:pt x="783" y="944"/>
                    </a:lnTo>
                    <a:lnTo>
                      <a:pt x="783" y="944"/>
                    </a:lnTo>
                    <a:lnTo>
                      <a:pt x="785" y="944"/>
                    </a:lnTo>
                    <a:lnTo>
                      <a:pt x="786" y="945"/>
                    </a:lnTo>
                    <a:lnTo>
                      <a:pt x="789" y="946"/>
                    </a:lnTo>
                    <a:lnTo>
                      <a:pt x="798" y="950"/>
                    </a:lnTo>
                    <a:lnTo>
                      <a:pt x="801" y="949"/>
                    </a:lnTo>
                    <a:lnTo>
                      <a:pt x="804" y="950"/>
                    </a:lnTo>
                    <a:lnTo>
                      <a:pt x="805" y="950"/>
                    </a:lnTo>
                    <a:lnTo>
                      <a:pt x="805" y="949"/>
                    </a:lnTo>
                    <a:lnTo>
                      <a:pt x="807" y="950"/>
                    </a:lnTo>
                    <a:lnTo>
                      <a:pt x="811" y="948"/>
                    </a:lnTo>
                    <a:lnTo>
                      <a:pt x="812" y="948"/>
                    </a:lnTo>
                    <a:lnTo>
                      <a:pt x="815" y="949"/>
                    </a:lnTo>
                    <a:lnTo>
                      <a:pt x="818" y="949"/>
                    </a:lnTo>
                    <a:lnTo>
                      <a:pt x="820" y="950"/>
                    </a:lnTo>
                    <a:lnTo>
                      <a:pt x="822" y="951"/>
                    </a:lnTo>
                    <a:lnTo>
                      <a:pt x="823" y="953"/>
                    </a:lnTo>
                    <a:lnTo>
                      <a:pt x="823" y="954"/>
                    </a:lnTo>
                    <a:lnTo>
                      <a:pt x="831" y="960"/>
                    </a:lnTo>
                    <a:lnTo>
                      <a:pt x="831" y="961"/>
                    </a:lnTo>
                    <a:lnTo>
                      <a:pt x="833" y="961"/>
                    </a:lnTo>
                    <a:lnTo>
                      <a:pt x="833" y="961"/>
                    </a:lnTo>
                    <a:lnTo>
                      <a:pt x="836" y="961"/>
                    </a:lnTo>
                    <a:lnTo>
                      <a:pt x="838" y="961"/>
                    </a:lnTo>
                    <a:lnTo>
                      <a:pt x="841" y="963"/>
                    </a:lnTo>
                    <a:lnTo>
                      <a:pt x="844" y="963"/>
                    </a:lnTo>
                    <a:lnTo>
                      <a:pt x="849" y="961"/>
                    </a:lnTo>
                    <a:lnTo>
                      <a:pt x="854" y="961"/>
                    </a:lnTo>
                    <a:lnTo>
                      <a:pt x="862" y="965"/>
                    </a:lnTo>
                    <a:lnTo>
                      <a:pt x="864" y="966"/>
                    </a:lnTo>
                    <a:lnTo>
                      <a:pt x="866" y="969"/>
                    </a:lnTo>
                    <a:lnTo>
                      <a:pt x="868" y="969"/>
                    </a:lnTo>
                    <a:lnTo>
                      <a:pt x="872" y="970"/>
                    </a:lnTo>
                    <a:lnTo>
                      <a:pt x="873" y="970"/>
                    </a:lnTo>
                    <a:lnTo>
                      <a:pt x="873" y="971"/>
                    </a:lnTo>
                    <a:lnTo>
                      <a:pt x="876" y="971"/>
                    </a:lnTo>
                    <a:lnTo>
                      <a:pt x="877" y="970"/>
                    </a:lnTo>
                    <a:lnTo>
                      <a:pt x="879" y="971"/>
                    </a:lnTo>
                    <a:lnTo>
                      <a:pt x="881" y="970"/>
                    </a:lnTo>
                    <a:lnTo>
                      <a:pt x="882" y="971"/>
                    </a:lnTo>
                    <a:lnTo>
                      <a:pt x="885" y="971"/>
                    </a:lnTo>
                    <a:lnTo>
                      <a:pt x="886" y="972"/>
                    </a:lnTo>
                    <a:lnTo>
                      <a:pt x="887" y="973"/>
                    </a:lnTo>
                    <a:lnTo>
                      <a:pt x="887" y="973"/>
                    </a:lnTo>
                    <a:lnTo>
                      <a:pt x="883" y="980"/>
                    </a:lnTo>
                    <a:lnTo>
                      <a:pt x="870" y="985"/>
                    </a:lnTo>
                    <a:lnTo>
                      <a:pt x="864" y="994"/>
                    </a:lnTo>
                    <a:lnTo>
                      <a:pt x="860" y="1005"/>
                    </a:lnTo>
                    <a:lnTo>
                      <a:pt x="859" y="1026"/>
                    </a:lnTo>
                    <a:lnTo>
                      <a:pt x="839" y="1020"/>
                    </a:lnTo>
                    <a:lnTo>
                      <a:pt x="816" y="1027"/>
                    </a:lnTo>
                    <a:lnTo>
                      <a:pt x="805" y="1018"/>
                    </a:lnTo>
                    <a:lnTo>
                      <a:pt x="795" y="1017"/>
                    </a:lnTo>
                    <a:lnTo>
                      <a:pt x="770" y="1022"/>
                    </a:lnTo>
                    <a:lnTo>
                      <a:pt x="749" y="1013"/>
                    </a:lnTo>
                    <a:lnTo>
                      <a:pt x="731" y="1018"/>
                    </a:lnTo>
                    <a:lnTo>
                      <a:pt x="690" y="1012"/>
                    </a:lnTo>
                    <a:lnTo>
                      <a:pt x="675" y="1017"/>
                    </a:lnTo>
                    <a:lnTo>
                      <a:pt x="669" y="1026"/>
                    </a:lnTo>
                    <a:lnTo>
                      <a:pt x="632" y="1046"/>
                    </a:lnTo>
                    <a:lnTo>
                      <a:pt x="629" y="1042"/>
                    </a:lnTo>
                    <a:lnTo>
                      <a:pt x="616" y="1042"/>
                    </a:lnTo>
                    <a:lnTo>
                      <a:pt x="612" y="1025"/>
                    </a:lnTo>
                    <a:lnTo>
                      <a:pt x="607" y="1022"/>
                    </a:lnTo>
                    <a:lnTo>
                      <a:pt x="603" y="1025"/>
                    </a:lnTo>
                    <a:lnTo>
                      <a:pt x="594" y="1022"/>
                    </a:lnTo>
                    <a:lnTo>
                      <a:pt x="590" y="1033"/>
                    </a:lnTo>
                    <a:lnTo>
                      <a:pt x="584" y="1031"/>
                    </a:lnTo>
                    <a:lnTo>
                      <a:pt x="581" y="1023"/>
                    </a:lnTo>
                    <a:lnTo>
                      <a:pt x="576" y="1018"/>
                    </a:lnTo>
                    <a:lnTo>
                      <a:pt x="571" y="1017"/>
                    </a:lnTo>
                    <a:lnTo>
                      <a:pt x="567" y="1021"/>
                    </a:lnTo>
                    <a:lnTo>
                      <a:pt x="567" y="1029"/>
                    </a:lnTo>
                    <a:lnTo>
                      <a:pt x="577" y="1054"/>
                    </a:lnTo>
                    <a:lnTo>
                      <a:pt x="575" y="1059"/>
                    </a:lnTo>
                    <a:lnTo>
                      <a:pt x="570" y="1061"/>
                    </a:lnTo>
                    <a:lnTo>
                      <a:pt x="565" y="1056"/>
                    </a:lnTo>
                    <a:lnTo>
                      <a:pt x="559" y="1038"/>
                    </a:lnTo>
                    <a:lnTo>
                      <a:pt x="554" y="1033"/>
                    </a:lnTo>
                    <a:lnTo>
                      <a:pt x="540" y="1031"/>
                    </a:lnTo>
                    <a:lnTo>
                      <a:pt x="542" y="1042"/>
                    </a:lnTo>
                    <a:lnTo>
                      <a:pt x="537" y="1043"/>
                    </a:lnTo>
                    <a:lnTo>
                      <a:pt x="516" y="1024"/>
                    </a:lnTo>
                    <a:lnTo>
                      <a:pt x="509" y="1010"/>
                    </a:lnTo>
                    <a:lnTo>
                      <a:pt x="505" y="1007"/>
                    </a:lnTo>
                    <a:lnTo>
                      <a:pt x="491" y="1010"/>
                    </a:lnTo>
                    <a:lnTo>
                      <a:pt x="488" y="1009"/>
                    </a:lnTo>
                    <a:lnTo>
                      <a:pt x="486" y="999"/>
                    </a:lnTo>
                    <a:lnTo>
                      <a:pt x="476" y="993"/>
                    </a:lnTo>
                    <a:lnTo>
                      <a:pt x="452" y="992"/>
                    </a:lnTo>
                    <a:lnTo>
                      <a:pt x="447" y="997"/>
                    </a:lnTo>
                    <a:lnTo>
                      <a:pt x="436" y="993"/>
                    </a:lnTo>
                    <a:lnTo>
                      <a:pt x="427" y="995"/>
                    </a:lnTo>
                    <a:lnTo>
                      <a:pt x="427" y="1006"/>
                    </a:lnTo>
                    <a:lnTo>
                      <a:pt x="422" y="1016"/>
                    </a:lnTo>
                    <a:lnTo>
                      <a:pt x="418" y="1031"/>
                    </a:lnTo>
                    <a:lnTo>
                      <a:pt x="401" y="1015"/>
                    </a:lnTo>
                    <a:lnTo>
                      <a:pt x="395" y="1013"/>
                    </a:lnTo>
                    <a:lnTo>
                      <a:pt x="389" y="1022"/>
                    </a:lnTo>
                    <a:lnTo>
                      <a:pt x="388" y="1032"/>
                    </a:lnTo>
                    <a:lnTo>
                      <a:pt x="351" y="1051"/>
                    </a:lnTo>
                    <a:lnTo>
                      <a:pt x="339" y="1052"/>
                    </a:lnTo>
                    <a:lnTo>
                      <a:pt x="315" y="1038"/>
                    </a:lnTo>
                    <a:lnTo>
                      <a:pt x="298" y="1032"/>
                    </a:lnTo>
                    <a:lnTo>
                      <a:pt x="273" y="1041"/>
                    </a:lnTo>
                    <a:lnTo>
                      <a:pt x="255" y="1055"/>
                    </a:lnTo>
                    <a:lnTo>
                      <a:pt x="247" y="1050"/>
                    </a:lnTo>
                    <a:lnTo>
                      <a:pt x="247" y="1050"/>
                    </a:lnTo>
                    <a:lnTo>
                      <a:pt x="249" y="1037"/>
                    </a:lnTo>
                    <a:lnTo>
                      <a:pt x="246" y="1027"/>
                    </a:lnTo>
                    <a:lnTo>
                      <a:pt x="243" y="995"/>
                    </a:lnTo>
                    <a:lnTo>
                      <a:pt x="230" y="992"/>
                    </a:lnTo>
                    <a:lnTo>
                      <a:pt x="221" y="976"/>
                    </a:lnTo>
                    <a:lnTo>
                      <a:pt x="186" y="949"/>
                    </a:lnTo>
                    <a:lnTo>
                      <a:pt x="181" y="937"/>
                    </a:lnTo>
                    <a:lnTo>
                      <a:pt x="177" y="918"/>
                    </a:lnTo>
                    <a:lnTo>
                      <a:pt x="186" y="909"/>
                    </a:lnTo>
                    <a:lnTo>
                      <a:pt x="189" y="901"/>
                    </a:lnTo>
                    <a:lnTo>
                      <a:pt x="188" y="895"/>
                    </a:lnTo>
                    <a:lnTo>
                      <a:pt x="184" y="889"/>
                    </a:lnTo>
                    <a:lnTo>
                      <a:pt x="158" y="876"/>
                    </a:lnTo>
                    <a:lnTo>
                      <a:pt x="155" y="870"/>
                    </a:lnTo>
                    <a:lnTo>
                      <a:pt x="167" y="842"/>
                    </a:lnTo>
                    <a:lnTo>
                      <a:pt x="177" y="798"/>
                    </a:lnTo>
                    <a:lnTo>
                      <a:pt x="151" y="777"/>
                    </a:lnTo>
                    <a:lnTo>
                      <a:pt x="133" y="749"/>
                    </a:lnTo>
                    <a:lnTo>
                      <a:pt x="127" y="750"/>
                    </a:lnTo>
                    <a:lnTo>
                      <a:pt x="119" y="760"/>
                    </a:lnTo>
                    <a:lnTo>
                      <a:pt x="87" y="782"/>
                    </a:lnTo>
                    <a:lnTo>
                      <a:pt x="71" y="780"/>
                    </a:lnTo>
                    <a:lnTo>
                      <a:pt x="57" y="767"/>
                    </a:lnTo>
                    <a:lnTo>
                      <a:pt x="54" y="758"/>
                    </a:lnTo>
                    <a:lnTo>
                      <a:pt x="57" y="749"/>
                    </a:lnTo>
                    <a:lnTo>
                      <a:pt x="56" y="740"/>
                    </a:lnTo>
                    <a:lnTo>
                      <a:pt x="46" y="729"/>
                    </a:lnTo>
                    <a:lnTo>
                      <a:pt x="43" y="722"/>
                    </a:lnTo>
                    <a:lnTo>
                      <a:pt x="54" y="714"/>
                    </a:lnTo>
                    <a:lnTo>
                      <a:pt x="59" y="696"/>
                    </a:lnTo>
                    <a:lnTo>
                      <a:pt x="67" y="691"/>
                    </a:lnTo>
                    <a:lnTo>
                      <a:pt x="60" y="680"/>
                    </a:lnTo>
                    <a:lnTo>
                      <a:pt x="56" y="664"/>
                    </a:lnTo>
                    <a:lnTo>
                      <a:pt x="44" y="657"/>
                    </a:lnTo>
                    <a:lnTo>
                      <a:pt x="55" y="641"/>
                    </a:lnTo>
                    <a:lnTo>
                      <a:pt x="56" y="626"/>
                    </a:lnTo>
                    <a:lnTo>
                      <a:pt x="59" y="622"/>
                    </a:lnTo>
                    <a:lnTo>
                      <a:pt x="95" y="601"/>
                    </a:lnTo>
                    <a:lnTo>
                      <a:pt x="89" y="586"/>
                    </a:lnTo>
                    <a:lnTo>
                      <a:pt x="90" y="580"/>
                    </a:lnTo>
                    <a:lnTo>
                      <a:pt x="89" y="575"/>
                    </a:lnTo>
                    <a:lnTo>
                      <a:pt x="93" y="569"/>
                    </a:lnTo>
                    <a:lnTo>
                      <a:pt x="84" y="563"/>
                    </a:lnTo>
                    <a:lnTo>
                      <a:pt x="64" y="568"/>
                    </a:lnTo>
                    <a:lnTo>
                      <a:pt x="61" y="561"/>
                    </a:lnTo>
                    <a:lnTo>
                      <a:pt x="46" y="551"/>
                    </a:lnTo>
                    <a:lnTo>
                      <a:pt x="41" y="535"/>
                    </a:lnTo>
                    <a:lnTo>
                      <a:pt x="21" y="528"/>
                    </a:lnTo>
                    <a:lnTo>
                      <a:pt x="15" y="519"/>
                    </a:lnTo>
                    <a:lnTo>
                      <a:pt x="4" y="486"/>
                    </a:lnTo>
                    <a:lnTo>
                      <a:pt x="0" y="482"/>
                    </a:lnTo>
                    <a:lnTo>
                      <a:pt x="0" y="482"/>
                    </a:lnTo>
                    <a:lnTo>
                      <a:pt x="12" y="462"/>
                    </a:lnTo>
                    <a:lnTo>
                      <a:pt x="28" y="457"/>
                    </a:lnTo>
                    <a:lnTo>
                      <a:pt x="31" y="441"/>
                    </a:lnTo>
                    <a:lnTo>
                      <a:pt x="26" y="432"/>
                    </a:lnTo>
                    <a:lnTo>
                      <a:pt x="27" y="424"/>
                    </a:lnTo>
                    <a:lnTo>
                      <a:pt x="54" y="403"/>
                    </a:lnTo>
                    <a:lnTo>
                      <a:pt x="62" y="385"/>
                    </a:lnTo>
                    <a:lnTo>
                      <a:pt x="75" y="377"/>
                    </a:lnTo>
                    <a:lnTo>
                      <a:pt x="88" y="362"/>
                    </a:lnTo>
                    <a:lnTo>
                      <a:pt x="104" y="350"/>
                    </a:lnTo>
                    <a:lnTo>
                      <a:pt x="120" y="345"/>
                    </a:lnTo>
                    <a:lnTo>
                      <a:pt x="132" y="349"/>
                    </a:lnTo>
                    <a:lnTo>
                      <a:pt x="140" y="363"/>
                    </a:lnTo>
                    <a:lnTo>
                      <a:pt x="156" y="347"/>
                    </a:lnTo>
                    <a:lnTo>
                      <a:pt x="160" y="330"/>
                    </a:lnTo>
                    <a:lnTo>
                      <a:pt x="165" y="320"/>
                    </a:lnTo>
                    <a:lnTo>
                      <a:pt x="182" y="316"/>
                    </a:lnTo>
                    <a:lnTo>
                      <a:pt x="192" y="304"/>
                    </a:lnTo>
                    <a:lnTo>
                      <a:pt x="219" y="299"/>
                    </a:lnTo>
                    <a:lnTo>
                      <a:pt x="234" y="273"/>
                    </a:lnTo>
                    <a:lnTo>
                      <a:pt x="232" y="264"/>
                    </a:lnTo>
                    <a:lnTo>
                      <a:pt x="219" y="248"/>
                    </a:lnTo>
                    <a:lnTo>
                      <a:pt x="218" y="233"/>
                    </a:lnTo>
                    <a:lnTo>
                      <a:pt x="199" y="201"/>
                    </a:lnTo>
                    <a:lnTo>
                      <a:pt x="189" y="170"/>
                    </a:lnTo>
                    <a:lnTo>
                      <a:pt x="179" y="158"/>
                    </a:lnTo>
                    <a:lnTo>
                      <a:pt x="179" y="151"/>
                    </a:lnTo>
                    <a:lnTo>
                      <a:pt x="167" y="144"/>
                    </a:lnTo>
                    <a:lnTo>
                      <a:pt x="165" y="130"/>
                    </a:lnTo>
                    <a:lnTo>
                      <a:pt x="208" y="121"/>
                    </a:lnTo>
                    <a:lnTo>
                      <a:pt x="216" y="111"/>
                    </a:lnTo>
                    <a:lnTo>
                      <a:pt x="229" y="88"/>
                    </a:lnTo>
                    <a:lnTo>
                      <a:pt x="236" y="81"/>
                    </a:lnTo>
                    <a:lnTo>
                      <a:pt x="239" y="68"/>
                    </a:lnTo>
                    <a:lnTo>
                      <a:pt x="255" y="54"/>
                    </a:lnTo>
                    <a:lnTo>
                      <a:pt x="265" y="50"/>
                    </a:lnTo>
                    <a:lnTo>
                      <a:pt x="278" y="37"/>
                    </a:lnTo>
                    <a:lnTo>
                      <a:pt x="282" y="8"/>
                    </a:lnTo>
                    <a:lnTo>
                      <a:pt x="305" y="0"/>
                    </a:lnTo>
                    <a:lnTo>
                      <a:pt x="305" y="0"/>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16" name="Freeform 6">
                <a:extLst>
                  <a:ext uri="{FF2B5EF4-FFF2-40B4-BE49-F238E27FC236}">
                    <a16:creationId xmlns:a16="http://schemas.microsoft.com/office/drawing/2014/main" id="{050FC5B7-48E7-4D0F-9091-22BE77917483}"/>
                  </a:ext>
                </a:extLst>
              </p:cNvPr>
              <p:cNvSpPr>
                <a:spLocks noEditPoints="1"/>
              </p:cNvSpPr>
              <p:nvPr/>
            </p:nvSpPr>
            <p:spPr bwMode="auto">
              <a:xfrm>
                <a:off x="11359463" y="5479234"/>
                <a:ext cx="625721" cy="1315559"/>
              </a:xfrm>
              <a:custGeom>
                <a:avLst/>
                <a:gdLst>
                  <a:gd name="T0" fmla="*/ 190 w 810"/>
                  <a:gd name="T1" fmla="*/ 850 h 1703"/>
                  <a:gd name="T2" fmla="*/ 212 w 810"/>
                  <a:gd name="T3" fmla="*/ 880 h 1703"/>
                  <a:gd name="T4" fmla="*/ 169 w 810"/>
                  <a:gd name="T5" fmla="*/ 804 h 1703"/>
                  <a:gd name="T6" fmla="*/ 500 w 810"/>
                  <a:gd name="T7" fmla="*/ 267 h 1703"/>
                  <a:gd name="T8" fmla="*/ 630 w 810"/>
                  <a:gd name="T9" fmla="*/ 615 h 1703"/>
                  <a:gd name="T10" fmla="*/ 605 w 810"/>
                  <a:gd name="T11" fmla="*/ 902 h 1703"/>
                  <a:gd name="T12" fmla="*/ 748 w 810"/>
                  <a:gd name="T13" fmla="*/ 1169 h 1703"/>
                  <a:gd name="T14" fmla="*/ 730 w 810"/>
                  <a:gd name="T15" fmla="*/ 1541 h 1703"/>
                  <a:gd name="T16" fmla="*/ 364 w 810"/>
                  <a:gd name="T17" fmla="*/ 1640 h 1703"/>
                  <a:gd name="T18" fmla="*/ 254 w 810"/>
                  <a:gd name="T19" fmla="*/ 1462 h 1703"/>
                  <a:gd name="T20" fmla="*/ 248 w 810"/>
                  <a:gd name="T21" fmla="*/ 1454 h 1703"/>
                  <a:gd name="T22" fmla="*/ 235 w 810"/>
                  <a:gd name="T23" fmla="*/ 1421 h 1703"/>
                  <a:gd name="T24" fmla="*/ 214 w 810"/>
                  <a:gd name="T25" fmla="*/ 1368 h 1703"/>
                  <a:gd name="T26" fmla="*/ 280 w 810"/>
                  <a:gd name="T27" fmla="*/ 1337 h 1703"/>
                  <a:gd name="T28" fmla="*/ 286 w 810"/>
                  <a:gd name="T29" fmla="*/ 1367 h 1703"/>
                  <a:gd name="T30" fmla="*/ 310 w 810"/>
                  <a:gd name="T31" fmla="*/ 1403 h 1703"/>
                  <a:gd name="T32" fmla="*/ 342 w 810"/>
                  <a:gd name="T33" fmla="*/ 1440 h 1703"/>
                  <a:gd name="T34" fmla="*/ 393 w 810"/>
                  <a:gd name="T35" fmla="*/ 1437 h 1703"/>
                  <a:gd name="T36" fmla="*/ 392 w 810"/>
                  <a:gd name="T37" fmla="*/ 1425 h 1703"/>
                  <a:gd name="T38" fmla="*/ 327 w 810"/>
                  <a:gd name="T39" fmla="*/ 1395 h 1703"/>
                  <a:gd name="T40" fmla="*/ 293 w 810"/>
                  <a:gd name="T41" fmla="*/ 1331 h 1703"/>
                  <a:gd name="T42" fmla="*/ 278 w 810"/>
                  <a:gd name="T43" fmla="*/ 1311 h 1703"/>
                  <a:gd name="T44" fmla="*/ 260 w 810"/>
                  <a:gd name="T45" fmla="*/ 1224 h 1703"/>
                  <a:gd name="T46" fmla="*/ 290 w 810"/>
                  <a:gd name="T47" fmla="*/ 1177 h 1703"/>
                  <a:gd name="T48" fmla="*/ 322 w 810"/>
                  <a:gd name="T49" fmla="*/ 1129 h 1703"/>
                  <a:gd name="T50" fmla="*/ 272 w 810"/>
                  <a:gd name="T51" fmla="*/ 1090 h 1703"/>
                  <a:gd name="T52" fmla="*/ 294 w 810"/>
                  <a:gd name="T53" fmla="*/ 969 h 1703"/>
                  <a:gd name="T54" fmla="*/ 326 w 810"/>
                  <a:gd name="T55" fmla="*/ 1027 h 1703"/>
                  <a:gd name="T56" fmla="*/ 298 w 810"/>
                  <a:gd name="T57" fmla="*/ 978 h 1703"/>
                  <a:gd name="T58" fmla="*/ 355 w 810"/>
                  <a:gd name="T59" fmla="*/ 949 h 1703"/>
                  <a:gd name="T60" fmla="*/ 334 w 810"/>
                  <a:gd name="T61" fmla="*/ 892 h 1703"/>
                  <a:gd name="T62" fmla="*/ 353 w 810"/>
                  <a:gd name="T63" fmla="*/ 859 h 1703"/>
                  <a:gd name="T64" fmla="*/ 393 w 810"/>
                  <a:gd name="T65" fmla="*/ 817 h 1703"/>
                  <a:gd name="T66" fmla="*/ 362 w 810"/>
                  <a:gd name="T67" fmla="*/ 769 h 1703"/>
                  <a:gd name="T68" fmla="*/ 390 w 810"/>
                  <a:gd name="T69" fmla="*/ 729 h 1703"/>
                  <a:gd name="T70" fmla="*/ 348 w 810"/>
                  <a:gd name="T71" fmla="*/ 766 h 1703"/>
                  <a:gd name="T72" fmla="*/ 319 w 810"/>
                  <a:gd name="T73" fmla="*/ 798 h 1703"/>
                  <a:gd name="T74" fmla="*/ 282 w 810"/>
                  <a:gd name="T75" fmla="*/ 766 h 1703"/>
                  <a:gd name="T76" fmla="*/ 280 w 810"/>
                  <a:gd name="T77" fmla="*/ 734 h 1703"/>
                  <a:gd name="T78" fmla="*/ 269 w 810"/>
                  <a:gd name="T79" fmla="*/ 782 h 1703"/>
                  <a:gd name="T80" fmla="*/ 236 w 810"/>
                  <a:gd name="T81" fmla="*/ 837 h 1703"/>
                  <a:gd name="T82" fmla="*/ 217 w 810"/>
                  <a:gd name="T83" fmla="*/ 856 h 1703"/>
                  <a:gd name="T84" fmla="*/ 191 w 810"/>
                  <a:gd name="T85" fmla="*/ 845 h 1703"/>
                  <a:gd name="T86" fmla="*/ 195 w 810"/>
                  <a:gd name="T87" fmla="*/ 785 h 1703"/>
                  <a:gd name="T88" fmla="*/ 211 w 810"/>
                  <a:gd name="T89" fmla="*/ 739 h 1703"/>
                  <a:gd name="T90" fmla="*/ 191 w 810"/>
                  <a:gd name="T91" fmla="*/ 722 h 1703"/>
                  <a:gd name="T92" fmla="*/ 186 w 810"/>
                  <a:gd name="T93" fmla="*/ 762 h 1703"/>
                  <a:gd name="T94" fmla="*/ 118 w 810"/>
                  <a:gd name="T95" fmla="*/ 727 h 1703"/>
                  <a:gd name="T96" fmla="*/ 107 w 810"/>
                  <a:gd name="T97" fmla="*/ 649 h 1703"/>
                  <a:gd name="T98" fmla="*/ 109 w 810"/>
                  <a:gd name="T99" fmla="*/ 639 h 1703"/>
                  <a:gd name="T100" fmla="*/ 95 w 810"/>
                  <a:gd name="T101" fmla="*/ 653 h 1703"/>
                  <a:gd name="T102" fmla="*/ 40 w 810"/>
                  <a:gd name="T103" fmla="*/ 576 h 1703"/>
                  <a:gd name="T104" fmla="*/ 13 w 810"/>
                  <a:gd name="T105" fmla="*/ 514 h 1703"/>
                  <a:gd name="T106" fmla="*/ 32 w 810"/>
                  <a:gd name="T107" fmla="*/ 450 h 1703"/>
                  <a:gd name="T108" fmla="*/ 57 w 810"/>
                  <a:gd name="T109" fmla="*/ 386 h 1703"/>
                  <a:gd name="T110" fmla="*/ 96 w 810"/>
                  <a:gd name="T111" fmla="*/ 331 h 1703"/>
                  <a:gd name="T112" fmla="*/ 119 w 810"/>
                  <a:gd name="T113" fmla="*/ 245 h 1703"/>
                  <a:gd name="T114" fmla="*/ 165 w 810"/>
                  <a:gd name="T115" fmla="*/ 247 h 1703"/>
                  <a:gd name="T116" fmla="*/ 188 w 810"/>
                  <a:gd name="T117" fmla="*/ 218 h 1703"/>
                  <a:gd name="T118" fmla="*/ 185 w 810"/>
                  <a:gd name="T119" fmla="*/ 190 h 1703"/>
                  <a:gd name="T120" fmla="*/ 267 w 810"/>
                  <a:gd name="T121" fmla="*/ 191 h 1703"/>
                  <a:gd name="T122" fmla="*/ 261 w 810"/>
                  <a:gd name="T123" fmla="*/ 176 h 1703"/>
                  <a:gd name="T124" fmla="*/ 330 w 810"/>
                  <a:gd name="T125" fmla="*/ 94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0" h="1703">
                    <a:moveTo>
                      <a:pt x="178" y="800"/>
                    </a:moveTo>
                    <a:lnTo>
                      <a:pt x="180" y="800"/>
                    </a:lnTo>
                    <a:lnTo>
                      <a:pt x="180" y="802"/>
                    </a:lnTo>
                    <a:lnTo>
                      <a:pt x="178" y="801"/>
                    </a:lnTo>
                    <a:lnTo>
                      <a:pt x="177" y="803"/>
                    </a:lnTo>
                    <a:lnTo>
                      <a:pt x="174" y="803"/>
                    </a:lnTo>
                    <a:lnTo>
                      <a:pt x="173" y="807"/>
                    </a:lnTo>
                    <a:lnTo>
                      <a:pt x="174" y="809"/>
                    </a:lnTo>
                    <a:lnTo>
                      <a:pt x="176" y="811"/>
                    </a:lnTo>
                    <a:lnTo>
                      <a:pt x="176" y="813"/>
                    </a:lnTo>
                    <a:lnTo>
                      <a:pt x="178" y="813"/>
                    </a:lnTo>
                    <a:lnTo>
                      <a:pt x="178" y="815"/>
                    </a:lnTo>
                    <a:lnTo>
                      <a:pt x="179" y="816"/>
                    </a:lnTo>
                    <a:lnTo>
                      <a:pt x="181" y="823"/>
                    </a:lnTo>
                    <a:lnTo>
                      <a:pt x="181" y="828"/>
                    </a:lnTo>
                    <a:lnTo>
                      <a:pt x="181" y="830"/>
                    </a:lnTo>
                    <a:lnTo>
                      <a:pt x="183" y="831"/>
                    </a:lnTo>
                    <a:lnTo>
                      <a:pt x="182" y="834"/>
                    </a:lnTo>
                    <a:lnTo>
                      <a:pt x="183" y="839"/>
                    </a:lnTo>
                    <a:lnTo>
                      <a:pt x="184" y="840"/>
                    </a:lnTo>
                    <a:lnTo>
                      <a:pt x="184" y="840"/>
                    </a:lnTo>
                    <a:lnTo>
                      <a:pt x="183" y="842"/>
                    </a:lnTo>
                    <a:lnTo>
                      <a:pt x="183" y="844"/>
                    </a:lnTo>
                    <a:lnTo>
                      <a:pt x="182" y="845"/>
                    </a:lnTo>
                    <a:lnTo>
                      <a:pt x="185" y="845"/>
                    </a:lnTo>
                    <a:lnTo>
                      <a:pt x="186" y="847"/>
                    </a:lnTo>
                    <a:lnTo>
                      <a:pt x="187" y="848"/>
                    </a:lnTo>
                    <a:lnTo>
                      <a:pt x="187" y="849"/>
                    </a:lnTo>
                    <a:lnTo>
                      <a:pt x="189" y="848"/>
                    </a:lnTo>
                    <a:lnTo>
                      <a:pt x="191" y="849"/>
                    </a:lnTo>
                    <a:lnTo>
                      <a:pt x="191" y="850"/>
                    </a:lnTo>
                    <a:lnTo>
                      <a:pt x="190" y="850"/>
                    </a:lnTo>
                    <a:lnTo>
                      <a:pt x="190" y="852"/>
                    </a:lnTo>
                    <a:lnTo>
                      <a:pt x="192" y="852"/>
                    </a:lnTo>
                    <a:lnTo>
                      <a:pt x="193" y="854"/>
                    </a:lnTo>
                    <a:lnTo>
                      <a:pt x="192" y="856"/>
                    </a:lnTo>
                    <a:lnTo>
                      <a:pt x="192" y="858"/>
                    </a:lnTo>
                    <a:lnTo>
                      <a:pt x="193" y="858"/>
                    </a:lnTo>
                    <a:lnTo>
                      <a:pt x="192" y="860"/>
                    </a:lnTo>
                    <a:lnTo>
                      <a:pt x="193" y="861"/>
                    </a:lnTo>
                    <a:lnTo>
                      <a:pt x="196" y="865"/>
                    </a:lnTo>
                    <a:lnTo>
                      <a:pt x="197" y="865"/>
                    </a:lnTo>
                    <a:lnTo>
                      <a:pt x="199" y="866"/>
                    </a:lnTo>
                    <a:lnTo>
                      <a:pt x="200" y="868"/>
                    </a:lnTo>
                    <a:lnTo>
                      <a:pt x="200" y="869"/>
                    </a:lnTo>
                    <a:lnTo>
                      <a:pt x="201" y="870"/>
                    </a:lnTo>
                    <a:lnTo>
                      <a:pt x="201" y="874"/>
                    </a:lnTo>
                    <a:lnTo>
                      <a:pt x="202" y="876"/>
                    </a:lnTo>
                    <a:lnTo>
                      <a:pt x="204" y="877"/>
                    </a:lnTo>
                    <a:lnTo>
                      <a:pt x="205" y="879"/>
                    </a:lnTo>
                    <a:lnTo>
                      <a:pt x="206" y="879"/>
                    </a:lnTo>
                    <a:lnTo>
                      <a:pt x="207" y="878"/>
                    </a:lnTo>
                    <a:lnTo>
                      <a:pt x="214" y="874"/>
                    </a:lnTo>
                    <a:lnTo>
                      <a:pt x="215" y="875"/>
                    </a:lnTo>
                    <a:lnTo>
                      <a:pt x="216" y="876"/>
                    </a:lnTo>
                    <a:lnTo>
                      <a:pt x="216" y="877"/>
                    </a:lnTo>
                    <a:lnTo>
                      <a:pt x="216" y="874"/>
                    </a:lnTo>
                    <a:lnTo>
                      <a:pt x="217" y="874"/>
                    </a:lnTo>
                    <a:lnTo>
                      <a:pt x="218" y="874"/>
                    </a:lnTo>
                    <a:lnTo>
                      <a:pt x="218" y="875"/>
                    </a:lnTo>
                    <a:lnTo>
                      <a:pt x="216" y="880"/>
                    </a:lnTo>
                    <a:lnTo>
                      <a:pt x="213" y="880"/>
                    </a:lnTo>
                    <a:lnTo>
                      <a:pt x="213" y="880"/>
                    </a:lnTo>
                    <a:lnTo>
                      <a:pt x="212" y="880"/>
                    </a:lnTo>
                    <a:lnTo>
                      <a:pt x="211" y="881"/>
                    </a:lnTo>
                    <a:lnTo>
                      <a:pt x="207" y="881"/>
                    </a:lnTo>
                    <a:lnTo>
                      <a:pt x="207" y="882"/>
                    </a:lnTo>
                    <a:lnTo>
                      <a:pt x="202" y="881"/>
                    </a:lnTo>
                    <a:lnTo>
                      <a:pt x="200" y="880"/>
                    </a:lnTo>
                    <a:lnTo>
                      <a:pt x="200" y="879"/>
                    </a:lnTo>
                    <a:lnTo>
                      <a:pt x="198" y="877"/>
                    </a:lnTo>
                    <a:lnTo>
                      <a:pt x="198" y="876"/>
                    </a:lnTo>
                    <a:lnTo>
                      <a:pt x="196" y="875"/>
                    </a:lnTo>
                    <a:lnTo>
                      <a:pt x="195" y="870"/>
                    </a:lnTo>
                    <a:lnTo>
                      <a:pt x="194" y="869"/>
                    </a:lnTo>
                    <a:lnTo>
                      <a:pt x="192" y="869"/>
                    </a:lnTo>
                    <a:lnTo>
                      <a:pt x="189" y="863"/>
                    </a:lnTo>
                    <a:lnTo>
                      <a:pt x="187" y="861"/>
                    </a:lnTo>
                    <a:lnTo>
                      <a:pt x="186" y="858"/>
                    </a:lnTo>
                    <a:lnTo>
                      <a:pt x="183" y="856"/>
                    </a:lnTo>
                    <a:lnTo>
                      <a:pt x="176" y="844"/>
                    </a:lnTo>
                    <a:lnTo>
                      <a:pt x="176" y="841"/>
                    </a:lnTo>
                    <a:lnTo>
                      <a:pt x="175" y="839"/>
                    </a:lnTo>
                    <a:lnTo>
                      <a:pt x="174" y="837"/>
                    </a:lnTo>
                    <a:lnTo>
                      <a:pt x="172" y="833"/>
                    </a:lnTo>
                    <a:lnTo>
                      <a:pt x="171" y="830"/>
                    </a:lnTo>
                    <a:lnTo>
                      <a:pt x="170" y="827"/>
                    </a:lnTo>
                    <a:lnTo>
                      <a:pt x="170" y="824"/>
                    </a:lnTo>
                    <a:lnTo>
                      <a:pt x="170" y="824"/>
                    </a:lnTo>
                    <a:lnTo>
                      <a:pt x="170" y="822"/>
                    </a:lnTo>
                    <a:lnTo>
                      <a:pt x="170" y="821"/>
                    </a:lnTo>
                    <a:lnTo>
                      <a:pt x="169" y="817"/>
                    </a:lnTo>
                    <a:lnTo>
                      <a:pt x="169" y="815"/>
                    </a:lnTo>
                    <a:lnTo>
                      <a:pt x="168" y="806"/>
                    </a:lnTo>
                    <a:lnTo>
                      <a:pt x="169" y="805"/>
                    </a:lnTo>
                    <a:lnTo>
                      <a:pt x="169" y="804"/>
                    </a:lnTo>
                    <a:lnTo>
                      <a:pt x="171" y="802"/>
                    </a:lnTo>
                    <a:lnTo>
                      <a:pt x="175" y="801"/>
                    </a:lnTo>
                    <a:lnTo>
                      <a:pt x="177" y="799"/>
                    </a:lnTo>
                    <a:lnTo>
                      <a:pt x="178" y="799"/>
                    </a:lnTo>
                    <a:lnTo>
                      <a:pt x="178" y="800"/>
                    </a:lnTo>
                    <a:close/>
                    <a:moveTo>
                      <a:pt x="443" y="0"/>
                    </a:moveTo>
                    <a:lnTo>
                      <a:pt x="447" y="4"/>
                    </a:lnTo>
                    <a:lnTo>
                      <a:pt x="458" y="37"/>
                    </a:lnTo>
                    <a:lnTo>
                      <a:pt x="464" y="46"/>
                    </a:lnTo>
                    <a:lnTo>
                      <a:pt x="484" y="52"/>
                    </a:lnTo>
                    <a:lnTo>
                      <a:pt x="489" y="68"/>
                    </a:lnTo>
                    <a:lnTo>
                      <a:pt x="504" y="79"/>
                    </a:lnTo>
                    <a:lnTo>
                      <a:pt x="507" y="86"/>
                    </a:lnTo>
                    <a:lnTo>
                      <a:pt x="527" y="81"/>
                    </a:lnTo>
                    <a:lnTo>
                      <a:pt x="537" y="87"/>
                    </a:lnTo>
                    <a:lnTo>
                      <a:pt x="532" y="93"/>
                    </a:lnTo>
                    <a:lnTo>
                      <a:pt x="534" y="98"/>
                    </a:lnTo>
                    <a:lnTo>
                      <a:pt x="532" y="104"/>
                    </a:lnTo>
                    <a:lnTo>
                      <a:pt x="538" y="118"/>
                    </a:lnTo>
                    <a:lnTo>
                      <a:pt x="502" y="140"/>
                    </a:lnTo>
                    <a:lnTo>
                      <a:pt x="499" y="144"/>
                    </a:lnTo>
                    <a:lnTo>
                      <a:pt x="498" y="159"/>
                    </a:lnTo>
                    <a:lnTo>
                      <a:pt x="487" y="174"/>
                    </a:lnTo>
                    <a:lnTo>
                      <a:pt x="499" y="182"/>
                    </a:lnTo>
                    <a:lnTo>
                      <a:pt x="503" y="197"/>
                    </a:lnTo>
                    <a:lnTo>
                      <a:pt x="510" y="208"/>
                    </a:lnTo>
                    <a:lnTo>
                      <a:pt x="502" y="214"/>
                    </a:lnTo>
                    <a:lnTo>
                      <a:pt x="497" y="231"/>
                    </a:lnTo>
                    <a:lnTo>
                      <a:pt x="486" y="240"/>
                    </a:lnTo>
                    <a:lnTo>
                      <a:pt x="489" y="247"/>
                    </a:lnTo>
                    <a:lnTo>
                      <a:pt x="499" y="258"/>
                    </a:lnTo>
                    <a:lnTo>
                      <a:pt x="500" y="267"/>
                    </a:lnTo>
                    <a:lnTo>
                      <a:pt x="497" y="276"/>
                    </a:lnTo>
                    <a:lnTo>
                      <a:pt x="500" y="285"/>
                    </a:lnTo>
                    <a:lnTo>
                      <a:pt x="514" y="297"/>
                    </a:lnTo>
                    <a:lnTo>
                      <a:pt x="530" y="299"/>
                    </a:lnTo>
                    <a:lnTo>
                      <a:pt x="562" y="278"/>
                    </a:lnTo>
                    <a:lnTo>
                      <a:pt x="570" y="268"/>
                    </a:lnTo>
                    <a:lnTo>
                      <a:pt x="576" y="267"/>
                    </a:lnTo>
                    <a:lnTo>
                      <a:pt x="594" y="295"/>
                    </a:lnTo>
                    <a:lnTo>
                      <a:pt x="620" y="316"/>
                    </a:lnTo>
                    <a:lnTo>
                      <a:pt x="610" y="360"/>
                    </a:lnTo>
                    <a:lnTo>
                      <a:pt x="598" y="388"/>
                    </a:lnTo>
                    <a:lnTo>
                      <a:pt x="602" y="394"/>
                    </a:lnTo>
                    <a:lnTo>
                      <a:pt x="627" y="407"/>
                    </a:lnTo>
                    <a:lnTo>
                      <a:pt x="632" y="413"/>
                    </a:lnTo>
                    <a:lnTo>
                      <a:pt x="632" y="419"/>
                    </a:lnTo>
                    <a:lnTo>
                      <a:pt x="629" y="426"/>
                    </a:lnTo>
                    <a:lnTo>
                      <a:pt x="620" y="436"/>
                    </a:lnTo>
                    <a:lnTo>
                      <a:pt x="624" y="455"/>
                    </a:lnTo>
                    <a:lnTo>
                      <a:pt x="629" y="467"/>
                    </a:lnTo>
                    <a:lnTo>
                      <a:pt x="664" y="494"/>
                    </a:lnTo>
                    <a:lnTo>
                      <a:pt x="673" y="510"/>
                    </a:lnTo>
                    <a:lnTo>
                      <a:pt x="686" y="513"/>
                    </a:lnTo>
                    <a:lnTo>
                      <a:pt x="689" y="545"/>
                    </a:lnTo>
                    <a:lnTo>
                      <a:pt x="692" y="555"/>
                    </a:lnTo>
                    <a:lnTo>
                      <a:pt x="690" y="568"/>
                    </a:lnTo>
                    <a:lnTo>
                      <a:pt x="690" y="568"/>
                    </a:lnTo>
                    <a:lnTo>
                      <a:pt x="684" y="565"/>
                    </a:lnTo>
                    <a:lnTo>
                      <a:pt x="672" y="575"/>
                    </a:lnTo>
                    <a:lnTo>
                      <a:pt x="648" y="574"/>
                    </a:lnTo>
                    <a:lnTo>
                      <a:pt x="633" y="583"/>
                    </a:lnTo>
                    <a:lnTo>
                      <a:pt x="625" y="597"/>
                    </a:lnTo>
                    <a:lnTo>
                      <a:pt x="630" y="615"/>
                    </a:lnTo>
                    <a:lnTo>
                      <a:pt x="630" y="624"/>
                    </a:lnTo>
                    <a:lnTo>
                      <a:pt x="601" y="649"/>
                    </a:lnTo>
                    <a:lnTo>
                      <a:pt x="604" y="655"/>
                    </a:lnTo>
                    <a:lnTo>
                      <a:pt x="617" y="664"/>
                    </a:lnTo>
                    <a:lnTo>
                      <a:pt x="620" y="671"/>
                    </a:lnTo>
                    <a:lnTo>
                      <a:pt x="620" y="693"/>
                    </a:lnTo>
                    <a:lnTo>
                      <a:pt x="617" y="701"/>
                    </a:lnTo>
                    <a:lnTo>
                      <a:pt x="622" y="713"/>
                    </a:lnTo>
                    <a:lnTo>
                      <a:pt x="621" y="726"/>
                    </a:lnTo>
                    <a:lnTo>
                      <a:pt x="618" y="730"/>
                    </a:lnTo>
                    <a:lnTo>
                      <a:pt x="609" y="732"/>
                    </a:lnTo>
                    <a:lnTo>
                      <a:pt x="598" y="725"/>
                    </a:lnTo>
                    <a:lnTo>
                      <a:pt x="584" y="732"/>
                    </a:lnTo>
                    <a:lnTo>
                      <a:pt x="576" y="742"/>
                    </a:lnTo>
                    <a:lnTo>
                      <a:pt x="554" y="740"/>
                    </a:lnTo>
                    <a:lnTo>
                      <a:pt x="551" y="750"/>
                    </a:lnTo>
                    <a:lnTo>
                      <a:pt x="524" y="785"/>
                    </a:lnTo>
                    <a:lnTo>
                      <a:pt x="521" y="793"/>
                    </a:lnTo>
                    <a:lnTo>
                      <a:pt x="507" y="801"/>
                    </a:lnTo>
                    <a:lnTo>
                      <a:pt x="506" y="818"/>
                    </a:lnTo>
                    <a:lnTo>
                      <a:pt x="509" y="829"/>
                    </a:lnTo>
                    <a:lnTo>
                      <a:pt x="521" y="842"/>
                    </a:lnTo>
                    <a:lnTo>
                      <a:pt x="544" y="855"/>
                    </a:lnTo>
                    <a:lnTo>
                      <a:pt x="548" y="861"/>
                    </a:lnTo>
                    <a:lnTo>
                      <a:pt x="549" y="880"/>
                    </a:lnTo>
                    <a:lnTo>
                      <a:pt x="553" y="885"/>
                    </a:lnTo>
                    <a:lnTo>
                      <a:pt x="564" y="886"/>
                    </a:lnTo>
                    <a:lnTo>
                      <a:pt x="585" y="881"/>
                    </a:lnTo>
                    <a:lnTo>
                      <a:pt x="597" y="883"/>
                    </a:lnTo>
                    <a:lnTo>
                      <a:pt x="600" y="887"/>
                    </a:lnTo>
                    <a:lnTo>
                      <a:pt x="601" y="898"/>
                    </a:lnTo>
                    <a:lnTo>
                      <a:pt x="605" y="902"/>
                    </a:lnTo>
                    <a:lnTo>
                      <a:pt x="601" y="914"/>
                    </a:lnTo>
                    <a:lnTo>
                      <a:pt x="606" y="922"/>
                    </a:lnTo>
                    <a:lnTo>
                      <a:pt x="622" y="923"/>
                    </a:lnTo>
                    <a:lnTo>
                      <a:pt x="629" y="937"/>
                    </a:lnTo>
                    <a:lnTo>
                      <a:pt x="635" y="938"/>
                    </a:lnTo>
                    <a:lnTo>
                      <a:pt x="656" y="928"/>
                    </a:lnTo>
                    <a:lnTo>
                      <a:pt x="656" y="936"/>
                    </a:lnTo>
                    <a:lnTo>
                      <a:pt x="659" y="939"/>
                    </a:lnTo>
                    <a:lnTo>
                      <a:pt x="673" y="941"/>
                    </a:lnTo>
                    <a:lnTo>
                      <a:pt x="679" y="950"/>
                    </a:lnTo>
                    <a:lnTo>
                      <a:pt x="681" y="964"/>
                    </a:lnTo>
                    <a:lnTo>
                      <a:pt x="713" y="980"/>
                    </a:lnTo>
                    <a:lnTo>
                      <a:pt x="717" y="1000"/>
                    </a:lnTo>
                    <a:lnTo>
                      <a:pt x="731" y="1020"/>
                    </a:lnTo>
                    <a:lnTo>
                      <a:pt x="747" y="1031"/>
                    </a:lnTo>
                    <a:lnTo>
                      <a:pt x="745" y="1042"/>
                    </a:lnTo>
                    <a:lnTo>
                      <a:pt x="740" y="1048"/>
                    </a:lnTo>
                    <a:lnTo>
                      <a:pt x="718" y="1059"/>
                    </a:lnTo>
                    <a:lnTo>
                      <a:pt x="706" y="1073"/>
                    </a:lnTo>
                    <a:lnTo>
                      <a:pt x="706" y="1100"/>
                    </a:lnTo>
                    <a:lnTo>
                      <a:pt x="688" y="1123"/>
                    </a:lnTo>
                    <a:lnTo>
                      <a:pt x="693" y="1138"/>
                    </a:lnTo>
                    <a:lnTo>
                      <a:pt x="692" y="1144"/>
                    </a:lnTo>
                    <a:lnTo>
                      <a:pt x="696" y="1146"/>
                    </a:lnTo>
                    <a:lnTo>
                      <a:pt x="701" y="1156"/>
                    </a:lnTo>
                    <a:lnTo>
                      <a:pt x="708" y="1154"/>
                    </a:lnTo>
                    <a:lnTo>
                      <a:pt x="716" y="1163"/>
                    </a:lnTo>
                    <a:lnTo>
                      <a:pt x="725" y="1161"/>
                    </a:lnTo>
                    <a:lnTo>
                      <a:pt x="732" y="1154"/>
                    </a:lnTo>
                    <a:lnTo>
                      <a:pt x="741" y="1154"/>
                    </a:lnTo>
                    <a:lnTo>
                      <a:pt x="742" y="1162"/>
                    </a:lnTo>
                    <a:lnTo>
                      <a:pt x="748" y="1169"/>
                    </a:lnTo>
                    <a:lnTo>
                      <a:pt x="746" y="1182"/>
                    </a:lnTo>
                    <a:lnTo>
                      <a:pt x="751" y="1188"/>
                    </a:lnTo>
                    <a:lnTo>
                      <a:pt x="755" y="1203"/>
                    </a:lnTo>
                    <a:lnTo>
                      <a:pt x="768" y="1206"/>
                    </a:lnTo>
                    <a:lnTo>
                      <a:pt x="773" y="1221"/>
                    </a:lnTo>
                    <a:lnTo>
                      <a:pt x="791" y="1241"/>
                    </a:lnTo>
                    <a:lnTo>
                      <a:pt x="810" y="1267"/>
                    </a:lnTo>
                    <a:lnTo>
                      <a:pt x="810" y="1267"/>
                    </a:lnTo>
                    <a:lnTo>
                      <a:pt x="804" y="1277"/>
                    </a:lnTo>
                    <a:lnTo>
                      <a:pt x="800" y="1292"/>
                    </a:lnTo>
                    <a:lnTo>
                      <a:pt x="794" y="1295"/>
                    </a:lnTo>
                    <a:lnTo>
                      <a:pt x="779" y="1296"/>
                    </a:lnTo>
                    <a:lnTo>
                      <a:pt x="773" y="1315"/>
                    </a:lnTo>
                    <a:lnTo>
                      <a:pt x="771" y="1334"/>
                    </a:lnTo>
                    <a:lnTo>
                      <a:pt x="758" y="1346"/>
                    </a:lnTo>
                    <a:lnTo>
                      <a:pt x="756" y="1352"/>
                    </a:lnTo>
                    <a:lnTo>
                      <a:pt x="757" y="1357"/>
                    </a:lnTo>
                    <a:lnTo>
                      <a:pt x="767" y="1362"/>
                    </a:lnTo>
                    <a:lnTo>
                      <a:pt x="771" y="1368"/>
                    </a:lnTo>
                    <a:lnTo>
                      <a:pt x="760" y="1386"/>
                    </a:lnTo>
                    <a:lnTo>
                      <a:pt x="755" y="1389"/>
                    </a:lnTo>
                    <a:lnTo>
                      <a:pt x="753" y="1394"/>
                    </a:lnTo>
                    <a:lnTo>
                      <a:pt x="762" y="1406"/>
                    </a:lnTo>
                    <a:lnTo>
                      <a:pt x="763" y="1415"/>
                    </a:lnTo>
                    <a:lnTo>
                      <a:pt x="764" y="1468"/>
                    </a:lnTo>
                    <a:lnTo>
                      <a:pt x="767" y="1484"/>
                    </a:lnTo>
                    <a:lnTo>
                      <a:pt x="776" y="1493"/>
                    </a:lnTo>
                    <a:lnTo>
                      <a:pt x="773" y="1510"/>
                    </a:lnTo>
                    <a:lnTo>
                      <a:pt x="773" y="1510"/>
                    </a:lnTo>
                    <a:lnTo>
                      <a:pt x="760" y="1526"/>
                    </a:lnTo>
                    <a:lnTo>
                      <a:pt x="748" y="1527"/>
                    </a:lnTo>
                    <a:lnTo>
                      <a:pt x="730" y="1541"/>
                    </a:lnTo>
                    <a:lnTo>
                      <a:pt x="715" y="1541"/>
                    </a:lnTo>
                    <a:lnTo>
                      <a:pt x="704" y="1534"/>
                    </a:lnTo>
                    <a:lnTo>
                      <a:pt x="698" y="1535"/>
                    </a:lnTo>
                    <a:lnTo>
                      <a:pt x="697" y="1538"/>
                    </a:lnTo>
                    <a:lnTo>
                      <a:pt x="701" y="1547"/>
                    </a:lnTo>
                    <a:lnTo>
                      <a:pt x="699" y="1552"/>
                    </a:lnTo>
                    <a:lnTo>
                      <a:pt x="689" y="1555"/>
                    </a:lnTo>
                    <a:lnTo>
                      <a:pt x="647" y="1602"/>
                    </a:lnTo>
                    <a:lnTo>
                      <a:pt x="636" y="1607"/>
                    </a:lnTo>
                    <a:lnTo>
                      <a:pt x="620" y="1606"/>
                    </a:lnTo>
                    <a:lnTo>
                      <a:pt x="606" y="1623"/>
                    </a:lnTo>
                    <a:lnTo>
                      <a:pt x="592" y="1625"/>
                    </a:lnTo>
                    <a:lnTo>
                      <a:pt x="588" y="1636"/>
                    </a:lnTo>
                    <a:lnTo>
                      <a:pt x="591" y="1664"/>
                    </a:lnTo>
                    <a:lnTo>
                      <a:pt x="586" y="1672"/>
                    </a:lnTo>
                    <a:lnTo>
                      <a:pt x="565" y="1680"/>
                    </a:lnTo>
                    <a:lnTo>
                      <a:pt x="562" y="1690"/>
                    </a:lnTo>
                    <a:lnTo>
                      <a:pt x="553" y="1696"/>
                    </a:lnTo>
                    <a:lnTo>
                      <a:pt x="540" y="1698"/>
                    </a:lnTo>
                    <a:lnTo>
                      <a:pt x="523" y="1692"/>
                    </a:lnTo>
                    <a:lnTo>
                      <a:pt x="517" y="1703"/>
                    </a:lnTo>
                    <a:lnTo>
                      <a:pt x="502" y="1696"/>
                    </a:lnTo>
                    <a:lnTo>
                      <a:pt x="494" y="1698"/>
                    </a:lnTo>
                    <a:lnTo>
                      <a:pt x="488" y="1681"/>
                    </a:lnTo>
                    <a:lnTo>
                      <a:pt x="473" y="1675"/>
                    </a:lnTo>
                    <a:lnTo>
                      <a:pt x="423" y="1689"/>
                    </a:lnTo>
                    <a:lnTo>
                      <a:pt x="423" y="1689"/>
                    </a:lnTo>
                    <a:lnTo>
                      <a:pt x="402" y="1675"/>
                    </a:lnTo>
                    <a:lnTo>
                      <a:pt x="384" y="1676"/>
                    </a:lnTo>
                    <a:lnTo>
                      <a:pt x="378" y="1662"/>
                    </a:lnTo>
                    <a:lnTo>
                      <a:pt x="362" y="1648"/>
                    </a:lnTo>
                    <a:lnTo>
                      <a:pt x="364" y="1640"/>
                    </a:lnTo>
                    <a:lnTo>
                      <a:pt x="360" y="1625"/>
                    </a:lnTo>
                    <a:lnTo>
                      <a:pt x="345" y="1589"/>
                    </a:lnTo>
                    <a:lnTo>
                      <a:pt x="347" y="1587"/>
                    </a:lnTo>
                    <a:lnTo>
                      <a:pt x="326" y="1572"/>
                    </a:lnTo>
                    <a:lnTo>
                      <a:pt x="316" y="1555"/>
                    </a:lnTo>
                    <a:lnTo>
                      <a:pt x="317" y="1552"/>
                    </a:lnTo>
                    <a:lnTo>
                      <a:pt x="339" y="1538"/>
                    </a:lnTo>
                    <a:lnTo>
                      <a:pt x="338" y="1526"/>
                    </a:lnTo>
                    <a:lnTo>
                      <a:pt x="318" y="1504"/>
                    </a:lnTo>
                    <a:lnTo>
                      <a:pt x="296" y="1487"/>
                    </a:lnTo>
                    <a:lnTo>
                      <a:pt x="280" y="1478"/>
                    </a:lnTo>
                    <a:lnTo>
                      <a:pt x="259" y="1478"/>
                    </a:lnTo>
                    <a:lnTo>
                      <a:pt x="256" y="1471"/>
                    </a:lnTo>
                    <a:lnTo>
                      <a:pt x="254" y="1474"/>
                    </a:lnTo>
                    <a:lnTo>
                      <a:pt x="254" y="1474"/>
                    </a:lnTo>
                    <a:lnTo>
                      <a:pt x="254" y="1473"/>
                    </a:lnTo>
                    <a:lnTo>
                      <a:pt x="254" y="1472"/>
                    </a:lnTo>
                    <a:lnTo>
                      <a:pt x="254" y="1472"/>
                    </a:lnTo>
                    <a:lnTo>
                      <a:pt x="253" y="1473"/>
                    </a:lnTo>
                    <a:lnTo>
                      <a:pt x="253" y="1472"/>
                    </a:lnTo>
                    <a:lnTo>
                      <a:pt x="251" y="1471"/>
                    </a:lnTo>
                    <a:lnTo>
                      <a:pt x="251" y="1470"/>
                    </a:lnTo>
                    <a:lnTo>
                      <a:pt x="250" y="1470"/>
                    </a:lnTo>
                    <a:lnTo>
                      <a:pt x="250" y="1468"/>
                    </a:lnTo>
                    <a:lnTo>
                      <a:pt x="249" y="1463"/>
                    </a:lnTo>
                    <a:lnTo>
                      <a:pt x="253" y="1463"/>
                    </a:lnTo>
                    <a:lnTo>
                      <a:pt x="254" y="1465"/>
                    </a:lnTo>
                    <a:lnTo>
                      <a:pt x="254" y="1465"/>
                    </a:lnTo>
                    <a:lnTo>
                      <a:pt x="254" y="1463"/>
                    </a:lnTo>
                    <a:lnTo>
                      <a:pt x="256" y="1463"/>
                    </a:lnTo>
                    <a:lnTo>
                      <a:pt x="256" y="1462"/>
                    </a:lnTo>
                    <a:lnTo>
                      <a:pt x="254" y="1462"/>
                    </a:lnTo>
                    <a:lnTo>
                      <a:pt x="253" y="1461"/>
                    </a:lnTo>
                    <a:lnTo>
                      <a:pt x="251" y="1461"/>
                    </a:lnTo>
                    <a:lnTo>
                      <a:pt x="251" y="1461"/>
                    </a:lnTo>
                    <a:lnTo>
                      <a:pt x="250" y="1461"/>
                    </a:lnTo>
                    <a:lnTo>
                      <a:pt x="251" y="1460"/>
                    </a:lnTo>
                    <a:lnTo>
                      <a:pt x="253" y="1459"/>
                    </a:lnTo>
                    <a:lnTo>
                      <a:pt x="254" y="1459"/>
                    </a:lnTo>
                    <a:lnTo>
                      <a:pt x="255" y="1461"/>
                    </a:lnTo>
                    <a:lnTo>
                      <a:pt x="256" y="1461"/>
                    </a:lnTo>
                    <a:lnTo>
                      <a:pt x="256" y="1460"/>
                    </a:lnTo>
                    <a:lnTo>
                      <a:pt x="255" y="1460"/>
                    </a:lnTo>
                    <a:lnTo>
                      <a:pt x="255" y="1459"/>
                    </a:lnTo>
                    <a:lnTo>
                      <a:pt x="256" y="1457"/>
                    </a:lnTo>
                    <a:lnTo>
                      <a:pt x="258" y="1458"/>
                    </a:lnTo>
                    <a:lnTo>
                      <a:pt x="261" y="1458"/>
                    </a:lnTo>
                    <a:lnTo>
                      <a:pt x="261" y="1457"/>
                    </a:lnTo>
                    <a:lnTo>
                      <a:pt x="263" y="1457"/>
                    </a:lnTo>
                    <a:lnTo>
                      <a:pt x="263" y="1457"/>
                    </a:lnTo>
                    <a:lnTo>
                      <a:pt x="261" y="1457"/>
                    </a:lnTo>
                    <a:lnTo>
                      <a:pt x="260" y="1457"/>
                    </a:lnTo>
                    <a:lnTo>
                      <a:pt x="255" y="1456"/>
                    </a:lnTo>
                    <a:lnTo>
                      <a:pt x="253" y="1457"/>
                    </a:lnTo>
                    <a:lnTo>
                      <a:pt x="254" y="1456"/>
                    </a:lnTo>
                    <a:lnTo>
                      <a:pt x="253" y="1455"/>
                    </a:lnTo>
                    <a:lnTo>
                      <a:pt x="255" y="1455"/>
                    </a:lnTo>
                    <a:lnTo>
                      <a:pt x="255" y="1455"/>
                    </a:lnTo>
                    <a:lnTo>
                      <a:pt x="256" y="1453"/>
                    </a:lnTo>
                    <a:lnTo>
                      <a:pt x="253" y="1454"/>
                    </a:lnTo>
                    <a:lnTo>
                      <a:pt x="252" y="1455"/>
                    </a:lnTo>
                    <a:lnTo>
                      <a:pt x="250" y="1456"/>
                    </a:lnTo>
                    <a:lnTo>
                      <a:pt x="250" y="1455"/>
                    </a:lnTo>
                    <a:lnTo>
                      <a:pt x="248" y="1454"/>
                    </a:lnTo>
                    <a:lnTo>
                      <a:pt x="248" y="1453"/>
                    </a:lnTo>
                    <a:lnTo>
                      <a:pt x="249" y="1453"/>
                    </a:lnTo>
                    <a:lnTo>
                      <a:pt x="249" y="1453"/>
                    </a:lnTo>
                    <a:lnTo>
                      <a:pt x="250" y="1453"/>
                    </a:lnTo>
                    <a:lnTo>
                      <a:pt x="251" y="1452"/>
                    </a:lnTo>
                    <a:lnTo>
                      <a:pt x="249" y="1452"/>
                    </a:lnTo>
                    <a:lnTo>
                      <a:pt x="248" y="1452"/>
                    </a:lnTo>
                    <a:lnTo>
                      <a:pt x="248" y="1451"/>
                    </a:lnTo>
                    <a:lnTo>
                      <a:pt x="247" y="1452"/>
                    </a:lnTo>
                    <a:lnTo>
                      <a:pt x="246" y="1451"/>
                    </a:lnTo>
                    <a:lnTo>
                      <a:pt x="245" y="1449"/>
                    </a:lnTo>
                    <a:lnTo>
                      <a:pt x="245" y="1448"/>
                    </a:lnTo>
                    <a:lnTo>
                      <a:pt x="245" y="1446"/>
                    </a:lnTo>
                    <a:lnTo>
                      <a:pt x="249" y="1446"/>
                    </a:lnTo>
                    <a:lnTo>
                      <a:pt x="249" y="1446"/>
                    </a:lnTo>
                    <a:lnTo>
                      <a:pt x="249" y="1445"/>
                    </a:lnTo>
                    <a:lnTo>
                      <a:pt x="247" y="1445"/>
                    </a:lnTo>
                    <a:lnTo>
                      <a:pt x="247" y="1444"/>
                    </a:lnTo>
                    <a:lnTo>
                      <a:pt x="245" y="1445"/>
                    </a:lnTo>
                    <a:lnTo>
                      <a:pt x="243" y="1442"/>
                    </a:lnTo>
                    <a:lnTo>
                      <a:pt x="242" y="1440"/>
                    </a:lnTo>
                    <a:lnTo>
                      <a:pt x="242" y="1439"/>
                    </a:lnTo>
                    <a:lnTo>
                      <a:pt x="243" y="1439"/>
                    </a:lnTo>
                    <a:lnTo>
                      <a:pt x="240" y="1438"/>
                    </a:lnTo>
                    <a:lnTo>
                      <a:pt x="240" y="1436"/>
                    </a:lnTo>
                    <a:lnTo>
                      <a:pt x="239" y="1435"/>
                    </a:lnTo>
                    <a:lnTo>
                      <a:pt x="239" y="1434"/>
                    </a:lnTo>
                    <a:lnTo>
                      <a:pt x="239" y="1430"/>
                    </a:lnTo>
                    <a:lnTo>
                      <a:pt x="238" y="1429"/>
                    </a:lnTo>
                    <a:lnTo>
                      <a:pt x="237" y="1428"/>
                    </a:lnTo>
                    <a:lnTo>
                      <a:pt x="237" y="1423"/>
                    </a:lnTo>
                    <a:lnTo>
                      <a:pt x="235" y="1421"/>
                    </a:lnTo>
                    <a:lnTo>
                      <a:pt x="237" y="1421"/>
                    </a:lnTo>
                    <a:lnTo>
                      <a:pt x="238" y="1423"/>
                    </a:lnTo>
                    <a:lnTo>
                      <a:pt x="238" y="1423"/>
                    </a:lnTo>
                    <a:lnTo>
                      <a:pt x="238" y="1422"/>
                    </a:lnTo>
                    <a:lnTo>
                      <a:pt x="236" y="1419"/>
                    </a:lnTo>
                    <a:lnTo>
                      <a:pt x="235" y="1419"/>
                    </a:lnTo>
                    <a:lnTo>
                      <a:pt x="228" y="1411"/>
                    </a:lnTo>
                    <a:lnTo>
                      <a:pt x="227" y="1410"/>
                    </a:lnTo>
                    <a:lnTo>
                      <a:pt x="224" y="1408"/>
                    </a:lnTo>
                    <a:lnTo>
                      <a:pt x="223" y="1408"/>
                    </a:lnTo>
                    <a:lnTo>
                      <a:pt x="219" y="1403"/>
                    </a:lnTo>
                    <a:lnTo>
                      <a:pt x="218" y="1403"/>
                    </a:lnTo>
                    <a:lnTo>
                      <a:pt x="217" y="1400"/>
                    </a:lnTo>
                    <a:lnTo>
                      <a:pt x="216" y="1397"/>
                    </a:lnTo>
                    <a:lnTo>
                      <a:pt x="214" y="1395"/>
                    </a:lnTo>
                    <a:lnTo>
                      <a:pt x="212" y="1394"/>
                    </a:lnTo>
                    <a:lnTo>
                      <a:pt x="211" y="1392"/>
                    </a:lnTo>
                    <a:lnTo>
                      <a:pt x="209" y="1389"/>
                    </a:lnTo>
                    <a:lnTo>
                      <a:pt x="209" y="1388"/>
                    </a:lnTo>
                    <a:lnTo>
                      <a:pt x="208" y="1388"/>
                    </a:lnTo>
                    <a:lnTo>
                      <a:pt x="208" y="1387"/>
                    </a:lnTo>
                    <a:lnTo>
                      <a:pt x="208" y="1386"/>
                    </a:lnTo>
                    <a:lnTo>
                      <a:pt x="206" y="1381"/>
                    </a:lnTo>
                    <a:lnTo>
                      <a:pt x="206" y="1380"/>
                    </a:lnTo>
                    <a:lnTo>
                      <a:pt x="206" y="1379"/>
                    </a:lnTo>
                    <a:lnTo>
                      <a:pt x="205" y="1378"/>
                    </a:lnTo>
                    <a:lnTo>
                      <a:pt x="204" y="1377"/>
                    </a:lnTo>
                    <a:lnTo>
                      <a:pt x="206" y="1377"/>
                    </a:lnTo>
                    <a:lnTo>
                      <a:pt x="209" y="1374"/>
                    </a:lnTo>
                    <a:lnTo>
                      <a:pt x="211" y="1372"/>
                    </a:lnTo>
                    <a:lnTo>
                      <a:pt x="211" y="1372"/>
                    </a:lnTo>
                    <a:lnTo>
                      <a:pt x="214" y="1368"/>
                    </a:lnTo>
                    <a:lnTo>
                      <a:pt x="214" y="1368"/>
                    </a:lnTo>
                    <a:lnTo>
                      <a:pt x="217" y="1367"/>
                    </a:lnTo>
                    <a:lnTo>
                      <a:pt x="218" y="1365"/>
                    </a:lnTo>
                    <a:lnTo>
                      <a:pt x="219" y="1365"/>
                    </a:lnTo>
                    <a:lnTo>
                      <a:pt x="222" y="1363"/>
                    </a:lnTo>
                    <a:lnTo>
                      <a:pt x="223" y="1363"/>
                    </a:lnTo>
                    <a:lnTo>
                      <a:pt x="224" y="1362"/>
                    </a:lnTo>
                    <a:lnTo>
                      <a:pt x="227" y="1361"/>
                    </a:lnTo>
                    <a:lnTo>
                      <a:pt x="228" y="1360"/>
                    </a:lnTo>
                    <a:lnTo>
                      <a:pt x="230" y="1360"/>
                    </a:lnTo>
                    <a:lnTo>
                      <a:pt x="233" y="1358"/>
                    </a:lnTo>
                    <a:lnTo>
                      <a:pt x="234" y="1358"/>
                    </a:lnTo>
                    <a:lnTo>
                      <a:pt x="236" y="1356"/>
                    </a:lnTo>
                    <a:lnTo>
                      <a:pt x="239" y="1356"/>
                    </a:lnTo>
                    <a:lnTo>
                      <a:pt x="243" y="1353"/>
                    </a:lnTo>
                    <a:lnTo>
                      <a:pt x="245" y="1353"/>
                    </a:lnTo>
                    <a:lnTo>
                      <a:pt x="247" y="1352"/>
                    </a:lnTo>
                    <a:lnTo>
                      <a:pt x="249" y="1352"/>
                    </a:lnTo>
                    <a:lnTo>
                      <a:pt x="251" y="1351"/>
                    </a:lnTo>
                    <a:lnTo>
                      <a:pt x="253" y="1349"/>
                    </a:lnTo>
                    <a:lnTo>
                      <a:pt x="254" y="1348"/>
                    </a:lnTo>
                    <a:lnTo>
                      <a:pt x="256" y="1346"/>
                    </a:lnTo>
                    <a:lnTo>
                      <a:pt x="258" y="1346"/>
                    </a:lnTo>
                    <a:lnTo>
                      <a:pt x="258" y="1345"/>
                    </a:lnTo>
                    <a:lnTo>
                      <a:pt x="260" y="1344"/>
                    </a:lnTo>
                    <a:lnTo>
                      <a:pt x="262" y="1341"/>
                    </a:lnTo>
                    <a:lnTo>
                      <a:pt x="269" y="1340"/>
                    </a:lnTo>
                    <a:lnTo>
                      <a:pt x="270" y="1339"/>
                    </a:lnTo>
                    <a:lnTo>
                      <a:pt x="275" y="1337"/>
                    </a:lnTo>
                    <a:lnTo>
                      <a:pt x="276" y="1336"/>
                    </a:lnTo>
                    <a:lnTo>
                      <a:pt x="279" y="1336"/>
                    </a:lnTo>
                    <a:lnTo>
                      <a:pt x="280" y="1337"/>
                    </a:lnTo>
                    <a:lnTo>
                      <a:pt x="281" y="1339"/>
                    </a:lnTo>
                    <a:lnTo>
                      <a:pt x="281" y="1339"/>
                    </a:lnTo>
                    <a:lnTo>
                      <a:pt x="281" y="1342"/>
                    </a:lnTo>
                    <a:lnTo>
                      <a:pt x="283" y="1344"/>
                    </a:lnTo>
                    <a:lnTo>
                      <a:pt x="282" y="1346"/>
                    </a:lnTo>
                    <a:lnTo>
                      <a:pt x="284" y="1347"/>
                    </a:lnTo>
                    <a:lnTo>
                      <a:pt x="284" y="1351"/>
                    </a:lnTo>
                    <a:lnTo>
                      <a:pt x="285" y="1352"/>
                    </a:lnTo>
                    <a:lnTo>
                      <a:pt x="285" y="1353"/>
                    </a:lnTo>
                    <a:lnTo>
                      <a:pt x="287" y="1356"/>
                    </a:lnTo>
                    <a:lnTo>
                      <a:pt x="287" y="1356"/>
                    </a:lnTo>
                    <a:lnTo>
                      <a:pt x="288" y="1357"/>
                    </a:lnTo>
                    <a:lnTo>
                      <a:pt x="290" y="1360"/>
                    </a:lnTo>
                    <a:lnTo>
                      <a:pt x="290" y="1360"/>
                    </a:lnTo>
                    <a:lnTo>
                      <a:pt x="290" y="1364"/>
                    </a:lnTo>
                    <a:lnTo>
                      <a:pt x="287" y="1365"/>
                    </a:lnTo>
                    <a:lnTo>
                      <a:pt x="286" y="1364"/>
                    </a:lnTo>
                    <a:lnTo>
                      <a:pt x="285" y="1365"/>
                    </a:lnTo>
                    <a:lnTo>
                      <a:pt x="282" y="1363"/>
                    </a:lnTo>
                    <a:lnTo>
                      <a:pt x="277" y="1364"/>
                    </a:lnTo>
                    <a:lnTo>
                      <a:pt x="276" y="1363"/>
                    </a:lnTo>
                    <a:lnTo>
                      <a:pt x="275" y="1362"/>
                    </a:lnTo>
                    <a:lnTo>
                      <a:pt x="275" y="1362"/>
                    </a:lnTo>
                    <a:lnTo>
                      <a:pt x="274" y="1361"/>
                    </a:lnTo>
                    <a:lnTo>
                      <a:pt x="274" y="1361"/>
                    </a:lnTo>
                    <a:lnTo>
                      <a:pt x="274" y="1363"/>
                    </a:lnTo>
                    <a:lnTo>
                      <a:pt x="277" y="1365"/>
                    </a:lnTo>
                    <a:lnTo>
                      <a:pt x="279" y="1365"/>
                    </a:lnTo>
                    <a:lnTo>
                      <a:pt x="280" y="1364"/>
                    </a:lnTo>
                    <a:lnTo>
                      <a:pt x="282" y="1364"/>
                    </a:lnTo>
                    <a:lnTo>
                      <a:pt x="285" y="1366"/>
                    </a:lnTo>
                    <a:lnTo>
                      <a:pt x="286" y="1367"/>
                    </a:lnTo>
                    <a:lnTo>
                      <a:pt x="286" y="1367"/>
                    </a:lnTo>
                    <a:lnTo>
                      <a:pt x="286" y="1368"/>
                    </a:lnTo>
                    <a:lnTo>
                      <a:pt x="287" y="1369"/>
                    </a:lnTo>
                    <a:lnTo>
                      <a:pt x="289" y="1369"/>
                    </a:lnTo>
                    <a:lnTo>
                      <a:pt x="289" y="1368"/>
                    </a:lnTo>
                    <a:lnTo>
                      <a:pt x="290" y="1368"/>
                    </a:lnTo>
                    <a:lnTo>
                      <a:pt x="292" y="1368"/>
                    </a:lnTo>
                    <a:lnTo>
                      <a:pt x="292" y="1369"/>
                    </a:lnTo>
                    <a:lnTo>
                      <a:pt x="294" y="1371"/>
                    </a:lnTo>
                    <a:lnTo>
                      <a:pt x="293" y="1374"/>
                    </a:lnTo>
                    <a:lnTo>
                      <a:pt x="295" y="1381"/>
                    </a:lnTo>
                    <a:lnTo>
                      <a:pt x="296" y="1382"/>
                    </a:lnTo>
                    <a:lnTo>
                      <a:pt x="296" y="1384"/>
                    </a:lnTo>
                    <a:lnTo>
                      <a:pt x="298" y="1384"/>
                    </a:lnTo>
                    <a:lnTo>
                      <a:pt x="298" y="1386"/>
                    </a:lnTo>
                    <a:lnTo>
                      <a:pt x="298" y="1387"/>
                    </a:lnTo>
                    <a:lnTo>
                      <a:pt x="298" y="1389"/>
                    </a:lnTo>
                    <a:lnTo>
                      <a:pt x="298" y="1390"/>
                    </a:lnTo>
                    <a:lnTo>
                      <a:pt x="300" y="1391"/>
                    </a:lnTo>
                    <a:lnTo>
                      <a:pt x="301" y="1393"/>
                    </a:lnTo>
                    <a:lnTo>
                      <a:pt x="302" y="1394"/>
                    </a:lnTo>
                    <a:lnTo>
                      <a:pt x="302" y="1395"/>
                    </a:lnTo>
                    <a:lnTo>
                      <a:pt x="303" y="1396"/>
                    </a:lnTo>
                    <a:lnTo>
                      <a:pt x="304" y="1394"/>
                    </a:lnTo>
                    <a:lnTo>
                      <a:pt x="305" y="1395"/>
                    </a:lnTo>
                    <a:lnTo>
                      <a:pt x="306" y="1397"/>
                    </a:lnTo>
                    <a:lnTo>
                      <a:pt x="306" y="1397"/>
                    </a:lnTo>
                    <a:lnTo>
                      <a:pt x="306" y="1398"/>
                    </a:lnTo>
                    <a:lnTo>
                      <a:pt x="308" y="1400"/>
                    </a:lnTo>
                    <a:lnTo>
                      <a:pt x="308" y="1400"/>
                    </a:lnTo>
                    <a:lnTo>
                      <a:pt x="310" y="1402"/>
                    </a:lnTo>
                    <a:lnTo>
                      <a:pt x="310" y="1403"/>
                    </a:lnTo>
                    <a:lnTo>
                      <a:pt x="312" y="1406"/>
                    </a:lnTo>
                    <a:lnTo>
                      <a:pt x="312" y="1407"/>
                    </a:lnTo>
                    <a:lnTo>
                      <a:pt x="313" y="1408"/>
                    </a:lnTo>
                    <a:lnTo>
                      <a:pt x="313" y="1409"/>
                    </a:lnTo>
                    <a:lnTo>
                      <a:pt x="314" y="1410"/>
                    </a:lnTo>
                    <a:lnTo>
                      <a:pt x="314" y="1411"/>
                    </a:lnTo>
                    <a:lnTo>
                      <a:pt x="315" y="1413"/>
                    </a:lnTo>
                    <a:lnTo>
                      <a:pt x="316" y="1414"/>
                    </a:lnTo>
                    <a:lnTo>
                      <a:pt x="316" y="1415"/>
                    </a:lnTo>
                    <a:lnTo>
                      <a:pt x="317" y="1417"/>
                    </a:lnTo>
                    <a:lnTo>
                      <a:pt x="317" y="1418"/>
                    </a:lnTo>
                    <a:lnTo>
                      <a:pt x="318" y="1419"/>
                    </a:lnTo>
                    <a:lnTo>
                      <a:pt x="319" y="1422"/>
                    </a:lnTo>
                    <a:lnTo>
                      <a:pt x="322" y="1425"/>
                    </a:lnTo>
                    <a:lnTo>
                      <a:pt x="324" y="1428"/>
                    </a:lnTo>
                    <a:lnTo>
                      <a:pt x="324" y="1429"/>
                    </a:lnTo>
                    <a:lnTo>
                      <a:pt x="325" y="1430"/>
                    </a:lnTo>
                    <a:lnTo>
                      <a:pt x="327" y="1431"/>
                    </a:lnTo>
                    <a:lnTo>
                      <a:pt x="327" y="1433"/>
                    </a:lnTo>
                    <a:lnTo>
                      <a:pt x="329" y="1434"/>
                    </a:lnTo>
                    <a:lnTo>
                      <a:pt x="329" y="1435"/>
                    </a:lnTo>
                    <a:lnTo>
                      <a:pt x="331" y="1435"/>
                    </a:lnTo>
                    <a:lnTo>
                      <a:pt x="331" y="1436"/>
                    </a:lnTo>
                    <a:lnTo>
                      <a:pt x="333" y="1437"/>
                    </a:lnTo>
                    <a:lnTo>
                      <a:pt x="335" y="1437"/>
                    </a:lnTo>
                    <a:lnTo>
                      <a:pt x="336" y="1437"/>
                    </a:lnTo>
                    <a:lnTo>
                      <a:pt x="337" y="1437"/>
                    </a:lnTo>
                    <a:lnTo>
                      <a:pt x="338" y="1437"/>
                    </a:lnTo>
                    <a:lnTo>
                      <a:pt x="339" y="1439"/>
                    </a:lnTo>
                    <a:lnTo>
                      <a:pt x="340" y="1439"/>
                    </a:lnTo>
                    <a:lnTo>
                      <a:pt x="340" y="1440"/>
                    </a:lnTo>
                    <a:lnTo>
                      <a:pt x="342" y="1440"/>
                    </a:lnTo>
                    <a:lnTo>
                      <a:pt x="347" y="1444"/>
                    </a:lnTo>
                    <a:lnTo>
                      <a:pt x="348" y="1447"/>
                    </a:lnTo>
                    <a:lnTo>
                      <a:pt x="349" y="1447"/>
                    </a:lnTo>
                    <a:lnTo>
                      <a:pt x="352" y="1449"/>
                    </a:lnTo>
                    <a:lnTo>
                      <a:pt x="353" y="1449"/>
                    </a:lnTo>
                    <a:lnTo>
                      <a:pt x="354" y="1450"/>
                    </a:lnTo>
                    <a:lnTo>
                      <a:pt x="357" y="1450"/>
                    </a:lnTo>
                    <a:lnTo>
                      <a:pt x="359" y="1449"/>
                    </a:lnTo>
                    <a:lnTo>
                      <a:pt x="360" y="1449"/>
                    </a:lnTo>
                    <a:lnTo>
                      <a:pt x="361" y="1448"/>
                    </a:lnTo>
                    <a:lnTo>
                      <a:pt x="361" y="1447"/>
                    </a:lnTo>
                    <a:lnTo>
                      <a:pt x="362" y="1447"/>
                    </a:lnTo>
                    <a:lnTo>
                      <a:pt x="364" y="1448"/>
                    </a:lnTo>
                    <a:lnTo>
                      <a:pt x="365" y="1447"/>
                    </a:lnTo>
                    <a:lnTo>
                      <a:pt x="365" y="1447"/>
                    </a:lnTo>
                    <a:lnTo>
                      <a:pt x="365" y="1447"/>
                    </a:lnTo>
                    <a:lnTo>
                      <a:pt x="368" y="1447"/>
                    </a:lnTo>
                    <a:lnTo>
                      <a:pt x="369" y="1447"/>
                    </a:lnTo>
                    <a:lnTo>
                      <a:pt x="370" y="1446"/>
                    </a:lnTo>
                    <a:lnTo>
                      <a:pt x="372" y="1446"/>
                    </a:lnTo>
                    <a:lnTo>
                      <a:pt x="377" y="1443"/>
                    </a:lnTo>
                    <a:lnTo>
                      <a:pt x="379" y="1442"/>
                    </a:lnTo>
                    <a:lnTo>
                      <a:pt x="380" y="1441"/>
                    </a:lnTo>
                    <a:lnTo>
                      <a:pt x="384" y="1438"/>
                    </a:lnTo>
                    <a:lnTo>
                      <a:pt x="385" y="1439"/>
                    </a:lnTo>
                    <a:lnTo>
                      <a:pt x="386" y="1438"/>
                    </a:lnTo>
                    <a:lnTo>
                      <a:pt x="387" y="1439"/>
                    </a:lnTo>
                    <a:lnTo>
                      <a:pt x="388" y="1438"/>
                    </a:lnTo>
                    <a:lnTo>
                      <a:pt x="389" y="1439"/>
                    </a:lnTo>
                    <a:lnTo>
                      <a:pt x="390" y="1438"/>
                    </a:lnTo>
                    <a:lnTo>
                      <a:pt x="392" y="1438"/>
                    </a:lnTo>
                    <a:lnTo>
                      <a:pt x="393" y="1437"/>
                    </a:lnTo>
                    <a:lnTo>
                      <a:pt x="395" y="1439"/>
                    </a:lnTo>
                    <a:lnTo>
                      <a:pt x="395" y="1438"/>
                    </a:lnTo>
                    <a:lnTo>
                      <a:pt x="400" y="1438"/>
                    </a:lnTo>
                    <a:lnTo>
                      <a:pt x="401" y="1439"/>
                    </a:lnTo>
                    <a:lnTo>
                      <a:pt x="401" y="1440"/>
                    </a:lnTo>
                    <a:lnTo>
                      <a:pt x="401" y="1440"/>
                    </a:lnTo>
                    <a:lnTo>
                      <a:pt x="403" y="1439"/>
                    </a:lnTo>
                    <a:lnTo>
                      <a:pt x="404" y="1439"/>
                    </a:lnTo>
                    <a:lnTo>
                      <a:pt x="405" y="1438"/>
                    </a:lnTo>
                    <a:lnTo>
                      <a:pt x="408" y="1435"/>
                    </a:lnTo>
                    <a:lnTo>
                      <a:pt x="411" y="1433"/>
                    </a:lnTo>
                    <a:lnTo>
                      <a:pt x="412" y="1432"/>
                    </a:lnTo>
                    <a:lnTo>
                      <a:pt x="413" y="1433"/>
                    </a:lnTo>
                    <a:lnTo>
                      <a:pt x="415" y="1433"/>
                    </a:lnTo>
                    <a:lnTo>
                      <a:pt x="416" y="1436"/>
                    </a:lnTo>
                    <a:lnTo>
                      <a:pt x="418" y="1437"/>
                    </a:lnTo>
                    <a:lnTo>
                      <a:pt x="421" y="1437"/>
                    </a:lnTo>
                    <a:lnTo>
                      <a:pt x="421" y="1436"/>
                    </a:lnTo>
                    <a:lnTo>
                      <a:pt x="418" y="1436"/>
                    </a:lnTo>
                    <a:lnTo>
                      <a:pt x="417" y="1435"/>
                    </a:lnTo>
                    <a:lnTo>
                      <a:pt x="415" y="1431"/>
                    </a:lnTo>
                    <a:lnTo>
                      <a:pt x="412" y="1429"/>
                    </a:lnTo>
                    <a:lnTo>
                      <a:pt x="410" y="1426"/>
                    </a:lnTo>
                    <a:lnTo>
                      <a:pt x="409" y="1424"/>
                    </a:lnTo>
                    <a:lnTo>
                      <a:pt x="408" y="1423"/>
                    </a:lnTo>
                    <a:lnTo>
                      <a:pt x="408" y="1422"/>
                    </a:lnTo>
                    <a:lnTo>
                      <a:pt x="407" y="1421"/>
                    </a:lnTo>
                    <a:lnTo>
                      <a:pt x="400" y="1421"/>
                    </a:lnTo>
                    <a:lnTo>
                      <a:pt x="399" y="1423"/>
                    </a:lnTo>
                    <a:lnTo>
                      <a:pt x="398" y="1424"/>
                    </a:lnTo>
                    <a:lnTo>
                      <a:pt x="397" y="1425"/>
                    </a:lnTo>
                    <a:lnTo>
                      <a:pt x="392" y="1425"/>
                    </a:lnTo>
                    <a:lnTo>
                      <a:pt x="389" y="1422"/>
                    </a:lnTo>
                    <a:lnTo>
                      <a:pt x="386" y="1420"/>
                    </a:lnTo>
                    <a:lnTo>
                      <a:pt x="385" y="1419"/>
                    </a:lnTo>
                    <a:lnTo>
                      <a:pt x="381" y="1418"/>
                    </a:lnTo>
                    <a:lnTo>
                      <a:pt x="380" y="1418"/>
                    </a:lnTo>
                    <a:lnTo>
                      <a:pt x="380" y="1419"/>
                    </a:lnTo>
                    <a:lnTo>
                      <a:pt x="376" y="1419"/>
                    </a:lnTo>
                    <a:lnTo>
                      <a:pt x="374" y="1421"/>
                    </a:lnTo>
                    <a:lnTo>
                      <a:pt x="373" y="1421"/>
                    </a:lnTo>
                    <a:lnTo>
                      <a:pt x="373" y="1422"/>
                    </a:lnTo>
                    <a:lnTo>
                      <a:pt x="363" y="1421"/>
                    </a:lnTo>
                    <a:lnTo>
                      <a:pt x="357" y="1418"/>
                    </a:lnTo>
                    <a:lnTo>
                      <a:pt x="354" y="1418"/>
                    </a:lnTo>
                    <a:lnTo>
                      <a:pt x="354" y="1418"/>
                    </a:lnTo>
                    <a:lnTo>
                      <a:pt x="355" y="1416"/>
                    </a:lnTo>
                    <a:lnTo>
                      <a:pt x="353" y="1416"/>
                    </a:lnTo>
                    <a:lnTo>
                      <a:pt x="351" y="1415"/>
                    </a:lnTo>
                    <a:lnTo>
                      <a:pt x="349" y="1414"/>
                    </a:lnTo>
                    <a:lnTo>
                      <a:pt x="347" y="1411"/>
                    </a:lnTo>
                    <a:lnTo>
                      <a:pt x="343" y="1410"/>
                    </a:lnTo>
                    <a:lnTo>
                      <a:pt x="343" y="1409"/>
                    </a:lnTo>
                    <a:lnTo>
                      <a:pt x="340" y="1408"/>
                    </a:lnTo>
                    <a:lnTo>
                      <a:pt x="340" y="1407"/>
                    </a:lnTo>
                    <a:lnTo>
                      <a:pt x="338" y="1405"/>
                    </a:lnTo>
                    <a:lnTo>
                      <a:pt x="337" y="1403"/>
                    </a:lnTo>
                    <a:lnTo>
                      <a:pt x="335" y="1402"/>
                    </a:lnTo>
                    <a:lnTo>
                      <a:pt x="335" y="1400"/>
                    </a:lnTo>
                    <a:lnTo>
                      <a:pt x="333" y="1399"/>
                    </a:lnTo>
                    <a:lnTo>
                      <a:pt x="333" y="1399"/>
                    </a:lnTo>
                    <a:lnTo>
                      <a:pt x="331" y="1397"/>
                    </a:lnTo>
                    <a:lnTo>
                      <a:pt x="328" y="1397"/>
                    </a:lnTo>
                    <a:lnTo>
                      <a:pt x="327" y="1395"/>
                    </a:lnTo>
                    <a:lnTo>
                      <a:pt x="325" y="1394"/>
                    </a:lnTo>
                    <a:lnTo>
                      <a:pt x="323" y="1393"/>
                    </a:lnTo>
                    <a:lnTo>
                      <a:pt x="321" y="1392"/>
                    </a:lnTo>
                    <a:lnTo>
                      <a:pt x="319" y="1390"/>
                    </a:lnTo>
                    <a:lnTo>
                      <a:pt x="317" y="1389"/>
                    </a:lnTo>
                    <a:lnTo>
                      <a:pt x="316" y="1388"/>
                    </a:lnTo>
                    <a:lnTo>
                      <a:pt x="315" y="1388"/>
                    </a:lnTo>
                    <a:lnTo>
                      <a:pt x="312" y="1386"/>
                    </a:lnTo>
                    <a:lnTo>
                      <a:pt x="310" y="1384"/>
                    </a:lnTo>
                    <a:lnTo>
                      <a:pt x="306" y="1381"/>
                    </a:lnTo>
                    <a:lnTo>
                      <a:pt x="306" y="1381"/>
                    </a:lnTo>
                    <a:lnTo>
                      <a:pt x="305" y="1379"/>
                    </a:lnTo>
                    <a:lnTo>
                      <a:pt x="302" y="1376"/>
                    </a:lnTo>
                    <a:lnTo>
                      <a:pt x="300" y="1369"/>
                    </a:lnTo>
                    <a:lnTo>
                      <a:pt x="300" y="1368"/>
                    </a:lnTo>
                    <a:lnTo>
                      <a:pt x="298" y="1364"/>
                    </a:lnTo>
                    <a:lnTo>
                      <a:pt x="297" y="1364"/>
                    </a:lnTo>
                    <a:lnTo>
                      <a:pt x="297" y="1361"/>
                    </a:lnTo>
                    <a:lnTo>
                      <a:pt x="296" y="1360"/>
                    </a:lnTo>
                    <a:lnTo>
                      <a:pt x="296" y="1356"/>
                    </a:lnTo>
                    <a:lnTo>
                      <a:pt x="295" y="1355"/>
                    </a:lnTo>
                    <a:lnTo>
                      <a:pt x="294" y="1350"/>
                    </a:lnTo>
                    <a:lnTo>
                      <a:pt x="294" y="1343"/>
                    </a:lnTo>
                    <a:lnTo>
                      <a:pt x="293" y="1338"/>
                    </a:lnTo>
                    <a:lnTo>
                      <a:pt x="292" y="1337"/>
                    </a:lnTo>
                    <a:lnTo>
                      <a:pt x="291" y="1337"/>
                    </a:lnTo>
                    <a:lnTo>
                      <a:pt x="290" y="1334"/>
                    </a:lnTo>
                    <a:lnTo>
                      <a:pt x="291" y="1333"/>
                    </a:lnTo>
                    <a:lnTo>
                      <a:pt x="293" y="1333"/>
                    </a:lnTo>
                    <a:lnTo>
                      <a:pt x="293" y="1332"/>
                    </a:lnTo>
                    <a:lnTo>
                      <a:pt x="291" y="1332"/>
                    </a:lnTo>
                    <a:lnTo>
                      <a:pt x="293" y="1331"/>
                    </a:lnTo>
                    <a:lnTo>
                      <a:pt x="293" y="1331"/>
                    </a:lnTo>
                    <a:lnTo>
                      <a:pt x="292" y="1332"/>
                    </a:lnTo>
                    <a:lnTo>
                      <a:pt x="291" y="1331"/>
                    </a:lnTo>
                    <a:lnTo>
                      <a:pt x="291" y="1331"/>
                    </a:lnTo>
                    <a:lnTo>
                      <a:pt x="290" y="1331"/>
                    </a:lnTo>
                    <a:lnTo>
                      <a:pt x="290" y="1332"/>
                    </a:lnTo>
                    <a:lnTo>
                      <a:pt x="290" y="1333"/>
                    </a:lnTo>
                    <a:lnTo>
                      <a:pt x="289" y="1330"/>
                    </a:lnTo>
                    <a:lnTo>
                      <a:pt x="288" y="1329"/>
                    </a:lnTo>
                    <a:lnTo>
                      <a:pt x="288" y="1328"/>
                    </a:lnTo>
                    <a:lnTo>
                      <a:pt x="290" y="1327"/>
                    </a:lnTo>
                    <a:lnTo>
                      <a:pt x="291" y="1326"/>
                    </a:lnTo>
                    <a:lnTo>
                      <a:pt x="291" y="1325"/>
                    </a:lnTo>
                    <a:lnTo>
                      <a:pt x="289" y="1326"/>
                    </a:lnTo>
                    <a:lnTo>
                      <a:pt x="291" y="1325"/>
                    </a:lnTo>
                    <a:lnTo>
                      <a:pt x="291" y="1324"/>
                    </a:lnTo>
                    <a:lnTo>
                      <a:pt x="289" y="1325"/>
                    </a:lnTo>
                    <a:lnTo>
                      <a:pt x="289" y="1324"/>
                    </a:lnTo>
                    <a:lnTo>
                      <a:pt x="288" y="1324"/>
                    </a:lnTo>
                    <a:lnTo>
                      <a:pt x="286" y="1325"/>
                    </a:lnTo>
                    <a:lnTo>
                      <a:pt x="287" y="1326"/>
                    </a:lnTo>
                    <a:lnTo>
                      <a:pt x="286" y="1325"/>
                    </a:lnTo>
                    <a:lnTo>
                      <a:pt x="284" y="1326"/>
                    </a:lnTo>
                    <a:lnTo>
                      <a:pt x="284" y="1325"/>
                    </a:lnTo>
                    <a:lnTo>
                      <a:pt x="282" y="1324"/>
                    </a:lnTo>
                    <a:lnTo>
                      <a:pt x="279" y="1320"/>
                    </a:lnTo>
                    <a:lnTo>
                      <a:pt x="279" y="1319"/>
                    </a:lnTo>
                    <a:lnTo>
                      <a:pt x="278" y="1319"/>
                    </a:lnTo>
                    <a:lnTo>
                      <a:pt x="277" y="1318"/>
                    </a:lnTo>
                    <a:lnTo>
                      <a:pt x="279" y="1316"/>
                    </a:lnTo>
                    <a:lnTo>
                      <a:pt x="279" y="1314"/>
                    </a:lnTo>
                    <a:lnTo>
                      <a:pt x="278" y="1311"/>
                    </a:lnTo>
                    <a:lnTo>
                      <a:pt x="275" y="1306"/>
                    </a:lnTo>
                    <a:lnTo>
                      <a:pt x="273" y="1302"/>
                    </a:lnTo>
                    <a:lnTo>
                      <a:pt x="272" y="1301"/>
                    </a:lnTo>
                    <a:lnTo>
                      <a:pt x="271" y="1295"/>
                    </a:lnTo>
                    <a:lnTo>
                      <a:pt x="270" y="1293"/>
                    </a:lnTo>
                    <a:lnTo>
                      <a:pt x="269" y="1291"/>
                    </a:lnTo>
                    <a:lnTo>
                      <a:pt x="269" y="1291"/>
                    </a:lnTo>
                    <a:lnTo>
                      <a:pt x="268" y="1284"/>
                    </a:lnTo>
                    <a:lnTo>
                      <a:pt x="267" y="1283"/>
                    </a:lnTo>
                    <a:lnTo>
                      <a:pt x="267" y="1280"/>
                    </a:lnTo>
                    <a:lnTo>
                      <a:pt x="268" y="1279"/>
                    </a:lnTo>
                    <a:lnTo>
                      <a:pt x="267" y="1274"/>
                    </a:lnTo>
                    <a:lnTo>
                      <a:pt x="266" y="1273"/>
                    </a:lnTo>
                    <a:lnTo>
                      <a:pt x="262" y="1272"/>
                    </a:lnTo>
                    <a:lnTo>
                      <a:pt x="259" y="1267"/>
                    </a:lnTo>
                    <a:lnTo>
                      <a:pt x="257" y="1266"/>
                    </a:lnTo>
                    <a:lnTo>
                      <a:pt x="256" y="1265"/>
                    </a:lnTo>
                    <a:lnTo>
                      <a:pt x="254" y="1264"/>
                    </a:lnTo>
                    <a:lnTo>
                      <a:pt x="253" y="1262"/>
                    </a:lnTo>
                    <a:lnTo>
                      <a:pt x="252" y="1261"/>
                    </a:lnTo>
                    <a:lnTo>
                      <a:pt x="250" y="1259"/>
                    </a:lnTo>
                    <a:lnTo>
                      <a:pt x="249" y="1254"/>
                    </a:lnTo>
                    <a:lnTo>
                      <a:pt x="250" y="1242"/>
                    </a:lnTo>
                    <a:lnTo>
                      <a:pt x="251" y="1242"/>
                    </a:lnTo>
                    <a:lnTo>
                      <a:pt x="251" y="1241"/>
                    </a:lnTo>
                    <a:lnTo>
                      <a:pt x="253" y="1237"/>
                    </a:lnTo>
                    <a:lnTo>
                      <a:pt x="255" y="1233"/>
                    </a:lnTo>
                    <a:lnTo>
                      <a:pt x="255" y="1232"/>
                    </a:lnTo>
                    <a:lnTo>
                      <a:pt x="256" y="1231"/>
                    </a:lnTo>
                    <a:lnTo>
                      <a:pt x="257" y="1229"/>
                    </a:lnTo>
                    <a:lnTo>
                      <a:pt x="260" y="1225"/>
                    </a:lnTo>
                    <a:lnTo>
                      <a:pt x="260" y="1224"/>
                    </a:lnTo>
                    <a:lnTo>
                      <a:pt x="261" y="1222"/>
                    </a:lnTo>
                    <a:lnTo>
                      <a:pt x="264" y="1219"/>
                    </a:lnTo>
                    <a:lnTo>
                      <a:pt x="265" y="1216"/>
                    </a:lnTo>
                    <a:lnTo>
                      <a:pt x="265" y="1216"/>
                    </a:lnTo>
                    <a:lnTo>
                      <a:pt x="267" y="1214"/>
                    </a:lnTo>
                    <a:lnTo>
                      <a:pt x="268" y="1211"/>
                    </a:lnTo>
                    <a:lnTo>
                      <a:pt x="268" y="1211"/>
                    </a:lnTo>
                    <a:lnTo>
                      <a:pt x="269" y="1210"/>
                    </a:lnTo>
                    <a:lnTo>
                      <a:pt x="270" y="1208"/>
                    </a:lnTo>
                    <a:lnTo>
                      <a:pt x="271" y="1206"/>
                    </a:lnTo>
                    <a:lnTo>
                      <a:pt x="271" y="1204"/>
                    </a:lnTo>
                    <a:lnTo>
                      <a:pt x="272" y="1204"/>
                    </a:lnTo>
                    <a:lnTo>
                      <a:pt x="273" y="1200"/>
                    </a:lnTo>
                    <a:lnTo>
                      <a:pt x="274" y="1199"/>
                    </a:lnTo>
                    <a:lnTo>
                      <a:pt x="276" y="1196"/>
                    </a:lnTo>
                    <a:lnTo>
                      <a:pt x="277" y="1193"/>
                    </a:lnTo>
                    <a:lnTo>
                      <a:pt x="277" y="1192"/>
                    </a:lnTo>
                    <a:lnTo>
                      <a:pt x="279" y="1192"/>
                    </a:lnTo>
                    <a:lnTo>
                      <a:pt x="279" y="1191"/>
                    </a:lnTo>
                    <a:lnTo>
                      <a:pt x="279" y="1191"/>
                    </a:lnTo>
                    <a:lnTo>
                      <a:pt x="279" y="1190"/>
                    </a:lnTo>
                    <a:lnTo>
                      <a:pt x="281" y="1188"/>
                    </a:lnTo>
                    <a:lnTo>
                      <a:pt x="282" y="1188"/>
                    </a:lnTo>
                    <a:lnTo>
                      <a:pt x="285" y="1182"/>
                    </a:lnTo>
                    <a:lnTo>
                      <a:pt x="286" y="1182"/>
                    </a:lnTo>
                    <a:lnTo>
                      <a:pt x="288" y="1179"/>
                    </a:lnTo>
                    <a:lnTo>
                      <a:pt x="289" y="1178"/>
                    </a:lnTo>
                    <a:lnTo>
                      <a:pt x="288" y="1176"/>
                    </a:lnTo>
                    <a:lnTo>
                      <a:pt x="286" y="1175"/>
                    </a:lnTo>
                    <a:lnTo>
                      <a:pt x="286" y="1175"/>
                    </a:lnTo>
                    <a:lnTo>
                      <a:pt x="288" y="1175"/>
                    </a:lnTo>
                    <a:lnTo>
                      <a:pt x="290" y="1177"/>
                    </a:lnTo>
                    <a:lnTo>
                      <a:pt x="290" y="1177"/>
                    </a:lnTo>
                    <a:lnTo>
                      <a:pt x="291" y="1175"/>
                    </a:lnTo>
                    <a:lnTo>
                      <a:pt x="292" y="1175"/>
                    </a:lnTo>
                    <a:lnTo>
                      <a:pt x="294" y="1173"/>
                    </a:lnTo>
                    <a:lnTo>
                      <a:pt x="297" y="1170"/>
                    </a:lnTo>
                    <a:lnTo>
                      <a:pt x="299" y="1169"/>
                    </a:lnTo>
                    <a:lnTo>
                      <a:pt x="300" y="1168"/>
                    </a:lnTo>
                    <a:lnTo>
                      <a:pt x="300" y="1167"/>
                    </a:lnTo>
                    <a:lnTo>
                      <a:pt x="301" y="1167"/>
                    </a:lnTo>
                    <a:lnTo>
                      <a:pt x="302" y="1161"/>
                    </a:lnTo>
                    <a:lnTo>
                      <a:pt x="301" y="1160"/>
                    </a:lnTo>
                    <a:lnTo>
                      <a:pt x="300" y="1159"/>
                    </a:lnTo>
                    <a:lnTo>
                      <a:pt x="303" y="1157"/>
                    </a:lnTo>
                    <a:lnTo>
                      <a:pt x="303" y="1155"/>
                    </a:lnTo>
                    <a:lnTo>
                      <a:pt x="305" y="1154"/>
                    </a:lnTo>
                    <a:lnTo>
                      <a:pt x="306" y="1152"/>
                    </a:lnTo>
                    <a:lnTo>
                      <a:pt x="307" y="1151"/>
                    </a:lnTo>
                    <a:lnTo>
                      <a:pt x="307" y="1149"/>
                    </a:lnTo>
                    <a:lnTo>
                      <a:pt x="308" y="1148"/>
                    </a:lnTo>
                    <a:lnTo>
                      <a:pt x="310" y="1146"/>
                    </a:lnTo>
                    <a:lnTo>
                      <a:pt x="312" y="1144"/>
                    </a:lnTo>
                    <a:lnTo>
                      <a:pt x="316" y="1144"/>
                    </a:lnTo>
                    <a:lnTo>
                      <a:pt x="317" y="1142"/>
                    </a:lnTo>
                    <a:lnTo>
                      <a:pt x="319" y="1142"/>
                    </a:lnTo>
                    <a:lnTo>
                      <a:pt x="319" y="1140"/>
                    </a:lnTo>
                    <a:lnTo>
                      <a:pt x="319" y="1138"/>
                    </a:lnTo>
                    <a:lnTo>
                      <a:pt x="321" y="1136"/>
                    </a:lnTo>
                    <a:lnTo>
                      <a:pt x="322" y="1135"/>
                    </a:lnTo>
                    <a:lnTo>
                      <a:pt x="322" y="1135"/>
                    </a:lnTo>
                    <a:lnTo>
                      <a:pt x="319" y="1134"/>
                    </a:lnTo>
                    <a:lnTo>
                      <a:pt x="318" y="1131"/>
                    </a:lnTo>
                    <a:lnTo>
                      <a:pt x="322" y="1129"/>
                    </a:lnTo>
                    <a:lnTo>
                      <a:pt x="323" y="1127"/>
                    </a:lnTo>
                    <a:lnTo>
                      <a:pt x="323" y="1127"/>
                    </a:lnTo>
                    <a:lnTo>
                      <a:pt x="324" y="1126"/>
                    </a:lnTo>
                    <a:lnTo>
                      <a:pt x="326" y="1125"/>
                    </a:lnTo>
                    <a:lnTo>
                      <a:pt x="326" y="1123"/>
                    </a:lnTo>
                    <a:lnTo>
                      <a:pt x="323" y="1118"/>
                    </a:lnTo>
                    <a:lnTo>
                      <a:pt x="323" y="1117"/>
                    </a:lnTo>
                    <a:lnTo>
                      <a:pt x="322" y="1117"/>
                    </a:lnTo>
                    <a:lnTo>
                      <a:pt x="321" y="1117"/>
                    </a:lnTo>
                    <a:lnTo>
                      <a:pt x="320" y="1117"/>
                    </a:lnTo>
                    <a:lnTo>
                      <a:pt x="319" y="1117"/>
                    </a:lnTo>
                    <a:lnTo>
                      <a:pt x="319" y="1116"/>
                    </a:lnTo>
                    <a:lnTo>
                      <a:pt x="318" y="1116"/>
                    </a:lnTo>
                    <a:lnTo>
                      <a:pt x="317" y="1116"/>
                    </a:lnTo>
                    <a:lnTo>
                      <a:pt x="307" y="1116"/>
                    </a:lnTo>
                    <a:lnTo>
                      <a:pt x="301" y="1115"/>
                    </a:lnTo>
                    <a:lnTo>
                      <a:pt x="298" y="1114"/>
                    </a:lnTo>
                    <a:lnTo>
                      <a:pt x="297" y="1114"/>
                    </a:lnTo>
                    <a:lnTo>
                      <a:pt x="297" y="1114"/>
                    </a:lnTo>
                    <a:lnTo>
                      <a:pt x="297" y="1115"/>
                    </a:lnTo>
                    <a:lnTo>
                      <a:pt x="296" y="1114"/>
                    </a:lnTo>
                    <a:lnTo>
                      <a:pt x="294" y="1114"/>
                    </a:lnTo>
                    <a:lnTo>
                      <a:pt x="289" y="1112"/>
                    </a:lnTo>
                    <a:lnTo>
                      <a:pt x="287" y="1110"/>
                    </a:lnTo>
                    <a:lnTo>
                      <a:pt x="285" y="1110"/>
                    </a:lnTo>
                    <a:lnTo>
                      <a:pt x="285" y="1109"/>
                    </a:lnTo>
                    <a:lnTo>
                      <a:pt x="282" y="1107"/>
                    </a:lnTo>
                    <a:lnTo>
                      <a:pt x="280" y="1105"/>
                    </a:lnTo>
                    <a:lnTo>
                      <a:pt x="278" y="1102"/>
                    </a:lnTo>
                    <a:lnTo>
                      <a:pt x="275" y="1099"/>
                    </a:lnTo>
                    <a:lnTo>
                      <a:pt x="274" y="1093"/>
                    </a:lnTo>
                    <a:lnTo>
                      <a:pt x="272" y="1090"/>
                    </a:lnTo>
                    <a:lnTo>
                      <a:pt x="270" y="1083"/>
                    </a:lnTo>
                    <a:lnTo>
                      <a:pt x="270" y="1070"/>
                    </a:lnTo>
                    <a:lnTo>
                      <a:pt x="270" y="1067"/>
                    </a:lnTo>
                    <a:lnTo>
                      <a:pt x="270" y="1055"/>
                    </a:lnTo>
                    <a:lnTo>
                      <a:pt x="270" y="1051"/>
                    </a:lnTo>
                    <a:lnTo>
                      <a:pt x="270" y="1043"/>
                    </a:lnTo>
                    <a:lnTo>
                      <a:pt x="271" y="1033"/>
                    </a:lnTo>
                    <a:lnTo>
                      <a:pt x="272" y="1031"/>
                    </a:lnTo>
                    <a:lnTo>
                      <a:pt x="274" y="1017"/>
                    </a:lnTo>
                    <a:lnTo>
                      <a:pt x="275" y="1015"/>
                    </a:lnTo>
                    <a:lnTo>
                      <a:pt x="274" y="1010"/>
                    </a:lnTo>
                    <a:lnTo>
                      <a:pt x="275" y="1009"/>
                    </a:lnTo>
                    <a:lnTo>
                      <a:pt x="275" y="996"/>
                    </a:lnTo>
                    <a:lnTo>
                      <a:pt x="274" y="993"/>
                    </a:lnTo>
                    <a:lnTo>
                      <a:pt x="274" y="990"/>
                    </a:lnTo>
                    <a:lnTo>
                      <a:pt x="274" y="987"/>
                    </a:lnTo>
                    <a:lnTo>
                      <a:pt x="273" y="987"/>
                    </a:lnTo>
                    <a:lnTo>
                      <a:pt x="274" y="985"/>
                    </a:lnTo>
                    <a:lnTo>
                      <a:pt x="273" y="984"/>
                    </a:lnTo>
                    <a:lnTo>
                      <a:pt x="273" y="980"/>
                    </a:lnTo>
                    <a:lnTo>
                      <a:pt x="273" y="980"/>
                    </a:lnTo>
                    <a:lnTo>
                      <a:pt x="273" y="976"/>
                    </a:lnTo>
                    <a:lnTo>
                      <a:pt x="275" y="973"/>
                    </a:lnTo>
                    <a:lnTo>
                      <a:pt x="279" y="971"/>
                    </a:lnTo>
                    <a:lnTo>
                      <a:pt x="283" y="970"/>
                    </a:lnTo>
                    <a:lnTo>
                      <a:pt x="285" y="970"/>
                    </a:lnTo>
                    <a:lnTo>
                      <a:pt x="285" y="971"/>
                    </a:lnTo>
                    <a:lnTo>
                      <a:pt x="287" y="971"/>
                    </a:lnTo>
                    <a:lnTo>
                      <a:pt x="287" y="970"/>
                    </a:lnTo>
                    <a:lnTo>
                      <a:pt x="292" y="968"/>
                    </a:lnTo>
                    <a:lnTo>
                      <a:pt x="294" y="968"/>
                    </a:lnTo>
                    <a:lnTo>
                      <a:pt x="294" y="969"/>
                    </a:lnTo>
                    <a:lnTo>
                      <a:pt x="295" y="973"/>
                    </a:lnTo>
                    <a:lnTo>
                      <a:pt x="295" y="974"/>
                    </a:lnTo>
                    <a:lnTo>
                      <a:pt x="292" y="976"/>
                    </a:lnTo>
                    <a:lnTo>
                      <a:pt x="293" y="976"/>
                    </a:lnTo>
                    <a:lnTo>
                      <a:pt x="294" y="978"/>
                    </a:lnTo>
                    <a:lnTo>
                      <a:pt x="293" y="983"/>
                    </a:lnTo>
                    <a:lnTo>
                      <a:pt x="294" y="993"/>
                    </a:lnTo>
                    <a:lnTo>
                      <a:pt x="296" y="996"/>
                    </a:lnTo>
                    <a:lnTo>
                      <a:pt x="297" y="996"/>
                    </a:lnTo>
                    <a:lnTo>
                      <a:pt x="297" y="999"/>
                    </a:lnTo>
                    <a:lnTo>
                      <a:pt x="299" y="1001"/>
                    </a:lnTo>
                    <a:lnTo>
                      <a:pt x="300" y="1002"/>
                    </a:lnTo>
                    <a:lnTo>
                      <a:pt x="308" y="1006"/>
                    </a:lnTo>
                    <a:lnTo>
                      <a:pt x="309" y="1008"/>
                    </a:lnTo>
                    <a:lnTo>
                      <a:pt x="311" y="1009"/>
                    </a:lnTo>
                    <a:lnTo>
                      <a:pt x="311" y="1012"/>
                    </a:lnTo>
                    <a:lnTo>
                      <a:pt x="310" y="1013"/>
                    </a:lnTo>
                    <a:lnTo>
                      <a:pt x="307" y="1013"/>
                    </a:lnTo>
                    <a:lnTo>
                      <a:pt x="307" y="1016"/>
                    </a:lnTo>
                    <a:lnTo>
                      <a:pt x="308" y="1018"/>
                    </a:lnTo>
                    <a:lnTo>
                      <a:pt x="307" y="1020"/>
                    </a:lnTo>
                    <a:lnTo>
                      <a:pt x="310" y="1021"/>
                    </a:lnTo>
                    <a:lnTo>
                      <a:pt x="312" y="1021"/>
                    </a:lnTo>
                    <a:lnTo>
                      <a:pt x="312" y="1020"/>
                    </a:lnTo>
                    <a:lnTo>
                      <a:pt x="315" y="1020"/>
                    </a:lnTo>
                    <a:lnTo>
                      <a:pt x="317" y="1021"/>
                    </a:lnTo>
                    <a:lnTo>
                      <a:pt x="318" y="1025"/>
                    </a:lnTo>
                    <a:lnTo>
                      <a:pt x="320" y="1027"/>
                    </a:lnTo>
                    <a:lnTo>
                      <a:pt x="322" y="1028"/>
                    </a:lnTo>
                    <a:lnTo>
                      <a:pt x="324" y="1028"/>
                    </a:lnTo>
                    <a:lnTo>
                      <a:pt x="326" y="1028"/>
                    </a:lnTo>
                    <a:lnTo>
                      <a:pt x="326" y="1027"/>
                    </a:lnTo>
                    <a:lnTo>
                      <a:pt x="322" y="1028"/>
                    </a:lnTo>
                    <a:lnTo>
                      <a:pt x="320" y="1026"/>
                    </a:lnTo>
                    <a:lnTo>
                      <a:pt x="319" y="1025"/>
                    </a:lnTo>
                    <a:lnTo>
                      <a:pt x="318" y="1022"/>
                    </a:lnTo>
                    <a:lnTo>
                      <a:pt x="317" y="1020"/>
                    </a:lnTo>
                    <a:lnTo>
                      <a:pt x="317" y="1020"/>
                    </a:lnTo>
                    <a:lnTo>
                      <a:pt x="316" y="1019"/>
                    </a:lnTo>
                    <a:lnTo>
                      <a:pt x="314" y="1019"/>
                    </a:lnTo>
                    <a:lnTo>
                      <a:pt x="313" y="1018"/>
                    </a:lnTo>
                    <a:lnTo>
                      <a:pt x="312" y="1019"/>
                    </a:lnTo>
                    <a:lnTo>
                      <a:pt x="310" y="1018"/>
                    </a:lnTo>
                    <a:lnTo>
                      <a:pt x="311" y="1015"/>
                    </a:lnTo>
                    <a:lnTo>
                      <a:pt x="312" y="1015"/>
                    </a:lnTo>
                    <a:lnTo>
                      <a:pt x="313" y="1013"/>
                    </a:lnTo>
                    <a:lnTo>
                      <a:pt x="313" y="1011"/>
                    </a:lnTo>
                    <a:lnTo>
                      <a:pt x="312" y="1007"/>
                    </a:lnTo>
                    <a:lnTo>
                      <a:pt x="311" y="1006"/>
                    </a:lnTo>
                    <a:lnTo>
                      <a:pt x="311" y="1005"/>
                    </a:lnTo>
                    <a:lnTo>
                      <a:pt x="308" y="1004"/>
                    </a:lnTo>
                    <a:lnTo>
                      <a:pt x="308" y="1003"/>
                    </a:lnTo>
                    <a:lnTo>
                      <a:pt x="307" y="1002"/>
                    </a:lnTo>
                    <a:lnTo>
                      <a:pt x="307" y="1002"/>
                    </a:lnTo>
                    <a:lnTo>
                      <a:pt x="306" y="1001"/>
                    </a:lnTo>
                    <a:lnTo>
                      <a:pt x="304" y="999"/>
                    </a:lnTo>
                    <a:lnTo>
                      <a:pt x="302" y="996"/>
                    </a:lnTo>
                    <a:lnTo>
                      <a:pt x="301" y="994"/>
                    </a:lnTo>
                    <a:lnTo>
                      <a:pt x="299" y="987"/>
                    </a:lnTo>
                    <a:lnTo>
                      <a:pt x="300" y="985"/>
                    </a:lnTo>
                    <a:lnTo>
                      <a:pt x="299" y="985"/>
                    </a:lnTo>
                    <a:lnTo>
                      <a:pt x="300" y="981"/>
                    </a:lnTo>
                    <a:lnTo>
                      <a:pt x="299" y="980"/>
                    </a:lnTo>
                    <a:lnTo>
                      <a:pt x="298" y="978"/>
                    </a:lnTo>
                    <a:lnTo>
                      <a:pt x="298" y="971"/>
                    </a:lnTo>
                    <a:lnTo>
                      <a:pt x="298" y="970"/>
                    </a:lnTo>
                    <a:lnTo>
                      <a:pt x="298" y="969"/>
                    </a:lnTo>
                    <a:lnTo>
                      <a:pt x="303" y="969"/>
                    </a:lnTo>
                    <a:lnTo>
                      <a:pt x="303" y="968"/>
                    </a:lnTo>
                    <a:lnTo>
                      <a:pt x="308" y="966"/>
                    </a:lnTo>
                    <a:lnTo>
                      <a:pt x="308" y="965"/>
                    </a:lnTo>
                    <a:lnTo>
                      <a:pt x="311" y="965"/>
                    </a:lnTo>
                    <a:lnTo>
                      <a:pt x="314" y="963"/>
                    </a:lnTo>
                    <a:lnTo>
                      <a:pt x="316" y="963"/>
                    </a:lnTo>
                    <a:lnTo>
                      <a:pt x="319" y="961"/>
                    </a:lnTo>
                    <a:lnTo>
                      <a:pt x="323" y="960"/>
                    </a:lnTo>
                    <a:lnTo>
                      <a:pt x="325" y="959"/>
                    </a:lnTo>
                    <a:lnTo>
                      <a:pt x="329" y="959"/>
                    </a:lnTo>
                    <a:lnTo>
                      <a:pt x="330" y="957"/>
                    </a:lnTo>
                    <a:lnTo>
                      <a:pt x="332" y="957"/>
                    </a:lnTo>
                    <a:lnTo>
                      <a:pt x="332" y="956"/>
                    </a:lnTo>
                    <a:lnTo>
                      <a:pt x="334" y="957"/>
                    </a:lnTo>
                    <a:lnTo>
                      <a:pt x="337" y="956"/>
                    </a:lnTo>
                    <a:lnTo>
                      <a:pt x="340" y="959"/>
                    </a:lnTo>
                    <a:lnTo>
                      <a:pt x="342" y="960"/>
                    </a:lnTo>
                    <a:lnTo>
                      <a:pt x="345" y="960"/>
                    </a:lnTo>
                    <a:lnTo>
                      <a:pt x="346" y="959"/>
                    </a:lnTo>
                    <a:lnTo>
                      <a:pt x="346" y="958"/>
                    </a:lnTo>
                    <a:lnTo>
                      <a:pt x="349" y="958"/>
                    </a:lnTo>
                    <a:lnTo>
                      <a:pt x="352" y="957"/>
                    </a:lnTo>
                    <a:lnTo>
                      <a:pt x="352" y="955"/>
                    </a:lnTo>
                    <a:lnTo>
                      <a:pt x="353" y="955"/>
                    </a:lnTo>
                    <a:lnTo>
                      <a:pt x="354" y="954"/>
                    </a:lnTo>
                    <a:lnTo>
                      <a:pt x="355" y="953"/>
                    </a:lnTo>
                    <a:lnTo>
                      <a:pt x="354" y="952"/>
                    </a:lnTo>
                    <a:lnTo>
                      <a:pt x="355" y="949"/>
                    </a:lnTo>
                    <a:lnTo>
                      <a:pt x="358" y="948"/>
                    </a:lnTo>
                    <a:lnTo>
                      <a:pt x="359" y="949"/>
                    </a:lnTo>
                    <a:lnTo>
                      <a:pt x="360" y="948"/>
                    </a:lnTo>
                    <a:lnTo>
                      <a:pt x="362" y="947"/>
                    </a:lnTo>
                    <a:lnTo>
                      <a:pt x="363" y="944"/>
                    </a:lnTo>
                    <a:lnTo>
                      <a:pt x="364" y="944"/>
                    </a:lnTo>
                    <a:lnTo>
                      <a:pt x="364" y="942"/>
                    </a:lnTo>
                    <a:lnTo>
                      <a:pt x="365" y="942"/>
                    </a:lnTo>
                    <a:lnTo>
                      <a:pt x="365" y="941"/>
                    </a:lnTo>
                    <a:lnTo>
                      <a:pt x="362" y="941"/>
                    </a:lnTo>
                    <a:lnTo>
                      <a:pt x="355" y="937"/>
                    </a:lnTo>
                    <a:lnTo>
                      <a:pt x="354" y="932"/>
                    </a:lnTo>
                    <a:lnTo>
                      <a:pt x="355" y="931"/>
                    </a:lnTo>
                    <a:lnTo>
                      <a:pt x="354" y="931"/>
                    </a:lnTo>
                    <a:lnTo>
                      <a:pt x="352" y="922"/>
                    </a:lnTo>
                    <a:lnTo>
                      <a:pt x="349" y="920"/>
                    </a:lnTo>
                    <a:lnTo>
                      <a:pt x="348" y="918"/>
                    </a:lnTo>
                    <a:lnTo>
                      <a:pt x="347" y="916"/>
                    </a:lnTo>
                    <a:lnTo>
                      <a:pt x="346" y="912"/>
                    </a:lnTo>
                    <a:lnTo>
                      <a:pt x="344" y="910"/>
                    </a:lnTo>
                    <a:lnTo>
                      <a:pt x="343" y="907"/>
                    </a:lnTo>
                    <a:lnTo>
                      <a:pt x="343" y="903"/>
                    </a:lnTo>
                    <a:lnTo>
                      <a:pt x="342" y="902"/>
                    </a:lnTo>
                    <a:lnTo>
                      <a:pt x="342" y="900"/>
                    </a:lnTo>
                    <a:lnTo>
                      <a:pt x="341" y="899"/>
                    </a:lnTo>
                    <a:lnTo>
                      <a:pt x="339" y="899"/>
                    </a:lnTo>
                    <a:lnTo>
                      <a:pt x="338" y="898"/>
                    </a:lnTo>
                    <a:lnTo>
                      <a:pt x="337" y="897"/>
                    </a:lnTo>
                    <a:lnTo>
                      <a:pt x="336" y="897"/>
                    </a:lnTo>
                    <a:lnTo>
                      <a:pt x="335" y="895"/>
                    </a:lnTo>
                    <a:lnTo>
                      <a:pt x="333" y="892"/>
                    </a:lnTo>
                    <a:lnTo>
                      <a:pt x="334" y="892"/>
                    </a:lnTo>
                    <a:lnTo>
                      <a:pt x="334" y="891"/>
                    </a:lnTo>
                    <a:lnTo>
                      <a:pt x="337" y="891"/>
                    </a:lnTo>
                    <a:lnTo>
                      <a:pt x="337" y="890"/>
                    </a:lnTo>
                    <a:lnTo>
                      <a:pt x="336" y="890"/>
                    </a:lnTo>
                    <a:lnTo>
                      <a:pt x="333" y="890"/>
                    </a:lnTo>
                    <a:lnTo>
                      <a:pt x="333" y="891"/>
                    </a:lnTo>
                    <a:lnTo>
                      <a:pt x="332" y="891"/>
                    </a:lnTo>
                    <a:lnTo>
                      <a:pt x="332" y="890"/>
                    </a:lnTo>
                    <a:lnTo>
                      <a:pt x="335" y="888"/>
                    </a:lnTo>
                    <a:lnTo>
                      <a:pt x="337" y="888"/>
                    </a:lnTo>
                    <a:lnTo>
                      <a:pt x="337" y="886"/>
                    </a:lnTo>
                    <a:lnTo>
                      <a:pt x="338" y="887"/>
                    </a:lnTo>
                    <a:lnTo>
                      <a:pt x="339" y="886"/>
                    </a:lnTo>
                    <a:lnTo>
                      <a:pt x="340" y="886"/>
                    </a:lnTo>
                    <a:lnTo>
                      <a:pt x="341" y="884"/>
                    </a:lnTo>
                    <a:lnTo>
                      <a:pt x="340" y="884"/>
                    </a:lnTo>
                    <a:lnTo>
                      <a:pt x="340" y="882"/>
                    </a:lnTo>
                    <a:lnTo>
                      <a:pt x="341" y="881"/>
                    </a:lnTo>
                    <a:lnTo>
                      <a:pt x="340" y="881"/>
                    </a:lnTo>
                    <a:lnTo>
                      <a:pt x="340" y="879"/>
                    </a:lnTo>
                    <a:lnTo>
                      <a:pt x="343" y="880"/>
                    </a:lnTo>
                    <a:lnTo>
                      <a:pt x="344" y="879"/>
                    </a:lnTo>
                    <a:lnTo>
                      <a:pt x="345" y="875"/>
                    </a:lnTo>
                    <a:lnTo>
                      <a:pt x="347" y="873"/>
                    </a:lnTo>
                    <a:lnTo>
                      <a:pt x="347" y="870"/>
                    </a:lnTo>
                    <a:lnTo>
                      <a:pt x="349" y="869"/>
                    </a:lnTo>
                    <a:lnTo>
                      <a:pt x="349" y="866"/>
                    </a:lnTo>
                    <a:lnTo>
                      <a:pt x="350" y="866"/>
                    </a:lnTo>
                    <a:lnTo>
                      <a:pt x="354" y="864"/>
                    </a:lnTo>
                    <a:lnTo>
                      <a:pt x="354" y="861"/>
                    </a:lnTo>
                    <a:lnTo>
                      <a:pt x="353" y="859"/>
                    </a:lnTo>
                    <a:lnTo>
                      <a:pt x="353" y="859"/>
                    </a:lnTo>
                    <a:lnTo>
                      <a:pt x="354" y="860"/>
                    </a:lnTo>
                    <a:lnTo>
                      <a:pt x="356" y="859"/>
                    </a:lnTo>
                    <a:lnTo>
                      <a:pt x="359" y="860"/>
                    </a:lnTo>
                    <a:lnTo>
                      <a:pt x="362" y="857"/>
                    </a:lnTo>
                    <a:lnTo>
                      <a:pt x="363" y="857"/>
                    </a:lnTo>
                    <a:lnTo>
                      <a:pt x="364" y="857"/>
                    </a:lnTo>
                    <a:lnTo>
                      <a:pt x="366" y="858"/>
                    </a:lnTo>
                    <a:lnTo>
                      <a:pt x="368" y="858"/>
                    </a:lnTo>
                    <a:lnTo>
                      <a:pt x="371" y="855"/>
                    </a:lnTo>
                    <a:lnTo>
                      <a:pt x="374" y="853"/>
                    </a:lnTo>
                    <a:lnTo>
                      <a:pt x="374" y="851"/>
                    </a:lnTo>
                    <a:lnTo>
                      <a:pt x="376" y="851"/>
                    </a:lnTo>
                    <a:lnTo>
                      <a:pt x="376" y="850"/>
                    </a:lnTo>
                    <a:lnTo>
                      <a:pt x="379" y="849"/>
                    </a:lnTo>
                    <a:lnTo>
                      <a:pt x="381" y="848"/>
                    </a:lnTo>
                    <a:lnTo>
                      <a:pt x="382" y="843"/>
                    </a:lnTo>
                    <a:lnTo>
                      <a:pt x="384" y="839"/>
                    </a:lnTo>
                    <a:lnTo>
                      <a:pt x="384" y="837"/>
                    </a:lnTo>
                    <a:lnTo>
                      <a:pt x="384" y="837"/>
                    </a:lnTo>
                    <a:lnTo>
                      <a:pt x="384" y="835"/>
                    </a:lnTo>
                    <a:lnTo>
                      <a:pt x="385" y="834"/>
                    </a:lnTo>
                    <a:lnTo>
                      <a:pt x="386" y="834"/>
                    </a:lnTo>
                    <a:lnTo>
                      <a:pt x="387" y="833"/>
                    </a:lnTo>
                    <a:lnTo>
                      <a:pt x="388" y="832"/>
                    </a:lnTo>
                    <a:lnTo>
                      <a:pt x="391" y="827"/>
                    </a:lnTo>
                    <a:lnTo>
                      <a:pt x="392" y="823"/>
                    </a:lnTo>
                    <a:lnTo>
                      <a:pt x="392" y="822"/>
                    </a:lnTo>
                    <a:lnTo>
                      <a:pt x="393" y="820"/>
                    </a:lnTo>
                    <a:lnTo>
                      <a:pt x="393" y="818"/>
                    </a:lnTo>
                    <a:lnTo>
                      <a:pt x="394" y="818"/>
                    </a:lnTo>
                    <a:lnTo>
                      <a:pt x="394" y="817"/>
                    </a:lnTo>
                    <a:lnTo>
                      <a:pt x="393" y="817"/>
                    </a:lnTo>
                    <a:lnTo>
                      <a:pt x="391" y="819"/>
                    </a:lnTo>
                    <a:lnTo>
                      <a:pt x="390" y="819"/>
                    </a:lnTo>
                    <a:lnTo>
                      <a:pt x="387" y="818"/>
                    </a:lnTo>
                    <a:lnTo>
                      <a:pt x="387" y="816"/>
                    </a:lnTo>
                    <a:lnTo>
                      <a:pt x="386" y="816"/>
                    </a:lnTo>
                    <a:lnTo>
                      <a:pt x="383" y="814"/>
                    </a:lnTo>
                    <a:lnTo>
                      <a:pt x="383" y="813"/>
                    </a:lnTo>
                    <a:lnTo>
                      <a:pt x="381" y="812"/>
                    </a:lnTo>
                    <a:lnTo>
                      <a:pt x="381" y="810"/>
                    </a:lnTo>
                    <a:lnTo>
                      <a:pt x="380" y="810"/>
                    </a:lnTo>
                    <a:lnTo>
                      <a:pt x="380" y="807"/>
                    </a:lnTo>
                    <a:lnTo>
                      <a:pt x="379" y="804"/>
                    </a:lnTo>
                    <a:lnTo>
                      <a:pt x="379" y="803"/>
                    </a:lnTo>
                    <a:lnTo>
                      <a:pt x="381" y="802"/>
                    </a:lnTo>
                    <a:lnTo>
                      <a:pt x="381" y="800"/>
                    </a:lnTo>
                    <a:lnTo>
                      <a:pt x="381" y="799"/>
                    </a:lnTo>
                    <a:lnTo>
                      <a:pt x="376" y="800"/>
                    </a:lnTo>
                    <a:lnTo>
                      <a:pt x="373" y="795"/>
                    </a:lnTo>
                    <a:lnTo>
                      <a:pt x="373" y="786"/>
                    </a:lnTo>
                    <a:lnTo>
                      <a:pt x="373" y="785"/>
                    </a:lnTo>
                    <a:lnTo>
                      <a:pt x="371" y="783"/>
                    </a:lnTo>
                    <a:lnTo>
                      <a:pt x="370" y="782"/>
                    </a:lnTo>
                    <a:lnTo>
                      <a:pt x="369" y="781"/>
                    </a:lnTo>
                    <a:lnTo>
                      <a:pt x="367" y="781"/>
                    </a:lnTo>
                    <a:lnTo>
                      <a:pt x="366" y="780"/>
                    </a:lnTo>
                    <a:lnTo>
                      <a:pt x="362" y="778"/>
                    </a:lnTo>
                    <a:lnTo>
                      <a:pt x="360" y="778"/>
                    </a:lnTo>
                    <a:lnTo>
                      <a:pt x="359" y="777"/>
                    </a:lnTo>
                    <a:lnTo>
                      <a:pt x="359" y="775"/>
                    </a:lnTo>
                    <a:lnTo>
                      <a:pt x="361" y="773"/>
                    </a:lnTo>
                    <a:lnTo>
                      <a:pt x="359" y="771"/>
                    </a:lnTo>
                    <a:lnTo>
                      <a:pt x="362" y="769"/>
                    </a:lnTo>
                    <a:lnTo>
                      <a:pt x="365" y="769"/>
                    </a:lnTo>
                    <a:lnTo>
                      <a:pt x="366" y="766"/>
                    </a:lnTo>
                    <a:lnTo>
                      <a:pt x="369" y="766"/>
                    </a:lnTo>
                    <a:lnTo>
                      <a:pt x="370" y="764"/>
                    </a:lnTo>
                    <a:lnTo>
                      <a:pt x="373" y="763"/>
                    </a:lnTo>
                    <a:lnTo>
                      <a:pt x="374" y="761"/>
                    </a:lnTo>
                    <a:lnTo>
                      <a:pt x="379" y="761"/>
                    </a:lnTo>
                    <a:lnTo>
                      <a:pt x="380" y="760"/>
                    </a:lnTo>
                    <a:lnTo>
                      <a:pt x="380" y="760"/>
                    </a:lnTo>
                    <a:lnTo>
                      <a:pt x="380" y="759"/>
                    </a:lnTo>
                    <a:lnTo>
                      <a:pt x="381" y="758"/>
                    </a:lnTo>
                    <a:lnTo>
                      <a:pt x="381" y="756"/>
                    </a:lnTo>
                    <a:lnTo>
                      <a:pt x="384" y="755"/>
                    </a:lnTo>
                    <a:lnTo>
                      <a:pt x="384" y="753"/>
                    </a:lnTo>
                    <a:lnTo>
                      <a:pt x="386" y="751"/>
                    </a:lnTo>
                    <a:lnTo>
                      <a:pt x="386" y="749"/>
                    </a:lnTo>
                    <a:lnTo>
                      <a:pt x="387" y="749"/>
                    </a:lnTo>
                    <a:lnTo>
                      <a:pt x="389" y="749"/>
                    </a:lnTo>
                    <a:lnTo>
                      <a:pt x="391" y="746"/>
                    </a:lnTo>
                    <a:lnTo>
                      <a:pt x="393" y="745"/>
                    </a:lnTo>
                    <a:lnTo>
                      <a:pt x="394" y="744"/>
                    </a:lnTo>
                    <a:lnTo>
                      <a:pt x="395" y="743"/>
                    </a:lnTo>
                    <a:lnTo>
                      <a:pt x="395" y="742"/>
                    </a:lnTo>
                    <a:lnTo>
                      <a:pt x="394" y="741"/>
                    </a:lnTo>
                    <a:lnTo>
                      <a:pt x="394" y="738"/>
                    </a:lnTo>
                    <a:lnTo>
                      <a:pt x="392" y="738"/>
                    </a:lnTo>
                    <a:lnTo>
                      <a:pt x="391" y="736"/>
                    </a:lnTo>
                    <a:lnTo>
                      <a:pt x="391" y="735"/>
                    </a:lnTo>
                    <a:lnTo>
                      <a:pt x="391" y="733"/>
                    </a:lnTo>
                    <a:lnTo>
                      <a:pt x="390" y="732"/>
                    </a:lnTo>
                    <a:lnTo>
                      <a:pt x="391" y="731"/>
                    </a:lnTo>
                    <a:lnTo>
                      <a:pt x="390" y="729"/>
                    </a:lnTo>
                    <a:lnTo>
                      <a:pt x="386" y="728"/>
                    </a:lnTo>
                    <a:lnTo>
                      <a:pt x="383" y="728"/>
                    </a:lnTo>
                    <a:lnTo>
                      <a:pt x="384" y="730"/>
                    </a:lnTo>
                    <a:lnTo>
                      <a:pt x="384" y="732"/>
                    </a:lnTo>
                    <a:lnTo>
                      <a:pt x="385" y="732"/>
                    </a:lnTo>
                    <a:lnTo>
                      <a:pt x="386" y="732"/>
                    </a:lnTo>
                    <a:lnTo>
                      <a:pt x="386" y="731"/>
                    </a:lnTo>
                    <a:lnTo>
                      <a:pt x="387" y="730"/>
                    </a:lnTo>
                    <a:lnTo>
                      <a:pt x="390" y="731"/>
                    </a:lnTo>
                    <a:lnTo>
                      <a:pt x="389" y="733"/>
                    </a:lnTo>
                    <a:lnTo>
                      <a:pt x="387" y="736"/>
                    </a:lnTo>
                    <a:lnTo>
                      <a:pt x="387" y="738"/>
                    </a:lnTo>
                    <a:lnTo>
                      <a:pt x="387" y="745"/>
                    </a:lnTo>
                    <a:lnTo>
                      <a:pt x="384" y="745"/>
                    </a:lnTo>
                    <a:lnTo>
                      <a:pt x="383" y="747"/>
                    </a:lnTo>
                    <a:lnTo>
                      <a:pt x="374" y="750"/>
                    </a:lnTo>
                    <a:lnTo>
                      <a:pt x="373" y="752"/>
                    </a:lnTo>
                    <a:lnTo>
                      <a:pt x="371" y="756"/>
                    </a:lnTo>
                    <a:lnTo>
                      <a:pt x="370" y="758"/>
                    </a:lnTo>
                    <a:lnTo>
                      <a:pt x="370" y="759"/>
                    </a:lnTo>
                    <a:lnTo>
                      <a:pt x="370" y="760"/>
                    </a:lnTo>
                    <a:lnTo>
                      <a:pt x="369" y="760"/>
                    </a:lnTo>
                    <a:lnTo>
                      <a:pt x="364" y="759"/>
                    </a:lnTo>
                    <a:lnTo>
                      <a:pt x="362" y="761"/>
                    </a:lnTo>
                    <a:lnTo>
                      <a:pt x="357" y="761"/>
                    </a:lnTo>
                    <a:lnTo>
                      <a:pt x="353" y="763"/>
                    </a:lnTo>
                    <a:lnTo>
                      <a:pt x="350" y="765"/>
                    </a:lnTo>
                    <a:lnTo>
                      <a:pt x="350" y="767"/>
                    </a:lnTo>
                    <a:lnTo>
                      <a:pt x="350" y="768"/>
                    </a:lnTo>
                    <a:lnTo>
                      <a:pt x="349" y="768"/>
                    </a:lnTo>
                    <a:lnTo>
                      <a:pt x="349" y="766"/>
                    </a:lnTo>
                    <a:lnTo>
                      <a:pt x="348" y="766"/>
                    </a:lnTo>
                    <a:lnTo>
                      <a:pt x="343" y="767"/>
                    </a:lnTo>
                    <a:lnTo>
                      <a:pt x="343" y="769"/>
                    </a:lnTo>
                    <a:lnTo>
                      <a:pt x="340" y="770"/>
                    </a:lnTo>
                    <a:lnTo>
                      <a:pt x="340" y="770"/>
                    </a:lnTo>
                    <a:lnTo>
                      <a:pt x="339" y="771"/>
                    </a:lnTo>
                    <a:lnTo>
                      <a:pt x="339" y="773"/>
                    </a:lnTo>
                    <a:lnTo>
                      <a:pt x="338" y="773"/>
                    </a:lnTo>
                    <a:lnTo>
                      <a:pt x="338" y="775"/>
                    </a:lnTo>
                    <a:lnTo>
                      <a:pt x="337" y="775"/>
                    </a:lnTo>
                    <a:lnTo>
                      <a:pt x="337" y="776"/>
                    </a:lnTo>
                    <a:lnTo>
                      <a:pt x="337" y="780"/>
                    </a:lnTo>
                    <a:lnTo>
                      <a:pt x="336" y="781"/>
                    </a:lnTo>
                    <a:lnTo>
                      <a:pt x="337" y="783"/>
                    </a:lnTo>
                    <a:lnTo>
                      <a:pt x="334" y="786"/>
                    </a:lnTo>
                    <a:lnTo>
                      <a:pt x="336" y="790"/>
                    </a:lnTo>
                    <a:lnTo>
                      <a:pt x="334" y="790"/>
                    </a:lnTo>
                    <a:lnTo>
                      <a:pt x="333" y="790"/>
                    </a:lnTo>
                    <a:lnTo>
                      <a:pt x="332" y="790"/>
                    </a:lnTo>
                    <a:lnTo>
                      <a:pt x="332" y="790"/>
                    </a:lnTo>
                    <a:lnTo>
                      <a:pt x="333" y="791"/>
                    </a:lnTo>
                    <a:lnTo>
                      <a:pt x="335" y="791"/>
                    </a:lnTo>
                    <a:lnTo>
                      <a:pt x="334" y="792"/>
                    </a:lnTo>
                    <a:lnTo>
                      <a:pt x="334" y="795"/>
                    </a:lnTo>
                    <a:lnTo>
                      <a:pt x="332" y="797"/>
                    </a:lnTo>
                    <a:lnTo>
                      <a:pt x="329" y="799"/>
                    </a:lnTo>
                    <a:lnTo>
                      <a:pt x="329" y="801"/>
                    </a:lnTo>
                    <a:lnTo>
                      <a:pt x="327" y="800"/>
                    </a:lnTo>
                    <a:lnTo>
                      <a:pt x="327" y="796"/>
                    </a:lnTo>
                    <a:lnTo>
                      <a:pt x="326" y="795"/>
                    </a:lnTo>
                    <a:lnTo>
                      <a:pt x="322" y="797"/>
                    </a:lnTo>
                    <a:lnTo>
                      <a:pt x="321" y="796"/>
                    </a:lnTo>
                    <a:lnTo>
                      <a:pt x="319" y="798"/>
                    </a:lnTo>
                    <a:lnTo>
                      <a:pt x="317" y="800"/>
                    </a:lnTo>
                    <a:lnTo>
                      <a:pt x="316" y="801"/>
                    </a:lnTo>
                    <a:lnTo>
                      <a:pt x="314" y="801"/>
                    </a:lnTo>
                    <a:lnTo>
                      <a:pt x="310" y="803"/>
                    </a:lnTo>
                    <a:lnTo>
                      <a:pt x="306" y="803"/>
                    </a:lnTo>
                    <a:lnTo>
                      <a:pt x="302" y="800"/>
                    </a:lnTo>
                    <a:lnTo>
                      <a:pt x="300" y="800"/>
                    </a:lnTo>
                    <a:lnTo>
                      <a:pt x="300" y="799"/>
                    </a:lnTo>
                    <a:lnTo>
                      <a:pt x="299" y="798"/>
                    </a:lnTo>
                    <a:lnTo>
                      <a:pt x="299" y="797"/>
                    </a:lnTo>
                    <a:lnTo>
                      <a:pt x="296" y="796"/>
                    </a:lnTo>
                    <a:lnTo>
                      <a:pt x="296" y="795"/>
                    </a:lnTo>
                    <a:lnTo>
                      <a:pt x="295" y="795"/>
                    </a:lnTo>
                    <a:lnTo>
                      <a:pt x="296" y="793"/>
                    </a:lnTo>
                    <a:lnTo>
                      <a:pt x="296" y="792"/>
                    </a:lnTo>
                    <a:lnTo>
                      <a:pt x="298" y="792"/>
                    </a:lnTo>
                    <a:lnTo>
                      <a:pt x="298" y="791"/>
                    </a:lnTo>
                    <a:lnTo>
                      <a:pt x="297" y="788"/>
                    </a:lnTo>
                    <a:lnTo>
                      <a:pt x="300" y="786"/>
                    </a:lnTo>
                    <a:lnTo>
                      <a:pt x="298" y="782"/>
                    </a:lnTo>
                    <a:lnTo>
                      <a:pt x="297" y="782"/>
                    </a:lnTo>
                    <a:lnTo>
                      <a:pt x="297" y="781"/>
                    </a:lnTo>
                    <a:lnTo>
                      <a:pt x="296" y="781"/>
                    </a:lnTo>
                    <a:lnTo>
                      <a:pt x="295" y="781"/>
                    </a:lnTo>
                    <a:lnTo>
                      <a:pt x="292" y="776"/>
                    </a:lnTo>
                    <a:lnTo>
                      <a:pt x="290" y="775"/>
                    </a:lnTo>
                    <a:lnTo>
                      <a:pt x="289" y="773"/>
                    </a:lnTo>
                    <a:lnTo>
                      <a:pt x="286" y="772"/>
                    </a:lnTo>
                    <a:lnTo>
                      <a:pt x="284" y="770"/>
                    </a:lnTo>
                    <a:lnTo>
                      <a:pt x="284" y="769"/>
                    </a:lnTo>
                    <a:lnTo>
                      <a:pt x="281" y="767"/>
                    </a:lnTo>
                    <a:lnTo>
                      <a:pt x="282" y="766"/>
                    </a:lnTo>
                    <a:lnTo>
                      <a:pt x="283" y="766"/>
                    </a:lnTo>
                    <a:lnTo>
                      <a:pt x="284" y="767"/>
                    </a:lnTo>
                    <a:lnTo>
                      <a:pt x="285" y="766"/>
                    </a:lnTo>
                    <a:lnTo>
                      <a:pt x="286" y="764"/>
                    </a:lnTo>
                    <a:lnTo>
                      <a:pt x="287" y="763"/>
                    </a:lnTo>
                    <a:lnTo>
                      <a:pt x="289" y="764"/>
                    </a:lnTo>
                    <a:lnTo>
                      <a:pt x="290" y="763"/>
                    </a:lnTo>
                    <a:lnTo>
                      <a:pt x="291" y="762"/>
                    </a:lnTo>
                    <a:lnTo>
                      <a:pt x="291" y="760"/>
                    </a:lnTo>
                    <a:lnTo>
                      <a:pt x="290" y="758"/>
                    </a:lnTo>
                    <a:lnTo>
                      <a:pt x="287" y="756"/>
                    </a:lnTo>
                    <a:lnTo>
                      <a:pt x="286" y="751"/>
                    </a:lnTo>
                    <a:lnTo>
                      <a:pt x="285" y="750"/>
                    </a:lnTo>
                    <a:lnTo>
                      <a:pt x="284" y="746"/>
                    </a:lnTo>
                    <a:lnTo>
                      <a:pt x="282" y="743"/>
                    </a:lnTo>
                    <a:lnTo>
                      <a:pt x="281" y="743"/>
                    </a:lnTo>
                    <a:lnTo>
                      <a:pt x="280" y="743"/>
                    </a:lnTo>
                    <a:lnTo>
                      <a:pt x="278" y="744"/>
                    </a:lnTo>
                    <a:lnTo>
                      <a:pt x="277" y="744"/>
                    </a:lnTo>
                    <a:lnTo>
                      <a:pt x="275" y="742"/>
                    </a:lnTo>
                    <a:lnTo>
                      <a:pt x="275" y="738"/>
                    </a:lnTo>
                    <a:lnTo>
                      <a:pt x="276" y="738"/>
                    </a:lnTo>
                    <a:lnTo>
                      <a:pt x="276" y="736"/>
                    </a:lnTo>
                    <a:lnTo>
                      <a:pt x="279" y="736"/>
                    </a:lnTo>
                    <a:lnTo>
                      <a:pt x="280" y="735"/>
                    </a:lnTo>
                    <a:lnTo>
                      <a:pt x="281" y="733"/>
                    </a:lnTo>
                    <a:lnTo>
                      <a:pt x="281" y="731"/>
                    </a:lnTo>
                    <a:lnTo>
                      <a:pt x="283" y="731"/>
                    </a:lnTo>
                    <a:lnTo>
                      <a:pt x="283" y="730"/>
                    </a:lnTo>
                    <a:lnTo>
                      <a:pt x="282" y="730"/>
                    </a:lnTo>
                    <a:lnTo>
                      <a:pt x="280" y="731"/>
                    </a:lnTo>
                    <a:lnTo>
                      <a:pt x="280" y="734"/>
                    </a:lnTo>
                    <a:lnTo>
                      <a:pt x="280" y="734"/>
                    </a:lnTo>
                    <a:lnTo>
                      <a:pt x="276" y="733"/>
                    </a:lnTo>
                    <a:lnTo>
                      <a:pt x="275" y="734"/>
                    </a:lnTo>
                    <a:lnTo>
                      <a:pt x="275" y="738"/>
                    </a:lnTo>
                    <a:lnTo>
                      <a:pt x="273" y="740"/>
                    </a:lnTo>
                    <a:lnTo>
                      <a:pt x="273" y="743"/>
                    </a:lnTo>
                    <a:lnTo>
                      <a:pt x="273" y="744"/>
                    </a:lnTo>
                    <a:lnTo>
                      <a:pt x="273" y="745"/>
                    </a:lnTo>
                    <a:lnTo>
                      <a:pt x="273" y="748"/>
                    </a:lnTo>
                    <a:lnTo>
                      <a:pt x="272" y="749"/>
                    </a:lnTo>
                    <a:lnTo>
                      <a:pt x="273" y="751"/>
                    </a:lnTo>
                    <a:lnTo>
                      <a:pt x="276" y="750"/>
                    </a:lnTo>
                    <a:lnTo>
                      <a:pt x="279" y="751"/>
                    </a:lnTo>
                    <a:lnTo>
                      <a:pt x="281" y="753"/>
                    </a:lnTo>
                    <a:lnTo>
                      <a:pt x="281" y="755"/>
                    </a:lnTo>
                    <a:lnTo>
                      <a:pt x="279" y="759"/>
                    </a:lnTo>
                    <a:lnTo>
                      <a:pt x="279" y="763"/>
                    </a:lnTo>
                    <a:lnTo>
                      <a:pt x="277" y="763"/>
                    </a:lnTo>
                    <a:lnTo>
                      <a:pt x="276" y="765"/>
                    </a:lnTo>
                    <a:lnTo>
                      <a:pt x="274" y="765"/>
                    </a:lnTo>
                    <a:lnTo>
                      <a:pt x="273" y="766"/>
                    </a:lnTo>
                    <a:lnTo>
                      <a:pt x="272" y="769"/>
                    </a:lnTo>
                    <a:lnTo>
                      <a:pt x="271" y="769"/>
                    </a:lnTo>
                    <a:lnTo>
                      <a:pt x="271" y="770"/>
                    </a:lnTo>
                    <a:lnTo>
                      <a:pt x="273" y="771"/>
                    </a:lnTo>
                    <a:lnTo>
                      <a:pt x="273" y="774"/>
                    </a:lnTo>
                    <a:lnTo>
                      <a:pt x="270" y="775"/>
                    </a:lnTo>
                    <a:lnTo>
                      <a:pt x="269" y="776"/>
                    </a:lnTo>
                    <a:lnTo>
                      <a:pt x="269" y="778"/>
                    </a:lnTo>
                    <a:lnTo>
                      <a:pt x="268" y="780"/>
                    </a:lnTo>
                    <a:lnTo>
                      <a:pt x="268" y="781"/>
                    </a:lnTo>
                    <a:lnTo>
                      <a:pt x="269" y="782"/>
                    </a:lnTo>
                    <a:lnTo>
                      <a:pt x="269" y="784"/>
                    </a:lnTo>
                    <a:lnTo>
                      <a:pt x="270" y="785"/>
                    </a:lnTo>
                    <a:lnTo>
                      <a:pt x="270" y="787"/>
                    </a:lnTo>
                    <a:lnTo>
                      <a:pt x="269" y="788"/>
                    </a:lnTo>
                    <a:lnTo>
                      <a:pt x="269" y="791"/>
                    </a:lnTo>
                    <a:lnTo>
                      <a:pt x="269" y="792"/>
                    </a:lnTo>
                    <a:lnTo>
                      <a:pt x="269" y="794"/>
                    </a:lnTo>
                    <a:lnTo>
                      <a:pt x="266" y="794"/>
                    </a:lnTo>
                    <a:lnTo>
                      <a:pt x="265" y="795"/>
                    </a:lnTo>
                    <a:lnTo>
                      <a:pt x="265" y="796"/>
                    </a:lnTo>
                    <a:lnTo>
                      <a:pt x="264" y="797"/>
                    </a:lnTo>
                    <a:lnTo>
                      <a:pt x="264" y="798"/>
                    </a:lnTo>
                    <a:lnTo>
                      <a:pt x="262" y="799"/>
                    </a:lnTo>
                    <a:lnTo>
                      <a:pt x="260" y="801"/>
                    </a:lnTo>
                    <a:lnTo>
                      <a:pt x="260" y="803"/>
                    </a:lnTo>
                    <a:lnTo>
                      <a:pt x="259" y="805"/>
                    </a:lnTo>
                    <a:lnTo>
                      <a:pt x="258" y="806"/>
                    </a:lnTo>
                    <a:lnTo>
                      <a:pt x="258" y="808"/>
                    </a:lnTo>
                    <a:lnTo>
                      <a:pt x="256" y="812"/>
                    </a:lnTo>
                    <a:lnTo>
                      <a:pt x="256" y="813"/>
                    </a:lnTo>
                    <a:lnTo>
                      <a:pt x="254" y="814"/>
                    </a:lnTo>
                    <a:lnTo>
                      <a:pt x="253" y="817"/>
                    </a:lnTo>
                    <a:lnTo>
                      <a:pt x="250" y="819"/>
                    </a:lnTo>
                    <a:lnTo>
                      <a:pt x="250" y="821"/>
                    </a:lnTo>
                    <a:lnTo>
                      <a:pt x="249" y="822"/>
                    </a:lnTo>
                    <a:lnTo>
                      <a:pt x="249" y="825"/>
                    </a:lnTo>
                    <a:lnTo>
                      <a:pt x="248" y="827"/>
                    </a:lnTo>
                    <a:lnTo>
                      <a:pt x="243" y="829"/>
                    </a:lnTo>
                    <a:lnTo>
                      <a:pt x="241" y="831"/>
                    </a:lnTo>
                    <a:lnTo>
                      <a:pt x="240" y="834"/>
                    </a:lnTo>
                    <a:lnTo>
                      <a:pt x="239" y="834"/>
                    </a:lnTo>
                    <a:lnTo>
                      <a:pt x="236" y="837"/>
                    </a:lnTo>
                    <a:lnTo>
                      <a:pt x="237" y="838"/>
                    </a:lnTo>
                    <a:lnTo>
                      <a:pt x="236" y="839"/>
                    </a:lnTo>
                    <a:lnTo>
                      <a:pt x="233" y="841"/>
                    </a:lnTo>
                    <a:lnTo>
                      <a:pt x="233" y="842"/>
                    </a:lnTo>
                    <a:lnTo>
                      <a:pt x="232" y="842"/>
                    </a:lnTo>
                    <a:lnTo>
                      <a:pt x="231" y="843"/>
                    </a:lnTo>
                    <a:lnTo>
                      <a:pt x="227" y="846"/>
                    </a:lnTo>
                    <a:lnTo>
                      <a:pt x="224" y="849"/>
                    </a:lnTo>
                    <a:lnTo>
                      <a:pt x="223" y="850"/>
                    </a:lnTo>
                    <a:lnTo>
                      <a:pt x="220" y="853"/>
                    </a:lnTo>
                    <a:lnTo>
                      <a:pt x="219" y="855"/>
                    </a:lnTo>
                    <a:lnTo>
                      <a:pt x="219" y="857"/>
                    </a:lnTo>
                    <a:lnTo>
                      <a:pt x="219" y="858"/>
                    </a:lnTo>
                    <a:lnTo>
                      <a:pt x="221" y="859"/>
                    </a:lnTo>
                    <a:lnTo>
                      <a:pt x="221" y="860"/>
                    </a:lnTo>
                    <a:lnTo>
                      <a:pt x="223" y="861"/>
                    </a:lnTo>
                    <a:lnTo>
                      <a:pt x="223" y="862"/>
                    </a:lnTo>
                    <a:lnTo>
                      <a:pt x="226" y="864"/>
                    </a:lnTo>
                    <a:lnTo>
                      <a:pt x="228" y="864"/>
                    </a:lnTo>
                    <a:lnTo>
                      <a:pt x="229" y="866"/>
                    </a:lnTo>
                    <a:lnTo>
                      <a:pt x="229" y="868"/>
                    </a:lnTo>
                    <a:lnTo>
                      <a:pt x="228" y="868"/>
                    </a:lnTo>
                    <a:lnTo>
                      <a:pt x="228" y="868"/>
                    </a:lnTo>
                    <a:lnTo>
                      <a:pt x="226" y="868"/>
                    </a:lnTo>
                    <a:lnTo>
                      <a:pt x="226" y="868"/>
                    </a:lnTo>
                    <a:lnTo>
                      <a:pt x="224" y="868"/>
                    </a:lnTo>
                    <a:lnTo>
                      <a:pt x="224" y="864"/>
                    </a:lnTo>
                    <a:lnTo>
                      <a:pt x="219" y="860"/>
                    </a:lnTo>
                    <a:lnTo>
                      <a:pt x="219" y="859"/>
                    </a:lnTo>
                    <a:lnTo>
                      <a:pt x="219" y="858"/>
                    </a:lnTo>
                    <a:lnTo>
                      <a:pt x="218" y="856"/>
                    </a:lnTo>
                    <a:lnTo>
                      <a:pt x="217" y="856"/>
                    </a:lnTo>
                    <a:lnTo>
                      <a:pt x="217" y="858"/>
                    </a:lnTo>
                    <a:lnTo>
                      <a:pt x="217" y="859"/>
                    </a:lnTo>
                    <a:lnTo>
                      <a:pt x="217" y="861"/>
                    </a:lnTo>
                    <a:lnTo>
                      <a:pt x="216" y="861"/>
                    </a:lnTo>
                    <a:lnTo>
                      <a:pt x="216" y="861"/>
                    </a:lnTo>
                    <a:lnTo>
                      <a:pt x="215" y="860"/>
                    </a:lnTo>
                    <a:lnTo>
                      <a:pt x="216" y="859"/>
                    </a:lnTo>
                    <a:lnTo>
                      <a:pt x="216" y="859"/>
                    </a:lnTo>
                    <a:lnTo>
                      <a:pt x="216" y="857"/>
                    </a:lnTo>
                    <a:lnTo>
                      <a:pt x="217" y="855"/>
                    </a:lnTo>
                    <a:lnTo>
                      <a:pt x="217" y="853"/>
                    </a:lnTo>
                    <a:lnTo>
                      <a:pt x="211" y="849"/>
                    </a:lnTo>
                    <a:lnTo>
                      <a:pt x="210" y="847"/>
                    </a:lnTo>
                    <a:lnTo>
                      <a:pt x="210" y="845"/>
                    </a:lnTo>
                    <a:lnTo>
                      <a:pt x="211" y="845"/>
                    </a:lnTo>
                    <a:lnTo>
                      <a:pt x="211" y="843"/>
                    </a:lnTo>
                    <a:lnTo>
                      <a:pt x="211" y="843"/>
                    </a:lnTo>
                    <a:lnTo>
                      <a:pt x="211" y="841"/>
                    </a:lnTo>
                    <a:lnTo>
                      <a:pt x="208" y="838"/>
                    </a:lnTo>
                    <a:lnTo>
                      <a:pt x="205" y="838"/>
                    </a:lnTo>
                    <a:lnTo>
                      <a:pt x="205" y="837"/>
                    </a:lnTo>
                    <a:lnTo>
                      <a:pt x="203" y="834"/>
                    </a:lnTo>
                    <a:lnTo>
                      <a:pt x="202" y="834"/>
                    </a:lnTo>
                    <a:lnTo>
                      <a:pt x="200" y="835"/>
                    </a:lnTo>
                    <a:lnTo>
                      <a:pt x="198" y="836"/>
                    </a:lnTo>
                    <a:lnTo>
                      <a:pt x="198" y="837"/>
                    </a:lnTo>
                    <a:lnTo>
                      <a:pt x="200" y="838"/>
                    </a:lnTo>
                    <a:lnTo>
                      <a:pt x="200" y="840"/>
                    </a:lnTo>
                    <a:lnTo>
                      <a:pt x="198" y="841"/>
                    </a:lnTo>
                    <a:lnTo>
                      <a:pt x="196" y="843"/>
                    </a:lnTo>
                    <a:lnTo>
                      <a:pt x="195" y="846"/>
                    </a:lnTo>
                    <a:lnTo>
                      <a:pt x="191" y="845"/>
                    </a:lnTo>
                    <a:lnTo>
                      <a:pt x="189" y="840"/>
                    </a:lnTo>
                    <a:lnTo>
                      <a:pt x="187" y="840"/>
                    </a:lnTo>
                    <a:lnTo>
                      <a:pt x="186" y="839"/>
                    </a:lnTo>
                    <a:lnTo>
                      <a:pt x="185" y="836"/>
                    </a:lnTo>
                    <a:lnTo>
                      <a:pt x="185" y="832"/>
                    </a:lnTo>
                    <a:lnTo>
                      <a:pt x="184" y="832"/>
                    </a:lnTo>
                    <a:lnTo>
                      <a:pt x="185" y="830"/>
                    </a:lnTo>
                    <a:lnTo>
                      <a:pt x="183" y="828"/>
                    </a:lnTo>
                    <a:lnTo>
                      <a:pt x="183" y="827"/>
                    </a:lnTo>
                    <a:lnTo>
                      <a:pt x="183" y="824"/>
                    </a:lnTo>
                    <a:lnTo>
                      <a:pt x="183" y="818"/>
                    </a:lnTo>
                    <a:lnTo>
                      <a:pt x="183" y="814"/>
                    </a:lnTo>
                    <a:lnTo>
                      <a:pt x="185" y="808"/>
                    </a:lnTo>
                    <a:lnTo>
                      <a:pt x="185" y="806"/>
                    </a:lnTo>
                    <a:lnTo>
                      <a:pt x="186" y="806"/>
                    </a:lnTo>
                    <a:lnTo>
                      <a:pt x="186" y="802"/>
                    </a:lnTo>
                    <a:lnTo>
                      <a:pt x="187" y="800"/>
                    </a:lnTo>
                    <a:lnTo>
                      <a:pt x="187" y="798"/>
                    </a:lnTo>
                    <a:lnTo>
                      <a:pt x="185" y="796"/>
                    </a:lnTo>
                    <a:lnTo>
                      <a:pt x="183" y="797"/>
                    </a:lnTo>
                    <a:lnTo>
                      <a:pt x="183" y="798"/>
                    </a:lnTo>
                    <a:lnTo>
                      <a:pt x="181" y="798"/>
                    </a:lnTo>
                    <a:lnTo>
                      <a:pt x="181" y="796"/>
                    </a:lnTo>
                    <a:lnTo>
                      <a:pt x="179" y="794"/>
                    </a:lnTo>
                    <a:lnTo>
                      <a:pt x="177" y="791"/>
                    </a:lnTo>
                    <a:lnTo>
                      <a:pt x="177" y="789"/>
                    </a:lnTo>
                    <a:lnTo>
                      <a:pt x="179" y="787"/>
                    </a:lnTo>
                    <a:lnTo>
                      <a:pt x="183" y="786"/>
                    </a:lnTo>
                    <a:lnTo>
                      <a:pt x="188" y="786"/>
                    </a:lnTo>
                    <a:lnTo>
                      <a:pt x="189" y="787"/>
                    </a:lnTo>
                    <a:lnTo>
                      <a:pt x="192" y="787"/>
                    </a:lnTo>
                    <a:lnTo>
                      <a:pt x="195" y="785"/>
                    </a:lnTo>
                    <a:lnTo>
                      <a:pt x="195" y="784"/>
                    </a:lnTo>
                    <a:lnTo>
                      <a:pt x="196" y="782"/>
                    </a:lnTo>
                    <a:lnTo>
                      <a:pt x="197" y="780"/>
                    </a:lnTo>
                    <a:lnTo>
                      <a:pt x="197" y="776"/>
                    </a:lnTo>
                    <a:lnTo>
                      <a:pt x="196" y="776"/>
                    </a:lnTo>
                    <a:lnTo>
                      <a:pt x="196" y="776"/>
                    </a:lnTo>
                    <a:lnTo>
                      <a:pt x="193" y="774"/>
                    </a:lnTo>
                    <a:lnTo>
                      <a:pt x="194" y="774"/>
                    </a:lnTo>
                    <a:lnTo>
                      <a:pt x="196" y="775"/>
                    </a:lnTo>
                    <a:lnTo>
                      <a:pt x="198" y="774"/>
                    </a:lnTo>
                    <a:lnTo>
                      <a:pt x="198" y="770"/>
                    </a:lnTo>
                    <a:lnTo>
                      <a:pt x="198" y="770"/>
                    </a:lnTo>
                    <a:lnTo>
                      <a:pt x="198" y="768"/>
                    </a:lnTo>
                    <a:lnTo>
                      <a:pt x="200" y="767"/>
                    </a:lnTo>
                    <a:lnTo>
                      <a:pt x="202" y="765"/>
                    </a:lnTo>
                    <a:lnTo>
                      <a:pt x="202" y="763"/>
                    </a:lnTo>
                    <a:lnTo>
                      <a:pt x="201" y="762"/>
                    </a:lnTo>
                    <a:lnTo>
                      <a:pt x="200" y="760"/>
                    </a:lnTo>
                    <a:lnTo>
                      <a:pt x="199" y="759"/>
                    </a:lnTo>
                    <a:lnTo>
                      <a:pt x="198" y="758"/>
                    </a:lnTo>
                    <a:lnTo>
                      <a:pt x="200" y="759"/>
                    </a:lnTo>
                    <a:lnTo>
                      <a:pt x="201" y="759"/>
                    </a:lnTo>
                    <a:lnTo>
                      <a:pt x="202" y="758"/>
                    </a:lnTo>
                    <a:lnTo>
                      <a:pt x="203" y="755"/>
                    </a:lnTo>
                    <a:lnTo>
                      <a:pt x="203" y="749"/>
                    </a:lnTo>
                    <a:lnTo>
                      <a:pt x="204" y="749"/>
                    </a:lnTo>
                    <a:lnTo>
                      <a:pt x="205" y="746"/>
                    </a:lnTo>
                    <a:lnTo>
                      <a:pt x="206" y="746"/>
                    </a:lnTo>
                    <a:lnTo>
                      <a:pt x="206" y="745"/>
                    </a:lnTo>
                    <a:lnTo>
                      <a:pt x="207" y="743"/>
                    </a:lnTo>
                    <a:lnTo>
                      <a:pt x="208" y="741"/>
                    </a:lnTo>
                    <a:lnTo>
                      <a:pt x="211" y="739"/>
                    </a:lnTo>
                    <a:lnTo>
                      <a:pt x="211" y="737"/>
                    </a:lnTo>
                    <a:lnTo>
                      <a:pt x="209" y="737"/>
                    </a:lnTo>
                    <a:lnTo>
                      <a:pt x="209" y="739"/>
                    </a:lnTo>
                    <a:lnTo>
                      <a:pt x="207" y="741"/>
                    </a:lnTo>
                    <a:lnTo>
                      <a:pt x="207" y="743"/>
                    </a:lnTo>
                    <a:lnTo>
                      <a:pt x="205" y="743"/>
                    </a:lnTo>
                    <a:lnTo>
                      <a:pt x="205" y="743"/>
                    </a:lnTo>
                    <a:lnTo>
                      <a:pt x="205" y="742"/>
                    </a:lnTo>
                    <a:lnTo>
                      <a:pt x="203" y="734"/>
                    </a:lnTo>
                    <a:lnTo>
                      <a:pt x="202" y="733"/>
                    </a:lnTo>
                    <a:lnTo>
                      <a:pt x="200" y="730"/>
                    </a:lnTo>
                    <a:lnTo>
                      <a:pt x="199" y="729"/>
                    </a:lnTo>
                    <a:lnTo>
                      <a:pt x="198" y="729"/>
                    </a:lnTo>
                    <a:lnTo>
                      <a:pt x="198" y="727"/>
                    </a:lnTo>
                    <a:lnTo>
                      <a:pt x="199" y="726"/>
                    </a:lnTo>
                    <a:lnTo>
                      <a:pt x="198" y="723"/>
                    </a:lnTo>
                    <a:lnTo>
                      <a:pt x="193" y="719"/>
                    </a:lnTo>
                    <a:lnTo>
                      <a:pt x="191" y="719"/>
                    </a:lnTo>
                    <a:lnTo>
                      <a:pt x="191" y="718"/>
                    </a:lnTo>
                    <a:lnTo>
                      <a:pt x="192" y="717"/>
                    </a:lnTo>
                    <a:lnTo>
                      <a:pt x="193" y="714"/>
                    </a:lnTo>
                    <a:lnTo>
                      <a:pt x="192" y="712"/>
                    </a:lnTo>
                    <a:lnTo>
                      <a:pt x="192" y="712"/>
                    </a:lnTo>
                    <a:lnTo>
                      <a:pt x="191" y="712"/>
                    </a:lnTo>
                    <a:lnTo>
                      <a:pt x="190" y="714"/>
                    </a:lnTo>
                    <a:lnTo>
                      <a:pt x="189" y="714"/>
                    </a:lnTo>
                    <a:lnTo>
                      <a:pt x="190" y="716"/>
                    </a:lnTo>
                    <a:lnTo>
                      <a:pt x="188" y="717"/>
                    </a:lnTo>
                    <a:lnTo>
                      <a:pt x="188" y="718"/>
                    </a:lnTo>
                    <a:lnTo>
                      <a:pt x="190" y="718"/>
                    </a:lnTo>
                    <a:lnTo>
                      <a:pt x="190" y="719"/>
                    </a:lnTo>
                    <a:lnTo>
                      <a:pt x="191" y="722"/>
                    </a:lnTo>
                    <a:lnTo>
                      <a:pt x="193" y="723"/>
                    </a:lnTo>
                    <a:lnTo>
                      <a:pt x="192" y="727"/>
                    </a:lnTo>
                    <a:lnTo>
                      <a:pt x="192" y="728"/>
                    </a:lnTo>
                    <a:lnTo>
                      <a:pt x="192" y="728"/>
                    </a:lnTo>
                    <a:lnTo>
                      <a:pt x="192" y="728"/>
                    </a:lnTo>
                    <a:lnTo>
                      <a:pt x="192" y="732"/>
                    </a:lnTo>
                    <a:lnTo>
                      <a:pt x="191" y="734"/>
                    </a:lnTo>
                    <a:lnTo>
                      <a:pt x="191" y="735"/>
                    </a:lnTo>
                    <a:lnTo>
                      <a:pt x="190" y="737"/>
                    </a:lnTo>
                    <a:lnTo>
                      <a:pt x="189" y="738"/>
                    </a:lnTo>
                    <a:lnTo>
                      <a:pt x="189" y="739"/>
                    </a:lnTo>
                    <a:lnTo>
                      <a:pt x="187" y="742"/>
                    </a:lnTo>
                    <a:lnTo>
                      <a:pt x="187" y="743"/>
                    </a:lnTo>
                    <a:lnTo>
                      <a:pt x="187" y="743"/>
                    </a:lnTo>
                    <a:lnTo>
                      <a:pt x="185" y="743"/>
                    </a:lnTo>
                    <a:lnTo>
                      <a:pt x="185" y="744"/>
                    </a:lnTo>
                    <a:lnTo>
                      <a:pt x="183" y="745"/>
                    </a:lnTo>
                    <a:lnTo>
                      <a:pt x="182" y="749"/>
                    </a:lnTo>
                    <a:lnTo>
                      <a:pt x="180" y="749"/>
                    </a:lnTo>
                    <a:lnTo>
                      <a:pt x="180" y="749"/>
                    </a:lnTo>
                    <a:lnTo>
                      <a:pt x="179" y="751"/>
                    </a:lnTo>
                    <a:lnTo>
                      <a:pt x="180" y="752"/>
                    </a:lnTo>
                    <a:lnTo>
                      <a:pt x="180" y="752"/>
                    </a:lnTo>
                    <a:lnTo>
                      <a:pt x="181" y="754"/>
                    </a:lnTo>
                    <a:lnTo>
                      <a:pt x="182" y="754"/>
                    </a:lnTo>
                    <a:lnTo>
                      <a:pt x="182" y="754"/>
                    </a:lnTo>
                    <a:lnTo>
                      <a:pt x="181" y="755"/>
                    </a:lnTo>
                    <a:lnTo>
                      <a:pt x="181" y="756"/>
                    </a:lnTo>
                    <a:lnTo>
                      <a:pt x="183" y="758"/>
                    </a:lnTo>
                    <a:lnTo>
                      <a:pt x="184" y="760"/>
                    </a:lnTo>
                    <a:lnTo>
                      <a:pt x="186" y="761"/>
                    </a:lnTo>
                    <a:lnTo>
                      <a:pt x="186" y="762"/>
                    </a:lnTo>
                    <a:lnTo>
                      <a:pt x="184" y="763"/>
                    </a:lnTo>
                    <a:lnTo>
                      <a:pt x="182" y="767"/>
                    </a:lnTo>
                    <a:lnTo>
                      <a:pt x="180" y="770"/>
                    </a:lnTo>
                    <a:lnTo>
                      <a:pt x="179" y="771"/>
                    </a:lnTo>
                    <a:lnTo>
                      <a:pt x="178" y="770"/>
                    </a:lnTo>
                    <a:lnTo>
                      <a:pt x="177" y="771"/>
                    </a:lnTo>
                    <a:lnTo>
                      <a:pt x="174" y="772"/>
                    </a:lnTo>
                    <a:lnTo>
                      <a:pt x="172" y="772"/>
                    </a:lnTo>
                    <a:lnTo>
                      <a:pt x="170" y="771"/>
                    </a:lnTo>
                    <a:lnTo>
                      <a:pt x="167" y="769"/>
                    </a:lnTo>
                    <a:lnTo>
                      <a:pt x="167" y="767"/>
                    </a:lnTo>
                    <a:lnTo>
                      <a:pt x="166" y="766"/>
                    </a:lnTo>
                    <a:lnTo>
                      <a:pt x="165" y="767"/>
                    </a:lnTo>
                    <a:lnTo>
                      <a:pt x="161" y="771"/>
                    </a:lnTo>
                    <a:lnTo>
                      <a:pt x="157" y="774"/>
                    </a:lnTo>
                    <a:lnTo>
                      <a:pt x="152" y="774"/>
                    </a:lnTo>
                    <a:lnTo>
                      <a:pt x="149" y="773"/>
                    </a:lnTo>
                    <a:lnTo>
                      <a:pt x="147" y="772"/>
                    </a:lnTo>
                    <a:lnTo>
                      <a:pt x="146" y="771"/>
                    </a:lnTo>
                    <a:lnTo>
                      <a:pt x="146" y="770"/>
                    </a:lnTo>
                    <a:lnTo>
                      <a:pt x="143" y="766"/>
                    </a:lnTo>
                    <a:lnTo>
                      <a:pt x="143" y="765"/>
                    </a:lnTo>
                    <a:lnTo>
                      <a:pt x="141" y="764"/>
                    </a:lnTo>
                    <a:lnTo>
                      <a:pt x="140" y="760"/>
                    </a:lnTo>
                    <a:lnTo>
                      <a:pt x="137" y="755"/>
                    </a:lnTo>
                    <a:lnTo>
                      <a:pt x="130" y="743"/>
                    </a:lnTo>
                    <a:lnTo>
                      <a:pt x="129" y="742"/>
                    </a:lnTo>
                    <a:lnTo>
                      <a:pt x="127" y="737"/>
                    </a:lnTo>
                    <a:lnTo>
                      <a:pt x="123" y="734"/>
                    </a:lnTo>
                    <a:lnTo>
                      <a:pt x="120" y="729"/>
                    </a:lnTo>
                    <a:lnTo>
                      <a:pt x="119" y="729"/>
                    </a:lnTo>
                    <a:lnTo>
                      <a:pt x="118" y="727"/>
                    </a:lnTo>
                    <a:lnTo>
                      <a:pt x="117" y="725"/>
                    </a:lnTo>
                    <a:lnTo>
                      <a:pt x="114" y="724"/>
                    </a:lnTo>
                    <a:lnTo>
                      <a:pt x="112" y="719"/>
                    </a:lnTo>
                    <a:lnTo>
                      <a:pt x="111" y="717"/>
                    </a:lnTo>
                    <a:lnTo>
                      <a:pt x="109" y="716"/>
                    </a:lnTo>
                    <a:lnTo>
                      <a:pt x="110" y="712"/>
                    </a:lnTo>
                    <a:lnTo>
                      <a:pt x="108" y="712"/>
                    </a:lnTo>
                    <a:lnTo>
                      <a:pt x="108" y="710"/>
                    </a:lnTo>
                    <a:lnTo>
                      <a:pt x="107" y="709"/>
                    </a:lnTo>
                    <a:lnTo>
                      <a:pt x="104" y="704"/>
                    </a:lnTo>
                    <a:lnTo>
                      <a:pt x="102" y="700"/>
                    </a:lnTo>
                    <a:lnTo>
                      <a:pt x="102" y="698"/>
                    </a:lnTo>
                    <a:lnTo>
                      <a:pt x="102" y="696"/>
                    </a:lnTo>
                    <a:lnTo>
                      <a:pt x="102" y="696"/>
                    </a:lnTo>
                    <a:lnTo>
                      <a:pt x="101" y="695"/>
                    </a:lnTo>
                    <a:lnTo>
                      <a:pt x="101" y="692"/>
                    </a:lnTo>
                    <a:lnTo>
                      <a:pt x="102" y="691"/>
                    </a:lnTo>
                    <a:lnTo>
                      <a:pt x="104" y="688"/>
                    </a:lnTo>
                    <a:lnTo>
                      <a:pt x="104" y="684"/>
                    </a:lnTo>
                    <a:lnTo>
                      <a:pt x="103" y="678"/>
                    </a:lnTo>
                    <a:lnTo>
                      <a:pt x="103" y="678"/>
                    </a:lnTo>
                    <a:lnTo>
                      <a:pt x="103" y="675"/>
                    </a:lnTo>
                    <a:lnTo>
                      <a:pt x="102" y="672"/>
                    </a:lnTo>
                    <a:lnTo>
                      <a:pt x="101" y="669"/>
                    </a:lnTo>
                    <a:lnTo>
                      <a:pt x="100" y="667"/>
                    </a:lnTo>
                    <a:lnTo>
                      <a:pt x="99" y="666"/>
                    </a:lnTo>
                    <a:lnTo>
                      <a:pt x="99" y="662"/>
                    </a:lnTo>
                    <a:lnTo>
                      <a:pt x="101" y="661"/>
                    </a:lnTo>
                    <a:lnTo>
                      <a:pt x="101" y="656"/>
                    </a:lnTo>
                    <a:lnTo>
                      <a:pt x="103" y="654"/>
                    </a:lnTo>
                    <a:lnTo>
                      <a:pt x="104" y="654"/>
                    </a:lnTo>
                    <a:lnTo>
                      <a:pt x="107" y="649"/>
                    </a:lnTo>
                    <a:lnTo>
                      <a:pt x="107" y="649"/>
                    </a:lnTo>
                    <a:lnTo>
                      <a:pt x="108" y="650"/>
                    </a:lnTo>
                    <a:lnTo>
                      <a:pt x="107" y="652"/>
                    </a:lnTo>
                    <a:lnTo>
                      <a:pt x="107" y="655"/>
                    </a:lnTo>
                    <a:lnTo>
                      <a:pt x="106" y="658"/>
                    </a:lnTo>
                    <a:lnTo>
                      <a:pt x="108" y="659"/>
                    </a:lnTo>
                    <a:lnTo>
                      <a:pt x="110" y="660"/>
                    </a:lnTo>
                    <a:lnTo>
                      <a:pt x="112" y="660"/>
                    </a:lnTo>
                    <a:lnTo>
                      <a:pt x="116" y="657"/>
                    </a:lnTo>
                    <a:lnTo>
                      <a:pt x="116" y="657"/>
                    </a:lnTo>
                    <a:lnTo>
                      <a:pt x="118" y="655"/>
                    </a:lnTo>
                    <a:lnTo>
                      <a:pt x="118" y="654"/>
                    </a:lnTo>
                    <a:lnTo>
                      <a:pt x="117" y="653"/>
                    </a:lnTo>
                    <a:lnTo>
                      <a:pt x="117" y="654"/>
                    </a:lnTo>
                    <a:lnTo>
                      <a:pt x="117" y="655"/>
                    </a:lnTo>
                    <a:lnTo>
                      <a:pt x="114" y="656"/>
                    </a:lnTo>
                    <a:lnTo>
                      <a:pt x="113" y="656"/>
                    </a:lnTo>
                    <a:lnTo>
                      <a:pt x="113" y="657"/>
                    </a:lnTo>
                    <a:lnTo>
                      <a:pt x="111" y="657"/>
                    </a:lnTo>
                    <a:lnTo>
                      <a:pt x="108" y="657"/>
                    </a:lnTo>
                    <a:lnTo>
                      <a:pt x="108" y="655"/>
                    </a:lnTo>
                    <a:lnTo>
                      <a:pt x="109" y="654"/>
                    </a:lnTo>
                    <a:lnTo>
                      <a:pt x="109" y="650"/>
                    </a:lnTo>
                    <a:lnTo>
                      <a:pt x="108" y="648"/>
                    </a:lnTo>
                    <a:lnTo>
                      <a:pt x="106" y="646"/>
                    </a:lnTo>
                    <a:lnTo>
                      <a:pt x="107" y="644"/>
                    </a:lnTo>
                    <a:lnTo>
                      <a:pt x="108" y="641"/>
                    </a:lnTo>
                    <a:lnTo>
                      <a:pt x="111" y="640"/>
                    </a:lnTo>
                    <a:lnTo>
                      <a:pt x="111" y="639"/>
                    </a:lnTo>
                    <a:lnTo>
                      <a:pt x="111" y="638"/>
                    </a:lnTo>
                    <a:lnTo>
                      <a:pt x="110" y="638"/>
                    </a:lnTo>
                    <a:lnTo>
                      <a:pt x="109" y="639"/>
                    </a:lnTo>
                    <a:lnTo>
                      <a:pt x="107" y="639"/>
                    </a:lnTo>
                    <a:lnTo>
                      <a:pt x="106" y="639"/>
                    </a:lnTo>
                    <a:lnTo>
                      <a:pt x="106" y="639"/>
                    </a:lnTo>
                    <a:lnTo>
                      <a:pt x="106" y="640"/>
                    </a:lnTo>
                    <a:lnTo>
                      <a:pt x="106" y="640"/>
                    </a:lnTo>
                    <a:lnTo>
                      <a:pt x="106" y="642"/>
                    </a:lnTo>
                    <a:lnTo>
                      <a:pt x="106" y="643"/>
                    </a:lnTo>
                    <a:lnTo>
                      <a:pt x="106" y="644"/>
                    </a:lnTo>
                    <a:lnTo>
                      <a:pt x="104" y="644"/>
                    </a:lnTo>
                    <a:lnTo>
                      <a:pt x="103" y="642"/>
                    </a:lnTo>
                    <a:lnTo>
                      <a:pt x="101" y="642"/>
                    </a:lnTo>
                    <a:lnTo>
                      <a:pt x="99" y="643"/>
                    </a:lnTo>
                    <a:lnTo>
                      <a:pt x="99" y="645"/>
                    </a:lnTo>
                    <a:lnTo>
                      <a:pt x="98" y="645"/>
                    </a:lnTo>
                    <a:lnTo>
                      <a:pt x="94" y="642"/>
                    </a:lnTo>
                    <a:lnTo>
                      <a:pt x="94" y="641"/>
                    </a:lnTo>
                    <a:lnTo>
                      <a:pt x="95" y="639"/>
                    </a:lnTo>
                    <a:lnTo>
                      <a:pt x="95" y="638"/>
                    </a:lnTo>
                    <a:lnTo>
                      <a:pt x="94" y="636"/>
                    </a:lnTo>
                    <a:lnTo>
                      <a:pt x="93" y="636"/>
                    </a:lnTo>
                    <a:lnTo>
                      <a:pt x="92" y="636"/>
                    </a:lnTo>
                    <a:lnTo>
                      <a:pt x="93" y="638"/>
                    </a:lnTo>
                    <a:lnTo>
                      <a:pt x="93" y="639"/>
                    </a:lnTo>
                    <a:lnTo>
                      <a:pt x="93" y="639"/>
                    </a:lnTo>
                    <a:lnTo>
                      <a:pt x="93" y="642"/>
                    </a:lnTo>
                    <a:lnTo>
                      <a:pt x="96" y="645"/>
                    </a:lnTo>
                    <a:lnTo>
                      <a:pt x="99" y="646"/>
                    </a:lnTo>
                    <a:lnTo>
                      <a:pt x="102" y="648"/>
                    </a:lnTo>
                    <a:lnTo>
                      <a:pt x="102" y="651"/>
                    </a:lnTo>
                    <a:lnTo>
                      <a:pt x="98" y="654"/>
                    </a:lnTo>
                    <a:lnTo>
                      <a:pt x="96" y="654"/>
                    </a:lnTo>
                    <a:lnTo>
                      <a:pt x="95" y="653"/>
                    </a:lnTo>
                    <a:lnTo>
                      <a:pt x="93" y="651"/>
                    </a:lnTo>
                    <a:lnTo>
                      <a:pt x="92" y="648"/>
                    </a:lnTo>
                    <a:lnTo>
                      <a:pt x="88" y="645"/>
                    </a:lnTo>
                    <a:lnTo>
                      <a:pt x="86" y="641"/>
                    </a:lnTo>
                    <a:lnTo>
                      <a:pt x="83" y="638"/>
                    </a:lnTo>
                    <a:lnTo>
                      <a:pt x="82" y="634"/>
                    </a:lnTo>
                    <a:lnTo>
                      <a:pt x="80" y="631"/>
                    </a:lnTo>
                    <a:lnTo>
                      <a:pt x="78" y="624"/>
                    </a:lnTo>
                    <a:lnTo>
                      <a:pt x="77" y="623"/>
                    </a:lnTo>
                    <a:lnTo>
                      <a:pt x="76" y="621"/>
                    </a:lnTo>
                    <a:lnTo>
                      <a:pt x="74" y="619"/>
                    </a:lnTo>
                    <a:lnTo>
                      <a:pt x="71" y="613"/>
                    </a:lnTo>
                    <a:lnTo>
                      <a:pt x="69" y="611"/>
                    </a:lnTo>
                    <a:lnTo>
                      <a:pt x="69" y="611"/>
                    </a:lnTo>
                    <a:lnTo>
                      <a:pt x="65" y="606"/>
                    </a:lnTo>
                    <a:lnTo>
                      <a:pt x="64" y="606"/>
                    </a:lnTo>
                    <a:lnTo>
                      <a:pt x="61" y="602"/>
                    </a:lnTo>
                    <a:lnTo>
                      <a:pt x="61" y="602"/>
                    </a:lnTo>
                    <a:lnTo>
                      <a:pt x="59" y="598"/>
                    </a:lnTo>
                    <a:lnTo>
                      <a:pt x="58" y="597"/>
                    </a:lnTo>
                    <a:lnTo>
                      <a:pt x="57" y="597"/>
                    </a:lnTo>
                    <a:lnTo>
                      <a:pt x="58" y="596"/>
                    </a:lnTo>
                    <a:lnTo>
                      <a:pt x="57" y="596"/>
                    </a:lnTo>
                    <a:lnTo>
                      <a:pt x="56" y="596"/>
                    </a:lnTo>
                    <a:lnTo>
                      <a:pt x="55" y="593"/>
                    </a:lnTo>
                    <a:lnTo>
                      <a:pt x="51" y="588"/>
                    </a:lnTo>
                    <a:lnTo>
                      <a:pt x="50" y="587"/>
                    </a:lnTo>
                    <a:lnTo>
                      <a:pt x="48" y="585"/>
                    </a:lnTo>
                    <a:lnTo>
                      <a:pt x="47" y="583"/>
                    </a:lnTo>
                    <a:lnTo>
                      <a:pt x="44" y="580"/>
                    </a:lnTo>
                    <a:lnTo>
                      <a:pt x="44" y="578"/>
                    </a:lnTo>
                    <a:lnTo>
                      <a:pt x="40" y="576"/>
                    </a:lnTo>
                    <a:lnTo>
                      <a:pt x="38" y="572"/>
                    </a:lnTo>
                    <a:lnTo>
                      <a:pt x="36" y="572"/>
                    </a:lnTo>
                    <a:lnTo>
                      <a:pt x="35" y="569"/>
                    </a:lnTo>
                    <a:lnTo>
                      <a:pt x="33" y="567"/>
                    </a:lnTo>
                    <a:lnTo>
                      <a:pt x="33" y="565"/>
                    </a:lnTo>
                    <a:lnTo>
                      <a:pt x="31" y="565"/>
                    </a:lnTo>
                    <a:lnTo>
                      <a:pt x="29" y="562"/>
                    </a:lnTo>
                    <a:lnTo>
                      <a:pt x="27" y="556"/>
                    </a:lnTo>
                    <a:lnTo>
                      <a:pt x="24" y="553"/>
                    </a:lnTo>
                    <a:lnTo>
                      <a:pt x="23" y="550"/>
                    </a:lnTo>
                    <a:lnTo>
                      <a:pt x="22" y="549"/>
                    </a:lnTo>
                    <a:lnTo>
                      <a:pt x="21" y="546"/>
                    </a:lnTo>
                    <a:lnTo>
                      <a:pt x="20" y="546"/>
                    </a:lnTo>
                    <a:lnTo>
                      <a:pt x="19" y="544"/>
                    </a:lnTo>
                    <a:lnTo>
                      <a:pt x="15" y="541"/>
                    </a:lnTo>
                    <a:lnTo>
                      <a:pt x="14" y="541"/>
                    </a:lnTo>
                    <a:lnTo>
                      <a:pt x="14" y="542"/>
                    </a:lnTo>
                    <a:lnTo>
                      <a:pt x="11" y="542"/>
                    </a:lnTo>
                    <a:lnTo>
                      <a:pt x="9" y="541"/>
                    </a:lnTo>
                    <a:lnTo>
                      <a:pt x="8" y="538"/>
                    </a:lnTo>
                    <a:lnTo>
                      <a:pt x="6" y="535"/>
                    </a:lnTo>
                    <a:lnTo>
                      <a:pt x="5" y="531"/>
                    </a:lnTo>
                    <a:lnTo>
                      <a:pt x="3" y="531"/>
                    </a:lnTo>
                    <a:lnTo>
                      <a:pt x="2" y="530"/>
                    </a:lnTo>
                    <a:lnTo>
                      <a:pt x="0" y="523"/>
                    </a:lnTo>
                    <a:lnTo>
                      <a:pt x="1" y="521"/>
                    </a:lnTo>
                    <a:lnTo>
                      <a:pt x="1" y="520"/>
                    </a:lnTo>
                    <a:lnTo>
                      <a:pt x="5" y="519"/>
                    </a:lnTo>
                    <a:lnTo>
                      <a:pt x="8" y="517"/>
                    </a:lnTo>
                    <a:lnTo>
                      <a:pt x="11" y="515"/>
                    </a:lnTo>
                    <a:lnTo>
                      <a:pt x="12" y="515"/>
                    </a:lnTo>
                    <a:lnTo>
                      <a:pt x="13" y="514"/>
                    </a:lnTo>
                    <a:lnTo>
                      <a:pt x="14" y="511"/>
                    </a:lnTo>
                    <a:lnTo>
                      <a:pt x="15" y="510"/>
                    </a:lnTo>
                    <a:lnTo>
                      <a:pt x="16" y="508"/>
                    </a:lnTo>
                    <a:lnTo>
                      <a:pt x="17" y="508"/>
                    </a:lnTo>
                    <a:lnTo>
                      <a:pt x="17" y="502"/>
                    </a:lnTo>
                    <a:lnTo>
                      <a:pt x="19" y="496"/>
                    </a:lnTo>
                    <a:lnTo>
                      <a:pt x="19" y="495"/>
                    </a:lnTo>
                    <a:lnTo>
                      <a:pt x="20" y="495"/>
                    </a:lnTo>
                    <a:lnTo>
                      <a:pt x="21" y="496"/>
                    </a:lnTo>
                    <a:lnTo>
                      <a:pt x="23" y="496"/>
                    </a:lnTo>
                    <a:lnTo>
                      <a:pt x="23" y="495"/>
                    </a:lnTo>
                    <a:lnTo>
                      <a:pt x="23" y="495"/>
                    </a:lnTo>
                    <a:lnTo>
                      <a:pt x="24" y="492"/>
                    </a:lnTo>
                    <a:lnTo>
                      <a:pt x="23" y="488"/>
                    </a:lnTo>
                    <a:lnTo>
                      <a:pt x="26" y="485"/>
                    </a:lnTo>
                    <a:lnTo>
                      <a:pt x="27" y="480"/>
                    </a:lnTo>
                    <a:lnTo>
                      <a:pt x="28" y="479"/>
                    </a:lnTo>
                    <a:lnTo>
                      <a:pt x="28" y="478"/>
                    </a:lnTo>
                    <a:lnTo>
                      <a:pt x="27" y="477"/>
                    </a:lnTo>
                    <a:lnTo>
                      <a:pt x="27" y="475"/>
                    </a:lnTo>
                    <a:lnTo>
                      <a:pt x="27" y="475"/>
                    </a:lnTo>
                    <a:lnTo>
                      <a:pt x="27" y="468"/>
                    </a:lnTo>
                    <a:lnTo>
                      <a:pt x="27" y="465"/>
                    </a:lnTo>
                    <a:lnTo>
                      <a:pt x="28" y="463"/>
                    </a:lnTo>
                    <a:lnTo>
                      <a:pt x="29" y="462"/>
                    </a:lnTo>
                    <a:lnTo>
                      <a:pt x="30" y="457"/>
                    </a:lnTo>
                    <a:lnTo>
                      <a:pt x="31" y="457"/>
                    </a:lnTo>
                    <a:lnTo>
                      <a:pt x="31" y="455"/>
                    </a:lnTo>
                    <a:lnTo>
                      <a:pt x="32" y="455"/>
                    </a:lnTo>
                    <a:lnTo>
                      <a:pt x="32" y="452"/>
                    </a:lnTo>
                    <a:lnTo>
                      <a:pt x="33" y="451"/>
                    </a:lnTo>
                    <a:lnTo>
                      <a:pt x="32" y="450"/>
                    </a:lnTo>
                    <a:lnTo>
                      <a:pt x="33" y="447"/>
                    </a:lnTo>
                    <a:lnTo>
                      <a:pt x="33" y="439"/>
                    </a:lnTo>
                    <a:lnTo>
                      <a:pt x="31" y="436"/>
                    </a:lnTo>
                    <a:lnTo>
                      <a:pt x="30" y="432"/>
                    </a:lnTo>
                    <a:lnTo>
                      <a:pt x="30" y="424"/>
                    </a:lnTo>
                    <a:lnTo>
                      <a:pt x="29" y="418"/>
                    </a:lnTo>
                    <a:lnTo>
                      <a:pt x="30" y="419"/>
                    </a:lnTo>
                    <a:lnTo>
                      <a:pt x="30" y="420"/>
                    </a:lnTo>
                    <a:lnTo>
                      <a:pt x="33" y="421"/>
                    </a:lnTo>
                    <a:lnTo>
                      <a:pt x="34" y="421"/>
                    </a:lnTo>
                    <a:lnTo>
                      <a:pt x="34" y="418"/>
                    </a:lnTo>
                    <a:lnTo>
                      <a:pt x="36" y="415"/>
                    </a:lnTo>
                    <a:lnTo>
                      <a:pt x="36" y="414"/>
                    </a:lnTo>
                    <a:lnTo>
                      <a:pt x="37" y="413"/>
                    </a:lnTo>
                    <a:lnTo>
                      <a:pt x="36" y="410"/>
                    </a:lnTo>
                    <a:lnTo>
                      <a:pt x="39" y="408"/>
                    </a:lnTo>
                    <a:lnTo>
                      <a:pt x="40" y="406"/>
                    </a:lnTo>
                    <a:lnTo>
                      <a:pt x="40" y="405"/>
                    </a:lnTo>
                    <a:lnTo>
                      <a:pt x="42" y="404"/>
                    </a:lnTo>
                    <a:lnTo>
                      <a:pt x="42" y="403"/>
                    </a:lnTo>
                    <a:lnTo>
                      <a:pt x="44" y="402"/>
                    </a:lnTo>
                    <a:lnTo>
                      <a:pt x="44" y="400"/>
                    </a:lnTo>
                    <a:lnTo>
                      <a:pt x="46" y="399"/>
                    </a:lnTo>
                    <a:lnTo>
                      <a:pt x="48" y="398"/>
                    </a:lnTo>
                    <a:lnTo>
                      <a:pt x="49" y="397"/>
                    </a:lnTo>
                    <a:lnTo>
                      <a:pt x="51" y="396"/>
                    </a:lnTo>
                    <a:lnTo>
                      <a:pt x="51" y="395"/>
                    </a:lnTo>
                    <a:lnTo>
                      <a:pt x="51" y="394"/>
                    </a:lnTo>
                    <a:lnTo>
                      <a:pt x="52" y="393"/>
                    </a:lnTo>
                    <a:lnTo>
                      <a:pt x="54" y="391"/>
                    </a:lnTo>
                    <a:lnTo>
                      <a:pt x="55" y="388"/>
                    </a:lnTo>
                    <a:lnTo>
                      <a:pt x="57" y="386"/>
                    </a:lnTo>
                    <a:lnTo>
                      <a:pt x="57" y="384"/>
                    </a:lnTo>
                    <a:lnTo>
                      <a:pt x="58" y="383"/>
                    </a:lnTo>
                    <a:lnTo>
                      <a:pt x="58" y="381"/>
                    </a:lnTo>
                    <a:lnTo>
                      <a:pt x="59" y="379"/>
                    </a:lnTo>
                    <a:lnTo>
                      <a:pt x="59" y="377"/>
                    </a:lnTo>
                    <a:lnTo>
                      <a:pt x="60" y="377"/>
                    </a:lnTo>
                    <a:lnTo>
                      <a:pt x="60" y="376"/>
                    </a:lnTo>
                    <a:lnTo>
                      <a:pt x="61" y="374"/>
                    </a:lnTo>
                    <a:lnTo>
                      <a:pt x="61" y="368"/>
                    </a:lnTo>
                    <a:lnTo>
                      <a:pt x="61" y="368"/>
                    </a:lnTo>
                    <a:lnTo>
                      <a:pt x="62" y="369"/>
                    </a:lnTo>
                    <a:lnTo>
                      <a:pt x="64" y="369"/>
                    </a:lnTo>
                    <a:lnTo>
                      <a:pt x="64" y="368"/>
                    </a:lnTo>
                    <a:lnTo>
                      <a:pt x="66" y="366"/>
                    </a:lnTo>
                    <a:lnTo>
                      <a:pt x="68" y="361"/>
                    </a:lnTo>
                    <a:lnTo>
                      <a:pt x="73" y="358"/>
                    </a:lnTo>
                    <a:lnTo>
                      <a:pt x="77" y="355"/>
                    </a:lnTo>
                    <a:lnTo>
                      <a:pt x="77" y="354"/>
                    </a:lnTo>
                    <a:lnTo>
                      <a:pt x="81" y="352"/>
                    </a:lnTo>
                    <a:lnTo>
                      <a:pt x="82" y="351"/>
                    </a:lnTo>
                    <a:lnTo>
                      <a:pt x="83" y="351"/>
                    </a:lnTo>
                    <a:lnTo>
                      <a:pt x="85" y="348"/>
                    </a:lnTo>
                    <a:lnTo>
                      <a:pt x="87" y="346"/>
                    </a:lnTo>
                    <a:lnTo>
                      <a:pt x="87" y="346"/>
                    </a:lnTo>
                    <a:lnTo>
                      <a:pt x="88" y="346"/>
                    </a:lnTo>
                    <a:lnTo>
                      <a:pt x="88" y="343"/>
                    </a:lnTo>
                    <a:lnTo>
                      <a:pt x="91" y="341"/>
                    </a:lnTo>
                    <a:lnTo>
                      <a:pt x="91" y="341"/>
                    </a:lnTo>
                    <a:lnTo>
                      <a:pt x="93" y="339"/>
                    </a:lnTo>
                    <a:lnTo>
                      <a:pt x="95" y="335"/>
                    </a:lnTo>
                    <a:lnTo>
                      <a:pt x="96" y="333"/>
                    </a:lnTo>
                    <a:lnTo>
                      <a:pt x="96" y="331"/>
                    </a:lnTo>
                    <a:lnTo>
                      <a:pt x="97" y="323"/>
                    </a:lnTo>
                    <a:lnTo>
                      <a:pt x="97" y="322"/>
                    </a:lnTo>
                    <a:lnTo>
                      <a:pt x="97" y="318"/>
                    </a:lnTo>
                    <a:lnTo>
                      <a:pt x="98" y="316"/>
                    </a:lnTo>
                    <a:lnTo>
                      <a:pt x="97" y="316"/>
                    </a:lnTo>
                    <a:lnTo>
                      <a:pt x="97" y="315"/>
                    </a:lnTo>
                    <a:lnTo>
                      <a:pt x="97" y="315"/>
                    </a:lnTo>
                    <a:lnTo>
                      <a:pt x="97" y="314"/>
                    </a:lnTo>
                    <a:lnTo>
                      <a:pt x="96" y="314"/>
                    </a:lnTo>
                    <a:lnTo>
                      <a:pt x="95" y="310"/>
                    </a:lnTo>
                    <a:lnTo>
                      <a:pt x="94" y="309"/>
                    </a:lnTo>
                    <a:lnTo>
                      <a:pt x="94" y="301"/>
                    </a:lnTo>
                    <a:lnTo>
                      <a:pt x="96" y="299"/>
                    </a:lnTo>
                    <a:lnTo>
                      <a:pt x="98" y="292"/>
                    </a:lnTo>
                    <a:lnTo>
                      <a:pt x="99" y="290"/>
                    </a:lnTo>
                    <a:lnTo>
                      <a:pt x="100" y="288"/>
                    </a:lnTo>
                    <a:lnTo>
                      <a:pt x="101" y="287"/>
                    </a:lnTo>
                    <a:lnTo>
                      <a:pt x="101" y="285"/>
                    </a:lnTo>
                    <a:lnTo>
                      <a:pt x="102" y="282"/>
                    </a:lnTo>
                    <a:lnTo>
                      <a:pt x="102" y="282"/>
                    </a:lnTo>
                    <a:lnTo>
                      <a:pt x="103" y="280"/>
                    </a:lnTo>
                    <a:lnTo>
                      <a:pt x="104" y="277"/>
                    </a:lnTo>
                    <a:lnTo>
                      <a:pt x="107" y="271"/>
                    </a:lnTo>
                    <a:lnTo>
                      <a:pt x="109" y="262"/>
                    </a:lnTo>
                    <a:lnTo>
                      <a:pt x="109" y="261"/>
                    </a:lnTo>
                    <a:lnTo>
                      <a:pt x="109" y="258"/>
                    </a:lnTo>
                    <a:lnTo>
                      <a:pt x="111" y="255"/>
                    </a:lnTo>
                    <a:lnTo>
                      <a:pt x="111" y="255"/>
                    </a:lnTo>
                    <a:lnTo>
                      <a:pt x="111" y="253"/>
                    </a:lnTo>
                    <a:lnTo>
                      <a:pt x="112" y="251"/>
                    </a:lnTo>
                    <a:lnTo>
                      <a:pt x="114" y="250"/>
                    </a:lnTo>
                    <a:lnTo>
                      <a:pt x="119" y="245"/>
                    </a:lnTo>
                    <a:lnTo>
                      <a:pt x="119" y="243"/>
                    </a:lnTo>
                    <a:lnTo>
                      <a:pt x="121" y="241"/>
                    </a:lnTo>
                    <a:lnTo>
                      <a:pt x="123" y="238"/>
                    </a:lnTo>
                    <a:lnTo>
                      <a:pt x="126" y="234"/>
                    </a:lnTo>
                    <a:lnTo>
                      <a:pt x="126" y="233"/>
                    </a:lnTo>
                    <a:lnTo>
                      <a:pt x="134" y="229"/>
                    </a:lnTo>
                    <a:lnTo>
                      <a:pt x="135" y="228"/>
                    </a:lnTo>
                    <a:lnTo>
                      <a:pt x="136" y="227"/>
                    </a:lnTo>
                    <a:lnTo>
                      <a:pt x="136" y="227"/>
                    </a:lnTo>
                    <a:lnTo>
                      <a:pt x="138" y="227"/>
                    </a:lnTo>
                    <a:lnTo>
                      <a:pt x="141" y="227"/>
                    </a:lnTo>
                    <a:lnTo>
                      <a:pt x="143" y="227"/>
                    </a:lnTo>
                    <a:lnTo>
                      <a:pt x="138" y="230"/>
                    </a:lnTo>
                    <a:lnTo>
                      <a:pt x="138" y="230"/>
                    </a:lnTo>
                    <a:lnTo>
                      <a:pt x="140" y="230"/>
                    </a:lnTo>
                    <a:lnTo>
                      <a:pt x="141" y="232"/>
                    </a:lnTo>
                    <a:lnTo>
                      <a:pt x="148" y="235"/>
                    </a:lnTo>
                    <a:lnTo>
                      <a:pt x="150" y="235"/>
                    </a:lnTo>
                    <a:lnTo>
                      <a:pt x="152" y="235"/>
                    </a:lnTo>
                    <a:lnTo>
                      <a:pt x="153" y="236"/>
                    </a:lnTo>
                    <a:lnTo>
                      <a:pt x="153" y="236"/>
                    </a:lnTo>
                    <a:lnTo>
                      <a:pt x="157" y="238"/>
                    </a:lnTo>
                    <a:lnTo>
                      <a:pt x="159" y="239"/>
                    </a:lnTo>
                    <a:lnTo>
                      <a:pt x="159" y="240"/>
                    </a:lnTo>
                    <a:lnTo>
                      <a:pt x="160" y="240"/>
                    </a:lnTo>
                    <a:lnTo>
                      <a:pt x="160" y="241"/>
                    </a:lnTo>
                    <a:lnTo>
                      <a:pt x="161" y="243"/>
                    </a:lnTo>
                    <a:lnTo>
                      <a:pt x="164" y="243"/>
                    </a:lnTo>
                    <a:lnTo>
                      <a:pt x="165" y="244"/>
                    </a:lnTo>
                    <a:lnTo>
                      <a:pt x="166" y="245"/>
                    </a:lnTo>
                    <a:lnTo>
                      <a:pt x="165" y="247"/>
                    </a:lnTo>
                    <a:lnTo>
                      <a:pt x="165" y="247"/>
                    </a:lnTo>
                    <a:lnTo>
                      <a:pt x="165" y="247"/>
                    </a:lnTo>
                    <a:lnTo>
                      <a:pt x="166" y="248"/>
                    </a:lnTo>
                    <a:lnTo>
                      <a:pt x="167" y="247"/>
                    </a:lnTo>
                    <a:lnTo>
                      <a:pt x="167" y="245"/>
                    </a:lnTo>
                    <a:lnTo>
                      <a:pt x="167" y="244"/>
                    </a:lnTo>
                    <a:lnTo>
                      <a:pt x="166" y="243"/>
                    </a:lnTo>
                    <a:lnTo>
                      <a:pt x="165" y="240"/>
                    </a:lnTo>
                    <a:lnTo>
                      <a:pt x="165" y="239"/>
                    </a:lnTo>
                    <a:lnTo>
                      <a:pt x="165" y="236"/>
                    </a:lnTo>
                    <a:lnTo>
                      <a:pt x="162" y="235"/>
                    </a:lnTo>
                    <a:lnTo>
                      <a:pt x="162" y="233"/>
                    </a:lnTo>
                    <a:lnTo>
                      <a:pt x="162" y="232"/>
                    </a:lnTo>
                    <a:lnTo>
                      <a:pt x="165" y="232"/>
                    </a:lnTo>
                    <a:lnTo>
                      <a:pt x="171" y="234"/>
                    </a:lnTo>
                    <a:lnTo>
                      <a:pt x="172" y="233"/>
                    </a:lnTo>
                    <a:lnTo>
                      <a:pt x="175" y="232"/>
                    </a:lnTo>
                    <a:lnTo>
                      <a:pt x="176" y="231"/>
                    </a:lnTo>
                    <a:lnTo>
                      <a:pt x="176" y="231"/>
                    </a:lnTo>
                    <a:lnTo>
                      <a:pt x="177" y="229"/>
                    </a:lnTo>
                    <a:lnTo>
                      <a:pt x="180" y="225"/>
                    </a:lnTo>
                    <a:lnTo>
                      <a:pt x="181" y="220"/>
                    </a:lnTo>
                    <a:lnTo>
                      <a:pt x="181" y="219"/>
                    </a:lnTo>
                    <a:lnTo>
                      <a:pt x="182" y="219"/>
                    </a:lnTo>
                    <a:lnTo>
                      <a:pt x="182" y="220"/>
                    </a:lnTo>
                    <a:lnTo>
                      <a:pt x="183" y="220"/>
                    </a:lnTo>
                    <a:lnTo>
                      <a:pt x="188" y="220"/>
                    </a:lnTo>
                    <a:lnTo>
                      <a:pt x="190" y="222"/>
                    </a:lnTo>
                    <a:lnTo>
                      <a:pt x="192" y="225"/>
                    </a:lnTo>
                    <a:lnTo>
                      <a:pt x="193" y="224"/>
                    </a:lnTo>
                    <a:lnTo>
                      <a:pt x="193" y="222"/>
                    </a:lnTo>
                    <a:lnTo>
                      <a:pt x="190" y="221"/>
                    </a:lnTo>
                    <a:lnTo>
                      <a:pt x="188" y="218"/>
                    </a:lnTo>
                    <a:lnTo>
                      <a:pt x="183" y="218"/>
                    </a:lnTo>
                    <a:lnTo>
                      <a:pt x="182" y="217"/>
                    </a:lnTo>
                    <a:lnTo>
                      <a:pt x="182" y="216"/>
                    </a:lnTo>
                    <a:lnTo>
                      <a:pt x="181" y="216"/>
                    </a:lnTo>
                    <a:lnTo>
                      <a:pt x="181" y="217"/>
                    </a:lnTo>
                    <a:lnTo>
                      <a:pt x="176" y="219"/>
                    </a:lnTo>
                    <a:lnTo>
                      <a:pt x="174" y="221"/>
                    </a:lnTo>
                    <a:lnTo>
                      <a:pt x="171" y="225"/>
                    </a:lnTo>
                    <a:lnTo>
                      <a:pt x="165" y="225"/>
                    </a:lnTo>
                    <a:lnTo>
                      <a:pt x="164" y="224"/>
                    </a:lnTo>
                    <a:lnTo>
                      <a:pt x="165" y="224"/>
                    </a:lnTo>
                    <a:lnTo>
                      <a:pt x="164" y="223"/>
                    </a:lnTo>
                    <a:lnTo>
                      <a:pt x="162" y="222"/>
                    </a:lnTo>
                    <a:lnTo>
                      <a:pt x="161" y="223"/>
                    </a:lnTo>
                    <a:lnTo>
                      <a:pt x="160" y="221"/>
                    </a:lnTo>
                    <a:lnTo>
                      <a:pt x="158" y="221"/>
                    </a:lnTo>
                    <a:lnTo>
                      <a:pt x="158" y="219"/>
                    </a:lnTo>
                    <a:lnTo>
                      <a:pt x="156" y="218"/>
                    </a:lnTo>
                    <a:lnTo>
                      <a:pt x="156" y="216"/>
                    </a:lnTo>
                    <a:lnTo>
                      <a:pt x="157" y="210"/>
                    </a:lnTo>
                    <a:lnTo>
                      <a:pt x="160" y="205"/>
                    </a:lnTo>
                    <a:lnTo>
                      <a:pt x="162" y="203"/>
                    </a:lnTo>
                    <a:lnTo>
                      <a:pt x="163" y="201"/>
                    </a:lnTo>
                    <a:lnTo>
                      <a:pt x="167" y="198"/>
                    </a:lnTo>
                    <a:lnTo>
                      <a:pt x="172" y="196"/>
                    </a:lnTo>
                    <a:lnTo>
                      <a:pt x="174" y="195"/>
                    </a:lnTo>
                    <a:lnTo>
                      <a:pt x="177" y="193"/>
                    </a:lnTo>
                    <a:lnTo>
                      <a:pt x="178" y="193"/>
                    </a:lnTo>
                    <a:lnTo>
                      <a:pt x="179" y="193"/>
                    </a:lnTo>
                    <a:lnTo>
                      <a:pt x="180" y="193"/>
                    </a:lnTo>
                    <a:lnTo>
                      <a:pt x="184" y="191"/>
                    </a:lnTo>
                    <a:lnTo>
                      <a:pt x="185" y="190"/>
                    </a:lnTo>
                    <a:lnTo>
                      <a:pt x="188" y="188"/>
                    </a:lnTo>
                    <a:lnTo>
                      <a:pt x="189" y="187"/>
                    </a:lnTo>
                    <a:lnTo>
                      <a:pt x="193" y="186"/>
                    </a:lnTo>
                    <a:lnTo>
                      <a:pt x="196" y="184"/>
                    </a:lnTo>
                    <a:lnTo>
                      <a:pt x="202" y="184"/>
                    </a:lnTo>
                    <a:lnTo>
                      <a:pt x="207" y="187"/>
                    </a:lnTo>
                    <a:lnTo>
                      <a:pt x="209" y="187"/>
                    </a:lnTo>
                    <a:lnTo>
                      <a:pt x="211" y="189"/>
                    </a:lnTo>
                    <a:lnTo>
                      <a:pt x="212" y="191"/>
                    </a:lnTo>
                    <a:lnTo>
                      <a:pt x="214" y="195"/>
                    </a:lnTo>
                    <a:lnTo>
                      <a:pt x="216" y="195"/>
                    </a:lnTo>
                    <a:lnTo>
                      <a:pt x="218" y="195"/>
                    </a:lnTo>
                    <a:lnTo>
                      <a:pt x="219" y="196"/>
                    </a:lnTo>
                    <a:lnTo>
                      <a:pt x="223" y="197"/>
                    </a:lnTo>
                    <a:lnTo>
                      <a:pt x="224" y="198"/>
                    </a:lnTo>
                    <a:lnTo>
                      <a:pt x="224" y="200"/>
                    </a:lnTo>
                    <a:lnTo>
                      <a:pt x="225" y="200"/>
                    </a:lnTo>
                    <a:lnTo>
                      <a:pt x="226" y="201"/>
                    </a:lnTo>
                    <a:lnTo>
                      <a:pt x="229" y="203"/>
                    </a:lnTo>
                    <a:lnTo>
                      <a:pt x="230" y="204"/>
                    </a:lnTo>
                    <a:lnTo>
                      <a:pt x="232" y="204"/>
                    </a:lnTo>
                    <a:lnTo>
                      <a:pt x="233" y="205"/>
                    </a:lnTo>
                    <a:lnTo>
                      <a:pt x="239" y="204"/>
                    </a:lnTo>
                    <a:lnTo>
                      <a:pt x="243" y="205"/>
                    </a:lnTo>
                    <a:lnTo>
                      <a:pt x="245" y="205"/>
                    </a:lnTo>
                    <a:lnTo>
                      <a:pt x="248" y="204"/>
                    </a:lnTo>
                    <a:lnTo>
                      <a:pt x="250" y="201"/>
                    </a:lnTo>
                    <a:lnTo>
                      <a:pt x="253" y="201"/>
                    </a:lnTo>
                    <a:lnTo>
                      <a:pt x="257" y="200"/>
                    </a:lnTo>
                    <a:lnTo>
                      <a:pt x="264" y="196"/>
                    </a:lnTo>
                    <a:lnTo>
                      <a:pt x="266" y="195"/>
                    </a:lnTo>
                    <a:lnTo>
                      <a:pt x="267" y="191"/>
                    </a:lnTo>
                    <a:lnTo>
                      <a:pt x="271" y="191"/>
                    </a:lnTo>
                    <a:lnTo>
                      <a:pt x="271" y="191"/>
                    </a:lnTo>
                    <a:lnTo>
                      <a:pt x="272" y="191"/>
                    </a:lnTo>
                    <a:lnTo>
                      <a:pt x="272" y="190"/>
                    </a:lnTo>
                    <a:lnTo>
                      <a:pt x="273" y="190"/>
                    </a:lnTo>
                    <a:lnTo>
                      <a:pt x="274" y="191"/>
                    </a:lnTo>
                    <a:lnTo>
                      <a:pt x="277" y="191"/>
                    </a:lnTo>
                    <a:lnTo>
                      <a:pt x="277" y="192"/>
                    </a:lnTo>
                    <a:lnTo>
                      <a:pt x="283" y="192"/>
                    </a:lnTo>
                    <a:lnTo>
                      <a:pt x="285" y="191"/>
                    </a:lnTo>
                    <a:lnTo>
                      <a:pt x="289" y="190"/>
                    </a:lnTo>
                    <a:lnTo>
                      <a:pt x="287" y="190"/>
                    </a:lnTo>
                    <a:lnTo>
                      <a:pt x="284" y="191"/>
                    </a:lnTo>
                    <a:lnTo>
                      <a:pt x="280" y="191"/>
                    </a:lnTo>
                    <a:lnTo>
                      <a:pt x="277" y="191"/>
                    </a:lnTo>
                    <a:lnTo>
                      <a:pt x="274" y="187"/>
                    </a:lnTo>
                    <a:lnTo>
                      <a:pt x="270" y="187"/>
                    </a:lnTo>
                    <a:lnTo>
                      <a:pt x="268" y="188"/>
                    </a:lnTo>
                    <a:lnTo>
                      <a:pt x="266" y="188"/>
                    </a:lnTo>
                    <a:lnTo>
                      <a:pt x="264" y="184"/>
                    </a:lnTo>
                    <a:lnTo>
                      <a:pt x="262" y="185"/>
                    </a:lnTo>
                    <a:lnTo>
                      <a:pt x="261" y="187"/>
                    </a:lnTo>
                    <a:lnTo>
                      <a:pt x="260" y="187"/>
                    </a:lnTo>
                    <a:lnTo>
                      <a:pt x="259" y="189"/>
                    </a:lnTo>
                    <a:lnTo>
                      <a:pt x="257" y="189"/>
                    </a:lnTo>
                    <a:lnTo>
                      <a:pt x="255" y="188"/>
                    </a:lnTo>
                    <a:lnTo>
                      <a:pt x="255" y="187"/>
                    </a:lnTo>
                    <a:lnTo>
                      <a:pt x="254" y="186"/>
                    </a:lnTo>
                    <a:lnTo>
                      <a:pt x="254" y="183"/>
                    </a:lnTo>
                    <a:lnTo>
                      <a:pt x="256" y="180"/>
                    </a:lnTo>
                    <a:lnTo>
                      <a:pt x="260" y="178"/>
                    </a:lnTo>
                    <a:lnTo>
                      <a:pt x="261" y="176"/>
                    </a:lnTo>
                    <a:lnTo>
                      <a:pt x="264" y="174"/>
                    </a:lnTo>
                    <a:lnTo>
                      <a:pt x="266" y="171"/>
                    </a:lnTo>
                    <a:lnTo>
                      <a:pt x="268" y="164"/>
                    </a:lnTo>
                    <a:lnTo>
                      <a:pt x="270" y="162"/>
                    </a:lnTo>
                    <a:lnTo>
                      <a:pt x="273" y="161"/>
                    </a:lnTo>
                    <a:lnTo>
                      <a:pt x="274" y="162"/>
                    </a:lnTo>
                    <a:lnTo>
                      <a:pt x="274" y="167"/>
                    </a:lnTo>
                    <a:lnTo>
                      <a:pt x="276" y="168"/>
                    </a:lnTo>
                    <a:lnTo>
                      <a:pt x="277" y="169"/>
                    </a:lnTo>
                    <a:lnTo>
                      <a:pt x="276" y="171"/>
                    </a:lnTo>
                    <a:lnTo>
                      <a:pt x="277" y="173"/>
                    </a:lnTo>
                    <a:lnTo>
                      <a:pt x="280" y="174"/>
                    </a:lnTo>
                    <a:lnTo>
                      <a:pt x="286" y="172"/>
                    </a:lnTo>
                    <a:lnTo>
                      <a:pt x="285" y="172"/>
                    </a:lnTo>
                    <a:lnTo>
                      <a:pt x="280" y="173"/>
                    </a:lnTo>
                    <a:lnTo>
                      <a:pt x="279" y="173"/>
                    </a:lnTo>
                    <a:lnTo>
                      <a:pt x="277" y="173"/>
                    </a:lnTo>
                    <a:lnTo>
                      <a:pt x="278" y="168"/>
                    </a:lnTo>
                    <a:lnTo>
                      <a:pt x="277" y="167"/>
                    </a:lnTo>
                    <a:lnTo>
                      <a:pt x="275" y="166"/>
                    </a:lnTo>
                    <a:lnTo>
                      <a:pt x="275" y="163"/>
                    </a:lnTo>
                    <a:lnTo>
                      <a:pt x="275" y="163"/>
                    </a:lnTo>
                    <a:lnTo>
                      <a:pt x="275" y="162"/>
                    </a:lnTo>
                    <a:lnTo>
                      <a:pt x="274" y="161"/>
                    </a:lnTo>
                    <a:lnTo>
                      <a:pt x="274" y="161"/>
                    </a:lnTo>
                    <a:lnTo>
                      <a:pt x="275" y="148"/>
                    </a:lnTo>
                    <a:lnTo>
                      <a:pt x="282" y="136"/>
                    </a:lnTo>
                    <a:lnTo>
                      <a:pt x="281" y="108"/>
                    </a:lnTo>
                    <a:lnTo>
                      <a:pt x="290" y="109"/>
                    </a:lnTo>
                    <a:lnTo>
                      <a:pt x="307" y="118"/>
                    </a:lnTo>
                    <a:lnTo>
                      <a:pt x="319" y="117"/>
                    </a:lnTo>
                    <a:lnTo>
                      <a:pt x="330" y="94"/>
                    </a:lnTo>
                    <a:lnTo>
                      <a:pt x="350" y="86"/>
                    </a:lnTo>
                    <a:lnTo>
                      <a:pt x="357" y="69"/>
                    </a:lnTo>
                    <a:lnTo>
                      <a:pt x="373" y="55"/>
                    </a:lnTo>
                    <a:lnTo>
                      <a:pt x="380" y="40"/>
                    </a:lnTo>
                    <a:lnTo>
                      <a:pt x="403" y="35"/>
                    </a:lnTo>
                    <a:lnTo>
                      <a:pt x="415" y="29"/>
                    </a:lnTo>
                    <a:lnTo>
                      <a:pt x="436" y="11"/>
                    </a:lnTo>
                    <a:lnTo>
                      <a:pt x="443" y="0"/>
                    </a:lnTo>
                    <a:lnTo>
                      <a:pt x="443" y="0"/>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17" name="Freeform 7">
                <a:extLst>
                  <a:ext uri="{FF2B5EF4-FFF2-40B4-BE49-F238E27FC236}">
                    <a16:creationId xmlns:a16="http://schemas.microsoft.com/office/drawing/2014/main" id="{F5446ABE-75C1-4ECC-969D-72982639B15D}"/>
                  </a:ext>
                </a:extLst>
              </p:cNvPr>
              <p:cNvSpPr>
                <a:spLocks noEditPoints="1"/>
              </p:cNvSpPr>
              <p:nvPr/>
            </p:nvSpPr>
            <p:spPr bwMode="auto">
              <a:xfrm>
                <a:off x="11748029" y="5857756"/>
                <a:ext cx="971798" cy="740823"/>
              </a:xfrm>
              <a:custGeom>
                <a:avLst/>
                <a:gdLst>
                  <a:gd name="T0" fmla="*/ 876 w 1258"/>
                  <a:gd name="T1" fmla="*/ 646 h 959"/>
                  <a:gd name="T2" fmla="*/ 831 w 1258"/>
                  <a:gd name="T3" fmla="*/ 6 h 959"/>
                  <a:gd name="T4" fmla="*/ 856 w 1258"/>
                  <a:gd name="T5" fmla="*/ 20 h 959"/>
                  <a:gd name="T6" fmla="*/ 880 w 1258"/>
                  <a:gd name="T7" fmla="*/ 43 h 959"/>
                  <a:gd name="T8" fmla="*/ 934 w 1258"/>
                  <a:gd name="T9" fmla="*/ 74 h 959"/>
                  <a:gd name="T10" fmla="*/ 945 w 1258"/>
                  <a:gd name="T11" fmla="*/ 107 h 959"/>
                  <a:gd name="T12" fmla="*/ 977 w 1258"/>
                  <a:gd name="T13" fmla="*/ 135 h 959"/>
                  <a:gd name="T14" fmla="*/ 996 w 1258"/>
                  <a:gd name="T15" fmla="*/ 174 h 959"/>
                  <a:gd name="T16" fmla="*/ 1000 w 1258"/>
                  <a:gd name="T17" fmla="*/ 203 h 959"/>
                  <a:gd name="T18" fmla="*/ 1007 w 1258"/>
                  <a:gd name="T19" fmla="*/ 221 h 959"/>
                  <a:gd name="T20" fmla="*/ 1027 w 1258"/>
                  <a:gd name="T21" fmla="*/ 243 h 959"/>
                  <a:gd name="T22" fmla="*/ 1069 w 1258"/>
                  <a:gd name="T23" fmla="*/ 262 h 959"/>
                  <a:gd name="T24" fmla="*/ 1064 w 1258"/>
                  <a:gd name="T25" fmla="*/ 286 h 959"/>
                  <a:gd name="T26" fmla="*/ 1083 w 1258"/>
                  <a:gd name="T27" fmla="*/ 304 h 959"/>
                  <a:gd name="T28" fmla="*/ 1137 w 1258"/>
                  <a:gd name="T29" fmla="*/ 326 h 959"/>
                  <a:gd name="T30" fmla="*/ 1146 w 1258"/>
                  <a:gd name="T31" fmla="*/ 345 h 959"/>
                  <a:gd name="T32" fmla="*/ 1104 w 1258"/>
                  <a:gd name="T33" fmla="*/ 362 h 959"/>
                  <a:gd name="T34" fmla="*/ 1090 w 1258"/>
                  <a:gd name="T35" fmla="*/ 412 h 959"/>
                  <a:gd name="T36" fmla="*/ 1099 w 1258"/>
                  <a:gd name="T37" fmla="*/ 447 h 959"/>
                  <a:gd name="T38" fmla="*/ 1117 w 1258"/>
                  <a:gd name="T39" fmla="*/ 496 h 959"/>
                  <a:gd name="T40" fmla="*/ 1144 w 1258"/>
                  <a:gd name="T41" fmla="*/ 544 h 959"/>
                  <a:gd name="T42" fmla="*/ 1178 w 1258"/>
                  <a:gd name="T43" fmla="*/ 593 h 959"/>
                  <a:gd name="T44" fmla="*/ 1201 w 1258"/>
                  <a:gd name="T45" fmla="*/ 621 h 959"/>
                  <a:gd name="T46" fmla="*/ 1229 w 1258"/>
                  <a:gd name="T47" fmla="*/ 661 h 959"/>
                  <a:gd name="T48" fmla="*/ 1248 w 1258"/>
                  <a:gd name="T49" fmla="*/ 689 h 959"/>
                  <a:gd name="T50" fmla="*/ 1243 w 1258"/>
                  <a:gd name="T51" fmla="*/ 743 h 959"/>
                  <a:gd name="T52" fmla="*/ 1249 w 1258"/>
                  <a:gd name="T53" fmla="*/ 735 h 959"/>
                  <a:gd name="T54" fmla="*/ 1238 w 1258"/>
                  <a:gd name="T55" fmla="*/ 704 h 959"/>
                  <a:gd name="T56" fmla="*/ 1166 w 1258"/>
                  <a:gd name="T57" fmla="*/ 703 h 959"/>
                  <a:gd name="T58" fmla="*/ 1108 w 1258"/>
                  <a:gd name="T59" fmla="*/ 667 h 959"/>
                  <a:gd name="T60" fmla="*/ 1076 w 1258"/>
                  <a:gd name="T61" fmla="*/ 629 h 959"/>
                  <a:gd name="T62" fmla="*/ 1035 w 1258"/>
                  <a:gd name="T63" fmla="*/ 624 h 959"/>
                  <a:gd name="T64" fmla="*/ 996 w 1258"/>
                  <a:gd name="T65" fmla="*/ 637 h 959"/>
                  <a:gd name="T66" fmla="*/ 936 w 1258"/>
                  <a:gd name="T67" fmla="*/ 646 h 959"/>
                  <a:gd name="T68" fmla="*/ 884 w 1258"/>
                  <a:gd name="T69" fmla="*/ 633 h 959"/>
                  <a:gd name="T70" fmla="*/ 867 w 1258"/>
                  <a:gd name="T71" fmla="*/ 662 h 959"/>
                  <a:gd name="T72" fmla="*/ 917 w 1258"/>
                  <a:gd name="T73" fmla="*/ 654 h 959"/>
                  <a:gd name="T74" fmla="*/ 969 w 1258"/>
                  <a:gd name="T75" fmla="*/ 653 h 959"/>
                  <a:gd name="T76" fmla="*/ 1022 w 1258"/>
                  <a:gd name="T77" fmla="*/ 646 h 959"/>
                  <a:gd name="T78" fmla="*/ 1070 w 1258"/>
                  <a:gd name="T79" fmla="*/ 666 h 959"/>
                  <a:gd name="T80" fmla="*/ 1090 w 1258"/>
                  <a:gd name="T81" fmla="*/ 691 h 959"/>
                  <a:gd name="T82" fmla="*/ 1095 w 1258"/>
                  <a:gd name="T83" fmla="*/ 698 h 959"/>
                  <a:gd name="T84" fmla="*/ 1107 w 1258"/>
                  <a:gd name="T85" fmla="*/ 709 h 959"/>
                  <a:gd name="T86" fmla="*/ 1111 w 1258"/>
                  <a:gd name="T87" fmla="*/ 710 h 959"/>
                  <a:gd name="T88" fmla="*/ 1145 w 1258"/>
                  <a:gd name="T89" fmla="*/ 740 h 959"/>
                  <a:gd name="T90" fmla="*/ 1161 w 1258"/>
                  <a:gd name="T91" fmla="*/ 743 h 959"/>
                  <a:gd name="T92" fmla="*/ 1181 w 1258"/>
                  <a:gd name="T93" fmla="*/ 765 h 959"/>
                  <a:gd name="T94" fmla="*/ 1176 w 1258"/>
                  <a:gd name="T95" fmla="*/ 792 h 959"/>
                  <a:gd name="T96" fmla="*/ 1076 w 1258"/>
                  <a:gd name="T97" fmla="*/ 735 h 959"/>
                  <a:gd name="T98" fmla="*/ 923 w 1258"/>
                  <a:gd name="T99" fmla="*/ 838 h 959"/>
                  <a:gd name="T100" fmla="*/ 720 w 1258"/>
                  <a:gd name="T101" fmla="*/ 867 h 959"/>
                  <a:gd name="T102" fmla="*/ 572 w 1258"/>
                  <a:gd name="T103" fmla="*/ 949 h 959"/>
                  <a:gd name="T104" fmla="*/ 417 w 1258"/>
                  <a:gd name="T105" fmla="*/ 907 h 959"/>
                  <a:gd name="T106" fmla="*/ 262 w 1258"/>
                  <a:gd name="T107" fmla="*/ 716 h 959"/>
                  <a:gd name="T108" fmla="*/ 212 w 1258"/>
                  <a:gd name="T109" fmla="*/ 568 h 959"/>
                  <a:gd name="T110" fmla="*/ 100 w 1258"/>
                  <a:gd name="T111" fmla="*/ 411 h 959"/>
                  <a:gd name="T112" fmla="*/ 70 w 1258"/>
                  <a:gd name="T113" fmla="*/ 252 h 959"/>
                  <a:gd name="T114" fmla="*/ 166 w 1258"/>
                  <a:gd name="T115" fmla="*/ 85 h 959"/>
                  <a:gd name="T116" fmla="*/ 373 w 1258"/>
                  <a:gd name="T117" fmla="*/ 20 h 959"/>
                  <a:gd name="T118" fmla="*/ 514 w 1258"/>
                  <a:gd name="T119" fmla="*/ 81 h 959"/>
                  <a:gd name="T120" fmla="*/ 668 w 1258"/>
                  <a:gd name="T121" fmla="*/ 45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8" h="959">
                    <a:moveTo>
                      <a:pt x="939" y="662"/>
                    </a:moveTo>
                    <a:lnTo>
                      <a:pt x="945" y="664"/>
                    </a:lnTo>
                    <a:lnTo>
                      <a:pt x="945" y="666"/>
                    </a:lnTo>
                    <a:lnTo>
                      <a:pt x="943" y="666"/>
                    </a:lnTo>
                    <a:lnTo>
                      <a:pt x="936" y="666"/>
                    </a:lnTo>
                    <a:lnTo>
                      <a:pt x="934" y="665"/>
                    </a:lnTo>
                    <a:lnTo>
                      <a:pt x="933" y="664"/>
                    </a:lnTo>
                    <a:lnTo>
                      <a:pt x="933" y="663"/>
                    </a:lnTo>
                    <a:lnTo>
                      <a:pt x="934" y="662"/>
                    </a:lnTo>
                    <a:lnTo>
                      <a:pt x="939" y="662"/>
                    </a:lnTo>
                    <a:close/>
                    <a:moveTo>
                      <a:pt x="882" y="636"/>
                    </a:moveTo>
                    <a:lnTo>
                      <a:pt x="883" y="641"/>
                    </a:lnTo>
                    <a:lnTo>
                      <a:pt x="881" y="642"/>
                    </a:lnTo>
                    <a:lnTo>
                      <a:pt x="881" y="643"/>
                    </a:lnTo>
                    <a:lnTo>
                      <a:pt x="880" y="643"/>
                    </a:lnTo>
                    <a:lnTo>
                      <a:pt x="878" y="644"/>
                    </a:lnTo>
                    <a:lnTo>
                      <a:pt x="878" y="645"/>
                    </a:lnTo>
                    <a:lnTo>
                      <a:pt x="876" y="646"/>
                    </a:lnTo>
                    <a:lnTo>
                      <a:pt x="876" y="647"/>
                    </a:lnTo>
                    <a:lnTo>
                      <a:pt x="874" y="647"/>
                    </a:lnTo>
                    <a:lnTo>
                      <a:pt x="873" y="646"/>
                    </a:lnTo>
                    <a:lnTo>
                      <a:pt x="873" y="646"/>
                    </a:lnTo>
                    <a:lnTo>
                      <a:pt x="873" y="644"/>
                    </a:lnTo>
                    <a:lnTo>
                      <a:pt x="873" y="643"/>
                    </a:lnTo>
                    <a:lnTo>
                      <a:pt x="876" y="638"/>
                    </a:lnTo>
                    <a:lnTo>
                      <a:pt x="880" y="637"/>
                    </a:lnTo>
                    <a:lnTo>
                      <a:pt x="880" y="636"/>
                    </a:lnTo>
                    <a:lnTo>
                      <a:pt x="882" y="636"/>
                    </a:lnTo>
                    <a:lnTo>
                      <a:pt x="882" y="636"/>
                    </a:lnTo>
                    <a:close/>
                    <a:moveTo>
                      <a:pt x="828" y="1"/>
                    </a:moveTo>
                    <a:lnTo>
                      <a:pt x="830" y="1"/>
                    </a:lnTo>
                    <a:lnTo>
                      <a:pt x="829" y="2"/>
                    </a:lnTo>
                    <a:lnTo>
                      <a:pt x="829" y="3"/>
                    </a:lnTo>
                    <a:lnTo>
                      <a:pt x="830" y="4"/>
                    </a:lnTo>
                    <a:lnTo>
                      <a:pt x="831" y="4"/>
                    </a:lnTo>
                    <a:lnTo>
                      <a:pt x="831" y="6"/>
                    </a:lnTo>
                    <a:lnTo>
                      <a:pt x="833" y="7"/>
                    </a:lnTo>
                    <a:lnTo>
                      <a:pt x="832" y="8"/>
                    </a:lnTo>
                    <a:lnTo>
                      <a:pt x="833" y="9"/>
                    </a:lnTo>
                    <a:lnTo>
                      <a:pt x="835" y="10"/>
                    </a:lnTo>
                    <a:lnTo>
                      <a:pt x="837" y="10"/>
                    </a:lnTo>
                    <a:lnTo>
                      <a:pt x="840" y="12"/>
                    </a:lnTo>
                    <a:lnTo>
                      <a:pt x="840" y="13"/>
                    </a:lnTo>
                    <a:lnTo>
                      <a:pt x="841" y="15"/>
                    </a:lnTo>
                    <a:lnTo>
                      <a:pt x="842" y="17"/>
                    </a:lnTo>
                    <a:lnTo>
                      <a:pt x="842" y="19"/>
                    </a:lnTo>
                    <a:lnTo>
                      <a:pt x="841" y="20"/>
                    </a:lnTo>
                    <a:lnTo>
                      <a:pt x="841" y="20"/>
                    </a:lnTo>
                    <a:lnTo>
                      <a:pt x="843" y="23"/>
                    </a:lnTo>
                    <a:lnTo>
                      <a:pt x="847" y="24"/>
                    </a:lnTo>
                    <a:lnTo>
                      <a:pt x="850" y="22"/>
                    </a:lnTo>
                    <a:lnTo>
                      <a:pt x="851" y="21"/>
                    </a:lnTo>
                    <a:lnTo>
                      <a:pt x="854" y="21"/>
                    </a:lnTo>
                    <a:lnTo>
                      <a:pt x="856" y="20"/>
                    </a:lnTo>
                    <a:lnTo>
                      <a:pt x="856" y="19"/>
                    </a:lnTo>
                    <a:lnTo>
                      <a:pt x="857" y="18"/>
                    </a:lnTo>
                    <a:lnTo>
                      <a:pt x="858" y="19"/>
                    </a:lnTo>
                    <a:lnTo>
                      <a:pt x="859" y="19"/>
                    </a:lnTo>
                    <a:lnTo>
                      <a:pt x="860" y="20"/>
                    </a:lnTo>
                    <a:lnTo>
                      <a:pt x="861" y="22"/>
                    </a:lnTo>
                    <a:lnTo>
                      <a:pt x="862" y="24"/>
                    </a:lnTo>
                    <a:lnTo>
                      <a:pt x="864" y="25"/>
                    </a:lnTo>
                    <a:lnTo>
                      <a:pt x="865" y="27"/>
                    </a:lnTo>
                    <a:lnTo>
                      <a:pt x="867" y="28"/>
                    </a:lnTo>
                    <a:lnTo>
                      <a:pt x="872" y="29"/>
                    </a:lnTo>
                    <a:lnTo>
                      <a:pt x="873" y="30"/>
                    </a:lnTo>
                    <a:lnTo>
                      <a:pt x="874" y="31"/>
                    </a:lnTo>
                    <a:lnTo>
                      <a:pt x="875" y="35"/>
                    </a:lnTo>
                    <a:lnTo>
                      <a:pt x="877" y="35"/>
                    </a:lnTo>
                    <a:lnTo>
                      <a:pt x="876" y="40"/>
                    </a:lnTo>
                    <a:lnTo>
                      <a:pt x="878" y="43"/>
                    </a:lnTo>
                    <a:lnTo>
                      <a:pt x="880" y="43"/>
                    </a:lnTo>
                    <a:lnTo>
                      <a:pt x="880" y="44"/>
                    </a:lnTo>
                    <a:lnTo>
                      <a:pt x="883" y="46"/>
                    </a:lnTo>
                    <a:lnTo>
                      <a:pt x="888" y="47"/>
                    </a:lnTo>
                    <a:lnTo>
                      <a:pt x="892" y="48"/>
                    </a:lnTo>
                    <a:lnTo>
                      <a:pt x="894" y="49"/>
                    </a:lnTo>
                    <a:lnTo>
                      <a:pt x="898" y="51"/>
                    </a:lnTo>
                    <a:lnTo>
                      <a:pt x="903" y="51"/>
                    </a:lnTo>
                    <a:lnTo>
                      <a:pt x="904" y="52"/>
                    </a:lnTo>
                    <a:lnTo>
                      <a:pt x="908" y="51"/>
                    </a:lnTo>
                    <a:lnTo>
                      <a:pt x="909" y="52"/>
                    </a:lnTo>
                    <a:lnTo>
                      <a:pt x="915" y="54"/>
                    </a:lnTo>
                    <a:lnTo>
                      <a:pt x="917" y="56"/>
                    </a:lnTo>
                    <a:lnTo>
                      <a:pt x="923" y="58"/>
                    </a:lnTo>
                    <a:lnTo>
                      <a:pt x="926" y="61"/>
                    </a:lnTo>
                    <a:lnTo>
                      <a:pt x="929" y="67"/>
                    </a:lnTo>
                    <a:lnTo>
                      <a:pt x="929" y="69"/>
                    </a:lnTo>
                    <a:lnTo>
                      <a:pt x="932" y="72"/>
                    </a:lnTo>
                    <a:lnTo>
                      <a:pt x="934" y="74"/>
                    </a:lnTo>
                    <a:lnTo>
                      <a:pt x="934" y="74"/>
                    </a:lnTo>
                    <a:lnTo>
                      <a:pt x="936" y="75"/>
                    </a:lnTo>
                    <a:lnTo>
                      <a:pt x="937" y="75"/>
                    </a:lnTo>
                    <a:lnTo>
                      <a:pt x="939" y="78"/>
                    </a:lnTo>
                    <a:lnTo>
                      <a:pt x="941" y="80"/>
                    </a:lnTo>
                    <a:lnTo>
                      <a:pt x="941" y="82"/>
                    </a:lnTo>
                    <a:lnTo>
                      <a:pt x="942" y="82"/>
                    </a:lnTo>
                    <a:lnTo>
                      <a:pt x="943" y="82"/>
                    </a:lnTo>
                    <a:lnTo>
                      <a:pt x="945" y="83"/>
                    </a:lnTo>
                    <a:lnTo>
                      <a:pt x="947" y="85"/>
                    </a:lnTo>
                    <a:lnTo>
                      <a:pt x="947" y="88"/>
                    </a:lnTo>
                    <a:lnTo>
                      <a:pt x="946" y="91"/>
                    </a:lnTo>
                    <a:lnTo>
                      <a:pt x="943" y="93"/>
                    </a:lnTo>
                    <a:lnTo>
                      <a:pt x="942" y="97"/>
                    </a:lnTo>
                    <a:lnTo>
                      <a:pt x="942" y="101"/>
                    </a:lnTo>
                    <a:lnTo>
                      <a:pt x="944" y="104"/>
                    </a:lnTo>
                    <a:lnTo>
                      <a:pt x="945" y="105"/>
                    </a:lnTo>
                    <a:lnTo>
                      <a:pt x="945" y="107"/>
                    </a:lnTo>
                    <a:lnTo>
                      <a:pt x="946" y="109"/>
                    </a:lnTo>
                    <a:lnTo>
                      <a:pt x="949" y="110"/>
                    </a:lnTo>
                    <a:lnTo>
                      <a:pt x="951" y="112"/>
                    </a:lnTo>
                    <a:lnTo>
                      <a:pt x="954" y="113"/>
                    </a:lnTo>
                    <a:lnTo>
                      <a:pt x="955" y="115"/>
                    </a:lnTo>
                    <a:lnTo>
                      <a:pt x="957" y="116"/>
                    </a:lnTo>
                    <a:lnTo>
                      <a:pt x="960" y="116"/>
                    </a:lnTo>
                    <a:lnTo>
                      <a:pt x="961" y="115"/>
                    </a:lnTo>
                    <a:lnTo>
                      <a:pt x="964" y="118"/>
                    </a:lnTo>
                    <a:lnTo>
                      <a:pt x="966" y="120"/>
                    </a:lnTo>
                    <a:lnTo>
                      <a:pt x="966" y="121"/>
                    </a:lnTo>
                    <a:lnTo>
                      <a:pt x="968" y="122"/>
                    </a:lnTo>
                    <a:lnTo>
                      <a:pt x="970" y="123"/>
                    </a:lnTo>
                    <a:lnTo>
                      <a:pt x="972" y="128"/>
                    </a:lnTo>
                    <a:lnTo>
                      <a:pt x="974" y="128"/>
                    </a:lnTo>
                    <a:lnTo>
                      <a:pt x="976" y="132"/>
                    </a:lnTo>
                    <a:lnTo>
                      <a:pt x="976" y="133"/>
                    </a:lnTo>
                    <a:lnTo>
                      <a:pt x="977" y="135"/>
                    </a:lnTo>
                    <a:lnTo>
                      <a:pt x="978" y="138"/>
                    </a:lnTo>
                    <a:lnTo>
                      <a:pt x="981" y="141"/>
                    </a:lnTo>
                    <a:lnTo>
                      <a:pt x="982" y="145"/>
                    </a:lnTo>
                    <a:lnTo>
                      <a:pt x="982" y="153"/>
                    </a:lnTo>
                    <a:lnTo>
                      <a:pt x="985" y="153"/>
                    </a:lnTo>
                    <a:lnTo>
                      <a:pt x="987" y="156"/>
                    </a:lnTo>
                    <a:lnTo>
                      <a:pt x="987" y="157"/>
                    </a:lnTo>
                    <a:lnTo>
                      <a:pt x="988" y="159"/>
                    </a:lnTo>
                    <a:lnTo>
                      <a:pt x="988" y="160"/>
                    </a:lnTo>
                    <a:lnTo>
                      <a:pt x="990" y="163"/>
                    </a:lnTo>
                    <a:lnTo>
                      <a:pt x="989" y="166"/>
                    </a:lnTo>
                    <a:lnTo>
                      <a:pt x="993" y="167"/>
                    </a:lnTo>
                    <a:lnTo>
                      <a:pt x="994" y="169"/>
                    </a:lnTo>
                    <a:lnTo>
                      <a:pt x="994" y="170"/>
                    </a:lnTo>
                    <a:lnTo>
                      <a:pt x="995" y="172"/>
                    </a:lnTo>
                    <a:lnTo>
                      <a:pt x="996" y="172"/>
                    </a:lnTo>
                    <a:lnTo>
                      <a:pt x="996" y="173"/>
                    </a:lnTo>
                    <a:lnTo>
                      <a:pt x="996" y="174"/>
                    </a:lnTo>
                    <a:lnTo>
                      <a:pt x="996" y="175"/>
                    </a:lnTo>
                    <a:lnTo>
                      <a:pt x="995" y="176"/>
                    </a:lnTo>
                    <a:lnTo>
                      <a:pt x="994" y="177"/>
                    </a:lnTo>
                    <a:lnTo>
                      <a:pt x="993" y="180"/>
                    </a:lnTo>
                    <a:lnTo>
                      <a:pt x="995" y="181"/>
                    </a:lnTo>
                    <a:lnTo>
                      <a:pt x="996" y="181"/>
                    </a:lnTo>
                    <a:lnTo>
                      <a:pt x="995" y="184"/>
                    </a:lnTo>
                    <a:lnTo>
                      <a:pt x="995" y="186"/>
                    </a:lnTo>
                    <a:lnTo>
                      <a:pt x="996" y="191"/>
                    </a:lnTo>
                    <a:lnTo>
                      <a:pt x="997" y="192"/>
                    </a:lnTo>
                    <a:lnTo>
                      <a:pt x="999" y="192"/>
                    </a:lnTo>
                    <a:lnTo>
                      <a:pt x="1001" y="194"/>
                    </a:lnTo>
                    <a:lnTo>
                      <a:pt x="1000" y="195"/>
                    </a:lnTo>
                    <a:lnTo>
                      <a:pt x="999" y="196"/>
                    </a:lnTo>
                    <a:lnTo>
                      <a:pt x="998" y="197"/>
                    </a:lnTo>
                    <a:lnTo>
                      <a:pt x="998" y="199"/>
                    </a:lnTo>
                    <a:lnTo>
                      <a:pt x="999" y="199"/>
                    </a:lnTo>
                    <a:lnTo>
                      <a:pt x="1000" y="203"/>
                    </a:lnTo>
                    <a:lnTo>
                      <a:pt x="1001" y="203"/>
                    </a:lnTo>
                    <a:lnTo>
                      <a:pt x="1002" y="205"/>
                    </a:lnTo>
                    <a:lnTo>
                      <a:pt x="1003" y="206"/>
                    </a:lnTo>
                    <a:lnTo>
                      <a:pt x="1006" y="206"/>
                    </a:lnTo>
                    <a:lnTo>
                      <a:pt x="1007" y="205"/>
                    </a:lnTo>
                    <a:lnTo>
                      <a:pt x="1009" y="205"/>
                    </a:lnTo>
                    <a:lnTo>
                      <a:pt x="1011" y="206"/>
                    </a:lnTo>
                    <a:lnTo>
                      <a:pt x="1011" y="208"/>
                    </a:lnTo>
                    <a:lnTo>
                      <a:pt x="1009" y="211"/>
                    </a:lnTo>
                    <a:lnTo>
                      <a:pt x="1008" y="212"/>
                    </a:lnTo>
                    <a:lnTo>
                      <a:pt x="1006" y="211"/>
                    </a:lnTo>
                    <a:lnTo>
                      <a:pt x="1006" y="212"/>
                    </a:lnTo>
                    <a:lnTo>
                      <a:pt x="1006" y="212"/>
                    </a:lnTo>
                    <a:lnTo>
                      <a:pt x="1004" y="213"/>
                    </a:lnTo>
                    <a:lnTo>
                      <a:pt x="1004" y="214"/>
                    </a:lnTo>
                    <a:lnTo>
                      <a:pt x="1005" y="216"/>
                    </a:lnTo>
                    <a:lnTo>
                      <a:pt x="1005" y="218"/>
                    </a:lnTo>
                    <a:lnTo>
                      <a:pt x="1007" y="221"/>
                    </a:lnTo>
                    <a:lnTo>
                      <a:pt x="1008" y="221"/>
                    </a:lnTo>
                    <a:lnTo>
                      <a:pt x="1011" y="224"/>
                    </a:lnTo>
                    <a:lnTo>
                      <a:pt x="1013" y="226"/>
                    </a:lnTo>
                    <a:lnTo>
                      <a:pt x="1015" y="226"/>
                    </a:lnTo>
                    <a:lnTo>
                      <a:pt x="1015" y="229"/>
                    </a:lnTo>
                    <a:lnTo>
                      <a:pt x="1017" y="230"/>
                    </a:lnTo>
                    <a:lnTo>
                      <a:pt x="1017" y="231"/>
                    </a:lnTo>
                    <a:lnTo>
                      <a:pt x="1018" y="232"/>
                    </a:lnTo>
                    <a:lnTo>
                      <a:pt x="1019" y="232"/>
                    </a:lnTo>
                    <a:lnTo>
                      <a:pt x="1020" y="233"/>
                    </a:lnTo>
                    <a:lnTo>
                      <a:pt x="1018" y="235"/>
                    </a:lnTo>
                    <a:lnTo>
                      <a:pt x="1018" y="235"/>
                    </a:lnTo>
                    <a:lnTo>
                      <a:pt x="1018" y="236"/>
                    </a:lnTo>
                    <a:lnTo>
                      <a:pt x="1019" y="239"/>
                    </a:lnTo>
                    <a:lnTo>
                      <a:pt x="1021" y="240"/>
                    </a:lnTo>
                    <a:lnTo>
                      <a:pt x="1023" y="241"/>
                    </a:lnTo>
                    <a:lnTo>
                      <a:pt x="1025" y="243"/>
                    </a:lnTo>
                    <a:lnTo>
                      <a:pt x="1027" y="243"/>
                    </a:lnTo>
                    <a:lnTo>
                      <a:pt x="1028" y="241"/>
                    </a:lnTo>
                    <a:lnTo>
                      <a:pt x="1033" y="240"/>
                    </a:lnTo>
                    <a:lnTo>
                      <a:pt x="1033" y="244"/>
                    </a:lnTo>
                    <a:lnTo>
                      <a:pt x="1035" y="245"/>
                    </a:lnTo>
                    <a:lnTo>
                      <a:pt x="1037" y="245"/>
                    </a:lnTo>
                    <a:lnTo>
                      <a:pt x="1037" y="246"/>
                    </a:lnTo>
                    <a:lnTo>
                      <a:pt x="1039" y="247"/>
                    </a:lnTo>
                    <a:lnTo>
                      <a:pt x="1040" y="247"/>
                    </a:lnTo>
                    <a:lnTo>
                      <a:pt x="1043" y="248"/>
                    </a:lnTo>
                    <a:lnTo>
                      <a:pt x="1045" y="252"/>
                    </a:lnTo>
                    <a:lnTo>
                      <a:pt x="1056" y="256"/>
                    </a:lnTo>
                    <a:lnTo>
                      <a:pt x="1057" y="256"/>
                    </a:lnTo>
                    <a:lnTo>
                      <a:pt x="1061" y="258"/>
                    </a:lnTo>
                    <a:lnTo>
                      <a:pt x="1063" y="259"/>
                    </a:lnTo>
                    <a:lnTo>
                      <a:pt x="1065" y="260"/>
                    </a:lnTo>
                    <a:lnTo>
                      <a:pt x="1070" y="261"/>
                    </a:lnTo>
                    <a:lnTo>
                      <a:pt x="1070" y="262"/>
                    </a:lnTo>
                    <a:lnTo>
                      <a:pt x="1069" y="262"/>
                    </a:lnTo>
                    <a:lnTo>
                      <a:pt x="1060" y="260"/>
                    </a:lnTo>
                    <a:lnTo>
                      <a:pt x="1058" y="263"/>
                    </a:lnTo>
                    <a:lnTo>
                      <a:pt x="1058" y="265"/>
                    </a:lnTo>
                    <a:lnTo>
                      <a:pt x="1058" y="267"/>
                    </a:lnTo>
                    <a:lnTo>
                      <a:pt x="1058" y="269"/>
                    </a:lnTo>
                    <a:lnTo>
                      <a:pt x="1057" y="270"/>
                    </a:lnTo>
                    <a:lnTo>
                      <a:pt x="1058" y="271"/>
                    </a:lnTo>
                    <a:lnTo>
                      <a:pt x="1057" y="273"/>
                    </a:lnTo>
                    <a:lnTo>
                      <a:pt x="1058" y="274"/>
                    </a:lnTo>
                    <a:lnTo>
                      <a:pt x="1058" y="276"/>
                    </a:lnTo>
                    <a:lnTo>
                      <a:pt x="1058" y="276"/>
                    </a:lnTo>
                    <a:lnTo>
                      <a:pt x="1058" y="279"/>
                    </a:lnTo>
                    <a:lnTo>
                      <a:pt x="1060" y="280"/>
                    </a:lnTo>
                    <a:lnTo>
                      <a:pt x="1060" y="282"/>
                    </a:lnTo>
                    <a:lnTo>
                      <a:pt x="1060" y="282"/>
                    </a:lnTo>
                    <a:lnTo>
                      <a:pt x="1061" y="285"/>
                    </a:lnTo>
                    <a:lnTo>
                      <a:pt x="1063" y="286"/>
                    </a:lnTo>
                    <a:lnTo>
                      <a:pt x="1064" y="286"/>
                    </a:lnTo>
                    <a:lnTo>
                      <a:pt x="1063" y="287"/>
                    </a:lnTo>
                    <a:lnTo>
                      <a:pt x="1066" y="290"/>
                    </a:lnTo>
                    <a:lnTo>
                      <a:pt x="1066" y="291"/>
                    </a:lnTo>
                    <a:lnTo>
                      <a:pt x="1067" y="292"/>
                    </a:lnTo>
                    <a:lnTo>
                      <a:pt x="1069" y="294"/>
                    </a:lnTo>
                    <a:lnTo>
                      <a:pt x="1070" y="294"/>
                    </a:lnTo>
                    <a:lnTo>
                      <a:pt x="1070" y="295"/>
                    </a:lnTo>
                    <a:lnTo>
                      <a:pt x="1072" y="296"/>
                    </a:lnTo>
                    <a:lnTo>
                      <a:pt x="1073" y="297"/>
                    </a:lnTo>
                    <a:lnTo>
                      <a:pt x="1074" y="297"/>
                    </a:lnTo>
                    <a:lnTo>
                      <a:pt x="1074" y="298"/>
                    </a:lnTo>
                    <a:lnTo>
                      <a:pt x="1075" y="300"/>
                    </a:lnTo>
                    <a:lnTo>
                      <a:pt x="1077" y="300"/>
                    </a:lnTo>
                    <a:lnTo>
                      <a:pt x="1077" y="301"/>
                    </a:lnTo>
                    <a:lnTo>
                      <a:pt x="1079" y="301"/>
                    </a:lnTo>
                    <a:lnTo>
                      <a:pt x="1079" y="302"/>
                    </a:lnTo>
                    <a:lnTo>
                      <a:pt x="1082" y="303"/>
                    </a:lnTo>
                    <a:lnTo>
                      <a:pt x="1083" y="304"/>
                    </a:lnTo>
                    <a:lnTo>
                      <a:pt x="1085" y="304"/>
                    </a:lnTo>
                    <a:lnTo>
                      <a:pt x="1086" y="305"/>
                    </a:lnTo>
                    <a:lnTo>
                      <a:pt x="1097" y="307"/>
                    </a:lnTo>
                    <a:lnTo>
                      <a:pt x="1098" y="307"/>
                    </a:lnTo>
                    <a:lnTo>
                      <a:pt x="1098" y="307"/>
                    </a:lnTo>
                    <a:lnTo>
                      <a:pt x="1098" y="307"/>
                    </a:lnTo>
                    <a:lnTo>
                      <a:pt x="1101" y="308"/>
                    </a:lnTo>
                    <a:lnTo>
                      <a:pt x="1103" y="308"/>
                    </a:lnTo>
                    <a:lnTo>
                      <a:pt x="1103" y="308"/>
                    </a:lnTo>
                    <a:lnTo>
                      <a:pt x="1109" y="310"/>
                    </a:lnTo>
                    <a:lnTo>
                      <a:pt x="1111" y="311"/>
                    </a:lnTo>
                    <a:lnTo>
                      <a:pt x="1111" y="311"/>
                    </a:lnTo>
                    <a:lnTo>
                      <a:pt x="1113" y="312"/>
                    </a:lnTo>
                    <a:lnTo>
                      <a:pt x="1114" y="313"/>
                    </a:lnTo>
                    <a:lnTo>
                      <a:pt x="1116" y="315"/>
                    </a:lnTo>
                    <a:lnTo>
                      <a:pt x="1121" y="317"/>
                    </a:lnTo>
                    <a:lnTo>
                      <a:pt x="1128" y="322"/>
                    </a:lnTo>
                    <a:lnTo>
                      <a:pt x="1137" y="326"/>
                    </a:lnTo>
                    <a:lnTo>
                      <a:pt x="1139" y="325"/>
                    </a:lnTo>
                    <a:lnTo>
                      <a:pt x="1140" y="325"/>
                    </a:lnTo>
                    <a:lnTo>
                      <a:pt x="1141" y="327"/>
                    </a:lnTo>
                    <a:lnTo>
                      <a:pt x="1142" y="326"/>
                    </a:lnTo>
                    <a:lnTo>
                      <a:pt x="1144" y="326"/>
                    </a:lnTo>
                    <a:lnTo>
                      <a:pt x="1145" y="328"/>
                    </a:lnTo>
                    <a:lnTo>
                      <a:pt x="1147" y="328"/>
                    </a:lnTo>
                    <a:lnTo>
                      <a:pt x="1148" y="330"/>
                    </a:lnTo>
                    <a:lnTo>
                      <a:pt x="1150" y="331"/>
                    </a:lnTo>
                    <a:lnTo>
                      <a:pt x="1150" y="332"/>
                    </a:lnTo>
                    <a:lnTo>
                      <a:pt x="1152" y="332"/>
                    </a:lnTo>
                    <a:lnTo>
                      <a:pt x="1152" y="336"/>
                    </a:lnTo>
                    <a:lnTo>
                      <a:pt x="1153" y="336"/>
                    </a:lnTo>
                    <a:lnTo>
                      <a:pt x="1155" y="337"/>
                    </a:lnTo>
                    <a:lnTo>
                      <a:pt x="1154" y="339"/>
                    </a:lnTo>
                    <a:lnTo>
                      <a:pt x="1150" y="343"/>
                    </a:lnTo>
                    <a:lnTo>
                      <a:pt x="1148" y="344"/>
                    </a:lnTo>
                    <a:lnTo>
                      <a:pt x="1146" y="345"/>
                    </a:lnTo>
                    <a:lnTo>
                      <a:pt x="1143" y="346"/>
                    </a:lnTo>
                    <a:lnTo>
                      <a:pt x="1141" y="347"/>
                    </a:lnTo>
                    <a:lnTo>
                      <a:pt x="1136" y="348"/>
                    </a:lnTo>
                    <a:lnTo>
                      <a:pt x="1135" y="347"/>
                    </a:lnTo>
                    <a:lnTo>
                      <a:pt x="1134" y="347"/>
                    </a:lnTo>
                    <a:lnTo>
                      <a:pt x="1125" y="347"/>
                    </a:lnTo>
                    <a:lnTo>
                      <a:pt x="1123" y="347"/>
                    </a:lnTo>
                    <a:lnTo>
                      <a:pt x="1122" y="348"/>
                    </a:lnTo>
                    <a:lnTo>
                      <a:pt x="1116" y="349"/>
                    </a:lnTo>
                    <a:lnTo>
                      <a:pt x="1111" y="352"/>
                    </a:lnTo>
                    <a:lnTo>
                      <a:pt x="1111" y="353"/>
                    </a:lnTo>
                    <a:lnTo>
                      <a:pt x="1110" y="353"/>
                    </a:lnTo>
                    <a:lnTo>
                      <a:pt x="1109" y="354"/>
                    </a:lnTo>
                    <a:lnTo>
                      <a:pt x="1107" y="355"/>
                    </a:lnTo>
                    <a:lnTo>
                      <a:pt x="1107" y="357"/>
                    </a:lnTo>
                    <a:lnTo>
                      <a:pt x="1106" y="358"/>
                    </a:lnTo>
                    <a:lnTo>
                      <a:pt x="1104" y="360"/>
                    </a:lnTo>
                    <a:lnTo>
                      <a:pt x="1104" y="362"/>
                    </a:lnTo>
                    <a:lnTo>
                      <a:pt x="1103" y="363"/>
                    </a:lnTo>
                    <a:lnTo>
                      <a:pt x="1102" y="365"/>
                    </a:lnTo>
                    <a:lnTo>
                      <a:pt x="1102" y="365"/>
                    </a:lnTo>
                    <a:lnTo>
                      <a:pt x="1100" y="365"/>
                    </a:lnTo>
                    <a:lnTo>
                      <a:pt x="1099" y="366"/>
                    </a:lnTo>
                    <a:lnTo>
                      <a:pt x="1097" y="367"/>
                    </a:lnTo>
                    <a:lnTo>
                      <a:pt x="1097" y="370"/>
                    </a:lnTo>
                    <a:lnTo>
                      <a:pt x="1095" y="372"/>
                    </a:lnTo>
                    <a:lnTo>
                      <a:pt x="1095" y="373"/>
                    </a:lnTo>
                    <a:lnTo>
                      <a:pt x="1093" y="375"/>
                    </a:lnTo>
                    <a:lnTo>
                      <a:pt x="1092" y="378"/>
                    </a:lnTo>
                    <a:lnTo>
                      <a:pt x="1090" y="392"/>
                    </a:lnTo>
                    <a:lnTo>
                      <a:pt x="1090" y="395"/>
                    </a:lnTo>
                    <a:lnTo>
                      <a:pt x="1089" y="396"/>
                    </a:lnTo>
                    <a:lnTo>
                      <a:pt x="1090" y="402"/>
                    </a:lnTo>
                    <a:lnTo>
                      <a:pt x="1089" y="409"/>
                    </a:lnTo>
                    <a:lnTo>
                      <a:pt x="1089" y="411"/>
                    </a:lnTo>
                    <a:lnTo>
                      <a:pt x="1090" y="412"/>
                    </a:lnTo>
                    <a:lnTo>
                      <a:pt x="1090" y="414"/>
                    </a:lnTo>
                    <a:lnTo>
                      <a:pt x="1090" y="417"/>
                    </a:lnTo>
                    <a:lnTo>
                      <a:pt x="1091" y="418"/>
                    </a:lnTo>
                    <a:lnTo>
                      <a:pt x="1091" y="420"/>
                    </a:lnTo>
                    <a:lnTo>
                      <a:pt x="1091" y="421"/>
                    </a:lnTo>
                    <a:lnTo>
                      <a:pt x="1091" y="421"/>
                    </a:lnTo>
                    <a:lnTo>
                      <a:pt x="1091" y="421"/>
                    </a:lnTo>
                    <a:lnTo>
                      <a:pt x="1091" y="422"/>
                    </a:lnTo>
                    <a:lnTo>
                      <a:pt x="1091" y="423"/>
                    </a:lnTo>
                    <a:lnTo>
                      <a:pt x="1092" y="426"/>
                    </a:lnTo>
                    <a:lnTo>
                      <a:pt x="1093" y="427"/>
                    </a:lnTo>
                    <a:lnTo>
                      <a:pt x="1093" y="432"/>
                    </a:lnTo>
                    <a:lnTo>
                      <a:pt x="1095" y="434"/>
                    </a:lnTo>
                    <a:lnTo>
                      <a:pt x="1095" y="434"/>
                    </a:lnTo>
                    <a:lnTo>
                      <a:pt x="1096" y="438"/>
                    </a:lnTo>
                    <a:lnTo>
                      <a:pt x="1097" y="441"/>
                    </a:lnTo>
                    <a:lnTo>
                      <a:pt x="1097" y="443"/>
                    </a:lnTo>
                    <a:lnTo>
                      <a:pt x="1099" y="447"/>
                    </a:lnTo>
                    <a:lnTo>
                      <a:pt x="1099" y="448"/>
                    </a:lnTo>
                    <a:lnTo>
                      <a:pt x="1101" y="452"/>
                    </a:lnTo>
                    <a:lnTo>
                      <a:pt x="1101" y="454"/>
                    </a:lnTo>
                    <a:lnTo>
                      <a:pt x="1103" y="459"/>
                    </a:lnTo>
                    <a:lnTo>
                      <a:pt x="1104" y="463"/>
                    </a:lnTo>
                    <a:lnTo>
                      <a:pt x="1106" y="467"/>
                    </a:lnTo>
                    <a:lnTo>
                      <a:pt x="1106" y="469"/>
                    </a:lnTo>
                    <a:lnTo>
                      <a:pt x="1108" y="474"/>
                    </a:lnTo>
                    <a:lnTo>
                      <a:pt x="1109" y="478"/>
                    </a:lnTo>
                    <a:lnTo>
                      <a:pt x="1110" y="479"/>
                    </a:lnTo>
                    <a:lnTo>
                      <a:pt x="1111" y="481"/>
                    </a:lnTo>
                    <a:lnTo>
                      <a:pt x="1112" y="484"/>
                    </a:lnTo>
                    <a:lnTo>
                      <a:pt x="1113" y="485"/>
                    </a:lnTo>
                    <a:lnTo>
                      <a:pt x="1115" y="489"/>
                    </a:lnTo>
                    <a:lnTo>
                      <a:pt x="1116" y="494"/>
                    </a:lnTo>
                    <a:lnTo>
                      <a:pt x="1116" y="495"/>
                    </a:lnTo>
                    <a:lnTo>
                      <a:pt x="1116" y="495"/>
                    </a:lnTo>
                    <a:lnTo>
                      <a:pt x="1117" y="496"/>
                    </a:lnTo>
                    <a:lnTo>
                      <a:pt x="1117" y="500"/>
                    </a:lnTo>
                    <a:lnTo>
                      <a:pt x="1123" y="512"/>
                    </a:lnTo>
                    <a:lnTo>
                      <a:pt x="1124" y="512"/>
                    </a:lnTo>
                    <a:lnTo>
                      <a:pt x="1126" y="516"/>
                    </a:lnTo>
                    <a:lnTo>
                      <a:pt x="1126" y="517"/>
                    </a:lnTo>
                    <a:lnTo>
                      <a:pt x="1127" y="519"/>
                    </a:lnTo>
                    <a:lnTo>
                      <a:pt x="1128" y="520"/>
                    </a:lnTo>
                    <a:lnTo>
                      <a:pt x="1128" y="521"/>
                    </a:lnTo>
                    <a:lnTo>
                      <a:pt x="1129" y="521"/>
                    </a:lnTo>
                    <a:lnTo>
                      <a:pt x="1131" y="525"/>
                    </a:lnTo>
                    <a:lnTo>
                      <a:pt x="1132" y="526"/>
                    </a:lnTo>
                    <a:lnTo>
                      <a:pt x="1133" y="528"/>
                    </a:lnTo>
                    <a:lnTo>
                      <a:pt x="1135" y="532"/>
                    </a:lnTo>
                    <a:lnTo>
                      <a:pt x="1137" y="535"/>
                    </a:lnTo>
                    <a:lnTo>
                      <a:pt x="1140" y="538"/>
                    </a:lnTo>
                    <a:lnTo>
                      <a:pt x="1140" y="539"/>
                    </a:lnTo>
                    <a:lnTo>
                      <a:pt x="1144" y="543"/>
                    </a:lnTo>
                    <a:lnTo>
                      <a:pt x="1144" y="544"/>
                    </a:lnTo>
                    <a:lnTo>
                      <a:pt x="1145" y="544"/>
                    </a:lnTo>
                    <a:lnTo>
                      <a:pt x="1147" y="548"/>
                    </a:lnTo>
                    <a:lnTo>
                      <a:pt x="1149" y="550"/>
                    </a:lnTo>
                    <a:lnTo>
                      <a:pt x="1150" y="553"/>
                    </a:lnTo>
                    <a:lnTo>
                      <a:pt x="1153" y="555"/>
                    </a:lnTo>
                    <a:lnTo>
                      <a:pt x="1153" y="556"/>
                    </a:lnTo>
                    <a:lnTo>
                      <a:pt x="1154" y="557"/>
                    </a:lnTo>
                    <a:lnTo>
                      <a:pt x="1155" y="560"/>
                    </a:lnTo>
                    <a:lnTo>
                      <a:pt x="1158" y="564"/>
                    </a:lnTo>
                    <a:lnTo>
                      <a:pt x="1163" y="570"/>
                    </a:lnTo>
                    <a:lnTo>
                      <a:pt x="1166" y="575"/>
                    </a:lnTo>
                    <a:lnTo>
                      <a:pt x="1169" y="580"/>
                    </a:lnTo>
                    <a:lnTo>
                      <a:pt x="1171" y="582"/>
                    </a:lnTo>
                    <a:lnTo>
                      <a:pt x="1172" y="584"/>
                    </a:lnTo>
                    <a:lnTo>
                      <a:pt x="1173" y="584"/>
                    </a:lnTo>
                    <a:lnTo>
                      <a:pt x="1174" y="588"/>
                    </a:lnTo>
                    <a:lnTo>
                      <a:pt x="1177" y="591"/>
                    </a:lnTo>
                    <a:lnTo>
                      <a:pt x="1178" y="593"/>
                    </a:lnTo>
                    <a:lnTo>
                      <a:pt x="1185" y="600"/>
                    </a:lnTo>
                    <a:lnTo>
                      <a:pt x="1187" y="603"/>
                    </a:lnTo>
                    <a:lnTo>
                      <a:pt x="1187" y="604"/>
                    </a:lnTo>
                    <a:lnTo>
                      <a:pt x="1189" y="605"/>
                    </a:lnTo>
                    <a:lnTo>
                      <a:pt x="1189" y="606"/>
                    </a:lnTo>
                    <a:lnTo>
                      <a:pt x="1190" y="607"/>
                    </a:lnTo>
                    <a:lnTo>
                      <a:pt x="1190" y="609"/>
                    </a:lnTo>
                    <a:lnTo>
                      <a:pt x="1192" y="611"/>
                    </a:lnTo>
                    <a:lnTo>
                      <a:pt x="1193" y="612"/>
                    </a:lnTo>
                    <a:lnTo>
                      <a:pt x="1194" y="613"/>
                    </a:lnTo>
                    <a:lnTo>
                      <a:pt x="1195" y="615"/>
                    </a:lnTo>
                    <a:lnTo>
                      <a:pt x="1198" y="617"/>
                    </a:lnTo>
                    <a:lnTo>
                      <a:pt x="1198" y="619"/>
                    </a:lnTo>
                    <a:lnTo>
                      <a:pt x="1199" y="619"/>
                    </a:lnTo>
                    <a:lnTo>
                      <a:pt x="1199" y="620"/>
                    </a:lnTo>
                    <a:lnTo>
                      <a:pt x="1200" y="620"/>
                    </a:lnTo>
                    <a:lnTo>
                      <a:pt x="1201" y="621"/>
                    </a:lnTo>
                    <a:lnTo>
                      <a:pt x="1201" y="621"/>
                    </a:lnTo>
                    <a:lnTo>
                      <a:pt x="1202" y="623"/>
                    </a:lnTo>
                    <a:lnTo>
                      <a:pt x="1204" y="625"/>
                    </a:lnTo>
                    <a:lnTo>
                      <a:pt x="1206" y="628"/>
                    </a:lnTo>
                    <a:lnTo>
                      <a:pt x="1207" y="629"/>
                    </a:lnTo>
                    <a:lnTo>
                      <a:pt x="1207" y="630"/>
                    </a:lnTo>
                    <a:lnTo>
                      <a:pt x="1210" y="632"/>
                    </a:lnTo>
                    <a:lnTo>
                      <a:pt x="1211" y="637"/>
                    </a:lnTo>
                    <a:lnTo>
                      <a:pt x="1213" y="638"/>
                    </a:lnTo>
                    <a:lnTo>
                      <a:pt x="1215" y="641"/>
                    </a:lnTo>
                    <a:lnTo>
                      <a:pt x="1217" y="643"/>
                    </a:lnTo>
                    <a:lnTo>
                      <a:pt x="1220" y="648"/>
                    </a:lnTo>
                    <a:lnTo>
                      <a:pt x="1221" y="650"/>
                    </a:lnTo>
                    <a:lnTo>
                      <a:pt x="1222" y="651"/>
                    </a:lnTo>
                    <a:lnTo>
                      <a:pt x="1224" y="655"/>
                    </a:lnTo>
                    <a:lnTo>
                      <a:pt x="1226" y="656"/>
                    </a:lnTo>
                    <a:lnTo>
                      <a:pt x="1227" y="657"/>
                    </a:lnTo>
                    <a:lnTo>
                      <a:pt x="1228" y="658"/>
                    </a:lnTo>
                    <a:lnTo>
                      <a:pt x="1229" y="661"/>
                    </a:lnTo>
                    <a:lnTo>
                      <a:pt x="1231" y="662"/>
                    </a:lnTo>
                    <a:lnTo>
                      <a:pt x="1233" y="664"/>
                    </a:lnTo>
                    <a:lnTo>
                      <a:pt x="1233" y="665"/>
                    </a:lnTo>
                    <a:lnTo>
                      <a:pt x="1234" y="666"/>
                    </a:lnTo>
                    <a:lnTo>
                      <a:pt x="1235" y="667"/>
                    </a:lnTo>
                    <a:lnTo>
                      <a:pt x="1235" y="668"/>
                    </a:lnTo>
                    <a:lnTo>
                      <a:pt x="1238" y="672"/>
                    </a:lnTo>
                    <a:lnTo>
                      <a:pt x="1238" y="672"/>
                    </a:lnTo>
                    <a:lnTo>
                      <a:pt x="1239" y="674"/>
                    </a:lnTo>
                    <a:lnTo>
                      <a:pt x="1240" y="675"/>
                    </a:lnTo>
                    <a:lnTo>
                      <a:pt x="1241" y="675"/>
                    </a:lnTo>
                    <a:lnTo>
                      <a:pt x="1243" y="680"/>
                    </a:lnTo>
                    <a:lnTo>
                      <a:pt x="1244" y="680"/>
                    </a:lnTo>
                    <a:lnTo>
                      <a:pt x="1245" y="684"/>
                    </a:lnTo>
                    <a:lnTo>
                      <a:pt x="1247" y="685"/>
                    </a:lnTo>
                    <a:lnTo>
                      <a:pt x="1247" y="687"/>
                    </a:lnTo>
                    <a:lnTo>
                      <a:pt x="1248" y="689"/>
                    </a:lnTo>
                    <a:lnTo>
                      <a:pt x="1248" y="689"/>
                    </a:lnTo>
                    <a:lnTo>
                      <a:pt x="1248" y="690"/>
                    </a:lnTo>
                    <a:lnTo>
                      <a:pt x="1250" y="693"/>
                    </a:lnTo>
                    <a:lnTo>
                      <a:pt x="1254" y="708"/>
                    </a:lnTo>
                    <a:lnTo>
                      <a:pt x="1255" y="711"/>
                    </a:lnTo>
                    <a:lnTo>
                      <a:pt x="1255" y="714"/>
                    </a:lnTo>
                    <a:lnTo>
                      <a:pt x="1256" y="715"/>
                    </a:lnTo>
                    <a:lnTo>
                      <a:pt x="1256" y="717"/>
                    </a:lnTo>
                    <a:lnTo>
                      <a:pt x="1257" y="718"/>
                    </a:lnTo>
                    <a:lnTo>
                      <a:pt x="1257" y="719"/>
                    </a:lnTo>
                    <a:lnTo>
                      <a:pt x="1258" y="721"/>
                    </a:lnTo>
                    <a:lnTo>
                      <a:pt x="1258" y="726"/>
                    </a:lnTo>
                    <a:lnTo>
                      <a:pt x="1257" y="727"/>
                    </a:lnTo>
                    <a:lnTo>
                      <a:pt x="1254" y="732"/>
                    </a:lnTo>
                    <a:lnTo>
                      <a:pt x="1252" y="734"/>
                    </a:lnTo>
                    <a:lnTo>
                      <a:pt x="1251" y="736"/>
                    </a:lnTo>
                    <a:lnTo>
                      <a:pt x="1249" y="736"/>
                    </a:lnTo>
                    <a:lnTo>
                      <a:pt x="1247" y="740"/>
                    </a:lnTo>
                    <a:lnTo>
                      <a:pt x="1243" y="743"/>
                    </a:lnTo>
                    <a:lnTo>
                      <a:pt x="1241" y="747"/>
                    </a:lnTo>
                    <a:lnTo>
                      <a:pt x="1240" y="748"/>
                    </a:lnTo>
                    <a:lnTo>
                      <a:pt x="1238" y="748"/>
                    </a:lnTo>
                    <a:lnTo>
                      <a:pt x="1238" y="747"/>
                    </a:lnTo>
                    <a:lnTo>
                      <a:pt x="1239" y="745"/>
                    </a:lnTo>
                    <a:lnTo>
                      <a:pt x="1239" y="745"/>
                    </a:lnTo>
                    <a:lnTo>
                      <a:pt x="1241" y="745"/>
                    </a:lnTo>
                    <a:lnTo>
                      <a:pt x="1241" y="744"/>
                    </a:lnTo>
                    <a:lnTo>
                      <a:pt x="1242" y="743"/>
                    </a:lnTo>
                    <a:lnTo>
                      <a:pt x="1242" y="742"/>
                    </a:lnTo>
                    <a:lnTo>
                      <a:pt x="1244" y="742"/>
                    </a:lnTo>
                    <a:lnTo>
                      <a:pt x="1244" y="742"/>
                    </a:lnTo>
                    <a:lnTo>
                      <a:pt x="1244" y="741"/>
                    </a:lnTo>
                    <a:lnTo>
                      <a:pt x="1245" y="741"/>
                    </a:lnTo>
                    <a:lnTo>
                      <a:pt x="1246" y="739"/>
                    </a:lnTo>
                    <a:lnTo>
                      <a:pt x="1247" y="738"/>
                    </a:lnTo>
                    <a:lnTo>
                      <a:pt x="1248" y="736"/>
                    </a:lnTo>
                    <a:lnTo>
                      <a:pt x="1249" y="735"/>
                    </a:lnTo>
                    <a:lnTo>
                      <a:pt x="1249" y="734"/>
                    </a:lnTo>
                    <a:lnTo>
                      <a:pt x="1250" y="734"/>
                    </a:lnTo>
                    <a:lnTo>
                      <a:pt x="1253" y="731"/>
                    </a:lnTo>
                    <a:lnTo>
                      <a:pt x="1256" y="727"/>
                    </a:lnTo>
                    <a:lnTo>
                      <a:pt x="1257" y="723"/>
                    </a:lnTo>
                    <a:lnTo>
                      <a:pt x="1255" y="720"/>
                    </a:lnTo>
                    <a:lnTo>
                      <a:pt x="1254" y="719"/>
                    </a:lnTo>
                    <a:lnTo>
                      <a:pt x="1254" y="718"/>
                    </a:lnTo>
                    <a:lnTo>
                      <a:pt x="1252" y="715"/>
                    </a:lnTo>
                    <a:lnTo>
                      <a:pt x="1250" y="715"/>
                    </a:lnTo>
                    <a:lnTo>
                      <a:pt x="1250" y="714"/>
                    </a:lnTo>
                    <a:lnTo>
                      <a:pt x="1248" y="713"/>
                    </a:lnTo>
                    <a:lnTo>
                      <a:pt x="1248" y="711"/>
                    </a:lnTo>
                    <a:lnTo>
                      <a:pt x="1247" y="710"/>
                    </a:lnTo>
                    <a:lnTo>
                      <a:pt x="1245" y="710"/>
                    </a:lnTo>
                    <a:lnTo>
                      <a:pt x="1244" y="708"/>
                    </a:lnTo>
                    <a:lnTo>
                      <a:pt x="1243" y="708"/>
                    </a:lnTo>
                    <a:lnTo>
                      <a:pt x="1238" y="704"/>
                    </a:lnTo>
                    <a:lnTo>
                      <a:pt x="1231" y="700"/>
                    </a:lnTo>
                    <a:lnTo>
                      <a:pt x="1231" y="699"/>
                    </a:lnTo>
                    <a:lnTo>
                      <a:pt x="1227" y="698"/>
                    </a:lnTo>
                    <a:lnTo>
                      <a:pt x="1227" y="697"/>
                    </a:lnTo>
                    <a:lnTo>
                      <a:pt x="1223" y="695"/>
                    </a:lnTo>
                    <a:lnTo>
                      <a:pt x="1221" y="695"/>
                    </a:lnTo>
                    <a:lnTo>
                      <a:pt x="1219" y="694"/>
                    </a:lnTo>
                    <a:lnTo>
                      <a:pt x="1215" y="694"/>
                    </a:lnTo>
                    <a:lnTo>
                      <a:pt x="1208" y="692"/>
                    </a:lnTo>
                    <a:lnTo>
                      <a:pt x="1203" y="692"/>
                    </a:lnTo>
                    <a:lnTo>
                      <a:pt x="1195" y="694"/>
                    </a:lnTo>
                    <a:lnTo>
                      <a:pt x="1190" y="695"/>
                    </a:lnTo>
                    <a:lnTo>
                      <a:pt x="1189" y="695"/>
                    </a:lnTo>
                    <a:lnTo>
                      <a:pt x="1184" y="697"/>
                    </a:lnTo>
                    <a:lnTo>
                      <a:pt x="1181" y="698"/>
                    </a:lnTo>
                    <a:lnTo>
                      <a:pt x="1176" y="699"/>
                    </a:lnTo>
                    <a:lnTo>
                      <a:pt x="1174" y="700"/>
                    </a:lnTo>
                    <a:lnTo>
                      <a:pt x="1166" y="703"/>
                    </a:lnTo>
                    <a:lnTo>
                      <a:pt x="1163" y="705"/>
                    </a:lnTo>
                    <a:lnTo>
                      <a:pt x="1160" y="705"/>
                    </a:lnTo>
                    <a:lnTo>
                      <a:pt x="1149" y="704"/>
                    </a:lnTo>
                    <a:lnTo>
                      <a:pt x="1142" y="701"/>
                    </a:lnTo>
                    <a:lnTo>
                      <a:pt x="1140" y="700"/>
                    </a:lnTo>
                    <a:lnTo>
                      <a:pt x="1138" y="700"/>
                    </a:lnTo>
                    <a:lnTo>
                      <a:pt x="1126" y="689"/>
                    </a:lnTo>
                    <a:lnTo>
                      <a:pt x="1126" y="688"/>
                    </a:lnTo>
                    <a:lnTo>
                      <a:pt x="1125" y="688"/>
                    </a:lnTo>
                    <a:lnTo>
                      <a:pt x="1124" y="687"/>
                    </a:lnTo>
                    <a:lnTo>
                      <a:pt x="1124" y="687"/>
                    </a:lnTo>
                    <a:lnTo>
                      <a:pt x="1116" y="677"/>
                    </a:lnTo>
                    <a:lnTo>
                      <a:pt x="1111" y="674"/>
                    </a:lnTo>
                    <a:lnTo>
                      <a:pt x="1110" y="672"/>
                    </a:lnTo>
                    <a:lnTo>
                      <a:pt x="1110" y="671"/>
                    </a:lnTo>
                    <a:lnTo>
                      <a:pt x="1109" y="669"/>
                    </a:lnTo>
                    <a:lnTo>
                      <a:pt x="1108" y="669"/>
                    </a:lnTo>
                    <a:lnTo>
                      <a:pt x="1108" y="667"/>
                    </a:lnTo>
                    <a:lnTo>
                      <a:pt x="1107" y="667"/>
                    </a:lnTo>
                    <a:lnTo>
                      <a:pt x="1107" y="666"/>
                    </a:lnTo>
                    <a:lnTo>
                      <a:pt x="1105" y="665"/>
                    </a:lnTo>
                    <a:lnTo>
                      <a:pt x="1102" y="662"/>
                    </a:lnTo>
                    <a:lnTo>
                      <a:pt x="1095" y="656"/>
                    </a:lnTo>
                    <a:lnTo>
                      <a:pt x="1095" y="654"/>
                    </a:lnTo>
                    <a:lnTo>
                      <a:pt x="1090" y="650"/>
                    </a:lnTo>
                    <a:lnTo>
                      <a:pt x="1088" y="648"/>
                    </a:lnTo>
                    <a:lnTo>
                      <a:pt x="1087" y="647"/>
                    </a:lnTo>
                    <a:lnTo>
                      <a:pt x="1086" y="647"/>
                    </a:lnTo>
                    <a:lnTo>
                      <a:pt x="1084" y="646"/>
                    </a:lnTo>
                    <a:lnTo>
                      <a:pt x="1083" y="646"/>
                    </a:lnTo>
                    <a:lnTo>
                      <a:pt x="1083" y="645"/>
                    </a:lnTo>
                    <a:lnTo>
                      <a:pt x="1081" y="642"/>
                    </a:lnTo>
                    <a:lnTo>
                      <a:pt x="1080" y="638"/>
                    </a:lnTo>
                    <a:lnTo>
                      <a:pt x="1079" y="637"/>
                    </a:lnTo>
                    <a:lnTo>
                      <a:pt x="1079" y="632"/>
                    </a:lnTo>
                    <a:lnTo>
                      <a:pt x="1076" y="629"/>
                    </a:lnTo>
                    <a:lnTo>
                      <a:pt x="1075" y="627"/>
                    </a:lnTo>
                    <a:lnTo>
                      <a:pt x="1075" y="625"/>
                    </a:lnTo>
                    <a:lnTo>
                      <a:pt x="1074" y="625"/>
                    </a:lnTo>
                    <a:lnTo>
                      <a:pt x="1073" y="627"/>
                    </a:lnTo>
                    <a:lnTo>
                      <a:pt x="1072" y="627"/>
                    </a:lnTo>
                    <a:lnTo>
                      <a:pt x="1072" y="626"/>
                    </a:lnTo>
                    <a:lnTo>
                      <a:pt x="1071" y="626"/>
                    </a:lnTo>
                    <a:lnTo>
                      <a:pt x="1069" y="625"/>
                    </a:lnTo>
                    <a:lnTo>
                      <a:pt x="1067" y="625"/>
                    </a:lnTo>
                    <a:lnTo>
                      <a:pt x="1067" y="624"/>
                    </a:lnTo>
                    <a:lnTo>
                      <a:pt x="1064" y="623"/>
                    </a:lnTo>
                    <a:lnTo>
                      <a:pt x="1061" y="621"/>
                    </a:lnTo>
                    <a:lnTo>
                      <a:pt x="1058" y="621"/>
                    </a:lnTo>
                    <a:lnTo>
                      <a:pt x="1049" y="620"/>
                    </a:lnTo>
                    <a:lnTo>
                      <a:pt x="1048" y="621"/>
                    </a:lnTo>
                    <a:lnTo>
                      <a:pt x="1045" y="620"/>
                    </a:lnTo>
                    <a:lnTo>
                      <a:pt x="1039" y="622"/>
                    </a:lnTo>
                    <a:lnTo>
                      <a:pt x="1035" y="624"/>
                    </a:lnTo>
                    <a:lnTo>
                      <a:pt x="1034" y="624"/>
                    </a:lnTo>
                    <a:lnTo>
                      <a:pt x="1033" y="624"/>
                    </a:lnTo>
                    <a:lnTo>
                      <a:pt x="1031" y="625"/>
                    </a:lnTo>
                    <a:lnTo>
                      <a:pt x="1031" y="626"/>
                    </a:lnTo>
                    <a:lnTo>
                      <a:pt x="1030" y="625"/>
                    </a:lnTo>
                    <a:lnTo>
                      <a:pt x="1027" y="627"/>
                    </a:lnTo>
                    <a:lnTo>
                      <a:pt x="1026" y="628"/>
                    </a:lnTo>
                    <a:lnTo>
                      <a:pt x="1024" y="628"/>
                    </a:lnTo>
                    <a:lnTo>
                      <a:pt x="1024" y="629"/>
                    </a:lnTo>
                    <a:lnTo>
                      <a:pt x="1022" y="629"/>
                    </a:lnTo>
                    <a:lnTo>
                      <a:pt x="1022" y="629"/>
                    </a:lnTo>
                    <a:lnTo>
                      <a:pt x="1016" y="632"/>
                    </a:lnTo>
                    <a:lnTo>
                      <a:pt x="1013" y="632"/>
                    </a:lnTo>
                    <a:lnTo>
                      <a:pt x="1012" y="633"/>
                    </a:lnTo>
                    <a:lnTo>
                      <a:pt x="1008" y="634"/>
                    </a:lnTo>
                    <a:lnTo>
                      <a:pt x="1007" y="635"/>
                    </a:lnTo>
                    <a:lnTo>
                      <a:pt x="1000" y="636"/>
                    </a:lnTo>
                    <a:lnTo>
                      <a:pt x="996" y="637"/>
                    </a:lnTo>
                    <a:lnTo>
                      <a:pt x="993" y="637"/>
                    </a:lnTo>
                    <a:lnTo>
                      <a:pt x="993" y="638"/>
                    </a:lnTo>
                    <a:lnTo>
                      <a:pt x="991" y="638"/>
                    </a:lnTo>
                    <a:lnTo>
                      <a:pt x="987" y="640"/>
                    </a:lnTo>
                    <a:lnTo>
                      <a:pt x="982" y="641"/>
                    </a:lnTo>
                    <a:lnTo>
                      <a:pt x="981" y="642"/>
                    </a:lnTo>
                    <a:lnTo>
                      <a:pt x="978" y="642"/>
                    </a:lnTo>
                    <a:lnTo>
                      <a:pt x="975" y="640"/>
                    </a:lnTo>
                    <a:lnTo>
                      <a:pt x="966" y="639"/>
                    </a:lnTo>
                    <a:lnTo>
                      <a:pt x="965" y="640"/>
                    </a:lnTo>
                    <a:lnTo>
                      <a:pt x="961" y="640"/>
                    </a:lnTo>
                    <a:lnTo>
                      <a:pt x="961" y="640"/>
                    </a:lnTo>
                    <a:lnTo>
                      <a:pt x="957" y="641"/>
                    </a:lnTo>
                    <a:lnTo>
                      <a:pt x="956" y="642"/>
                    </a:lnTo>
                    <a:lnTo>
                      <a:pt x="952" y="642"/>
                    </a:lnTo>
                    <a:lnTo>
                      <a:pt x="944" y="645"/>
                    </a:lnTo>
                    <a:lnTo>
                      <a:pt x="938" y="645"/>
                    </a:lnTo>
                    <a:lnTo>
                      <a:pt x="936" y="646"/>
                    </a:lnTo>
                    <a:lnTo>
                      <a:pt x="932" y="646"/>
                    </a:lnTo>
                    <a:lnTo>
                      <a:pt x="929" y="645"/>
                    </a:lnTo>
                    <a:lnTo>
                      <a:pt x="929" y="643"/>
                    </a:lnTo>
                    <a:lnTo>
                      <a:pt x="924" y="641"/>
                    </a:lnTo>
                    <a:lnTo>
                      <a:pt x="922" y="638"/>
                    </a:lnTo>
                    <a:lnTo>
                      <a:pt x="920" y="637"/>
                    </a:lnTo>
                    <a:lnTo>
                      <a:pt x="917" y="634"/>
                    </a:lnTo>
                    <a:lnTo>
                      <a:pt x="916" y="633"/>
                    </a:lnTo>
                    <a:lnTo>
                      <a:pt x="914" y="632"/>
                    </a:lnTo>
                    <a:lnTo>
                      <a:pt x="911" y="631"/>
                    </a:lnTo>
                    <a:lnTo>
                      <a:pt x="907" y="630"/>
                    </a:lnTo>
                    <a:lnTo>
                      <a:pt x="907" y="630"/>
                    </a:lnTo>
                    <a:lnTo>
                      <a:pt x="903" y="629"/>
                    </a:lnTo>
                    <a:lnTo>
                      <a:pt x="897" y="630"/>
                    </a:lnTo>
                    <a:lnTo>
                      <a:pt x="893" y="631"/>
                    </a:lnTo>
                    <a:lnTo>
                      <a:pt x="891" y="631"/>
                    </a:lnTo>
                    <a:lnTo>
                      <a:pt x="888" y="632"/>
                    </a:lnTo>
                    <a:lnTo>
                      <a:pt x="884" y="633"/>
                    </a:lnTo>
                    <a:lnTo>
                      <a:pt x="883" y="634"/>
                    </a:lnTo>
                    <a:lnTo>
                      <a:pt x="877" y="635"/>
                    </a:lnTo>
                    <a:lnTo>
                      <a:pt x="876" y="636"/>
                    </a:lnTo>
                    <a:lnTo>
                      <a:pt x="875" y="637"/>
                    </a:lnTo>
                    <a:lnTo>
                      <a:pt x="874" y="638"/>
                    </a:lnTo>
                    <a:lnTo>
                      <a:pt x="872" y="639"/>
                    </a:lnTo>
                    <a:lnTo>
                      <a:pt x="872" y="642"/>
                    </a:lnTo>
                    <a:lnTo>
                      <a:pt x="871" y="643"/>
                    </a:lnTo>
                    <a:lnTo>
                      <a:pt x="871" y="645"/>
                    </a:lnTo>
                    <a:lnTo>
                      <a:pt x="869" y="647"/>
                    </a:lnTo>
                    <a:lnTo>
                      <a:pt x="869" y="648"/>
                    </a:lnTo>
                    <a:lnTo>
                      <a:pt x="866" y="650"/>
                    </a:lnTo>
                    <a:lnTo>
                      <a:pt x="862" y="656"/>
                    </a:lnTo>
                    <a:lnTo>
                      <a:pt x="862" y="662"/>
                    </a:lnTo>
                    <a:lnTo>
                      <a:pt x="864" y="666"/>
                    </a:lnTo>
                    <a:lnTo>
                      <a:pt x="867" y="669"/>
                    </a:lnTo>
                    <a:lnTo>
                      <a:pt x="870" y="669"/>
                    </a:lnTo>
                    <a:lnTo>
                      <a:pt x="867" y="662"/>
                    </a:lnTo>
                    <a:lnTo>
                      <a:pt x="866" y="660"/>
                    </a:lnTo>
                    <a:lnTo>
                      <a:pt x="865" y="658"/>
                    </a:lnTo>
                    <a:lnTo>
                      <a:pt x="865" y="657"/>
                    </a:lnTo>
                    <a:lnTo>
                      <a:pt x="865" y="656"/>
                    </a:lnTo>
                    <a:lnTo>
                      <a:pt x="867" y="653"/>
                    </a:lnTo>
                    <a:lnTo>
                      <a:pt x="872" y="652"/>
                    </a:lnTo>
                    <a:lnTo>
                      <a:pt x="877" y="650"/>
                    </a:lnTo>
                    <a:lnTo>
                      <a:pt x="880" y="650"/>
                    </a:lnTo>
                    <a:lnTo>
                      <a:pt x="884" y="648"/>
                    </a:lnTo>
                    <a:lnTo>
                      <a:pt x="888" y="646"/>
                    </a:lnTo>
                    <a:lnTo>
                      <a:pt x="891" y="645"/>
                    </a:lnTo>
                    <a:lnTo>
                      <a:pt x="900" y="642"/>
                    </a:lnTo>
                    <a:lnTo>
                      <a:pt x="904" y="642"/>
                    </a:lnTo>
                    <a:lnTo>
                      <a:pt x="906" y="642"/>
                    </a:lnTo>
                    <a:lnTo>
                      <a:pt x="912" y="651"/>
                    </a:lnTo>
                    <a:lnTo>
                      <a:pt x="914" y="653"/>
                    </a:lnTo>
                    <a:lnTo>
                      <a:pt x="915" y="653"/>
                    </a:lnTo>
                    <a:lnTo>
                      <a:pt x="917" y="654"/>
                    </a:lnTo>
                    <a:lnTo>
                      <a:pt x="918" y="654"/>
                    </a:lnTo>
                    <a:lnTo>
                      <a:pt x="919" y="656"/>
                    </a:lnTo>
                    <a:lnTo>
                      <a:pt x="923" y="661"/>
                    </a:lnTo>
                    <a:lnTo>
                      <a:pt x="926" y="663"/>
                    </a:lnTo>
                    <a:lnTo>
                      <a:pt x="928" y="665"/>
                    </a:lnTo>
                    <a:lnTo>
                      <a:pt x="932" y="668"/>
                    </a:lnTo>
                    <a:lnTo>
                      <a:pt x="937" y="669"/>
                    </a:lnTo>
                    <a:lnTo>
                      <a:pt x="950" y="668"/>
                    </a:lnTo>
                    <a:lnTo>
                      <a:pt x="954" y="667"/>
                    </a:lnTo>
                    <a:lnTo>
                      <a:pt x="957" y="664"/>
                    </a:lnTo>
                    <a:lnTo>
                      <a:pt x="958" y="663"/>
                    </a:lnTo>
                    <a:lnTo>
                      <a:pt x="960" y="661"/>
                    </a:lnTo>
                    <a:lnTo>
                      <a:pt x="962" y="659"/>
                    </a:lnTo>
                    <a:lnTo>
                      <a:pt x="963" y="658"/>
                    </a:lnTo>
                    <a:lnTo>
                      <a:pt x="964" y="658"/>
                    </a:lnTo>
                    <a:lnTo>
                      <a:pt x="966" y="656"/>
                    </a:lnTo>
                    <a:lnTo>
                      <a:pt x="969" y="654"/>
                    </a:lnTo>
                    <a:lnTo>
                      <a:pt x="969" y="653"/>
                    </a:lnTo>
                    <a:lnTo>
                      <a:pt x="972" y="654"/>
                    </a:lnTo>
                    <a:lnTo>
                      <a:pt x="980" y="654"/>
                    </a:lnTo>
                    <a:lnTo>
                      <a:pt x="980" y="654"/>
                    </a:lnTo>
                    <a:lnTo>
                      <a:pt x="997" y="654"/>
                    </a:lnTo>
                    <a:lnTo>
                      <a:pt x="1001" y="653"/>
                    </a:lnTo>
                    <a:lnTo>
                      <a:pt x="1002" y="653"/>
                    </a:lnTo>
                    <a:lnTo>
                      <a:pt x="1008" y="651"/>
                    </a:lnTo>
                    <a:lnTo>
                      <a:pt x="1011" y="651"/>
                    </a:lnTo>
                    <a:lnTo>
                      <a:pt x="1012" y="650"/>
                    </a:lnTo>
                    <a:lnTo>
                      <a:pt x="1013" y="651"/>
                    </a:lnTo>
                    <a:lnTo>
                      <a:pt x="1018" y="649"/>
                    </a:lnTo>
                    <a:lnTo>
                      <a:pt x="1018" y="646"/>
                    </a:lnTo>
                    <a:lnTo>
                      <a:pt x="1017" y="646"/>
                    </a:lnTo>
                    <a:lnTo>
                      <a:pt x="1017" y="645"/>
                    </a:lnTo>
                    <a:lnTo>
                      <a:pt x="1019" y="645"/>
                    </a:lnTo>
                    <a:lnTo>
                      <a:pt x="1019" y="647"/>
                    </a:lnTo>
                    <a:lnTo>
                      <a:pt x="1020" y="647"/>
                    </a:lnTo>
                    <a:lnTo>
                      <a:pt x="1022" y="646"/>
                    </a:lnTo>
                    <a:lnTo>
                      <a:pt x="1025" y="647"/>
                    </a:lnTo>
                    <a:lnTo>
                      <a:pt x="1032" y="644"/>
                    </a:lnTo>
                    <a:lnTo>
                      <a:pt x="1039" y="642"/>
                    </a:lnTo>
                    <a:lnTo>
                      <a:pt x="1044" y="642"/>
                    </a:lnTo>
                    <a:lnTo>
                      <a:pt x="1048" y="641"/>
                    </a:lnTo>
                    <a:lnTo>
                      <a:pt x="1051" y="641"/>
                    </a:lnTo>
                    <a:lnTo>
                      <a:pt x="1054" y="642"/>
                    </a:lnTo>
                    <a:lnTo>
                      <a:pt x="1056" y="643"/>
                    </a:lnTo>
                    <a:lnTo>
                      <a:pt x="1056" y="644"/>
                    </a:lnTo>
                    <a:lnTo>
                      <a:pt x="1058" y="646"/>
                    </a:lnTo>
                    <a:lnTo>
                      <a:pt x="1060" y="649"/>
                    </a:lnTo>
                    <a:lnTo>
                      <a:pt x="1061" y="650"/>
                    </a:lnTo>
                    <a:lnTo>
                      <a:pt x="1064" y="656"/>
                    </a:lnTo>
                    <a:lnTo>
                      <a:pt x="1065" y="657"/>
                    </a:lnTo>
                    <a:lnTo>
                      <a:pt x="1066" y="661"/>
                    </a:lnTo>
                    <a:lnTo>
                      <a:pt x="1067" y="663"/>
                    </a:lnTo>
                    <a:lnTo>
                      <a:pt x="1069" y="665"/>
                    </a:lnTo>
                    <a:lnTo>
                      <a:pt x="1070" y="666"/>
                    </a:lnTo>
                    <a:lnTo>
                      <a:pt x="1070" y="669"/>
                    </a:lnTo>
                    <a:lnTo>
                      <a:pt x="1071" y="669"/>
                    </a:lnTo>
                    <a:lnTo>
                      <a:pt x="1074" y="673"/>
                    </a:lnTo>
                    <a:lnTo>
                      <a:pt x="1076" y="675"/>
                    </a:lnTo>
                    <a:lnTo>
                      <a:pt x="1076" y="676"/>
                    </a:lnTo>
                    <a:lnTo>
                      <a:pt x="1080" y="678"/>
                    </a:lnTo>
                    <a:lnTo>
                      <a:pt x="1080" y="680"/>
                    </a:lnTo>
                    <a:lnTo>
                      <a:pt x="1082" y="683"/>
                    </a:lnTo>
                    <a:lnTo>
                      <a:pt x="1084" y="687"/>
                    </a:lnTo>
                    <a:lnTo>
                      <a:pt x="1086" y="689"/>
                    </a:lnTo>
                    <a:lnTo>
                      <a:pt x="1086" y="690"/>
                    </a:lnTo>
                    <a:lnTo>
                      <a:pt x="1087" y="692"/>
                    </a:lnTo>
                    <a:lnTo>
                      <a:pt x="1088" y="692"/>
                    </a:lnTo>
                    <a:lnTo>
                      <a:pt x="1090" y="691"/>
                    </a:lnTo>
                    <a:lnTo>
                      <a:pt x="1090" y="690"/>
                    </a:lnTo>
                    <a:lnTo>
                      <a:pt x="1091" y="690"/>
                    </a:lnTo>
                    <a:lnTo>
                      <a:pt x="1091" y="691"/>
                    </a:lnTo>
                    <a:lnTo>
                      <a:pt x="1090" y="691"/>
                    </a:lnTo>
                    <a:lnTo>
                      <a:pt x="1088" y="693"/>
                    </a:lnTo>
                    <a:lnTo>
                      <a:pt x="1089" y="694"/>
                    </a:lnTo>
                    <a:lnTo>
                      <a:pt x="1091" y="694"/>
                    </a:lnTo>
                    <a:lnTo>
                      <a:pt x="1091" y="693"/>
                    </a:lnTo>
                    <a:lnTo>
                      <a:pt x="1091" y="692"/>
                    </a:lnTo>
                    <a:lnTo>
                      <a:pt x="1093" y="692"/>
                    </a:lnTo>
                    <a:lnTo>
                      <a:pt x="1093" y="693"/>
                    </a:lnTo>
                    <a:lnTo>
                      <a:pt x="1090" y="695"/>
                    </a:lnTo>
                    <a:lnTo>
                      <a:pt x="1091" y="695"/>
                    </a:lnTo>
                    <a:lnTo>
                      <a:pt x="1091" y="697"/>
                    </a:lnTo>
                    <a:lnTo>
                      <a:pt x="1092" y="697"/>
                    </a:lnTo>
                    <a:lnTo>
                      <a:pt x="1094" y="695"/>
                    </a:lnTo>
                    <a:lnTo>
                      <a:pt x="1095" y="697"/>
                    </a:lnTo>
                    <a:lnTo>
                      <a:pt x="1098" y="699"/>
                    </a:lnTo>
                    <a:lnTo>
                      <a:pt x="1098" y="700"/>
                    </a:lnTo>
                    <a:lnTo>
                      <a:pt x="1097" y="700"/>
                    </a:lnTo>
                    <a:lnTo>
                      <a:pt x="1095" y="698"/>
                    </a:lnTo>
                    <a:lnTo>
                      <a:pt x="1095" y="698"/>
                    </a:lnTo>
                    <a:lnTo>
                      <a:pt x="1094" y="699"/>
                    </a:lnTo>
                    <a:lnTo>
                      <a:pt x="1096" y="701"/>
                    </a:lnTo>
                    <a:lnTo>
                      <a:pt x="1099" y="702"/>
                    </a:lnTo>
                    <a:lnTo>
                      <a:pt x="1098" y="701"/>
                    </a:lnTo>
                    <a:lnTo>
                      <a:pt x="1098" y="700"/>
                    </a:lnTo>
                    <a:lnTo>
                      <a:pt x="1098" y="700"/>
                    </a:lnTo>
                    <a:lnTo>
                      <a:pt x="1100" y="702"/>
                    </a:lnTo>
                    <a:lnTo>
                      <a:pt x="1101" y="704"/>
                    </a:lnTo>
                    <a:lnTo>
                      <a:pt x="1101" y="704"/>
                    </a:lnTo>
                    <a:lnTo>
                      <a:pt x="1101" y="704"/>
                    </a:lnTo>
                    <a:lnTo>
                      <a:pt x="1102" y="704"/>
                    </a:lnTo>
                    <a:lnTo>
                      <a:pt x="1102" y="704"/>
                    </a:lnTo>
                    <a:lnTo>
                      <a:pt x="1105" y="704"/>
                    </a:lnTo>
                    <a:lnTo>
                      <a:pt x="1105" y="705"/>
                    </a:lnTo>
                    <a:lnTo>
                      <a:pt x="1103" y="704"/>
                    </a:lnTo>
                    <a:lnTo>
                      <a:pt x="1102" y="705"/>
                    </a:lnTo>
                    <a:lnTo>
                      <a:pt x="1105" y="706"/>
                    </a:lnTo>
                    <a:lnTo>
                      <a:pt x="1107" y="709"/>
                    </a:lnTo>
                    <a:lnTo>
                      <a:pt x="1109" y="706"/>
                    </a:lnTo>
                    <a:lnTo>
                      <a:pt x="1109" y="706"/>
                    </a:lnTo>
                    <a:lnTo>
                      <a:pt x="1109" y="705"/>
                    </a:lnTo>
                    <a:lnTo>
                      <a:pt x="1111" y="705"/>
                    </a:lnTo>
                    <a:lnTo>
                      <a:pt x="1110" y="704"/>
                    </a:lnTo>
                    <a:lnTo>
                      <a:pt x="1107" y="703"/>
                    </a:lnTo>
                    <a:lnTo>
                      <a:pt x="1108" y="703"/>
                    </a:lnTo>
                    <a:lnTo>
                      <a:pt x="1109" y="703"/>
                    </a:lnTo>
                    <a:lnTo>
                      <a:pt x="1111" y="704"/>
                    </a:lnTo>
                    <a:lnTo>
                      <a:pt x="1112" y="704"/>
                    </a:lnTo>
                    <a:lnTo>
                      <a:pt x="1112" y="705"/>
                    </a:lnTo>
                    <a:lnTo>
                      <a:pt x="1114" y="705"/>
                    </a:lnTo>
                    <a:lnTo>
                      <a:pt x="1114" y="706"/>
                    </a:lnTo>
                    <a:lnTo>
                      <a:pt x="1113" y="706"/>
                    </a:lnTo>
                    <a:lnTo>
                      <a:pt x="1111" y="705"/>
                    </a:lnTo>
                    <a:lnTo>
                      <a:pt x="1111" y="706"/>
                    </a:lnTo>
                    <a:lnTo>
                      <a:pt x="1107" y="709"/>
                    </a:lnTo>
                    <a:lnTo>
                      <a:pt x="1111" y="710"/>
                    </a:lnTo>
                    <a:lnTo>
                      <a:pt x="1111" y="711"/>
                    </a:lnTo>
                    <a:lnTo>
                      <a:pt x="1113" y="712"/>
                    </a:lnTo>
                    <a:lnTo>
                      <a:pt x="1113" y="713"/>
                    </a:lnTo>
                    <a:lnTo>
                      <a:pt x="1115" y="714"/>
                    </a:lnTo>
                    <a:lnTo>
                      <a:pt x="1116" y="715"/>
                    </a:lnTo>
                    <a:lnTo>
                      <a:pt x="1118" y="716"/>
                    </a:lnTo>
                    <a:lnTo>
                      <a:pt x="1121" y="720"/>
                    </a:lnTo>
                    <a:lnTo>
                      <a:pt x="1123" y="721"/>
                    </a:lnTo>
                    <a:lnTo>
                      <a:pt x="1125" y="723"/>
                    </a:lnTo>
                    <a:lnTo>
                      <a:pt x="1126" y="725"/>
                    </a:lnTo>
                    <a:lnTo>
                      <a:pt x="1131" y="729"/>
                    </a:lnTo>
                    <a:lnTo>
                      <a:pt x="1131" y="731"/>
                    </a:lnTo>
                    <a:lnTo>
                      <a:pt x="1134" y="732"/>
                    </a:lnTo>
                    <a:lnTo>
                      <a:pt x="1137" y="735"/>
                    </a:lnTo>
                    <a:lnTo>
                      <a:pt x="1142" y="739"/>
                    </a:lnTo>
                    <a:lnTo>
                      <a:pt x="1142" y="740"/>
                    </a:lnTo>
                    <a:lnTo>
                      <a:pt x="1143" y="741"/>
                    </a:lnTo>
                    <a:lnTo>
                      <a:pt x="1145" y="740"/>
                    </a:lnTo>
                    <a:lnTo>
                      <a:pt x="1149" y="742"/>
                    </a:lnTo>
                    <a:lnTo>
                      <a:pt x="1150" y="744"/>
                    </a:lnTo>
                    <a:lnTo>
                      <a:pt x="1151" y="745"/>
                    </a:lnTo>
                    <a:lnTo>
                      <a:pt x="1152" y="742"/>
                    </a:lnTo>
                    <a:lnTo>
                      <a:pt x="1153" y="741"/>
                    </a:lnTo>
                    <a:lnTo>
                      <a:pt x="1153" y="739"/>
                    </a:lnTo>
                    <a:lnTo>
                      <a:pt x="1155" y="739"/>
                    </a:lnTo>
                    <a:lnTo>
                      <a:pt x="1155" y="741"/>
                    </a:lnTo>
                    <a:lnTo>
                      <a:pt x="1157" y="743"/>
                    </a:lnTo>
                    <a:lnTo>
                      <a:pt x="1159" y="743"/>
                    </a:lnTo>
                    <a:lnTo>
                      <a:pt x="1161" y="743"/>
                    </a:lnTo>
                    <a:lnTo>
                      <a:pt x="1159" y="741"/>
                    </a:lnTo>
                    <a:lnTo>
                      <a:pt x="1157" y="741"/>
                    </a:lnTo>
                    <a:lnTo>
                      <a:pt x="1156" y="740"/>
                    </a:lnTo>
                    <a:lnTo>
                      <a:pt x="1160" y="740"/>
                    </a:lnTo>
                    <a:lnTo>
                      <a:pt x="1161" y="742"/>
                    </a:lnTo>
                    <a:lnTo>
                      <a:pt x="1161" y="742"/>
                    </a:lnTo>
                    <a:lnTo>
                      <a:pt x="1161" y="743"/>
                    </a:lnTo>
                    <a:lnTo>
                      <a:pt x="1161" y="744"/>
                    </a:lnTo>
                    <a:lnTo>
                      <a:pt x="1163" y="744"/>
                    </a:lnTo>
                    <a:lnTo>
                      <a:pt x="1163" y="745"/>
                    </a:lnTo>
                    <a:lnTo>
                      <a:pt x="1163" y="745"/>
                    </a:lnTo>
                    <a:lnTo>
                      <a:pt x="1164" y="746"/>
                    </a:lnTo>
                    <a:lnTo>
                      <a:pt x="1164" y="747"/>
                    </a:lnTo>
                    <a:lnTo>
                      <a:pt x="1166" y="748"/>
                    </a:lnTo>
                    <a:lnTo>
                      <a:pt x="1168" y="750"/>
                    </a:lnTo>
                    <a:lnTo>
                      <a:pt x="1172" y="752"/>
                    </a:lnTo>
                    <a:lnTo>
                      <a:pt x="1174" y="755"/>
                    </a:lnTo>
                    <a:lnTo>
                      <a:pt x="1175" y="756"/>
                    </a:lnTo>
                    <a:lnTo>
                      <a:pt x="1175" y="757"/>
                    </a:lnTo>
                    <a:lnTo>
                      <a:pt x="1177" y="760"/>
                    </a:lnTo>
                    <a:lnTo>
                      <a:pt x="1178" y="762"/>
                    </a:lnTo>
                    <a:lnTo>
                      <a:pt x="1179" y="763"/>
                    </a:lnTo>
                    <a:lnTo>
                      <a:pt x="1179" y="763"/>
                    </a:lnTo>
                    <a:lnTo>
                      <a:pt x="1181" y="764"/>
                    </a:lnTo>
                    <a:lnTo>
                      <a:pt x="1181" y="765"/>
                    </a:lnTo>
                    <a:lnTo>
                      <a:pt x="1181" y="765"/>
                    </a:lnTo>
                    <a:lnTo>
                      <a:pt x="1182" y="766"/>
                    </a:lnTo>
                    <a:lnTo>
                      <a:pt x="1184" y="767"/>
                    </a:lnTo>
                    <a:lnTo>
                      <a:pt x="1186" y="768"/>
                    </a:lnTo>
                    <a:lnTo>
                      <a:pt x="1186" y="771"/>
                    </a:lnTo>
                    <a:lnTo>
                      <a:pt x="1187" y="771"/>
                    </a:lnTo>
                    <a:lnTo>
                      <a:pt x="1189" y="773"/>
                    </a:lnTo>
                    <a:lnTo>
                      <a:pt x="1191" y="776"/>
                    </a:lnTo>
                    <a:lnTo>
                      <a:pt x="1194" y="780"/>
                    </a:lnTo>
                    <a:lnTo>
                      <a:pt x="1195" y="781"/>
                    </a:lnTo>
                    <a:lnTo>
                      <a:pt x="1195" y="783"/>
                    </a:lnTo>
                    <a:lnTo>
                      <a:pt x="1194" y="784"/>
                    </a:lnTo>
                    <a:lnTo>
                      <a:pt x="1194" y="784"/>
                    </a:lnTo>
                    <a:lnTo>
                      <a:pt x="1194" y="784"/>
                    </a:lnTo>
                    <a:lnTo>
                      <a:pt x="1195" y="785"/>
                    </a:lnTo>
                    <a:lnTo>
                      <a:pt x="1195" y="785"/>
                    </a:lnTo>
                    <a:lnTo>
                      <a:pt x="1187" y="789"/>
                    </a:lnTo>
                    <a:lnTo>
                      <a:pt x="1176" y="792"/>
                    </a:lnTo>
                    <a:lnTo>
                      <a:pt x="1166" y="790"/>
                    </a:lnTo>
                    <a:lnTo>
                      <a:pt x="1160" y="794"/>
                    </a:lnTo>
                    <a:lnTo>
                      <a:pt x="1144" y="830"/>
                    </a:lnTo>
                    <a:lnTo>
                      <a:pt x="1145" y="836"/>
                    </a:lnTo>
                    <a:lnTo>
                      <a:pt x="1153" y="845"/>
                    </a:lnTo>
                    <a:lnTo>
                      <a:pt x="1140" y="856"/>
                    </a:lnTo>
                    <a:lnTo>
                      <a:pt x="1134" y="856"/>
                    </a:lnTo>
                    <a:lnTo>
                      <a:pt x="1123" y="846"/>
                    </a:lnTo>
                    <a:lnTo>
                      <a:pt x="1121" y="839"/>
                    </a:lnTo>
                    <a:lnTo>
                      <a:pt x="1113" y="835"/>
                    </a:lnTo>
                    <a:lnTo>
                      <a:pt x="1110" y="829"/>
                    </a:lnTo>
                    <a:lnTo>
                      <a:pt x="1098" y="819"/>
                    </a:lnTo>
                    <a:lnTo>
                      <a:pt x="1101" y="801"/>
                    </a:lnTo>
                    <a:lnTo>
                      <a:pt x="1095" y="776"/>
                    </a:lnTo>
                    <a:lnTo>
                      <a:pt x="1108" y="759"/>
                    </a:lnTo>
                    <a:lnTo>
                      <a:pt x="1107" y="753"/>
                    </a:lnTo>
                    <a:lnTo>
                      <a:pt x="1090" y="752"/>
                    </a:lnTo>
                    <a:lnTo>
                      <a:pt x="1076" y="735"/>
                    </a:lnTo>
                    <a:lnTo>
                      <a:pt x="1054" y="721"/>
                    </a:lnTo>
                    <a:lnTo>
                      <a:pt x="1051" y="726"/>
                    </a:lnTo>
                    <a:lnTo>
                      <a:pt x="1051" y="740"/>
                    </a:lnTo>
                    <a:lnTo>
                      <a:pt x="1034" y="758"/>
                    </a:lnTo>
                    <a:lnTo>
                      <a:pt x="1023" y="760"/>
                    </a:lnTo>
                    <a:lnTo>
                      <a:pt x="993" y="752"/>
                    </a:lnTo>
                    <a:lnTo>
                      <a:pt x="965" y="773"/>
                    </a:lnTo>
                    <a:lnTo>
                      <a:pt x="965" y="776"/>
                    </a:lnTo>
                    <a:lnTo>
                      <a:pt x="1001" y="778"/>
                    </a:lnTo>
                    <a:lnTo>
                      <a:pt x="1006" y="783"/>
                    </a:lnTo>
                    <a:lnTo>
                      <a:pt x="1007" y="789"/>
                    </a:lnTo>
                    <a:lnTo>
                      <a:pt x="1001" y="794"/>
                    </a:lnTo>
                    <a:lnTo>
                      <a:pt x="974" y="799"/>
                    </a:lnTo>
                    <a:lnTo>
                      <a:pt x="968" y="812"/>
                    </a:lnTo>
                    <a:lnTo>
                      <a:pt x="971" y="819"/>
                    </a:lnTo>
                    <a:lnTo>
                      <a:pt x="970" y="822"/>
                    </a:lnTo>
                    <a:lnTo>
                      <a:pt x="951" y="830"/>
                    </a:lnTo>
                    <a:lnTo>
                      <a:pt x="923" y="838"/>
                    </a:lnTo>
                    <a:lnTo>
                      <a:pt x="907" y="837"/>
                    </a:lnTo>
                    <a:lnTo>
                      <a:pt x="902" y="835"/>
                    </a:lnTo>
                    <a:lnTo>
                      <a:pt x="898" y="828"/>
                    </a:lnTo>
                    <a:lnTo>
                      <a:pt x="904" y="810"/>
                    </a:lnTo>
                    <a:lnTo>
                      <a:pt x="904" y="802"/>
                    </a:lnTo>
                    <a:lnTo>
                      <a:pt x="901" y="798"/>
                    </a:lnTo>
                    <a:lnTo>
                      <a:pt x="843" y="792"/>
                    </a:lnTo>
                    <a:lnTo>
                      <a:pt x="840" y="811"/>
                    </a:lnTo>
                    <a:lnTo>
                      <a:pt x="831" y="821"/>
                    </a:lnTo>
                    <a:lnTo>
                      <a:pt x="821" y="837"/>
                    </a:lnTo>
                    <a:lnTo>
                      <a:pt x="766" y="833"/>
                    </a:lnTo>
                    <a:lnTo>
                      <a:pt x="763" y="831"/>
                    </a:lnTo>
                    <a:lnTo>
                      <a:pt x="772" y="826"/>
                    </a:lnTo>
                    <a:lnTo>
                      <a:pt x="773" y="823"/>
                    </a:lnTo>
                    <a:lnTo>
                      <a:pt x="760" y="811"/>
                    </a:lnTo>
                    <a:lnTo>
                      <a:pt x="736" y="829"/>
                    </a:lnTo>
                    <a:lnTo>
                      <a:pt x="732" y="851"/>
                    </a:lnTo>
                    <a:lnTo>
                      <a:pt x="720" y="867"/>
                    </a:lnTo>
                    <a:lnTo>
                      <a:pt x="716" y="870"/>
                    </a:lnTo>
                    <a:lnTo>
                      <a:pt x="708" y="866"/>
                    </a:lnTo>
                    <a:lnTo>
                      <a:pt x="691" y="867"/>
                    </a:lnTo>
                    <a:lnTo>
                      <a:pt x="681" y="874"/>
                    </a:lnTo>
                    <a:lnTo>
                      <a:pt x="667" y="892"/>
                    </a:lnTo>
                    <a:lnTo>
                      <a:pt x="669" y="909"/>
                    </a:lnTo>
                    <a:lnTo>
                      <a:pt x="665" y="917"/>
                    </a:lnTo>
                    <a:lnTo>
                      <a:pt x="655" y="923"/>
                    </a:lnTo>
                    <a:lnTo>
                      <a:pt x="659" y="931"/>
                    </a:lnTo>
                    <a:lnTo>
                      <a:pt x="645" y="946"/>
                    </a:lnTo>
                    <a:lnTo>
                      <a:pt x="640" y="956"/>
                    </a:lnTo>
                    <a:lnTo>
                      <a:pt x="609" y="958"/>
                    </a:lnTo>
                    <a:lnTo>
                      <a:pt x="600" y="952"/>
                    </a:lnTo>
                    <a:lnTo>
                      <a:pt x="590" y="951"/>
                    </a:lnTo>
                    <a:lnTo>
                      <a:pt x="593" y="941"/>
                    </a:lnTo>
                    <a:lnTo>
                      <a:pt x="588" y="938"/>
                    </a:lnTo>
                    <a:lnTo>
                      <a:pt x="577" y="940"/>
                    </a:lnTo>
                    <a:lnTo>
                      <a:pt x="572" y="949"/>
                    </a:lnTo>
                    <a:lnTo>
                      <a:pt x="567" y="952"/>
                    </a:lnTo>
                    <a:lnTo>
                      <a:pt x="554" y="951"/>
                    </a:lnTo>
                    <a:lnTo>
                      <a:pt x="545" y="946"/>
                    </a:lnTo>
                    <a:lnTo>
                      <a:pt x="543" y="935"/>
                    </a:lnTo>
                    <a:lnTo>
                      <a:pt x="538" y="932"/>
                    </a:lnTo>
                    <a:lnTo>
                      <a:pt x="521" y="933"/>
                    </a:lnTo>
                    <a:lnTo>
                      <a:pt x="508" y="946"/>
                    </a:lnTo>
                    <a:lnTo>
                      <a:pt x="474" y="959"/>
                    </a:lnTo>
                    <a:lnTo>
                      <a:pt x="456" y="947"/>
                    </a:lnTo>
                    <a:lnTo>
                      <a:pt x="448" y="949"/>
                    </a:lnTo>
                    <a:lnTo>
                      <a:pt x="438" y="946"/>
                    </a:lnTo>
                    <a:lnTo>
                      <a:pt x="436" y="945"/>
                    </a:lnTo>
                    <a:lnTo>
                      <a:pt x="438" y="940"/>
                    </a:lnTo>
                    <a:lnTo>
                      <a:pt x="451" y="931"/>
                    </a:lnTo>
                    <a:lnTo>
                      <a:pt x="451" y="928"/>
                    </a:lnTo>
                    <a:lnTo>
                      <a:pt x="446" y="923"/>
                    </a:lnTo>
                    <a:lnTo>
                      <a:pt x="419" y="912"/>
                    </a:lnTo>
                    <a:lnTo>
                      <a:pt x="417" y="907"/>
                    </a:lnTo>
                    <a:lnTo>
                      <a:pt x="421" y="899"/>
                    </a:lnTo>
                    <a:lnTo>
                      <a:pt x="421" y="894"/>
                    </a:lnTo>
                    <a:lnTo>
                      <a:pt x="407" y="886"/>
                    </a:lnTo>
                    <a:lnTo>
                      <a:pt x="400" y="886"/>
                    </a:lnTo>
                    <a:lnTo>
                      <a:pt x="395" y="874"/>
                    </a:lnTo>
                    <a:lnTo>
                      <a:pt x="380" y="868"/>
                    </a:lnTo>
                    <a:lnTo>
                      <a:pt x="379" y="860"/>
                    </a:lnTo>
                    <a:lnTo>
                      <a:pt x="381" y="846"/>
                    </a:lnTo>
                    <a:lnTo>
                      <a:pt x="355" y="825"/>
                    </a:lnTo>
                    <a:lnTo>
                      <a:pt x="353" y="818"/>
                    </a:lnTo>
                    <a:lnTo>
                      <a:pt x="352" y="804"/>
                    </a:lnTo>
                    <a:lnTo>
                      <a:pt x="342" y="789"/>
                    </a:lnTo>
                    <a:lnTo>
                      <a:pt x="317" y="777"/>
                    </a:lnTo>
                    <a:lnTo>
                      <a:pt x="304" y="777"/>
                    </a:lnTo>
                    <a:lnTo>
                      <a:pt x="304" y="777"/>
                    </a:lnTo>
                    <a:lnTo>
                      <a:pt x="285" y="751"/>
                    </a:lnTo>
                    <a:lnTo>
                      <a:pt x="267" y="731"/>
                    </a:lnTo>
                    <a:lnTo>
                      <a:pt x="262" y="716"/>
                    </a:lnTo>
                    <a:lnTo>
                      <a:pt x="249" y="713"/>
                    </a:lnTo>
                    <a:lnTo>
                      <a:pt x="245" y="697"/>
                    </a:lnTo>
                    <a:lnTo>
                      <a:pt x="240" y="692"/>
                    </a:lnTo>
                    <a:lnTo>
                      <a:pt x="242" y="679"/>
                    </a:lnTo>
                    <a:lnTo>
                      <a:pt x="236" y="671"/>
                    </a:lnTo>
                    <a:lnTo>
                      <a:pt x="235" y="663"/>
                    </a:lnTo>
                    <a:lnTo>
                      <a:pt x="226" y="664"/>
                    </a:lnTo>
                    <a:lnTo>
                      <a:pt x="219" y="671"/>
                    </a:lnTo>
                    <a:lnTo>
                      <a:pt x="211" y="673"/>
                    </a:lnTo>
                    <a:lnTo>
                      <a:pt x="201" y="664"/>
                    </a:lnTo>
                    <a:lnTo>
                      <a:pt x="195" y="665"/>
                    </a:lnTo>
                    <a:lnTo>
                      <a:pt x="190" y="656"/>
                    </a:lnTo>
                    <a:lnTo>
                      <a:pt x="186" y="654"/>
                    </a:lnTo>
                    <a:lnTo>
                      <a:pt x="187" y="648"/>
                    </a:lnTo>
                    <a:lnTo>
                      <a:pt x="182" y="632"/>
                    </a:lnTo>
                    <a:lnTo>
                      <a:pt x="200" y="610"/>
                    </a:lnTo>
                    <a:lnTo>
                      <a:pt x="200" y="583"/>
                    </a:lnTo>
                    <a:lnTo>
                      <a:pt x="212" y="568"/>
                    </a:lnTo>
                    <a:lnTo>
                      <a:pt x="234" y="558"/>
                    </a:lnTo>
                    <a:lnTo>
                      <a:pt x="239" y="551"/>
                    </a:lnTo>
                    <a:lnTo>
                      <a:pt x="241" y="541"/>
                    </a:lnTo>
                    <a:lnTo>
                      <a:pt x="226" y="529"/>
                    </a:lnTo>
                    <a:lnTo>
                      <a:pt x="211" y="510"/>
                    </a:lnTo>
                    <a:lnTo>
                      <a:pt x="207" y="490"/>
                    </a:lnTo>
                    <a:lnTo>
                      <a:pt x="175" y="474"/>
                    </a:lnTo>
                    <a:lnTo>
                      <a:pt x="173" y="459"/>
                    </a:lnTo>
                    <a:lnTo>
                      <a:pt x="168" y="451"/>
                    </a:lnTo>
                    <a:lnTo>
                      <a:pt x="153" y="449"/>
                    </a:lnTo>
                    <a:lnTo>
                      <a:pt x="150" y="446"/>
                    </a:lnTo>
                    <a:lnTo>
                      <a:pt x="150" y="438"/>
                    </a:lnTo>
                    <a:lnTo>
                      <a:pt x="129" y="448"/>
                    </a:lnTo>
                    <a:lnTo>
                      <a:pt x="123" y="447"/>
                    </a:lnTo>
                    <a:lnTo>
                      <a:pt x="117" y="433"/>
                    </a:lnTo>
                    <a:lnTo>
                      <a:pt x="101" y="432"/>
                    </a:lnTo>
                    <a:lnTo>
                      <a:pt x="95" y="423"/>
                    </a:lnTo>
                    <a:lnTo>
                      <a:pt x="100" y="411"/>
                    </a:lnTo>
                    <a:lnTo>
                      <a:pt x="96" y="408"/>
                    </a:lnTo>
                    <a:lnTo>
                      <a:pt x="94" y="397"/>
                    </a:lnTo>
                    <a:lnTo>
                      <a:pt x="91" y="393"/>
                    </a:lnTo>
                    <a:lnTo>
                      <a:pt x="80" y="390"/>
                    </a:lnTo>
                    <a:lnTo>
                      <a:pt x="58" y="396"/>
                    </a:lnTo>
                    <a:lnTo>
                      <a:pt x="48" y="395"/>
                    </a:lnTo>
                    <a:lnTo>
                      <a:pt x="43" y="389"/>
                    </a:lnTo>
                    <a:lnTo>
                      <a:pt x="43" y="371"/>
                    </a:lnTo>
                    <a:lnTo>
                      <a:pt x="39" y="365"/>
                    </a:lnTo>
                    <a:lnTo>
                      <a:pt x="15" y="351"/>
                    </a:lnTo>
                    <a:lnTo>
                      <a:pt x="3" y="339"/>
                    </a:lnTo>
                    <a:lnTo>
                      <a:pt x="0" y="328"/>
                    </a:lnTo>
                    <a:lnTo>
                      <a:pt x="2" y="310"/>
                    </a:lnTo>
                    <a:lnTo>
                      <a:pt x="15" y="303"/>
                    </a:lnTo>
                    <a:lnTo>
                      <a:pt x="18" y="295"/>
                    </a:lnTo>
                    <a:lnTo>
                      <a:pt x="45" y="260"/>
                    </a:lnTo>
                    <a:lnTo>
                      <a:pt x="48" y="250"/>
                    </a:lnTo>
                    <a:lnTo>
                      <a:pt x="70" y="252"/>
                    </a:lnTo>
                    <a:lnTo>
                      <a:pt x="79" y="242"/>
                    </a:lnTo>
                    <a:lnTo>
                      <a:pt x="92" y="234"/>
                    </a:lnTo>
                    <a:lnTo>
                      <a:pt x="103" y="242"/>
                    </a:lnTo>
                    <a:lnTo>
                      <a:pt x="112" y="240"/>
                    </a:lnTo>
                    <a:lnTo>
                      <a:pt x="115" y="236"/>
                    </a:lnTo>
                    <a:lnTo>
                      <a:pt x="117" y="223"/>
                    </a:lnTo>
                    <a:lnTo>
                      <a:pt x="112" y="211"/>
                    </a:lnTo>
                    <a:lnTo>
                      <a:pt x="114" y="203"/>
                    </a:lnTo>
                    <a:lnTo>
                      <a:pt x="114" y="181"/>
                    </a:lnTo>
                    <a:lnTo>
                      <a:pt x="111" y="174"/>
                    </a:lnTo>
                    <a:lnTo>
                      <a:pt x="98" y="165"/>
                    </a:lnTo>
                    <a:lnTo>
                      <a:pt x="95" y="159"/>
                    </a:lnTo>
                    <a:lnTo>
                      <a:pt x="124" y="134"/>
                    </a:lnTo>
                    <a:lnTo>
                      <a:pt x="124" y="124"/>
                    </a:lnTo>
                    <a:lnTo>
                      <a:pt x="119" y="107"/>
                    </a:lnTo>
                    <a:lnTo>
                      <a:pt x="128" y="93"/>
                    </a:lnTo>
                    <a:lnTo>
                      <a:pt x="143" y="83"/>
                    </a:lnTo>
                    <a:lnTo>
                      <a:pt x="166" y="85"/>
                    </a:lnTo>
                    <a:lnTo>
                      <a:pt x="178" y="75"/>
                    </a:lnTo>
                    <a:lnTo>
                      <a:pt x="184" y="78"/>
                    </a:lnTo>
                    <a:lnTo>
                      <a:pt x="184" y="78"/>
                    </a:lnTo>
                    <a:lnTo>
                      <a:pt x="192" y="82"/>
                    </a:lnTo>
                    <a:lnTo>
                      <a:pt x="210" y="69"/>
                    </a:lnTo>
                    <a:lnTo>
                      <a:pt x="235" y="60"/>
                    </a:lnTo>
                    <a:lnTo>
                      <a:pt x="253" y="65"/>
                    </a:lnTo>
                    <a:lnTo>
                      <a:pt x="277" y="78"/>
                    </a:lnTo>
                    <a:lnTo>
                      <a:pt x="289" y="78"/>
                    </a:lnTo>
                    <a:lnTo>
                      <a:pt x="326" y="59"/>
                    </a:lnTo>
                    <a:lnTo>
                      <a:pt x="326" y="49"/>
                    </a:lnTo>
                    <a:lnTo>
                      <a:pt x="333" y="40"/>
                    </a:lnTo>
                    <a:lnTo>
                      <a:pt x="338" y="42"/>
                    </a:lnTo>
                    <a:lnTo>
                      <a:pt x="355" y="58"/>
                    </a:lnTo>
                    <a:lnTo>
                      <a:pt x="359" y="43"/>
                    </a:lnTo>
                    <a:lnTo>
                      <a:pt x="365" y="33"/>
                    </a:lnTo>
                    <a:lnTo>
                      <a:pt x="365" y="22"/>
                    </a:lnTo>
                    <a:lnTo>
                      <a:pt x="373" y="20"/>
                    </a:lnTo>
                    <a:lnTo>
                      <a:pt x="384" y="25"/>
                    </a:lnTo>
                    <a:lnTo>
                      <a:pt x="390" y="19"/>
                    </a:lnTo>
                    <a:lnTo>
                      <a:pt x="414" y="20"/>
                    </a:lnTo>
                    <a:lnTo>
                      <a:pt x="423" y="26"/>
                    </a:lnTo>
                    <a:lnTo>
                      <a:pt x="426" y="36"/>
                    </a:lnTo>
                    <a:lnTo>
                      <a:pt x="428" y="38"/>
                    </a:lnTo>
                    <a:lnTo>
                      <a:pt x="442" y="34"/>
                    </a:lnTo>
                    <a:lnTo>
                      <a:pt x="447" y="37"/>
                    </a:lnTo>
                    <a:lnTo>
                      <a:pt x="453" y="51"/>
                    </a:lnTo>
                    <a:lnTo>
                      <a:pt x="474" y="70"/>
                    </a:lnTo>
                    <a:lnTo>
                      <a:pt x="480" y="69"/>
                    </a:lnTo>
                    <a:lnTo>
                      <a:pt x="477" y="59"/>
                    </a:lnTo>
                    <a:lnTo>
                      <a:pt x="491" y="60"/>
                    </a:lnTo>
                    <a:lnTo>
                      <a:pt x="496" y="66"/>
                    </a:lnTo>
                    <a:lnTo>
                      <a:pt x="502" y="83"/>
                    </a:lnTo>
                    <a:lnTo>
                      <a:pt x="507" y="88"/>
                    </a:lnTo>
                    <a:lnTo>
                      <a:pt x="512" y="86"/>
                    </a:lnTo>
                    <a:lnTo>
                      <a:pt x="514" y="81"/>
                    </a:lnTo>
                    <a:lnTo>
                      <a:pt x="505" y="57"/>
                    </a:lnTo>
                    <a:lnTo>
                      <a:pt x="505" y="48"/>
                    </a:lnTo>
                    <a:lnTo>
                      <a:pt x="508" y="45"/>
                    </a:lnTo>
                    <a:lnTo>
                      <a:pt x="514" y="45"/>
                    </a:lnTo>
                    <a:lnTo>
                      <a:pt x="519" y="51"/>
                    </a:lnTo>
                    <a:lnTo>
                      <a:pt x="521" y="58"/>
                    </a:lnTo>
                    <a:lnTo>
                      <a:pt x="528" y="61"/>
                    </a:lnTo>
                    <a:lnTo>
                      <a:pt x="532" y="50"/>
                    </a:lnTo>
                    <a:lnTo>
                      <a:pt x="541" y="52"/>
                    </a:lnTo>
                    <a:lnTo>
                      <a:pt x="544" y="49"/>
                    </a:lnTo>
                    <a:lnTo>
                      <a:pt x="550" y="52"/>
                    </a:lnTo>
                    <a:lnTo>
                      <a:pt x="553" y="69"/>
                    </a:lnTo>
                    <a:lnTo>
                      <a:pt x="567" y="69"/>
                    </a:lnTo>
                    <a:lnTo>
                      <a:pt x="570" y="73"/>
                    </a:lnTo>
                    <a:lnTo>
                      <a:pt x="606" y="54"/>
                    </a:lnTo>
                    <a:lnTo>
                      <a:pt x="613" y="44"/>
                    </a:lnTo>
                    <a:lnTo>
                      <a:pt x="628" y="39"/>
                    </a:lnTo>
                    <a:lnTo>
                      <a:pt x="668" y="45"/>
                    </a:lnTo>
                    <a:lnTo>
                      <a:pt x="687" y="40"/>
                    </a:lnTo>
                    <a:lnTo>
                      <a:pt x="708" y="50"/>
                    </a:lnTo>
                    <a:lnTo>
                      <a:pt x="733" y="44"/>
                    </a:lnTo>
                    <a:lnTo>
                      <a:pt x="742" y="46"/>
                    </a:lnTo>
                    <a:lnTo>
                      <a:pt x="753" y="54"/>
                    </a:lnTo>
                    <a:lnTo>
                      <a:pt x="777" y="47"/>
                    </a:lnTo>
                    <a:lnTo>
                      <a:pt x="797" y="54"/>
                    </a:lnTo>
                    <a:lnTo>
                      <a:pt x="797" y="31"/>
                    </a:lnTo>
                    <a:lnTo>
                      <a:pt x="801" y="21"/>
                    </a:lnTo>
                    <a:lnTo>
                      <a:pt x="808" y="13"/>
                    </a:lnTo>
                    <a:lnTo>
                      <a:pt x="820" y="8"/>
                    </a:lnTo>
                    <a:lnTo>
                      <a:pt x="825" y="0"/>
                    </a:lnTo>
                    <a:lnTo>
                      <a:pt x="825" y="0"/>
                    </a:lnTo>
                    <a:lnTo>
                      <a:pt x="828" y="0"/>
                    </a:lnTo>
                    <a:lnTo>
                      <a:pt x="828" y="1"/>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19" name="Freeform 8">
                <a:extLst>
                  <a:ext uri="{FF2B5EF4-FFF2-40B4-BE49-F238E27FC236}">
                    <a16:creationId xmlns:a16="http://schemas.microsoft.com/office/drawing/2014/main" id="{1BC94F44-992F-43E2-9F2D-C1C6DB4D6E7F}"/>
                  </a:ext>
                </a:extLst>
              </p:cNvPr>
              <p:cNvSpPr>
                <a:spLocks/>
              </p:cNvSpPr>
              <p:nvPr/>
            </p:nvSpPr>
            <p:spPr bwMode="auto">
              <a:xfrm>
                <a:off x="11941152" y="6414724"/>
                <a:ext cx="853607" cy="928539"/>
              </a:xfrm>
              <a:custGeom>
                <a:avLst/>
                <a:gdLst>
                  <a:gd name="T0" fmla="*/ 160 w 1105"/>
                  <a:gd name="T1" fmla="*/ 165 h 1202"/>
                  <a:gd name="T2" fmla="*/ 209 w 1105"/>
                  <a:gd name="T3" fmla="*/ 226 h 1202"/>
                  <a:gd name="T4" fmla="*/ 345 w 1105"/>
                  <a:gd name="T5" fmla="*/ 220 h 1202"/>
                  <a:gd name="T6" fmla="*/ 443 w 1105"/>
                  <a:gd name="T7" fmla="*/ 146 h 1202"/>
                  <a:gd name="T8" fmla="*/ 584 w 1105"/>
                  <a:gd name="T9" fmla="*/ 100 h 1202"/>
                  <a:gd name="T10" fmla="*/ 724 w 1105"/>
                  <a:gd name="T11" fmla="*/ 98 h 1202"/>
                  <a:gd name="T12" fmla="*/ 804 w 1105"/>
                  <a:gd name="T13" fmla="*/ 19 h 1202"/>
                  <a:gd name="T14" fmla="*/ 873 w 1105"/>
                  <a:gd name="T15" fmla="*/ 118 h 1202"/>
                  <a:gd name="T16" fmla="*/ 947 w 1105"/>
                  <a:gd name="T17" fmla="*/ 65 h 1202"/>
                  <a:gd name="T18" fmla="*/ 969 w 1105"/>
                  <a:gd name="T19" fmla="*/ 74 h 1202"/>
                  <a:gd name="T20" fmla="*/ 983 w 1105"/>
                  <a:gd name="T21" fmla="*/ 88 h 1202"/>
                  <a:gd name="T22" fmla="*/ 991 w 1105"/>
                  <a:gd name="T23" fmla="*/ 92 h 1202"/>
                  <a:gd name="T24" fmla="*/ 1000 w 1105"/>
                  <a:gd name="T25" fmla="*/ 96 h 1202"/>
                  <a:gd name="T26" fmla="*/ 1018 w 1105"/>
                  <a:gd name="T27" fmla="*/ 111 h 1202"/>
                  <a:gd name="T28" fmla="*/ 1023 w 1105"/>
                  <a:gd name="T29" fmla="*/ 126 h 1202"/>
                  <a:gd name="T30" fmla="*/ 1035 w 1105"/>
                  <a:gd name="T31" fmla="*/ 144 h 1202"/>
                  <a:gd name="T32" fmla="*/ 1041 w 1105"/>
                  <a:gd name="T33" fmla="*/ 153 h 1202"/>
                  <a:gd name="T34" fmla="*/ 1047 w 1105"/>
                  <a:gd name="T35" fmla="*/ 171 h 1202"/>
                  <a:gd name="T36" fmla="*/ 1062 w 1105"/>
                  <a:gd name="T37" fmla="*/ 197 h 1202"/>
                  <a:gd name="T38" fmla="*/ 1071 w 1105"/>
                  <a:gd name="T39" fmla="*/ 218 h 1202"/>
                  <a:gd name="T40" fmla="*/ 1082 w 1105"/>
                  <a:gd name="T41" fmla="*/ 239 h 1202"/>
                  <a:gd name="T42" fmla="*/ 1089 w 1105"/>
                  <a:gd name="T43" fmla="*/ 256 h 1202"/>
                  <a:gd name="T44" fmla="*/ 1097 w 1105"/>
                  <a:gd name="T45" fmla="*/ 279 h 1202"/>
                  <a:gd name="T46" fmla="*/ 1102 w 1105"/>
                  <a:gd name="T47" fmla="*/ 298 h 1202"/>
                  <a:gd name="T48" fmla="*/ 1104 w 1105"/>
                  <a:gd name="T49" fmla="*/ 319 h 1202"/>
                  <a:gd name="T50" fmla="*/ 1101 w 1105"/>
                  <a:gd name="T51" fmla="*/ 361 h 1202"/>
                  <a:gd name="T52" fmla="*/ 1087 w 1105"/>
                  <a:gd name="T53" fmla="*/ 386 h 1202"/>
                  <a:gd name="T54" fmla="*/ 1073 w 1105"/>
                  <a:gd name="T55" fmla="*/ 393 h 1202"/>
                  <a:gd name="T56" fmla="*/ 1058 w 1105"/>
                  <a:gd name="T57" fmla="*/ 408 h 1202"/>
                  <a:gd name="T58" fmla="*/ 1041 w 1105"/>
                  <a:gd name="T59" fmla="*/ 423 h 1202"/>
                  <a:gd name="T60" fmla="*/ 1025 w 1105"/>
                  <a:gd name="T61" fmla="*/ 433 h 1202"/>
                  <a:gd name="T62" fmla="*/ 1017 w 1105"/>
                  <a:gd name="T63" fmla="*/ 445 h 1202"/>
                  <a:gd name="T64" fmla="*/ 1005 w 1105"/>
                  <a:gd name="T65" fmla="*/ 456 h 1202"/>
                  <a:gd name="T66" fmla="*/ 997 w 1105"/>
                  <a:gd name="T67" fmla="*/ 465 h 1202"/>
                  <a:gd name="T68" fmla="*/ 993 w 1105"/>
                  <a:gd name="T69" fmla="*/ 476 h 1202"/>
                  <a:gd name="T70" fmla="*/ 984 w 1105"/>
                  <a:gd name="T71" fmla="*/ 489 h 1202"/>
                  <a:gd name="T72" fmla="*/ 978 w 1105"/>
                  <a:gd name="T73" fmla="*/ 496 h 1202"/>
                  <a:gd name="T74" fmla="*/ 956 w 1105"/>
                  <a:gd name="T75" fmla="*/ 523 h 1202"/>
                  <a:gd name="T76" fmla="*/ 972 w 1105"/>
                  <a:gd name="T77" fmla="*/ 520 h 1202"/>
                  <a:gd name="T78" fmla="*/ 981 w 1105"/>
                  <a:gd name="T79" fmla="*/ 526 h 1202"/>
                  <a:gd name="T80" fmla="*/ 997 w 1105"/>
                  <a:gd name="T81" fmla="*/ 529 h 1202"/>
                  <a:gd name="T82" fmla="*/ 1012 w 1105"/>
                  <a:gd name="T83" fmla="*/ 543 h 1202"/>
                  <a:gd name="T84" fmla="*/ 1021 w 1105"/>
                  <a:gd name="T85" fmla="*/ 545 h 1202"/>
                  <a:gd name="T86" fmla="*/ 1026 w 1105"/>
                  <a:gd name="T87" fmla="*/ 551 h 1202"/>
                  <a:gd name="T88" fmla="*/ 1035 w 1105"/>
                  <a:gd name="T89" fmla="*/ 570 h 1202"/>
                  <a:gd name="T90" fmla="*/ 1046 w 1105"/>
                  <a:gd name="T91" fmla="*/ 582 h 1202"/>
                  <a:gd name="T92" fmla="*/ 1062 w 1105"/>
                  <a:gd name="T93" fmla="*/ 586 h 1202"/>
                  <a:gd name="T94" fmla="*/ 1009 w 1105"/>
                  <a:gd name="T95" fmla="*/ 655 h 1202"/>
                  <a:gd name="T96" fmla="*/ 864 w 1105"/>
                  <a:gd name="T97" fmla="*/ 715 h 1202"/>
                  <a:gd name="T98" fmla="*/ 725 w 1105"/>
                  <a:gd name="T99" fmla="*/ 775 h 1202"/>
                  <a:gd name="T100" fmla="*/ 714 w 1105"/>
                  <a:gd name="T101" fmla="*/ 931 h 1202"/>
                  <a:gd name="T102" fmla="*/ 640 w 1105"/>
                  <a:gd name="T103" fmla="*/ 1001 h 1202"/>
                  <a:gd name="T104" fmla="*/ 531 w 1105"/>
                  <a:gd name="T105" fmla="*/ 1100 h 1202"/>
                  <a:gd name="T106" fmla="*/ 497 w 1105"/>
                  <a:gd name="T107" fmla="*/ 1131 h 1202"/>
                  <a:gd name="T108" fmla="*/ 365 w 1105"/>
                  <a:gd name="T109" fmla="*/ 1199 h 1202"/>
                  <a:gd name="T110" fmla="*/ 326 w 1105"/>
                  <a:gd name="T111" fmla="*/ 1061 h 1202"/>
                  <a:gd name="T112" fmla="*/ 358 w 1105"/>
                  <a:gd name="T113" fmla="*/ 952 h 1202"/>
                  <a:gd name="T114" fmla="*/ 244 w 1105"/>
                  <a:gd name="T115" fmla="*/ 779 h 1202"/>
                  <a:gd name="T116" fmla="*/ 176 w 1105"/>
                  <a:gd name="T117" fmla="*/ 685 h 1202"/>
                  <a:gd name="T118" fmla="*/ 123 w 1105"/>
                  <a:gd name="T119" fmla="*/ 552 h 1202"/>
                  <a:gd name="T120" fmla="*/ 127 w 1105"/>
                  <a:gd name="T121" fmla="*/ 453 h 1202"/>
                  <a:gd name="T122" fmla="*/ 31 w 1105"/>
                  <a:gd name="T123" fmla="*/ 294 h 1202"/>
                  <a:gd name="T124" fmla="*/ 13 w 1105"/>
                  <a:gd name="T125" fmla="*/ 151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05" h="1202">
                    <a:moveTo>
                      <a:pt x="57" y="56"/>
                    </a:moveTo>
                    <a:lnTo>
                      <a:pt x="69" y="57"/>
                    </a:lnTo>
                    <a:lnTo>
                      <a:pt x="94" y="69"/>
                    </a:lnTo>
                    <a:lnTo>
                      <a:pt x="104" y="83"/>
                    </a:lnTo>
                    <a:lnTo>
                      <a:pt x="105" y="98"/>
                    </a:lnTo>
                    <a:lnTo>
                      <a:pt x="108" y="104"/>
                    </a:lnTo>
                    <a:lnTo>
                      <a:pt x="134" y="125"/>
                    </a:lnTo>
                    <a:lnTo>
                      <a:pt x="131" y="140"/>
                    </a:lnTo>
                    <a:lnTo>
                      <a:pt x="133" y="147"/>
                    </a:lnTo>
                    <a:lnTo>
                      <a:pt x="148" y="153"/>
                    </a:lnTo>
                    <a:lnTo>
                      <a:pt x="153" y="165"/>
                    </a:lnTo>
                    <a:lnTo>
                      <a:pt x="160" y="165"/>
                    </a:lnTo>
                    <a:lnTo>
                      <a:pt x="173" y="173"/>
                    </a:lnTo>
                    <a:lnTo>
                      <a:pt x="174" y="179"/>
                    </a:lnTo>
                    <a:lnTo>
                      <a:pt x="170" y="186"/>
                    </a:lnTo>
                    <a:lnTo>
                      <a:pt x="172" y="192"/>
                    </a:lnTo>
                    <a:lnTo>
                      <a:pt x="198" y="202"/>
                    </a:lnTo>
                    <a:lnTo>
                      <a:pt x="203" y="208"/>
                    </a:lnTo>
                    <a:lnTo>
                      <a:pt x="203" y="210"/>
                    </a:lnTo>
                    <a:lnTo>
                      <a:pt x="191" y="219"/>
                    </a:lnTo>
                    <a:lnTo>
                      <a:pt x="188" y="224"/>
                    </a:lnTo>
                    <a:lnTo>
                      <a:pt x="191" y="226"/>
                    </a:lnTo>
                    <a:lnTo>
                      <a:pt x="201" y="229"/>
                    </a:lnTo>
                    <a:lnTo>
                      <a:pt x="209" y="226"/>
                    </a:lnTo>
                    <a:lnTo>
                      <a:pt x="227" y="238"/>
                    </a:lnTo>
                    <a:lnTo>
                      <a:pt x="261" y="225"/>
                    </a:lnTo>
                    <a:lnTo>
                      <a:pt x="274" y="213"/>
                    </a:lnTo>
                    <a:lnTo>
                      <a:pt x="291" y="212"/>
                    </a:lnTo>
                    <a:lnTo>
                      <a:pt x="296" y="214"/>
                    </a:lnTo>
                    <a:lnTo>
                      <a:pt x="297" y="225"/>
                    </a:lnTo>
                    <a:lnTo>
                      <a:pt x="307" y="230"/>
                    </a:lnTo>
                    <a:lnTo>
                      <a:pt x="319" y="231"/>
                    </a:lnTo>
                    <a:lnTo>
                      <a:pt x="324" y="229"/>
                    </a:lnTo>
                    <a:lnTo>
                      <a:pt x="329" y="220"/>
                    </a:lnTo>
                    <a:lnTo>
                      <a:pt x="341" y="218"/>
                    </a:lnTo>
                    <a:lnTo>
                      <a:pt x="345" y="220"/>
                    </a:lnTo>
                    <a:lnTo>
                      <a:pt x="343" y="231"/>
                    </a:lnTo>
                    <a:lnTo>
                      <a:pt x="353" y="231"/>
                    </a:lnTo>
                    <a:lnTo>
                      <a:pt x="361" y="237"/>
                    </a:lnTo>
                    <a:lnTo>
                      <a:pt x="392" y="235"/>
                    </a:lnTo>
                    <a:lnTo>
                      <a:pt x="397" y="225"/>
                    </a:lnTo>
                    <a:lnTo>
                      <a:pt x="411" y="211"/>
                    </a:lnTo>
                    <a:lnTo>
                      <a:pt x="407" y="202"/>
                    </a:lnTo>
                    <a:lnTo>
                      <a:pt x="418" y="196"/>
                    </a:lnTo>
                    <a:lnTo>
                      <a:pt x="421" y="188"/>
                    </a:lnTo>
                    <a:lnTo>
                      <a:pt x="419" y="172"/>
                    </a:lnTo>
                    <a:lnTo>
                      <a:pt x="433" y="153"/>
                    </a:lnTo>
                    <a:lnTo>
                      <a:pt x="443" y="146"/>
                    </a:lnTo>
                    <a:lnTo>
                      <a:pt x="461" y="145"/>
                    </a:lnTo>
                    <a:lnTo>
                      <a:pt x="468" y="150"/>
                    </a:lnTo>
                    <a:lnTo>
                      <a:pt x="472" y="147"/>
                    </a:lnTo>
                    <a:lnTo>
                      <a:pt x="485" y="130"/>
                    </a:lnTo>
                    <a:lnTo>
                      <a:pt x="489" y="109"/>
                    </a:lnTo>
                    <a:lnTo>
                      <a:pt x="512" y="90"/>
                    </a:lnTo>
                    <a:lnTo>
                      <a:pt x="525" y="103"/>
                    </a:lnTo>
                    <a:lnTo>
                      <a:pt x="525" y="105"/>
                    </a:lnTo>
                    <a:lnTo>
                      <a:pt x="516" y="110"/>
                    </a:lnTo>
                    <a:lnTo>
                      <a:pt x="518" y="113"/>
                    </a:lnTo>
                    <a:lnTo>
                      <a:pt x="574" y="117"/>
                    </a:lnTo>
                    <a:lnTo>
                      <a:pt x="584" y="100"/>
                    </a:lnTo>
                    <a:lnTo>
                      <a:pt x="592" y="91"/>
                    </a:lnTo>
                    <a:lnTo>
                      <a:pt x="595" y="71"/>
                    </a:lnTo>
                    <a:lnTo>
                      <a:pt x="653" y="77"/>
                    </a:lnTo>
                    <a:lnTo>
                      <a:pt x="656" y="81"/>
                    </a:lnTo>
                    <a:lnTo>
                      <a:pt x="656" y="90"/>
                    </a:lnTo>
                    <a:lnTo>
                      <a:pt x="651" y="107"/>
                    </a:lnTo>
                    <a:lnTo>
                      <a:pt x="654" y="114"/>
                    </a:lnTo>
                    <a:lnTo>
                      <a:pt x="659" y="116"/>
                    </a:lnTo>
                    <a:lnTo>
                      <a:pt x="675" y="118"/>
                    </a:lnTo>
                    <a:lnTo>
                      <a:pt x="704" y="109"/>
                    </a:lnTo>
                    <a:lnTo>
                      <a:pt x="722" y="102"/>
                    </a:lnTo>
                    <a:lnTo>
                      <a:pt x="724" y="98"/>
                    </a:lnTo>
                    <a:lnTo>
                      <a:pt x="720" y="91"/>
                    </a:lnTo>
                    <a:lnTo>
                      <a:pt x="726" y="78"/>
                    </a:lnTo>
                    <a:lnTo>
                      <a:pt x="754" y="73"/>
                    </a:lnTo>
                    <a:lnTo>
                      <a:pt x="759" y="68"/>
                    </a:lnTo>
                    <a:lnTo>
                      <a:pt x="759" y="63"/>
                    </a:lnTo>
                    <a:lnTo>
                      <a:pt x="753" y="58"/>
                    </a:lnTo>
                    <a:lnTo>
                      <a:pt x="718" y="55"/>
                    </a:lnTo>
                    <a:lnTo>
                      <a:pt x="717" y="52"/>
                    </a:lnTo>
                    <a:lnTo>
                      <a:pt x="746" y="32"/>
                    </a:lnTo>
                    <a:lnTo>
                      <a:pt x="775" y="40"/>
                    </a:lnTo>
                    <a:lnTo>
                      <a:pt x="787" y="38"/>
                    </a:lnTo>
                    <a:lnTo>
                      <a:pt x="804" y="19"/>
                    </a:lnTo>
                    <a:lnTo>
                      <a:pt x="804" y="5"/>
                    </a:lnTo>
                    <a:lnTo>
                      <a:pt x="806" y="0"/>
                    </a:lnTo>
                    <a:lnTo>
                      <a:pt x="829" y="14"/>
                    </a:lnTo>
                    <a:lnTo>
                      <a:pt x="842" y="32"/>
                    </a:lnTo>
                    <a:lnTo>
                      <a:pt x="860" y="33"/>
                    </a:lnTo>
                    <a:lnTo>
                      <a:pt x="860" y="38"/>
                    </a:lnTo>
                    <a:lnTo>
                      <a:pt x="847" y="55"/>
                    </a:lnTo>
                    <a:lnTo>
                      <a:pt x="854" y="80"/>
                    </a:lnTo>
                    <a:lnTo>
                      <a:pt x="851" y="98"/>
                    </a:lnTo>
                    <a:lnTo>
                      <a:pt x="863" y="108"/>
                    </a:lnTo>
                    <a:lnTo>
                      <a:pt x="866" y="114"/>
                    </a:lnTo>
                    <a:lnTo>
                      <a:pt x="873" y="118"/>
                    </a:lnTo>
                    <a:lnTo>
                      <a:pt x="876" y="125"/>
                    </a:lnTo>
                    <a:lnTo>
                      <a:pt x="887" y="136"/>
                    </a:lnTo>
                    <a:lnTo>
                      <a:pt x="892" y="135"/>
                    </a:lnTo>
                    <a:lnTo>
                      <a:pt x="906" y="124"/>
                    </a:lnTo>
                    <a:lnTo>
                      <a:pt x="898" y="115"/>
                    </a:lnTo>
                    <a:lnTo>
                      <a:pt x="897" y="110"/>
                    </a:lnTo>
                    <a:lnTo>
                      <a:pt x="913" y="73"/>
                    </a:lnTo>
                    <a:lnTo>
                      <a:pt x="919" y="69"/>
                    </a:lnTo>
                    <a:lnTo>
                      <a:pt x="929" y="71"/>
                    </a:lnTo>
                    <a:lnTo>
                      <a:pt x="940" y="69"/>
                    </a:lnTo>
                    <a:lnTo>
                      <a:pt x="947" y="65"/>
                    </a:lnTo>
                    <a:lnTo>
                      <a:pt x="947" y="65"/>
                    </a:lnTo>
                    <a:lnTo>
                      <a:pt x="948" y="67"/>
                    </a:lnTo>
                    <a:lnTo>
                      <a:pt x="950" y="69"/>
                    </a:lnTo>
                    <a:lnTo>
                      <a:pt x="952" y="71"/>
                    </a:lnTo>
                    <a:lnTo>
                      <a:pt x="955" y="72"/>
                    </a:lnTo>
                    <a:lnTo>
                      <a:pt x="955" y="73"/>
                    </a:lnTo>
                    <a:lnTo>
                      <a:pt x="959" y="74"/>
                    </a:lnTo>
                    <a:lnTo>
                      <a:pt x="958" y="72"/>
                    </a:lnTo>
                    <a:lnTo>
                      <a:pt x="962" y="72"/>
                    </a:lnTo>
                    <a:lnTo>
                      <a:pt x="966" y="71"/>
                    </a:lnTo>
                    <a:lnTo>
                      <a:pt x="968" y="72"/>
                    </a:lnTo>
                    <a:lnTo>
                      <a:pt x="968" y="73"/>
                    </a:lnTo>
                    <a:lnTo>
                      <a:pt x="969" y="74"/>
                    </a:lnTo>
                    <a:lnTo>
                      <a:pt x="972" y="75"/>
                    </a:lnTo>
                    <a:lnTo>
                      <a:pt x="973" y="77"/>
                    </a:lnTo>
                    <a:lnTo>
                      <a:pt x="974" y="78"/>
                    </a:lnTo>
                    <a:lnTo>
                      <a:pt x="975" y="81"/>
                    </a:lnTo>
                    <a:lnTo>
                      <a:pt x="976" y="82"/>
                    </a:lnTo>
                    <a:lnTo>
                      <a:pt x="977" y="84"/>
                    </a:lnTo>
                    <a:lnTo>
                      <a:pt x="978" y="86"/>
                    </a:lnTo>
                    <a:lnTo>
                      <a:pt x="978" y="86"/>
                    </a:lnTo>
                    <a:lnTo>
                      <a:pt x="979" y="86"/>
                    </a:lnTo>
                    <a:lnTo>
                      <a:pt x="981" y="87"/>
                    </a:lnTo>
                    <a:lnTo>
                      <a:pt x="982" y="88"/>
                    </a:lnTo>
                    <a:lnTo>
                      <a:pt x="983" y="88"/>
                    </a:lnTo>
                    <a:lnTo>
                      <a:pt x="983" y="89"/>
                    </a:lnTo>
                    <a:lnTo>
                      <a:pt x="984" y="88"/>
                    </a:lnTo>
                    <a:lnTo>
                      <a:pt x="984" y="89"/>
                    </a:lnTo>
                    <a:lnTo>
                      <a:pt x="985" y="89"/>
                    </a:lnTo>
                    <a:lnTo>
                      <a:pt x="987" y="89"/>
                    </a:lnTo>
                    <a:lnTo>
                      <a:pt x="987" y="89"/>
                    </a:lnTo>
                    <a:lnTo>
                      <a:pt x="988" y="89"/>
                    </a:lnTo>
                    <a:lnTo>
                      <a:pt x="989" y="90"/>
                    </a:lnTo>
                    <a:lnTo>
                      <a:pt x="989" y="91"/>
                    </a:lnTo>
                    <a:lnTo>
                      <a:pt x="990" y="91"/>
                    </a:lnTo>
                    <a:lnTo>
                      <a:pt x="991" y="92"/>
                    </a:lnTo>
                    <a:lnTo>
                      <a:pt x="991" y="92"/>
                    </a:lnTo>
                    <a:lnTo>
                      <a:pt x="991" y="91"/>
                    </a:lnTo>
                    <a:lnTo>
                      <a:pt x="993" y="90"/>
                    </a:lnTo>
                    <a:lnTo>
                      <a:pt x="993" y="89"/>
                    </a:lnTo>
                    <a:lnTo>
                      <a:pt x="994" y="89"/>
                    </a:lnTo>
                    <a:lnTo>
                      <a:pt x="995" y="90"/>
                    </a:lnTo>
                    <a:lnTo>
                      <a:pt x="996" y="92"/>
                    </a:lnTo>
                    <a:lnTo>
                      <a:pt x="998" y="93"/>
                    </a:lnTo>
                    <a:lnTo>
                      <a:pt x="998" y="94"/>
                    </a:lnTo>
                    <a:lnTo>
                      <a:pt x="999" y="94"/>
                    </a:lnTo>
                    <a:lnTo>
                      <a:pt x="999" y="95"/>
                    </a:lnTo>
                    <a:lnTo>
                      <a:pt x="1000" y="95"/>
                    </a:lnTo>
                    <a:lnTo>
                      <a:pt x="1000" y="96"/>
                    </a:lnTo>
                    <a:lnTo>
                      <a:pt x="1003" y="98"/>
                    </a:lnTo>
                    <a:lnTo>
                      <a:pt x="1005" y="99"/>
                    </a:lnTo>
                    <a:lnTo>
                      <a:pt x="1012" y="99"/>
                    </a:lnTo>
                    <a:lnTo>
                      <a:pt x="1012" y="100"/>
                    </a:lnTo>
                    <a:lnTo>
                      <a:pt x="1013" y="101"/>
                    </a:lnTo>
                    <a:lnTo>
                      <a:pt x="1013" y="102"/>
                    </a:lnTo>
                    <a:lnTo>
                      <a:pt x="1014" y="104"/>
                    </a:lnTo>
                    <a:lnTo>
                      <a:pt x="1014" y="105"/>
                    </a:lnTo>
                    <a:lnTo>
                      <a:pt x="1016" y="107"/>
                    </a:lnTo>
                    <a:lnTo>
                      <a:pt x="1016" y="107"/>
                    </a:lnTo>
                    <a:lnTo>
                      <a:pt x="1018" y="109"/>
                    </a:lnTo>
                    <a:lnTo>
                      <a:pt x="1018" y="111"/>
                    </a:lnTo>
                    <a:lnTo>
                      <a:pt x="1019" y="113"/>
                    </a:lnTo>
                    <a:lnTo>
                      <a:pt x="1019" y="115"/>
                    </a:lnTo>
                    <a:lnTo>
                      <a:pt x="1020" y="116"/>
                    </a:lnTo>
                    <a:lnTo>
                      <a:pt x="1020" y="118"/>
                    </a:lnTo>
                    <a:lnTo>
                      <a:pt x="1021" y="119"/>
                    </a:lnTo>
                    <a:lnTo>
                      <a:pt x="1021" y="121"/>
                    </a:lnTo>
                    <a:lnTo>
                      <a:pt x="1021" y="121"/>
                    </a:lnTo>
                    <a:lnTo>
                      <a:pt x="1021" y="123"/>
                    </a:lnTo>
                    <a:lnTo>
                      <a:pt x="1021" y="124"/>
                    </a:lnTo>
                    <a:lnTo>
                      <a:pt x="1022" y="124"/>
                    </a:lnTo>
                    <a:lnTo>
                      <a:pt x="1021" y="125"/>
                    </a:lnTo>
                    <a:lnTo>
                      <a:pt x="1023" y="126"/>
                    </a:lnTo>
                    <a:lnTo>
                      <a:pt x="1024" y="128"/>
                    </a:lnTo>
                    <a:lnTo>
                      <a:pt x="1025" y="129"/>
                    </a:lnTo>
                    <a:lnTo>
                      <a:pt x="1025" y="130"/>
                    </a:lnTo>
                    <a:lnTo>
                      <a:pt x="1026" y="131"/>
                    </a:lnTo>
                    <a:lnTo>
                      <a:pt x="1026" y="131"/>
                    </a:lnTo>
                    <a:lnTo>
                      <a:pt x="1029" y="134"/>
                    </a:lnTo>
                    <a:lnTo>
                      <a:pt x="1030" y="137"/>
                    </a:lnTo>
                    <a:lnTo>
                      <a:pt x="1032" y="137"/>
                    </a:lnTo>
                    <a:lnTo>
                      <a:pt x="1033" y="137"/>
                    </a:lnTo>
                    <a:lnTo>
                      <a:pt x="1033" y="142"/>
                    </a:lnTo>
                    <a:lnTo>
                      <a:pt x="1034" y="142"/>
                    </a:lnTo>
                    <a:lnTo>
                      <a:pt x="1035" y="144"/>
                    </a:lnTo>
                    <a:lnTo>
                      <a:pt x="1039" y="143"/>
                    </a:lnTo>
                    <a:lnTo>
                      <a:pt x="1039" y="144"/>
                    </a:lnTo>
                    <a:lnTo>
                      <a:pt x="1039" y="145"/>
                    </a:lnTo>
                    <a:lnTo>
                      <a:pt x="1037" y="145"/>
                    </a:lnTo>
                    <a:lnTo>
                      <a:pt x="1037" y="146"/>
                    </a:lnTo>
                    <a:lnTo>
                      <a:pt x="1039" y="149"/>
                    </a:lnTo>
                    <a:lnTo>
                      <a:pt x="1040" y="149"/>
                    </a:lnTo>
                    <a:lnTo>
                      <a:pt x="1040" y="149"/>
                    </a:lnTo>
                    <a:lnTo>
                      <a:pt x="1040" y="152"/>
                    </a:lnTo>
                    <a:lnTo>
                      <a:pt x="1041" y="152"/>
                    </a:lnTo>
                    <a:lnTo>
                      <a:pt x="1040" y="152"/>
                    </a:lnTo>
                    <a:lnTo>
                      <a:pt x="1041" y="153"/>
                    </a:lnTo>
                    <a:lnTo>
                      <a:pt x="1040" y="157"/>
                    </a:lnTo>
                    <a:lnTo>
                      <a:pt x="1041" y="158"/>
                    </a:lnTo>
                    <a:lnTo>
                      <a:pt x="1041" y="160"/>
                    </a:lnTo>
                    <a:lnTo>
                      <a:pt x="1042" y="161"/>
                    </a:lnTo>
                    <a:lnTo>
                      <a:pt x="1042" y="163"/>
                    </a:lnTo>
                    <a:lnTo>
                      <a:pt x="1044" y="163"/>
                    </a:lnTo>
                    <a:lnTo>
                      <a:pt x="1044" y="165"/>
                    </a:lnTo>
                    <a:lnTo>
                      <a:pt x="1045" y="167"/>
                    </a:lnTo>
                    <a:lnTo>
                      <a:pt x="1046" y="167"/>
                    </a:lnTo>
                    <a:lnTo>
                      <a:pt x="1047" y="171"/>
                    </a:lnTo>
                    <a:lnTo>
                      <a:pt x="1047" y="171"/>
                    </a:lnTo>
                    <a:lnTo>
                      <a:pt x="1047" y="171"/>
                    </a:lnTo>
                    <a:lnTo>
                      <a:pt x="1049" y="173"/>
                    </a:lnTo>
                    <a:lnTo>
                      <a:pt x="1050" y="176"/>
                    </a:lnTo>
                    <a:lnTo>
                      <a:pt x="1051" y="177"/>
                    </a:lnTo>
                    <a:lnTo>
                      <a:pt x="1051" y="178"/>
                    </a:lnTo>
                    <a:lnTo>
                      <a:pt x="1052" y="178"/>
                    </a:lnTo>
                    <a:lnTo>
                      <a:pt x="1054" y="180"/>
                    </a:lnTo>
                    <a:lnTo>
                      <a:pt x="1056" y="186"/>
                    </a:lnTo>
                    <a:lnTo>
                      <a:pt x="1058" y="187"/>
                    </a:lnTo>
                    <a:lnTo>
                      <a:pt x="1058" y="188"/>
                    </a:lnTo>
                    <a:lnTo>
                      <a:pt x="1060" y="191"/>
                    </a:lnTo>
                    <a:lnTo>
                      <a:pt x="1060" y="195"/>
                    </a:lnTo>
                    <a:lnTo>
                      <a:pt x="1062" y="197"/>
                    </a:lnTo>
                    <a:lnTo>
                      <a:pt x="1062" y="198"/>
                    </a:lnTo>
                    <a:lnTo>
                      <a:pt x="1063" y="198"/>
                    </a:lnTo>
                    <a:lnTo>
                      <a:pt x="1063" y="200"/>
                    </a:lnTo>
                    <a:lnTo>
                      <a:pt x="1064" y="200"/>
                    </a:lnTo>
                    <a:lnTo>
                      <a:pt x="1065" y="203"/>
                    </a:lnTo>
                    <a:lnTo>
                      <a:pt x="1066" y="205"/>
                    </a:lnTo>
                    <a:lnTo>
                      <a:pt x="1066" y="206"/>
                    </a:lnTo>
                    <a:lnTo>
                      <a:pt x="1067" y="207"/>
                    </a:lnTo>
                    <a:lnTo>
                      <a:pt x="1067" y="209"/>
                    </a:lnTo>
                    <a:lnTo>
                      <a:pt x="1070" y="214"/>
                    </a:lnTo>
                    <a:lnTo>
                      <a:pt x="1070" y="216"/>
                    </a:lnTo>
                    <a:lnTo>
                      <a:pt x="1071" y="218"/>
                    </a:lnTo>
                    <a:lnTo>
                      <a:pt x="1071" y="219"/>
                    </a:lnTo>
                    <a:lnTo>
                      <a:pt x="1072" y="220"/>
                    </a:lnTo>
                    <a:lnTo>
                      <a:pt x="1073" y="223"/>
                    </a:lnTo>
                    <a:lnTo>
                      <a:pt x="1074" y="224"/>
                    </a:lnTo>
                    <a:lnTo>
                      <a:pt x="1075" y="226"/>
                    </a:lnTo>
                    <a:lnTo>
                      <a:pt x="1076" y="230"/>
                    </a:lnTo>
                    <a:lnTo>
                      <a:pt x="1077" y="231"/>
                    </a:lnTo>
                    <a:lnTo>
                      <a:pt x="1078" y="232"/>
                    </a:lnTo>
                    <a:lnTo>
                      <a:pt x="1078" y="234"/>
                    </a:lnTo>
                    <a:lnTo>
                      <a:pt x="1080" y="235"/>
                    </a:lnTo>
                    <a:lnTo>
                      <a:pt x="1081" y="238"/>
                    </a:lnTo>
                    <a:lnTo>
                      <a:pt x="1082" y="239"/>
                    </a:lnTo>
                    <a:lnTo>
                      <a:pt x="1082" y="240"/>
                    </a:lnTo>
                    <a:lnTo>
                      <a:pt x="1084" y="242"/>
                    </a:lnTo>
                    <a:lnTo>
                      <a:pt x="1084" y="245"/>
                    </a:lnTo>
                    <a:lnTo>
                      <a:pt x="1086" y="247"/>
                    </a:lnTo>
                    <a:lnTo>
                      <a:pt x="1086" y="247"/>
                    </a:lnTo>
                    <a:lnTo>
                      <a:pt x="1087" y="249"/>
                    </a:lnTo>
                    <a:lnTo>
                      <a:pt x="1087" y="250"/>
                    </a:lnTo>
                    <a:lnTo>
                      <a:pt x="1088" y="251"/>
                    </a:lnTo>
                    <a:lnTo>
                      <a:pt x="1087" y="252"/>
                    </a:lnTo>
                    <a:lnTo>
                      <a:pt x="1088" y="252"/>
                    </a:lnTo>
                    <a:lnTo>
                      <a:pt x="1089" y="256"/>
                    </a:lnTo>
                    <a:lnTo>
                      <a:pt x="1089" y="256"/>
                    </a:lnTo>
                    <a:lnTo>
                      <a:pt x="1089" y="259"/>
                    </a:lnTo>
                    <a:lnTo>
                      <a:pt x="1091" y="260"/>
                    </a:lnTo>
                    <a:lnTo>
                      <a:pt x="1092" y="265"/>
                    </a:lnTo>
                    <a:lnTo>
                      <a:pt x="1093" y="265"/>
                    </a:lnTo>
                    <a:lnTo>
                      <a:pt x="1094" y="268"/>
                    </a:lnTo>
                    <a:lnTo>
                      <a:pt x="1093" y="269"/>
                    </a:lnTo>
                    <a:lnTo>
                      <a:pt x="1096" y="273"/>
                    </a:lnTo>
                    <a:lnTo>
                      <a:pt x="1096" y="275"/>
                    </a:lnTo>
                    <a:lnTo>
                      <a:pt x="1096" y="275"/>
                    </a:lnTo>
                    <a:lnTo>
                      <a:pt x="1096" y="276"/>
                    </a:lnTo>
                    <a:lnTo>
                      <a:pt x="1097" y="276"/>
                    </a:lnTo>
                    <a:lnTo>
                      <a:pt x="1097" y="279"/>
                    </a:lnTo>
                    <a:lnTo>
                      <a:pt x="1098" y="280"/>
                    </a:lnTo>
                    <a:lnTo>
                      <a:pt x="1097" y="281"/>
                    </a:lnTo>
                    <a:lnTo>
                      <a:pt x="1097" y="289"/>
                    </a:lnTo>
                    <a:lnTo>
                      <a:pt x="1098" y="289"/>
                    </a:lnTo>
                    <a:lnTo>
                      <a:pt x="1098" y="291"/>
                    </a:lnTo>
                    <a:lnTo>
                      <a:pt x="1099" y="292"/>
                    </a:lnTo>
                    <a:lnTo>
                      <a:pt x="1099" y="293"/>
                    </a:lnTo>
                    <a:lnTo>
                      <a:pt x="1100" y="294"/>
                    </a:lnTo>
                    <a:lnTo>
                      <a:pt x="1100" y="297"/>
                    </a:lnTo>
                    <a:lnTo>
                      <a:pt x="1101" y="297"/>
                    </a:lnTo>
                    <a:lnTo>
                      <a:pt x="1101" y="298"/>
                    </a:lnTo>
                    <a:lnTo>
                      <a:pt x="1102" y="298"/>
                    </a:lnTo>
                    <a:lnTo>
                      <a:pt x="1102" y="305"/>
                    </a:lnTo>
                    <a:lnTo>
                      <a:pt x="1103" y="307"/>
                    </a:lnTo>
                    <a:lnTo>
                      <a:pt x="1104" y="307"/>
                    </a:lnTo>
                    <a:lnTo>
                      <a:pt x="1104" y="310"/>
                    </a:lnTo>
                    <a:lnTo>
                      <a:pt x="1105" y="310"/>
                    </a:lnTo>
                    <a:lnTo>
                      <a:pt x="1104" y="313"/>
                    </a:lnTo>
                    <a:lnTo>
                      <a:pt x="1105" y="314"/>
                    </a:lnTo>
                    <a:lnTo>
                      <a:pt x="1105" y="315"/>
                    </a:lnTo>
                    <a:lnTo>
                      <a:pt x="1105" y="316"/>
                    </a:lnTo>
                    <a:lnTo>
                      <a:pt x="1105" y="317"/>
                    </a:lnTo>
                    <a:lnTo>
                      <a:pt x="1104" y="318"/>
                    </a:lnTo>
                    <a:lnTo>
                      <a:pt x="1104" y="319"/>
                    </a:lnTo>
                    <a:lnTo>
                      <a:pt x="1105" y="319"/>
                    </a:lnTo>
                    <a:lnTo>
                      <a:pt x="1104" y="320"/>
                    </a:lnTo>
                    <a:lnTo>
                      <a:pt x="1104" y="328"/>
                    </a:lnTo>
                    <a:lnTo>
                      <a:pt x="1103" y="329"/>
                    </a:lnTo>
                    <a:lnTo>
                      <a:pt x="1103" y="331"/>
                    </a:lnTo>
                    <a:lnTo>
                      <a:pt x="1103" y="332"/>
                    </a:lnTo>
                    <a:lnTo>
                      <a:pt x="1103" y="334"/>
                    </a:lnTo>
                    <a:lnTo>
                      <a:pt x="1103" y="335"/>
                    </a:lnTo>
                    <a:lnTo>
                      <a:pt x="1102" y="336"/>
                    </a:lnTo>
                    <a:lnTo>
                      <a:pt x="1102" y="356"/>
                    </a:lnTo>
                    <a:lnTo>
                      <a:pt x="1101" y="361"/>
                    </a:lnTo>
                    <a:lnTo>
                      <a:pt x="1101" y="361"/>
                    </a:lnTo>
                    <a:lnTo>
                      <a:pt x="1101" y="365"/>
                    </a:lnTo>
                    <a:lnTo>
                      <a:pt x="1100" y="366"/>
                    </a:lnTo>
                    <a:lnTo>
                      <a:pt x="1100" y="370"/>
                    </a:lnTo>
                    <a:lnTo>
                      <a:pt x="1098" y="372"/>
                    </a:lnTo>
                    <a:lnTo>
                      <a:pt x="1098" y="374"/>
                    </a:lnTo>
                    <a:lnTo>
                      <a:pt x="1097" y="375"/>
                    </a:lnTo>
                    <a:lnTo>
                      <a:pt x="1097" y="376"/>
                    </a:lnTo>
                    <a:lnTo>
                      <a:pt x="1097" y="383"/>
                    </a:lnTo>
                    <a:lnTo>
                      <a:pt x="1096" y="385"/>
                    </a:lnTo>
                    <a:lnTo>
                      <a:pt x="1095" y="385"/>
                    </a:lnTo>
                    <a:lnTo>
                      <a:pt x="1093" y="386"/>
                    </a:lnTo>
                    <a:lnTo>
                      <a:pt x="1087" y="386"/>
                    </a:lnTo>
                    <a:lnTo>
                      <a:pt x="1087" y="388"/>
                    </a:lnTo>
                    <a:lnTo>
                      <a:pt x="1084" y="388"/>
                    </a:lnTo>
                    <a:lnTo>
                      <a:pt x="1082" y="388"/>
                    </a:lnTo>
                    <a:lnTo>
                      <a:pt x="1081" y="389"/>
                    </a:lnTo>
                    <a:lnTo>
                      <a:pt x="1081" y="390"/>
                    </a:lnTo>
                    <a:lnTo>
                      <a:pt x="1081" y="390"/>
                    </a:lnTo>
                    <a:lnTo>
                      <a:pt x="1078" y="391"/>
                    </a:lnTo>
                    <a:lnTo>
                      <a:pt x="1078" y="390"/>
                    </a:lnTo>
                    <a:lnTo>
                      <a:pt x="1077" y="390"/>
                    </a:lnTo>
                    <a:lnTo>
                      <a:pt x="1076" y="391"/>
                    </a:lnTo>
                    <a:lnTo>
                      <a:pt x="1076" y="393"/>
                    </a:lnTo>
                    <a:lnTo>
                      <a:pt x="1073" y="393"/>
                    </a:lnTo>
                    <a:lnTo>
                      <a:pt x="1073" y="393"/>
                    </a:lnTo>
                    <a:lnTo>
                      <a:pt x="1073" y="396"/>
                    </a:lnTo>
                    <a:lnTo>
                      <a:pt x="1070" y="396"/>
                    </a:lnTo>
                    <a:lnTo>
                      <a:pt x="1069" y="398"/>
                    </a:lnTo>
                    <a:lnTo>
                      <a:pt x="1067" y="398"/>
                    </a:lnTo>
                    <a:lnTo>
                      <a:pt x="1066" y="400"/>
                    </a:lnTo>
                    <a:lnTo>
                      <a:pt x="1066" y="402"/>
                    </a:lnTo>
                    <a:lnTo>
                      <a:pt x="1065" y="403"/>
                    </a:lnTo>
                    <a:lnTo>
                      <a:pt x="1063" y="406"/>
                    </a:lnTo>
                    <a:lnTo>
                      <a:pt x="1061" y="406"/>
                    </a:lnTo>
                    <a:lnTo>
                      <a:pt x="1060" y="408"/>
                    </a:lnTo>
                    <a:lnTo>
                      <a:pt x="1058" y="408"/>
                    </a:lnTo>
                    <a:lnTo>
                      <a:pt x="1054" y="411"/>
                    </a:lnTo>
                    <a:lnTo>
                      <a:pt x="1054" y="412"/>
                    </a:lnTo>
                    <a:lnTo>
                      <a:pt x="1055" y="412"/>
                    </a:lnTo>
                    <a:lnTo>
                      <a:pt x="1055" y="413"/>
                    </a:lnTo>
                    <a:lnTo>
                      <a:pt x="1053" y="413"/>
                    </a:lnTo>
                    <a:lnTo>
                      <a:pt x="1054" y="414"/>
                    </a:lnTo>
                    <a:lnTo>
                      <a:pt x="1051" y="415"/>
                    </a:lnTo>
                    <a:lnTo>
                      <a:pt x="1048" y="416"/>
                    </a:lnTo>
                    <a:lnTo>
                      <a:pt x="1045" y="419"/>
                    </a:lnTo>
                    <a:lnTo>
                      <a:pt x="1044" y="420"/>
                    </a:lnTo>
                    <a:lnTo>
                      <a:pt x="1042" y="423"/>
                    </a:lnTo>
                    <a:lnTo>
                      <a:pt x="1041" y="423"/>
                    </a:lnTo>
                    <a:lnTo>
                      <a:pt x="1039" y="424"/>
                    </a:lnTo>
                    <a:lnTo>
                      <a:pt x="1039" y="425"/>
                    </a:lnTo>
                    <a:lnTo>
                      <a:pt x="1037" y="425"/>
                    </a:lnTo>
                    <a:lnTo>
                      <a:pt x="1036" y="428"/>
                    </a:lnTo>
                    <a:lnTo>
                      <a:pt x="1034" y="429"/>
                    </a:lnTo>
                    <a:lnTo>
                      <a:pt x="1033" y="429"/>
                    </a:lnTo>
                    <a:lnTo>
                      <a:pt x="1032" y="429"/>
                    </a:lnTo>
                    <a:lnTo>
                      <a:pt x="1031" y="431"/>
                    </a:lnTo>
                    <a:lnTo>
                      <a:pt x="1031" y="431"/>
                    </a:lnTo>
                    <a:lnTo>
                      <a:pt x="1029" y="433"/>
                    </a:lnTo>
                    <a:lnTo>
                      <a:pt x="1026" y="433"/>
                    </a:lnTo>
                    <a:lnTo>
                      <a:pt x="1025" y="433"/>
                    </a:lnTo>
                    <a:lnTo>
                      <a:pt x="1025" y="434"/>
                    </a:lnTo>
                    <a:lnTo>
                      <a:pt x="1026" y="434"/>
                    </a:lnTo>
                    <a:lnTo>
                      <a:pt x="1025" y="435"/>
                    </a:lnTo>
                    <a:lnTo>
                      <a:pt x="1025" y="437"/>
                    </a:lnTo>
                    <a:lnTo>
                      <a:pt x="1024" y="437"/>
                    </a:lnTo>
                    <a:lnTo>
                      <a:pt x="1023" y="438"/>
                    </a:lnTo>
                    <a:lnTo>
                      <a:pt x="1023" y="438"/>
                    </a:lnTo>
                    <a:lnTo>
                      <a:pt x="1022" y="438"/>
                    </a:lnTo>
                    <a:lnTo>
                      <a:pt x="1019" y="439"/>
                    </a:lnTo>
                    <a:lnTo>
                      <a:pt x="1019" y="440"/>
                    </a:lnTo>
                    <a:lnTo>
                      <a:pt x="1017" y="443"/>
                    </a:lnTo>
                    <a:lnTo>
                      <a:pt x="1017" y="445"/>
                    </a:lnTo>
                    <a:lnTo>
                      <a:pt x="1016" y="445"/>
                    </a:lnTo>
                    <a:lnTo>
                      <a:pt x="1012" y="446"/>
                    </a:lnTo>
                    <a:lnTo>
                      <a:pt x="1010" y="447"/>
                    </a:lnTo>
                    <a:lnTo>
                      <a:pt x="1010" y="449"/>
                    </a:lnTo>
                    <a:lnTo>
                      <a:pt x="1013" y="451"/>
                    </a:lnTo>
                    <a:lnTo>
                      <a:pt x="1013" y="451"/>
                    </a:lnTo>
                    <a:lnTo>
                      <a:pt x="1008" y="451"/>
                    </a:lnTo>
                    <a:lnTo>
                      <a:pt x="1005" y="454"/>
                    </a:lnTo>
                    <a:lnTo>
                      <a:pt x="1004" y="454"/>
                    </a:lnTo>
                    <a:lnTo>
                      <a:pt x="1005" y="455"/>
                    </a:lnTo>
                    <a:lnTo>
                      <a:pt x="1005" y="455"/>
                    </a:lnTo>
                    <a:lnTo>
                      <a:pt x="1005" y="456"/>
                    </a:lnTo>
                    <a:lnTo>
                      <a:pt x="1005" y="456"/>
                    </a:lnTo>
                    <a:lnTo>
                      <a:pt x="1004" y="456"/>
                    </a:lnTo>
                    <a:lnTo>
                      <a:pt x="1003" y="456"/>
                    </a:lnTo>
                    <a:lnTo>
                      <a:pt x="1003" y="458"/>
                    </a:lnTo>
                    <a:lnTo>
                      <a:pt x="1004" y="459"/>
                    </a:lnTo>
                    <a:lnTo>
                      <a:pt x="1004" y="460"/>
                    </a:lnTo>
                    <a:lnTo>
                      <a:pt x="1002" y="460"/>
                    </a:lnTo>
                    <a:lnTo>
                      <a:pt x="999" y="461"/>
                    </a:lnTo>
                    <a:lnTo>
                      <a:pt x="999" y="463"/>
                    </a:lnTo>
                    <a:lnTo>
                      <a:pt x="1000" y="464"/>
                    </a:lnTo>
                    <a:lnTo>
                      <a:pt x="999" y="465"/>
                    </a:lnTo>
                    <a:lnTo>
                      <a:pt x="997" y="465"/>
                    </a:lnTo>
                    <a:lnTo>
                      <a:pt x="997" y="468"/>
                    </a:lnTo>
                    <a:lnTo>
                      <a:pt x="995" y="468"/>
                    </a:lnTo>
                    <a:lnTo>
                      <a:pt x="995" y="469"/>
                    </a:lnTo>
                    <a:lnTo>
                      <a:pt x="993" y="469"/>
                    </a:lnTo>
                    <a:lnTo>
                      <a:pt x="994" y="470"/>
                    </a:lnTo>
                    <a:lnTo>
                      <a:pt x="994" y="471"/>
                    </a:lnTo>
                    <a:lnTo>
                      <a:pt x="993" y="471"/>
                    </a:lnTo>
                    <a:lnTo>
                      <a:pt x="995" y="472"/>
                    </a:lnTo>
                    <a:lnTo>
                      <a:pt x="995" y="473"/>
                    </a:lnTo>
                    <a:lnTo>
                      <a:pt x="993" y="472"/>
                    </a:lnTo>
                    <a:lnTo>
                      <a:pt x="992" y="475"/>
                    </a:lnTo>
                    <a:lnTo>
                      <a:pt x="993" y="476"/>
                    </a:lnTo>
                    <a:lnTo>
                      <a:pt x="991" y="477"/>
                    </a:lnTo>
                    <a:lnTo>
                      <a:pt x="992" y="479"/>
                    </a:lnTo>
                    <a:lnTo>
                      <a:pt x="991" y="480"/>
                    </a:lnTo>
                    <a:lnTo>
                      <a:pt x="988" y="481"/>
                    </a:lnTo>
                    <a:lnTo>
                      <a:pt x="987" y="481"/>
                    </a:lnTo>
                    <a:lnTo>
                      <a:pt x="986" y="482"/>
                    </a:lnTo>
                    <a:lnTo>
                      <a:pt x="986" y="483"/>
                    </a:lnTo>
                    <a:lnTo>
                      <a:pt x="985" y="483"/>
                    </a:lnTo>
                    <a:lnTo>
                      <a:pt x="985" y="485"/>
                    </a:lnTo>
                    <a:lnTo>
                      <a:pt x="983" y="488"/>
                    </a:lnTo>
                    <a:lnTo>
                      <a:pt x="983" y="488"/>
                    </a:lnTo>
                    <a:lnTo>
                      <a:pt x="984" y="489"/>
                    </a:lnTo>
                    <a:lnTo>
                      <a:pt x="982" y="488"/>
                    </a:lnTo>
                    <a:lnTo>
                      <a:pt x="982" y="490"/>
                    </a:lnTo>
                    <a:lnTo>
                      <a:pt x="980" y="490"/>
                    </a:lnTo>
                    <a:lnTo>
                      <a:pt x="981" y="491"/>
                    </a:lnTo>
                    <a:lnTo>
                      <a:pt x="980" y="491"/>
                    </a:lnTo>
                    <a:lnTo>
                      <a:pt x="980" y="493"/>
                    </a:lnTo>
                    <a:lnTo>
                      <a:pt x="980" y="494"/>
                    </a:lnTo>
                    <a:lnTo>
                      <a:pt x="979" y="494"/>
                    </a:lnTo>
                    <a:lnTo>
                      <a:pt x="978" y="495"/>
                    </a:lnTo>
                    <a:lnTo>
                      <a:pt x="979" y="496"/>
                    </a:lnTo>
                    <a:lnTo>
                      <a:pt x="979" y="496"/>
                    </a:lnTo>
                    <a:lnTo>
                      <a:pt x="978" y="496"/>
                    </a:lnTo>
                    <a:lnTo>
                      <a:pt x="976" y="497"/>
                    </a:lnTo>
                    <a:lnTo>
                      <a:pt x="977" y="498"/>
                    </a:lnTo>
                    <a:lnTo>
                      <a:pt x="978" y="499"/>
                    </a:lnTo>
                    <a:lnTo>
                      <a:pt x="977" y="501"/>
                    </a:lnTo>
                    <a:lnTo>
                      <a:pt x="976" y="503"/>
                    </a:lnTo>
                    <a:lnTo>
                      <a:pt x="969" y="509"/>
                    </a:lnTo>
                    <a:lnTo>
                      <a:pt x="966" y="513"/>
                    </a:lnTo>
                    <a:lnTo>
                      <a:pt x="962" y="517"/>
                    </a:lnTo>
                    <a:lnTo>
                      <a:pt x="958" y="521"/>
                    </a:lnTo>
                    <a:lnTo>
                      <a:pt x="957" y="522"/>
                    </a:lnTo>
                    <a:lnTo>
                      <a:pt x="956" y="523"/>
                    </a:lnTo>
                    <a:lnTo>
                      <a:pt x="956" y="523"/>
                    </a:lnTo>
                    <a:lnTo>
                      <a:pt x="957" y="524"/>
                    </a:lnTo>
                    <a:lnTo>
                      <a:pt x="958" y="523"/>
                    </a:lnTo>
                    <a:lnTo>
                      <a:pt x="958" y="523"/>
                    </a:lnTo>
                    <a:lnTo>
                      <a:pt x="964" y="518"/>
                    </a:lnTo>
                    <a:lnTo>
                      <a:pt x="967" y="514"/>
                    </a:lnTo>
                    <a:lnTo>
                      <a:pt x="971" y="509"/>
                    </a:lnTo>
                    <a:lnTo>
                      <a:pt x="972" y="509"/>
                    </a:lnTo>
                    <a:lnTo>
                      <a:pt x="973" y="511"/>
                    </a:lnTo>
                    <a:lnTo>
                      <a:pt x="974" y="514"/>
                    </a:lnTo>
                    <a:lnTo>
                      <a:pt x="973" y="516"/>
                    </a:lnTo>
                    <a:lnTo>
                      <a:pt x="972" y="517"/>
                    </a:lnTo>
                    <a:lnTo>
                      <a:pt x="972" y="520"/>
                    </a:lnTo>
                    <a:lnTo>
                      <a:pt x="970" y="522"/>
                    </a:lnTo>
                    <a:lnTo>
                      <a:pt x="970" y="523"/>
                    </a:lnTo>
                    <a:lnTo>
                      <a:pt x="972" y="523"/>
                    </a:lnTo>
                    <a:lnTo>
                      <a:pt x="973" y="522"/>
                    </a:lnTo>
                    <a:lnTo>
                      <a:pt x="976" y="521"/>
                    </a:lnTo>
                    <a:lnTo>
                      <a:pt x="977" y="522"/>
                    </a:lnTo>
                    <a:lnTo>
                      <a:pt x="975" y="523"/>
                    </a:lnTo>
                    <a:lnTo>
                      <a:pt x="976" y="525"/>
                    </a:lnTo>
                    <a:lnTo>
                      <a:pt x="977" y="525"/>
                    </a:lnTo>
                    <a:lnTo>
                      <a:pt x="977" y="526"/>
                    </a:lnTo>
                    <a:lnTo>
                      <a:pt x="980" y="526"/>
                    </a:lnTo>
                    <a:lnTo>
                      <a:pt x="981" y="526"/>
                    </a:lnTo>
                    <a:lnTo>
                      <a:pt x="981" y="527"/>
                    </a:lnTo>
                    <a:lnTo>
                      <a:pt x="982" y="527"/>
                    </a:lnTo>
                    <a:lnTo>
                      <a:pt x="983" y="529"/>
                    </a:lnTo>
                    <a:lnTo>
                      <a:pt x="986" y="529"/>
                    </a:lnTo>
                    <a:lnTo>
                      <a:pt x="987" y="527"/>
                    </a:lnTo>
                    <a:lnTo>
                      <a:pt x="988" y="527"/>
                    </a:lnTo>
                    <a:lnTo>
                      <a:pt x="988" y="529"/>
                    </a:lnTo>
                    <a:lnTo>
                      <a:pt x="993" y="529"/>
                    </a:lnTo>
                    <a:lnTo>
                      <a:pt x="995" y="527"/>
                    </a:lnTo>
                    <a:lnTo>
                      <a:pt x="996" y="526"/>
                    </a:lnTo>
                    <a:lnTo>
                      <a:pt x="997" y="527"/>
                    </a:lnTo>
                    <a:lnTo>
                      <a:pt x="997" y="529"/>
                    </a:lnTo>
                    <a:lnTo>
                      <a:pt x="1002" y="535"/>
                    </a:lnTo>
                    <a:lnTo>
                      <a:pt x="1004" y="535"/>
                    </a:lnTo>
                    <a:lnTo>
                      <a:pt x="1005" y="533"/>
                    </a:lnTo>
                    <a:lnTo>
                      <a:pt x="1006" y="533"/>
                    </a:lnTo>
                    <a:lnTo>
                      <a:pt x="1007" y="535"/>
                    </a:lnTo>
                    <a:lnTo>
                      <a:pt x="1007" y="538"/>
                    </a:lnTo>
                    <a:lnTo>
                      <a:pt x="1007" y="540"/>
                    </a:lnTo>
                    <a:lnTo>
                      <a:pt x="1009" y="540"/>
                    </a:lnTo>
                    <a:lnTo>
                      <a:pt x="1009" y="542"/>
                    </a:lnTo>
                    <a:lnTo>
                      <a:pt x="1010" y="542"/>
                    </a:lnTo>
                    <a:lnTo>
                      <a:pt x="1011" y="543"/>
                    </a:lnTo>
                    <a:lnTo>
                      <a:pt x="1012" y="543"/>
                    </a:lnTo>
                    <a:lnTo>
                      <a:pt x="1013" y="544"/>
                    </a:lnTo>
                    <a:lnTo>
                      <a:pt x="1016" y="544"/>
                    </a:lnTo>
                    <a:lnTo>
                      <a:pt x="1016" y="544"/>
                    </a:lnTo>
                    <a:lnTo>
                      <a:pt x="1017" y="544"/>
                    </a:lnTo>
                    <a:lnTo>
                      <a:pt x="1018" y="544"/>
                    </a:lnTo>
                    <a:lnTo>
                      <a:pt x="1018" y="543"/>
                    </a:lnTo>
                    <a:lnTo>
                      <a:pt x="1019" y="543"/>
                    </a:lnTo>
                    <a:lnTo>
                      <a:pt x="1018" y="542"/>
                    </a:lnTo>
                    <a:lnTo>
                      <a:pt x="1020" y="543"/>
                    </a:lnTo>
                    <a:lnTo>
                      <a:pt x="1020" y="543"/>
                    </a:lnTo>
                    <a:lnTo>
                      <a:pt x="1020" y="544"/>
                    </a:lnTo>
                    <a:lnTo>
                      <a:pt x="1021" y="545"/>
                    </a:lnTo>
                    <a:lnTo>
                      <a:pt x="1023" y="545"/>
                    </a:lnTo>
                    <a:lnTo>
                      <a:pt x="1023" y="546"/>
                    </a:lnTo>
                    <a:lnTo>
                      <a:pt x="1021" y="546"/>
                    </a:lnTo>
                    <a:lnTo>
                      <a:pt x="1022" y="547"/>
                    </a:lnTo>
                    <a:lnTo>
                      <a:pt x="1023" y="547"/>
                    </a:lnTo>
                    <a:lnTo>
                      <a:pt x="1023" y="548"/>
                    </a:lnTo>
                    <a:lnTo>
                      <a:pt x="1024" y="548"/>
                    </a:lnTo>
                    <a:lnTo>
                      <a:pt x="1024" y="549"/>
                    </a:lnTo>
                    <a:lnTo>
                      <a:pt x="1023" y="549"/>
                    </a:lnTo>
                    <a:lnTo>
                      <a:pt x="1023" y="550"/>
                    </a:lnTo>
                    <a:lnTo>
                      <a:pt x="1024" y="551"/>
                    </a:lnTo>
                    <a:lnTo>
                      <a:pt x="1026" y="551"/>
                    </a:lnTo>
                    <a:lnTo>
                      <a:pt x="1026" y="552"/>
                    </a:lnTo>
                    <a:lnTo>
                      <a:pt x="1026" y="553"/>
                    </a:lnTo>
                    <a:lnTo>
                      <a:pt x="1024" y="555"/>
                    </a:lnTo>
                    <a:lnTo>
                      <a:pt x="1028" y="558"/>
                    </a:lnTo>
                    <a:lnTo>
                      <a:pt x="1030" y="559"/>
                    </a:lnTo>
                    <a:lnTo>
                      <a:pt x="1030" y="561"/>
                    </a:lnTo>
                    <a:lnTo>
                      <a:pt x="1030" y="563"/>
                    </a:lnTo>
                    <a:lnTo>
                      <a:pt x="1030" y="563"/>
                    </a:lnTo>
                    <a:lnTo>
                      <a:pt x="1031" y="564"/>
                    </a:lnTo>
                    <a:lnTo>
                      <a:pt x="1033" y="564"/>
                    </a:lnTo>
                    <a:lnTo>
                      <a:pt x="1035" y="566"/>
                    </a:lnTo>
                    <a:lnTo>
                      <a:pt x="1035" y="570"/>
                    </a:lnTo>
                    <a:lnTo>
                      <a:pt x="1037" y="572"/>
                    </a:lnTo>
                    <a:lnTo>
                      <a:pt x="1038" y="573"/>
                    </a:lnTo>
                    <a:lnTo>
                      <a:pt x="1039" y="575"/>
                    </a:lnTo>
                    <a:lnTo>
                      <a:pt x="1040" y="577"/>
                    </a:lnTo>
                    <a:lnTo>
                      <a:pt x="1040" y="580"/>
                    </a:lnTo>
                    <a:lnTo>
                      <a:pt x="1041" y="580"/>
                    </a:lnTo>
                    <a:lnTo>
                      <a:pt x="1041" y="580"/>
                    </a:lnTo>
                    <a:lnTo>
                      <a:pt x="1042" y="580"/>
                    </a:lnTo>
                    <a:lnTo>
                      <a:pt x="1044" y="583"/>
                    </a:lnTo>
                    <a:lnTo>
                      <a:pt x="1044" y="583"/>
                    </a:lnTo>
                    <a:lnTo>
                      <a:pt x="1045" y="582"/>
                    </a:lnTo>
                    <a:lnTo>
                      <a:pt x="1046" y="582"/>
                    </a:lnTo>
                    <a:lnTo>
                      <a:pt x="1048" y="585"/>
                    </a:lnTo>
                    <a:lnTo>
                      <a:pt x="1049" y="585"/>
                    </a:lnTo>
                    <a:lnTo>
                      <a:pt x="1049" y="582"/>
                    </a:lnTo>
                    <a:lnTo>
                      <a:pt x="1050" y="584"/>
                    </a:lnTo>
                    <a:lnTo>
                      <a:pt x="1051" y="584"/>
                    </a:lnTo>
                    <a:lnTo>
                      <a:pt x="1053" y="582"/>
                    </a:lnTo>
                    <a:lnTo>
                      <a:pt x="1053" y="584"/>
                    </a:lnTo>
                    <a:lnTo>
                      <a:pt x="1054" y="584"/>
                    </a:lnTo>
                    <a:lnTo>
                      <a:pt x="1055" y="585"/>
                    </a:lnTo>
                    <a:lnTo>
                      <a:pt x="1057" y="584"/>
                    </a:lnTo>
                    <a:lnTo>
                      <a:pt x="1059" y="586"/>
                    </a:lnTo>
                    <a:lnTo>
                      <a:pt x="1062" y="586"/>
                    </a:lnTo>
                    <a:lnTo>
                      <a:pt x="1063" y="586"/>
                    </a:lnTo>
                    <a:lnTo>
                      <a:pt x="1066" y="586"/>
                    </a:lnTo>
                    <a:lnTo>
                      <a:pt x="1070" y="585"/>
                    </a:lnTo>
                    <a:lnTo>
                      <a:pt x="1072" y="584"/>
                    </a:lnTo>
                    <a:lnTo>
                      <a:pt x="1073" y="584"/>
                    </a:lnTo>
                    <a:lnTo>
                      <a:pt x="1073" y="584"/>
                    </a:lnTo>
                    <a:lnTo>
                      <a:pt x="1061" y="618"/>
                    </a:lnTo>
                    <a:lnTo>
                      <a:pt x="1069" y="628"/>
                    </a:lnTo>
                    <a:lnTo>
                      <a:pt x="1067" y="632"/>
                    </a:lnTo>
                    <a:lnTo>
                      <a:pt x="1032" y="658"/>
                    </a:lnTo>
                    <a:lnTo>
                      <a:pt x="1019" y="656"/>
                    </a:lnTo>
                    <a:lnTo>
                      <a:pt x="1009" y="655"/>
                    </a:lnTo>
                    <a:lnTo>
                      <a:pt x="984" y="668"/>
                    </a:lnTo>
                    <a:lnTo>
                      <a:pt x="967" y="670"/>
                    </a:lnTo>
                    <a:lnTo>
                      <a:pt x="963" y="673"/>
                    </a:lnTo>
                    <a:lnTo>
                      <a:pt x="966" y="695"/>
                    </a:lnTo>
                    <a:lnTo>
                      <a:pt x="961" y="706"/>
                    </a:lnTo>
                    <a:lnTo>
                      <a:pt x="954" y="712"/>
                    </a:lnTo>
                    <a:lnTo>
                      <a:pt x="939" y="712"/>
                    </a:lnTo>
                    <a:lnTo>
                      <a:pt x="915" y="704"/>
                    </a:lnTo>
                    <a:lnTo>
                      <a:pt x="900" y="711"/>
                    </a:lnTo>
                    <a:lnTo>
                      <a:pt x="892" y="709"/>
                    </a:lnTo>
                    <a:lnTo>
                      <a:pt x="875" y="719"/>
                    </a:lnTo>
                    <a:lnTo>
                      <a:pt x="864" y="715"/>
                    </a:lnTo>
                    <a:lnTo>
                      <a:pt x="854" y="716"/>
                    </a:lnTo>
                    <a:lnTo>
                      <a:pt x="846" y="706"/>
                    </a:lnTo>
                    <a:lnTo>
                      <a:pt x="817" y="712"/>
                    </a:lnTo>
                    <a:lnTo>
                      <a:pt x="793" y="700"/>
                    </a:lnTo>
                    <a:lnTo>
                      <a:pt x="752" y="721"/>
                    </a:lnTo>
                    <a:lnTo>
                      <a:pt x="737" y="721"/>
                    </a:lnTo>
                    <a:lnTo>
                      <a:pt x="722" y="716"/>
                    </a:lnTo>
                    <a:lnTo>
                      <a:pt x="711" y="721"/>
                    </a:lnTo>
                    <a:lnTo>
                      <a:pt x="719" y="729"/>
                    </a:lnTo>
                    <a:lnTo>
                      <a:pt x="722" y="741"/>
                    </a:lnTo>
                    <a:lnTo>
                      <a:pt x="719" y="771"/>
                    </a:lnTo>
                    <a:lnTo>
                      <a:pt x="725" y="775"/>
                    </a:lnTo>
                    <a:lnTo>
                      <a:pt x="747" y="773"/>
                    </a:lnTo>
                    <a:lnTo>
                      <a:pt x="746" y="784"/>
                    </a:lnTo>
                    <a:lnTo>
                      <a:pt x="754" y="793"/>
                    </a:lnTo>
                    <a:lnTo>
                      <a:pt x="750" y="812"/>
                    </a:lnTo>
                    <a:lnTo>
                      <a:pt x="778" y="828"/>
                    </a:lnTo>
                    <a:lnTo>
                      <a:pt x="783" y="853"/>
                    </a:lnTo>
                    <a:lnTo>
                      <a:pt x="782" y="859"/>
                    </a:lnTo>
                    <a:lnTo>
                      <a:pt x="761" y="885"/>
                    </a:lnTo>
                    <a:lnTo>
                      <a:pt x="746" y="897"/>
                    </a:lnTo>
                    <a:lnTo>
                      <a:pt x="741" y="906"/>
                    </a:lnTo>
                    <a:lnTo>
                      <a:pt x="714" y="919"/>
                    </a:lnTo>
                    <a:lnTo>
                      <a:pt x="714" y="931"/>
                    </a:lnTo>
                    <a:lnTo>
                      <a:pt x="725" y="950"/>
                    </a:lnTo>
                    <a:lnTo>
                      <a:pt x="726" y="961"/>
                    </a:lnTo>
                    <a:lnTo>
                      <a:pt x="705" y="964"/>
                    </a:lnTo>
                    <a:lnTo>
                      <a:pt x="695" y="979"/>
                    </a:lnTo>
                    <a:lnTo>
                      <a:pt x="695" y="995"/>
                    </a:lnTo>
                    <a:lnTo>
                      <a:pt x="692" y="1003"/>
                    </a:lnTo>
                    <a:lnTo>
                      <a:pt x="688" y="1006"/>
                    </a:lnTo>
                    <a:lnTo>
                      <a:pt x="680" y="1004"/>
                    </a:lnTo>
                    <a:lnTo>
                      <a:pt x="671" y="993"/>
                    </a:lnTo>
                    <a:lnTo>
                      <a:pt x="665" y="992"/>
                    </a:lnTo>
                    <a:lnTo>
                      <a:pt x="641" y="997"/>
                    </a:lnTo>
                    <a:lnTo>
                      <a:pt x="640" y="1001"/>
                    </a:lnTo>
                    <a:lnTo>
                      <a:pt x="643" y="1011"/>
                    </a:lnTo>
                    <a:lnTo>
                      <a:pt x="644" y="1027"/>
                    </a:lnTo>
                    <a:lnTo>
                      <a:pt x="635" y="1045"/>
                    </a:lnTo>
                    <a:lnTo>
                      <a:pt x="635" y="1045"/>
                    </a:lnTo>
                    <a:lnTo>
                      <a:pt x="600" y="1067"/>
                    </a:lnTo>
                    <a:lnTo>
                      <a:pt x="585" y="1067"/>
                    </a:lnTo>
                    <a:lnTo>
                      <a:pt x="579" y="1078"/>
                    </a:lnTo>
                    <a:lnTo>
                      <a:pt x="564" y="1074"/>
                    </a:lnTo>
                    <a:lnTo>
                      <a:pt x="561" y="1079"/>
                    </a:lnTo>
                    <a:lnTo>
                      <a:pt x="561" y="1084"/>
                    </a:lnTo>
                    <a:lnTo>
                      <a:pt x="555" y="1092"/>
                    </a:lnTo>
                    <a:lnTo>
                      <a:pt x="531" y="1100"/>
                    </a:lnTo>
                    <a:lnTo>
                      <a:pt x="531" y="1108"/>
                    </a:lnTo>
                    <a:lnTo>
                      <a:pt x="536" y="1110"/>
                    </a:lnTo>
                    <a:lnTo>
                      <a:pt x="543" y="1122"/>
                    </a:lnTo>
                    <a:lnTo>
                      <a:pt x="554" y="1132"/>
                    </a:lnTo>
                    <a:lnTo>
                      <a:pt x="554" y="1137"/>
                    </a:lnTo>
                    <a:lnTo>
                      <a:pt x="551" y="1140"/>
                    </a:lnTo>
                    <a:lnTo>
                      <a:pt x="541" y="1142"/>
                    </a:lnTo>
                    <a:lnTo>
                      <a:pt x="541" y="1155"/>
                    </a:lnTo>
                    <a:lnTo>
                      <a:pt x="525" y="1170"/>
                    </a:lnTo>
                    <a:lnTo>
                      <a:pt x="520" y="1171"/>
                    </a:lnTo>
                    <a:lnTo>
                      <a:pt x="502" y="1132"/>
                    </a:lnTo>
                    <a:lnTo>
                      <a:pt x="497" y="1131"/>
                    </a:lnTo>
                    <a:lnTo>
                      <a:pt x="478" y="1139"/>
                    </a:lnTo>
                    <a:lnTo>
                      <a:pt x="463" y="1137"/>
                    </a:lnTo>
                    <a:lnTo>
                      <a:pt x="457" y="1145"/>
                    </a:lnTo>
                    <a:lnTo>
                      <a:pt x="429" y="1152"/>
                    </a:lnTo>
                    <a:lnTo>
                      <a:pt x="419" y="1159"/>
                    </a:lnTo>
                    <a:lnTo>
                      <a:pt x="408" y="1171"/>
                    </a:lnTo>
                    <a:lnTo>
                      <a:pt x="424" y="1178"/>
                    </a:lnTo>
                    <a:lnTo>
                      <a:pt x="419" y="1180"/>
                    </a:lnTo>
                    <a:lnTo>
                      <a:pt x="410" y="1192"/>
                    </a:lnTo>
                    <a:lnTo>
                      <a:pt x="398" y="1193"/>
                    </a:lnTo>
                    <a:lnTo>
                      <a:pt x="389" y="1200"/>
                    </a:lnTo>
                    <a:lnTo>
                      <a:pt x="365" y="1199"/>
                    </a:lnTo>
                    <a:lnTo>
                      <a:pt x="355" y="1202"/>
                    </a:lnTo>
                    <a:lnTo>
                      <a:pt x="351" y="1199"/>
                    </a:lnTo>
                    <a:lnTo>
                      <a:pt x="340" y="1162"/>
                    </a:lnTo>
                    <a:lnTo>
                      <a:pt x="336" y="1156"/>
                    </a:lnTo>
                    <a:lnTo>
                      <a:pt x="337" y="1132"/>
                    </a:lnTo>
                    <a:lnTo>
                      <a:pt x="331" y="1128"/>
                    </a:lnTo>
                    <a:lnTo>
                      <a:pt x="346" y="1120"/>
                    </a:lnTo>
                    <a:lnTo>
                      <a:pt x="360" y="1119"/>
                    </a:lnTo>
                    <a:lnTo>
                      <a:pt x="364" y="1115"/>
                    </a:lnTo>
                    <a:lnTo>
                      <a:pt x="324" y="1067"/>
                    </a:lnTo>
                    <a:lnTo>
                      <a:pt x="324" y="1067"/>
                    </a:lnTo>
                    <a:lnTo>
                      <a:pt x="326" y="1061"/>
                    </a:lnTo>
                    <a:lnTo>
                      <a:pt x="333" y="1053"/>
                    </a:lnTo>
                    <a:lnTo>
                      <a:pt x="358" y="1043"/>
                    </a:lnTo>
                    <a:lnTo>
                      <a:pt x="360" y="1035"/>
                    </a:lnTo>
                    <a:lnTo>
                      <a:pt x="350" y="1024"/>
                    </a:lnTo>
                    <a:lnTo>
                      <a:pt x="350" y="1019"/>
                    </a:lnTo>
                    <a:lnTo>
                      <a:pt x="377" y="1003"/>
                    </a:lnTo>
                    <a:lnTo>
                      <a:pt x="377" y="987"/>
                    </a:lnTo>
                    <a:lnTo>
                      <a:pt x="370" y="979"/>
                    </a:lnTo>
                    <a:lnTo>
                      <a:pt x="380" y="966"/>
                    </a:lnTo>
                    <a:lnTo>
                      <a:pt x="377" y="962"/>
                    </a:lnTo>
                    <a:lnTo>
                      <a:pt x="361" y="958"/>
                    </a:lnTo>
                    <a:lnTo>
                      <a:pt x="358" y="952"/>
                    </a:lnTo>
                    <a:lnTo>
                      <a:pt x="365" y="947"/>
                    </a:lnTo>
                    <a:lnTo>
                      <a:pt x="390" y="938"/>
                    </a:lnTo>
                    <a:lnTo>
                      <a:pt x="397" y="932"/>
                    </a:lnTo>
                    <a:lnTo>
                      <a:pt x="396" y="924"/>
                    </a:lnTo>
                    <a:lnTo>
                      <a:pt x="387" y="908"/>
                    </a:lnTo>
                    <a:lnTo>
                      <a:pt x="376" y="882"/>
                    </a:lnTo>
                    <a:lnTo>
                      <a:pt x="362" y="875"/>
                    </a:lnTo>
                    <a:lnTo>
                      <a:pt x="338" y="836"/>
                    </a:lnTo>
                    <a:lnTo>
                      <a:pt x="290" y="811"/>
                    </a:lnTo>
                    <a:lnTo>
                      <a:pt x="286" y="802"/>
                    </a:lnTo>
                    <a:lnTo>
                      <a:pt x="280" y="795"/>
                    </a:lnTo>
                    <a:lnTo>
                      <a:pt x="244" y="779"/>
                    </a:lnTo>
                    <a:lnTo>
                      <a:pt x="233" y="766"/>
                    </a:lnTo>
                    <a:lnTo>
                      <a:pt x="220" y="762"/>
                    </a:lnTo>
                    <a:lnTo>
                      <a:pt x="222" y="747"/>
                    </a:lnTo>
                    <a:lnTo>
                      <a:pt x="214" y="732"/>
                    </a:lnTo>
                    <a:lnTo>
                      <a:pt x="224" y="726"/>
                    </a:lnTo>
                    <a:lnTo>
                      <a:pt x="225" y="717"/>
                    </a:lnTo>
                    <a:lnTo>
                      <a:pt x="204" y="691"/>
                    </a:lnTo>
                    <a:lnTo>
                      <a:pt x="203" y="685"/>
                    </a:lnTo>
                    <a:lnTo>
                      <a:pt x="195" y="685"/>
                    </a:lnTo>
                    <a:lnTo>
                      <a:pt x="191" y="679"/>
                    </a:lnTo>
                    <a:lnTo>
                      <a:pt x="185" y="686"/>
                    </a:lnTo>
                    <a:lnTo>
                      <a:pt x="176" y="685"/>
                    </a:lnTo>
                    <a:lnTo>
                      <a:pt x="173" y="669"/>
                    </a:lnTo>
                    <a:lnTo>
                      <a:pt x="157" y="663"/>
                    </a:lnTo>
                    <a:lnTo>
                      <a:pt x="148" y="655"/>
                    </a:lnTo>
                    <a:lnTo>
                      <a:pt x="161" y="631"/>
                    </a:lnTo>
                    <a:lnTo>
                      <a:pt x="181" y="621"/>
                    </a:lnTo>
                    <a:lnTo>
                      <a:pt x="188" y="602"/>
                    </a:lnTo>
                    <a:lnTo>
                      <a:pt x="199" y="593"/>
                    </a:lnTo>
                    <a:lnTo>
                      <a:pt x="191" y="578"/>
                    </a:lnTo>
                    <a:lnTo>
                      <a:pt x="181" y="570"/>
                    </a:lnTo>
                    <a:lnTo>
                      <a:pt x="139" y="568"/>
                    </a:lnTo>
                    <a:lnTo>
                      <a:pt x="132" y="564"/>
                    </a:lnTo>
                    <a:lnTo>
                      <a:pt x="123" y="552"/>
                    </a:lnTo>
                    <a:lnTo>
                      <a:pt x="108" y="552"/>
                    </a:lnTo>
                    <a:lnTo>
                      <a:pt x="102" y="547"/>
                    </a:lnTo>
                    <a:lnTo>
                      <a:pt x="91" y="545"/>
                    </a:lnTo>
                    <a:lnTo>
                      <a:pt x="89" y="534"/>
                    </a:lnTo>
                    <a:lnTo>
                      <a:pt x="83" y="523"/>
                    </a:lnTo>
                    <a:lnTo>
                      <a:pt x="83" y="509"/>
                    </a:lnTo>
                    <a:lnTo>
                      <a:pt x="91" y="508"/>
                    </a:lnTo>
                    <a:lnTo>
                      <a:pt x="94" y="505"/>
                    </a:lnTo>
                    <a:lnTo>
                      <a:pt x="97" y="493"/>
                    </a:lnTo>
                    <a:lnTo>
                      <a:pt x="96" y="481"/>
                    </a:lnTo>
                    <a:lnTo>
                      <a:pt x="122" y="466"/>
                    </a:lnTo>
                    <a:lnTo>
                      <a:pt x="127" y="453"/>
                    </a:lnTo>
                    <a:lnTo>
                      <a:pt x="126" y="437"/>
                    </a:lnTo>
                    <a:lnTo>
                      <a:pt x="119" y="429"/>
                    </a:lnTo>
                    <a:lnTo>
                      <a:pt x="117" y="422"/>
                    </a:lnTo>
                    <a:lnTo>
                      <a:pt x="113" y="401"/>
                    </a:lnTo>
                    <a:lnTo>
                      <a:pt x="115" y="386"/>
                    </a:lnTo>
                    <a:lnTo>
                      <a:pt x="102" y="365"/>
                    </a:lnTo>
                    <a:lnTo>
                      <a:pt x="103" y="348"/>
                    </a:lnTo>
                    <a:lnTo>
                      <a:pt x="100" y="343"/>
                    </a:lnTo>
                    <a:lnTo>
                      <a:pt x="91" y="332"/>
                    </a:lnTo>
                    <a:lnTo>
                      <a:pt x="76" y="322"/>
                    </a:lnTo>
                    <a:lnTo>
                      <a:pt x="41" y="308"/>
                    </a:lnTo>
                    <a:lnTo>
                      <a:pt x="31" y="294"/>
                    </a:lnTo>
                    <a:lnTo>
                      <a:pt x="20" y="299"/>
                    </a:lnTo>
                    <a:lnTo>
                      <a:pt x="20" y="299"/>
                    </a:lnTo>
                    <a:lnTo>
                      <a:pt x="23" y="282"/>
                    </a:lnTo>
                    <a:lnTo>
                      <a:pt x="13" y="273"/>
                    </a:lnTo>
                    <a:lnTo>
                      <a:pt x="11" y="257"/>
                    </a:lnTo>
                    <a:lnTo>
                      <a:pt x="10" y="204"/>
                    </a:lnTo>
                    <a:lnTo>
                      <a:pt x="8" y="195"/>
                    </a:lnTo>
                    <a:lnTo>
                      <a:pt x="0" y="183"/>
                    </a:lnTo>
                    <a:lnTo>
                      <a:pt x="1" y="178"/>
                    </a:lnTo>
                    <a:lnTo>
                      <a:pt x="7" y="175"/>
                    </a:lnTo>
                    <a:lnTo>
                      <a:pt x="18" y="157"/>
                    </a:lnTo>
                    <a:lnTo>
                      <a:pt x="13" y="151"/>
                    </a:lnTo>
                    <a:lnTo>
                      <a:pt x="4" y="146"/>
                    </a:lnTo>
                    <a:lnTo>
                      <a:pt x="3" y="141"/>
                    </a:lnTo>
                    <a:lnTo>
                      <a:pt x="5" y="135"/>
                    </a:lnTo>
                    <a:lnTo>
                      <a:pt x="17" y="123"/>
                    </a:lnTo>
                    <a:lnTo>
                      <a:pt x="19" y="104"/>
                    </a:lnTo>
                    <a:lnTo>
                      <a:pt x="26" y="85"/>
                    </a:lnTo>
                    <a:lnTo>
                      <a:pt x="40" y="84"/>
                    </a:lnTo>
                    <a:lnTo>
                      <a:pt x="47" y="81"/>
                    </a:lnTo>
                    <a:lnTo>
                      <a:pt x="51" y="66"/>
                    </a:lnTo>
                    <a:lnTo>
                      <a:pt x="57" y="56"/>
                    </a:lnTo>
                    <a:lnTo>
                      <a:pt x="57" y="56"/>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0" name="Freeform 9">
                <a:extLst>
                  <a:ext uri="{FF2B5EF4-FFF2-40B4-BE49-F238E27FC236}">
                    <a16:creationId xmlns:a16="http://schemas.microsoft.com/office/drawing/2014/main" id="{38E345CA-4D67-4645-B679-E55ED4DCF6C1}"/>
                  </a:ext>
                </a:extLst>
              </p:cNvPr>
              <p:cNvSpPr>
                <a:spLocks/>
              </p:cNvSpPr>
              <p:nvPr/>
            </p:nvSpPr>
            <p:spPr bwMode="auto">
              <a:xfrm>
                <a:off x="11511645" y="6641837"/>
                <a:ext cx="736188" cy="791034"/>
              </a:xfrm>
              <a:custGeom>
                <a:avLst/>
                <a:gdLst>
                  <a:gd name="T0" fmla="*/ 647 w 953"/>
                  <a:gd name="T1" fmla="*/ 38 h 1024"/>
                  <a:gd name="T2" fmla="*/ 669 w 953"/>
                  <a:gd name="T3" fmla="*/ 107 h 1024"/>
                  <a:gd name="T4" fmla="*/ 678 w 953"/>
                  <a:gd name="T5" fmla="*/ 172 h 1024"/>
                  <a:gd name="T6" fmla="*/ 639 w 953"/>
                  <a:gd name="T7" fmla="*/ 215 h 1024"/>
                  <a:gd name="T8" fmla="*/ 664 w 953"/>
                  <a:gd name="T9" fmla="*/ 258 h 1024"/>
                  <a:gd name="T10" fmla="*/ 747 w 953"/>
                  <a:gd name="T11" fmla="*/ 284 h 1024"/>
                  <a:gd name="T12" fmla="*/ 705 w 953"/>
                  <a:gd name="T13" fmla="*/ 361 h 1024"/>
                  <a:gd name="T14" fmla="*/ 748 w 953"/>
                  <a:gd name="T15" fmla="*/ 385 h 1024"/>
                  <a:gd name="T16" fmla="*/ 780 w 953"/>
                  <a:gd name="T17" fmla="*/ 432 h 1024"/>
                  <a:gd name="T18" fmla="*/ 800 w 953"/>
                  <a:gd name="T19" fmla="*/ 485 h 1024"/>
                  <a:gd name="T20" fmla="*/ 918 w 953"/>
                  <a:gd name="T21" fmla="*/ 581 h 1024"/>
                  <a:gd name="T22" fmla="*/ 946 w 953"/>
                  <a:gd name="T23" fmla="*/ 645 h 1024"/>
                  <a:gd name="T24" fmla="*/ 936 w 953"/>
                  <a:gd name="T25" fmla="*/ 672 h 1024"/>
                  <a:gd name="T26" fmla="*/ 907 w 953"/>
                  <a:gd name="T27" fmla="*/ 730 h 1024"/>
                  <a:gd name="T28" fmla="*/ 881 w 953"/>
                  <a:gd name="T29" fmla="*/ 773 h 1024"/>
                  <a:gd name="T30" fmla="*/ 867 w 953"/>
                  <a:gd name="T31" fmla="*/ 815 h 1024"/>
                  <a:gd name="T32" fmla="*/ 827 w 953"/>
                  <a:gd name="T33" fmla="*/ 813 h 1024"/>
                  <a:gd name="T34" fmla="*/ 800 w 953"/>
                  <a:gd name="T35" fmla="*/ 846 h 1024"/>
                  <a:gd name="T36" fmla="*/ 774 w 953"/>
                  <a:gd name="T37" fmla="*/ 913 h 1024"/>
                  <a:gd name="T38" fmla="*/ 727 w 953"/>
                  <a:gd name="T39" fmla="*/ 902 h 1024"/>
                  <a:gd name="T40" fmla="*/ 724 w 953"/>
                  <a:gd name="T41" fmla="*/ 871 h 1024"/>
                  <a:gd name="T42" fmla="*/ 678 w 953"/>
                  <a:gd name="T43" fmla="*/ 814 h 1024"/>
                  <a:gd name="T44" fmla="*/ 628 w 953"/>
                  <a:gd name="T45" fmla="*/ 848 h 1024"/>
                  <a:gd name="T46" fmla="*/ 638 w 953"/>
                  <a:gd name="T47" fmla="*/ 885 h 1024"/>
                  <a:gd name="T48" fmla="*/ 579 w 953"/>
                  <a:gd name="T49" fmla="*/ 871 h 1024"/>
                  <a:gd name="T50" fmla="*/ 498 w 953"/>
                  <a:gd name="T51" fmla="*/ 885 h 1024"/>
                  <a:gd name="T52" fmla="*/ 491 w 953"/>
                  <a:gd name="T53" fmla="*/ 894 h 1024"/>
                  <a:gd name="T54" fmla="*/ 422 w 953"/>
                  <a:gd name="T55" fmla="*/ 909 h 1024"/>
                  <a:gd name="T56" fmla="*/ 373 w 953"/>
                  <a:gd name="T57" fmla="*/ 898 h 1024"/>
                  <a:gd name="T58" fmla="*/ 347 w 953"/>
                  <a:gd name="T59" fmla="*/ 900 h 1024"/>
                  <a:gd name="T60" fmla="*/ 363 w 953"/>
                  <a:gd name="T61" fmla="*/ 951 h 1024"/>
                  <a:gd name="T62" fmla="*/ 323 w 953"/>
                  <a:gd name="T63" fmla="*/ 992 h 1024"/>
                  <a:gd name="T64" fmla="*/ 277 w 953"/>
                  <a:gd name="T65" fmla="*/ 1008 h 1024"/>
                  <a:gd name="T66" fmla="*/ 264 w 953"/>
                  <a:gd name="T67" fmla="*/ 1019 h 1024"/>
                  <a:gd name="T68" fmla="*/ 222 w 953"/>
                  <a:gd name="T69" fmla="*/ 1006 h 1024"/>
                  <a:gd name="T70" fmla="*/ 162 w 953"/>
                  <a:gd name="T71" fmla="*/ 942 h 1024"/>
                  <a:gd name="T72" fmla="*/ 105 w 953"/>
                  <a:gd name="T73" fmla="*/ 944 h 1024"/>
                  <a:gd name="T74" fmla="*/ 63 w 953"/>
                  <a:gd name="T75" fmla="*/ 864 h 1024"/>
                  <a:gd name="T76" fmla="*/ 51 w 953"/>
                  <a:gd name="T77" fmla="*/ 811 h 1024"/>
                  <a:gd name="T78" fmla="*/ 66 w 953"/>
                  <a:gd name="T79" fmla="*/ 778 h 1024"/>
                  <a:gd name="T80" fmla="*/ 71 w 953"/>
                  <a:gd name="T81" fmla="*/ 735 h 1024"/>
                  <a:gd name="T82" fmla="*/ 122 w 953"/>
                  <a:gd name="T83" fmla="*/ 698 h 1024"/>
                  <a:gd name="T84" fmla="*/ 120 w 953"/>
                  <a:gd name="T85" fmla="*/ 655 h 1024"/>
                  <a:gd name="T86" fmla="*/ 68 w 953"/>
                  <a:gd name="T87" fmla="*/ 640 h 1024"/>
                  <a:gd name="T88" fmla="*/ 3 w 953"/>
                  <a:gd name="T89" fmla="*/ 585 h 1024"/>
                  <a:gd name="T90" fmla="*/ 50 w 953"/>
                  <a:gd name="T91" fmla="*/ 531 h 1024"/>
                  <a:gd name="T92" fmla="*/ 109 w 953"/>
                  <a:gd name="T93" fmla="*/ 489 h 1024"/>
                  <a:gd name="T94" fmla="*/ 45 w 953"/>
                  <a:gd name="T95" fmla="*/ 506 h 1024"/>
                  <a:gd name="T96" fmla="*/ 66 w 953"/>
                  <a:gd name="T97" fmla="*/ 446 h 1024"/>
                  <a:gd name="T98" fmla="*/ 95 w 953"/>
                  <a:gd name="T99" fmla="*/ 371 h 1024"/>
                  <a:gd name="T100" fmla="*/ 99 w 953"/>
                  <a:gd name="T101" fmla="*/ 338 h 1024"/>
                  <a:gd name="T102" fmla="*/ 38 w 953"/>
                  <a:gd name="T103" fmla="*/ 315 h 1024"/>
                  <a:gd name="T104" fmla="*/ 38 w 953"/>
                  <a:gd name="T105" fmla="*/ 245 h 1024"/>
                  <a:gd name="T106" fmla="*/ 103 w 953"/>
                  <a:gd name="T107" fmla="*/ 193 h 1024"/>
                  <a:gd name="T108" fmla="*/ 200 w 953"/>
                  <a:gd name="T109" fmla="*/ 234 h 1024"/>
                  <a:gd name="T110" fmla="*/ 226 w 953"/>
                  <a:gd name="T111" fmla="*/ 184 h 1024"/>
                  <a:gd name="T112" fmla="*/ 320 w 953"/>
                  <a:gd name="T113" fmla="*/ 198 h 1024"/>
                  <a:gd name="T114" fmla="*/ 368 w 953"/>
                  <a:gd name="T115" fmla="*/ 175 h 1024"/>
                  <a:gd name="T116" fmla="*/ 409 w 953"/>
                  <a:gd name="T117" fmla="*/ 118 h 1024"/>
                  <a:gd name="T118" fmla="*/ 502 w 953"/>
                  <a:gd name="T119" fmla="*/ 47 h 1024"/>
                  <a:gd name="T120" fmla="*/ 518 w 953"/>
                  <a:gd name="T121" fmla="*/ 36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3" h="1024">
                    <a:moveTo>
                      <a:pt x="576" y="5"/>
                    </a:moveTo>
                    <a:lnTo>
                      <a:pt x="587" y="0"/>
                    </a:lnTo>
                    <a:lnTo>
                      <a:pt x="596" y="14"/>
                    </a:lnTo>
                    <a:lnTo>
                      <a:pt x="632" y="28"/>
                    </a:lnTo>
                    <a:lnTo>
                      <a:pt x="647" y="38"/>
                    </a:lnTo>
                    <a:lnTo>
                      <a:pt x="656" y="49"/>
                    </a:lnTo>
                    <a:lnTo>
                      <a:pt x="659" y="54"/>
                    </a:lnTo>
                    <a:lnTo>
                      <a:pt x="658" y="71"/>
                    </a:lnTo>
                    <a:lnTo>
                      <a:pt x="671" y="92"/>
                    </a:lnTo>
                    <a:lnTo>
                      <a:pt x="669" y="107"/>
                    </a:lnTo>
                    <a:lnTo>
                      <a:pt x="673" y="128"/>
                    </a:lnTo>
                    <a:lnTo>
                      <a:pt x="675" y="135"/>
                    </a:lnTo>
                    <a:lnTo>
                      <a:pt x="682" y="143"/>
                    </a:lnTo>
                    <a:lnTo>
                      <a:pt x="684" y="159"/>
                    </a:lnTo>
                    <a:lnTo>
                      <a:pt x="678" y="172"/>
                    </a:lnTo>
                    <a:lnTo>
                      <a:pt x="652" y="187"/>
                    </a:lnTo>
                    <a:lnTo>
                      <a:pt x="653" y="199"/>
                    </a:lnTo>
                    <a:lnTo>
                      <a:pt x="650" y="211"/>
                    </a:lnTo>
                    <a:lnTo>
                      <a:pt x="647" y="214"/>
                    </a:lnTo>
                    <a:lnTo>
                      <a:pt x="639" y="215"/>
                    </a:lnTo>
                    <a:lnTo>
                      <a:pt x="639" y="229"/>
                    </a:lnTo>
                    <a:lnTo>
                      <a:pt x="645" y="240"/>
                    </a:lnTo>
                    <a:lnTo>
                      <a:pt x="647" y="251"/>
                    </a:lnTo>
                    <a:lnTo>
                      <a:pt x="658" y="253"/>
                    </a:lnTo>
                    <a:lnTo>
                      <a:pt x="664" y="258"/>
                    </a:lnTo>
                    <a:lnTo>
                      <a:pt x="679" y="258"/>
                    </a:lnTo>
                    <a:lnTo>
                      <a:pt x="688" y="269"/>
                    </a:lnTo>
                    <a:lnTo>
                      <a:pt x="695" y="273"/>
                    </a:lnTo>
                    <a:lnTo>
                      <a:pt x="737" y="276"/>
                    </a:lnTo>
                    <a:lnTo>
                      <a:pt x="747" y="284"/>
                    </a:lnTo>
                    <a:lnTo>
                      <a:pt x="755" y="298"/>
                    </a:lnTo>
                    <a:lnTo>
                      <a:pt x="744" y="308"/>
                    </a:lnTo>
                    <a:lnTo>
                      <a:pt x="738" y="327"/>
                    </a:lnTo>
                    <a:lnTo>
                      <a:pt x="717" y="337"/>
                    </a:lnTo>
                    <a:lnTo>
                      <a:pt x="705" y="361"/>
                    </a:lnTo>
                    <a:lnTo>
                      <a:pt x="713" y="369"/>
                    </a:lnTo>
                    <a:lnTo>
                      <a:pt x="730" y="375"/>
                    </a:lnTo>
                    <a:lnTo>
                      <a:pt x="732" y="391"/>
                    </a:lnTo>
                    <a:lnTo>
                      <a:pt x="741" y="392"/>
                    </a:lnTo>
                    <a:lnTo>
                      <a:pt x="748" y="385"/>
                    </a:lnTo>
                    <a:lnTo>
                      <a:pt x="751" y="391"/>
                    </a:lnTo>
                    <a:lnTo>
                      <a:pt x="759" y="391"/>
                    </a:lnTo>
                    <a:lnTo>
                      <a:pt x="760" y="397"/>
                    </a:lnTo>
                    <a:lnTo>
                      <a:pt x="782" y="423"/>
                    </a:lnTo>
                    <a:lnTo>
                      <a:pt x="780" y="432"/>
                    </a:lnTo>
                    <a:lnTo>
                      <a:pt x="770" y="438"/>
                    </a:lnTo>
                    <a:lnTo>
                      <a:pt x="778" y="453"/>
                    </a:lnTo>
                    <a:lnTo>
                      <a:pt x="776" y="468"/>
                    </a:lnTo>
                    <a:lnTo>
                      <a:pt x="789" y="472"/>
                    </a:lnTo>
                    <a:lnTo>
                      <a:pt x="800" y="485"/>
                    </a:lnTo>
                    <a:lnTo>
                      <a:pt x="836" y="501"/>
                    </a:lnTo>
                    <a:lnTo>
                      <a:pt x="842" y="508"/>
                    </a:lnTo>
                    <a:lnTo>
                      <a:pt x="846" y="518"/>
                    </a:lnTo>
                    <a:lnTo>
                      <a:pt x="894" y="542"/>
                    </a:lnTo>
                    <a:lnTo>
                      <a:pt x="918" y="581"/>
                    </a:lnTo>
                    <a:lnTo>
                      <a:pt x="932" y="588"/>
                    </a:lnTo>
                    <a:lnTo>
                      <a:pt x="943" y="614"/>
                    </a:lnTo>
                    <a:lnTo>
                      <a:pt x="952" y="630"/>
                    </a:lnTo>
                    <a:lnTo>
                      <a:pt x="953" y="638"/>
                    </a:lnTo>
                    <a:lnTo>
                      <a:pt x="946" y="645"/>
                    </a:lnTo>
                    <a:lnTo>
                      <a:pt x="922" y="653"/>
                    </a:lnTo>
                    <a:lnTo>
                      <a:pt x="914" y="658"/>
                    </a:lnTo>
                    <a:lnTo>
                      <a:pt x="918" y="664"/>
                    </a:lnTo>
                    <a:lnTo>
                      <a:pt x="933" y="668"/>
                    </a:lnTo>
                    <a:lnTo>
                      <a:pt x="936" y="672"/>
                    </a:lnTo>
                    <a:lnTo>
                      <a:pt x="926" y="685"/>
                    </a:lnTo>
                    <a:lnTo>
                      <a:pt x="933" y="693"/>
                    </a:lnTo>
                    <a:lnTo>
                      <a:pt x="933" y="709"/>
                    </a:lnTo>
                    <a:lnTo>
                      <a:pt x="906" y="725"/>
                    </a:lnTo>
                    <a:lnTo>
                      <a:pt x="907" y="730"/>
                    </a:lnTo>
                    <a:lnTo>
                      <a:pt x="916" y="741"/>
                    </a:lnTo>
                    <a:lnTo>
                      <a:pt x="915" y="749"/>
                    </a:lnTo>
                    <a:lnTo>
                      <a:pt x="889" y="759"/>
                    </a:lnTo>
                    <a:lnTo>
                      <a:pt x="883" y="767"/>
                    </a:lnTo>
                    <a:lnTo>
                      <a:pt x="881" y="773"/>
                    </a:lnTo>
                    <a:lnTo>
                      <a:pt x="881" y="773"/>
                    </a:lnTo>
                    <a:lnTo>
                      <a:pt x="875" y="780"/>
                    </a:lnTo>
                    <a:lnTo>
                      <a:pt x="872" y="793"/>
                    </a:lnTo>
                    <a:lnTo>
                      <a:pt x="857" y="805"/>
                    </a:lnTo>
                    <a:lnTo>
                      <a:pt x="867" y="815"/>
                    </a:lnTo>
                    <a:lnTo>
                      <a:pt x="864" y="821"/>
                    </a:lnTo>
                    <a:lnTo>
                      <a:pt x="854" y="824"/>
                    </a:lnTo>
                    <a:lnTo>
                      <a:pt x="841" y="813"/>
                    </a:lnTo>
                    <a:lnTo>
                      <a:pt x="832" y="811"/>
                    </a:lnTo>
                    <a:lnTo>
                      <a:pt x="827" y="813"/>
                    </a:lnTo>
                    <a:lnTo>
                      <a:pt x="827" y="823"/>
                    </a:lnTo>
                    <a:lnTo>
                      <a:pt x="825" y="825"/>
                    </a:lnTo>
                    <a:lnTo>
                      <a:pt x="811" y="826"/>
                    </a:lnTo>
                    <a:lnTo>
                      <a:pt x="809" y="835"/>
                    </a:lnTo>
                    <a:lnTo>
                      <a:pt x="800" y="846"/>
                    </a:lnTo>
                    <a:lnTo>
                      <a:pt x="800" y="861"/>
                    </a:lnTo>
                    <a:lnTo>
                      <a:pt x="793" y="892"/>
                    </a:lnTo>
                    <a:lnTo>
                      <a:pt x="789" y="899"/>
                    </a:lnTo>
                    <a:lnTo>
                      <a:pt x="776" y="902"/>
                    </a:lnTo>
                    <a:lnTo>
                      <a:pt x="774" y="913"/>
                    </a:lnTo>
                    <a:lnTo>
                      <a:pt x="758" y="914"/>
                    </a:lnTo>
                    <a:lnTo>
                      <a:pt x="754" y="923"/>
                    </a:lnTo>
                    <a:lnTo>
                      <a:pt x="749" y="923"/>
                    </a:lnTo>
                    <a:lnTo>
                      <a:pt x="727" y="902"/>
                    </a:lnTo>
                    <a:lnTo>
                      <a:pt x="727" y="902"/>
                    </a:lnTo>
                    <a:lnTo>
                      <a:pt x="727" y="898"/>
                    </a:lnTo>
                    <a:lnTo>
                      <a:pt x="735" y="889"/>
                    </a:lnTo>
                    <a:lnTo>
                      <a:pt x="745" y="871"/>
                    </a:lnTo>
                    <a:lnTo>
                      <a:pt x="741" y="868"/>
                    </a:lnTo>
                    <a:lnTo>
                      <a:pt x="724" y="871"/>
                    </a:lnTo>
                    <a:lnTo>
                      <a:pt x="716" y="868"/>
                    </a:lnTo>
                    <a:lnTo>
                      <a:pt x="701" y="843"/>
                    </a:lnTo>
                    <a:lnTo>
                      <a:pt x="697" y="829"/>
                    </a:lnTo>
                    <a:lnTo>
                      <a:pt x="687" y="826"/>
                    </a:lnTo>
                    <a:lnTo>
                      <a:pt x="678" y="814"/>
                    </a:lnTo>
                    <a:lnTo>
                      <a:pt x="668" y="819"/>
                    </a:lnTo>
                    <a:lnTo>
                      <a:pt x="652" y="841"/>
                    </a:lnTo>
                    <a:lnTo>
                      <a:pt x="638" y="837"/>
                    </a:lnTo>
                    <a:lnTo>
                      <a:pt x="628" y="845"/>
                    </a:lnTo>
                    <a:lnTo>
                      <a:pt x="628" y="848"/>
                    </a:lnTo>
                    <a:lnTo>
                      <a:pt x="635" y="852"/>
                    </a:lnTo>
                    <a:lnTo>
                      <a:pt x="645" y="866"/>
                    </a:lnTo>
                    <a:lnTo>
                      <a:pt x="646" y="876"/>
                    </a:lnTo>
                    <a:lnTo>
                      <a:pt x="643" y="884"/>
                    </a:lnTo>
                    <a:lnTo>
                      <a:pt x="638" y="885"/>
                    </a:lnTo>
                    <a:lnTo>
                      <a:pt x="621" y="870"/>
                    </a:lnTo>
                    <a:lnTo>
                      <a:pt x="610" y="868"/>
                    </a:lnTo>
                    <a:lnTo>
                      <a:pt x="603" y="871"/>
                    </a:lnTo>
                    <a:lnTo>
                      <a:pt x="592" y="868"/>
                    </a:lnTo>
                    <a:lnTo>
                      <a:pt x="579" y="871"/>
                    </a:lnTo>
                    <a:lnTo>
                      <a:pt x="551" y="890"/>
                    </a:lnTo>
                    <a:lnTo>
                      <a:pt x="532" y="885"/>
                    </a:lnTo>
                    <a:lnTo>
                      <a:pt x="516" y="885"/>
                    </a:lnTo>
                    <a:lnTo>
                      <a:pt x="504" y="894"/>
                    </a:lnTo>
                    <a:lnTo>
                      <a:pt x="498" y="885"/>
                    </a:lnTo>
                    <a:lnTo>
                      <a:pt x="512" y="860"/>
                    </a:lnTo>
                    <a:lnTo>
                      <a:pt x="488" y="861"/>
                    </a:lnTo>
                    <a:lnTo>
                      <a:pt x="486" y="866"/>
                    </a:lnTo>
                    <a:lnTo>
                      <a:pt x="483" y="885"/>
                    </a:lnTo>
                    <a:lnTo>
                      <a:pt x="491" y="894"/>
                    </a:lnTo>
                    <a:lnTo>
                      <a:pt x="484" y="899"/>
                    </a:lnTo>
                    <a:lnTo>
                      <a:pt x="468" y="897"/>
                    </a:lnTo>
                    <a:lnTo>
                      <a:pt x="456" y="916"/>
                    </a:lnTo>
                    <a:lnTo>
                      <a:pt x="448" y="917"/>
                    </a:lnTo>
                    <a:lnTo>
                      <a:pt x="422" y="909"/>
                    </a:lnTo>
                    <a:lnTo>
                      <a:pt x="417" y="896"/>
                    </a:lnTo>
                    <a:lnTo>
                      <a:pt x="406" y="879"/>
                    </a:lnTo>
                    <a:lnTo>
                      <a:pt x="393" y="882"/>
                    </a:lnTo>
                    <a:lnTo>
                      <a:pt x="382" y="894"/>
                    </a:lnTo>
                    <a:lnTo>
                      <a:pt x="373" y="898"/>
                    </a:lnTo>
                    <a:lnTo>
                      <a:pt x="365" y="894"/>
                    </a:lnTo>
                    <a:lnTo>
                      <a:pt x="360" y="881"/>
                    </a:lnTo>
                    <a:lnTo>
                      <a:pt x="351" y="876"/>
                    </a:lnTo>
                    <a:lnTo>
                      <a:pt x="345" y="892"/>
                    </a:lnTo>
                    <a:lnTo>
                      <a:pt x="347" y="900"/>
                    </a:lnTo>
                    <a:lnTo>
                      <a:pt x="343" y="908"/>
                    </a:lnTo>
                    <a:lnTo>
                      <a:pt x="341" y="921"/>
                    </a:lnTo>
                    <a:lnTo>
                      <a:pt x="351" y="928"/>
                    </a:lnTo>
                    <a:lnTo>
                      <a:pt x="354" y="941"/>
                    </a:lnTo>
                    <a:lnTo>
                      <a:pt x="363" y="951"/>
                    </a:lnTo>
                    <a:lnTo>
                      <a:pt x="365" y="960"/>
                    </a:lnTo>
                    <a:lnTo>
                      <a:pt x="363" y="965"/>
                    </a:lnTo>
                    <a:lnTo>
                      <a:pt x="346" y="975"/>
                    </a:lnTo>
                    <a:lnTo>
                      <a:pt x="330" y="977"/>
                    </a:lnTo>
                    <a:lnTo>
                      <a:pt x="323" y="992"/>
                    </a:lnTo>
                    <a:lnTo>
                      <a:pt x="309" y="990"/>
                    </a:lnTo>
                    <a:lnTo>
                      <a:pt x="296" y="995"/>
                    </a:lnTo>
                    <a:lnTo>
                      <a:pt x="293" y="1002"/>
                    </a:lnTo>
                    <a:lnTo>
                      <a:pt x="287" y="1001"/>
                    </a:lnTo>
                    <a:lnTo>
                      <a:pt x="277" y="1008"/>
                    </a:lnTo>
                    <a:lnTo>
                      <a:pt x="272" y="996"/>
                    </a:lnTo>
                    <a:lnTo>
                      <a:pt x="269" y="996"/>
                    </a:lnTo>
                    <a:lnTo>
                      <a:pt x="266" y="1000"/>
                    </a:lnTo>
                    <a:lnTo>
                      <a:pt x="264" y="1019"/>
                    </a:lnTo>
                    <a:lnTo>
                      <a:pt x="264" y="1019"/>
                    </a:lnTo>
                    <a:lnTo>
                      <a:pt x="259" y="1024"/>
                    </a:lnTo>
                    <a:lnTo>
                      <a:pt x="256" y="1018"/>
                    </a:lnTo>
                    <a:lnTo>
                      <a:pt x="247" y="1016"/>
                    </a:lnTo>
                    <a:lnTo>
                      <a:pt x="240" y="1006"/>
                    </a:lnTo>
                    <a:lnTo>
                      <a:pt x="222" y="1006"/>
                    </a:lnTo>
                    <a:lnTo>
                      <a:pt x="208" y="987"/>
                    </a:lnTo>
                    <a:lnTo>
                      <a:pt x="208" y="981"/>
                    </a:lnTo>
                    <a:lnTo>
                      <a:pt x="203" y="973"/>
                    </a:lnTo>
                    <a:lnTo>
                      <a:pt x="183" y="961"/>
                    </a:lnTo>
                    <a:lnTo>
                      <a:pt x="162" y="942"/>
                    </a:lnTo>
                    <a:lnTo>
                      <a:pt x="148" y="944"/>
                    </a:lnTo>
                    <a:lnTo>
                      <a:pt x="126" y="958"/>
                    </a:lnTo>
                    <a:lnTo>
                      <a:pt x="118" y="956"/>
                    </a:lnTo>
                    <a:lnTo>
                      <a:pt x="115" y="948"/>
                    </a:lnTo>
                    <a:lnTo>
                      <a:pt x="105" y="944"/>
                    </a:lnTo>
                    <a:lnTo>
                      <a:pt x="103" y="931"/>
                    </a:lnTo>
                    <a:lnTo>
                      <a:pt x="87" y="917"/>
                    </a:lnTo>
                    <a:lnTo>
                      <a:pt x="76" y="903"/>
                    </a:lnTo>
                    <a:lnTo>
                      <a:pt x="59" y="874"/>
                    </a:lnTo>
                    <a:lnTo>
                      <a:pt x="63" y="864"/>
                    </a:lnTo>
                    <a:lnTo>
                      <a:pt x="62" y="857"/>
                    </a:lnTo>
                    <a:lnTo>
                      <a:pt x="47" y="840"/>
                    </a:lnTo>
                    <a:lnTo>
                      <a:pt x="41" y="839"/>
                    </a:lnTo>
                    <a:lnTo>
                      <a:pt x="46" y="819"/>
                    </a:lnTo>
                    <a:lnTo>
                      <a:pt x="51" y="811"/>
                    </a:lnTo>
                    <a:lnTo>
                      <a:pt x="53" y="809"/>
                    </a:lnTo>
                    <a:lnTo>
                      <a:pt x="41" y="804"/>
                    </a:lnTo>
                    <a:lnTo>
                      <a:pt x="40" y="798"/>
                    </a:lnTo>
                    <a:lnTo>
                      <a:pt x="64" y="783"/>
                    </a:lnTo>
                    <a:lnTo>
                      <a:pt x="66" y="778"/>
                    </a:lnTo>
                    <a:lnTo>
                      <a:pt x="64" y="776"/>
                    </a:lnTo>
                    <a:lnTo>
                      <a:pt x="51" y="779"/>
                    </a:lnTo>
                    <a:lnTo>
                      <a:pt x="47" y="775"/>
                    </a:lnTo>
                    <a:lnTo>
                      <a:pt x="47" y="770"/>
                    </a:lnTo>
                    <a:lnTo>
                      <a:pt x="71" y="735"/>
                    </a:lnTo>
                    <a:lnTo>
                      <a:pt x="74" y="723"/>
                    </a:lnTo>
                    <a:lnTo>
                      <a:pt x="87" y="715"/>
                    </a:lnTo>
                    <a:lnTo>
                      <a:pt x="94" y="705"/>
                    </a:lnTo>
                    <a:lnTo>
                      <a:pt x="121" y="701"/>
                    </a:lnTo>
                    <a:lnTo>
                      <a:pt x="122" y="698"/>
                    </a:lnTo>
                    <a:lnTo>
                      <a:pt x="119" y="694"/>
                    </a:lnTo>
                    <a:lnTo>
                      <a:pt x="104" y="690"/>
                    </a:lnTo>
                    <a:lnTo>
                      <a:pt x="99" y="682"/>
                    </a:lnTo>
                    <a:lnTo>
                      <a:pt x="104" y="665"/>
                    </a:lnTo>
                    <a:lnTo>
                      <a:pt x="120" y="655"/>
                    </a:lnTo>
                    <a:lnTo>
                      <a:pt x="121" y="649"/>
                    </a:lnTo>
                    <a:lnTo>
                      <a:pt x="120" y="643"/>
                    </a:lnTo>
                    <a:lnTo>
                      <a:pt x="111" y="639"/>
                    </a:lnTo>
                    <a:lnTo>
                      <a:pt x="90" y="643"/>
                    </a:lnTo>
                    <a:lnTo>
                      <a:pt x="68" y="640"/>
                    </a:lnTo>
                    <a:lnTo>
                      <a:pt x="52" y="623"/>
                    </a:lnTo>
                    <a:lnTo>
                      <a:pt x="35" y="611"/>
                    </a:lnTo>
                    <a:lnTo>
                      <a:pt x="22" y="597"/>
                    </a:lnTo>
                    <a:lnTo>
                      <a:pt x="9" y="593"/>
                    </a:lnTo>
                    <a:lnTo>
                      <a:pt x="3" y="585"/>
                    </a:lnTo>
                    <a:lnTo>
                      <a:pt x="0" y="577"/>
                    </a:lnTo>
                    <a:lnTo>
                      <a:pt x="0" y="563"/>
                    </a:lnTo>
                    <a:lnTo>
                      <a:pt x="9" y="550"/>
                    </a:lnTo>
                    <a:lnTo>
                      <a:pt x="30" y="543"/>
                    </a:lnTo>
                    <a:lnTo>
                      <a:pt x="50" y="531"/>
                    </a:lnTo>
                    <a:lnTo>
                      <a:pt x="86" y="529"/>
                    </a:lnTo>
                    <a:lnTo>
                      <a:pt x="91" y="517"/>
                    </a:lnTo>
                    <a:lnTo>
                      <a:pt x="104" y="513"/>
                    </a:lnTo>
                    <a:lnTo>
                      <a:pt x="112" y="496"/>
                    </a:lnTo>
                    <a:lnTo>
                      <a:pt x="109" y="489"/>
                    </a:lnTo>
                    <a:lnTo>
                      <a:pt x="95" y="476"/>
                    </a:lnTo>
                    <a:lnTo>
                      <a:pt x="68" y="493"/>
                    </a:lnTo>
                    <a:lnTo>
                      <a:pt x="59" y="506"/>
                    </a:lnTo>
                    <a:lnTo>
                      <a:pt x="49" y="508"/>
                    </a:lnTo>
                    <a:lnTo>
                      <a:pt x="45" y="506"/>
                    </a:lnTo>
                    <a:lnTo>
                      <a:pt x="50" y="494"/>
                    </a:lnTo>
                    <a:lnTo>
                      <a:pt x="42" y="478"/>
                    </a:lnTo>
                    <a:lnTo>
                      <a:pt x="42" y="466"/>
                    </a:lnTo>
                    <a:lnTo>
                      <a:pt x="62" y="453"/>
                    </a:lnTo>
                    <a:lnTo>
                      <a:pt x="66" y="446"/>
                    </a:lnTo>
                    <a:lnTo>
                      <a:pt x="70" y="426"/>
                    </a:lnTo>
                    <a:lnTo>
                      <a:pt x="87" y="415"/>
                    </a:lnTo>
                    <a:lnTo>
                      <a:pt x="88" y="408"/>
                    </a:lnTo>
                    <a:lnTo>
                      <a:pt x="85" y="393"/>
                    </a:lnTo>
                    <a:lnTo>
                      <a:pt x="95" y="371"/>
                    </a:lnTo>
                    <a:lnTo>
                      <a:pt x="114" y="369"/>
                    </a:lnTo>
                    <a:lnTo>
                      <a:pt x="120" y="360"/>
                    </a:lnTo>
                    <a:lnTo>
                      <a:pt x="120" y="356"/>
                    </a:lnTo>
                    <a:lnTo>
                      <a:pt x="104" y="347"/>
                    </a:lnTo>
                    <a:lnTo>
                      <a:pt x="99" y="338"/>
                    </a:lnTo>
                    <a:lnTo>
                      <a:pt x="73" y="332"/>
                    </a:lnTo>
                    <a:lnTo>
                      <a:pt x="68" y="328"/>
                    </a:lnTo>
                    <a:lnTo>
                      <a:pt x="65" y="321"/>
                    </a:lnTo>
                    <a:lnTo>
                      <a:pt x="47" y="318"/>
                    </a:lnTo>
                    <a:lnTo>
                      <a:pt x="38" y="315"/>
                    </a:lnTo>
                    <a:lnTo>
                      <a:pt x="35" y="309"/>
                    </a:lnTo>
                    <a:lnTo>
                      <a:pt x="27" y="291"/>
                    </a:lnTo>
                    <a:lnTo>
                      <a:pt x="30" y="282"/>
                    </a:lnTo>
                    <a:lnTo>
                      <a:pt x="45" y="265"/>
                    </a:lnTo>
                    <a:lnTo>
                      <a:pt x="38" y="245"/>
                    </a:lnTo>
                    <a:lnTo>
                      <a:pt x="55" y="237"/>
                    </a:lnTo>
                    <a:lnTo>
                      <a:pt x="58" y="223"/>
                    </a:lnTo>
                    <a:lnTo>
                      <a:pt x="69" y="214"/>
                    </a:lnTo>
                    <a:lnTo>
                      <a:pt x="73" y="215"/>
                    </a:lnTo>
                    <a:lnTo>
                      <a:pt x="103" y="193"/>
                    </a:lnTo>
                    <a:lnTo>
                      <a:pt x="118" y="194"/>
                    </a:lnTo>
                    <a:lnTo>
                      <a:pt x="133" y="209"/>
                    </a:lnTo>
                    <a:lnTo>
                      <a:pt x="156" y="202"/>
                    </a:lnTo>
                    <a:lnTo>
                      <a:pt x="168" y="203"/>
                    </a:lnTo>
                    <a:lnTo>
                      <a:pt x="200" y="234"/>
                    </a:lnTo>
                    <a:lnTo>
                      <a:pt x="216" y="222"/>
                    </a:lnTo>
                    <a:lnTo>
                      <a:pt x="230" y="220"/>
                    </a:lnTo>
                    <a:lnTo>
                      <a:pt x="231" y="199"/>
                    </a:lnTo>
                    <a:lnTo>
                      <a:pt x="226" y="184"/>
                    </a:lnTo>
                    <a:lnTo>
                      <a:pt x="226" y="184"/>
                    </a:lnTo>
                    <a:lnTo>
                      <a:pt x="276" y="170"/>
                    </a:lnTo>
                    <a:lnTo>
                      <a:pt x="291" y="176"/>
                    </a:lnTo>
                    <a:lnTo>
                      <a:pt x="296" y="193"/>
                    </a:lnTo>
                    <a:lnTo>
                      <a:pt x="305" y="191"/>
                    </a:lnTo>
                    <a:lnTo>
                      <a:pt x="320" y="198"/>
                    </a:lnTo>
                    <a:lnTo>
                      <a:pt x="326" y="187"/>
                    </a:lnTo>
                    <a:lnTo>
                      <a:pt x="343" y="193"/>
                    </a:lnTo>
                    <a:lnTo>
                      <a:pt x="356" y="191"/>
                    </a:lnTo>
                    <a:lnTo>
                      <a:pt x="365" y="185"/>
                    </a:lnTo>
                    <a:lnTo>
                      <a:pt x="368" y="175"/>
                    </a:lnTo>
                    <a:lnTo>
                      <a:pt x="389" y="167"/>
                    </a:lnTo>
                    <a:lnTo>
                      <a:pt x="394" y="159"/>
                    </a:lnTo>
                    <a:lnTo>
                      <a:pt x="391" y="131"/>
                    </a:lnTo>
                    <a:lnTo>
                      <a:pt x="395" y="120"/>
                    </a:lnTo>
                    <a:lnTo>
                      <a:pt x="409" y="118"/>
                    </a:lnTo>
                    <a:lnTo>
                      <a:pt x="423" y="101"/>
                    </a:lnTo>
                    <a:lnTo>
                      <a:pt x="438" y="102"/>
                    </a:lnTo>
                    <a:lnTo>
                      <a:pt x="450" y="97"/>
                    </a:lnTo>
                    <a:lnTo>
                      <a:pt x="492" y="50"/>
                    </a:lnTo>
                    <a:lnTo>
                      <a:pt x="502" y="47"/>
                    </a:lnTo>
                    <a:lnTo>
                      <a:pt x="504" y="42"/>
                    </a:lnTo>
                    <a:lnTo>
                      <a:pt x="500" y="33"/>
                    </a:lnTo>
                    <a:lnTo>
                      <a:pt x="501" y="30"/>
                    </a:lnTo>
                    <a:lnTo>
                      <a:pt x="507" y="29"/>
                    </a:lnTo>
                    <a:lnTo>
                      <a:pt x="518" y="36"/>
                    </a:lnTo>
                    <a:lnTo>
                      <a:pt x="533" y="36"/>
                    </a:lnTo>
                    <a:lnTo>
                      <a:pt x="551" y="22"/>
                    </a:lnTo>
                    <a:lnTo>
                      <a:pt x="563" y="21"/>
                    </a:lnTo>
                    <a:lnTo>
                      <a:pt x="576" y="5"/>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1" name="Freeform 10">
                <a:extLst>
                  <a:ext uri="{FF2B5EF4-FFF2-40B4-BE49-F238E27FC236}">
                    <a16:creationId xmlns:a16="http://schemas.microsoft.com/office/drawing/2014/main" id="{D2953E52-E3FD-4D71-BE19-149E652BCA50}"/>
                  </a:ext>
                </a:extLst>
              </p:cNvPr>
              <p:cNvSpPr>
                <a:spLocks noEditPoints="1"/>
              </p:cNvSpPr>
              <p:nvPr/>
            </p:nvSpPr>
            <p:spPr bwMode="auto">
              <a:xfrm>
                <a:off x="12403104" y="6770844"/>
                <a:ext cx="898412" cy="867512"/>
              </a:xfrm>
              <a:custGeom>
                <a:avLst/>
                <a:gdLst>
                  <a:gd name="T0" fmla="*/ 677 w 1163"/>
                  <a:gd name="T1" fmla="*/ 917 h 1123"/>
                  <a:gd name="T2" fmla="*/ 760 w 1163"/>
                  <a:gd name="T3" fmla="*/ 880 h 1123"/>
                  <a:gd name="T4" fmla="*/ 692 w 1163"/>
                  <a:gd name="T5" fmla="*/ 11 h 1123"/>
                  <a:gd name="T6" fmla="*/ 736 w 1163"/>
                  <a:gd name="T7" fmla="*/ 23 h 1123"/>
                  <a:gd name="T8" fmla="*/ 763 w 1163"/>
                  <a:gd name="T9" fmla="*/ 11 h 1123"/>
                  <a:gd name="T10" fmla="*/ 802 w 1163"/>
                  <a:gd name="T11" fmla="*/ 18 h 1123"/>
                  <a:gd name="T12" fmla="*/ 800 w 1163"/>
                  <a:gd name="T13" fmla="*/ 9 h 1123"/>
                  <a:gd name="T14" fmla="*/ 873 w 1163"/>
                  <a:gd name="T15" fmla="*/ 30 h 1123"/>
                  <a:gd name="T16" fmla="*/ 970 w 1163"/>
                  <a:gd name="T17" fmla="*/ 53 h 1123"/>
                  <a:gd name="T18" fmla="*/ 1027 w 1163"/>
                  <a:gd name="T19" fmla="*/ 97 h 1123"/>
                  <a:gd name="T20" fmla="*/ 1086 w 1163"/>
                  <a:gd name="T21" fmla="*/ 146 h 1123"/>
                  <a:gd name="T22" fmla="*/ 1148 w 1163"/>
                  <a:gd name="T23" fmla="*/ 247 h 1123"/>
                  <a:gd name="T24" fmla="*/ 1148 w 1163"/>
                  <a:gd name="T25" fmla="*/ 309 h 1123"/>
                  <a:gd name="T26" fmla="*/ 1154 w 1163"/>
                  <a:gd name="T27" fmla="*/ 386 h 1123"/>
                  <a:gd name="T28" fmla="*/ 1133 w 1163"/>
                  <a:gd name="T29" fmla="*/ 461 h 1123"/>
                  <a:gd name="T30" fmla="*/ 1108 w 1163"/>
                  <a:gd name="T31" fmla="*/ 508 h 1123"/>
                  <a:gd name="T32" fmla="*/ 1037 w 1163"/>
                  <a:gd name="T33" fmla="*/ 681 h 1123"/>
                  <a:gd name="T34" fmla="*/ 972 w 1163"/>
                  <a:gd name="T35" fmla="*/ 704 h 1123"/>
                  <a:gd name="T36" fmla="*/ 953 w 1163"/>
                  <a:gd name="T37" fmla="*/ 666 h 1123"/>
                  <a:gd name="T38" fmla="*/ 961 w 1163"/>
                  <a:gd name="T39" fmla="*/ 686 h 1123"/>
                  <a:gd name="T40" fmla="*/ 981 w 1163"/>
                  <a:gd name="T41" fmla="*/ 746 h 1123"/>
                  <a:gd name="T42" fmla="*/ 949 w 1163"/>
                  <a:gd name="T43" fmla="*/ 756 h 1123"/>
                  <a:gd name="T44" fmla="*/ 891 w 1163"/>
                  <a:gd name="T45" fmla="*/ 711 h 1123"/>
                  <a:gd name="T46" fmla="*/ 918 w 1163"/>
                  <a:gd name="T47" fmla="*/ 728 h 1123"/>
                  <a:gd name="T48" fmla="*/ 901 w 1163"/>
                  <a:gd name="T49" fmla="*/ 756 h 1123"/>
                  <a:gd name="T50" fmla="*/ 838 w 1163"/>
                  <a:gd name="T51" fmla="*/ 758 h 1123"/>
                  <a:gd name="T52" fmla="*/ 887 w 1163"/>
                  <a:gd name="T53" fmla="*/ 763 h 1123"/>
                  <a:gd name="T54" fmla="*/ 939 w 1163"/>
                  <a:gd name="T55" fmla="*/ 760 h 1123"/>
                  <a:gd name="T56" fmla="*/ 913 w 1163"/>
                  <a:gd name="T57" fmla="*/ 804 h 1123"/>
                  <a:gd name="T58" fmla="*/ 929 w 1163"/>
                  <a:gd name="T59" fmla="*/ 811 h 1123"/>
                  <a:gd name="T60" fmla="*/ 941 w 1163"/>
                  <a:gd name="T61" fmla="*/ 824 h 1123"/>
                  <a:gd name="T62" fmla="*/ 880 w 1163"/>
                  <a:gd name="T63" fmla="*/ 877 h 1123"/>
                  <a:gd name="T64" fmla="*/ 819 w 1163"/>
                  <a:gd name="T65" fmla="*/ 874 h 1123"/>
                  <a:gd name="T66" fmla="*/ 827 w 1163"/>
                  <a:gd name="T67" fmla="*/ 863 h 1123"/>
                  <a:gd name="T68" fmla="*/ 795 w 1163"/>
                  <a:gd name="T69" fmla="*/ 847 h 1123"/>
                  <a:gd name="T70" fmla="*/ 777 w 1163"/>
                  <a:gd name="T71" fmla="*/ 863 h 1123"/>
                  <a:gd name="T72" fmla="*/ 756 w 1163"/>
                  <a:gd name="T73" fmla="*/ 884 h 1123"/>
                  <a:gd name="T74" fmla="*/ 740 w 1163"/>
                  <a:gd name="T75" fmla="*/ 889 h 1123"/>
                  <a:gd name="T76" fmla="*/ 726 w 1163"/>
                  <a:gd name="T77" fmla="*/ 913 h 1123"/>
                  <a:gd name="T78" fmla="*/ 691 w 1163"/>
                  <a:gd name="T79" fmla="*/ 914 h 1123"/>
                  <a:gd name="T80" fmla="*/ 665 w 1163"/>
                  <a:gd name="T81" fmla="*/ 916 h 1123"/>
                  <a:gd name="T82" fmla="*/ 691 w 1163"/>
                  <a:gd name="T83" fmla="*/ 940 h 1123"/>
                  <a:gd name="T84" fmla="*/ 701 w 1163"/>
                  <a:gd name="T85" fmla="*/ 945 h 1123"/>
                  <a:gd name="T86" fmla="*/ 745 w 1163"/>
                  <a:gd name="T87" fmla="*/ 923 h 1123"/>
                  <a:gd name="T88" fmla="*/ 779 w 1163"/>
                  <a:gd name="T89" fmla="*/ 936 h 1123"/>
                  <a:gd name="T90" fmla="*/ 786 w 1163"/>
                  <a:gd name="T91" fmla="*/ 1002 h 1123"/>
                  <a:gd name="T92" fmla="*/ 745 w 1163"/>
                  <a:gd name="T93" fmla="*/ 1039 h 1123"/>
                  <a:gd name="T94" fmla="*/ 681 w 1163"/>
                  <a:gd name="T95" fmla="*/ 1061 h 1123"/>
                  <a:gd name="T96" fmla="*/ 605 w 1163"/>
                  <a:gd name="T97" fmla="*/ 1054 h 1123"/>
                  <a:gd name="T98" fmla="*/ 608 w 1163"/>
                  <a:gd name="T99" fmla="*/ 1076 h 1123"/>
                  <a:gd name="T100" fmla="*/ 581 w 1163"/>
                  <a:gd name="T101" fmla="*/ 1068 h 1123"/>
                  <a:gd name="T102" fmla="*/ 549 w 1163"/>
                  <a:gd name="T103" fmla="*/ 1082 h 1123"/>
                  <a:gd name="T104" fmla="*/ 454 w 1163"/>
                  <a:gd name="T105" fmla="*/ 1068 h 1123"/>
                  <a:gd name="T106" fmla="*/ 138 w 1163"/>
                  <a:gd name="T107" fmla="*/ 1000 h 1123"/>
                  <a:gd name="T108" fmla="*/ 25 w 1163"/>
                  <a:gd name="T109" fmla="*/ 836 h 1123"/>
                  <a:gd name="T110" fmla="*/ 44 w 1163"/>
                  <a:gd name="T111" fmla="*/ 566 h 1123"/>
                  <a:gd name="T112" fmla="*/ 137 w 1163"/>
                  <a:gd name="T113" fmla="*/ 259 h 1123"/>
                  <a:gd name="T114" fmla="*/ 491 w 1163"/>
                  <a:gd name="T115" fmla="*/ 124 h 1123"/>
                  <a:gd name="T116" fmla="*/ 521 w 1163"/>
                  <a:gd name="T117" fmla="*/ 118 h 1123"/>
                  <a:gd name="T118" fmla="*/ 559 w 1163"/>
                  <a:gd name="T119" fmla="*/ 56 h 1123"/>
                  <a:gd name="T120" fmla="*/ 607 w 1163"/>
                  <a:gd name="T121" fmla="*/ 13 h 1123"/>
                  <a:gd name="T122" fmla="*/ 657 w 1163"/>
                  <a:gd name="T123" fmla="*/ 11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3" h="1123">
                    <a:moveTo>
                      <a:pt x="699" y="920"/>
                    </a:moveTo>
                    <a:lnTo>
                      <a:pt x="703" y="920"/>
                    </a:lnTo>
                    <a:lnTo>
                      <a:pt x="705" y="921"/>
                    </a:lnTo>
                    <a:lnTo>
                      <a:pt x="708" y="923"/>
                    </a:lnTo>
                    <a:lnTo>
                      <a:pt x="708" y="924"/>
                    </a:lnTo>
                    <a:lnTo>
                      <a:pt x="705" y="925"/>
                    </a:lnTo>
                    <a:lnTo>
                      <a:pt x="704" y="925"/>
                    </a:lnTo>
                    <a:lnTo>
                      <a:pt x="703" y="926"/>
                    </a:lnTo>
                    <a:lnTo>
                      <a:pt x="700" y="926"/>
                    </a:lnTo>
                    <a:lnTo>
                      <a:pt x="698" y="925"/>
                    </a:lnTo>
                    <a:lnTo>
                      <a:pt x="693" y="924"/>
                    </a:lnTo>
                    <a:lnTo>
                      <a:pt x="693" y="922"/>
                    </a:lnTo>
                    <a:lnTo>
                      <a:pt x="693" y="920"/>
                    </a:lnTo>
                    <a:lnTo>
                      <a:pt x="697" y="921"/>
                    </a:lnTo>
                    <a:lnTo>
                      <a:pt x="699" y="920"/>
                    </a:lnTo>
                    <a:lnTo>
                      <a:pt x="699" y="920"/>
                    </a:lnTo>
                    <a:close/>
                    <a:moveTo>
                      <a:pt x="677" y="917"/>
                    </a:moveTo>
                    <a:lnTo>
                      <a:pt x="679" y="919"/>
                    </a:lnTo>
                    <a:lnTo>
                      <a:pt x="679" y="920"/>
                    </a:lnTo>
                    <a:lnTo>
                      <a:pt x="681" y="921"/>
                    </a:lnTo>
                    <a:lnTo>
                      <a:pt x="681" y="922"/>
                    </a:lnTo>
                    <a:lnTo>
                      <a:pt x="681" y="924"/>
                    </a:lnTo>
                    <a:lnTo>
                      <a:pt x="681" y="926"/>
                    </a:lnTo>
                    <a:lnTo>
                      <a:pt x="679" y="927"/>
                    </a:lnTo>
                    <a:lnTo>
                      <a:pt x="676" y="926"/>
                    </a:lnTo>
                    <a:lnTo>
                      <a:pt x="672" y="926"/>
                    </a:lnTo>
                    <a:lnTo>
                      <a:pt x="671" y="925"/>
                    </a:lnTo>
                    <a:lnTo>
                      <a:pt x="674" y="923"/>
                    </a:lnTo>
                    <a:lnTo>
                      <a:pt x="674" y="921"/>
                    </a:lnTo>
                    <a:lnTo>
                      <a:pt x="675" y="919"/>
                    </a:lnTo>
                    <a:lnTo>
                      <a:pt x="676" y="917"/>
                    </a:lnTo>
                    <a:lnTo>
                      <a:pt x="677" y="917"/>
                    </a:lnTo>
                    <a:lnTo>
                      <a:pt x="677" y="917"/>
                    </a:lnTo>
                    <a:close/>
                    <a:moveTo>
                      <a:pt x="792" y="861"/>
                    </a:moveTo>
                    <a:lnTo>
                      <a:pt x="798" y="865"/>
                    </a:lnTo>
                    <a:lnTo>
                      <a:pt x="803" y="865"/>
                    </a:lnTo>
                    <a:lnTo>
                      <a:pt x="805" y="866"/>
                    </a:lnTo>
                    <a:lnTo>
                      <a:pt x="808" y="867"/>
                    </a:lnTo>
                    <a:lnTo>
                      <a:pt x="810" y="868"/>
                    </a:lnTo>
                    <a:lnTo>
                      <a:pt x="809" y="870"/>
                    </a:lnTo>
                    <a:lnTo>
                      <a:pt x="807" y="872"/>
                    </a:lnTo>
                    <a:lnTo>
                      <a:pt x="806" y="872"/>
                    </a:lnTo>
                    <a:lnTo>
                      <a:pt x="805" y="873"/>
                    </a:lnTo>
                    <a:lnTo>
                      <a:pt x="805" y="873"/>
                    </a:lnTo>
                    <a:lnTo>
                      <a:pt x="804" y="875"/>
                    </a:lnTo>
                    <a:lnTo>
                      <a:pt x="803" y="875"/>
                    </a:lnTo>
                    <a:lnTo>
                      <a:pt x="802" y="877"/>
                    </a:lnTo>
                    <a:lnTo>
                      <a:pt x="799" y="877"/>
                    </a:lnTo>
                    <a:lnTo>
                      <a:pt x="798" y="878"/>
                    </a:lnTo>
                    <a:lnTo>
                      <a:pt x="796" y="879"/>
                    </a:lnTo>
                    <a:lnTo>
                      <a:pt x="793" y="880"/>
                    </a:lnTo>
                    <a:lnTo>
                      <a:pt x="791" y="880"/>
                    </a:lnTo>
                    <a:lnTo>
                      <a:pt x="788" y="882"/>
                    </a:lnTo>
                    <a:lnTo>
                      <a:pt x="787" y="882"/>
                    </a:lnTo>
                    <a:lnTo>
                      <a:pt x="782" y="886"/>
                    </a:lnTo>
                    <a:lnTo>
                      <a:pt x="779" y="886"/>
                    </a:lnTo>
                    <a:lnTo>
                      <a:pt x="777" y="887"/>
                    </a:lnTo>
                    <a:lnTo>
                      <a:pt x="770" y="887"/>
                    </a:lnTo>
                    <a:lnTo>
                      <a:pt x="763" y="886"/>
                    </a:lnTo>
                    <a:lnTo>
                      <a:pt x="761" y="886"/>
                    </a:lnTo>
                    <a:lnTo>
                      <a:pt x="760" y="885"/>
                    </a:lnTo>
                    <a:lnTo>
                      <a:pt x="760" y="882"/>
                    </a:lnTo>
                    <a:lnTo>
                      <a:pt x="760" y="881"/>
                    </a:lnTo>
                    <a:lnTo>
                      <a:pt x="760" y="880"/>
                    </a:lnTo>
                    <a:lnTo>
                      <a:pt x="761" y="877"/>
                    </a:lnTo>
                    <a:lnTo>
                      <a:pt x="763" y="874"/>
                    </a:lnTo>
                    <a:lnTo>
                      <a:pt x="765" y="874"/>
                    </a:lnTo>
                    <a:lnTo>
                      <a:pt x="766" y="873"/>
                    </a:lnTo>
                    <a:lnTo>
                      <a:pt x="768" y="873"/>
                    </a:lnTo>
                    <a:lnTo>
                      <a:pt x="769" y="872"/>
                    </a:lnTo>
                    <a:lnTo>
                      <a:pt x="770" y="869"/>
                    </a:lnTo>
                    <a:lnTo>
                      <a:pt x="771" y="868"/>
                    </a:lnTo>
                    <a:lnTo>
                      <a:pt x="772" y="867"/>
                    </a:lnTo>
                    <a:lnTo>
                      <a:pt x="775" y="867"/>
                    </a:lnTo>
                    <a:lnTo>
                      <a:pt x="776" y="865"/>
                    </a:lnTo>
                    <a:lnTo>
                      <a:pt x="778" y="864"/>
                    </a:lnTo>
                    <a:lnTo>
                      <a:pt x="780" y="863"/>
                    </a:lnTo>
                    <a:lnTo>
                      <a:pt x="786" y="862"/>
                    </a:lnTo>
                    <a:lnTo>
                      <a:pt x="788" y="861"/>
                    </a:lnTo>
                    <a:lnTo>
                      <a:pt x="792" y="861"/>
                    </a:lnTo>
                    <a:lnTo>
                      <a:pt x="792" y="861"/>
                    </a:lnTo>
                    <a:close/>
                    <a:moveTo>
                      <a:pt x="662" y="1"/>
                    </a:moveTo>
                    <a:lnTo>
                      <a:pt x="667" y="2"/>
                    </a:lnTo>
                    <a:lnTo>
                      <a:pt x="669" y="3"/>
                    </a:lnTo>
                    <a:lnTo>
                      <a:pt x="688" y="6"/>
                    </a:lnTo>
                    <a:lnTo>
                      <a:pt x="689" y="7"/>
                    </a:lnTo>
                    <a:lnTo>
                      <a:pt x="690" y="9"/>
                    </a:lnTo>
                    <a:lnTo>
                      <a:pt x="689" y="10"/>
                    </a:lnTo>
                    <a:lnTo>
                      <a:pt x="689" y="11"/>
                    </a:lnTo>
                    <a:lnTo>
                      <a:pt x="692" y="12"/>
                    </a:lnTo>
                    <a:lnTo>
                      <a:pt x="691" y="14"/>
                    </a:lnTo>
                    <a:lnTo>
                      <a:pt x="690" y="14"/>
                    </a:lnTo>
                    <a:lnTo>
                      <a:pt x="690" y="15"/>
                    </a:lnTo>
                    <a:lnTo>
                      <a:pt x="692" y="15"/>
                    </a:lnTo>
                    <a:lnTo>
                      <a:pt x="693" y="14"/>
                    </a:lnTo>
                    <a:lnTo>
                      <a:pt x="692" y="11"/>
                    </a:lnTo>
                    <a:lnTo>
                      <a:pt x="691" y="10"/>
                    </a:lnTo>
                    <a:lnTo>
                      <a:pt x="692" y="9"/>
                    </a:lnTo>
                    <a:lnTo>
                      <a:pt x="695" y="8"/>
                    </a:lnTo>
                    <a:lnTo>
                      <a:pt x="699" y="8"/>
                    </a:lnTo>
                    <a:lnTo>
                      <a:pt x="700" y="7"/>
                    </a:lnTo>
                    <a:lnTo>
                      <a:pt x="701" y="6"/>
                    </a:lnTo>
                    <a:lnTo>
                      <a:pt x="702" y="6"/>
                    </a:lnTo>
                    <a:lnTo>
                      <a:pt x="702" y="8"/>
                    </a:lnTo>
                    <a:lnTo>
                      <a:pt x="705" y="8"/>
                    </a:lnTo>
                    <a:lnTo>
                      <a:pt x="713" y="9"/>
                    </a:lnTo>
                    <a:lnTo>
                      <a:pt x="720" y="9"/>
                    </a:lnTo>
                    <a:lnTo>
                      <a:pt x="722" y="11"/>
                    </a:lnTo>
                    <a:lnTo>
                      <a:pt x="721" y="12"/>
                    </a:lnTo>
                    <a:lnTo>
                      <a:pt x="719" y="11"/>
                    </a:lnTo>
                    <a:lnTo>
                      <a:pt x="719" y="14"/>
                    </a:lnTo>
                    <a:lnTo>
                      <a:pt x="719" y="14"/>
                    </a:lnTo>
                    <a:lnTo>
                      <a:pt x="721" y="14"/>
                    </a:lnTo>
                    <a:lnTo>
                      <a:pt x="722" y="12"/>
                    </a:lnTo>
                    <a:lnTo>
                      <a:pt x="723" y="12"/>
                    </a:lnTo>
                    <a:lnTo>
                      <a:pt x="723" y="11"/>
                    </a:lnTo>
                    <a:lnTo>
                      <a:pt x="725" y="10"/>
                    </a:lnTo>
                    <a:lnTo>
                      <a:pt x="730" y="9"/>
                    </a:lnTo>
                    <a:lnTo>
                      <a:pt x="734" y="10"/>
                    </a:lnTo>
                    <a:lnTo>
                      <a:pt x="734" y="11"/>
                    </a:lnTo>
                    <a:lnTo>
                      <a:pt x="735" y="12"/>
                    </a:lnTo>
                    <a:lnTo>
                      <a:pt x="735" y="14"/>
                    </a:lnTo>
                    <a:lnTo>
                      <a:pt x="732" y="14"/>
                    </a:lnTo>
                    <a:lnTo>
                      <a:pt x="732" y="15"/>
                    </a:lnTo>
                    <a:lnTo>
                      <a:pt x="731" y="15"/>
                    </a:lnTo>
                    <a:lnTo>
                      <a:pt x="731" y="16"/>
                    </a:lnTo>
                    <a:lnTo>
                      <a:pt x="735" y="18"/>
                    </a:lnTo>
                    <a:lnTo>
                      <a:pt x="736" y="23"/>
                    </a:lnTo>
                    <a:lnTo>
                      <a:pt x="737" y="24"/>
                    </a:lnTo>
                    <a:lnTo>
                      <a:pt x="738" y="24"/>
                    </a:lnTo>
                    <a:lnTo>
                      <a:pt x="738" y="23"/>
                    </a:lnTo>
                    <a:lnTo>
                      <a:pt x="737" y="19"/>
                    </a:lnTo>
                    <a:lnTo>
                      <a:pt x="740" y="17"/>
                    </a:lnTo>
                    <a:lnTo>
                      <a:pt x="741" y="14"/>
                    </a:lnTo>
                    <a:lnTo>
                      <a:pt x="742" y="13"/>
                    </a:lnTo>
                    <a:lnTo>
                      <a:pt x="744" y="12"/>
                    </a:lnTo>
                    <a:lnTo>
                      <a:pt x="744" y="11"/>
                    </a:lnTo>
                    <a:lnTo>
                      <a:pt x="743" y="10"/>
                    </a:lnTo>
                    <a:lnTo>
                      <a:pt x="744" y="8"/>
                    </a:lnTo>
                    <a:lnTo>
                      <a:pt x="746" y="8"/>
                    </a:lnTo>
                    <a:lnTo>
                      <a:pt x="746" y="6"/>
                    </a:lnTo>
                    <a:lnTo>
                      <a:pt x="748" y="6"/>
                    </a:lnTo>
                    <a:lnTo>
                      <a:pt x="748" y="8"/>
                    </a:lnTo>
                    <a:lnTo>
                      <a:pt x="751" y="8"/>
                    </a:lnTo>
                    <a:lnTo>
                      <a:pt x="751" y="9"/>
                    </a:lnTo>
                    <a:lnTo>
                      <a:pt x="752" y="9"/>
                    </a:lnTo>
                    <a:lnTo>
                      <a:pt x="752" y="10"/>
                    </a:lnTo>
                    <a:lnTo>
                      <a:pt x="750" y="9"/>
                    </a:lnTo>
                    <a:lnTo>
                      <a:pt x="750" y="10"/>
                    </a:lnTo>
                    <a:lnTo>
                      <a:pt x="751" y="11"/>
                    </a:lnTo>
                    <a:lnTo>
                      <a:pt x="751" y="13"/>
                    </a:lnTo>
                    <a:lnTo>
                      <a:pt x="753" y="13"/>
                    </a:lnTo>
                    <a:lnTo>
                      <a:pt x="755" y="11"/>
                    </a:lnTo>
                    <a:lnTo>
                      <a:pt x="756" y="11"/>
                    </a:lnTo>
                    <a:lnTo>
                      <a:pt x="757" y="13"/>
                    </a:lnTo>
                    <a:lnTo>
                      <a:pt x="760" y="13"/>
                    </a:lnTo>
                    <a:lnTo>
                      <a:pt x="760" y="12"/>
                    </a:lnTo>
                    <a:lnTo>
                      <a:pt x="761" y="13"/>
                    </a:lnTo>
                    <a:lnTo>
                      <a:pt x="763" y="13"/>
                    </a:lnTo>
                    <a:lnTo>
                      <a:pt x="763" y="11"/>
                    </a:lnTo>
                    <a:lnTo>
                      <a:pt x="764" y="11"/>
                    </a:lnTo>
                    <a:lnTo>
                      <a:pt x="765" y="12"/>
                    </a:lnTo>
                    <a:lnTo>
                      <a:pt x="765" y="14"/>
                    </a:lnTo>
                    <a:lnTo>
                      <a:pt x="768" y="15"/>
                    </a:lnTo>
                    <a:lnTo>
                      <a:pt x="766" y="17"/>
                    </a:lnTo>
                    <a:lnTo>
                      <a:pt x="766" y="18"/>
                    </a:lnTo>
                    <a:lnTo>
                      <a:pt x="767" y="18"/>
                    </a:lnTo>
                    <a:lnTo>
                      <a:pt x="768" y="16"/>
                    </a:lnTo>
                    <a:lnTo>
                      <a:pt x="769" y="16"/>
                    </a:lnTo>
                    <a:lnTo>
                      <a:pt x="770" y="16"/>
                    </a:lnTo>
                    <a:lnTo>
                      <a:pt x="772" y="14"/>
                    </a:lnTo>
                    <a:lnTo>
                      <a:pt x="774" y="15"/>
                    </a:lnTo>
                    <a:lnTo>
                      <a:pt x="773" y="16"/>
                    </a:lnTo>
                    <a:lnTo>
                      <a:pt x="773" y="18"/>
                    </a:lnTo>
                    <a:lnTo>
                      <a:pt x="775" y="18"/>
                    </a:lnTo>
                    <a:lnTo>
                      <a:pt x="775" y="19"/>
                    </a:lnTo>
                    <a:lnTo>
                      <a:pt x="777" y="19"/>
                    </a:lnTo>
                    <a:lnTo>
                      <a:pt x="779" y="19"/>
                    </a:lnTo>
                    <a:lnTo>
                      <a:pt x="780" y="18"/>
                    </a:lnTo>
                    <a:lnTo>
                      <a:pt x="783" y="18"/>
                    </a:lnTo>
                    <a:lnTo>
                      <a:pt x="789" y="20"/>
                    </a:lnTo>
                    <a:lnTo>
                      <a:pt x="790" y="20"/>
                    </a:lnTo>
                    <a:lnTo>
                      <a:pt x="790" y="20"/>
                    </a:lnTo>
                    <a:lnTo>
                      <a:pt x="791" y="19"/>
                    </a:lnTo>
                    <a:lnTo>
                      <a:pt x="791" y="18"/>
                    </a:lnTo>
                    <a:lnTo>
                      <a:pt x="792" y="17"/>
                    </a:lnTo>
                    <a:lnTo>
                      <a:pt x="793" y="18"/>
                    </a:lnTo>
                    <a:lnTo>
                      <a:pt x="794" y="18"/>
                    </a:lnTo>
                    <a:lnTo>
                      <a:pt x="795" y="18"/>
                    </a:lnTo>
                    <a:lnTo>
                      <a:pt x="799" y="17"/>
                    </a:lnTo>
                    <a:lnTo>
                      <a:pt x="801" y="17"/>
                    </a:lnTo>
                    <a:lnTo>
                      <a:pt x="802" y="18"/>
                    </a:lnTo>
                    <a:lnTo>
                      <a:pt x="805" y="18"/>
                    </a:lnTo>
                    <a:lnTo>
                      <a:pt x="806" y="19"/>
                    </a:lnTo>
                    <a:lnTo>
                      <a:pt x="805" y="17"/>
                    </a:lnTo>
                    <a:lnTo>
                      <a:pt x="807" y="17"/>
                    </a:lnTo>
                    <a:lnTo>
                      <a:pt x="807" y="18"/>
                    </a:lnTo>
                    <a:lnTo>
                      <a:pt x="807" y="18"/>
                    </a:lnTo>
                    <a:lnTo>
                      <a:pt x="808" y="17"/>
                    </a:lnTo>
                    <a:lnTo>
                      <a:pt x="810" y="16"/>
                    </a:lnTo>
                    <a:lnTo>
                      <a:pt x="813" y="18"/>
                    </a:lnTo>
                    <a:lnTo>
                      <a:pt x="815" y="18"/>
                    </a:lnTo>
                    <a:lnTo>
                      <a:pt x="817" y="17"/>
                    </a:lnTo>
                    <a:lnTo>
                      <a:pt x="819" y="16"/>
                    </a:lnTo>
                    <a:lnTo>
                      <a:pt x="819" y="16"/>
                    </a:lnTo>
                    <a:lnTo>
                      <a:pt x="817" y="15"/>
                    </a:lnTo>
                    <a:lnTo>
                      <a:pt x="816" y="14"/>
                    </a:lnTo>
                    <a:lnTo>
                      <a:pt x="813" y="14"/>
                    </a:lnTo>
                    <a:lnTo>
                      <a:pt x="810" y="13"/>
                    </a:lnTo>
                    <a:lnTo>
                      <a:pt x="808" y="14"/>
                    </a:lnTo>
                    <a:lnTo>
                      <a:pt x="805" y="14"/>
                    </a:lnTo>
                    <a:lnTo>
                      <a:pt x="805" y="13"/>
                    </a:lnTo>
                    <a:lnTo>
                      <a:pt x="803" y="13"/>
                    </a:lnTo>
                    <a:lnTo>
                      <a:pt x="803" y="14"/>
                    </a:lnTo>
                    <a:lnTo>
                      <a:pt x="800" y="15"/>
                    </a:lnTo>
                    <a:lnTo>
                      <a:pt x="800" y="14"/>
                    </a:lnTo>
                    <a:lnTo>
                      <a:pt x="798" y="14"/>
                    </a:lnTo>
                    <a:lnTo>
                      <a:pt x="797" y="14"/>
                    </a:lnTo>
                    <a:lnTo>
                      <a:pt x="797" y="13"/>
                    </a:lnTo>
                    <a:lnTo>
                      <a:pt x="796" y="13"/>
                    </a:lnTo>
                    <a:lnTo>
                      <a:pt x="796" y="11"/>
                    </a:lnTo>
                    <a:lnTo>
                      <a:pt x="797" y="11"/>
                    </a:lnTo>
                    <a:lnTo>
                      <a:pt x="798" y="10"/>
                    </a:lnTo>
                    <a:lnTo>
                      <a:pt x="800" y="9"/>
                    </a:lnTo>
                    <a:lnTo>
                      <a:pt x="800" y="9"/>
                    </a:lnTo>
                    <a:lnTo>
                      <a:pt x="802" y="9"/>
                    </a:lnTo>
                    <a:lnTo>
                      <a:pt x="803" y="8"/>
                    </a:lnTo>
                    <a:lnTo>
                      <a:pt x="804" y="8"/>
                    </a:lnTo>
                    <a:lnTo>
                      <a:pt x="805" y="9"/>
                    </a:lnTo>
                    <a:lnTo>
                      <a:pt x="811" y="10"/>
                    </a:lnTo>
                    <a:lnTo>
                      <a:pt x="812" y="11"/>
                    </a:lnTo>
                    <a:lnTo>
                      <a:pt x="819" y="13"/>
                    </a:lnTo>
                    <a:lnTo>
                      <a:pt x="821" y="14"/>
                    </a:lnTo>
                    <a:lnTo>
                      <a:pt x="823" y="14"/>
                    </a:lnTo>
                    <a:lnTo>
                      <a:pt x="824" y="15"/>
                    </a:lnTo>
                    <a:lnTo>
                      <a:pt x="828" y="16"/>
                    </a:lnTo>
                    <a:lnTo>
                      <a:pt x="829" y="17"/>
                    </a:lnTo>
                    <a:lnTo>
                      <a:pt x="831" y="18"/>
                    </a:lnTo>
                    <a:lnTo>
                      <a:pt x="833" y="18"/>
                    </a:lnTo>
                    <a:lnTo>
                      <a:pt x="834" y="19"/>
                    </a:lnTo>
                    <a:lnTo>
                      <a:pt x="838" y="19"/>
                    </a:lnTo>
                    <a:lnTo>
                      <a:pt x="839" y="20"/>
                    </a:lnTo>
                    <a:lnTo>
                      <a:pt x="840" y="20"/>
                    </a:lnTo>
                    <a:lnTo>
                      <a:pt x="845" y="22"/>
                    </a:lnTo>
                    <a:lnTo>
                      <a:pt x="848" y="23"/>
                    </a:lnTo>
                    <a:lnTo>
                      <a:pt x="850" y="24"/>
                    </a:lnTo>
                    <a:lnTo>
                      <a:pt x="851" y="24"/>
                    </a:lnTo>
                    <a:lnTo>
                      <a:pt x="851" y="24"/>
                    </a:lnTo>
                    <a:lnTo>
                      <a:pt x="853" y="24"/>
                    </a:lnTo>
                    <a:lnTo>
                      <a:pt x="854" y="25"/>
                    </a:lnTo>
                    <a:lnTo>
                      <a:pt x="858" y="25"/>
                    </a:lnTo>
                    <a:lnTo>
                      <a:pt x="859" y="26"/>
                    </a:lnTo>
                    <a:lnTo>
                      <a:pt x="865" y="27"/>
                    </a:lnTo>
                    <a:lnTo>
                      <a:pt x="867" y="29"/>
                    </a:lnTo>
                    <a:lnTo>
                      <a:pt x="868" y="28"/>
                    </a:lnTo>
                    <a:lnTo>
                      <a:pt x="873" y="30"/>
                    </a:lnTo>
                    <a:lnTo>
                      <a:pt x="876" y="30"/>
                    </a:lnTo>
                    <a:lnTo>
                      <a:pt x="878" y="30"/>
                    </a:lnTo>
                    <a:lnTo>
                      <a:pt x="888" y="31"/>
                    </a:lnTo>
                    <a:lnTo>
                      <a:pt x="890" y="31"/>
                    </a:lnTo>
                    <a:lnTo>
                      <a:pt x="905" y="31"/>
                    </a:lnTo>
                    <a:lnTo>
                      <a:pt x="905" y="32"/>
                    </a:lnTo>
                    <a:lnTo>
                      <a:pt x="915" y="34"/>
                    </a:lnTo>
                    <a:lnTo>
                      <a:pt x="915" y="34"/>
                    </a:lnTo>
                    <a:lnTo>
                      <a:pt x="922" y="35"/>
                    </a:lnTo>
                    <a:lnTo>
                      <a:pt x="922" y="35"/>
                    </a:lnTo>
                    <a:lnTo>
                      <a:pt x="930" y="36"/>
                    </a:lnTo>
                    <a:lnTo>
                      <a:pt x="930" y="37"/>
                    </a:lnTo>
                    <a:lnTo>
                      <a:pt x="933" y="37"/>
                    </a:lnTo>
                    <a:lnTo>
                      <a:pt x="935" y="39"/>
                    </a:lnTo>
                    <a:lnTo>
                      <a:pt x="938" y="39"/>
                    </a:lnTo>
                    <a:lnTo>
                      <a:pt x="939" y="39"/>
                    </a:lnTo>
                    <a:lnTo>
                      <a:pt x="941" y="39"/>
                    </a:lnTo>
                    <a:lnTo>
                      <a:pt x="941" y="40"/>
                    </a:lnTo>
                    <a:lnTo>
                      <a:pt x="946" y="41"/>
                    </a:lnTo>
                    <a:lnTo>
                      <a:pt x="949" y="42"/>
                    </a:lnTo>
                    <a:lnTo>
                      <a:pt x="950" y="42"/>
                    </a:lnTo>
                    <a:lnTo>
                      <a:pt x="950" y="44"/>
                    </a:lnTo>
                    <a:lnTo>
                      <a:pt x="953" y="44"/>
                    </a:lnTo>
                    <a:lnTo>
                      <a:pt x="953" y="45"/>
                    </a:lnTo>
                    <a:lnTo>
                      <a:pt x="956" y="46"/>
                    </a:lnTo>
                    <a:lnTo>
                      <a:pt x="957" y="47"/>
                    </a:lnTo>
                    <a:lnTo>
                      <a:pt x="960" y="47"/>
                    </a:lnTo>
                    <a:lnTo>
                      <a:pt x="961" y="49"/>
                    </a:lnTo>
                    <a:lnTo>
                      <a:pt x="962" y="49"/>
                    </a:lnTo>
                    <a:lnTo>
                      <a:pt x="966" y="51"/>
                    </a:lnTo>
                    <a:lnTo>
                      <a:pt x="968" y="52"/>
                    </a:lnTo>
                    <a:lnTo>
                      <a:pt x="970" y="53"/>
                    </a:lnTo>
                    <a:lnTo>
                      <a:pt x="971" y="54"/>
                    </a:lnTo>
                    <a:lnTo>
                      <a:pt x="971" y="55"/>
                    </a:lnTo>
                    <a:lnTo>
                      <a:pt x="971" y="55"/>
                    </a:lnTo>
                    <a:lnTo>
                      <a:pt x="972" y="56"/>
                    </a:lnTo>
                    <a:lnTo>
                      <a:pt x="972" y="56"/>
                    </a:lnTo>
                    <a:lnTo>
                      <a:pt x="974" y="57"/>
                    </a:lnTo>
                    <a:lnTo>
                      <a:pt x="976" y="59"/>
                    </a:lnTo>
                    <a:lnTo>
                      <a:pt x="978" y="60"/>
                    </a:lnTo>
                    <a:lnTo>
                      <a:pt x="985" y="64"/>
                    </a:lnTo>
                    <a:lnTo>
                      <a:pt x="988" y="66"/>
                    </a:lnTo>
                    <a:lnTo>
                      <a:pt x="989" y="66"/>
                    </a:lnTo>
                    <a:lnTo>
                      <a:pt x="990" y="66"/>
                    </a:lnTo>
                    <a:lnTo>
                      <a:pt x="990" y="67"/>
                    </a:lnTo>
                    <a:lnTo>
                      <a:pt x="992" y="68"/>
                    </a:lnTo>
                    <a:lnTo>
                      <a:pt x="992" y="68"/>
                    </a:lnTo>
                    <a:lnTo>
                      <a:pt x="995" y="69"/>
                    </a:lnTo>
                    <a:lnTo>
                      <a:pt x="996" y="71"/>
                    </a:lnTo>
                    <a:lnTo>
                      <a:pt x="997" y="71"/>
                    </a:lnTo>
                    <a:lnTo>
                      <a:pt x="999" y="73"/>
                    </a:lnTo>
                    <a:lnTo>
                      <a:pt x="1001" y="74"/>
                    </a:lnTo>
                    <a:lnTo>
                      <a:pt x="1003" y="76"/>
                    </a:lnTo>
                    <a:lnTo>
                      <a:pt x="1005" y="76"/>
                    </a:lnTo>
                    <a:lnTo>
                      <a:pt x="1009" y="80"/>
                    </a:lnTo>
                    <a:lnTo>
                      <a:pt x="1012" y="82"/>
                    </a:lnTo>
                    <a:lnTo>
                      <a:pt x="1013" y="83"/>
                    </a:lnTo>
                    <a:lnTo>
                      <a:pt x="1015" y="85"/>
                    </a:lnTo>
                    <a:lnTo>
                      <a:pt x="1015" y="86"/>
                    </a:lnTo>
                    <a:lnTo>
                      <a:pt x="1019" y="89"/>
                    </a:lnTo>
                    <a:lnTo>
                      <a:pt x="1019" y="91"/>
                    </a:lnTo>
                    <a:lnTo>
                      <a:pt x="1026" y="96"/>
                    </a:lnTo>
                    <a:lnTo>
                      <a:pt x="1026" y="97"/>
                    </a:lnTo>
                    <a:lnTo>
                      <a:pt x="1027" y="97"/>
                    </a:lnTo>
                    <a:lnTo>
                      <a:pt x="1028" y="99"/>
                    </a:lnTo>
                    <a:lnTo>
                      <a:pt x="1029" y="99"/>
                    </a:lnTo>
                    <a:lnTo>
                      <a:pt x="1033" y="103"/>
                    </a:lnTo>
                    <a:lnTo>
                      <a:pt x="1034" y="103"/>
                    </a:lnTo>
                    <a:lnTo>
                      <a:pt x="1037" y="105"/>
                    </a:lnTo>
                    <a:lnTo>
                      <a:pt x="1038" y="105"/>
                    </a:lnTo>
                    <a:lnTo>
                      <a:pt x="1038" y="107"/>
                    </a:lnTo>
                    <a:lnTo>
                      <a:pt x="1041" y="108"/>
                    </a:lnTo>
                    <a:lnTo>
                      <a:pt x="1046" y="113"/>
                    </a:lnTo>
                    <a:lnTo>
                      <a:pt x="1050" y="115"/>
                    </a:lnTo>
                    <a:lnTo>
                      <a:pt x="1052" y="117"/>
                    </a:lnTo>
                    <a:lnTo>
                      <a:pt x="1055" y="120"/>
                    </a:lnTo>
                    <a:lnTo>
                      <a:pt x="1056" y="121"/>
                    </a:lnTo>
                    <a:lnTo>
                      <a:pt x="1059" y="122"/>
                    </a:lnTo>
                    <a:lnTo>
                      <a:pt x="1059" y="123"/>
                    </a:lnTo>
                    <a:lnTo>
                      <a:pt x="1063" y="126"/>
                    </a:lnTo>
                    <a:lnTo>
                      <a:pt x="1065" y="127"/>
                    </a:lnTo>
                    <a:lnTo>
                      <a:pt x="1065" y="128"/>
                    </a:lnTo>
                    <a:lnTo>
                      <a:pt x="1066" y="129"/>
                    </a:lnTo>
                    <a:lnTo>
                      <a:pt x="1069" y="130"/>
                    </a:lnTo>
                    <a:lnTo>
                      <a:pt x="1072" y="133"/>
                    </a:lnTo>
                    <a:lnTo>
                      <a:pt x="1074" y="134"/>
                    </a:lnTo>
                    <a:lnTo>
                      <a:pt x="1074" y="135"/>
                    </a:lnTo>
                    <a:lnTo>
                      <a:pt x="1075" y="136"/>
                    </a:lnTo>
                    <a:lnTo>
                      <a:pt x="1076" y="136"/>
                    </a:lnTo>
                    <a:lnTo>
                      <a:pt x="1077" y="137"/>
                    </a:lnTo>
                    <a:lnTo>
                      <a:pt x="1077" y="137"/>
                    </a:lnTo>
                    <a:lnTo>
                      <a:pt x="1079" y="139"/>
                    </a:lnTo>
                    <a:lnTo>
                      <a:pt x="1080" y="140"/>
                    </a:lnTo>
                    <a:lnTo>
                      <a:pt x="1083" y="142"/>
                    </a:lnTo>
                    <a:lnTo>
                      <a:pt x="1084" y="144"/>
                    </a:lnTo>
                    <a:lnTo>
                      <a:pt x="1086" y="146"/>
                    </a:lnTo>
                    <a:lnTo>
                      <a:pt x="1087" y="146"/>
                    </a:lnTo>
                    <a:lnTo>
                      <a:pt x="1091" y="150"/>
                    </a:lnTo>
                    <a:lnTo>
                      <a:pt x="1093" y="153"/>
                    </a:lnTo>
                    <a:lnTo>
                      <a:pt x="1095" y="153"/>
                    </a:lnTo>
                    <a:lnTo>
                      <a:pt x="1097" y="155"/>
                    </a:lnTo>
                    <a:lnTo>
                      <a:pt x="1097" y="155"/>
                    </a:lnTo>
                    <a:lnTo>
                      <a:pt x="1100" y="157"/>
                    </a:lnTo>
                    <a:lnTo>
                      <a:pt x="1100" y="158"/>
                    </a:lnTo>
                    <a:lnTo>
                      <a:pt x="1100" y="158"/>
                    </a:lnTo>
                    <a:lnTo>
                      <a:pt x="1101" y="160"/>
                    </a:lnTo>
                    <a:lnTo>
                      <a:pt x="1102" y="161"/>
                    </a:lnTo>
                    <a:lnTo>
                      <a:pt x="1103" y="162"/>
                    </a:lnTo>
                    <a:lnTo>
                      <a:pt x="1104" y="162"/>
                    </a:lnTo>
                    <a:lnTo>
                      <a:pt x="1105" y="164"/>
                    </a:lnTo>
                    <a:lnTo>
                      <a:pt x="1107" y="165"/>
                    </a:lnTo>
                    <a:lnTo>
                      <a:pt x="1111" y="170"/>
                    </a:lnTo>
                    <a:lnTo>
                      <a:pt x="1113" y="172"/>
                    </a:lnTo>
                    <a:lnTo>
                      <a:pt x="1121" y="182"/>
                    </a:lnTo>
                    <a:lnTo>
                      <a:pt x="1125" y="187"/>
                    </a:lnTo>
                    <a:lnTo>
                      <a:pt x="1132" y="197"/>
                    </a:lnTo>
                    <a:lnTo>
                      <a:pt x="1135" y="207"/>
                    </a:lnTo>
                    <a:lnTo>
                      <a:pt x="1135" y="209"/>
                    </a:lnTo>
                    <a:lnTo>
                      <a:pt x="1136" y="212"/>
                    </a:lnTo>
                    <a:lnTo>
                      <a:pt x="1144" y="234"/>
                    </a:lnTo>
                    <a:lnTo>
                      <a:pt x="1144" y="235"/>
                    </a:lnTo>
                    <a:lnTo>
                      <a:pt x="1145" y="235"/>
                    </a:lnTo>
                    <a:lnTo>
                      <a:pt x="1145" y="237"/>
                    </a:lnTo>
                    <a:lnTo>
                      <a:pt x="1146" y="239"/>
                    </a:lnTo>
                    <a:lnTo>
                      <a:pt x="1146" y="241"/>
                    </a:lnTo>
                    <a:lnTo>
                      <a:pt x="1148" y="244"/>
                    </a:lnTo>
                    <a:lnTo>
                      <a:pt x="1147" y="246"/>
                    </a:lnTo>
                    <a:lnTo>
                      <a:pt x="1148" y="247"/>
                    </a:lnTo>
                    <a:lnTo>
                      <a:pt x="1148" y="248"/>
                    </a:lnTo>
                    <a:lnTo>
                      <a:pt x="1149" y="249"/>
                    </a:lnTo>
                    <a:lnTo>
                      <a:pt x="1149" y="251"/>
                    </a:lnTo>
                    <a:lnTo>
                      <a:pt x="1150" y="251"/>
                    </a:lnTo>
                    <a:lnTo>
                      <a:pt x="1150" y="257"/>
                    </a:lnTo>
                    <a:lnTo>
                      <a:pt x="1151" y="257"/>
                    </a:lnTo>
                    <a:lnTo>
                      <a:pt x="1150" y="259"/>
                    </a:lnTo>
                    <a:lnTo>
                      <a:pt x="1152" y="259"/>
                    </a:lnTo>
                    <a:lnTo>
                      <a:pt x="1152" y="260"/>
                    </a:lnTo>
                    <a:lnTo>
                      <a:pt x="1153" y="262"/>
                    </a:lnTo>
                    <a:lnTo>
                      <a:pt x="1153" y="266"/>
                    </a:lnTo>
                    <a:lnTo>
                      <a:pt x="1154" y="267"/>
                    </a:lnTo>
                    <a:lnTo>
                      <a:pt x="1153" y="271"/>
                    </a:lnTo>
                    <a:lnTo>
                      <a:pt x="1153" y="271"/>
                    </a:lnTo>
                    <a:lnTo>
                      <a:pt x="1153" y="275"/>
                    </a:lnTo>
                    <a:lnTo>
                      <a:pt x="1152" y="276"/>
                    </a:lnTo>
                    <a:lnTo>
                      <a:pt x="1152" y="282"/>
                    </a:lnTo>
                    <a:lnTo>
                      <a:pt x="1151" y="286"/>
                    </a:lnTo>
                    <a:lnTo>
                      <a:pt x="1151" y="288"/>
                    </a:lnTo>
                    <a:lnTo>
                      <a:pt x="1150" y="288"/>
                    </a:lnTo>
                    <a:lnTo>
                      <a:pt x="1151" y="292"/>
                    </a:lnTo>
                    <a:lnTo>
                      <a:pt x="1150" y="296"/>
                    </a:lnTo>
                    <a:lnTo>
                      <a:pt x="1150" y="296"/>
                    </a:lnTo>
                    <a:lnTo>
                      <a:pt x="1150" y="298"/>
                    </a:lnTo>
                    <a:lnTo>
                      <a:pt x="1150" y="298"/>
                    </a:lnTo>
                    <a:lnTo>
                      <a:pt x="1150" y="301"/>
                    </a:lnTo>
                    <a:lnTo>
                      <a:pt x="1150" y="303"/>
                    </a:lnTo>
                    <a:lnTo>
                      <a:pt x="1151" y="304"/>
                    </a:lnTo>
                    <a:lnTo>
                      <a:pt x="1150" y="305"/>
                    </a:lnTo>
                    <a:lnTo>
                      <a:pt x="1151" y="307"/>
                    </a:lnTo>
                    <a:lnTo>
                      <a:pt x="1151" y="308"/>
                    </a:lnTo>
                    <a:lnTo>
                      <a:pt x="1148" y="309"/>
                    </a:lnTo>
                    <a:lnTo>
                      <a:pt x="1149" y="316"/>
                    </a:lnTo>
                    <a:lnTo>
                      <a:pt x="1148" y="320"/>
                    </a:lnTo>
                    <a:lnTo>
                      <a:pt x="1150" y="332"/>
                    </a:lnTo>
                    <a:lnTo>
                      <a:pt x="1153" y="338"/>
                    </a:lnTo>
                    <a:lnTo>
                      <a:pt x="1153" y="340"/>
                    </a:lnTo>
                    <a:lnTo>
                      <a:pt x="1154" y="342"/>
                    </a:lnTo>
                    <a:lnTo>
                      <a:pt x="1154" y="343"/>
                    </a:lnTo>
                    <a:lnTo>
                      <a:pt x="1156" y="348"/>
                    </a:lnTo>
                    <a:lnTo>
                      <a:pt x="1156" y="349"/>
                    </a:lnTo>
                    <a:lnTo>
                      <a:pt x="1158" y="358"/>
                    </a:lnTo>
                    <a:lnTo>
                      <a:pt x="1159" y="358"/>
                    </a:lnTo>
                    <a:lnTo>
                      <a:pt x="1160" y="361"/>
                    </a:lnTo>
                    <a:lnTo>
                      <a:pt x="1160" y="362"/>
                    </a:lnTo>
                    <a:lnTo>
                      <a:pt x="1161" y="370"/>
                    </a:lnTo>
                    <a:lnTo>
                      <a:pt x="1162" y="372"/>
                    </a:lnTo>
                    <a:lnTo>
                      <a:pt x="1163" y="374"/>
                    </a:lnTo>
                    <a:lnTo>
                      <a:pt x="1162" y="375"/>
                    </a:lnTo>
                    <a:lnTo>
                      <a:pt x="1162" y="377"/>
                    </a:lnTo>
                    <a:lnTo>
                      <a:pt x="1160" y="380"/>
                    </a:lnTo>
                    <a:lnTo>
                      <a:pt x="1159" y="380"/>
                    </a:lnTo>
                    <a:lnTo>
                      <a:pt x="1159" y="379"/>
                    </a:lnTo>
                    <a:lnTo>
                      <a:pt x="1159" y="379"/>
                    </a:lnTo>
                    <a:lnTo>
                      <a:pt x="1159" y="378"/>
                    </a:lnTo>
                    <a:lnTo>
                      <a:pt x="1159" y="378"/>
                    </a:lnTo>
                    <a:lnTo>
                      <a:pt x="1158" y="380"/>
                    </a:lnTo>
                    <a:lnTo>
                      <a:pt x="1158" y="381"/>
                    </a:lnTo>
                    <a:lnTo>
                      <a:pt x="1156" y="381"/>
                    </a:lnTo>
                    <a:lnTo>
                      <a:pt x="1156" y="382"/>
                    </a:lnTo>
                    <a:lnTo>
                      <a:pt x="1155" y="382"/>
                    </a:lnTo>
                    <a:lnTo>
                      <a:pt x="1155" y="383"/>
                    </a:lnTo>
                    <a:lnTo>
                      <a:pt x="1154" y="384"/>
                    </a:lnTo>
                    <a:lnTo>
                      <a:pt x="1154" y="386"/>
                    </a:lnTo>
                    <a:lnTo>
                      <a:pt x="1153" y="388"/>
                    </a:lnTo>
                    <a:lnTo>
                      <a:pt x="1153" y="388"/>
                    </a:lnTo>
                    <a:lnTo>
                      <a:pt x="1153" y="389"/>
                    </a:lnTo>
                    <a:lnTo>
                      <a:pt x="1153" y="389"/>
                    </a:lnTo>
                    <a:lnTo>
                      <a:pt x="1152" y="392"/>
                    </a:lnTo>
                    <a:lnTo>
                      <a:pt x="1150" y="395"/>
                    </a:lnTo>
                    <a:lnTo>
                      <a:pt x="1148" y="402"/>
                    </a:lnTo>
                    <a:lnTo>
                      <a:pt x="1147" y="409"/>
                    </a:lnTo>
                    <a:lnTo>
                      <a:pt x="1147" y="418"/>
                    </a:lnTo>
                    <a:lnTo>
                      <a:pt x="1148" y="421"/>
                    </a:lnTo>
                    <a:lnTo>
                      <a:pt x="1148" y="423"/>
                    </a:lnTo>
                    <a:lnTo>
                      <a:pt x="1148" y="425"/>
                    </a:lnTo>
                    <a:lnTo>
                      <a:pt x="1148" y="425"/>
                    </a:lnTo>
                    <a:lnTo>
                      <a:pt x="1148" y="426"/>
                    </a:lnTo>
                    <a:lnTo>
                      <a:pt x="1148" y="429"/>
                    </a:lnTo>
                    <a:lnTo>
                      <a:pt x="1147" y="429"/>
                    </a:lnTo>
                    <a:lnTo>
                      <a:pt x="1147" y="433"/>
                    </a:lnTo>
                    <a:lnTo>
                      <a:pt x="1146" y="433"/>
                    </a:lnTo>
                    <a:lnTo>
                      <a:pt x="1145" y="437"/>
                    </a:lnTo>
                    <a:lnTo>
                      <a:pt x="1144" y="438"/>
                    </a:lnTo>
                    <a:lnTo>
                      <a:pt x="1143" y="442"/>
                    </a:lnTo>
                    <a:lnTo>
                      <a:pt x="1142" y="443"/>
                    </a:lnTo>
                    <a:lnTo>
                      <a:pt x="1141" y="445"/>
                    </a:lnTo>
                    <a:lnTo>
                      <a:pt x="1139" y="447"/>
                    </a:lnTo>
                    <a:lnTo>
                      <a:pt x="1139" y="448"/>
                    </a:lnTo>
                    <a:lnTo>
                      <a:pt x="1138" y="449"/>
                    </a:lnTo>
                    <a:lnTo>
                      <a:pt x="1138" y="450"/>
                    </a:lnTo>
                    <a:lnTo>
                      <a:pt x="1138" y="451"/>
                    </a:lnTo>
                    <a:lnTo>
                      <a:pt x="1137" y="453"/>
                    </a:lnTo>
                    <a:lnTo>
                      <a:pt x="1135" y="457"/>
                    </a:lnTo>
                    <a:lnTo>
                      <a:pt x="1134" y="459"/>
                    </a:lnTo>
                    <a:lnTo>
                      <a:pt x="1133" y="461"/>
                    </a:lnTo>
                    <a:lnTo>
                      <a:pt x="1132" y="463"/>
                    </a:lnTo>
                    <a:lnTo>
                      <a:pt x="1131" y="466"/>
                    </a:lnTo>
                    <a:lnTo>
                      <a:pt x="1131" y="466"/>
                    </a:lnTo>
                    <a:lnTo>
                      <a:pt x="1131" y="467"/>
                    </a:lnTo>
                    <a:lnTo>
                      <a:pt x="1129" y="468"/>
                    </a:lnTo>
                    <a:lnTo>
                      <a:pt x="1129" y="470"/>
                    </a:lnTo>
                    <a:lnTo>
                      <a:pt x="1129" y="471"/>
                    </a:lnTo>
                    <a:lnTo>
                      <a:pt x="1128" y="476"/>
                    </a:lnTo>
                    <a:lnTo>
                      <a:pt x="1127" y="477"/>
                    </a:lnTo>
                    <a:lnTo>
                      <a:pt x="1127" y="480"/>
                    </a:lnTo>
                    <a:lnTo>
                      <a:pt x="1127" y="481"/>
                    </a:lnTo>
                    <a:lnTo>
                      <a:pt x="1127" y="483"/>
                    </a:lnTo>
                    <a:lnTo>
                      <a:pt x="1126" y="484"/>
                    </a:lnTo>
                    <a:lnTo>
                      <a:pt x="1125" y="488"/>
                    </a:lnTo>
                    <a:lnTo>
                      <a:pt x="1124" y="489"/>
                    </a:lnTo>
                    <a:lnTo>
                      <a:pt x="1124" y="490"/>
                    </a:lnTo>
                    <a:lnTo>
                      <a:pt x="1123" y="490"/>
                    </a:lnTo>
                    <a:lnTo>
                      <a:pt x="1122" y="492"/>
                    </a:lnTo>
                    <a:lnTo>
                      <a:pt x="1121" y="493"/>
                    </a:lnTo>
                    <a:lnTo>
                      <a:pt x="1121" y="493"/>
                    </a:lnTo>
                    <a:lnTo>
                      <a:pt x="1122" y="494"/>
                    </a:lnTo>
                    <a:lnTo>
                      <a:pt x="1121" y="496"/>
                    </a:lnTo>
                    <a:lnTo>
                      <a:pt x="1121" y="496"/>
                    </a:lnTo>
                    <a:lnTo>
                      <a:pt x="1118" y="497"/>
                    </a:lnTo>
                    <a:lnTo>
                      <a:pt x="1117" y="498"/>
                    </a:lnTo>
                    <a:lnTo>
                      <a:pt x="1114" y="501"/>
                    </a:lnTo>
                    <a:lnTo>
                      <a:pt x="1113" y="502"/>
                    </a:lnTo>
                    <a:lnTo>
                      <a:pt x="1112" y="503"/>
                    </a:lnTo>
                    <a:lnTo>
                      <a:pt x="1111" y="505"/>
                    </a:lnTo>
                    <a:lnTo>
                      <a:pt x="1110" y="506"/>
                    </a:lnTo>
                    <a:lnTo>
                      <a:pt x="1108" y="507"/>
                    </a:lnTo>
                    <a:lnTo>
                      <a:pt x="1108" y="508"/>
                    </a:lnTo>
                    <a:lnTo>
                      <a:pt x="1106" y="512"/>
                    </a:lnTo>
                    <a:lnTo>
                      <a:pt x="1106" y="513"/>
                    </a:lnTo>
                    <a:lnTo>
                      <a:pt x="1102" y="522"/>
                    </a:lnTo>
                    <a:lnTo>
                      <a:pt x="1101" y="532"/>
                    </a:lnTo>
                    <a:lnTo>
                      <a:pt x="1101" y="547"/>
                    </a:lnTo>
                    <a:lnTo>
                      <a:pt x="1100" y="555"/>
                    </a:lnTo>
                    <a:lnTo>
                      <a:pt x="1099" y="558"/>
                    </a:lnTo>
                    <a:lnTo>
                      <a:pt x="1098" y="566"/>
                    </a:lnTo>
                    <a:lnTo>
                      <a:pt x="1098" y="567"/>
                    </a:lnTo>
                    <a:lnTo>
                      <a:pt x="1098" y="571"/>
                    </a:lnTo>
                    <a:lnTo>
                      <a:pt x="1097" y="575"/>
                    </a:lnTo>
                    <a:lnTo>
                      <a:pt x="1097" y="581"/>
                    </a:lnTo>
                    <a:lnTo>
                      <a:pt x="1098" y="586"/>
                    </a:lnTo>
                    <a:lnTo>
                      <a:pt x="1098" y="588"/>
                    </a:lnTo>
                    <a:lnTo>
                      <a:pt x="1097" y="589"/>
                    </a:lnTo>
                    <a:lnTo>
                      <a:pt x="1096" y="590"/>
                    </a:lnTo>
                    <a:lnTo>
                      <a:pt x="1095" y="594"/>
                    </a:lnTo>
                    <a:lnTo>
                      <a:pt x="1091" y="600"/>
                    </a:lnTo>
                    <a:lnTo>
                      <a:pt x="1091" y="602"/>
                    </a:lnTo>
                    <a:lnTo>
                      <a:pt x="1090" y="607"/>
                    </a:lnTo>
                    <a:lnTo>
                      <a:pt x="1089" y="613"/>
                    </a:lnTo>
                    <a:lnTo>
                      <a:pt x="1087" y="619"/>
                    </a:lnTo>
                    <a:lnTo>
                      <a:pt x="1087" y="622"/>
                    </a:lnTo>
                    <a:lnTo>
                      <a:pt x="1084" y="631"/>
                    </a:lnTo>
                    <a:lnTo>
                      <a:pt x="1082" y="647"/>
                    </a:lnTo>
                    <a:lnTo>
                      <a:pt x="1080" y="652"/>
                    </a:lnTo>
                    <a:lnTo>
                      <a:pt x="1079" y="657"/>
                    </a:lnTo>
                    <a:lnTo>
                      <a:pt x="1077" y="662"/>
                    </a:lnTo>
                    <a:lnTo>
                      <a:pt x="1071" y="667"/>
                    </a:lnTo>
                    <a:lnTo>
                      <a:pt x="1067" y="667"/>
                    </a:lnTo>
                    <a:lnTo>
                      <a:pt x="1050" y="676"/>
                    </a:lnTo>
                    <a:lnTo>
                      <a:pt x="1037" y="681"/>
                    </a:lnTo>
                    <a:lnTo>
                      <a:pt x="1028" y="688"/>
                    </a:lnTo>
                    <a:lnTo>
                      <a:pt x="1024" y="691"/>
                    </a:lnTo>
                    <a:lnTo>
                      <a:pt x="1023" y="696"/>
                    </a:lnTo>
                    <a:lnTo>
                      <a:pt x="1020" y="699"/>
                    </a:lnTo>
                    <a:lnTo>
                      <a:pt x="1019" y="699"/>
                    </a:lnTo>
                    <a:lnTo>
                      <a:pt x="1019" y="700"/>
                    </a:lnTo>
                    <a:lnTo>
                      <a:pt x="1017" y="701"/>
                    </a:lnTo>
                    <a:lnTo>
                      <a:pt x="1014" y="705"/>
                    </a:lnTo>
                    <a:lnTo>
                      <a:pt x="1013" y="709"/>
                    </a:lnTo>
                    <a:lnTo>
                      <a:pt x="1010" y="715"/>
                    </a:lnTo>
                    <a:lnTo>
                      <a:pt x="1010" y="717"/>
                    </a:lnTo>
                    <a:lnTo>
                      <a:pt x="1009" y="717"/>
                    </a:lnTo>
                    <a:lnTo>
                      <a:pt x="1008" y="721"/>
                    </a:lnTo>
                    <a:lnTo>
                      <a:pt x="1000" y="728"/>
                    </a:lnTo>
                    <a:lnTo>
                      <a:pt x="991" y="733"/>
                    </a:lnTo>
                    <a:lnTo>
                      <a:pt x="991" y="728"/>
                    </a:lnTo>
                    <a:lnTo>
                      <a:pt x="990" y="726"/>
                    </a:lnTo>
                    <a:lnTo>
                      <a:pt x="990" y="725"/>
                    </a:lnTo>
                    <a:lnTo>
                      <a:pt x="990" y="725"/>
                    </a:lnTo>
                    <a:lnTo>
                      <a:pt x="987" y="722"/>
                    </a:lnTo>
                    <a:lnTo>
                      <a:pt x="985" y="721"/>
                    </a:lnTo>
                    <a:lnTo>
                      <a:pt x="983" y="720"/>
                    </a:lnTo>
                    <a:lnTo>
                      <a:pt x="980" y="719"/>
                    </a:lnTo>
                    <a:lnTo>
                      <a:pt x="978" y="717"/>
                    </a:lnTo>
                    <a:lnTo>
                      <a:pt x="977" y="717"/>
                    </a:lnTo>
                    <a:lnTo>
                      <a:pt x="977" y="714"/>
                    </a:lnTo>
                    <a:lnTo>
                      <a:pt x="978" y="714"/>
                    </a:lnTo>
                    <a:lnTo>
                      <a:pt x="978" y="711"/>
                    </a:lnTo>
                    <a:lnTo>
                      <a:pt x="977" y="707"/>
                    </a:lnTo>
                    <a:lnTo>
                      <a:pt x="976" y="707"/>
                    </a:lnTo>
                    <a:lnTo>
                      <a:pt x="975" y="705"/>
                    </a:lnTo>
                    <a:lnTo>
                      <a:pt x="972" y="704"/>
                    </a:lnTo>
                    <a:lnTo>
                      <a:pt x="972" y="703"/>
                    </a:lnTo>
                    <a:lnTo>
                      <a:pt x="970" y="702"/>
                    </a:lnTo>
                    <a:lnTo>
                      <a:pt x="970" y="702"/>
                    </a:lnTo>
                    <a:lnTo>
                      <a:pt x="969" y="702"/>
                    </a:lnTo>
                    <a:lnTo>
                      <a:pt x="968" y="700"/>
                    </a:lnTo>
                    <a:lnTo>
                      <a:pt x="968" y="699"/>
                    </a:lnTo>
                    <a:lnTo>
                      <a:pt x="972" y="696"/>
                    </a:lnTo>
                    <a:lnTo>
                      <a:pt x="971" y="692"/>
                    </a:lnTo>
                    <a:lnTo>
                      <a:pt x="972" y="690"/>
                    </a:lnTo>
                    <a:lnTo>
                      <a:pt x="970" y="690"/>
                    </a:lnTo>
                    <a:lnTo>
                      <a:pt x="969" y="688"/>
                    </a:lnTo>
                    <a:lnTo>
                      <a:pt x="968" y="688"/>
                    </a:lnTo>
                    <a:lnTo>
                      <a:pt x="967" y="687"/>
                    </a:lnTo>
                    <a:lnTo>
                      <a:pt x="967" y="686"/>
                    </a:lnTo>
                    <a:lnTo>
                      <a:pt x="967" y="685"/>
                    </a:lnTo>
                    <a:lnTo>
                      <a:pt x="967" y="684"/>
                    </a:lnTo>
                    <a:lnTo>
                      <a:pt x="968" y="683"/>
                    </a:lnTo>
                    <a:lnTo>
                      <a:pt x="968" y="679"/>
                    </a:lnTo>
                    <a:lnTo>
                      <a:pt x="967" y="679"/>
                    </a:lnTo>
                    <a:lnTo>
                      <a:pt x="968" y="677"/>
                    </a:lnTo>
                    <a:lnTo>
                      <a:pt x="967" y="676"/>
                    </a:lnTo>
                    <a:lnTo>
                      <a:pt x="965" y="676"/>
                    </a:lnTo>
                    <a:lnTo>
                      <a:pt x="964" y="675"/>
                    </a:lnTo>
                    <a:lnTo>
                      <a:pt x="962" y="674"/>
                    </a:lnTo>
                    <a:lnTo>
                      <a:pt x="961" y="673"/>
                    </a:lnTo>
                    <a:lnTo>
                      <a:pt x="961" y="672"/>
                    </a:lnTo>
                    <a:lnTo>
                      <a:pt x="959" y="670"/>
                    </a:lnTo>
                    <a:lnTo>
                      <a:pt x="959" y="668"/>
                    </a:lnTo>
                    <a:lnTo>
                      <a:pt x="958" y="667"/>
                    </a:lnTo>
                    <a:lnTo>
                      <a:pt x="956" y="667"/>
                    </a:lnTo>
                    <a:lnTo>
                      <a:pt x="955" y="667"/>
                    </a:lnTo>
                    <a:lnTo>
                      <a:pt x="953" y="666"/>
                    </a:lnTo>
                    <a:lnTo>
                      <a:pt x="953" y="665"/>
                    </a:lnTo>
                    <a:lnTo>
                      <a:pt x="955" y="665"/>
                    </a:lnTo>
                    <a:lnTo>
                      <a:pt x="955" y="664"/>
                    </a:lnTo>
                    <a:lnTo>
                      <a:pt x="955" y="660"/>
                    </a:lnTo>
                    <a:lnTo>
                      <a:pt x="958" y="659"/>
                    </a:lnTo>
                    <a:lnTo>
                      <a:pt x="958" y="658"/>
                    </a:lnTo>
                    <a:lnTo>
                      <a:pt x="959" y="658"/>
                    </a:lnTo>
                    <a:lnTo>
                      <a:pt x="959" y="656"/>
                    </a:lnTo>
                    <a:lnTo>
                      <a:pt x="960" y="656"/>
                    </a:lnTo>
                    <a:lnTo>
                      <a:pt x="960" y="653"/>
                    </a:lnTo>
                    <a:lnTo>
                      <a:pt x="958" y="654"/>
                    </a:lnTo>
                    <a:lnTo>
                      <a:pt x="957" y="658"/>
                    </a:lnTo>
                    <a:lnTo>
                      <a:pt x="957" y="659"/>
                    </a:lnTo>
                    <a:lnTo>
                      <a:pt x="955" y="659"/>
                    </a:lnTo>
                    <a:lnTo>
                      <a:pt x="954" y="660"/>
                    </a:lnTo>
                    <a:lnTo>
                      <a:pt x="954" y="663"/>
                    </a:lnTo>
                    <a:lnTo>
                      <a:pt x="953" y="663"/>
                    </a:lnTo>
                    <a:lnTo>
                      <a:pt x="952" y="667"/>
                    </a:lnTo>
                    <a:lnTo>
                      <a:pt x="952" y="668"/>
                    </a:lnTo>
                    <a:lnTo>
                      <a:pt x="955" y="668"/>
                    </a:lnTo>
                    <a:lnTo>
                      <a:pt x="955" y="669"/>
                    </a:lnTo>
                    <a:lnTo>
                      <a:pt x="955" y="669"/>
                    </a:lnTo>
                    <a:lnTo>
                      <a:pt x="956" y="671"/>
                    </a:lnTo>
                    <a:lnTo>
                      <a:pt x="959" y="674"/>
                    </a:lnTo>
                    <a:lnTo>
                      <a:pt x="959" y="675"/>
                    </a:lnTo>
                    <a:lnTo>
                      <a:pt x="960" y="676"/>
                    </a:lnTo>
                    <a:lnTo>
                      <a:pt x="961" y="678"/>
                    </a:lnTo>
                    <a:lnTo>
                      <a:pt x="961" y="679"/>
                    </a:lnTo>
                    <a:lnTo>
                      <a:pt x="962" y="680"/>
                    </a:lnTo>
                    <a:lnTo>
                      <a:pt x="962" y="681"/>
                    </a:lnTo>
                    <a:lnTo>
                      <a:pt x="961" y="683"/>
                    </a:lnTo>
                    <a:lnTo>
                      <a:pt x="961" y="686"/>
                    </a:lnTo>
                    <a:lnTo>
                      <a:pt x="962" y="688"/>
                    </a:lnTo>
                    <a:lnTo>
                      <a:pt x="965" y="691"/>
                    </a:lnTo>
                    <a:lnTo>
                      <a:pt x="969" y="692"/>
                    </a:lnTo>
                    <a:lnTo>
                      <a:pt x="969" y="695"/>
                    </a:lnTo>
                    <a:lnTo>
                      <a:pt x="967" y="696"/>
                    </a:lnTo>
                    <a:lnTo>
                      <a:pt x="965" y="699"/>
                    </a:lnTo>
                    <a:lnTo>
                      <a:pt x="965" y="701"/>
                    </a:lnTo>
                    <a:lnTo>
                      <a:pt x="967" y="705"/>
                    </a:lnTo>
                    <a:lnTo>
                      <a:pt x="971" y="706"/>
                    </a:lnTo>
                    <a:lnTo>
                      <a:pt x="974" y="709"/>
                    </a:lnTo>
                    <a:lnTo>
                      <a:pt x="974" y="710"/>
                    </a:lnTo>
                    <a:lnTo>
                      <a:pt x="974" y="717"/>
                    </a:lnTo>
                    <a:lnTo>
                      <a:pt x="974" y="717"/>
                    </a:lnTo>
                    <a:lnTo>
                      <a:pt x="974" y="718"/>
                    </a:lnTo>
                    <a:lnTo>
                      <a:pt x="975" y="720"/>
                    </a:lnTo>
                    <a:lnTo>
                      <a:pt x="981" y="723"/>
                    </a:lnTo>
                    <a:lnTo>
                      <a:pt x="982" y="723"/>
                    </a:lnTo>
                    <a:lnTo>
                      <a:pt x="983" y="725"/>
                    </a:lnTo>
                    <a:lnTo>
                      <a:pt x="985" y="727"/>
                    </a:lnTo>
                    <a:lnTo>
                      <a:pt x="985" y="728"/>
                    </a:lnTo>
                    <a:lnTo>
                      <a:pt x="986" y="729"/>
                    </a:lnTo>
                    <a:lnTo>
                      <a:pt x="986" y="731"/>
                    </a:lnTo>
                    <a:lnTo>
                      <a:pt x="988" y="731"/>
                    </a:lnTo>
                    <a:lnTo>
                      <a:pt x="988" y="732"/>
                    </a:lnTo>
                    <a:lnTo>
                      <a:pt x="988" y="733"/>
                    </a:lnTo>
                    <a:lnTo>
                      <a:pt x="988" y="735"/>
                    </a:lnTo>
                    <a:lnTo>
                      <a:pt x="988" y="737"/>
                    </a:lnTo>
                    <a:lnTo>
                      <a:pt x="983" y="742"/>
                    </a:lnTo>
                    <a:lnTo>
                      <a:pt x="983" y="742"/>
                    </a:lnTo>
                    <a:lnTo>
                      <a:pt x="982" y="743"/>
                    </a:lnTo>
                    <a:lnTo>
                      <a:pt x="981" y="745"/>
                    </a:lnTo>
                    <a:lnTo>
                      <a:pt x="981" y="746"/>
                    </a:lnTo>
                    <a:lnTo>
                      <a:pt x="980" y="747"/>
                    </a:lnTo>
                    <a:lnTo>
                      <a:pt x="980" y="748"/>
                    </a:lnTo>
                    <a:lnTo>
                      <a:pt x="978" y="748"/>
                    </a:lnTo>
                    <a:lnTo>
                      <a:pt x="979" y="749"/>
                    </a:lnTo>
                    <a:lnTo>
                      <a:pt x="976" y="750"/>
                    </a:lnTo>
                    <a:lnTo>
                      <a:pt x="975" y="751"/>
                    </a:lnTo>
                    <a:lnTo>
                      <a:pt x="971" y="752"/>
                    </a:lnTo>
                    <a:lnTo>
                      <a:pt x="966" y="755"/>
                    </a:lnTo>
                    <a:lnTo>
                      <a:pt x="966" y="756"/>
                    </a:lnTo>
                    <a:lnTo>
                      <a:pt x="965" y="757"/>
                    </a:lnTo>
                    <a:lnTo>
                      <a:pt x="965" y="757"/>
                    </a:lnTo>
                    <a:lnTo>
                      <a:pt x="965" y="757"/>
                    </a:lnTo>
                    <a:lnTo>
                      <a:pt x="964" y="758"/>
                    </a:lnTo>
                    <a:lnTo>
                      <a:pt x="963" y="760"/>
                    </a:lnTo>
                    <a:lnTo>
                      <a:pt x="961" y="764"/>
                    </a:lnTo>
                    <a:lnTo>
                      <a:pt x="960" y="764"/>
                    </a:lnTo>
                    <a:lnTo>
                      <a:pt x="959" y="767"/>
                    </a:lnTo>
                    <a:lnTo>
                      <a:pt x="957" y="768"/>
                    </a:lnTo>
                    <a:lnTo>
                      <a:pt x="957" y="770"/>
                    </a:lnTo>
                    <a:lnTo>
                      <a:pt x="955" y="773"/>
                    </a:lnTo>
                    <a:lnTo>
                      <a:pt x="954" y="772"/>
                    </a:lnTo>
                    <a:lnTo>
                      <a:pt x="954" y="769"/>
                    </a:lnTo>
                    <a:lnTo>
                      <a:pt x="955" y="768"/>
                    </a:lnTo>
                    <a:lnTo>
                      <a:pt x="956" y="764"/>
                    </a:lnTo>
                    <a:lnTo>
                      <a:pt x="955" y="763"/>
                    </a:lnTo>
                    <a:lnTo>
                      <a:pt x="955" y="762"/>
                    </a:lnTo>
                    <a:lnTo>
                      <a:pt x="955" y="761"/>
                    </a:lnTo>
                    <a:lnTo>
                      <a:pt x="953" y="762"/>
                    </a:lnTo>
                    <a:lnTo>
                      <a:pt x="953" y="760"/>
                    </a:lnTo>
                    <a:lnTo>
                      <a:pt x="954" y="759"/>
                    </a:lnTo>
                    <a:lnTo>
                      <a:pt x="953" y="758"/>
                    </a:lnTo>
                    <a:lnTo>
                      <a:pt x="949" y="756"/>
                    </a:lnTo>
                    <a:lnTo>
                      <a:pt x="946" y="753"/>
                    </a:lnTo>
                    <a:lnTo>
                      <a:pt x="940" y="749"/>
                    </a:lnTo>
                    <a:lnTo>
                      <a:pt x="940" y="748"/>
                    </a:lnTo>
                    <a:lnTo>
                      <a:pt x="938" y="746"/>
                    </a:lnTo>
                    <a:lnTo>
                      <a:pt x="937" y="743"/>
                    </a:lnTo>
                    <a:lnTo>
                      <a:pt x="937" y="738"/>
                    </a:lnTo>
                    <a:lnTo>
                      <a:pt x="938" y="731"/>
                    </a:lnTo>
                    <a:lnTo>
                      <a:pt x="938" y="731"/>
                    </a:lnTo>
                    <a:lnTo>
                      <a:pt x="938" y="729"/>
                    </a:lnTo>
                    <a:lnTo>
                      <a:pt x="937" y="728"/>
                    </a:lnTo>
                    <a:lnTo>
                      <a:pt x="936" y="729"/>
                    </a:lnTo>
                    <a:lnTo>
                      <a:pt x="935" y="729"/>
                    </a:lnTo>
                    <a:lnTo>
                      <a:pt x="934" y="728"/>
                    </a:lnTo>
                    <a:lnTo>
                      <a:pt x="934" y="727"/>
                    </a:lnTo>
                    <a:lnTo>
                      <a:pt x="933" y="727"/>
                    </a:lnTo>
                    <a:lnTo>
                      <a:pt x="931" y="727"/>
                    </a:lnTo>
                    <a:lnTo>
                      <a:pt x="931" y="727"/>
                    </a:lnTo>
                    <a:lnTo>
                      <a:pt x="928" y="726"/>
                    </a:lnTo>
                    <a:lnTo>
                      <a:pt x="928" y="725"/>
                    </a:lnTo>
                    <a:lnTo>
                      <a:pt x="925" y="726"/>
                    </a:lnTo>
                    <a:lnTo>
                      <a:pt x="923" y="725"/>
                    </a:lnTo>
                    <a:lnTo>
                      <a:pt x="920" y="724"/>
                    </a:lnTo>
                    <a:lnTo>
                      <a:pt x="920" y="723"/>
                    </a:lnTo>
                    <a:lnTo>
                      <a:pt x="918" y="722"/>
                    </a:lnTo>
                    <a:lnTo>
                      <a:pt x="913" y="719"/>
                    </a:lnTo>
                    <a:lnTo>
                      <a:pt x="909" y="719"/>
                    </a:lnTo>
                    <a:lnTo>
                      <a:pt x="906" y="718"/>
                    </a:lnTo>
                    <a:lnTo>
                      <a:pt x="904" y="715"/>
                    </a:lnTo>
                    <a:lnTo>
                      <a:pt x="899" y="714"/>
                    </a:lnTo>
                    <a:lnTo>
                      <a:pt x="899" y="712"/>
                    </a:lnTo>
                    <a:lnTo>
                      <a:pt x="894" y="713"/>
                    </a:lnTo>
                    <a:lnTo>
                      <a:pt x="891" y="711"/>
                    </a:lnTo>
                    <a:lnTo>
                      <a:pt x="891" y="709"/>
                    </a:lnTo>
                    <a:lnTo>
                      <a:pt x="886" y="705"/>
                    </a:lnTo>
                    <a:lnTo>
                      <a:pt x="886" y="702"/>
                    </a:lnTo>
                    <a:lnTo>
                      <a:pt x="882" y="702"/>
                    </a:lnTo>
                    <a:lnTo>
                      <a:pt x="882" y="701"/>
                    </a:lnTo>
                    <a:lnTo>
                      <a:pt x="881" y="701"/>
                    </a:lnTo>
                    <a:lnTo>
                      <a:pt x="880" y="698"/>
                    </a:lnTo>
                    <a:lnTo>
                      <a:pt x="879" y="696"/>
                    </a:lnTo>
                    <a:lnTo>
                      <a:pt x="879" y="696"/>
                    </a:lnTo>
                    <a:lnTo>
                      <a:pt x="878" y="699"/>
                    </a:lnTo>
                    <a:lnTo>
                      <a:pt x="878" y="701"/>
                    </a:lnTo>
                    <a:lnTo>
                      <a:pt x="880" y="701"/>
                    </a:lnTo>
                    <a:lnTo>
                      <a:pt x="880" y="702"/>
                    </a:lnTo>
                    <a:lnTo>
                      <a:pt x="882" y="704"/>
                    </a:lnTo>
                    <a:lnTo>
                      <a:pt x="882" y="705"/>
                    </a:lnTo>
                    <a:lnTo>
                      <a:pt x="882" y="706"/>
                    </a:lnTo>
                    <a:lnTo>
                      <a:pt x="884" y="710"/>
                    </a:lnTo>
                    <a:lnTo>
                      <a:pt x="890" y="716"/>
                    </a:lnTo>
                    <a:lnTo>
                      <a:pt x="893" y="718"/>
                    </a:lnTo>
                    <a:lnTo>
                      <a:pt x="894" y="718"/>
                    </a:lnTo>
                    <a:lnTo>
                      <a:pt x="896" y="717"/>
                    </a:lnTo>
                    <a:lnTo>
                      <a:pt x="899" y="718"/>
                    </a:lnTo>
                    <a:lnTo>
                      <a:pt x="901" y="720"/>
                    </a:lnTo>
                    <a:lnTo>
                      <a:pt x="901" y="721"/>
                    </a:lnTo>
                    <a:lnTo>
                      <a:pt x="904" y="724"/>
                    </a:lnTo>
                    <a:lnTo>
                      <a:pt x="904" y="725"/>
                    </a:lnTo>
                    <a:lnTo>
                      <a:pt x="908" y="725"/>
                    </a:lnTo>
                    <a:lnTo>
                      <a:pt x="908" y="726"/>
                    </a:lnTo>
                    <a:lnTo>
                      <a:pt x="913" y="726"/>
                    </a:lnTo>
                    <a:lnTo>
                      <a:pt x="915" y="727"/>
                    </a:lnTo>
                    <a:lnTo>
                      <a:pt x="917" y="727"/>
                    </a:lnTo>
                    <a:lnTo>
                      <a:pt x="918" y="728"/>
                    </a:lnTo>
                    <a:lnTo>
                      <a:pt x="921" y="730"/>
                    </a:lnTo>
                    <a:lnTo>
                      <a:pt x="922" y="730"/>
                    </a:lnTo>
                    <a:lnTo>
                      <a:pt x="925" y="731"/>
                    </a:lnTo>
                    <a:lnTo>
                      <a:pt x="928" y="732"/>
                    </a:lnTo>
                    <a:lnTo>
                      <a:pt x="930" y="732"/>
                    </a:lnTo>
                    <a:lnTo>
                      <a:pt x="931" y="732"/>
                    </a:lnTo>
                    <a:lnTo>
                      <a:pt x="932" y="736"/>
                    </a:lnTo>
                    <a:lnTo>
                      <a:pt x="932" y="746"/>
                    </a:lnTo>
                    <a:lnTo>
                      <a:pt x="934" y="747"/>
                    </a:lnTo>
                    <a:lnTo>
                      <a:pt x="936" y="752"/>
                    </a:lnTo>
                    <a:lnTo>
                      <a:pt x="935" y="754"/>
                    </a:lnTo>
                    <a:lnTo>
                      <a:pt x="934" y="755"/>
                    </a:lnTo>
                    <a:lnTo>
                      <a:pt x="934" y="756"/>
                    </a:lnTo>
                    <a:lnTo>
                      <a:pt x="930" y="756"/>
                    </a:lnTo>
                    <a:lnTo>
                      <a:pt x="927" y="753"/>
                    </a:lnTo>
                    <a:lnTo>
                      <a:pt x="923" y="752"/>
                    </a:lnTo>
                    <a:lnTo>
                      <a:pt x="920" y="752"/>
                    </a:lnTo>
                    <a:lnTo>
                      <a:pt x="918" y="753"/>
                    </a:lnTo>
                    <a:lnTo>
                      <a:pt x="915" y="754"/>
                    </a:lnTo>
                    <a:lnTo>
                      <a:pt x="915" y="754"/>
                    </a:lnTo>
                    <a:lnTo>
                      <a:pt x="912" y="756"/>
                    </a:lnTo>
                    <a:lnTo>
                      <a:pt x="912" y="756"/>
                    </a:lnTo>
                    <a:lnTo>
                      <a:pt x="910" y="756"/>
                    </a:lnTo>
                    <a:lnTo>
                      <a:pt x="909" y="757"/>
                    </a:lnTo>
                    <a:lnTo>
                      <a:pt x="908" y="758"/>
                    </a:lnTo>
                    <a:lnTo>
                      <a:pt x="907" y="758"/>
                    </a:lnTo>
                    <a:lnTo>
                      <a:pt x="906" y="757"/>
                    </a:lnTo>
                    <a:lnTo>
                      <a:pt x="906" y="757"/>
                    </a:lnTo>
                    <a:lnTo>
                      <a:pt x="906" y="756"/>
                    </a:lnTo>
                    <a:lnTo>
                      <a:pt x="903" y="757"/>
                    </a:lnTo>
                    <a:lnTo>
                      <a:pt x="902" y="756"/>
                    </a:lnTo>
                    <a:lnTo>
                      <a:pt x="901" y="756"/>
                    </a:lnTo>
                    <a:lnTo>
                      <a:pt x="899" y="756"/>
                    </a:lnTo>
                    <a:lnTo>
                      <a:pt x="898" y="755"/>
                    </a:lnTo>
                    <a:lnTo>
                      <a:pt x="895" y="756"/>
                    </a:lnTo>
                    <a:lnTo>
                      <a:pt x="893" y="756"/>
                    </a:lnTo>
                    <a:lnTo>
                      <a:pt x="891" y="754"/>
                    </a:lnTo>
                    <a:lnTo>
                      <a:pt x="889" y="750"/>
                    </a:lnTo>
                    <a:lnTo>
                      <a:pt x="888" y="748"/>
                    </a:lnTo>
                    <a:lnTo>
                      <a:pt x="881" y="747"/>
                    </a:lnTo>
                    <a:lnTo>
                      <a:pt x="881" y="748"/>
                    </a:lnTo>
                    <a:lnTo>
                      <a:pt x="879" y="748"/>
                    </a:lnTo>
                    <a:lnTo>
                      <a:pt x="878" y="749"/>
                    </a:lnTo>
                    <a:lnTo>
                      <a:pt x="878" y="750"/>
                    </a:lnTo>
                    <a:lnTo>
                      <a:pt x="874" y="751"/>
                    </a:lnTo>
                    <a:lnTo>
                      <a:pt x="871" y="752"/>
                    </a:lnTo>
                    <a:lnTo>
                      <a:pt x="870" y="753"/>
                    </a:lnTo>
                    <a:lnTo>
                      <a:pt x="867" y="754"/>
                    </a:lnTo>
                    <a:lnTo>
                      <a:pt x="867" y="757"/>
                    </a:lnTo>
                    <a:lnTo>
                      <a:pt x="866" y="757"/>
                    </a:lnTo>
                    <a:lnTo>
                      <a:pt x="862" y="755"/>
                    </a:lnTo>
                    <a:lnTo>
                      <a:pt x="859" y="756"/>
                    </a:lnTo>
                    <a:lnTo>
                      <a:pt x="857" y="757"/>
                    </a:lnTo>
                    <a:lnTo>
                      <a:pt x="854" y="757"/>
                    </a:lnTo>
                    <a:lnTo>
                      <a:pt x="854" y="756"/>
                    </a:lnTo>
                    <a:lnTo>
                      <a:pt x="852" y="757"/>
                    </a:lnTo>
                    <a:lnTo>
                      <a:pt x="849" y="754"/>
                    </a:lnTo>
                    <a:lnTo>
                      <a:pt x="845" y="753"/>
                    </a:lnTo>
                    <a:lnTo>
                      <a:pt x="843" y="756"/>
                    </a:lnTo>
                    <a:lnTo>
                      <a:pt x="841" y="756"/>
                    </a:lnTo>
                    <a:lnTo>
                      <a:pt x="840" y="756"/>
                    </a:lnTo>
                    <a:lnTo>
                      <a:pt x="840" y="756"/>
                    </a:lnTo>
                    <a:lnTo>
                      <a:pt x="840" y="757"/>
                    </a:lnTo>
                    <a:lnTo>
                      <a:pt x="838" y="758"/>
                    </a:lnTo>
                    <a:lnTo>
                      <a:pt x="838" y="758"/>
                    </a:lnTo>
                    <a:lnTo>
                      <a:pt x="837" y="760"/>
                    </a:lnTo>
                    <a:lnTo>
                      <a:pt x="836" y="759"/>
                    </a:lnTo>
                    <a:lnTo>
                      <a:pt x="836" y="758"/>
                    </a:lnTo>
                    <a:lnTo>
                      <a:pt x="835" y="757"/>
                    </a:lnTo>
                    <a:lnTo>
                      <a:pt x="834" y="758"/>
                    </a:lnTo>
                    <a:lnTo>
                      <a:pt x="834" y="759"/>
                    </a:lnTo>
                    <a:lnTo>
                      <a:pt x="836" y="760"/>
                    </a:lnTo>
                    <a:lnTo>
                      <a:pt x="833" y="759"/>
                    </a:lnTo>
                    <a:lnTo>
                      <a:pt x="832" y="759"/>
                    </a:lnTo>
                    <a:lnTo>
                      <a:pt x="832" y="759"/>
                    </a:lnTo>
                    <a:lnTo>
                      <a:pt x="834" y="760"/>
                    </a:lnTo>
                    <a:lnTo>
                      <a:pt x="835" y="762"/>
                    </a:lnTo>
                    <a:lnTo>
                      <a:pt x="842" y="762"/>
                    </a:lnTo>
                    <a:lnTo>
                      <a:pt x="844" y="763"/>
                    </a:lnTo>
                    <a:lnTo>
                      <a:pt x="845" y="763"/>
                    </a:lnTo>
                    <a:lnTo>
                      <a:pt x="846" y="762"/>
                    </a:lnTo>
                    <a:lnTo>
                      <a:pt x="848" y="762"/>
                    </a:lnTo>
                    <a:lnTo>
                      <a:pt x="850" y="763"/>
                    </a:lnTo>
                    <a:lnTo>
                      <a:pt x="854" y="764"/>
                    </a:lnTo>
                    <a:lnTo>
                      <a:pt x="854" y="765"/>
                    </a:lnTo>
                    <a:lnTo>
                      <a:pt x="860" y="765"/>
                    </a:lnTo>
                    <a:lnTo>
                      <a:pt x="861" y="767"/>
                    </a:lnTo>
                    <a:lnTo>
                      <a:pt x="863" y="767"/>
                    </a:lnTo>
                    <a:lnTo>
                      <a:pt x="865" y="765"/>
                    </a:lnTo>
                    <a:lnTo>
                      <a:pt x="870" y="767"/>
                    </a:lnTo>
                    <a:lnTo>
                      <a:pt x="873" y="764"/>
                    </a:lnTo>
                    <a:lnTo>
                      <a:pt x="875" y="764"/>
                    </a:lnTo>
                    <a:lnTo>
                      <a:pt x="875" y="763"/>
                    </a:lnTo>
                    <a:lnTo>
                      <a:pt x="885" y="760"/>
                    </a:lnTo>
                    <a:lnTo>
                      <a:pt x="886" y="760"/>
                    </a:lnTo>
                    <a:lnTo>
                      <a:pt x="887" y="763"/>
                    </a:lnTo>
                    <a:lnTo>
                      <a:pt x="888" y="765"/>
                    </a:lnTo>
                    <a:lnTo>
                      <a:pt x="894" y="766"/>
                    </a:lnTo>
                    <a:lnTo>
                      <a:pt x="899" y="766"/>
                    </a:lnTo>
                    <a:lnTo>
                      <a:pt x="904" y="764"/>
                    </a:lnTo>
                    <a:lnTo>
                      <a:pt x="906" y="764"/>
                    </a:lnTo>
                    <a:lnTo>
                      <a:pt x="907" y="763"/>
                    </a:lnTo>
                    <a:lnTo>
                      <a:pt x="909" y="763"/>
                    </a:lnTo>
                    <a:lnTo>
                      <a:pt x="910" y="765"/>
                    </a:lnTo>
                    <a:lnTo>
                      <a:pt x="912" y="765"/>
                    </a:lnTo>
                    <a:lnTo>
                      <a:pt x="913" y="763"/>
                    </a:lnTo>
                    <a:lnTo>
                      <a:pt x="915" y="763"/>
                    </a:lnTo>
                    <a:lnTo>
                      <a:pt x="917" y="763"/>
                    </a:lnTo>
                    <a:lnTo>
                      <a:pt x="918" y="761"/>
                    </a:lnTo>
                    <a:lnTo>
                      <a:pt x="919" y="760"/>
                    </a:lnTo>
                    <a:lnTo>
                      <a:pt x="925" y="760"/>
                    </a:lnTo>
                    <a:lnTo>
                      <a:pt x="927" y="761"/>
                    </a:lnTo>
                    <a:lnTo>
                      <a:pt x="928" y="762"/>
                    </a:lnTo>
                    <a:lnTo>
                      <a:pt x="929" y="762"/>
                    </a:lnTo>
                    <a:lnTo>
                      <a:pt x="930" y="762"/>
                    </a:lnTo>
                    <a:lnTo>
                      <a:pt x="930" y="763"/>
                    </a:lnTo>
                    <a:lnTo>
                      <a:pt x="930" y="765"/>
                    </a:lnTo>
                    <a:lnTo>
                      <a:pt x="933" y="765"/>
                    </a:lnTo>
                    <a:lnTo>
                      <a:pt x="934" y="767"/>
                    </a:lnTo>
                    <a:lnTo>
                      <a:pt x="934" y="767"/>
                    </a:lnTo>
                    <a:lnTo>
                      <a:pt x="936" y="767"/>
                    </a:lnTo>
                    <a:lnTo>
                      <a:pt x="936" y="765"/>
                    </a:lnTo>
                    <a:lnTo>
                      <a:pt x="935" y="764"/>
                    </a:lnTo>
                    <a:lnTo>
                      <a:pt x="935" y="763"/>
                    </a:lnTo>
                    <a:lnTo>
                      <a:pt x="937" y="763"/>
                    </a:lnTo>
                    <a:lnTo>
                      <a:pt x="938" y="763"/>
                    </a:lnTo>
                    <a:lnTo>
                      <a:pt x="938" y="762"/>
                    </a:lnTo>
                    <a:lnTo>
                      <a:pt x="939" y="760"/>
                    </a:lnTo>
                    <a:lnTo>
                      <a:pt x="940" y="759"/>
                    </a:lnTo>
                    <a:lnTo>
                      <a:pt x="942" y="760"/>
                    </a:lnTo>
                    <a:lnTo>
                      <a:pt x="943" y="762"/>
                    </a:lnTo>
                    <a:lnTo>
                      <a:pt x="942" y="762"/>
                    </a:lnTo>
                    <a:lnTo>
                      <a:pt x="941" y="763"/>
                    </a:lnTo>
                    <a:lnTo>
                      <a:pt x="941" y="764"/>
                    </a:lnTo>
                    <a:lnTo>
                      <a:pt x="941" y="768"/>
                    </a:lnTo>
                    <a:lnTo>
                      <a:pt x="941" y="769"/>
                    </a:lnTo>
                    <a:lnTo>
                      <a:pt x="939" y="769"/>
                    </a:lnTo>
                    <a:lnTo>
                      <a:pt x="934" y="773"/>
                    </a:lnTo>
                    <a:lnTo>
                      <a:pt x="934" y="774"/>
                    </a:lnTo>
                    <a:lnTo>
                      <a:pt x="932" y="774"/>
                    </a:lnTo>
                    <a:lnTo>
                      <a:pt x="933" y="776"/>
                    </a:lnTo>
                    <a:lnTo>
                      <a:pt x="932" y="778"/>
                    </a:lnTo>
                    <a:lnTo>
                      <a:pt x="931" y="778"/>
                    </a:lnTo>
                    <a:lnTo>
                      <a:pt x="930" y="780"/>
                    </a:lnTo>
                    <a:lnTo>
                      <a:pt x="928" y="782"/>
                    </a:lnTo>
                    <a:lnTo>
                      <a:pt x="928" y="783"/>
                    </a:lnTo>
                    <a:lnTo>
                      <a:pt x="927" y="784"/>
                    </a:lnTo>
                    <a:lnTo>
                      <a:pt x="927" y="785"/>
                    </a:lnTo>
                    <a:lnTo>
                      <a:pt x="926" y="788"/>
                    </a:lnTo>
                    <a:lnTo>
                      <a:pt x="925" y="792"/>
                    </a:lnTo>
                    <a:lnTo>
                      <a:pt x="924" y="793"/>
                    </a:lnTo>
                    <a:lnTo>
                      <a:pt x="923" y="795"/>
                    </a:lnTo>
                    <a:lnTo>
                      <a:pt x="923" y="795"/>
                    </a:lnTo>
                    <a:lnTo>
                      <a:pt x="922" y="796"/>
                    </a:lnTo>
                    <a:lnTo>
                      <a:pt x="921" y="800"/>
                    </a:lnTo>
                    <a:lnTo>
                      <a:pt x="921" y="801"/>
                    </a:lnTo>
                    <a:lnTo>
                      <a:pt x="920" y="804"/>
                    </a:lnTo>
                    <a:lnTo>
                      <a:pt x="919" y="805"/>
                    </a:lnTo>
                    <a:lnTo>
                      <a:pt x="915" y="805"/>
                    </a:lnTo>
                    <a:lnTo>
                      <a:pt x="913" y="804"/>
                    </a:lnTo>
                    <a:lnTo>
                      <a:pt x="914" y="802"/>
                    </a:lnTo>
                    <a:lnTo>
                      <a:pt x="914" y="802"/>
                    </a:lnTo>
                    <a:lnTo>
                      <a:pt x="913" y="801"/>
                    </a:lnTo>
                    <a:lnTo>
                      <a:pt x="912" y="804"/>
                    </a:lnTo>
                    <a:lnTo>
                      <a:pt x="913" y="806"/>
                    </a:lnTo>
                    <a:lnTo>
                      <a:pt x="912" y="806"/>
                    </a:lnTo>
                    <a:lnTo>
                      <a:pt x="912" y="807"/>
                    </a:lnTo>
                    <a:lnTo>
                      <a:pt x="910" y="807"/>
                    </a:lnTo>
                    <a:lnTo>
                      <a:pt x="910" y="809"/>
                    </a:lnTo>
                    <a:lnTo>
                      <a:pt x="905" y="810"/>
                    </a:lnTo>
                    <a:lnTo>
                      <a:pt x="905" y="810"/>
                    </a:lnTo>
                    <a:lnTo>
                      <a:pt x="906" y="811"/>
                    </a:lnTo>
                    <a:lnTo>
                      <a:pt x="907" y="810"/>
                    </a:lnTo>
                    <a:lnTo>
                      <a:pt x="909" y="810"/>
                    </a:lnTo>
                    <a:lnTo>
                      <a:pt x="911" y="810"/>
                    </a:lnTo>
                    <a:lnTo>
                      <a:pt x="911" y="812"/>
                    </a:lnTo>
                    <a:lnTo>
                      <a:pt x="910" y="814"/>
                    </a:lnTo>
                    <a:lnTo>
                      <a:pt x="910" y="814"/>
                    </a:lnTo>
                    <a:lnTo>
                      <a:pt x="912" y="814"/>
                    </a:lnTo>
                    <a:lnTo>
                      <a:pt x="912" y="811"/>
                    </a:lnTo>
                    <a:lnTo>
                      <a:pt x="913" y="810"/>
                    </a:lnTo>
                    <a:lnTo>
                      <a:pt x="912" y="809"/>
                    </a:lnTo>
                    <a:lnTo>
                      <a:pt x="914" y="808"/>
                    </a:lnTo>
                    <a:lnTo>
                      <a:pt x="920" y="809"/>
                    </a:lnTo>
                    <a:lnTo>
                      <a:pt x="923" y="808"/>
                    </a:lnTo>
                    <a:lnTo>
                      <a:pt x="923" y="807"/>
                    </a:lnTo>
                    <a:lnTo>
                      <a:pt x="924" y="807"/>
                    </a:lnTo>
                    <a:lnTo>
                      <a:pt x="925" y="807"/>
                    </a:lnTo>
                    <a:lnTo>
                      <a:pt x="927" y="807"/>
                    </a:lnTo>
                    <a:lnTo>
                      <a:pt x="928" y="807"/>
                    </a:lnTo>
                    <a:lnTo>
                      <a:pt x="928" y="810"/>
                    </a:lnTo>
                    <a:lnTo>
                      <a:pt x="929" y="811"/>
                    </a:lnTo>
                    <a:lnTo>
                      <a:pt x="929" y="815"/>
                    </a:lnTo>
                    <a:lnTo>
                      <a:pt x="930" y="815"/>
                    </a:lnTo>
                    <a:lnTo>
                      <a:pt x="930" y="816"/>
                    </a:lnTo>
                    <a:lnTo>
                      <a:pt x="931" y="819"/>
                    </a:lnTo>
                    <a:lnTo>
                      <a:pt x="931" y="820"/>
                    </a:lnTo>
                    <a:lnTo>
                      <a:pt x="931" y="821"/>
                    </a:lnTo>
                    <a:lnTo>
                      <a:pt x="929" y="822"/>
                    </a:lnTo>
                    <a:lnTo>
                      <a:pt x="929" y="822"/>
                    </a:lnTo>
                    <a:lnTo>
                      <a:pt x="930" y="822"/>
                    </a:lnTo>
                    <a:lnTo>
                      <a:pt x="933" y="821"/>
                    </a:lnTo>
                    <a:lnTo>
                      <a:pt x="933" y="820"/>
                    </a:lnTo>
                    <a:lnTo>
                      <a:pt x="931" y="816"/>
                    </a:lnTo>
                    <a:lnTo>
                      <a:pt x="931" y="815"/>
                    </a:lnTo>
                    <a:lnTo>
                      <a:pt x="930" y="810"/>
                    </a:lnTo>
                    <a:lnTo>
                      <a:pt x="930" y="809"/>
                    </a:lnTo>
                    <a:lnTo>
                      <a:pt x="929" y="806"/>
                    </a:lnTo>
                    <a:lnTo>
                      <a:pt x="929" y="806"/>
                    </a:lnTo>
                    <a:lnTo>
                      <a:pt x="930" y="807"/>
                    </a:lnTo>
                    <a:lnTo>
                      <a:pt x="931" y="807"/>
                    </a:lnTo>
                    <a:lnTo>
                      <a:pt x="931" y="807"/>
                    </a:lnTo>
                    <a:lnTo>
                      <a:pt x="931" y="806"/>
                    </a:lnTo>
                    <a:lnTo>
                      <a:pt x="932" y="807"/>
                    </a:lnTo>
                    <a:lnTo>
                      <a:pt x="934" y="809"/>
                    </a:lnTo>
                    <a:lnTo>
                      <a:pt x="934" y="810"/>
                    </a:lnTo>
                    <a:lnTo>
                      <a:pt x="935" y="811"/>
                    </a:lnTo>
                    <a:lnTo>
                      <a:pt x="938" y="812"/>
                    </a:lnTo>
                    <a:lnTo>
                      <a:pt x="940" y="814"/>
                    </a:lnTo>
                    <a:lnTo>
                      <a:pt x="940" y="814"/>
                    </a:lnTo>
                    <a:lnTo>
                      <a:pt x="942" y="815"/>
                    </a:lnTo>
                    <a:lnTo>
                      <a:pt x="941" y="822"/>
                    </a:lnTo>
                    <a:lnTo>
                      <a:pt x="941" y="823"/>
                    </a:lnTo>
                    <a:lnTo>
                      <a:pt x="941" y="824"/>
                    </a:lnTo>
                    <a:lnTo>
                      <a:pt x="938" y="826"/>
                    </a:lnTo>
                    <a:lnTo>
                      <a:pt x="938" y="827"/>
                    </a:lnTo>
                    <a:lnTo>
                      <a:pt x="936" y="828"/>
                    </a:lnTo>
                    <a:lnTo>
                      <a:pt x="936" y="830"/>
                    </a:lnTo>
                    <a:lnTo>
                      <a:pt x="936" y="830"/>
                    </a:lnTo>
                    <a:lnTo>
                      <a:pt x="935" y="831"/>
                    </a:lnTo>
                    <a:lnTo>
                      <a:pt x="934" y="833"/>
                    </a:lnTo>
                    <a:lnTo>
                      <a:pt x="932" y="835"/>
                    </a:lnTo>
                    <a:lnTo>
                      <a:pt x="931" y="837"/>
                    </a:lnTo>
                    <a:lnTo>
                      <a:pt x="929" y="838"/>
                    </a:lnTo>
                    <a:lnTo>
                      <a:pt x="928" y="840"/>
                    </a:lnTo>
                    <a:lnTo>
                      <a:pt x="927" y="841"/>
                    </a:lnTo>
                    <a:lnTo>
                      <a:pt x="926" y="842"/>
                    </a:lnTo>
                    <a:lnTo>
                      <a:pt x="924" y="845"/>
                    </a:lnTo>
                    <a:lnTo>
                      <a:pt x="922" y="847"/>
                    </a:lnTo>
                    <a:lnTo>
                      <a:pt x="919" y="851"/>
                    </a:lnTo>
                    <a:lnTo>
                      <a:pt x="918" y="852"/>
                    </a:lnTo>
                    <a:lnTo>
                      <a:pt x="917" y="854"/>
                    </a:lnTo>
                    <a:lnTo>
                      <a:pt x="913" y="857"/>
                    </a:lnTo>
                    <a:lnTo>
                      <a:pt x="912" y="858"/>
                    </a:lnTo>
                    <a:lnTo>
                      <a:pt x="910" y="859"/>
                    </a:lnTo>
                    <a:lnTo>
                      <a:pt x="908" y="861"/>
                    </a:lnTo>
                    <a:lnTo>
                      <a:pt x="907" y="861"/>
                    </a:lnTo>
                    <a:lnTo>
                      <a:pt x="904" y="864"/>
                    </a:lnTo>
                    <a:lnTo>
                      <a:pt x="900" y="866"/>
                    </a:lnTo>
                    <a:lnTo>
                      <a:pt x="899" y="866"/>
                    </a:lnTo>
                    <a:lnTo>
                      <a:pt x="894" y="869"/>
                    </a:lnTo>
                    <a:lnTo>
                      <a:pt x="889" y="870"/>
                    </a:lnTo>
                    <a:lnTo>
                      <a:pt x="889" y="870"/>
                    </a:lnTo>
                    <a:lnTo>
                      <a:pt x="888" y="872"/>
                    </a:lnTo>
                    <a:lnTo>
                      <a:pt x="887" y="873"/>
                    </a:lnTo>
                    <a:lnTo>
                      <a:pt x="880" y="877"/>
                    </a:lnTo>
                    <a:lnTo>
                      <a:pt x="880" y="878"/>
                    </a:lnTo>
                    <a:lnTo>
                      <a:pt x="881" y="879"/>
                    </a:lnTo>
                    <a:lnTo>
                      <a:pt x="880" y="879"/>
                    </a:lnTo>
                    <a:lnTo>
                      <a:pt x="879" y="879"/>
                    </a:lnTo>
                    <a:lnTo>
                      <a:pt x="877" y="878"/>
                    </a:lnTo>
                    <a:lnTo>
                      <a:pt x="875" y="880"/>
                    </a:lnTo>
                    <a:lnTo>
                      <a:pt x="872" y="883"/>
                    </a:lnTo>
                    <a:lnTo>
                      <a:pt x="871" y="882"/>
                    </a:lnTo>
                    <a:lnTo>
                      <a:pt x="868" y="884"/>
                    </a:lnTo>
                    <a:lnTo>
                      <a:pt x="867" y="884"/>
                    </a:lnTo>
                    <a:lnTo>
                      <a:pt x="867" y="885"/>
                    </a:lnTo>
                    <a:lnTo>
                      <a:pt x="865" y="885"/>
                    </a:lnTo>
                    <a:lnTo>
                      <a:pt x="864" y="885"/>
                    </a:lnTo>
                    <a:lnTo>
                      <a:pt x="861" y="887"/>
                    </a:lnTo>
                    <a:lnTo>
                      <a:pt x="860" y="888"/>
                    </a:lnTo>
                    <a:lnTo>
                      <a:pt x="859" y="887"/>
                    </a:lnTo>
                    <a:lnTo>
                      <a:pt x="852" y="888"/>
                    </a:lnTo>
                    <a:lnTo>
                      <a:pt x="846" y="888"/>
                    </a:lnTo>
                    <a:lnTo>
                      <a:pt x="845" y="888"/>
                    </a:lnTo>
                    <a:lnTo>
                      <a:pt x="839" y="889"/>
                    </a:lnTo>
                    <a:lnTo>
                      <a:pt x="828" y="890"/>
                    </a:lnTo>
                    <a:lnTo>
                      <a:pt x="825" y="889"/>
                    </a:lnTo>
                    <a:lnTo>
                      <a:pt x="825" y="888"/>
                    </a:lnTo>
                    <a:lnTo>
                      <a:pt x="824" y="887"/>
                    </a:lnTo>
                    <a:lnTo>
                      <a:pt x="824" y="885"/>
                    </a:lnTo>
                    <a:lnTo>
                      <a:pt x="822" y="885"/>
                    </a:lnTo>
                    <a:lnTo>
                      <a:pt x="821" y="884"/>
                    </a:lnTo>
                    <a:lnTo>
                      <a:pt x="821" y="881"/>
                    </a:lnTo>
                    <a:lnTo>
                      <a:pt x="821" y="880"/>
                    </a:lnTo>
                    <a:lnTo>
                      <a:pt x="820" y="879"/>
                    </a:lnTo>
                    <a:lnTo>
                      <a:pt x="820" y="875"/>
                    </a:lnTo>
                    <a:lnTo>
                      <a:pt x="819" y="874"/>
                    </a:lnTo>
                    <a:lnTo>
                      <a:pt x="819" y="872"/>
                    </a:lnTo>
                    <a:lnTo>
                      <a:pt x="820" y="872"/>
                    </a:lnTo>
                    <a:lnTo>
                      <a:pt x="820" y="873"/>
                    </a:lnTo>
                    <a:lnTo>
                      <a:pt x="820" y="874"/>
                    </a:lnTo>
                    <a:lnTo>
                      <a:pt x="821" y="878"/>
                    </a:lnTo>
                    <a:lnTo>
                      <a:pt x="822" y="877"/>
                    </a:lnTo>
                    <a:lnTo>
                      <a:pt x="822" y="877"/>
                    </a:lnTo>
                    <a:lnTo>
                      <a:pt x="823" y="877"/>
                    </a:lnTo>
                    <a:lnTo>
                      <a:pt x="824" y="878"/>
                    </a:lnTo>
                    <a:lnTo>
                      <a:pt x="824" y="875"/>
                    </a:lnTo>
                    <a:lnTo>
                      <a:pt x="822" y="874"/>
                    </a:lnTo>
                    <a:lnTo>
                      <a:pt x="822" y="872"/>
                    </a:lnTo>
                    <a:lnTo>
                      <a:pt x="820" y="871"/>
                    </a:lnTo>
                    <a:lnTo>
                      <a:pt x="819" y="869"/>
                    </a:lnTo>
                    <a:lnTo>
                      <a:pt x="818" y="869"/>
                    </a:lnTo>
                    <a:lnTo>
                      <a:pt x="815" y="868"/>
                    </a:lnTo>
                    <a:lnTo>
                      <a:pt x="815" y="867"/>
                    </a:lnTo>
                    <a:lnTo>
                      <a:pt x="816" y="866"/>
                    </a:lnTo>
                    <a:lnTo>
                      <a:pt x="820" y="868"/>
                    </a:lnTo>
                    <a:lnTo>
                      <a:pt x="823" y="868"/>
                    </a:lnTo>
                    <a:lnTo>
                      <a:pt x="824" y="867"/>
                    </a:lnTo>
                    <a:lnTo>
                      <a:pt x="826" y="866"/>
                    </a:lnTo>
                    <a:lnTo>
                      <a:pt x="827" y="865"/>
                    </a:lnTo>
                    <a:lnTo>
                      <a:pt x="829" y="864"/>
                    </a:lnTo>
                    <a:lnTo>
                      <a:pt x="831" y="863"/>
                    </a:lnTo>
                    <a:lnTo>
                      <a:pt x="831" y="862"/>
                    </a:lnTo>
                    <a:lnTo>
                      <a:pt x="836" y="860"/>
                    </a:lnTo>
                    <a:lnTo>
                      <a:pt x="836" y="858"/>
                    </a:lnTo>
                    <a:lnTo>
                      <a:pt x="836" y="857"/>
                    </a:lnTo>
                    <a:lnTo>
                      <a:pt x="835" y="859"/>
                    </a:lnTo>
                    <a:lnTo>
                      <a:pt x="833" y="861"/>
                    </a:lnTo>
                    <a:lnTo>
                      <a:pt x="827" y="863"/>
                    </a:lnTo>
                    <a:lnTo>
                      <a:pt x="825" y="864"/>
                    </a:lnTo>
                    <a:lnTo>
                      <a:pt x="817" y="864"/>
                    </a:lnTo>
                    <a:lnTo>
                      <a:pt x="817" y="863"/>
                    </a:lnTo>
                    <a:lnTo>
                      <a:pt x="816" y="863"/>
                    </a:lnTo>
                    <a:lnTo>
                      <a:pt x="814" y="864"/>
                    </a:lnTo>
                    <a:lnTo>
                      <a:pt x="811" y="863"/>
                    </a:lnTo>
                    <a:lnTo>
                      <a:pt x="809" y="862"/>
                    </a:lnTo>
                    <a:lnTo>
                      <a:pt x="808" y="860"/>
                    </a:lnTo>
                    <a:lnTo>
                      <a:pt x="804" y="857"/>
                    </a:lnTo>
                    <a:lnTo>
                      <a:pt x="802" y="853"/>
                    </a:lnTo>
                    <a:lnTo>
                      <a:pt x="801" y="852"/>
                    </a:lnTo>
                    <a:lnTo>
                      <a:pt x="800" y="848"/>
                    </a:lnTo>
                    <a:lnTo>
                      <a:pt x="799" y="848"/>
                    </a:lnTo>
                    <a:lnTo>
                      <a:pt x="798" y="846"/>
                    </a:lnTo>
                    <a:lnTo>
                      <a:pt x="799" y="841"/>
                    </a:lnTo>
                    <a:lnTo>
                      <a:pt x="803" y="840"/>
                    </a:lnTo>
                    <a:lnTo>
                      <a:pt x="800" y="840"/>
                    </a:lnTo>
                    <a:lnTo>
                      <a:pt x="799" y="839"/>
                    </a:lnTo>
                    <a:lnTo>
                      <a:pt x="799" y="838"/>
                    </a:lnTo>
                    <a:lnTo>
                      <a:pt x="798" y="837"/>
                    </a:lnTo>
                    <a:lnTo>
                      <a:pt x="798" y="835"/>
                    </a:lnTo>
                    <a:lnTo>
                      <a:pt x="797" y="833"/>
                    </a:lnTo>
                    <a:lnTo>
                      <a:pt x="794" y="832"/>
                    </a:lnTo>
                    <a:lnTo>
                      <a:pt x="793" y="832"/>
                    </a:lnTo>
                    <a:lnTo>
                      <a:pt x="790" y="830"/>
                    </a:lnTo>
                    <a:lnTo>
                      <a:pt x="792" y="832"/>
                    </a:lnTo>
                    <a:lnTo>
                      <a:pt x="793" y="832"/>
                    </a:lnTo>
                    <a:lnTo>
                      <a:pt x="796" y="835"/>
                    </a:lnTo>
                    <a:lnTo>
                      <a:pt x="797" y="841"/>
                    </a:lnTo>
                    <a:lnTo>
                      <a:pt x="797" y="843"/>
                    </a:lnTo>
                    <a:lnTo>
                      <a:pt x="795" y="844"/>
                    </a:lnTo>
                    <a:lnTo>
                      <a:pt x="795" y="847"/>
                    </a:lnTo>
                    <a:lnTo>
                      <a:pt x="796" y="847"/>
                    </a:lnTo>
                    <a:lnTo>
                      <a:pt x="796" y="849"/>
                    </a:lnTo>
                    <a:lnTo>
                      <a:pt x="797" y="851"/>
                    </a:lnTo>
                    <a:lnTo>
                      <a:pt x="798" y="855"/>
                    </a:lnTo>
                    <a:lnTo>
                      <a:pt x="794" y="854"/>
                    </a:lnTo>
                    <a:lnTo>
                      <a:pt x="791" y="852"/>
                    </a:lnTo>
                    <a:lnTo>
                      <a:pt x="790" y="851"/>
                    </a:lnTo>
                    <a:lnTo>
                      <a:pt x="791" y="848"/>
                    </a:lnTo>
                    <a:lnTo>
                      <a:pt x="789" y="849"/>
                    </a:lnTo>
                    <a:lnTo>
                      <a:pt x="789" y="852"/>
                    </a:lnTo>
                    <a:lnTo>
                      <a:pt x="788" y="852"/>
                    </a:lnTo>
                    <a:lnTo>
                      <a:pt x="784" y="850"/>
                    </a:lnTo>
                    <a:lnTo>
                      <a:pt x="784" y="850"/>
                    </a:lnTo>
                    <a:lnTo>
                      <a:pt x="784" y="851"/>
                    </a:lnTo>
                    <a:lnTo>
                      <a:pt x="792" y="853"/>
                    </a:lnTo>
                    <a:lnTo>
                      <a:pt x="794" y="856"/>
                    </a:lnTo>
                    <a:lnTo>
                      <a:pt x="795" y="857"/>
                    </a:lnTo>
                    <a:lnTo>
                      <a:pt x="797" y="859"/>
                    </a:lnTo>
                    <a:lnTo>
                      <a:pt x="800" y="860"/>
                    </a:lnTo>
                    <a:lnTo>
                      <a:pt x="803" y="863"/>
                    </a:lnTo>
                    <a:lnTo>
                      <a:pt x="798" y="862"/>
                    </a:lnTo>
                    <a:lnTo>
                      <a:pt x="796" y="860"/>
                    </a:lnTo>
                    <a:lnTo>
                      <a:pt x="792" y="858"/>
                    </a:lnTo>
                    <a:lnTo>
                      <a:pt x="789" y="859"/>
                    </a:lnTo>
                    <a:lnTo>
                      <a:pt x="786" y="860"/>
                    </a:lnTo>
                    <a:lnTo>
                      <a:pt x="781" y="861"/>
                    </a:lnTo>
                    <a:lnTo>
                      <a:pt x="778" y="862"/>
                    </a:lnTo>
                    <a:lnTo>
                      <a:pt x="772" y="862"/>
                    </a:lnTo>
                    <a:lnTo>
                      <a:pt x="771" y="863"/>
                    </a:lnTo>
                    <a:lnTo>
                      <a:pt x="772" y="863"/>
                    </a:lnTo>
                    <a:lnTo>
                      <a:pt x="776" y="863"/>
                    </a:lnTo>
                    <a:lnTo>
                      <a:pt x="777" y="863"/>
                    </a:lnTo>
                    <a:lnTo>
                      <a:pt x="777" y="864"/>
                    </a:lnTo>
                    <a:lnTo>
                      <a:pt x="775" y="865"/>
                    </a:lnTo>
                    <a:lnTo>
                      <a:pt x="774" y="866"/>
                    </a:lnTo>
                    <a:lnTo>
                      <a:pt x="772" y="866"/>
                    </a:lnTo>
                    <a:lnTo>
                      <a:pt x="768" y="868"/>
                    </a:lnTo>
                    <a:lnTo>
                      <a:pt x="768" y="869"/>
                    </a:lnTo>
                    <a:lnTo>
                      <a:pt x="767" y="872"/>
                    </a:lnTo>
                    <a:lnTo>
                      <a:pt x="765" y="872"/>
                    </a:lnTo>
                    <a:lnTo>
                      <a:pt x="761" y="875"/>
                    </a:lnTo>
                    <a:lnTo>
                      <a:pt x="760" y="877"/>
                    </a:lnTo>
                    <a:lnTo>
                      <a:pt x="759" y="880"/>
                    </a:lnTo>
                    <a:lnTo>
                      <a:pt x="758" y="880"/>
                    </a:lnTo>
                    <a:lnTo>
                      <a:pt x="758" y="878"/>
                    </a:lnTo>
                    <a:lnTo>
                      <a:pt x="760" y="876"/>
                    </a:lnTo>
                    <a:lnTo>
                      <a:pt x="761" y="874"/>
                    </a:lnTo>
                    <a:lnTo>
                      <a:pt x="762" y="872"/>
                    </a:lnTo>
                    <a:lnTo>
                      <a:pt x="765" y="869"/>
                    </a:lnTo>
                    <a:lnTo>
                      <a:pt x="765" y="868"/>
                    </a:lnTo>
                    <a:lnTo>
                      <a:pt x="764" y="868"/>
                    </a:lnTo>
                    <a:lnTo>
                      <a:pt x="764" y="869"/>
                    </a:lnTo>
                    <a:lnTo>
                      <a:pt x="761" y="871"/>
                    </a:lnTo>
                    <a:lnTo>
                      <a:pt x="761" y="872"/>
                    </a:lnTo>
                    <a:lnTo>
                      <a:pt x="760" y="873"/>
                    </a:lnTo>
                    <a:lnTo>
                      <a:pt x="760" y="875"/>
                    </a:lnTo>
                    <a:lnTo>
                      <a:pt x="759" y="875"/>
                    </a:lnTo>
                    <a:lnTo>
                      <a:pt x="759" y="875"/>
                    </a:lnTo>
                    <a:lnTo>
                      <a:pt x="758" y="876"/>
                    </a:lnTo>
                    <a:lnTo>
                      <a:pt x="757" y="879"/>
                    </a:lnTo>
                    <a:lnTo>
                      <a:pt x="757" y="883"/>
                    </a:lnTo>
                    <a:lnTo>
                      <a:pt x="757" y="887"/>
                    </a:lnTo>
                    <a:lnTo>
                      <a:pt x="757" y="886"/>
                    </a:lnTo>
                    <a:lnTo>
                      <a:pt x="756" y="884"/>
                    </a:lnTo>
                    <a:lnTo>
                      <a:pt x="753" y="882"/>
                    </a:lnTo>
                    <a:lnTo>
                      <a:pt x="751" y="880"/>
                    </a:lnTo>
                    <a:lnTo>
                      <a:pt x="749" y="879"/>
                    </a:lnTo>
                    <a:lnTo>
                      <a:pt x="747" y="880"/>
                    </a:lnTo>
                    <a:lnTo>
                      <a:pt x="746" y="880"/>
                    </a:lnTo>
                    <a:lnTo>
                      <a:pt x="741" y="878"/>
                    </a:lnTo>
                    <a:lnTo>
                      <a:pt x="737" y="879"/>
                    </a:lnTo>
                    <a:lnTo>
                      <a:pt x="735" y="880"/>
                    </a:lnTo>
                    <a:lnTo>
                      <a:pt x="735" y="881"/>
                    </a:lnTo>
                    <a:lnTo>
                      <a:pt x="738" y="879"/>
                    </a:lnTo>
                    <a:lnTo>
                      <a:pt x="740" y="880"/>
                    </a:lnTo>
                    <a:lnTo>
                      <a:pt x="741" y="879"/>
                    </a:lnTo>
                    <a:lnTo>
                      <a:pt x="741" y="879"/>
                    </a:lnTo>
                    <a:lnTo>
                      <a:pt x="743" y="880"/>
                    </a:lnTo>
                    <a:lnTo>
                      <a:pt x="750" y="882"/>
                    </a:lnTo>
                    <a:lnTo>
                      <a:pt x="751" y="884"/>
                    </a:lnTo>
                    <a:lnTo>
                      <a:pt x="753" y="885"/>
                    </a:lnTo>
                    <a:lnTo>
                      <a:pt x="755" y="889"/>
                    </a:lnTo>
                    <a:lnTo>
                      <a:pt x="756" y="889"/>
                    </a:lnTo>
                    <a:lnTo>
                      <a:pt x="756" y="891"/>
                    </a:lnTo>
                    <a:lnTo>
                      <a:pt x="758" y="892"/>
                    </a:lnTo>
                    <a:lnTo>
                      <a:pt x="755" y="893"/>
                    </a:lnTo>
                    <a:lnTo>
                      <a:pt x="754" y="894"/>
                    </a:lnTo>
                    <a:lnTo>
                      <a:pt x="752" y="894"/>
                    </a:lnTo>
                    <a:lnTo>
                      <a:pt x="750" y="893"/>
                    </a:lnTo>
                    <a:lnTo>
                      <a:pt x="747" y="892"/>
                    </a:lnTo>
                    <a:lnTo>
                      <a:pt x="742" y="891"/>
                    </a:lnTo>
                    <a:lnTo>
                      <a:pt x="741" y="890"/>
                    </a:lnTo>
                    <a:lnTo>
                      <a:pt x="742" y="888"/>
                    </a:lnTo>
                    <a:lnTo>
                      <a:pt x="741" y="888"/>
                    </a:lnTo>
                    <a:lnTo>
                      <a:pt x="741" y="889"/>
                    </a:lnTo>
                    <a:lnTo>
                      <a:pt x="740" y="889"/>
                    </a:lnTo>
                    <a:lnTo>
                      <a:pt x="740" y="890"/>
                    </a:lnTo>
                    <a:lnTo>
                      <a:pt x="738" y="889"/>
                    </a:lnTo>
                    <a:lnTo>
                      <a:pt x="737" y="889"/>
                    </a:lnTo>
                    <a:lnTo>
                      <a:pt x="740" y="891"/>
                    </a:lnTo>
                    <a:lnTo>
                      <a:pt x="736" y="892"/>
                    </a:lnTo>
                    <a:lnTo>
                      <a:pt x="736" y="892"/>
                    </a:lnTo>
                    <a:lnTo>
                      <a:pt x="740" y="893"/>
                    </a:lnTo>
                    <a:lnTo>
                      <a:pt x="742" y="893"/>
                    </a:lnTo>
                    <a:lnTo>
                      <a:pt x="742" y="894"/>
                    </a:lnTo>
                    <a:lnTo>
                      <a:pt x="740" y="895"/>
                    </a:lnTo>
                    <a:lnTo>
                      <a:pt x="741" y="895"/>
                    </a:lnTo>
                    <a:lnTo>
                      <a:pt x="742" y="894"/>
                    </a:lnTo>
                    <a:lnTo>
                      <a:pt x="744" y="894"/>
                    </a:lnTo>
                    <a:lnTo>
                      <a:pt x="748" y="897"/>
                    </a:lnTo>
                    <a:lnTo>
                      <a:pt x="749" y="897"/>
                    </a:lnTo>
                    <a:lnTo>
                      <a:pt x="751" y="898"/>
                    </a:lnTo>
                    <a:lnTo>
                      <a:pt x="752" y="898"/>
                    </a:lnTo>
                    <a:lnTo>
                      <a:pt x="751" y="900"/>
                    </a:lnTo>
                    <a:lnTo>
                      <a:pt x="747" y="902"/>
                    </a:lnTo>
                    <a:lnTo>
                      <a:pt x="745" y="905"/>
                    </a:lnTo>
                    <a:lnTo>
                      <a:pt x="744" y="905"/>
                    </a:lnTo>
                    <a:lnTo>
                      <a:pt x="744" y="905"/>
                    </a:lnTo>
                    <a:lnTo>
                      <a:pt x="740" y="909"/>
                    </a:lnTo>
                    <a:lnTo>
                      <a:pt x="738" y="908"/>
                    </a:lnTo>
                    <a:lnTo>
                      <a:pt x="737" y="908"/>
                    </a:lnTo>
                    <a:lnTo>
                      <a:pt x="739" y="909"/>
                    </a:lnTo>
                    <a:lnTo>
                      <a:pt x="738" y="910"/>
                    </a:lnTo>
                    <a:lnTo>
                      <a:pt x="736" y="911"/>
                    </a:lnTo>
                    <a:lnTo>
                      <a:pt x="735" y="911"/>
                    </a:lnTo>
                    <a:lnTo>
                      <a:pt x="734" y="913"/>
                    </a:lnTo>
                    <a:lnTo>
                      <a:pt x="730" y="912"/>
                    </a:lnTo>
                    <a:lnTo>
                      <a:pt x="726" y="913"/>
                    </a:lnTo>
                    <a:lnTo>
                      <a:pt x="721" y="912"/>
                    </a:lnTo>
                    <a:lnTo>
                      <a:pt x="720" y="913"/>
                    </a:lnTo>
                    <a:lnTo>
                      <a:pt x="718" y="912"/>
                    </a:lnTo>
                    <a:lnTo>
                      <a:pt x="718" y="911"/>
                    </a:lnTo>
                    <a:lnTo>
                      <a:pt x="715" y="910"/>
                    </a:lnTo>
                    <a:lnTo>
                      <a:pt x="714" y="910"/>
                    </a:lnTo>
                    <a:lnTo>
                      <a:pt x="713" y="910"/>
                    </a:lnTo>
                    <a:lnTo>
                      <a:pt x="711" y="910"/>
                    </a:lnTo>
                    <a:lnTo>
                      <a:pt x="711" y="909"/>
                    </a:lnTo>
                    <a:lnTo>
                      <a:pt x="711" y="909"/>
                    </a:lnTo>
                    <a:lnTo>
                      <a:pt x="711" y="909"/>
                    </a:lnTo>
                    <a:lnTo>
                      <a:pt x="710" y="910"/>
                    </a:lnTo>
                    <a:lnTo>
                      <a:pt x="713" y="910"/>
                    </a:lnTo>
                    <a:lnTo>
                      <a:pt x="713" y="911"/>
                    </a:lnTo>
                    <a:lnTo>
                      <a:pt x="714" y="911"/>
                    </a:lnTo>
                    <a:lnTo>
                      <a:pt x="711" y="911"/>
                    </a:lnTo>
                    <a:lnTo>
                      <a:pt x="709" y="913"/>
                    </a:lnTo>
                    <a:lnTo>
                      <a:pt x="708" y="913"/>
                    </a:lnTo>
                    <a:lnTo>
                      <a:pt x="703" y="913"/>
                    </a:lnTo>
                    <a:lnTo>
                      <a:pt x="703" y="911"/>
                    </a:lnTo>
                    <a:lnTo>
                      <a:pt x="702" y="910"/>
                    </a:lnTo>
                    <a:lnTo>
                      <a:pt x="701" y="910"/>
                    </a:lnTo>
                    <a:lnTo>
                      <a:pt x="701" y="911"/>
                    </a:lnTo>
                    <a:lnTo>
                      <a:pt x="702" y="912"/>
                    </a:lnTo>
                    <a:lnTo>
                      <a:pt x="698" y="911"/>
                    </a:lnTo>
                    <a:lnTo>
                      <a:pt x="697" y="911"/>
                    </a:lnTo>
                    <a:lnTo>
                      <a:pt x="697" y="910"/>
                    </a:lnTo>
                    <a:lnTo>
                      <a:pt x="696" y="912"/>
                    </a:lnTo>
                    <a:lnTo>
                      <a:pt x="695" y="913"/>
                    </a:lnTo>
                    <a:lnTo>
                      <a:pt x="694" y="913"/>
                    </a:lnTo>
                    <a:lnTo>
                      <a:pt x="693" y="914"/>
                    </a:lnTo>
                    <a:lnTo>
                      <a:pt x="691" y="914"/>
                    </a:lnTo>
                    <a:lnTo>
                      <a:pt x="689" y="914"/>
                    </a:lnTo>
                    <a:lnTo>
                      <a:pt x="690" y="916"/>
                    </a:lnTo>
                    <a:lnTo>
                      <a:pt x="690" y="916"/>
                    </a:lnTo>
                    <a:lnTo>
                      <a:pt x="688" y="917"/>
                    </a:lnTo>
                    <a:lnTo>
                      <a:pt x="684" y="917"/>
                    </a:lnTo>
                    <a:lnTo>
                      <a:pt x="684" y="918"/>
                    </a:lnTo>
                    <a:lnTo>
                      <a:pt x="684" y="919"/>
                    </a:lnTo>
                    <a:lnTo>
                      <a:pt x="682" y="918"/>
                    </a:lnTo>
                    <a:lnTo>
                      <a:pt x="679" y="916"/>
                    </a:lnTo>
                    <a:lnTo>
                      <a:pt x="678" y="914"/>
                    </a:lnTo>
                    <a:lnTo>
                      <a:pt x="676" y="913"/>
                    </a:lnTo>
                    <a:lnTo>
                      <a:pt x="674" y="913"/>
                    </a:lnTo>
                    <a:lnTo>
                      <a:pt x="673" y="914"/>
                    </a:lnTo>
                    <a:lnTo>
                      <a:pt x="673" y="915"/>
                    </a:lnTo>
                    <a:lnTo>
                      <a:pt x="673" y="916"/>
                    </a:lnTo>
                    <a:lnTo>
                      <a:pt x="673" y="917"/>
                    </a:lnTo>
                    <a:lnTo>
                      <a:pt x="671" y="919"/>
                    </a:lnTo>
                    <a:lnTo>
                      <a:pt x="671" y="922"/>
                    </a:lnTo>
                    <a:lnTo>
                      <a:pt x="670" y="922"/>
                    </a:lnTo>
                    <a:lnTo>
                      <a:pt x="668" y="922"/>
                    </a:lnTo>
                    <a:lnTo>
                      <a:pt x="668" y="920"/>
                    </a:lnTo>
                    <a:lnTo>
                      <a:pt x="665" y="919"/>
                    </a:lnTo>
                    <a:lnTo>
                      <a:pt x="666" y="919"/>
                    </a:lnTo>
                    <a:lnTo>
                      <a:pt x="668" y="919"/>
                    </a:lnTo>
                    <a:lnTo>
                      <a:pt x="669" y="920"/>
                    </a:lnTo>
                    <a:lnTo>
                      <a:pt x="669" y="922"/>
                    </a:lnTo>
                    <a:lnTo>
                      <a:pt x="670" y="922"/>
                    </a:lnTo>
                    <a:lnTo>
                      <a:pt x="669" y="921"/>
                    </a:lnTo>
                    <a:lnTo>
                      <a:pt x="670" y="920"/>
                    </a:lnTo>
                    <a:lnTo>
                      <a:pt x="666" y="917"/>
                    </a:lnTo>
                    <a:lnTo>
                      <a:pt x="666" y="916"/>
                    </a:lnTo>
                    <a:lnTo>
                      <a:pt x="665" y="916"/>
                    </a:lnTo>
                    <a:lnTo>
                      <a:pt x="664" y="915"/>
                    </a:lnTo>
                    <a:lnTo>
                      <a:pt x="663" y="916"/>
                    </a:lnTo>
                    <a:lnTo>
                      <a:pt x="664" y="916"/>
                    </a:lnTo>
                    <a:lnTo>
                      <a:pt x="664" y="917"/>
                    </a:lnTo>
                    <a:lnTo>
                      <a:pt x="664" y="919"/>
                    </a:lnTo>
                    <a:lnTo>
                      <a:pt x="663" y="919"/>
                    </a:lnTo>
                    <a:lnTo>
                      <a:pt x="664" y="920"/>
                    </a:lnTo>
                    <a:lnTo>
                      <a:pt x="662" y="920"/>
                    </a:lnTo>
                    <a:lnTo>
                      <a:pt x="662" y="920"/>
                    </a:lnTo>
                    <a:lnTo>
                      <a:pt x="666" y="921"/>
                    </a:lnTo>
                    <a:lnTo>
                      <a:pt x="666" y="921"/>
                    </a:lnTo>
                    <a:lnTo>
                      <a:pt x="666" y="922"/>
                    </a:lnTo>
                    <a:lnTo>
                      <a:pt x="666" y="923"/>
                    </a:lnTo>
                    <a:lnTo>
                      <a:pt x="668" y="924"/>
                    </a:lnTo>
                    <a:lnTo>
                      <a:pt x="668" y="925"/>
                    </a:lnTo>
                    <a:lnTo>
                      <a:pt x="672" y="929"/>
                    </a:lnTo>
                    <a:lnTo>
                      <a:pt x="674" y="928"/>
                    </a:lnTo>
                    <a:lnTo>
                      <a:pt x="679" y="931"/>
                    </a:lnTo>
                    <a:lnTo>
                      <a:pt x="682" y="931"/>
                    </a:lnTo>
                    <a:lnTo>
                      <a:pt x="687" y="932"/>
                    </a:lnTo>
                    <a:lnTo>
                      <a:pt x="688" y="932"/>
                    </a:lnTo>
                    <a:lnTo>
                      <a:pt x="690" y="934"/>
                    </a:lnTo>
                    <a:lnTo>
                      <a:pt x="693" y="932"/>
                    </a:lnTo>
                    <a:lnTo>
                      <a:pt x="697" y="934"/>
                    </a:lnTo>
                    <a:lnTo>
                      <a:pt x="699" y="934"/>
                    </a:lnTo>
                    <a:lnTo>
                      <a:pt x="699" y="934"/>
                    </a:lnTo>
                    <a:lnTo>
                      <a:pt x="697" y="935"/>
                    </a:lnTo>
                    <a:lnTo>
                      <a:pt x="695" y="937"/>
                    </a:lnTo>
                    <a:lnTo>
                      <a:pt x="694" y="937"/>
                    </a:lnTo>
                    <a:lnTo>
                      <a:pt x="693" y="937"/>
                    </a:lnTo>
                    <a:lnTo>
                      <a:pt x="692" y="940"/>
                    </a:lnTo>
                    <a:lnTo>
                      <a:pt x="691" y="940"/>
                    </a:lnTo>
                    <a:lnTo>
                      <a:pt x="692" y="941"/>
                    </a:lnTo>
                    <a:lnTo>
                      <a:pt x="692" y="943"/>
                    </a:lnTo>
                    <a:lnTo>
                      <a:pt x="689" y="944"/>
                    </a:lnTo>
                    <a:lnTo>
                      <a:pt x="689" y="946"/>
                    </a:lnTo>
                    <a:lnTo>
                      <a:pt x="687" y="946"/>
                    </a:lnTo>
                    <a:lnTo>
                      <a:pt x="687" y="945"/>
                    </a:lnTo>
                    <a:lnTo>
                      <a:pt x="687" y="945"/>
                    </a:lnTo>
                    <a:lnTo>
                      <a:pt x="685" y="945"/>
                    </a:lnTo>
                    <a:lnTo>
                      <a:pt x="685" y="947"/>
                    </a:lnTo>
                    <a:lnTo>
                      <a:pt x="684" y="947"/>
                    </a:lnTo>
                    <a:lnTo>
                      <a:pt x="684" y="948"/>
                    </a:lnTo>
                    <a:lnTo>
                      <a:pt x="685" y="948"/>
                    </a:lnTo>
                    <a:lnTo>
                      <a:pt x="688" y="947"/>
                    </a:lnTo>
                    <a:lnTo>
                      <a:pt x="688" y="947"/>
                    </a:lnTo>
                    <a:lnTo>
                      <a:pt x="689" y="948"/>
                    </a:lnTo>
                    <a:lnTo>
                      <a:pt x="691" y="948"/>
                    </a:lnTo>
                    <a:lnTo>
                      <a:pt x="690" y="947"/>
                    </a:lnTo>
                    <a:lnTo>
                      <a:pt x="693" y="946"/>
                    </a:lnTo>
                    <a:lnTo>
                      <a:pt x="693" y="946"/>
                    </a:lnTo>
                    <a:lnTo>
                      <a:pt x="694" y="945"/>
                    </a:lnTo>
                    <a:lnTo>
                      <a:pt x="694" y="944"/>
                    </a:lnTo>
                    <a:lnTo>
                      <a:pt x="694" y="942"/>
                    </a:lnTo>
                    <a:lnTo>
                      <a:pt x="694" y="940"/>
                    </a:lnTo>
                    <a:lnTo>
                      <a:pt x="697" y="938"/>
                    </a:lnTo>
                    <a:lnTo>
                      <a:pt x="699" y="938"/>
                    </a:lnTo>
                    <a:lnTo>
                      <a:pt x="700" y="939"/>
                    </a:lnTo>
                    <a:lnTo>
                      <a:pt x="700" y="945"/>
                    </a:lnTo>
                    <a:lnTo>
                      <a:pt x="702" y="946"/>
                    </a:lnTo>
                    <a:lnTo>
                      <a:pt x="703" y="946"/>
                    </a:lnTo>
                    <a:lnTo>
                      <a:pt x="703" y="945"/>
                    </a:lnTo>
                    <a:lnTo>
                      <a:pt x="702" y="945"/>
                    </a:lnTo>
                    <a:lnTo>
                      <a:pt x="701" y="945"/>
                    </a:lnTo>
                    <a:lnTo>
                      <a:pt x="702" y="938"/>
                    </a:lnTo>
                    <a:lnTo>
                      <a:pt x="700" y="937"/>
                    </a:lnTo>
                    <a:lnTo>
                      <a:pt x="702" y="935"/>
                    </a:lnTo>
                    <a:lnTo>
                      <a:pt x="704" y="935"/>
                    </a:lnTo>
                    <a:lnTo>
                      <a:pt x="705" y="934"/>
                    </a:lnTo>
                    <a:lnTo>
                      <a:pt x="708" y="935"/>
                    </a:lnTo>
                    <a:lnTo>
                      <a:pt x="708" y="934"/>
                    </a:lnTo>
                    <a:lnTo>
                      <a:pt x="708" y="934"/>
                    </a:lnTo>
                    <a:lnTo>
                      <a:pt x="710" y="934"/>
                    </a:lnTo>
                    <a:lnTo>
                      <a:pt x="710" y="932"/>
                    </a:lnTo>
                    <a:lnTo>
                      <a:pt x="709" y="932"/>
                    </a:lnTo>
                    <a:lnTo>
                      <a:pt x="710" y="931"/>
                    </a:lnTo>
                    <a:lnTo>
                      <a:pt x="709" y="930"/>
                    </a:lnTo>
                    <a:lnTo>
                      <a:pt x="710" y="927"/>
                    </a:lnTo>
                    <a:lnTo>
                      <a:pt x="711" y="926"/>
                    </a:lnTo>
                    <a:lnTo>
                      <a:pt x="715" y="926"/>
                    </a:lnTo>
                    <a:lnTo>
                      <a:pt x="714" y="928"/>
                    </a:lnTo>
                    <a:lnTo>
                      <a:pt x="715" y="929"/>
                    </a:lnTo>
                    <a:lnTo>
                      <a:pt x="715" y="927"/>
                    </a:lnTo>
                    <a:lnTo>
                      <a:pt x="716" y="927"/>
                    </a:lnTo>
                    <a:lnTo>
                      <a:pt x="721" y="925"/>
                    </a:lnTo>
                    <a:lnTo>
                      <a:pt x="725" y="925"/>
                    </a:lnTo>
                    <a:lnTo>
                      <a:pt x="729" y="929"/>
                    </a:lnTo>
                    <a:lnTo>
                      <a:pt x="730" y="929"/>
                    </a:lnTo>
                    <a:lnTo>
                      <a:pt x="735" y="928"/>
                    </a:lnTo>
                    <a:lnTo>
                      <a:pt x="735" y="927"/>
                    </a:lnTo>
                    <a:lnTo>
                      <a:pt x="737" y="927"/>
                    </a:lnTo>
                    <a:lnTo>
                      <a:pt x="739" y="927"/>
                    </a:lnTo>
                    <a:lnTo>
                      <a:pt x="740" y="927"/>
                    </a:lnTo>
                    <a:lnTo>
                      <a:pt x="741" y="925"/>
                    </a:lnTo>
                    <a:lnTo>
                      <a:pt x="744" y="924"/>
                    </a:lnTo>
                    <a:lnTo>
                      <a:pt x="745" y="923"/>
                    </a:lnTo>
                    <a:lnTo>
                      <a:pt x="746" y="923"/>
                    </a:lnTo>
                    <a:lnTo>
                      <a:pt x="746" y="924"/>
                    </a:lnTo>
                    <a:lnTo>
                      <a:pt x="747" y="924"/>
                    </a:lnTo>
                    <a:lnTo>
                      <a:pt x="747" y="922"/>
                    </a:lnTo>
                    <a:lnTo>
                      <a:pt x="748" y="921"/>
                    </a:lnTo>
                    <a:lnTo>
                      <a:pt x="749" y="920"/>
                    </a:lnTo>
                    <a:lnTo>
                      <a:pt x="750" y="919"/>
                    </a:lnTo>
                    <a:lnTo>
                      <a:pt x="751" y="919"/>
                    </a:lnTo>
                    <a:lnTo>
                      <a:pt x="750" y="917"/>
                    </a:lnTo>
                    <a:lnTo>
                      <a:pt x="754" y="913"/>
                    </a:lnTo>
                    <a:lnTo>
                      <a:pt x="754" y="911"/>
                    </a:lnTo>
                    <a:lnTo>
                      <a:pt x="757" y="908"/>
                    </a:lnTo>
                    <a:lnTo>
                      <a:pt x="759" y="908"/>
                    </a:lnTo>
                    <a:lnTo>
                      <a:pt x="760" y="907"/>
                    </a:lnTo>
                    <a:lnTo>
                      <a:pt x="768" y="906"/>
                    </a:lnTo>
                    <a:lnTo>
                      <a:pt x="770" y="905"/>
                    </a:lnTo>
                    <a:lnTo>
                      <a:pt x="773" y="905"/>
                    </a:lnTo>
                    <a:lnTo>
                      <a:pt x="775" y="907"/>
                    </a:lnTo>
                    <a:lnTo>
                      <a:pt x="775" y="908"/>
                    </a:lnTo>
                    <a:lnTo>
                      <a:pt x="778" y="909"/>
                    </a:lnTo>
                    <a:lnTo>
                      <a:pt x="778" y="910"/>
                    </a:lnTo>
                    <a:lnTo>
                      <a:pt x="779" y="911"/>
                    </a:lnTo>
                    <a:lnTo>
                      <a:pt x="779" y="912"/>
                    </a:lnTo>
                    <a:lnTo>
                      <a:pt x="780" y="913"/>
                    </a:lnTo>
                    <a:lnTo>
                      <a:pt x="782" y="915"/>
                    </a:lnTo>
                    <a:lnTo>
                      <a:pt x="782" y="916"/>
                    </a:lnTo>
                    <a:lnTo>
                      <a:pt x="782" y="918"/>
                    </a:lnTo>
                    <a:lnTo>
                      <a:pt x="782" y="921"/>
                    </a:lnTo>
                    <a:lnTo>
                      <a:pt x="782" y="924"/>
                    </a:lnTo>
                    <a:lnTo>
                      <a:pt x="782" y="924"/>
                    </a:lnTo>
                    <a:lnTo>
                      <a:pt x="779" y="931"/>
                    </a:lnTo>
                    <a:lnTo>
                      <a:pt x="779" y="936"/>
                    </a:lnTo>
                    <a:lnTo>
                      <a:pt x="778" y="938"/>
                    </a:lnTo>
                    <a:lnTo>
                      <a:pt x="778" y="942"/>
                    </a:lnTo>
                    <a:lnTo>
                      <a:pt x="782" y="948"/>
                    </a:lnTo>
                    <a:lnTo>
                      <a:pt x="781" y="950"/>
                    </a:lnTo>
                    <a:lnTo>
                      <a:pt x="782" y="952"/>
                    </a:lnTo>
                    <a:lnTo>
                      <a:pt x="781" y="953"/>
                    </a:lnTo>
                    <a:lnTo>
                      <a:pt x="781" y="958"/>
                    </a:lnTo>
                    <a:lnTo>
                      <a:pt x="779" y="959"/>
                    </a:lnTo>
                    <a:lnTo>
                      <a:pt x="779" y="963"/>
                    </a:lnTo>
                    <a:lnTo>
                      <a:pt x="779" y="964"/>
                    </a:lnTo>
                    <a:lnTo>
                      <a:pt x="779" y="964"/>
                    </a:lnTo>
                    <a:lnTo>
                      <a:pt x="779" y="967"/>
                    </a:lnTo>
                    <a:lnTo>
                      <a:pt x="779" y="968"/>
                    </a:lnTo>
                    <a:lnTo>
                      <a:pt x="778" y="969"/>
                    </a:lnTo>
                    <a:lnTo>
                      <a:pt x="778" y="973"/>
                    </a:lnTo>
                    <a:lnTo>
                      <a:pt x="776" y="976"/>
                    </a:lnTo>
                    <a:lnTo>
                      <a:pt x="777" y="977"/>
                    </a:lnTo>
                    <a:lnTo>
                      <a:pt x="777" y="978"/>
                    </a:lnTo>
                    <a:lnTo>
                      <a:pt x="777" y="979"/>
                    </a:lnTo>
                    <a:lnTo>
                      <a:pt x="776" y="981"/>
                    </a:lnTo>
                    <a:lnTo>
                      <a:pt x="776" y="982"/>
                    </a:lnTo>
                    <a:lnTo>
                      <a:pt x="776" y="985"/>
                    </a:lnTo>
                    <a:lnTo>
                      <a:pt x="776" y="986"/>
                    </a:lnTo>
                    <a:lnTo>
                      <a:pt x="775" y="988"/>
                    </a:lnTo>
                    <a:lnTo>
                      <a:pt x="773" y="990"/>
                    </a:lnTo>
                    <a:lnTo>
                      <a:pt x="777" y="997"/>
                    </a:lnTo>
                    <a:lnTo>
                      <a:pt x="781" y="997"/>
                    </a:lnTo>
                    <a:lnTo>
                      <a:pt x="783" y="997"/>
                    </a:lnTo>
                    <a:lnTo>
                      <a:pt x="787" y="997"/>
                    </a:lnTo>
                    <a:lnTo>
                      <a:pt x="786" y="999"/>
                    </a:lnTo>
                    <a:lnTo>
                      <a:pt x="786" y="1000"/>
                    </a:lnTo>
                    <a:lnTo>
                      <a:pt x="786" y="1002"/>
                    </a:lnTo>
                    <a:lnTo>
                      <a:pt x="783" y="1003"/>
                    </a:lnTo>
                    <a:lnTo>
                      <a:pt x="783" y="1005"/>
                    </a:lnTo>
                    <a:lnTo>
                      <a:pt x="782" y="1005"/>
                    </a:lnTo>
                    <a:lnTo>
                      <a:pt x="781" y="1006"/>
                    </a:lnTo>
                    <a:lnTo>
                      <a:pt x="781" y="1007"/>
                    </a:lnTo>
                    <a:lnTo>
                      <a:pt x="779" y="1010"/>
                    </a:lnTo>
                    <a:lnTo>
                      <a:pt x="777" y="1011"/>
                    </a:lnTo>
                    <a:lnTo>
                      <a:pt x="777" y="1012"/>
                    </a:lnTo>
                    <a:lnTo>
                      <a:pt x="774" y="1015"/>
                    </a:lnTo>
                    <a:lnTo>
                      <a:pt x="772" y="1018"/>
                    </a:lnTo>
                    <a:lnTo>
                      <a:pt x="770" y="1019"/>
                    </a:lnTo>
                    <a:lnTo>
                      <a:pt x="770" y="1020"/>
                    </a:lnTo>
                    <a:lnTo>
                      <a:pt x="768" y="1020"/>
                    </a:lnTo>
                    <a:lnTo>
                      <a:pt x="767" y="1021"/>
                    </a:lnTo>
                    <a:lnTo>
                      <a:pt x="766" y="1022"/>
                    </a:lnTo>
                    <a:lnTo>
                      <a:pt x="764" y="1025"/>
                    </a:lnTo>
                    <a:lnTo>
                      <a:pt x="763" y="1025"/>
                    </a:lnTo>
                    <a:lnTo>
                      <a:pt x="763" y="1025"/>
                    </a:lnTo>
                    <a:lnTo>
                      <a:pt x="761" y="1026"/>
                    </a:lnTo>
                    <a:lnTo>
                      <a:pt x="761" y="1027"/>
                    </a:lnTo>
                    <a:lnTo>
                      <a:pt x="760" y="1027"/>
                    </a:lnTo>
                    <a:lnTo>
                      <a:pt x="758" y="1029"/>
                    </a:lnTo>
                    <a:lnTo>
                      <a:pt x="758" y="1030"/>
                    </a:lnTo>
                    <a:lnTo>
                      <a:pt x="757" y="1030"/>
                    </a:lnTo>
                    <a:lnTo>
                      <a:pt x="756" y="1031"/>
                    </a:lnTo>
                    <a:lnTo>
                      <a:pt x="755" y="1031"/>
                    </a:lnTo>
                    <a:lnTo>
                      <a:pt x="752" y="1034"/>
                    </a:lnTo>
                    <a:lnTo>
                      <a:pt x="751" y="1034"/>
                    </a:lnTo>
                    <a:lnTo>
                      <a:pt x="750" y="1035"/>
                    </a:lnTo>
                    <a:lnTo>
                      <a:pt x="749" y="1035"/>
                    </a:lnTo>
                    <a:lnTo>
                      <a:pt x="746" y="1038"/>
                    </a:lnTo>
                    <a:lnTo>
                      <a:pt x="745" y="1039"/>
                    </a:lnTo>
                    <a:lnTo>
                      <a:pt x="742" y="1041"/>
                    </a:lnTo>
                    <a:lnTo>
                      <a:pt x="740" y="1042"/>
                    </a:lnTo>
                    <a:lnTo>
                      <a:pt x="738" y="1042"/>
                    </a:lnTo>
                    <a:lnTo>
                      <a:pt x="734" y="1040"/>
                    </a:lnTo>
                    <a:lnTo>
                      <a:pt x="732" y="1040"/>
                    </a:lnTo>
                    <a:lnTo>
                      <a:pt x="732" y="1041"/>
                    </a:lnTo>
                    <a:lnTo>
                      <a:pt x="736" y="1042"/>
                    </a:lnTo>
                    <a:lnTo>
                      <a:pt x="736" y="1045"/>
                    </a:lnTo>
                    <a:lnTo>
                      <a:pt x="736" y="1045"/>
                    </a:lnTo>
                    <a:lnTo>
                      <a:pt x="736" y="1046"/>
                    </a:lnTo>
                    <a:lnTo>
                      <a:pt x="734" y="1047"/>
                    </a:lnTo>
                    <a:lnTo>
                      <a:pt x="731" y="1048"/>
                    </a:lnTo>
                    <a:lnTo>
                      <a:pt x="728" y="1051"/>
                    </a:lnTo>
                    <a:lnTo>
                      <a:pt x="726" y="1051"/>
                    </a:lnTo>
                    <a:lnTo>
                      <a:pt x="724" y="1053"/>
                    </a:lnTo>
                    <a:lnTo>
                      <a:pt x="723" y="1053"/>
                    </a:lnTo>
                    <a:lnTo>
                      <a:pt x="721" y="1055"/>
                    </a:lnTo>
                    <a:lnTo>
                      <a:pt x="720" y="1056"/>
                    </a:lnTo>
                    <a:lnTo>
                      <a:pt x="716" y="1058"/>
                    </a:lnTo>
                    <a:lnTo>
                      <a:pt x="713" y="1061"/>
                    </a:lnTo>
                    <a:lnTo>
                      <a:pt x="711" y="1063"/>
                    </a:lnTo>
                    <a:lnTo>
                      <a:pt x="708" y="1066"/>
                    </a:lnTo>
                    <a:lnTo>
                      <a:pt x="707" y="1067"/>
                    </a:lnTo>
                    <a:lnTo>
                      <a:pt x="703" y="1067"/>
                    </a:lnTo>
                    <a:lnTo>
                      <a:pt x="702" y="1066"/>
                    </a:lnTo>
                    <a:lnTo>
                      <a:pt x="700" y="1066"/>
                    </a:lnTo>
                    <a:lnTo>
                      <a:pt x="697" y="1064"/>
                    </a:lnTo>
                    <a:lnTo>
                      <a:pt x="697" y="1064"/>
                    </a:lnTo>
                    <a:lnTo>
                      <a:pt x="696" y="1063"/>
                    </a:lnTo>
                    <a:lnTo>
                      <a:pt x="692" y="1062"/>
                    </a:lnTo>
                    <a:lnTo>
                      <a:pt x="689" y="1061"/>
                    </a:lnTo>
                    <a:lnTo>
                      <a:pt x="681" y="1061"/>
                    </a:lnTo>
                    <a:lnTo>
                      <a:pt x="677" y="1061"/>
                    </a:lnTo>
                    <a:lnTo>
                      <a:pt x="677" y="1060"/>
                    </a:lnTo>
                    <a:lnTo>
                      <a:pt x="673" y="1060"/>
                    </a:lnTo>
                    <a:lnTo>
                      <a:pt x="672" y="1060"/>
                    </a:lnTo>
                    <a:lnTo>
                      <a:pt x="666" y="1060"/>
                    </a:lnTo>
                    <a:lnTo>
                      <a:pt x="666" y="1058"/>
                    </a:lnTo>
                    <a:lnTo>
                      <a:pt x="663" y="1058"/>
                    </a:lnTo>
                    <a:lnTo>
                      <a:pt x="662" y="1057"/>
                    </a:lnTo>
                    <a:lnTo>
                      <a:pt x="656" y="1057"/>
                    </a:lnTo>
                    <a:lnTo>
                      <a:pt x="650" y="1055"/>
                    </a:lnTo>
                    <a:lnTo>
                      <a:pt x="643" y="1055"/>
                    </a:lnTo>
                    <a:lnTo>
                      <a:pt x="641" y="1054"/>
                    </a:lnTo>
                    <a:lnTo>
                      <a:pt x="639" y="1054"/>
                    </a:lnTo>
                    <a:lnTo>
                      <a:pt x="639" y="1054"/>
                    </a:lnTo>
                    <a:lnTo>
                      <a:pt x="639" y="1055"/>
                    </a:lnTo>
                    <a:lnTo>
                      <a:pt x="640" y="1055"/>
                    </a:lnTo>
                    <a:lnTo>
                      <a:pt x="641" y="1056"/>
                    </a:lnTo>
                    <a:lnTo>
                      <a:pt x="639" y="1057"/>
                    </a:lnTo>
                    <a:lnTo>
                      <a:pt x="637" y="1060"/>
                    </a:lnTo>
                    <a:lnTo>
                      <a:pt x="635" y="1060"/>
                    </a:lnTo>
                    <a:lnTo>
                      <a:pt x="632" y="1060"/>
                    </a:lnTo>
                    <a:lnTo>
                      <a:pt x="632" y="1060"/>
                    </a:lnTo>
                    <a:lnTo>
                      <a:pt x="626" y="1060"/>
                    </a:lnTo>
                    <a:lnTo>
                      <a:pt x="623" y="1058"/>
                    </a:lnTo>
                    <a:lnTo>
                      <a:pt x="623" y="1057"/>
                    </a:lnTo>
                    <a:lnTo>
                      <a:pt x="621" y="1057"/>
                    </a:lnTo>
                    <a:lnTo>
                      <a:pt x="620" y="1056"/>
                    </a:lnTo>
                    <a:lnTo>
                      <a:pt x="619" y="1056"/>
                    </a:lnTo>
                    <a:lnTo>
                      <a:pt x="617" y="1056"/>
                    </a:lnTo>
                    <a:lnTo>
                      <a:pt x="611" y="1055"/>
                    </a:lnTo>
                    <a:lnTo>
                      <a:pt x="609" y="1055"/>
                    </a:lnTo>
                    <a:lnTo>
                      <a:pt x="605" y="1054"/>
                    </a:lnTo>
                    <a:lnTo>
                      <a:pt x="609" y="1056"/>
                    </a:lnTo>
                    <a:lnTo>
                      <a:pt x="612" y="1056"/>
                    </a:lnTo>
                    <a:lnTo>
                      <a:pt x="620" y="1057"/>
                    </a:lnTo>
                    <a:lnTo>
                      <a:pt x="622" y="1060"/>
                    </a:lnTo>
                    <a:lnTo>
                      <a:pt x="622" y="1061"/>
                    </a:lnTo>
                    <a:lnTo>
                      <a:pt x="623" y="1062"/>
                    </a:lnTo>
                    <a:lnTo>
                      <a:pt x="629" y="1062"/>
                    </a:lnTo>
                    <a:lnTo>
                      <a:pt x="631" y="1062"/>
                    </a:lnTo>
                    <a:lnTo>
                      <a:pt x="632" y="1063"/>
                    </a:lnTo>
                    <a:lnTo>
                      <a:pt x="632" y="1063"/>
                    </a:lnTo>
                    <a:lnTo>
                      <a:pt x="633" y="1064"/>
                    </a:lnTo>
                    <a:lnTo>
                      <a:pt x="634" y="1065"/>
                    </a:lnTo>
                    <a:lnTo>
                      <a:pt x="634" y="1065"/>
                    </a:lnTo>
                    <a:lnTo>
                      <a:pt x="633" y="1065"/>
                    </a:lnTo>
                    <a:lnTo>
                      <a:pt x="633" y="1066"/>
                    </a:lnTo>
                    <a:lnTo>
                      <a:pt x="635" y="1066"/>
                    </a:lnTo>
                    <a:lnTo>
                      <a:pt x="636" y="1066"/>
                    </a:lnTo>
                    <a:lnTo>
                      <a:pt x="636" y="1067"/>
                    </a:lnTo>
                    <a:lnTo>
                      <a:pt x="635" y="1068"/>
                    </a:lnTo>
                    <a:lnTo>
                      <a:pt x="632" y="1068"/>
                    </a:lnTo>
                    <a:lnTo>
                      <a:pt x="631" y="1071"/>
                    </a:lnTo>
                    <a:lnTo>
                      <a:pt x="629" y="1071"/>
                    </a:lnTo>
                    <a:lnTo>
                      <a:pt x="627" y="1072"/>
                    </a:lnTo>
                    <a:lnTo>
                      <a:pt x="622" y="1073"/>
                    </a:lnTo>
                    <a:lnTo>
                      <a:pt x="615" y="1075"/>
                    </a:lnTo>
                    <a:lnTo>
                      <a:pt x="613" y="1072"/>
                    </a:lnTo>
                    <a:lnTo>
                      <a:pt x="612" y="1072"/>
                    </a:lnTo>
                    <a:lnTo>
                      <a:pt x="611" y="1073"/>
                    </a:lnTo>
                    <a:lnTo>
                      <a:pt x="612" y="1074"/>
                    </a:lnTo>
                    <a:lnTo>
                      <a:pt x="612" y="1075"/>
                    </a:lnTo>
                    <a:lnTo>
                      <a:pt x="611" y="1076"/>
                    </a:lnTo>
                    <a:lnTo>
                      <a:pt x="608" y="1076"/>
                    </a:lnTo>
                    <a:lnTo>
                      <a:pt x="608" y="1077"/>
                    </a:lnTo>
                    <a:lnTo>
                      <a:pt x="606" y="1077"/>
                    </a:lnTo>
                    <a:lnTo>
                      <a:pt x="600" y="1076"/>
                    </a:lnTo>
                    <a:lnTo>
                      <a:pt x="599" y="1075"/>
                    </a:lnTo>
                    <a:lnTo>
                      <a:pt x="598" y="1075"/>
                    </a:lnTo>
                    <a:lnTo>
                      <a:pt x="595" y="1071"/>
                    </a:lnTo>
                    <a:lnTo>
                      <a:pt x="594" y="1070"/>
                    </a:lnTo>
                    <a:lnTo>
                      <a:pt x="593" y="1073"/>
                    </a:lnTo>
                    <a:lnTo>
                      <a:pt x="593" y="1073"/>
                    </a:lnTo>
                    <a:lnTo>
                      <a:pt x="593" y="1076"/>
                    </a:lnTo>
                    <a:lnTo>
                      <a:pt x="595" y="1077"/>
                    </a:lnTo>
                    <a:lnTo>
                      <a:pt x="595" y="1078"/>
                    </a:lnTo>
                    <a:lnTo>
                      <a:pt x="594" y="1078"/>
                    </a:lnTo>
                    <a:lnTo>
                      <a:pt x="592" y="1077"/>
                    </a:lnTo>
                    <a:lnTo>
                      <a:pt x="593" y="1071"/>
                    </a:lnTo>
                    <a:lnTo>
                      <a:pt x="594" y="1070"/>
                    </a:lnTo>
                    <a:lnTo>
                      <a:pt x="590" y="1068"/>
                    </a:lnTo>
                    <a:lnTo>
                      <a:pt x="586" y="1070"/>
                    </a:lnTo>
                    <a:lnTo>
                      <a:pt x="584" y="1068"/>
                    </a:lnTo>
                    <a:lnTo>
                      <a:pt x="583" y="1065"/>
                    </a:lnTo>
                    <a:lnTo>
                      <a:pt x="581" y="1061"/>
                    </a:lnTo>
                    <a:lnTo>
                      <a:pt x="579" y="1061"/>
                    </a:lnTo>
                    <a:lnTo>
                      <a:pt x="579" y="1061"/>
                    </a:lnTo>
                    <a:lnTo>
                      <a:pt x="579" y="1061"/>
                    </a:lnTo>
                    <a:lnTo>
                      <a:pt x="578" y="1061"/>
                    </a:lnTo>
                    <a:lnTo>
                      <a:pt x="576" y="1061"/>
                    </a:lnTo>
                    <a:lnTo>
                      <a:pt x="579" y="1062"/>
                    </a:lnTo>
                    <a:lnTo>
                      <a:pt x="580" y="1063"/>
                    </a:lnTo>
                    <a:lnTo>
                      <a:pt x="581" y="1065"/>
                    </a:lnTo>
                    <a:lnTo>
                      <a:pt x="581" y="1067"/>
                    </a:lnTo>
                    <a:lnTo>
                      <a:pt x="580" y="1067"/>
                    </a:lnTo>
                    <a:lnTo>
                      <a:pt x="581" y="1068"/>
                    </a:lnTo>
                    <a:lnTo>
                      <a:pt x="582" y="1070"/>
                    </a:lnTo>
                    <a:lnTo>
                      <a:pt x="582" y="1071"/>
                    </a:lnTo>
                    <a:lnTo>
                      <a:pt x="585" y="1072"/>
                    </a:lnTo>
                    <a:lnTo>
                      <a:pt x="585" y="1073"/>
                    </a:lnTo>
                    <a:lnTo>
                      <a:pt x="590" y="1072"/>
                    </a:lnTo>
                    <a:lnTo>
                      <a:pt x="591" y="1073"/>
                    </a:lnTo>
                    <a:lnTo>
                      <a:pt x="591" y="1074"/>
                    </a:lnTo>
                    <a:lnTo>
                      <a:pt x="588" y="1076"/>
                    </a:lnTo>
                    <a:lnTo>
                      <a:pt x="587" y="1076"/>
                    </a:lnTo>
                    <a:lnTo>
                      <a:pt x="583" y="1077"/>
                    </a:lnTo>
                    <a:lnTo>
                      <a:pt x="582" y="1076"/>
                    </a:lnTo>
                    <a:lnTo>
                      <a:pt x="581" y="1076"/>
                    </a:lnTo>
                    <a:lnTo>
                      <a:pt x="577" y="1079"/>
                    </a:lnTo>
                    <a:lnTo>
                      <a:pt x="573" y="1079"/>
                    </a:lnTo>
                    <a:lnTo>
                      <a:pt x="573" y="1078"/>
                    </a:lnTo>
                    <a:lnTo>
                      <a:pt x="571" y="1078"/>
                    </a:lnTo>
                    <a:lnTo>
                      <a:pt x="571" y="1078"/>
                    </a:lnTo>
                    <a:lnTo>
                      <a:pt x="570" y="1078"/>
                    </a:lnTo>
                    <a:lnTo>
                      <a:pt x="569" y="1078"/>
                    </a:lnTo>
                    <a:lnTo>
                      <a:pt x="568" y="1078"/>
                    </a:lnTo>
                    <a:lnTo>
                      <a:pt x="561" y="1079"/>
                    </a:lnTo>
                    <a:lnTo>
                      <a:pt x="559" y="1079"/>
                    </a:lnTo>
                    <a:lnTo>
                      <a:pt x="557" y="1080"/>
                    </a:lnTo>
                    <a:lnTo>
                      <a:pt x="556" y="1078"/>
                    </a:lnTo>
                    <a:lnTo>
                      <a:pt x="553" y="1078"/>
                    </a:lnTo>
                    <a:lnTo>
                      <a:pt x="552" y="1078"/>
                    </a:lnTo>
                    <a:lnTo>
                      <a:pt x="552" y="1079"/>
                    </a:lnTo>
                    <a:lnTo>
                      <a:pt x="551" y="1079"/>
                    </a:lnTo>
                    <a:lnTo>
                      <a:pt x="550" y="1079"/>
                    </a:lnTo>
                    <a:lnTo>
                      <a:pt x="551" y="1081"/>
                    </a:lnTo>
                    <a:lnTo>
                      <a:pt x="550" y="1081"/>
                    </a:lnTo>
                    <a:lnTo>
                      <a:pt x="549" y="1082"/>
                    </a:lnTo>
                    <a:lnTo>
                      <a:pt x="547" y="1083"/>
                    </a:lnTo>
                    <a:lnTo>
                      <a:pt x="547" y="1086"/>
                    </a:lnTo>
                    <a:lnTo>
                      <a:pt x="545" y="1088"/>
                    </a:lnTo>
                    <a:lnTo>
                      <a:pt x="545" y="1091"/>
                    </a:lnTo>
                    <a:lnTo>
                      <a:pt x="545" y="1092"/>
                    </a:lnTo>
                    <a:lnTo>
                      <a:pt x="545" y="1095"/>
                    </a:lnTo>
                    <a:lnTo>
                      <a:pt x="544" y="1095"/>
                    </a:lnTo>
                    <a:lnTo>
                      <a:pt x="544" y="1099"/>
                    </a:lnTo>
                    <a:lnTo>
                      <a:pt x="543" y="1099"/>
                    </a:lnTo>
                    <a:lnTo>
                      <a:pt x="544" y="1102"/>
                    </a:lnTo>
                    <a:lnTo>
                      <a:pt x="543" y="1103"/>
                    </a:lnTo>
                    <a:lnTo>
                      <a:pt x="543" y="1105"/>
                    </a:lnTo>
                    <a:lnTo>
                      <a:pt x="542" y="1105"/>
                    </a:lnTo>
                    <a:lnTo>
                      <a:pt x="543" y="1108"/>
                    </a:lnTo>
                    <a:lnTo>
                      <a:pt x="542" y="1109"/>
                    </a:lnTo>
                    <a:lnTo>
                      <a:pt x="540" y="1112"/>
                    </a:lnTo>
                    <a:lnTo>
                      <a:pt x="535" y="1113"/>
                    </a:lnTo>
                    <a:lnTo>
                      <a:pt x="534" y="1114"/>
                    </a:lnTo>
                    <a:lnTo>
                      <a:pt x="531" y="1114"/>
                    </a:lnTo>
                    <a:lnTo>
                      <a:pt x="532" y="1118"/>
                    </a:lnTo>
                    <a:lnTo>
                      <a:pt x="532" y="1118"/>
                    </a:lnTo>
                    <a:lnTo>
                      <a:pt x="519" y="1119"/>
                    </a:lnTo>
                    <a:lnTo>
                      <a:pt x="510" y="1123"/>
                    </a:lnTo>
                    <a:lnTo>
                      <a:pt x="498" y="1121"/>
                    </a:lnTo>
                    <a:lnTo>
                      <a:pt x="485" y="1107"/>
                    </a:lnTo>
                    <a:lnTo>
                      <a:pt x="463" y="1114"/>
                    </a:lnTo>
                    <a:lnTo>
                      <a:pt x="443" y="1102"/>
                    </a:lnTo>
                    <a:lnTo>
                      <a:pt x="443" y="1102"/>
                    </a:lnTo>
                    <a:lnTo>
                      <a:pt x="440" y="1098"/>
                    </a:lnTo>
                    <a:lnTo>
                      <a:pt x="441" y="1093"/>
                    </a:lnTo>
                    <a:lnTo>
                      <a:pt x="452" y="1083"/>
                    </a:lnTo>
                    <a:lnTo>
                      <a:pt x="454" y="1068"/>
                    </a:lnTo>
                    <a:lnTo>
                      <a:pt x="466" y="1071"/>
                    </a:lnTo>
                    <a:lnTo>
                      <a:pt x="469" y="1063"/>
                    </a:lnTo>
                    <a:lnTo>
                      <a:pt x="496" y="1054"/>
                    </a:lnTo>
                    <a:lnTo>
                      <a:pt x="486" y="1038"/>
                    </a:lnTo>
                    <a:lnTo>
                      <a:pt x="483" y="1026"/>
                    </a:lnTo>
                    <a:lnTo>
                      <a:pt x="472" y="1023"/>
                    </a:lnTo>
                    <a:lnTo>
                      <a:pt x="465" y="1015"/>
                    </a:lnTo>
                    <a:lnTo>
                      <a:pt x="456" y="999"/>
                    </a:lnTo>
                    <a:lnTo>
                      <a:pt x="455" y="991"/>
                    </a:lnTo>
                    <a:lnTo>
                      <a:pt x="447" y="990"/>
                    </a:lnTo>
                    <a:lnTo>
                      <a:pt x="425" y="997"/>
                    </a:lnTo>
                    <a:lnTo>
                      <a:pt x="391" y="1000"/>
                    </a:lnTo>
                    <a:lnTo>
                      <a:pt x="384" y="1009"/>
                    </a:lnTo>
                    <a:lnTo>
                      <a:pt x="379" y="1010"/>
                    </a:lnTo>
                    <a:lnTo>
                      <a:pt x="354" y="996"/>
                    </a:lnTo>
                    <a:lnTo>
                      <a:pt x="349" y="984"/>
                    </a:lnTo>
                    <a:lnTo>
                      <a:pt x="339" y="978"/>
                    </a:lnTo>
                    <a:lnTo>
                      <a:pt x="333" y="975"/>
                    </a:lnTo>
                    <a:lnTo>
                      <a:pt x="336" y="963"/>
                    </a:lnTo>
                    <a:lnTo>
                      <a:pt x="334" y="956"/>
                    </a:lnTo>
                    <a:lnTo>
                      <a:pt x="270" y="947"/>
                    </a:lnTo>
                    <a:lnTo>
                      <a:pt x="266" y="957"/>
                    </a:lnTo>
                    <a:lnTo>
                      <a:pt x="259" y="963"/>
                    </a:lnTo>
                    <a:lnTo>
                      <a:pt x="246" y="966"/>
                    </a:lnTo>
                    <a:lnTo>
                      <a:pt x="238" y="972"/>
                    </a:lnTo>
                    <a:lnTo>
                      <a:pt x="233" y="962"/>
                    </a:lnTo>
                    <a:lnTo>
                      <a:pt x="228" y="959"/>
                    </a:lnTo>
                    <a:lnTo>
                      <a:pt x="226" y="962"/>
                    </a:lnTo>
                    <a:lnTo>
                      <a:pt x="221" y="979"/>
                    </a:lnTo>
                    <a:lnTo>
                      <a:pt x="190" y="986"/>
                    </a:lnTo>
                    <a:lnTo>
                      <a:pt x="165" y="1000"/>
                    </a:lnTo>
                    <a:lnTo>
                      <a:pt x="138" y="1000"/>
                    </a:lnTo>
                    <a:lnTo>
                      <a:pt x="126" y="1003"/>
                    </a:lnTo>
                    <a:lnTo>
                      <a:pt x="121" y="998"/>
                    </a:lnTo>
                    <a:lnTo>
                      <a:pt x="116" y="999"/>
                    </a:lnTo>
                    <a:lnTo>
                      <a:pt x="113" y="1013"/>
                    </a:lnTo>
                    <a:lnTo>
                      <a:pt x="110" y="1018"/>
                    </a:lnTo>
                    <a:lnTo>
                      <a:pt x="110" y="1018"/>
                    </a:lnTo>
                    <a:lnTo>
                      <a:pt x="98" y="1005"/>
                    </a:lnTo>
                    <a:lnTo>
                      <a:pt x="95" y="993"/>
                    </a:lnTo>
                    <a:lnTo>
                      <a:pt x="96" y="982"/>
                    </a:lnTo>
                    <a:lnTo>
                      <a:pt x="108" y="962"/>
                    </a:lnTo>
                    <a:lnTo>
                      <a:pt x="108" y="957"/>
                    </a:lnTo>
                    <a:lnTo>
                      <a:pt x="104" y="954"/>
                    </a:lnTo>
                    <a:lnTo>
                      <a:pt x="90" y="957"/>
                    </a:lnTo>
                    <a:lnTo>
                      <a:pt x="88" y="943"/>
                    </a:lnTo>
                    <a:lnTo>
                      <a:pt x="83" y="933"/>
                    </a:lnTo>
                    <a:lnTo>
                      <a:pt x="85" y="927"/>
                    </a:lnTo>
                    <a:lnTo>
                      <a:pt x="96" y="919"/>
                    </a:lnTo>
                    <a:lnTo>
                      <a:pt x="95" y="914"/>
                    </a:lnTo>
                    <a:lnTo>
                      <a:pt x="88" y="911"/>
                    </a:lnTo>
                    <a:lnTo>
                      <a:pt x="77" y="916"/>
                    </a:lnTo>
                    <a:lnTo>
                      <a:pt x="66" y="904"/>
                    </a:lnTo>
                    <a:lnTo>
                      <a:pt x="46" y="904"/>
                    </a:lnTo>
                    <a:lnTo>
                      <a:pt x="32" y="897"/>
                    </a:lnTo>
                    <a:lnTo>
                      <a:pt x="26" y="889"/>
                    </a:lnTo>
                    <a:lnTo>
                      <a:pt x="26" y="877"/>
                    </a:lnTo>
                    <a:lnTo>
                      <a:pt x="24" y="870"/>
                    </a:lnTo>
                    <a:lnTo>
                      <a:pt x="15" y="861"/>
                    </a:lnTo>
                    <a:lnTo>
                      <a:pt x="9" y="861"/>
                    </a:lnTo>
                    <a:lnTo>
                      <a:pt x="0" y="847"/>
                    </a:lnTo>
                    <a:lnTo>
                      <a:pt x="8" y="832"/>
                    </a:lnTo>
                    <a:lnTo>
                      <a:pt x="13" y="831"/>
                    </a:lnTo>
                    <a:lnTo>
                      <a:pt x="25" y="836"/>
                    </a:lnTo>
                    <a:lnTo>
                      <a:pt x="27" y="841"/>
                    </a:lnTo>
                    <a:lnTo>
                      <a:pt x="25" y="846"/>
                    </a:lnTo>
                    <a:lnTo>
                      <a:pt x="35" y="859"/>
                    </a:lnTo>
                    <a:lnTo>
                      <a:pt x="54" y="860"/>
                    </a:lnTo>
                    <a:lnTo>
                      <a:pt x="70" y="866"/>
                    </a:lnTo>
                    <a:lnTo>
                      <a:pt x="82" y="852"/>
                    </a:lnTo>
                    <a:lnTo>
                      <a:pt x="91" y="853"/>
                    </a:lnTo>
                    <a:lnTo>
                      <a:pt x="91" y="848"/>
                    </a:lnTo>
                    <a:lnTo>
                      <a:pt x="83" y="839"/>
                    </a:lnTo>
                    <a:lnTo>
                      <a:pt x="79" y="827"/>
                    </a:lnTo>
                    <a:lnTo>
                      <a:pt x="59" y="810"/>
                    </a:lnTo>
                    <a:lnTo>
                      <a:pt x="48" y="812"/>
                    </a:lnTo>
                    <a:lnTo>
                      <a:pt x="32" y="798"/>
                    </a:lnTo>
                    <a:lnTo>
                      <a:pt x="19" y="793"/>
                    </a:lnTo>
                    <a:lnTo>
                      <a:pt x="28" y="769"/>
                    </a:lnTo>
                    <a:lnTo>
                      <a:pt x="41" y="751"/>
                    </a:lnTo>
                    <a:lnTo>
                      <a:pt x="35" y="731"/>
                    </a:lnTo>
                    <a:lnTo>
                      <a:pt x="44" y="720"/>
                    </a:lnTo>
                    <a:lnTo>
                      <a:pt x="46" y="702"/>
                    </a:lnTo>
                    <a:lnTo>
                      <a:pt x="43" y="696"/>
                    </a:lnTo>
                    <a:lnTo>
                      <a:pt x="33" y="695"/>
                    </a:lnTo>
                    <a:lnTo>
                      <a:pt x="41" y="683"/>
                    </a:lnTo>
                    <a:lnTo>
                      <a:pt x="53" y="678"/>
                    </a:lnTo>
                    <a:lnTo>
                      <a:pt x="50" y="671"/>
                    </a:lnTo>
                    <a:lnTo>
                      <a:pt x="52" y="669"/>
                    </a:lnTo>
                    <a:lnTo>
                      <a:pt x="72" y="653"/>
                    </a:lnTo>
                    <a:lnTo>
                      <a:pt x="66" y="637"/>
                    </a:lnTo>
                    <a:lnTo>
                      <a:pt x="45" y="617"/>
                    </a:lnTo>
                    <a:lnTo>
                      <a:pt x="50" y="596"/>
                    </a:lnTo>
                    <a:lnTo>
                      <a:pt x="35" y="583"/>
                    </a:lnTo>
                    <a:lnTo>
                      <a:pt x="35" y="583"/>
                    </a:lnTo>
                    <a:lnTo>
                      <a:pt x="44" y="566"/>
                    </a:lnTo>
                    <a:lnTo>
                      <a:pt x="43" y="550"/>
                    </a:lnTo>
                    <a:lnTo>
                      <a:pt x="40" y="540"/>
                    </a:lnTo>
                    <a:lnTo>
                      <a:pt x="41" y="535"/>
                    </a:lnTo>
                    <a:lnTo>
                      <a:pt x="65" y="530"/>
                    </a:lnTo>
                    <a:lnTo>
                      <a:pt x="71" y="532"/>
                    </a:lnTo>
                    <a:lnTo>
                      <a:pt x="80" y="543"/>
                    </a:lnTo>
                    <a:lnTo>
                      <a:pt x="88" y="544"/>
                    </a:lnTo>
                    <a:lnTo>
                      <a:pt x="92" y="542"/>
                    </a:lnTo>
                    <a:lnTo>
                      <a:pt x="95" y="534"/>
                    </a:lnTo>
                    <a:lnTo>
                      <a:pt x="95" y="517"/>
                    </a:lnTo>
                    <a:lnTo>
                      <a:pt x="106" y="503"/>
                    </a:lnTo>
                    <a:lnTo>
                      <a:pt x="126" y="498"/>
                    </a:lnTo>
                    <a:lnTo>
                      <a:pt x="125" y="488"/>
                    </a:lnTo>
                    <a:lnTo>
                      <a:pt x="113" y="470"/>
                    </a:lnTo>
                    <a:lnTo>
                      <a:pt x="114" y="458"/>
                    </a:lnTo>
                    <a:lnTo>
                      <a:pt x="142" y="445"/>
                    </a:lnTo>
                    <a:lnTo>
                      <a:pt x="145" y="435"/>
                    </a:lnTo>
                    <a:lnTo>
                      <a:pt x="161" y="423"/>
                    </a:lnTo>
                    <a:lnTo>
                      <a:pt x="181" y="397"/>
                    </a:lnTo>
                    <a:lnTo>
                      <a:pt x="183" y="392"/>
                    </a:lnTo>
                    <a:lnTo>
                      <a:pt x="177" y="366"/>
                    </a:lnTo>
                    <a:lnTo>
                      <a:pt x="150" y="350"/>
                    </a:lnTo>
                    <a:lnTo>
                      <a:pt x="154" y="332"/>
                    </a:lnTo>
                    <a:lnTo>
                      <a:pt x="146" y="322"/>
                    </a:lnTo>
                    <a:lnTo>
                      <a:pt x="147" y="311"/>
                    </a:lnTo>
                    <a:lnTo>
                      <a:pt x="125" y="314"/>
                    </a:lnTo>
                    <a:lnTo>
                      <a:pt x="119" y="309"/>
                    </a:lnTo>
                    <a:lnTo>
                      <a:pt x="123" y="279"/>
                    </a:lnTo>
                    <a:lnTo>
                      <a:pt x="118" y="267"/>
                    </a:lnTo>
                    <a:lnTo>
                      <a:pt x="111" y="259"/>
                    </a:lnTo>
                    <a:lnTo>
                      <a:pt x="122" y="254"/>
                    </a:lnTo>
                    <a:lnTo>
                      <a:pt x="137" y="259"/>
                    </a:lnTo>
                    <a:lnTo>
                      <a:pt x="152" y="259"/>
                    </a:lnTo>
                    <a:lnTo>
                      <a:pt x="193" y="239"/>
                    </a:lnTo>
                    <a:lnTo>
                      <a:pt x="217" y="251"/>
                    </a:lnTo>
                    <a:lnTo>
                      <a:pt x="247" y="245"/>
                    </a:lnTo>
                    <a:lnTo>
                      <a:pt x="254" y="255"/>
                    </a:lnTo>
                    <a:lnTo>
                      <a:pt x="265" y="254"/>
                    </a:lnTo>
                    <a:lnTo>
                      <a:pt x="275" y="257"/>
                    </a:lnTo>
                    <a:lnTo>
                      <a:pt x="292" y="248"/>
                    </a:lnTo>
                    <a:lnTo>
                      <a:pt x="301" y="249"/>
                    </a:lnTo>
                    <a:lnTo>
                      <a:pt x="315" y="243"/>
                    </a:lnTo>
                    <a:lnTo>
                      <a:pt x="339" y="251"/>
                    </a:lnTo>
                    <a:lnTo>
                      <a:pt x="354" y="251"/>
                    </a:lnTo>
                    <a:lnTo>
                      <a:pt x="362" y="244"/>
                    </a:lnTo>
                    <a:lnTo>
                      <a:pt x="366" y="234"/>
                    </a:lnTo>
                    <a:lnTo>
                      <a:pt x="364" y="212"/>
                    </a:lnTo>
                    <a:lnTo>
                      <a:pt x="367" y="208"/>
                    </a:lnTo>
                    <a:lnTo>
                      <a:pt x="385" y="207"/>
                    </a:lnTo>
                    <a:lnTo>
                      <a:pt x="409" y="194"/>
                    </a:lnTo>
                    <a:lnTo>
                      <a:pt x="420" y="194"/>
                    </a:lnTo>
                    <a:lnTo>
                      <a:pt x="432" y="197"/>
                    </a:lnTo>
                    <a:lnTo>
                      <a:pt x="468" y="171"/>
                    </a:lnTo>
                    <a:lnTo>
                      <a:pt x="469" y="167"/>
                    </a:lnTo>
                    <a:lnTo>
                      <a:pt x="461" y="157"/>
                    </a:lnTo>
                    <a:lnTo>
                      <a:pt x="473" y="123"/>
                    </a:lnTo>
                    <a:lnTo>
                      <a:pt x="473" y="123"/>
                    </a:lnTo>
                    <a:lnTo>
                      <a:pt x="475" y="123"/>
                    </a:lnTo>
                    <a:lnTo>
                      <a:pt x="479" y="123"/>
                    </a:lnTo>
                    <a:lnTo>
                      <a:pt x="483" y="123"/>
                    </a:lnTo>
                    <a:lnTo>
                      <a:pt x="484" y="125"/>
                    </a:lnTo>
                    <a:lnTo>
                      <a:pt x="485" y="124"/>
                    </a:lnTo>
                    <a:lnTo>
                      <a:pt x="489" y="124"/>
                    </a:lnTo>
                    <a:lnTo>
                      <a:pt x="491" y="124"/>
                    </a:lnTo>
                    <a:lnTo>
                      <a:pt x="491" y="125"/>
                    </a:lnTo>
                    <a:lnTo>
                      <a:pt x="494" y="125"/>
                    </a:lnTo>
                    <a:lnTo>
                      <a:pt x="495" y="126"/>
                    </a:lnTo>
                    <a:lnTo>
                      <a:pt x="495" y="126"/>
                    </a:lnTo>
                    <a:lnTo>
                      <a:pt x="494" y="126"/>
                    </a:lnTo>
                    <a:lnTo>
                      <a:pt x="492" y="126"/>
                    </a:lnTo>
                    <a:lnTo>
                      <a:pt x="490" y="127"/>
                    </a:lnTo>
                    <a:lnTo>
                      <a:pt x="491" y="128"/>
                    </a:lnTo>
                    <a:lnTo>
                      <a:pt x="491" y="128"/>
                    </a:lnTo>
                    <a:lnTo>
                      <a:pt x="494" y="130"/>
                    </a:lnTo>
                    <a:lnTo>
                      <a:pt x="496" y="130"/>
                    </a:lnTo>
                    <a:lnTo>
                      <a:pt x="498" y="133"/>
                    </a:lnTo>
                    <a:lnTo>
                      <a:pt x="499" y="134"/>
                    </a:lnTo>
                    <a:lnTo>
                      <a:pt x="501" y="135"/>
                    </a:lnTo>
                    <a:lnTo>
                      <a:pt x="503" y="135"/>
                    </a:lnTo>
                    <a:lnTo>
                      <a:pt x="504" y="133"/>
                    </a:lnTo>
                    <a:lnTo>
                      <a:pt x="505" y="131"/>
                    </a:lnTo>
                    <a:lnTo>
                      <a:pt x="506" y="131"/>
                    </a:lnTo>
                    <a:lnTo>
                      <a:pt x="506" y="128"/>
                    </a:lnTo>
                    <a:lnTo>
                      <a:pt x="508" y="130"/>
                    </a:lnTo>
                    <a:lnTo>
                      <a:pt x="509" y="130"/>
                    </a:lnTo>
                    <a:lnTo>
                      <a:pt x="509" y="130"/>
                    </a:lnTo>
                    <a:lnTo>
                      <a:pt x="510" y="130"/>
                    </a:lnTo>
                    <a:lnTo>
                      <a:pt x="510" y="129"/>
                    </a:lnTo>
                    <a:lnTo>
                      <a:pt x="512" y="127"/>
                    </a:lnTo>
                    <a:lnTo>
                      <a:pt x="514" y="124"/>
                    </a:lnTo>
                    <a:lnTo>
                      <a:pt x="516" y="123"/>
                    </a:lnTo>
                    <a:lnTo>
                      <a:pt x="516" y="121"/>
                    </a:lnTo>
                    <a:lnTo>
                      <a:pt x="519" y="120"/>
                    </a:lnTo>
                    <a:lnTo>
                      <a:pt x="519" y="119"/>
                    </a:lnTo>
                    <a:lnTo>
                      <a:pt x="520" y="119"/>
                    </a:lnTo>
                    <a:lnTo>
                      <a:pt x="521" y="118"/>
                    </a:lnTo>
                    <a:lnTo>
                      <a:pt x="522" y="118"/>
                    </a:lnTo>
                    <a:lnTo>
                      <a:pt x="522" y="116"/>
                    </a:lnTo>
                    <a:lnTo>
                      <a:pt x="524" y="115"/>
                    </a:lnTo>
                    <a:lnTo>
                      <a:pt x="525" y="114"/>
                    </a:lnTo>
                    <a:lnTo>
                      <a:pt x="527" y="113"/>
                    </a:lnTo>
                    <a:lnTo>
                      <a:pt x="528" y="110"/>
                    </a:lnTo>
                    <a:lnTo>
                      <a:pt x="531" y="110"/>
                    </a:lnTo>
                    <a:lnTo>
                      <a:pt x="537" y="110"/>
                    </a:lnTo>
                    <a:lnTo>
                      <a:pt x="538" y="109"/>
                    </a:lnTo>
                    <a:lnTo>
                      <a:pt x="540" y="104"/>
                    </a:lnTo>
                    <a:lnTo>
                      <a:pt x="542" y="105"/>
                    </a:lnTo>
                    <a:lnTo>
                      <a:pt x="545" y="105"/>
                    </a:lnTo>
                    <a:lnTo>
                      <a:pt x="545" y="104"/>
                    </a:lnTo>
                    <a:lnTo>
                      <a:pt x="546" y="102"/>
                    </a:lnTo>
                    <a:lnTo>
                      <a:pt x="547" y="98"/>
                    </a:lnTo>
                    <a:lnTo>
                      <a:pt x="548" y="97"/>
                    </a:lnTo>
                    <a:lnTo>
                      <a:pt x="547" y="94"/>
                    </a:lnTo>
                    <a:lnTo>
                      <a:pt x="546" y="93"/>
                    </a:lnTo>
                    <a:lnTo>
                      <a:pt x="546" y="91"/>
                    </a:lnTo>
                    <a:lnTo>
                      <a:pt x="546" y="91"/>
                    </a:lnTo>
                    <a:lnTo>
                      <a:pt x="546" y="88"/>
                    </a:lnTo>
                    <a:lnTo>
                      <a:pt x="547" y="84"/>
                    </a:lnTo>
                    <a:lnTo>
                      <a:pt x="549" y="80"/>
                    </a:lnTo>
                    <a:lnTo>
                      <a:pt x="549" y="77"/>
                    </a:lnTo>
                    <a:lnTo>
                      <a:pt x="551" y="76"/>
                    </a:lnTo>
                    <a:lnTo>
                      <a:pt x="553" y="73"/>
                    </a:lnTo>
                    <a:lnTo>
                      <a:pt x="556" y="68"/>
                    </a:lnTo>
                    <a:lnTo>
                      <a:pt x="557" y="66"/>
                    </a:lnTo>
                    <a:lnTo>
                      <a:pt x="557" y="63"/>
                    </a:lnTo>
                    <a:lnTo>
                      <a:pt x="558" y="62"/>
                    </a:lnTo>
                    <a:lnTo>
                      <a:pt x="559" y="60"/>
                    </a:lnTo>
                    <a:lnTo>
                      <a:pt x="559" y="56"/>
                    </a:lnTo>
                    <a:lnTo>
                      <a:pt x="561" y="53"/>
                    </a:lnTo>
                    <a:lnTo>
                      <a:pt x="561" y="48"/>
                    </a:lnTo>
                    <a:lnTo>
                      <a:pt x="562" y="45"/>
                    </a:lnTo>
                    <a:lnTo>
                      <a:pt x="562" y="42"/>
                    </a:lnTo>
                    <a:lnTo>
                      <a:pt x="566" y="36"/>
                    </a:lnTo>
                    <a:lnTo>
                      <a:pt x="565" y="34"/>
                    </a:lnTo>
                    <a:lnTo>
                      <a:pt x="566" y="30"/>
                    </a:lnTo>
                    <a:lnTo>
                      <a:pt x="570" y="27"/>
                    </a:lnTo>
                    <a:lnTo>
                      <a:pt x="571" y="24"/>
                    </a:lnTo>
                    <a:lnTo>
                      <a:pt x="573" y="23"/>
                    </a:lnTo>
                    <a:lnTo>
                      <a:pt x="573" y="21"/>
                    </a:lnTo>
                    <a:lnTo>
                      <a:pt x="575" y="20"/>
                    </a:lnTo>
                    <a:lnTo>
                      <a:pt x="577" y="19"/>
                    </a:lnTo>
                    <a:lnTo>
                      <a:pt x="580" y="14"/>
                    </a:lnTo>
                    <a:lnTo>
                      <a:pt x="583" y="13"/>
                    </a:lnTo>
                    <a:lnTo>
                      <a:pt x="585" y="10"/>
                    </a:lnTo>
                    <a:lnTo>
                      <a:pt x="590" y="9"/>
                    </a:lnTo>
                    <a:lnTo>
                      <a:pt x="590" y="10"/>
                    </a:lnTo>
                    <a:lnTo>
                      <a:pt x="586" y="10"/>
                    </a:lnTo>
                    <a:lnTo>
                      <a:pt x="589" y="12"/>
                    </a:lnTo>
                    <a:lnTo>
                      <a:pt x="590" y="12"/>
                    </a:lnTo>
                    <a:lnTo>
                      <a:pt x="590" y="11"/>
                    </a:lnTo>
                    <a:lnTo>
                      <a:pt x="593" y="10"/>
                    </a:lnTo>
                    <a:lnTo>
                      <a:pt x="593" y="10"/>
                    </a:lnTo>
                    <a:lnTo>
                      <a:pt x="598" y="9"/>
                    </a:lnTo>
                    <a:lnTo>
                      <a:pt x="598" y="10"/>
                    </a:lnTo>
                    <a:lnTo>
                      <a:pt x="603" y="10"/>
                    </a:lnTo>
                    <a:lnTo>
                      <a:pt x="605" y="11"/>
                    </a:lnTo>
                    <a:lnTo>
                      <a:pt x="605" y="13"/>
                    </a:lnTo>
                    <a:lnTo>
                      <a:pt x="605" y="13"/>
                    </a:lnTo>
                    <a:lnTo>
                      <a:pt x="606" y="13"/>
                    </a:lnTo>
                    <a:lnTo>
                      <a:pt x="607" y="13"/>
                    </a:lnTo>
                    <a:lnTo>
                      <a:pt x="609" y="10"/>
                    </a:lnTo>
                    <a:lnTo>
                      <a:pt x="612" y="10"/>
                    </a:lnTo>
                    <a:lnTo>
                      <a:pt x="613" y="10"/>
                    </a:lnTo>
                    <a:lnTo>
                      <a:pt x="614" y="9"/>
                    </a:lnTo>
                    <a:lnTo>
                      <a:pt x="617" y="10"/>
                    </a:lnTo>
                    <a:lnTo>
                      <a:pt x="619" y="11"/>
                    </a:lnTo>
                    <a:lnTo>
                      <a:pt x="621" y="11"/>
                    </a:lnTo>
                    <a:lnTo>
                      <a:pt x="625" y="11"/>
                    </a:lnTo>
                    <a:lnTo>
                      <a:pt x="626" y="10"/>
                    </a:lnTo>
                    <a:lnTo>
                      <a:pt x="629" y="11"/>
                    </a:lnTo>
                    <a:lnTo>
                      <a:pt x="632" y="11"/>
                    </a:lnTo>
                    <a:lnTo>
                      <a:pt x="634" y="11"/>
                    </a:lnTo>
                    <a:lnTo>
                      <a:pt x="634" y="10"/>
                    </a:lnTo>
                    <a:lnTo>
                      <a:pt x="636" y="10"/>
                    </a:lnTo>
                    <a:lnTo>
                      <a:pt x="642" y="9"/>
                    </a:lnTo>
                    <a:lnTo>
                      <a:pt x="642" y="6"/>
                    </a:lnTo>
                    <a:lnTo>
                      <a:pt x="643" y="6"/>
                    </a:lnTo>
                    <a:lnTo>
                      <a:pt x="644" y="8"/>
                    </a:lnTo>
                    <a:lnTo>
                      <a:pt x="649" y="7"/>
                    </a:lnTo>
                    <a:lnTo>
                      <a:pt x="653" y="9"/>
                    </a:lnTo>
                    <a:lnTo>
                      <a:pt x="653" y="11"/>
                    </a:lnTo>
                    <a:lnTo>
                      <a:pt x="652" y="12"/>
                    </a:lnTo>
                    <a:lnTo>
                      <a:pt x="652" y="14"/>
                    </a:lnTo>
                    <a:lnTo>
                      <a:pt x="651" y="14"/>
                    </a:lnTo>
                    <a:lnTo>
                      <a:pt x="650" y="14"/>
                    </a:lnTo>
                    <a:lnTo>
                      <a:pt x="650" y="15"/>
                    </a:lnTo>
                    <a:lnTo>
                      <a:pt x="650" y="15"/>
                    </a:lnTo>
                    <a:lnTo>
                      <a:pt x="653" y="14"/>
                    </a:lnTo>
                    <a:lnTo>
                      <a:pt x="653" y="13"/>
                    </a:lnTo>
                    <a:lnTo>
                      <a:pt x="655" y="12"/>
                    </a:lnTo>
                    <a:lnTo>
                      <a:pt x="655" y="11"/>
                    </a:lnTo>
                    <a:lnTo>
                      <a:pt x="657" y="11"/>
                    </a:lnTo>
                    <a:lnTo>
                      <a:pt x="660" y="9"/>
                    </a:lnTo>
                    <a:lnTo>
                      <a:pt x="661" y="7"/>
                    </a:lnTo>
                    <a:lnTo>
                      <a:pt x="665" y="6"/>
                    </a:lnTo>
                    <a:lnTo>
                      <a:pt x="661" y="6"/>
                    </a:lnTo>
                    <a:lnTo>
                      <a:pt x="658" y="7"/>
                    </a:lnTo>
                    <a:lnTo>
                      <a:pt x="658" y="8"/>
                    </a:lnTo>
                    <a:lnTo>
                      <a:pt x="655" y="9"/>
                    </a:lnTo>
                    <a:lnTo>
                      <a:pt x="655" y="9"/>
                    </a:lnTo>
                    <a:lnTo>
                      <a:pt x="655" y="8"/>
                    </a:lnTo>
                    <a:lnTo>
                      <a:pt x="655" y="8"/>
                    </a:lnTo>
                    <a:lnTo>
                      <a:pt x="656" y="3"/>
                    </a:lnTo>
                    <a:lnTo>
                      <a:pt x="654" y="3"/>
                    </a:lnTo>
                    <a:lnTo>
                      <a:pt x="652" y="4"/>
                    </a:lnTo>
                    <a:lnTo>
                      <a:pt x="651" y="4"/>
                    </a:lnTo>
                    <a:lnTo>
                      <a:pt x="650" y="5"/>
                    </a:lnTo>
                    <a:lnTo>
                      <a:pt x="646" y="6"/>
                    </a:lnTo>
                    <a:lnTo>
                      <a:pt x="645" y="4"/>
                    </a:lnTo>
                    <a:lnTo>
                      <a:pt x="645" y="1"/>
                    </a:lnTo>
                    <a:lnTo>
                      <a:pt x="652" y="0"/>
                    </a:lnTo>
                    <a:lnTo>
                      <a:pt x="662" y="0"/>
                    </a:lnTo>
                    <a:lnTo>
                      <a:pt x="662" y="1"/>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2" name="Freeform 11">
                <a:extLst>
                  <a:ext uri="{FF2B5EF4-FFF2-40B4-BE49-F238E27FC236}">
                    <a16:creationId xmlns:a16="http://schemas.microsoft.com/office/drawing/2014/main" id="{7D055FF7-6E7F-4079-8B7C-C9564607ECD0}"/>
                  </a:ext>
                </a:extLst>
              </p:cNvPr>
              <p:cNvSpPr>
                <a:spLocks/>
              </p:cNvSpPr>
              <p:nvPr/>
            </p:nvSpPr>
            <p:spPr bwMode="auto">
              <a:xfrm>
                <a:off x="12488078" y="7502397"/>
                <a:ext cx="299728" cy="224796"/>
              </a:xfrm>
              <a:custGeom>
                <a:avLst/>
                <a:gdLst>
                  <a:gd name="T0" fmla="*/ 5 w 388"/>
                  <a:gd name="T1" fmla="*/ 66 h 291"/>
                  <a:gd name="T2" fmla="*/ 13 w 388"/>
                  <a:gd name="T3" fmla="*/ 52 h 291"/>
                  <a:gd name="T4" fmla="*/ 30 w 388"/>
                  <a:gd name="T5" fmla="*/ 53 h 291"/>
                  <a:gd name="T6" fmla="*/ 82 w 388"/>
                  <a:gd name="T7" fmla="*/ 40 h 291"/>
                  <a:gd name="T8" fmla="*/ 117 w 388"/>
                  <a:gd name="T9" fmla="*/ 16 h 291"/>
                  <a:gd name="T10" fmla="*/ 125 w 388"/>
                  <a:gd name="T11" fmla="*/ 15 h 291"/>
                  <a:gd name="T12" fmla="*/ 138 w 388"/>
                  <a:gd name="T13" fmla="*/ 20 h 291"/>
                  <a:gd name="T14" fmla="*/ 158 w 388"/>
                  <a:gd name="T15" fmla="*/ 10 h 291"/>
                  <a:gd name="T16" fmla="*/ 226 w 388"/>
                  <a:gd name="T17" fmla="*/ 9 h 291"/>
                  <a:gd name="T18" fmla="*/ 226 w 388"/>
                  <a:gd name="T19" fmla="*/ 29 h 291"/>
                  <a:gd name="T20" fmla="*/ 241 w 388"/>
                  <a:gd name="T21" fmla="*/ 38 h 291"/>
                  <a:gd name="T22" fmla="*/ 270 w 388"/>
                  <a:gd name="T23" fmla="*/ 63 h 291"/>
                  <a:gd name="T24" fmla="*/ 284 w 388"/>
                  <a:gd name="T25" fmla="*/ 53 h 291"/>
                  <a:gd name="T26" fmla="*/ 339 w 388"/>
                  <a:gd name="T27" fmla="*/ 43 h 291"/>
                  <a:gd name="T28" fmla="*/ 348 w 388"/>
                  <a:gd name="T29" fmla="*/ 52 h 291"/>
                  <a:gd name="T30" fmla="*/ 364 w 388"/>
                  <a:gd name="T31" fmla="*/ 76 h 291"/>
                  <a:gd name="T32" fmla="*/ 378 w 388"/>
                  <a:gd name="T33" fmla="*/ 92 h 291"/>
                  <a:gd name="T34" fmla="*/ 362 w 388"/>
                  <a:gd name="T35" fmla="*/ 116 h 291"/>
                  <a:gd name="T36" fmla="*/ 347 w 388"/>
                  <a:gd name="T37" fmla="*/ 121 h 291"/>
                  <a:gd name="T38" fmla="*/ 333 w 388"/>
                  <a:gd name="T39" fmla="*/ 146 h 291"/>
                  <a:gd name="T40" fmla="*/ 336 w 388"/>
                  <a:gd name="T41" fmla="*/ 155 h 291"/>
                  <a:gd name="T42" fmla="*/ 329 w 388"/>
                  <a:gd name="T43" fmla="*/ 167 h 291"/>
                  <a:gd name="T44" fmla="*/ 306 w 388"/>
                  <a:gd name="T45" fmla="*/ 195 h 291"/>
                  <a:gd name="T46" fmla="*/ 304 w 388"/>
                  <a:gd name="T47" fmla="*/ 240 h 291"/>
                  <a:gd name="T48" fmla="*/ 287 w 388"/>
                  <a:gd name="T49" fmla="*/ 261 h 291"/>
                  <a:gd name="T50" fmla="*/ 275 w 388"/>
                  <a:gd name="T51" fmla="*/ 287 h 291"/>
                  <a:gd name="T52" fmla="*/ 257 w 388"/>
                  <a:gd name="T53" fmla="*/ 286 h 291"/>
                  <a:gd name="T54" fmla="*/ 242 w 388"/>
                  <a:gd name="T55" fmla="*/ 286 h 291"/>
                  <a:gd name="T56" fmla="*/ 231 w 388"/>
                  <a:gd name="T57" fmla="*/ 257 h 291"/>
                  <a:gd name="T58" fmla="*/ 210 w 388"/>
                  <a:gd name="T59" fmla="*/ 267 h 291"/>
                  <a:gd name="T60" fmla="*/ 192 w 388"/>
                  <a:gd name="T61" fmla="*/ 271 h 291"/>
                  <a:gd name="T62" fmla="*/ 172 w 388"/>
                  <a:gd name="T63" fmla="*/ 286 h 291"/>
                  <a:gd name="T64" fmla="*/ 148 w 388"/>
                  <a:gd name="T65" fmla="*/ 251 h 291"/>
                  <a:gd name="T66" fmla="*/ 129 w 388"/>
                  <a:gd name="T67" fmla="*/ 258 h 291"/>
                  <a:gd name="T68" fmla="*/ 118 w 388"/>
                  <a:gd name="T69" fmla="*/ 226 h 291"/>
                  <a:gd name="T70" fmla="*/ 95 w 388"/>
                  <a:gd name="T71" fmla="*/ 258 h 291"/>
                  <a:gd name="T72" fmla="*/ 85 w 388"/>
                  <a:gd name="T73" fmla="*/ 245 h 291"/>
                  <a:gd name="T74" fmla="*/ 86 w 388"/>
                  <a:gd name="T75" fmla="*/ 213 h 291"/>
                  <a:gd name="T76" fmla="*/ 71 w 388"/>
                  <a:gd name="T77" fmla="*/ 212 h 291"/>
                  <a:gd name="T78" fmla="*/ 45 w 388"/>
                  <a:gd name="T79" fmla="*/ 189 h 291"/>
                  <a:gd name="T80" fmla="*/ 27 w 388"/>
                  <a:gd name="T81" fmla="*/ 180 h 291"/>
                  <a:gd name="T82" fmla="*/ 11 w 388"/>
                  <a:gd name="T83" fmla="*/ 165 h 291"/>
                  <a:gd name="T84" fmla="*/ 6 w 388"/>
                  <a:gd name="T85" fmla="*/ 140 h 291"/>
                  <a:gd name="T86" fmla="*/ 2 w 388"/>
                  <a:gd name="T87" fmla="*/ 7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8" h="291">
                    <a:moveTo>
                      <a:pt x="2" y="71"/>
                    </a:moveTo>
                    <a:lnTo>
                      <a:pt x="5" y="66"/>
                    </a:lnTo>
                    <a:lnTo>
                      <a:pt x="7" y="53"/>
                    </a:lnTo>
                    <a:lnTo>
                      <a:pt x="13" y="52"/>
                    </a:lnTo>
                    <a:lnTo>
                      <a:pt x="18" y="57"/>
                    </a:lnTo>
                    <a:lnTo>
                      <a:pt x="30" y="53"/>
                    </a:lnTo>
                    <a:lnTo>
                      <a:pt x="58" y="54"/>
                    </a:lnTo>
                    <a:lnTo>
                      <a:pt x="82" y="40"/>
                    </a:lnTo>
                    <a:lnTo>
                      <a:pt x="113" y="32"/>
                    </a:lnTo>
                    <a:lnTo>
                      <a:pt x="117" y="16"/>
                    </a:lnTo>
                    <a:lnTo>
                      <a:pt x="121" y="12"/>
                    </a:lnTo>
                    <a:lnTo>
                      <a:pt x="125" y="15"/>
                    </a:lnTo>
                    <a:lnTo>
                      <a:pt x="130" y="25"/>
                    </a:lnTo>
                    <a:lnTo>
                      <a:pt x="138" y="20"/>
                    </a:lnTo>
                    <a:lnTo>
                      <a:pt x="150" y="17"/>
                    </a:lnTo>
                    <a:lnTo>
                      <a:pt x="158" y="10"/>
                    </a:lnTo>
                    <a:lnTo>
                      <a:pt x="163" y="0"/>
                    </a:lnTo>
                    <a:lnTo>
                      <a:pt x="226" y="9"/>
                    </a:lnTo>
                    <a:lnTo>
                      <a:pt x="228" y="17"/>
                    </a:lnTo>
                    <a:lnTo>
                      <a:pt x="226" y="29"/>
                    </a:lnTo>
                    <a:lnTo>
                      <a:pt x="231" y="31"/>
                    </a:lnTo>
                    <a:lnTo>
                      <a:pt x="241" y="38"/>
                    </a:lnTo>
                    <a:lnTo>
                      <a:pt x="245" y="49"/>
                    </a:lnTo>
                    <a:lnTo>
                      <a:pt x="270" y="63"/>
                    </a:lnTo>
                    <a:lnTo>
                      <a:pt x="276" y="62"/>
                    </a:lnTo>
                    <a:lnTo>
                      <a:pt x="284" y="53"/>
                    </a:lnTo>
                    <a:lnTo>
                      <a:pt x="317" y="50"/>
                    </a:lnTo>
                    <a:lnTo>
                      <a:pt x="339" y="43"/>
                    </a:lnTo>
                    <a:lnTo>
                      <a:pt x="347" y="45"/>
                    </a:lnTo>
                    <a:lnTo>
                      <a:pt x="348" y="52"/>
                    </a:lnTo>
                    <a:lnTo>
                      <a:pt x="357" y="69"/>
                    </a:lnTo>
                    <a:lnTo>
                      <a:pt x="364" y="76"/>
                    </a:lnTo>
                    <a:lnTo>
                      <a:pt x="375" y="79"/>
                    </a:lnTo>
                    <a:lnTo>
                      <a:pt x="378" y="92"/>
                    </a:lnTo>
                    <a:lnTo>
                      <a:pt x="388" y="107"/>
                    </a:lnTo>
                    <a:lnTo>
                      <a:pt x="362" y="116"/>
                    </a:lnTo>
                    <a:lnTo>
                      <a:pt x="358" y="124"/>
                    </a:lnTo>
                    <a:lnTo>
                      <a:pt x="347" y="121"/>
                    </a:lnTo>
                    <a:lnTo>
                      <a:pt x="344" y="136"/>
                    </a:lnTo>
                    <a:lnTo>
                      <a:pt x="333" y="146"/>
                    </a:lnTo>
                    <a:lnTo>
                      <a:pt x="332" y="152"/>
                    </a:lnTo>
                    <a:lnTo>
                      <a:pt x="336" y="155"/>
                    </a:lnTo>
                    <a:lnTo>
                      <a:pt x="336" y="155"/>
                    </a:lnTo>
                    <a:lnTo>
                      <a:pt x="329" y="167"/>
                    </a:lnTo>
                    <a:lnTo>
                      <a:pt x="316" y="181"/>
                    </a:lnTo>
                    <a:lnTo>
                      <a:pt x="306" y="195"/>
                    </a:lnTo>
                    <a:lnTo>
                      <a:pt x="310" y="215"/>
                    </a:lnTo>
                    <a:lnTo>
                      <a:pt x="304" y="240"/>
                    </a:lnTo>
                    <a:lnTo>
                      <a:pt x="292" y="249"/>
                    </a:lnTo>
                    <a:lnTo>
                      <a:pt x="287" y="261"/>
                    </a:lnTo>
                    <a:lnTo>
                      <a:pt x="276" y="271"/>
                    </a:lnTo>
                    <a:lnTo>
                      <a:pt x="275" y="287"/>
                    </a:lnTo>
                    <a:lnTo>
                      <a:pt x="263" y="291"/>
                    </a:lnTo>
                    <a:lnTo>
                      <a:pt x="257" y="286"/>
                    </a:lnTo>
                    <a:lnTo>
                      <a:pt x="254" y="282"/>
                    </a:lnTo>
                    <a:lnTo>
                      <a:pt x="242" y="286"/>
                    </a:lnTo>
                    <a:lnTo>
                      <a:pt x="239" y="265"/>
                    </a:lnTo>
                    <a:lnTo>
                      <a:pt x="231" y="257"/>
                    </a:lnTo>
                    <a:lnTo>
                      <a:pt x="219" y="257"/>
                    </a:lnTo>
                    <a:lnTo>
                      <a:pt x="210" y="267"/>
                    </a:lnTo>
                    <a:lnTo>
                      <a:pt x="201" y="267"/>
                    </a:lnTo>
                    <a:lnTo>
                      <a:pt x="192" y="271"/>
                    </a:lnTo>
                    <a:lnTo>
                      <a:pt x="184" y="284"/>
                    </a:lnTo>
                    <a:lnTo>
                      <a:pt x="172" y="286"/>
                    </a:lnTo>
                    <a:lnTo>
                      <a:pt x="161" y="276"/>
                    </a:lnTo>
                    <a:lnTo>
                      <a:pt x="148" y="251"/>
                    </a:lnTo>
                    <a:lnTo>
                      <a:pt x="144" y="250"/>
                    </a:lnTo>
                    <a:lnTo>
                      <a:pt x="129" y="258"/>
                    </a:lnTo>
                    <a:lnTo>
                      <a:pt x="130" y="241"/>
                    </a:lnTo>
                    <a:lnTo>
                      <a:pt x="118" y="226"/>
                    </a:lnTo>
                    <a:lnTo>
                      <a:pt x="107" y="235"/>
                    </a:lnTo>
                    <a:lnTo>
                      <a:pt x="95" y="258"/>
                    </a:lnTo>
                    <a:lnTo>
                      <a:pt x="86" y="261"/>
                    </a:lnTo>
                    <a:lnTo>
                      <a:pt x="85" y="245"/>
                    </a:lnTo>
                    <a:lnTo>
                      <a:pt x="93" y="228"/>
                    </a:lnTo>
                    <a:lnTo>
                      <a:pt x="86" y="213"/>
                    </a:lnTo>
                    <a:lnTo>
                      <a:pt x="80" y="212"/>
                    </a:lnTo>
                    <a:lnTo>
                      <a:pt x="71" y="212"/>
                    </a:lnTo>
                    <a:lnTo>
                      <a:pt x="57" y="202"/>
                    </a:lnTo>
                    <a:lnTo>
                      <a:pt x="45" y="189"/>
                    </a:lnTo>
                    <a:lnTo>
                      <a:pt x="30" y="186"/>
                    </a:lnTo>
                    <a:lnTo>
                      <a:pt x="27" y="180"/>
                    </a:lnTo>
                    <a:lnTo>
                      <a:pt x="26" y="169"/>
                    </a:lnTo>
                    <a:lnTo>
                      <a:pt x="11" y="165"/>
                    </a:lnTo>
                    <a:lnTo>
                      <a:pt x="0" y="152"/>
                    </a:lnTo>
                    <a:lnTo>
                      <a:pt x="6" y="140"/>
                    </a:lnTo>
                    <a:lnTo>
                      <a:pt x="12" y="100"/>
                    </a:lnTo>
                    <a:lnTo>
                      <a:pt x="2" y="7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3" name="Freeform 12">
                <a:extLst>
                  <a:ext uri="{FF2B5EF4-FFF2-40B4-BE49-F238E27FC236}">
                    <a16:creationId xmlns:a16="http://schemas.microsoft.com/office/drawing/2014/main" id="{C8A64E6F-29D2-4962-9ED7-03BE2C2B5DBD}"/>
                  </a:ext>
                </a:extLst>
              </p:cNvPr>
              <p:cNvSpPr>
                <a:spLocks noEditPoints="1"/>
              </p:cNvSpPr>
              <p:nvPr/>
            </p:nvSpPr>
            <p:spPr bwMode="auto">
              <a:xfrm>
                <a:off x="11965099" y="7221981"/>
                <a:ext cx="1222859" cy="891459"/>
              </a:xfrm>
              <a:custGeom>
                <a:avLst/>
                <a:gdLst>
                  <a:gd name="T0" fmla="*/ 308 w 1583"/>
                  <a:gd name="T1" fmla="*/ 1024 h 1154"/>
                  <a:gd name="T2" fmla="*/ 379 w 1583"/>
                  <a:gd name="T3" fmla="*/ 1047 h 1154"/>
                  <a:gd name="T4" fmla="*/ 402 w 1583"/>
                  <a:gd name="T5" fmla="*/ 1085 h 1154"/>
                  <a:gd name="T6" fmla="*/ 346 w 1583"/>
                  <a:gd name="T7" fmla="*/ 1141 h 1154"/>
                  <a:gd name="T8" fmla="*/ 256 w 1583"/>
                  <a:gd name="T9" fmla="*/ 1114 h 1154"/>
                  <a:gd name="T10" fmla="*/ 170 w 1583"/>
                  <a:gd name="T11" fmla="*/ 1092 h 1154"/>
                  <a:gd name="T12" fmla="*/ 253 w 1583"/>
                  <a:gd name="T13" fmla="*/ 1055 h 1154"/>
                  <a:gd name="T14" fmla="*/ 490 w 1583"/>
                  <a:gd name="T15" fmla="*/ 981 h 1154"/>
                  <a:gd name="T16" fmla="*/ 466 w 1583"/>
                  <a:gd name="T17" fmla="*/ 998 h 1154"/>
                  <a:gd name="T18" fmla="*/ 434 w 1583"/>
                  <a:gd name="T19" fmla="*/ 1006 h 1154"/>
                  <a:gd name="T20" fmla="*/ 1267 w 1583"/>
                  <a:gd name="T21" fmla="*/ 541 h 1154"/>
                  <a:gd name="T22" fmla="*/ 1342 w 1583"/>
                  <a:gd name="T23" fmla="*/ 596 h 1154"/>
                  <a:gd name="T24" fmla="*/ 1266 w 1583"/>
                  <a:gd name="T25" fmla="*/ 585 h 1154"/>
                  <a:gd name="T26" fmla="*/ 1252 w 1583"/>
                  <a:gd name="T27" fmla="*/ 542 h 1154"/>
                  <a:gd name="T28" fmla="*/ 600 w 1583"/>
                  <a:gd name="T29" fmla="*/ 314 h 1154"/>
                  <a:gd name="T30" fmla="*/ 869 w 1583"/>
                  <a:gd name="T31" fmla="*/ 634 h 1154"/>
                  <a:gd name="T32" fmla="*/ 1119 w 1583"/>
                  <a:gd name="T33" fmla="*/ 526 h 1154"/>
                  <a:gd name="T34" fmla="*/ 1193 w 1583"/>
                  <a:gd name="T35" fmla="*/ 514 h 1154"/>
                  <a:gd name="T36" fmla="*/ 1222 w 1583"/>
                  <a:gd name="T37" fmla="*/ 545 h 1154"/>
                  <a:gd name="T38" fmla="*/ 1197 w 1583"/>
                  <a:gd name="T39" fmla="*/ 549 h 1154"/>
                  <a:gd name="T40" fmla="*/ 1154 w 1583"/>
                  <a:gd name="T41" fmla="*/ 563 h 1154"/>
                  <a:gd name="T42" fmla="*/ 1194 w 1583"/>
                  <a:gd name="T43" fmla="*/ 584 h 1154"/>
                  <a:gd name="T44" fmla="*/ 1218 w 1583"/>
                  <a:gd name="T45" fmla="*/ 582 h 1154"/>
                  <a:gd name="T46" fmla="*/ 1238 w 1583"/>
                  <a:gd name="T47" fmla="*/ 576 h 1154"/>
                  <a:gd name="T48" fmla="*/ 1262 w 1583"/>
                  <a:gd name="T49" fmla="*/ 591 h 1154"/>
                  <a:gd name="T50" fmla="*/ 1330 w 1583"/>
                  <a:gd name="T51" fmla="*/ 612 h 1154"/>
                  <a:gd name="T52" fmla="*/ 1452 w 1583"/>
                  <a:gd name="T53" fmla="*/ 589 h 1154"/>
                  <a:gd name="T54" fmla="*/ 1568 w 1583"/>
                  <a:gd name="T55" fmla="*/ 577 h 1154"/>
                  <a:gd name="T56" fmla="*/ 1566 w 1583"/>
                  <a:gd name="T57" fmla="*/ 625 h 1154"/>
                  <a:gd name="T58" fmla="*/ 1552 w 1583"/>
                  <a:gd name="T59" fmla="*/ 749 h 1154"/>
                  <a:gd name="T60" fmla="*/ 1484 w 1583"/>
                  <a:gd name="T61" fmla="*/ 783 h 1154"/>
                  <a:gd name="T62" fmla="*/ 1374 w 1583"/>
                  <a:gd name="T63" fmla="*/ 835 h 1154"/>
                  <a:gd name="T64" fmla="*/ 1288 w 1583"/>
                  <a:gd name="T65" fmla="*/ 906 h 1154"/>
                  <a:gd name="T66" fmla="*/ 1190 w 1583"/>
                  <a:gd name="T67" fmla="*/ 955 h 1154"/>
                  <a:gd name="T68" fmla="*/ 1060 w 1583"/>
                  <a:gd name="T69" fmla="*/ 1007 h 1154"/>
                  <a:gd name="T70" fmla="*/ 933 w 1583"/>
                  <a:gd name="T71" fmla="*/ 1013 h 1154"/>
                  <a:gd name="T72" fmla="*/ 775 w 1583"/>
                  <a:gd name="T73" fmla="*/ 979 h 1154"/>
                  <a:gd name="T74" fmla="*/ 606 w 1583"/>
                  <a:gd name="T75" fmla="*/ 1006 h 1154"/>
                  <a:gd name="T76" fmla="*/ 483 w 1583"/>
                  <a:gd name="T77" fmla="*/ 1003 h 1154"/>
                  <a:gd name="T78" fmla="*/ 529 w 1583"/>
                  <a:gd name="T79" fmla="*/ 976 h 1154"/>
                  <a:gd name="T80" fmla="*/ 497 w 1583"/>
                  <a:gd name="T81" fmla="*/ 987 h 1154"/>
                  <a:gd name="T82" fmla="*/ 484 w 1583"/>
                  <a:gd name="T83" fmla="*/ 998 h 1154"/>
                  <a:gd name="T84" fmla="*/ 460 w 1583"/>
                  <a:gd name="T85" fmla="*/ 969 h 1154"/>
                  <a:gd name="T86" fmla="*/ 430 w 1583"/>
                  <a:gd name="T87" fmla="*/ 977 h 1154"/>
                  <a:gd name="T88" fmla="*/ 400 w 1583"/>
                  <a:gd name="T89" fmla="*/ 1012 h 1154"/>
                  <a:gd name="T90" fmla="*/ 400 w 1583"/>
                  <a:gd name="T91" fmla="*/ 976 h 1154"/>
                  <a:gd name="T92" fmla="*/ 368 w 1583"/>
                  <a:gd name="T93" fmla="*/ 969 h 1154"/>
                  <a:gd name="T94" fmla="*/ 365 w 1583"/>
                  <a:gd name="T95" fmla="*/ 1006 h 1154"/>
                  <a:gd name="T96" fmla="*/ 291 w 1583"/>
                  <a:gd name="T97" fmla="*/ 961 h 1154"/>
                  <a:gd name="T98" fmla="*/ 264 w 1583"/>
                  <a:gd name="T99" fmla="*/ 911 h 1154"/>
                  <a:gd name="T100" fmla="*/ 234 w 1583"/>
                  <a:gd name="T101" fmla="*/ 923 h 1154"/>
                  <a:gd name="T102" fmla="*/ 256 w 1583"/>
                  <a:gd name="T103" fmla="*/ 942 h 1154"/>
                  <a:gd name="T104" fmla="*/ 286 w 1583"/>
                  <a:gd name="T105" fmla="*/ 971 h 1154"/>
                  <a:gd name="T106" fmla="*/ 271 w 1583"/>
                  <a:gd name="T107" fmla="*/ 1006 h 1154"/>
                  <a:gd name="T108" fmla="*/ 238 w 1583"/>
                  <a:gd name="T109" fmla="*/ 985 h 1154"/>
                  <a:gd name="T110" fmla="*/ 223 w 1583"/>
                  <a:gd name="T111" fmla="*/ 1024 h 1154"/>
                  <a:gd name="T112" fmla="*/ 202 w 1583"/>
                  <a:gd name="T113" fmla="*/ 1031 h 1154"/>
                  <a:gd name="T114" fmla="*/ 182 w 1583"/>
                  <a:gd name="T115" fmla="*/ 1056 h 1154"/>
                  <a:gd name="T116" fmla="*/ 159 w 1583"/>
                  <a:gd name="T117" fmla="*/ 1049 h 1154"/>
                  <a:gd name="T118" fmla="*/ 153 w 1583"/>
                  <a:gd name="T119" fmla="*/ 858 h 1154"/>
                  <a:gd name="T120" fmla="*/ 124 w 1583"/>
                  <a:gd name="T121" fmla="*/ 392 h 1154"/>
                  <a:gd name="T122" fmla="*/ 292 w 1583"/>
                  <a:gd name="T123" fmla="*/ 23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3" h="1154">
                    <a:moveTo>
                      <a:pt x="302" y="1018"/>
                    </a:moveTo>
                    <a:lnTo>
                      <a:pt x="305" y="1019"/>
                    </a:lnTo>
                    <a:lnTo>
                      <a:pt x="306" y="1021"/>
                    </a:lnTo>
                    <a:lnTo>
                      <a:pt x="306" y="1022"/>
                    </a:lnTo>
                    <a:lnTo>
                      <a:pt x="306" y="1023"/>
                    </a:lnTo>
                    <a:lnTo>
                      <a:pt x="307" y="1024"/>
                    </a:lnTo>
                    <a:lnTo>
                      <a:pt x="307" y="1027"/>
                    </a:lnTo>
                    <a:lnTo>
                      <a:pt x="307" y="1031"/>
                    </a:lnTo>
                    <a:lnTo>
                      <a:pt x="308" y="1032"/>
                    </a:lnTo>
                    <a:lnTo>
                      <a:pt x="308" y="1035"/>
                    </a:lnTo>
                    <a:lnTo>
                      <a:pt x="309" y="1036"/>
                    </a:lnTo>
                    <a:lnTo>
                      <a:pt x="309" y="1038"/>
                    </a:lnTo>
                    <a:lnTo>
                      <a:pt x="310" y="1039"/>
                    </a:lnTo>
                    <a:lnTo>
                      <a:pt x="311" y="1040"/>
                    </a:lnTo>
                    <a:lnTo>
                      <a:pt x="311" y="1042"/>
                    </a:lnTo>
                    <a:lnTo>
                      <a:pt x="312" y="1044"/>
                    </a:lnTo>
                    <a:lnTo>
                      <a:pt x="312" y="1045"/>
                    </a:lnTo>
                    <a:lnTo>
                      <a:pt x="311" y="1047"/>
                    </a:lnTo>
                    <a:lnTo>
                      <a:pt x="312" y="1048"/>
                    </a:lnTo>
                    <a:lnTo>
                      <a:pt x="311" y="1050"/>
                    </a:lnTo>
                    <a:lnTo>
                      <a:pt x="309" y="1053"/>
                    </a:lnTo>
                    <a:lnTo>
                      <a:pt x="309" y="1054"/>
                    </a:lnTo>
                    <a:lnTo>
                      <a:pt x="309" y="1054"/>
                    </a:lnTo>
                    <a:lnTo>
                      <a:pt x="308" y="1057"/>
                    </a:lnTo>
                    <a:lnTo>
                      <a:pt x="309" y="1058"/>
                    </a:lnTo>
                    <a:lnTo>
                      <a:pt x="309" y="1058"/>
                    </a:lnTo>
                    <a:lnTo>
                      <a:pt x="309" y="1057"/>
                    </a:lnTo>
                    <a:lnTo>
                      <a:pt x="310" y="1055"/>
                    </a:lnTo>
                    <a:lnTo>
                      <a:pt x="311" y="1053"/>
                    </a:lnTo>
                    <a:lnTo>
                      <a:pt x="312" y="1049"/>
                    </a:lnTo>
                    <a:lnTo>
                      <a:pt x="312" y="1048"/>
                    </a:lnTo>
                    <a:lnTo>
                      <a:pt x="313" y="1047"/>
                    </a:lnTo>
                    <a:lnTo>
                      <a:pt x="314" y="1044"/>
                    </a:lnTo>
                    <a:lnTo>
                      <a:pt x="313" y="1043"/>
                    </a:lnTo>
                    <a:lnTo>
                      <a:pt x="312" y="1043"/>
                    </a:lnTo>
                    <a:lnTo>
                      <a:pt x="312" y="1040"/>
                    </a:lnTo>
                    <a:lnTo>
                      <a:pt x="310" y="1038"/>
                    </a:lnTo>
                    <a:lnTo>
                      <a:pt x="310" y="1035"/>
                    </a:lnTo>
                    <a:lnTo>
                      <a:pt x="309" y="1034"/>
                    </a:lnTo>
                    <a:lnTo>
                      <a:pt x="308" y="1032"/>
                    </a:lnTo>
                    <a:lnTo>
                      <a:pt x="308" y="1031"/>
                    </a:lnTo>
                    <a:lnTo>
                      <a:pt x="307" y="1029"/>
                    </a:lnTo>
                    <a:lnTo>
                      <a:pt x="308" y="1026"/>
                    </a:lnTo>
                    <a:lnTo>
                      <a:pt x="308" y="1024"/>
                    </a:lnTo>
                    <a:lnTo>
                      <a:pt x="308" y="1023"/>
                    </a:lnTo>
                    <a:lnTo>
                      <a:pt x="308" y="1022"/>
                    </a:lnTo>
                    <a:lnTo>
                      <a:pt x="311" y="1021"/>
                    </a:lnTo>
                    <a:lnTo>
                      <a:pt x="314" y="1019"/>
                    </a:lnTo>
                    <a:lnTo>
                      <a:pt x="315" y="1019"/>
                    </a:lnTo>
                    <a:lnTo>
                      <a:pt x="320" y="1021"/>
                    </a:lnTo>
                    <a:lnTo>
                      <a:pt x="320" y="1022"/>
                    </a:lnTo>
                    <a:lnTo>
                      <a:pt x="323" y="1024"/>
                    </a:lnTo>
                    <a:lnTo>
                      <a:pt x="323" y="1026"/>
                    </a:lnTo>
                    <a:lnTo>
                      <a:pt x="324" y="1027"/>
                    </a:lnTo>
                    <a:lnTo>
                      <a:pt x="328" y="1029"/>
                    </a:lnTo>
                    <a:lnTo>
                      <a:pt x="329" y="1031"/>
                    </a:lnTo>
                    <a:lnTo>
                      <a:pt x="331" y="1033"/>
                    </a:lnTo>
                    <a:lnTo>
                      <a:pt x="332" y="1035"/>
                    </a:lnTo>
                    <a:lnTo>
                      <a:pt x="335" y="1035"/>
                    </a:lnTo>
                    <a:lnTo>
                      <a:pt x="338" y="1037"/>
                    </a:lnTo>
                    <a:lnTo>
                      <a:pt x="339" y="1037"/>
                    </a:lnTo>
                    <a:lnTo>
                      <a:pt x="340" y="1038"/>
                    </a:lnTo>
                    <a:lnTo>
                      <a:pt x="344" y="1038"/>
                    </a:lnTo>
                    <a:lnTo>
                      <a:pt x="344" y="1040"/>
                    </a:lnTo>
                    <a:lnTo>
                      <a:pt x="343" y="1042"/>
                    </a:lnTo>
                    <a:lnTo>
                      <a:pt x="348" y="1041"/>
                    </a:lnTo>
                    <a:lnTo>
                      <a:pt x="349" y="1042"/>
                    </a:lnTo>
                    <a:lnTo>
                      <a:pt x="352" y="1042"/>
                    </a:lnTo>
                    <a:lnTo>
                      <a:pt x="353" y="1043"/>
                    </a:lnTo>
                    <a:lnTo>
                      <a:pt x="358" y="1042"/>
                    </a:lnTo>
                    <a:lnTo>
                      <a:pt x="360" y="1042"/>
                    </a:lnTo>
                    <a:lnTo>
                      <a:pt x="365" y="1043"/>
                    </a:lnTo>
                    <a:lnTo>
                      <a:pt x="367" y="1042"/>
                    </a:lnTo>
                    <a:lnTo>
                      <a:pt x="368" y="1042"/>
                    </a:lnTo>
                    <a:lnTo>
                      <a:pt x="368" y="1041"/>
                    </a:lnTo>
                    <a:lnTo>
                      <a:pt x="367" y="1040"/>
                    </a:lnTo>
                    <a:lnTo>
                      <a:pt x="367" y="1039"/>
                    </a:lnTo>
                    <a:lnTo>
                      <a:pt x="367" y="1038"/>
                    </a:lnTo>
                    <a:lnTo>
                      <a:pt x="369" y="1038"/>
                    </a:lnTo>
                    <a:lnTo>
                      <a:pt x="369" y="1042"/>
                    </a:lnTo>
                    <a:lnTo>
                      <a:pt x="369" y="1042"/>
                    </a:lnTo>
                    <a:lnTo>
                      <a:pt x="372" y="1042"/>
                    </a:lnTo>
                    <a:lnTo>
                      <a:pt x="372" y="1044"/>
                    </a:lnTo>
                    <a:lnTo>
                      <a:pt x="374" y="1044"/>
                    </a:lnTo>
                    <a:lnTo>
                      <a:pt x="375" y="1045"/>
                    </a:lnTo>
                    <a:lnTo>
                      <a:pt x="376" y="1045"/>
                    </a:lnTo>
                    <a:lnTo>
                      <a:pt x="377" y="1047"/>
                    </a:lnTo>
                    <a:lnTo>
                      <a:pt x="379" y="1047"/>
                    </a:lnTo>
                    <a:lnTo>
                      <a:pt x="382" y="1047"/>
                    </a:lnTo>
                    <a:lnTo>
                      <a:pt x="383" y="1048"/>
                    </a:lnTo>
                    <a:lnTo>
                      <a:pt x="385" y="1048"/>
                    </a:lnTo>
                    <a:lnTo>
                      <a:pt x="386" y="1049"/>
                    </a:lnTo>
                    <a:lnTo>
                      <a:pt x="390" y="1050"/>
                    </a:lnTo>
                    <a:lnTo>
                      <a:pt x="392" y="1050"/>
                    </a:lnTo>
                    <a:lnTo>
                      <a:pt x="393" y="1052"/>
                    </a:lnTo>
                    <a:lnTo>
                      <a:pt x="393" y="1053"/>
                    </a:lnTo>
                    <a:lnTo>
                      <a:pt x="394" y="1054"/>
                    </a:lnTo>
                    <a:lnTo>
                      <a:pt x="395" y="1057"/>
                    </a:lnTo>
                    <a:lnTo>
                      <a:pt x="396" y="1057"/>
                    </a:lnTo>
                    <a:lnTo>
                      <a:pt x="396" y="1060"/>
                    </a:lnTo>
                    <a:lnTo>
                      <a:pt x="398" y="1062"/>
                    </a:lnTo>
                    <a:lnTo>
                      <a:pt x="398" y="1064"/>
                    </a:lnTo>
                    <a:lnTo>
                      <a:pt x="397" y="1065"/>
                    </a:lnTo>
                    <a:lnTo>
                      <a:pt x="397" y="1068"/>
                    </a:lnTo>
                    <a:lnTo>
                      <a:pt x="398" y="1068"/>
                    </a:lnTo>
                    <a:lnTo>
                      <a:pt x="398" y="1069"/>
                    </a:lnTo>
                    <a:lnTo>
                      <a:pt x="398" y="1070"/>
                    </a:lnTo>
                    <a:lnTo>
                      <a:pt x="397" y="1070"/>
                    </a:lnTo>
                    <a:lnTo>
                      <a:pt x="396" y="1069"/>
                    </a:lnTo>
                    <a:lnTo>
                      <a:pt x="396" y="1069"/>
                    </a:lnTo>
                    <a:lnTo>
                      <a:pt x="395" y="1069"/>
                    </a:lnTo>
                    <a:lnTo>
                      <a:pt x="394" y="1069"/>
                    </a:lnTo>
                    <a:lnTo>
                      <a:pt x="395" y="1071"/>
                    </a:lnTo>
                    <a:lnTo>
                      <a:pt x="397" y="1071"/>
                    </a:lnTo>
                    <a:lnTo>
                      <a:pt x="397" y="1073"/>
                    </a:lnTo>
                    <a:lnTo>
                      <a:pt x="398" y="1073"/>
                    </a:lnTo>
                    <a:lnTo>
                      <a:pt x="398" y="1072"/>
                    </a:lnTo>
                    <a:lnTo>
                      <a:pt x="400" y="1071"/>
                    </a:lnTo>
                    <a:lnTo>
                      <a:pt x="400" y="1070"/>
                    </a:lnTo>
                    <a:lnTo>
                      <a:pt x="400" y="1070"/>
                    </a:lnTo>
                    <a:lnTo>
                      <a:pt x="400" y="1069"/>
                    </a:lnTo>
                    <a:lnTo>
                      <a:pt x="401" y="1069"/>
                    </a:lnTo>
                    <a:lnTo>
                      <a:pt x="406" y="1070"/>
                    </a:lnTo>
                    <a:lnTo>
                      <a:pt x="409" y="1073"/>
                    </a:lnTo>
                    <a:lnTo>
                      <a:pt x="410" y="1074"/>
                    </a:lnTo>
                    <a:lnTo>
                      <a:pt x="411" y="1074"/>
                    </a:lnTo>
                    <a:lnTo>
                      <a:pt x="411" y="1075"/>
                    </a:lnTo>
                    <a:lnTo>
                      <a:pt x="411" y="1078"/>
                    </a:lnTo>
                    <a:lnTo>
                      <a:pt x="404" y="1082"/>
                    </a:lnTo>
                    <a:lnTo>
                      <a:pt x="403" y="1083"/>
                    </a:lnTo>
                    <a:lnTo>
                      <a:pt x="403" y="1084"/>
                    </a:lnTo>
                    <a:lnTo>
                      <a:pt x="402" y="1085"/>
                    </a:lnTo>
                    <a:lnTo>
                      <a:pt x="398" y="1086"/>
                    </a:lnTo>
                    <a:lnTo>
                      <a:pt x="398" y="1088"/>
                    </a:lnTo>
                    <a:lnTo>
                      <a:pt x="400" y="1089"/>
                    </a:lnTo>
                    <a:lnTo>
                      <a:pt x="400" y="1090"/>
                    </a:lnTo>
                    <a:lnTo>
                      <a:pt x="398" y="1090"/>
                    </a:lnTo>
                    <a:lnTo>
                      <a:pt x="398" y="1091"/>
                    </a:lnTo>
                    <a:lnTo>
                      <a:pt x="393" y="1090"/>
                    </a:lnTo>
                    <a:lnTo>
                      <a:pt x="391" y="1090"/>
                    </a:lnTo>
                    <a:lnTo>
                      <a:pt x="388" y="1091"/>
                    </a:lnTo>
                    <a:lnTo>
                      <a:pt x="385" y="1091"/>
                    </a:lnTo>
                    <a:lnTo>
                      <a:pt x="385" y="1092"/>
                    </a:lnTo>
                    <a:lnTo>
                      <a:pt x="383" y="1092"/>
                    </a:lnTo>
                    <a:lnTo>
                      <a:pt x="381" y="1092"/>
                    </a:lnTo>
                    <a:lnTo>
                      <a:pt x="379" y="1094"/>
                    </a:lnTo>
                    <a:lnTo>
                      <a:pt x="372" y="1099"/>
                    </a:lnTo>
                    <a:lnTo>
                      <a:pt x="372" y="1100"/>
                    </a:lnTo>
                    <a:lnTo>
                      <a:pt x="372" y="1100"/>
                    </a:lnTo>
                    <a:lnTo>
                      <a:pt x="372" y="1101"/>
                    </a:lnTo>
                    <a:lnTo>
                      <a:pt x="371" y="1100"/>
                    </a:lnTo>
                    <a:lnTo>
                      <a:pt x="367" y="1104"/>
                    </a:lnTo>
                    <a:lnTo>
                      <a:pt x="365" y="1107"/>
                    </a:lnTo>
                    <a:lnTo>
                      <a:pt x="366" y="1108"/>
                    </a:lnTo>
                    <a:lnTo>
                      <a:pt x="365" y="1108"/>
                    </a:lnTo>
                    <a:lnTo>
                      <a:pt x="365" y="1111"/>
                    </a:lnTo>
                    <a:lnTo>
                      <a:pt x="365" y="1113"/>
                    </a:lnTo>
                    <a:lnTo>
                      <a:pt x="364" y="1115"/>
                    </a:lnTo>
                    <a:lnTo>
                      <a:pt x="364" y="1117"/>
                    </a:lnTo>
                    <a:lnTo>
                      <a:pt x="363" y="1117"/>
                    </a:lnTo>
                    <a:lnTo>
                      <a:pt x="362" y="1121"/>
                    </a:lnTo>
                    <a:lnTo>
                      <a:pt x="363" y="1125"/>
                    </a:lnTo>
                    <a:lnTo>
                      <a:pt x="364" y="1125"/>
                    </a:lnTo>
                    <a:lnTo>
                      <a:pt x="364" y="1126"/>
                    </a:lnTo>
                    <a:lnTo>
                      <a:pt x="361" y="1128"/>
                    </a:lnTo>
                    <a:lnTo>
                      <a:pt x="362" y="1131"/>
                    </a:lnTo>
                    <a:lnTo>
                      <a:pt x="360" y="1135"/>
                    </a:lnTo>
                    <a:lnTo>
                      <a:pt x="360" y="1136"/>
                    </a:lnTo>
                    <a:lnTo>
                      <a:pt x="358" y="1138"/>
                    </a:lnTo>
                    <a:lnTo>
                      <a:pt x="356" y="1138"/>
                    </a:lnTo>
                    <a:lnTo>
                      <a:pt x="353" y="1139"/>
                    </a:lnTo>
                    <a:lnTo>
                      <a:pt x="352" y="1141"/>
                    </a:lnTo>
                    <a:lnTo>
                      <a:pt x="351" y="1141"/>
                    </a:lnTo>
                    <a:lnTo>
                      <a:pt x="350" y="1142"/>
                    </a:lnTo>
                    <a:lnTo>
                      <a:pt x="348" y="1142"/>
                    </a:lnTo>
                    <a:lnTo>
                      <a:pt x="346" y="1141"/>
                    </a:lnTo>
                    <a:lnTo>
                      <a:pt x="345" y="1142"/>
                    </a:lnTo>
                    <a:lnTo>
                      <a:pt x="341" y="1144"/>
                    </a:lnTo>
                    <a:lnTo>
                      <a:pt x="341" y="1144"/>
                    </a:lnTo>
                    <a:lnTo>
                      <a:pt x="340" y="1144"/>
                    </a:lnTo>
                    <a:lnTo>
                      <a:pt x="337" y="1146"/>
                    </a:lnTo>
                    <a:lnTo>
                      <a:pt x="334" y="1146"/>
                    </a:lnTo>
                    <a:lnTo>
                      <a:pt x="334" y="1147"/>
                    </a:lnTo>
                    <a:lnTo>
                      <a:pt x="333" y="1147"/>
                    </a:lnTo>
                    <a:lnTo>
                      <a:pt x="332" y="1149"/>
                    </a:lnTo>
                    <a:lnTo>
                      <a:pt x="329" y="1149"/>
                    </a:lnTo>
                    <a:lnTo>
                      <a:pt x="328" y="1150"/>
                    </a:lnTo>
                    <a:lnTo>
                      <a:pt x="327" y="1150"/>
                    </a:lnTo>
                    <a:lnTo>
                      <a:pt x="325" y="1151"/>
                    </a:lnTo>
                    <a:lnTo>
                      <a:pt x="323" y="1151"/>
                    </a:lnTo>
                    <a:lnTo>
                      <a:pt x="317" y="1151"/>
                    </a:lnTo>
                    <a:lnTo>
                      <a:pt x="316" y="1152"/>
                    </a:lnTo>
                    <a:lnTo>
                      <a:pt x="314" y="1152"/>
                    </a:lnTo>
                    <a:lnTo>
                      <a:pt x="314" y="1152"/>
                    </a:lnTo>
                    <a:lnTo>
                      <a:pt x="313" y="1153"/>
                    </a:lnTo>
                    <a:lnTo>
                      <a:pt x="311" y="1152"/>
                    </a:lnTo>
                    <a:lnTo>
                      <a:pt x="308" y="1153"/>
                    </a:lnTo>
                    <a:lnTo>
                      <a:pt x="304" y="1154"/>
                    </a:lnTo>
                    <a:lnTo>
                      <a:pt x="299" y="1152"/>
                    </a:lnTo>
                    <a:lnTo>
                      <a:pt x="299" y="1150"/>
                    </a:lnTo>
                    <a:lnTo>
                      <a:pt x="298" y="1148"/>
                    </a:lnTo>
                    <a:lnTo>
                      <a:pt x="298" y="1148"/>
                    </a:lnTo>
                    <a:lnTo>
                      <a:pt x="296" y="1146"/>
                    </a:lnTo>
                    <a:lnTo>
                      <a:pt x="296" y="1145"/>
                    </a:lnTo>
                    <a:lnTo>
                      <a:pt x="296" y="1144"/>
                    </a:lnTo>
                    <a:lnTo>
                      <a:pt x="296" y="1144"/>
                    </a:lnTo>
                    <a:lnTo>
                      <a:pt x="292" y="1141"/>
                    </a:lnTo>
                    <a:lnTo>
                      <a:pt x="286" y="1136"/>
                    </a:lnTo>
                    <a:lnTo>
                      <a:pt x="283" y="1133"/>
                    </a:lnTo>
                    <a:lnTo>
                      <a:pt x="282" y="1133"/>
                    </a:lnTo>
                    <a:lnTo>
                      <a:pt x="279" y="1131"/>
                    </a:lnTo>
                    <a:lnTo>
                      <a:pt x="275" y="1130"/>
                    </a:lnTo>
                    <a:lnTo>
                      <a:pt x="272" y="1125"/>
                    </a:lnTo>
                    <a:lnTo>
                      <a:pt x="269" y="1124"/>
                    </a:lnTo>
                    <a:lnTo>
                      <a:pt x="269" y="1123"/>
                    </a:lnTo>
                    <a:lnTo>
                      <a:pt x="266" y="1121"/>
                    </a:lnTo>
                    <a:lnTo>
                      <a:pt x="265" y="1120"/>
                    </a:lnTo>
                    <a:lnTo>
                      <a:pt x="262" y="1117"/>
                    </a:lnTo>
                    <a:lnTo>
                      <a:pt x="259" y="1116"/>
                    </a:lnTo>
                    <a:lnTo>
                      <a:pt x="256" y="1114"/>
                    </a:lnTo>
                    <a:lnTo>
                      <a:pt x="255" y="1114"/>
                    </a:lnTo>
                    <a:lnTo>
                      <a:pt x="253" y="1112"/>
                    </a:lnTo>
                    <a:lnTo>
                      <a:pt x="251" y="1112"/>
                    </a:lnTo>
                    <a:lnTo>
                      <a:pt x="251" y="1112"/>
                    </a:lnTo>
                    <a:lnTo>
                      <a:pt x="250" y="1112"/>
                    </a:lnTo>
                    <a:lnTo>
                      <a:pt x="247" y="1110"/>
                    </a:lnTo>
                    <a:lnTo>
                      <a:pt x="245" y="1110"/>
                    </a:lnTo>
                    <a:lnTo>
                      <a:pt x="241" y="1108"/>
                    </a:lnTo>
                    <a:lnTo>
                      <a:pt x="237" y="1107"/>
                    </a:lnTo>
                    <a:lnTo>
                      <a:pt x="231" y="1104"/>
                    </a:lnTo>
                    <a:lnTo>
                      <a:pt x="230" y="1101"/>
                    </a:lnTo>
                    <a:lnTo>
                      <a:pt x="228" y="1100"/>
                    </a:lnTo>
                    <a:lnTo>
                      <a:pt x="227" y="1100"/>
                    </a:lnTo>
                    <a:lnTo>
                      <a:pt x="226" y="1097"/>
                    </a:lnTo>
                    <a:lnTo>
                      <a:pt x="224" y="1096"/>
                    </a:lnTo>
                    <a:lnTo>
                      <a:pt x="224" y="1096"/>
                    </a:lnTo>
                    <a:lnTo>
                      <a:pt x="223" y="1094"/>
                    </a:lnTo>
                    <a:lnTo>
                      <a:pt x="222" y="1094"/>
                    </a:lnTo>
                    <a:lnTo>
                      <a:pt x="222" y="1092"/>
                    </a:lnTo>
                    <a:lnTo>
                      <a:pt x="220" y="1092"/>
                    </a:lnTo>
                    <a:lnTo>
                      <a:pt x="219" y="1091"/>
                    </a:lnTo>
                    <a:lnTo>
                      <a:pt x="218" y="1090"/>
                    </a:lnTo>
                    <a:lnTo>
                      <a:pt x="213" y="1089"/>
                    </a:lnTo>
                    <a:lnTo>
                      <a:pt x="208" y="1089"/>
                    </a:lnTo>
                    <a:lnTo>
                      <a:pt x="207" y="1087"/>
                    </a:lnTo>
                    <a:lnTo>
                      <a:pt x="206" y="1087"/>
                    </a:lnTo>
                    <a:lnTo>
                      <a:pt x="205" y="1089"/>
                    </a:lnTo>
                    <a:lnTo>
                      <a:pt x="198" y="1090"/>
                    </a:lnTo>
                    <a:lnTo>
                      <a:pt x="198" y="1090"/>
                    </a:lnTo>
                    <a:lnTo>
                      <a:pt x="195" y="1090"/>
                    </a:lnTo>
                    <a:lnTo>
                      <a:pt x="194" y="1091"/>
                    </a:lnTo>
                    <a:lnTo>
                      <a:pt x="192" y="1091"/>
                    </a:lnTo>
                    <a:lnTo>
                      <a:pt x="188" y="1092"/>
                    </a:lnTo>
                    <a:lnTo>
                      <a:pt x="187" y="1092"/>
                    </a:lnTo>
                    <a:lnTo>
                      <a:pt x="183" y="1092"/>
                    </a:lnTo>
                    <a:lnTo>
                      <a:pt x="183" y="1094"/>
                    </a:lnTo>
                    <a:lnTo>
                      <a:pt x="180" y="1094"/>
                    </a:lnTo>
                    <a:lnTo>
                      <a:pt x="178" y="1095"/>
                    </a:lnTo>
                    <a:lnTo>
                      <a:pt x="174" y="1095"/>
                    </a:lnTo>
                    <a:lnTo>
                      <a:pt x="173" y="1094"/>
                    </a:lnTo>
                    <a:lnTo>
                      <a:pt x="172" y="1093"/>
                    </a:lnTo>
                    <a:lnTo>
                      <a:pt x="168" y="1093"/>
                    </a:lnTo>
                    <a:lnTo>
                      <a:pt x="168" y="1092"/>
                    </a:lnTo>
                    <a:lnTo>
                      <a:pt x="170" y="1092"/>
                    </a:lnTo>
                    <a:lnTo>
                      <a:pt x="170" y="1092"/>
                    </a:lnTo>
                    <a:lnTo>
                      <a:pt x="173" y="1092"/>
                    </a:lnTo>
                    <a:lnTo>
                      <a:pt x="179" y="1090"/>
                    </a:lnTo>
                    <a:lnTo>
                      <a:pt x="179" y="1090"/>
                    </a:lnTo>
                    <a:lnTo>
                      <a:pt x="178" y="1087"/>
                    </a:lnTo>
                    <a:lnTo>
                      <a:pt x="178" y="1085"/>
                    </a:lnTo>
                    <a:lnTo>
                      <a:pt x="182" y="1083"/>
                    </a:lnTo>
                    <a:lnTo>
                      <a:pt x="189" y="1081"/>
                    </a:lnTo>
                    <a:lnTo>
                      <a:pt x="190" y="1079"/>
                    </a:lnTo>
                    <a:lnTo>
                      <a:pt x="191" y="1074"/>
                    </a:lnTo>
                    <a:lnTo>
                      <a:pt x="193" y="1073"/>
                    </a:lnTo>
                    <a:lnTo>
                      <a:pt x="196" y="1070"/>
                    </a:lnTo>
                    <a:lnTo>
                      <a:pt x="196" y="1069"/>
                    </a:lnTo>
                    <a:lnTo>
                      <a:pt x="195" y="1069"/>
                    </a:lnTo>
                    <a:lnTo>
                      <a:pt x="194" y="1066"/>
                    </a:lnTo>
                    <a:lnTo>
                      <a:pt x="197" y="1064"/>
                    </a:lnTo>
                    <a:lnTo>
                      <a:pt x="197" y="1064"/>
                    </a:lnTo>
                    <a:lnTo>
                      <a:pt x="199" y="1063"/>
                    </a:lnTo>
                    <a:lnTo>
                      <a:pt x="200" y="1061"/>
                    </a:lnTo>
                    <a:lnTo>
                      <a:pt x="204" y="1061"/>
                    </a:lnTo>
                    <a:lnTo>
                      <a:pt x="207" y="1062"/>
                    </a:lnTo>
                    <a:lnTo>
                      <a:pt x="208" y="1062"/>
                    </a:lnTo>
                    <a:lnTo>
                      <a:pt x="209" y="1061"/>
                    </a:lnTo>
                    <a:lnTo>
                      <a:pt x="218" y="1061"/>
                    </a:lnTo>
                    <a:lnTo>
                      <a:pt x="220" y="1060"/>
                    </a:lnTo>
                    <a:lnTo>
                      <a:pt x="225" y="1059"/>
                    </a:lnTo>
                    <a:lnTo>
                      <a:pt x="232" y="1054"/>
                    </a:lnTo>
                    <a:lnTo>
                      <a:pt x="235" y="1053"/>
                    </a:lnTo>
                    <a:lnTo>
                      <a:pt x="236" y="1052"/>
                    </a:lnTo>
                    <a:lnTo>
                      <a:pt x="238" y="1050"/>
                    </a:lnTo>
                    <a:lnTo>
                      <a:pt x="241" y="1050"/>
                    </a:lnTo>
                    <a:lnTo>
                      <a:pt x="244" y="1048"/>
                    </a:lnTo>
                    <a:lnTo>
                      <a:pt x="246" y="1047"/>
                    </a:lnTo>
                    <a:lnTo>
                      <a:pt x="249" y="1048"/>
                    </a:lnTo>
                    <a:lnTo>
                      <a:pt x="252" y="1048"/>
                    </a:lnTo>
                    <a:lnTo>
                      <a:pt x="252" y="1050"/>
                    </a:lnTo>
                    <a:lnTo>
                      <a:pt x="251" y="1050"/>
                    </a:lnTo>
                    <a:lnTo>
                      <a:pt x="252" y="1052"/>
                    </a:lnTo>
                    <a:lnTo>
                      <a:pt x="251" y="1052"/>
                    </a:lnTo>
                    <a:lnTo>
                      <a:pt x="252" y="1052"/>
                    </a:lnTo>
                    <a:lnTo>
                      <a:pt x="252" y="1053"/>
                    </a:lnTo>
                    <a:lnTo>
                      <a:pt x="251" y="1055"/>
                    </a:lnTo>
                    <a:lnTo>
                      <a:pt x="251" y="1055"/>
                    </a:lnTo>
                    <a:lnTo>
                      <a:pt x="253" y="1055"/>
                    </a:lnTo>
                    <a:lnTo>
                      <a:pt x="254" y="1053"/>
                    </a:lnTo>
                    <a:lnTo>
                      <a:pt x="255" y="1053"/>
                    </a:lnTo>
                    <a:lnTo>
                      <a:pt x="256" y="1052"/>
                    </a:lnTo>
                    <a:lnTo>
                      <a:pt x="257" y="1054"/>
                    </a:lnTo>
                    <a:lnTo>
                      <a:pt x="260" y="1054"/>
                    </a:lnTo>
                    <a:lnTo>
                      <a:pt x="261" y="1054"/>
                    </a:lnTo>
                    <a:lnTo>
                      <a:pt x="259" y="1054"/>
                    </a:lnTo>
                    <a:lnTo>
                      <a:pt x="259" y="1053"/>
                    </a:lnTo>
                    <a:lnTo>
                      <a:pt x="260" y="1052"/>
                    </a:lnTo>
                    <a:lnTo>
                      <a:pt x="261" y="1050"/>
                    </a:lnTo>
                    <a:lnTo>
                      <a:pt x="257" y="1049"/>
                    </a:lnTo>
                    <a:lnTo>
                      <a:pt x="257" y="1049"/>
                    </a:lnTo>
                    <a:lnTo>
                      <a:pt x="259" y="1048"/>
                    </a:lnTo>
                    <a:lnTo>
                      <a:pt x="256" y="1048"/>
                    </a:lnTo>
                    <a:lnTo>
                      <a:pt x="255" y="1048"/>
                    </a:lnTo>
                    <a:lnTo>
                      <a:pt x="255" y="1048"/>
                    </a:lnTo>
                    <a:lnTo>
                      <a:pt x="255" y="1049"/>
                    </a:lnTo>
                    <a:lnTo>
                      <a:pt x="254" y="1050"/>
                    </a:lnTo>
                    <a:lnTo>
                      <a:pt x="254" y="1050"/>
                    </a:lnTo>
                    <a:lnTo>
                      <a:pt x="254" y="1048"/>
                    </a:lnTo>
                    <a:lnTo>
                      <a:pt x="255" y="1048"/>
                    </a:lnTo>
                    <a:lnTo>
                      <a:pt x="256" y="1047"/>
                    </a:lnTo>
                    <a:lnTo>
                      <a:pt x="262" y="1045"/>
                    </a:lnTo>
                    <a:lnTo>
                      <a:pt x="263" y="1044"/>
                    </a:lnTo>
                    <a:lnTo>
                      <a:pt x="266" y="1043"/>
                    </a:lnTo>
                    <a:lnTo>
                      <a:pt x="267" y="1042"/>
                    </a:lnTo>
                    <a:lnTo>
                      <a:pt x="272" y="1041"/>
                    </a:lnTo>
                    <a:lnTo>
                      <a:pt x="275" y="1039"/>
                    </a:lnTo>
                    <a:lnTo>
                      <a:pt x="277" y="1039"/>
                    </a:lnTo>
                    <a:lnTo>
                      <a:pt x="279" y="1039"/>
                    </a:lnTo>
                    <a:lnTo>
                      <a:pt x="280" y="1037"/>
                    </a:lnTo>
                    <a:lnTo>
                      <a:pt x="282" y="1036"/>
                    </a:lnTo>
                    <a:lnTo>
                      <a:pt x="283" y="1031"/>
                    </a:lnTo>
                    <a:lnTo>
                      <a:pt x="286" y="1028"/>
                    </a:lnTo>
                    <a:lnTo>
                      <a:pt x="287" y="1027"/>
                    </a:lnTo>
                    <a:lnTo>
                      <a:pt x="291" y="1026"/>
                    </a:lnTo>
                    <a:lnTo>
                      <a:pt x="293" y="1023"/>
                    </a:lnTo>
                    <a:lnTo>
                      <a:pt x="293" y="1022"/>
                    </a:lnTo>
                    <a:lnTo>
                      <a:pt x="293" y="1021"/>
                    </a:lnTo>
                    <a:lnTo>
                      <a:pt x="297" y="1019"/>
                    </a:lnTo>
                    <a:lnTo>
                      <a:pt x="302" y="1019"/>
                    </a:lnTo>
                    <a:lnTo>
                      <a:pt x="302" y="1018"/>
                    </a:lnTo>
                    <a:close/>
                    <a:moveTo>
                      <a:pt x="489" y="980"/>
                    </a:moveTo>
                    <a:lnTo>
                      <a:pt x="490" y="981"/>
                    </a:lnTo>
                    <a:lnTo>
                      <a:pt x="491" y="982"/>
                    </a:lnTo>
                    <a:lnTo>
                      <a:pt x="491" y="985"/>
                    </a:lnTo>
                    <a:lnTo>
                      <a:pt x="490" y="986"/>
                    </a:lnTo>
                    <a:lnTo>
                      <a:pt x="489" y="986"/>
                    </a:lnTo>
                    <a:lnTo>
                      <a:pt x="489" y="980"/>
                    </a:lnTo>
                    <a:lnTo>
                      <a:pt x="489" y="980"/>
                    </a:lnTo>
                    <a:lnTo>
                      <a:pt x="489" y="980"/>
                    </a:lnTo>
                    <a:close/>
                    <a:moveTo>
                      <a:pt x="457" y="969"/>
                    </a:moveTo>
                    <a:lnTo>
                      <a:pt x="458" y="970"/>
                    </a:lnTo>
                    <a:lnTo>
                      <a:pt x="458" y="971"/>
                    </a:lnTo>
                    <a:lnTo>
                      <a:pt x="460" y="972"/>
                    </a:lnTo>
                    <a:lnTo>
                      <a:pt x="461" y="974"/>
                    </a:lnTo>
                    <a:lnTo>
                      <a:pt x="463" y="973"/>
                    </a:lnTo>
                    <a:lnTo>
                      <a:pt x="465" y="975"/>
                    </a:lnTo>
                    <a:lnTo>
                      <a:pt x="465" y="977"/>
                    </a:lnTo>
                    <a:lnTo>
                      <a:pt x="466" y="977"/>
                    </a:lnTo>
                    <a:lnTo>
                      <a:pt x="466" y="980"/>
                    </a:lnTo>
                    <a:lnTo>
                      <a:pt x="467" y="981"/>
                    </a:lnTo>
                    <a:lnTo>
                      <a:pt x="466" y="982"/>
                    </a:lnTo>
                    <a:lnTo>
                      <a:pt x="468" y="986"/>
                    </a:lnTo>
                    <a:lnTo>
                      <a:pt x="466" y="986"/>
                    </a:lnTo>
                    <a:lnTo>
                      <a:pt x="468" y="987"/>
                    </a:lnTo>
                    <a:lnTo>
                      <a:pt x="469" y="993"/>
                    </a:lnTo>
                    <a:lnTo>
                      <a:pt x="466" y="994"/>
                    </a:lnTo>
                    <a:lnTo>
                      <a:pt x="464" y="992"/>
                    </a:lnTo>
                    <a:lnTo>
                      <a:pt x="462" y="990"/>
                    </a:lnTo>
                    <a:lnTo>
                      <a:pt x="462" y="989"/>
                    </a:lnTo>
                    <a:lnTo>
                      <a:pt x="461" y="988"/>
                    </a:lnTo>
                    <a:lnTo>
                      <a:pt x="459" y="988"/>
                    </a:lnTo>
                    <a:lnTo>
                      <a:pt x="459" y="989"/>
                    </a:lnTo>
                    <a:lnTo>
                      <a:pt x="461" y="989"/>
                    </a:lnTo>
                    <a:lnTo>
                      <a:pt x="461" y="990"/>
                    </a:lnTo>
                    <a:lnTo>
                      <a:pt x="459" y="991"/>
                    </a:lnTo>
                    <a:lnTo>
                      <a:pt x="458" y="991"/>
                    </a:lnTo>
                    <a:lnTo>
                      <a:pt x="458" y="994"/>
                    </a:lnTo>
                    <a:lnTo>
                      <a:pt x="460" y="993"/>
                    </a:lnTo>
                    <a:lnTo>
                      <a:pt x="460" y="991"/>
                    </a:lnTo>
                    <a:lnTo>
                      <a:pt x="462" y="991"/>
                    </a:lnTo>
                    <a:lnTo>
                      <a:pt x="465" y="994"/>
                    </a:lnTo>
                    <a:lnTo>
                      <a:pt x="466" y="995"/>
                    </a:lnTo>
                    <a:lnTo>
                      <a:pt x="467" y="996"/>
                    </a:lnTo>
                    <a:lnTo>
                      <a:pt x="469" y="997"/>
                    </a:lnTo>
                    <a:lnTo>
                      <a:pt x="468" y="998"/>
                    </a:lnTo>
                    <a:lnTo>
                      <a:pt x="466" y="998"/>
                    </a:lnTo>
                    <a:lnTo>
                      <a:pt x="464" y="998"/>
                    </a:lnTo>
                    <a:lnTo>
                      <a:pt x="464" y="998"/>
                    </a:lnTo>
                    <a:lnTo>
                      <a:pt x="466" y="998"/>
                    </a:lnTo>
                    <a:lnTo>
                      <a:pt x="466" y="999"/>
                    </a:lnTo>
                    <a:lnTo>
                      <a:pt x="466" y="1000"/>
                    </a:lnTo>
                    <a:lnTo>
                      <a:pt x="466" y="1000"/>
                    </a:lnTo>
                    <a:lnTo>
                      <a:pt x="465" y="1000"/>
                    </a:lnTo>
                    <a:lnTo>
                      <a:pt x="465" y="1001"/>
                    </a:lnTo>
                    <a:lnTo>
                      <a:pt x="464" y="1001"/>
                    </a:lnTo>
                    <a:lnTo>
                      <a:pt x="464" y="1002"/>
                    </a:lnTo>
                    <a:lnTo>
                      <a:pt x="462" y="1002"/>
                    </a:lnTo>
                    <a:lnTo>
                      <a:pt x="461" y="1002"/>
                    </a:lnTo>
                    <a:lnTo>
                      <a:pt x="468" y="1002"/>
                    </a:lnTo>
                    <a:lnTo>
                      <a:pt x="469" y="1003"/>
                    </a:lnTo>
                    <a:lnTo>
                      <a:pt x="469" y="1005"/>
                    </a:lnTo>
                    <a:lnTo>
                      <a:pt x="468" y="1005"/>
                    </a:lnTo>
                    <a:lnTo>
                      <a:pt x="466" y="1005"/>
                    </a:lnTo>
                    <a:lnTo>
                      <a:pt x="466" y="1006"/>
                    </a:lnTo>
                    <a:lnTo>
                      <a:pt x="467" y="1006"/>
                    </a:lnTo>
                    <a:lnTo>
                      <a:pt x="467" y="1006"/>
                    </a:lnTo>
                    <a:lnTo>
                      <a:pt x="465" y="1007"/>
                    </a:lnTo>
                    <a:lnTo>
                      <a:pt x="463" y="1006"/>
                    </a:lnTo>
                    <a:lnTo>
                      <a:pt x="463" y="1007"/>
                    </a:lnTo>
                    <a:lnTo>
                      <a:pt x="463" y="1007"/>
                    </a:lnTo>
                    <a:lnTo>
                      <a:pt x="463" y="1008"/>
                    </a:lnTo>
                    <a:lnTo>
                      <a:pt x="464" y="1008"/>
                    </a:lnTo>
                    <a:lnTo>
                      <a:pt x="464" y="1007"/>
                    </a:lnTo>
                    <a:lnTo>
                      <a:pt x="467" y="1007"/>
                    </a:lnTo>
                    <a:lnTo>
                      <a:pt x="468" y="1006"/>
                    </a:lnTo>
                    <a:lnTo>
                      <a:pt x="469" y="1006"/>
                    </a:lnTo>
                    <a:lnTo>
                      <a:pt x="470" y="1004"/>
                    </a:lnTo>
                    <a:lnTo>
                      <a:pt x="471" y="1005"/>
                    </a:lnTo>
                    <a:lnTo>
                      <a:pt x="471" y="1007"/>
                    </a:lnTo>
                    <a:lnTo>
                      <a:pt x="472" y="1007"/>
                    </a:lnTo>
                    <a:lnTo>
                      <a:pt x="473" y="1008"/>
                    </a:lnTo>
                    <a:lnTo>
                      <a:pt x="473" y="1010"/>
                    </a:lnTo>
                    <a:lnTo>
                      <a:pt x="472" y="1011"/>
                    </a:lnTo>
                    <a:lnTo>
                      <a:pt x="471" y="1011"/>
                    </a:lnTo>
                    <a:lnTo>
                      <a:pt x="470" y="1012"/>
                    </a:lnTo>
                    <a:lnTo>
                      <a:pt x="468" y="1012"/>
                    </a:lnTo>
                    <a:lnTo>
                      <a:pt x="454" y="1008"/>
                    </a:lnTo>
                    <a:lnTo>
                      <a:pt x="443" y="1007"/>
                    </a:lnTo>
                    <a:lnTo>
                      <a:pt x="440" y="1006"/>
                    </a:lnTo>
                    <a:lnTo>
                      <a:pt x="434" y="1006"/>
                    </a:lnTo>
                    <a:lnTo>
                      <a:pt x="432" y="1005"/>
                    </a:lnTo>
                    <a:lnTo>
                      <a:pt x="432" y="1005"/>
                    </a:lnTo>
                    <a:lnTo>
                      <a:pt x="432" y="1001"/>
                    </a:lnTo>
                    <a:lnTo>
                      <a:pt x="431" y="1000"/>
                    </a:lnTo>
                    <a:lnTo>
                      <a:pt x="431" y="998"/>
                    </a:lnTo>
                    <a:lnTo>
                      <a:pt x="434" y="998"/>
                    </a:lnTo>
                    <a:lnTo>
                      <a:pt x="433" y="999"/>
                    </a:lnTo>
                    <a:lnTo>
                      <a:pt x="434" y="1000"/>
                    </a:lnTo>
                    <a:lnTo>
                      <a:pt x="434" y="1000"/>
                    </a:lnTo>
                    <a:lnTo>
                      <a:pt x="434" y="999"/>
                    </a:lnTo>
                    <a:lnTo>
                      <a:pt x="438" y="1000"/>
                    </a:lnTo>
                    <a:lnTo>
                      <a:pt x="442" y="999"/>
                    </a:lnTo>
                    <a:lnTo>
                      <a:pt x="443" y="998"/>
                    </a:lnTo>
                    <a:lnTo>
                      <a:pt x="444" y="998"/>
                    </a:lnTo>
                    <a:lnTo>
                      <a:pt x="444" y="997"/>
                    </a:lnTo>
                    <a:lnTo>
                      <a:pt x="445" y="997"/>
                    </a:lnTo>
                    <a:lnTo>
                      <a:pt x="447" y="994"/>
                    </a:lnTo>
                    <a:lnTo>
                      <a:pt x="448" y="994"/>
                    </a:lnTo>
                    <a:lnTo>
                      <a:pt x="448" y="987"/>
                    </a:lnTo>
                    <a:lnTo>
                      <a:pt x="449" y="986"/>
                    </a:lnTo>
                    <a:lnTo>
                      <a:pt x="449" y="984"/>
                    </a:lnTo>
                    <a:lnTo>
                      <a:pt x="450" y="981"/>
                    </a:lnTo>
                    <a:lnTo>
                      <a:pt x="450" y="981"/>
                    </a:lnTo>
                    <a:lnTo>
                      <a:pt x="447" y="978"/>
                    </a:lnTo>
                    <a:lnTo>
                      <a:pt x="447" y="977"/>
                    </a:lnTo>
                    <a:lnTo>
                      <a:pt x="448" y="976"/>
                    </a:lnTo>
                    <a:lnTo>
                      <a:pt x="451" y="974"/>
                    </a:lnTo>
                    <a:lnTo>
                      <a:pt x="451" y="973"/>
                    </a:lnTo>
                    <a:lnTo>
                      <a:pt x="453" y="974"/>
                    </a:lnTo>
                    <a:lnTo>
                      <a:pt x="453" y="973"/>
                    </a:lnTo>
                    <a:lnTo>
                      <a:pt x="453" y="972"/>
                    </a:lnTo>
                    <a:lnTo>
                      <a:pt x="454" y="972"/>
                    </a:lnTo>
                    <a:lnTo>
                      <a:pt x="458" y="971"/>
                    </a:lnTo>
                    <a:lnTo>
                      <a:pt x="456" y="970"/>
                    </a:lnTo>
                    <a:lnTo>
                      <a:pt x="457" y="969"/>
                    </a:lnTo>
                    <a:lnTo>
                      <a:pt x="457" y="969"/>
                    </a:lnTo>
                    <a:close/>
                    <a:moveTo>
                      <a:pt x="1255" y="535"/>
                    </a:moveTo>
                    <a:lnTo>
                      <a:pt x="1256" y="536"/>
                    </a:lnTo>
                    <a:lnTo>
                      <a:pt x="1257" y="538"/>
                    </a:lnTo>
                    <a:lnTo>
                      <a:pt x="1260" y="539"/>
                    </a:lnTo>
                    <a:lnTo>
                      <a:pt x="1262" y="539"/>
                    </a:lnTo>
                    <a:lnTo>
                      <a:pt x="1263" y="540"/>
                    </a:lnTo>
                    <a:lnTo>
                      <a:pt x="1265" y="541"/>
                    </a:lnTo>
                    <a:lnTo>
                      <a:pt x="1267" y="541"/>
                    </a:lnTo>
                    <a:lnTo>
                      <a:pt x="1268" y="541"/>
                    </a:lnTo>
                    <a:lnTo>
                      <a:pt x="1271" y="541"/>
                    </a:lnTo>
                    <a:lnTo>
                      <a:pt x="1276" y="542"/>
                    </a:lnTo>
                    <a:lnTo>
                      <a:pt x="1281" y="545"/>
                    </a:lnTo>
                    <a:lnTo>
                      <a:pt x="1283" y="547"/>
                    </a:lnTo>
                    <a:lnTo>
                      <a:pt x="1286" y="548"/>
                    </a:lnTo>
                    <a:lnTo>
                      <a:pt x="1290" y="551"/>
                    </a:lnTo>
                    <a:lnTo>
                      <a:pt x="1292" y="552"/>
                    </a:lnTo>
                    <a:lnTo>
                      <a:pt x="1295" y="552"/>
                    </a:lnTo>
                    <a:lnTo>
                      <a:pt x="1298" y="552"/>
                    </a:lnTo>
                    <a:lnTo>
                      <a:pt x="1300" y="552"/>
                    </a:lnTo>
                    <a:lnTo>
                      <a:pt x="1306" y="554"/>
                    </a:lnTo>
                    <a:lnTo>
                      <a:pt x="1308" y="554"/>
                    </a:lnTo>
                    <a:lnTo>
                      <a:pt x="1312" y="555"/>
                    </a:lnTo>
                    <a:lnTo>
                      <a:pt x="1318" y="555"/>
                    </a:lnTo>
                    <a:lnTo>
                      <a:pt x="1320" y="555"/>
                    </a:lnTo>
                    <a:lnTo>
                      <a:pt x="1324" y="557"/>
                    </a:lnTo>
                    <a:lnTo>
                      <a:pt x="1328" y="558"/>
                    </a:lnTo>
                    <a:lnTo>
                      <a:pt x="1328" y="559"/>
                    </a:lnTo>
                    <a:lnTo>
                      <a:pt x="1329" y="559"/>
                    </a:lnTo>
                    <a:lnTo>
                      <a:pt x="1330" y="561"/>
                    </a:lnTo>
                    <a:lnTo>
                      <a:pt x="1332" y="564"/>
                    </a:lnTo>
                    <a:lnTo>
                      <a:pt x="1332" y="566"/>
                    </a:lnTo>
                    <a:lnTo>
                      <a:pt x="1334" y="567"/>
                    </a:lnTo>
                    <a:lnTo>
                      <a:pt x="1334" y="567"/>
                    </a:lnTo>
                    <a:lnTo>
                      <a:pt x="1335" y="568"/>
                    </a:lnTo>
                    <a:lnTo>
                      <a:pt x="1336" y="568"/>
                    </a:lnTo>
                    <a:lnTo>
                      <a:pt x="1337" y="570"/>
                    </a:lnTo>
                    <a:lnTo>
                      <a:pt x="1338" y="570"/>
                    </a:lnTo>
                    <a:lnTo>
                      <a:pt x="1341" y="573"/>
                    </a:lnTo>
                    <a:lnTo>
                      <a:pt x="1343" y="575"/>
                    </a:lnTo>
                    <a:lnTo>
                      <a:pt x="1345" y="576"/>
                    </a:lnTo>
                    <a:lnTo>
                      <a:pt x="1346" y="580"/>
                    </a:lnTo>
                    <a:lnTo>
                      <a:pt x="1347" y="582"/>
                    </a:lnTo>
                    <a:lnTo>
                      <a:pt x="1348" y="583"/>
                    </a:lnTo>
                    <a:lnTo>
                      <a:pt x="1349" y="587"/>
                    </a:lnTo>
                    <a:lnTo>
                      <a:pt x="1350" y="588"/>
                    </a:lnTo>
                    <a:lnTo>
                      <a:pt x="1350" y="591"/>
                    </a:lnTo>
                    <a:lnTo>
                      <a:pt x="1348" y="592"/>
                    </a:lnTo>
                    <a:lnTo>
                      <a:pt x="1348" y="594"/>
                    </a:lnTo>
                    <a:lnTo>
                      <a:pt x="1348" y="594"/>
                    </a:lnTo>
                    <a:lnTo>
                      <a:pt x="1345" y="593"/>
                    </a:lnTo>
                    <a:lnTo>
                      <a:pt x="1342" y="594"/>
                    </a:lnTo>
                    <a:lnTo>
                      <a:pt x="1342" y="596"/>
                    </a:lnTo>
                    <a:lnTo>
                      <a:pt x="1341" y="596"/>
                    </a:lnTo>
                    <a:lnTo>
                      <a:pt x="1340" y="597"/>
                    </a:lnTo>
                    <a:lnTo>
                      <a:pt x="1337" y="600"/>
                    </a:lnTo>
                    <a:lnTo>
                      <a:pt x="1332" y="602"/>
                    </a:lnTo>
                    <a:lnTo>
                      <a:pt x="1331" y="602"/>
                    </a:lnTo>
                    <a:lnTo>
                      <a:pt x="1331" y="602"/>
                    </a:lnTo>
                    <a:lnTo>
                      <a:pt x="1324" y="603"/>
                    </a:lnTo>
                    <a:lnTo>
                      <a:pt x="1322" y="602"/>
                    </a:lnTo>
                    <a:lnTo>
                      <a:pt x="1320" y="601"/>
                    </a:lnTo>
                    <a:lnTo>
                      <a:pt x="1319" y="600"/>
                    </a:lnTo>
                    <a:lnTo>
                      <a:pt x="1317" y="599"/>
                    </a:lnTo>
                    <a:lnTo>
                      <a:pt x="1314" y="599"/>
                    </a:lnTo>
                    <a:lnTo>
                      <a:pt x="1312" y="597"/>
                    </a:lnTo>
                    <a:lnTo>
                      <a:pt x="1306" y="596"/>
                    </a:lnTo>
                    <a:lnTo>
                      <a:pt x="1305" y="595"/>
                    </a:lnTo>
                    <a:lnTo>
                      <a:pt x="1303" y="596"/>
                    </a:lnTo>
                    <a:lnTo>
                      <a:pt x="1298" y="596"/>
                    </a:lnTo>
                    <a:lnTo>
                      <a:pt x="1297" y="595"/>
                    </a:lnTo>
                    <a:lnTo>
                      <a:pt x="1291" y="593"/>
                    </a:lnTo>
                    <a:lnTo>
                      <a:pt x="1291" y="592"/>
                    </a:lnTo>
                    <a:lnTo>
                      <a:pt x="1288" y="592"/>
                    </a:lnTo>
                    <a:lnTo>
                      <a:pt x="1287" y="592"/>
                    </a:lnTo>
                    <a:lnTo>
                      <a:pt x="1286" y="592"/>
                    </a:lnTo>
                    <a:lnTo>
                      <a:pt x="1285" y="591"/>
                    </a:lnTo>
                    <a:lnTo>
                      <a:pt x="1283" y="592"/>
                    </a:lnTo>
                    <a:lnTo>
                      <a:pt x="1281" y="592"/>
                    </a:lnTo>
                    <a:lnTo>
                      <a:pt x="1281" y="592"/>
                    </a:lnTo>
                    <a:lnTo>
                      <a:pt x="1280" y="592"/>
                    </a:lnTo>
                    <a:lnTo>
                      <a:pt x="1278" y="591"/>
                    </a:lnTo>
                    <a:lnTo>
                      <a:pt x="1277" y="591"/>
                    </a:lnTo>
                    <a:lnTo>
                      <a:pt x="1276" y="589"/>
                    </a:lnTo>
                    <a:lnTo>
                      <a:pt x="1275" y="589"/>
                    </a:lnTo>
                    <a:lnTo>
                      <a:pt x="1275" y="590"/>
                    </a:lnTo>
                    <a:lnTo>
                      <a:pt x="1274" y="591"/>
                    </a:lnTo>
                    <a:lnTo>
                      <a:pt x="1272" y="592"/>
                    </a:lnTo>
                    <a:lnTo>
                      <a:pt x="1271" y="592"/>
                    </a:lnTo>
                    <a:lnTo>
                      <a:pt x="1271" y="593"/>
                    </a:lnTo>
                    <a:lnTo>
                      <a:pt x="1268" y="593"/>
                    </a:lnTo>
                    <a:lnTo>
                      <a:pt x="1267" y="591"/>
                    </a:lnTo>
                    <a:lnTo>
                      <a:pt x="1265" y="591"/>
                    </a:lnTo>
                    <a:lnTo>
                      <a:pt x="1264" y="591"/>
                    </a:lnTo>
                    <a:lnTo>
                      <a:pt x="1264" y="588"/>
                    </a:lnTo>
                    <a:lnTo>
                      <a:pt x="1265" y="586"/>
                    </a:lnTo>
                    <a:lnTo>
                      <a:pt x="1266" y="585"/>
                    </a:lnTo>
                    <a:lnTo>
                      <a:pt x="1266" y="581"/>
                    </a:lnTo>
                    <a:lnTo>
                      <a:pt x="1265" y="581"/>
                    </a:lnTo>
                    <a:lnTo>
                      <a:pt x="1264" y="579"/>
                    </a:lnTo>
                    <a:lnTo>
                      <a:pt x="1264" y="579"/>
                    </a:lnTo>
                    <a:lnTo>
                      <a:pt x="1263" y="578"/>
                    </a:lnTo>
                    <a:lnTo>
                      <a:pt x="1261" y="579"/>
                    </a:lnTo>
                    <a:lnTo>
                      <a:pt x="1260" y="578"/>
                    </a:lnTo>
                    <a:lnTo>
                      <a:pt x="1259" y="576"/>
                    </a:lnTo>
                    <a:lnTo>
                      <a:pt x="1258" y="575"/>
                    </a:lnTo>
                    <a:lnTo>
                      <a:pt x="1256" y="573"/>
                    </a:lnTo>
                    <a:lnTo>
                      <a:pt x="1256" y="573"/>
                    </a:lnTo>
                    <a:lnTo>
                      <a:pt x="1255" y="572"/>
                    </a:lnTo>
                    <a:lnTo>
                      <a:pt x="1253" y="571"/>
                    </a:lnTo>
                    <a:lnTo>
                      <a:pt x="1250" y="570"/>
                    </a:lnTo>
                    <a:lnTo>
                      <a:pt x="1249" y="570"/>
                    </a:lnTo>
                    <a:lnTo>
                      <a:pt x="1247" y="566"/>
                    </a:lnTo>
                    <a:lnTo>
                      <a:pt x="1247" y="563"/>
                    </a:lnTo>
                    <a:lnTo>
                      <a:pt x="1245" y="561"/>
                    </a:lnTo>
                    <a:lnTo>
                      <a:pt x="1244" y="560"/>
                    </a:lnTo>
                    <a:lnTo>
                      <a:pt x="1244" y="560"/>
                    </a:lnTo>
                    <a:lnTo>
                      <a:pt x="1245" y="560"/>
                    </a:lnTo>
                    <a:lnTo>
                      <a:pt x="1245" y="561"/>
                    </a:lnTo>
                    <a:lnTo>
                      <a:pt x="1246" y="560"/>
                    </a:lnTo>
                    <a:lnTo>
                      <a:pt x="1247" y="561"/>
                    </a:lnTo>
                    <a:lnTo>
                      <a:pt x="1249" y="561"/>
                    </a:lnTo>
                    <a:lnTo>
                      <a:pt x="1249" y="562"/>
                    </a:lnTo>
                    <a:lnTo>
                      <a:pt x="1249" y="562"/>
                    </a:lnTo>
                    <a:lnTo>
                      <a:pt x="1247" y="562"/>
                    </a:lnTo>
                    <a:lnTo>
                      <a:pt x="1249" y="563"/>
                    </a:lnTo>
                    <a:lnTo>
                      <a:pt x="1253" y="562"/>
                    </a:lnTo>
                    <a:lnTo>
                      <a:pt x="1254" y="561"/>
                    </a:lnTo>
                    <a:lnTo>
                      <a:pt x="1254" y="560"/>
                    </a:lnTo>
                    <a:lnTo>
                      <a:pt x="1253" y="559"/>
                    </a:lnTo>
                    <a:lnTo>
                      <a:pt x="1253" y="557"/>
                    </a:lnTo>
                    <a:lnTo>
                      <a:pt x="1252" y="557"/>
                    </a:lnTo>
                    <a:lnTo>
                      <a:pt x="1252" y="556"/>
                    </a:lnTo>
                    <a:lnTo>
                      <a:pt x="1251" y="555"/>
                    </a:lnTo>
                    <a:lnTo>
                      <a:pt x="1251" y="553"/>
                    </a:lnTo>
                    <a:lnTo>
                      <a:pt x="1251" y="553"/>
                    </a:lnTo>
                    <a:lnTo>
                      <a:pt x="1251" y="551"/>
                    </a:lnTo>
                    <a:lnTo>
                      <a:pt x="1252" y="548"/>
                    </a:lnTo>
                    <a:lnTo>
                      <a:pt x="1252" y="547"/>
                    </a:lnTo>
                    <a:lnTo>
                      <a:pt x="1252" y="546"/>
                    </a:lnTo>
                    <a:lnTo>
                      <a:pt x="1252" y="542"/>
                    </a:lnTo>
                    <a:lnTo>
                      <a:pt x="1254" y="539"/>
                    </a:lnTo>
                    <a:lnTo>
                      <a:pt x="1254" y="536"/>
                    </a:lnTo>
                    <a:lnTo>
                      <a:pt x="1255" y="535"/>
                    </a:lnTo>
                    <a:lnTo>
                      <a:pt x="1255" y="535"/>
                    </a:lnTo>
                    <a:close/>
                    <a:moveTo>
                      <a:pt x="604" y="0"/>
                    </a:moveTo>
                    <a:lnTo>
                      <a:pt x="620" y="13"/>
                    </a:lnTo>
                    <a:lnTo>
                      <a:pt x="615" y="33"/>
                    </a:lnTo>
                    <a:lnTo>
                      <a:pt x="635" y="54"/>
                    </a:lnTo>
                    <a:lnTo>
                      <a:pt x="642" y="69"/>
                    </a:lnTo>
                    <a:lnTo>
                      <a:pt x="621" y="86"/>
                    </a:lnTo>
                    <a:lnTo>
                      <a:pt x="619" y="87"/>
                    </a:lnTo>
                    <a:lnTo>
                      <a:pt x="622" y="94"/>
                    </a:lnTo>
                    <a:lnTo>
                      <a:pt x="611" y="99"/>
                    </a:lnTo>
                    <a:lnTo>
                      <a:pt x="602" y="111"/>
                    </a:lnTo>
                    <a:lnTo>
                      <a:pt x="611" y="113"/>
                    </a:lnTo>
                    <a:lnTo>
                      <a:pt x="615" y="119"/>
                    </a:lnTo>
                    <a:lnTo>
                      <a:pt x="613" y="136"/>
                    </a:lnTo>
                    <a:lnTo>
                      <a:pt x="604" y="148"/>
                    </a:lnTo>
                    <a:lnTo>
                      <a:pt x="610" y="167"/>
                    </a:lnTo>
                    <a:lnTo>
                      <a:pt x="596" y="185"/>
                    </a:lnTo>
                    <a:lnTo>
                      <a:pt x="588" y="210"/>
                    </a:lnTo>
                    <a:lnTo>
                      <a:pt x="601" y="214"/>
                    </a:lnTo>
                    <a:lnTo>
                      <a:pt x="617" y="228"/>
                    </a:lnTo>
                    <a:lnTo>
                      <a:pt x="628" y="226"/>
                    </a:lnTo>
                    <a:lnTo>
                      <a:pt x="647" y="244"/>
                    </a:lnTo>
                    <a:lnTo>
                      <a:pt x="652" y="256"/>
                    </a:lnTo>
                    <a:lnTo>
                      <a:pt x="660" y="264"/>
                    </a:lnTo>
                    <a:lnTo>
                      <a:pt x="660" y="270"/>
                    </a:lnTo>
                    <a:lnTo>
                      <a:pt x="652" y="268"/>
                    </a:lnTo>
                    <a:lnTo>
                      <a:pt x="639" y="283"/>
                    </a:lnTo>
                    <a:lnTo>
                      <a:pt x="623" y="277"/>
                    </a:lnTo>
                    <a:lnTo>
                      <a:pt x="604" y="275"/>
                    </a:lnTo>
                    <a:lnTo>
                      <a:pt x="594" y="263"/>
                    </a:lnTo>
                    <a:lnTo>
                      <a:pt x="596" y="257"/>
                    </a:lnTo>
                    <a:lnTo>
                      <a:pt x="595" y="253"/>
                    </a:lnTo>
                    <a:lnTo>
                      <a:pt x="582" y="248"/>
                    </a:lnTo>
                    <a:lnTo>
                      <a:pt x="576" y="249"/>
                    </a:lnTo>
                    <a:lnTo>
                      <a:pt x="569" y="264"/>
                    </a:lnTo>
                    <a:lnTo>
                      <a:pt x="578" y="277"/>
                    </a:lnTo>
                    <a:lnTo>
                      <a:pt x="584" y="278"/>
                    </a:lnTo>
                    <a:lnTo>
                      <a:pt x="593" y="287"/>
                    </a:lnTo>
                    <a:lnTo>
                      <a:pt x="595" y="294"/>
                    </a:lnTo>
                    <a:lnTo>
                      <a:pt x="595" y="306"/>
                    </a:lnTo>
                    <a:lnTo>
                      <a:pt x="600" y="314"/>
                    </a:lnTo>
                    <a:lnTo>
                      <a:pt x="615" y="321"/>
                    </a:lnTo>
                    <a:lnTo>
                      <a:pt x="634" y="320"/>
                    </a:lnTo>
                    <a:lnTo>
                      <a:pt x="646" y="332"/>
                    </a:lnTo>
                    <a:lnTo>
                      <a:pt x="657" y="327"/>
                    </a:lnTo>
                    <a:lnTo>
                      <a:pt x="663" y="331"/>
                    </a:lnTo>
                    <a:lnTo>
                      <a:pt x="665" y="335"/>
                    </a:lnTo>
                    <a:lnTo>
                      <a:pt x="653" y="344"/>
                    </a:lnTo>
                    <a:lnTo>
                      <a:pt x="652" y="350"/>
                    </a:lnTo>
                    <a:lnTo>
                      <a:pt x="658" y="361"/>
                    </a:lnTo>
                    <a:lnTo>
                      <a:pt x="658" y="374"/>
                    </a:lnTo>
                    <a:lnTo>
                      <a:pt x="673" y="371"/>
                    </a:lnTo>
                    <a:lnTo>
                      <a:pt x="677" y="373"/>
                    </a:lnTo>
                    <a:lnTo>
                      <a:pt x="676" y="379"/>
                    </a:lnTo>
                    <a:lnTo>
                      <a:pt x="665" y="398"/>
                    </a:lnTo>
                    <a:lnTo>
                      <a:pt x="664" y="410"/>
                    </a:lnTo>
                    <a:lnTo>
                      <a:pt x="667" y="422"/>
                    </a:lnTo>
                    <a:lnTo>
                      <a:pt x="679" y="434"/>
                    </a:lnTo>
                    <a:lnTo>
                      <a:pt x="679" y="434"/>
                    </a:lnTo>
                    <a:lnTo>
                      <a:pt x="689" y="463"/>
                    </a:lnTo>
                    <a:lnTo>
                      <a:pt x="683" y="503"/>
                    </a:lnTo>
                    <a:lnTo>
                      <a:pt x="677" y="515"/>
                    </a:lnTo>
                    <a:lnTo>
                      <a:pt x="688" y="529"/>
                    </a:lnTo>
                    <a:lnTo>
                      <a:pt x="703" y="532"/>
                    </a:lnTo>
                    <a:lnTo>
                      <a:pt x="704" y="544"/>
                    </a:lnTo>
                    <a:lnTo>
                      <a:pt x="707" y="549"/>
                    </a:lnTo>
                    <a:lnTo>
                      <a:pt x="722" y="553"/>
                    </a:lnTo>
                    <a:lnTo>
                      <a:pt x="734" y="566"/>
                    </a:lnTo>
                    <a:lnTo>
                      <a:pt x="749" y="575"/>
                    </a:lnTo>
                    <a:lnTo>
                      <a:pt x="757" y="575"/>
                    </a:lnTo>
                    <a:lnTo>
                      <a:pt x="763" y="576"/>
                    </a:lnTo>
                    <a:lnTo>
                      <a:pt x="770" y="592"/>
                    </a:lnTo>
                    <a:lnTo>
                      <a:pt x="762" y="608"/>
                    </a:lnTo>
                    <a:lnTo>
                      <a:pt x="763" y="625"/>
                    </a:lnTo>
                    <a:lnTo>
                      <a:pt x="772" y="621"/>
                    </a:lnTo>
                    <a:lnTo>
                      <a:pt x="784" y="598"/>
                    </a:lnTo>
                    <a:lnTo>
                      <a:pt x="795" y="589"/>
                    </a:lnTo>
                    <a:lnTo>
                      <a:pt x="807" y="604"/>
                    </a:lnTo>
                    <a:lnTo>
                      <a:pt x="806" y="621"/>
                    </a:lnTo>
                    <a:lnTo>
                      <a:pt x="821" y="614"/>
                    </a:lnTo>
                    <a:lnTo>
                      <a:pt x="826" y="614"/>
                    </a:lnTo>
                    <a:lnTo>
                      <a:pt x="838" y="640"/>
                    </a:lnTo>
                    <a:lnTo>
                      <a:pt x="849" y="650"/>
                    </a:lnTo>
                    <a:lnTo>
                      <a:pt x="861" y="647"/>
                    </a:lnTo>
                    <a:lnTo>
                      <a:pt x="869" y="634"/>
                    </a:lnTo>
                    <a:lnTo>
                      <a:pt x="878" y="630"/>
                    </a:lnTo>
                    <a:lnTo>
                      <a:pt x="887" y="631"/>
                    </a:lnTo>
                    <a:lnTo>
                      <a:pt x="896" y="620"/>
                    </a:lnTo>
                    <a:lnTo>
                      <a:pt x="909" y="621"/>
                    </a:lnTo>
                    <a:lnTo>
                      <a:pt x="916" y="629"/>
                    </a:lnTo>
                    <a:lnTo>
                      <a:pt x="919" y="649"/>
                    </a:lnTo>
                    <a:lnTo>
                      <a:pt x="931" y="645"/>
                    </a:lnTo>
                    <a:lnTo>
                      <a:pt x="934" y="649"/>
                    </a:lnTo>
                    <a:lnTo>
                      <a:pt x="940" y="654"/>
                    </a:lnTo>
                    <a:lnTo>
                      <a:pt x="952" y="650"/>
                    </a:lnTo>
                    <a:lnTo>
                      <a:pt x="953" y="634"/>
                    </a:lnTo>
                    <a:lnTo>
                      <a:pt x="964" y="625"/>
                    </a:lnTo>
                    <a:lnTo>
                      <a:pt x="969" y="613"/>
                    </a:lnTo>
                    <a:lnTo>
                      <a:pt x="981" y="603"/>
                    </a:lnTo>
                    <a:lnTo>
                      <a:pt x="987" y="579"/>
                    </a:lnTo>
                    <a:lnTo>
                      <a:pt x="983" y="558"/>
                    </a:lnTo>
                    <a:lnTo>
                      <a:pt x="993" y="544"/>
                    </a:lnTo>
                    <a:lnTo>
                      <a:pt x="1006" y="530"/>
                    </a:lnTo>
                    <a:lnTo>
                      <a:pt x="1013" y="518"/>
                    </a:lnTo>
                    <a:lnTo>
                      <a:pt x="1013" y="518"/>
                    </a:lnTo>
                    <a:lnTo>
                      <a:pt x="1032" y="530"/>
                    </a:lnTo>
                    <a:lnTo>
                      <a:pt x="1053" y="524"/>
                    </a:lnTo>
                    <a:lnTo>
                      <a:pt x="1067" y="537"/>
                    </a:lnTo>
                    <a:lnTo>
                      <a:pt x="1079" y="540"/>
                    </a:lnTo>
                    <a:lnTo>
                      <a:pt x="1088" y="536"/>
                    </a:lnTo>
                    <a:lnTo>
                      <a:pt x="1101" y="535"/>
                    </a:lnTo>
                    <a:lnTo>
                      <a:pt x="1101" y="535"/>
                    </a:lnTo>
                    <a:lnTo>
                      <a:pt x="1103" y="539"/>
                    </a:lnTo>
                    <a:lnTo>
                      <a:pt x="1103" y="539"/>
                    </a:lnTo>
                    <a:lnTo>
                      <a:pt x="1104" y="539"/>
                    </a:lnTo>
                    <a:lnTo>
                      <a:pt x="1107" y="538"/>
                    </a:lnTo>
                    <a:lnTo>
                      <a:pt x="1108" y="537"/>
                    </a:lnTo>
                    <a:lnTo>
                      <a:pt x="1113" y="537"/>
                    </a:lnTo>
                    <a:lnTo>
                      <a:pt x="1114" y="535"/>
                    </a:lnTo>
                    <a:lnTo>
                      <a:pt x="1115" y="535"/>
                    </a:lnTo>
                    <a:lnTo>
                      <a:pt x="1116" y="534"/>
                    </a:lnTo>
                    <a:lnTo>
                      <a:pt x="1118" y="534"/>
                    </a:lnTo>
                    <a:lnTo>
                      <a:pt x="1121" y="532"/>
                    </a:lnTo>
                    <a:lnTo>
                      <a:pt x="1121" y="530"/>
                    </a:lnTo>
                    <a:lnTo>
                      <a:pt x="1121" y="530"/>
                    </a:lnTo>
                    <a:lnTo>
                      <a:pt x="1121" y="529"/>
                    </a:lnTo>
                    <a:lnTo>
                      <a:pt x="1120" y="527"/>
                    </a:lnTo>
                    <a:lnTo>
                      <a:pt x="1120" y="526"/>
                    </a:lnTo>
                    <a:lnTo>
                      <a:pt x="1119" y="526"/>
                    </a:lnTo>
                    <a:lnTo>
                      <a:pt x="1120" y="525"/>
                    </a:lnTo>
                    <a:lnTo>
                      <a:pt x="1119" y="524"/>
                    </a:lnTo>
                    <a:lnTo>
                      <a:pt x="1121" y="524"/>
                    </a:lnTo>
                    <a:lnTo>
                      <a:pt x="1123" y="524"/>
                    </a:lnTo>
                    <a:lnTo>
                      <a:pt x="1126" y="524"/>
                    </a:lnTo>
                    <a:lnTo>
                      <a:pt x="1125" y="524"/>
                    </a:lnTo>
                    <a:lnTo>
                      <a:pt x="1123" y="524"/>
                    </a:lnTo>
                    <a:lnTo>
                      <a:pt x="1121" y="523"/>
                    </a:lnTo>
                    <a:lnTo>
                      <a:pt x="1122" y="520"/>
                    </a:lnTo>
                    <a:lnTo>
                      <a:pt x="1124" y="519"/>
                    </a:lnTo>
                    <a:lnTo>
                      <a:pt x="1123" y="518"/>
                    </a:lnTo>
                    <a:lnTo>
                      <a:pt x="1124" y="515"/>
                    </a:lnTo>
                    <a:lnTo>
                      <a:pt x="1125" y="514"/>
                    </a:lnTo>
                    <a:lnTo>
                      <a:pt x="1125" y="513"/>
                    </a:lnTo>
                    <a:lnTo>
                      <a:pt x="1125" y="513"/>
                    </a:lnTo>
                    <a:lnTo>
                      <a:pt x="1126" y="511"/>
                    </a:lnTo>
                    <a:lnTo>
                      <a:pt x="1132" y="508"/>
                    </a:lnTo>
                    <a:lnTo>
                      <a:pt x="1135" y="508"/>
                    </a:lnTo>
                    <a:lnTo>
                      <a:pt x="1141" y="509"/>
                    </a:lnTo>
                    <a:lnTo>
                      <a:pt x="1141" y="509"/>
                    </a:lnTo>
                    <a:lnTo>
                      <a:pt x="1145" y="510"/>
                    </a:lnTo>
                    <a:lnTo>
                      <a:pt x="1148" y="509"/>
                    </a:lnTo>
                    <a:lnTo>
                      <a:pt x="1151" y="510"/>
                    </a:lnTo>
                    <a:lnTo>
                      <a:pt x="1154" y="510"/>
                    </a:lnTo>
                    <a:lnTo>
                      <a:pt x="1156" y="509"/>
                    </a:lnTo>
                    <a:lnTo>
                      <a:pt x="1159" y="509"/>
                    </a:lnTo>
                    <a:lnTo>
                      <a:pt x="1163" y="508"/>
                    </a:lnTo>
                    <a:lnTo>
                      <a:pt x="1163" y="509"/>
                    </a:lnTo>
                    <a:lnTo>
                      <a:pt x="1166" y="510"/>
                    </a:lnTo>
                    <a:lnTo>
                      <a:pt x="1166" y="512"/>
                    </a:lnTo>
                    <a:lnTo>
                      <a:pt x="1167" y="511"/>
                    </a:lnTo>
                    <a:lnTo>
                      <a:pt x="1168" y="510"/>
                    </a:lnTo>
                    <a:lnTo>
                      <a:pt x="1168" y="510"/>
                    </a:lnTo>
                    <a:lnTo>
                      <a:pt x="1173" y="510"/>
                    </a:lnTo>
                    <a:lnTo>
                      <a:pt x="1176" y="510"/>
                    </a:lnTo>
                    <a:lnTo>
                      <a:pt x="1178" y="513"/>
                    </a:lnTo>
                    <a:lnTo>
                      <a:pt x="1180" y="513"/>
                    </a:lnTo>
                    <a:lnTo>
                      <a:pt x="1181" y="510"/>
                    </a:lnTo>
                    <a:lnTo>
                      <a:pt x="1182" y="511"/>
                    </a:lnTo>
                    <a:lnTo>
                      <a:pt x="1184" y="511"/>
                    </a:lnTo>
                    <a:lnTo>
                      <a:pt x="1186" y="512"/>
                    </a:lnTo>
                    <a:lnTo>
                      <a:pt x="1191" y="513"/>
                    </a:lnTo>
                    <a:lnTo>
                      <a:pt x="1192" y="514"/>
                    </a:lnTo>
                    <a:lnTo>
                      <a:pt x="1193" y="514"/>
                    </a:lnTo>
                    <a:lnTo>
                      <a:pt x="1193" y="515"/>
                    </a:lnTo>
                    <a:lnTo>
                      <a:pt x="1194" y="517"/>
                    </a:lnTo>
                    <a:lnTo>
                      <a:pt x="1197" y="516"/>
                    </a:lnTo>
                    <a:lnTo>
                      <a:pt x="1199" y="516"/>
                    </a:lnTo>
                    <a:lnTo>
                      <a:pt x="1201" y="515"/>
                    </a:lnTo>
                    <a:lnTo>
                      <a:pt x="1208" y="514"/>
                    </a:lnTo>
                    <a:lnTo>
                      <a:pt x="1209" y="516"/>
                    </a:lnTo>
                    <a:lnTo>
                      <a:pt x="1215" y="515"/>
                    </a:lnTo>
                    <a:lnTo>
                      <a:pt x="1216" y="517"/>
                    </a:lnTo>
                    <a:lnTo>
                      <a:pt x="1219" y="517"/>
                    </a:lnTo>
                    <a:lnTo>
                      <a:pt x="1219" y="518"/>
                    </a:lnTo>
                    <a:lnTo>
                      <a:pt x="1220" y="520"/>
                    </a:lnTo>
                    <a:lnTo>
                      <a:pt x="1223" y="519"/>
                    </a:lnTo>
                    <a:lnTo>
                      <a:pt x="1223" y="518"/>
                    </a:lnTo>
                    <a:lnTo>
                      <a:pt x="1225" y="518"/>
                    </a:lnTo>
                    <a:lnTo>
                      <a:pt x="1226" y="517"/>
                    </a:lnTo>
                    <a:lnTo>
                      <a:pt x="1230" y="518"/>
                    </a:lnTo>
                    <a:lnTo>
                      <a:pt x="1231" y="519"/>
                    </a:lnTo>
                    <a:lnTo>
                      <a:pt x="1234" y="519"/>
                    </a:lnTo>
                    <a:lnTo>
                      <a:pt x="1237" y="522"/>
                    </a:lnTo>
                    <a:lnTo>
                      <a:pt x="1240" y="525"/>
                    </a:lnTo>
                    <a:lnTo>
                      <a:pt x="1242" y="527"/>
                    </a:lnTo>
                    <a:lnTo>
                      <a:pt x="1244" y="532"/>
                    </a:lnTo>
                    <a:lnTo>
                      <a:pt x="1244" y="536"/>
                    </a:lnTo>
                    <a:lnTo>
                      <a:pt x="1245" y="537"/>
                    </a:lnTo>
                    <a:lnTo>
                      <a:pt x="1245" y="538"/>
                    </a:lnTo>
                    <a:lnTo>
                      <a:pt x="1244" y="539"/>
                    </a:lnTo>
                    <a:lnTo>
                      <a:pt x="1244" y="540"/>
                    </a:lnTo>
                    <a:lnTo>
                      <a:pt x="1242" y="544"/>
                    </a:lnTo>
                    <a:lnTo>
                      <a:pt x="1241" y="544"/>
                    </a:lnTo>
                    <a:lnTo>
                      <a:pt x="1240" y="545"/>
                    </a:lnTo>
                    <a:lnTo>
                      <a:pt x="1239" y="546"/>
                    </a:lnTo>
                    <a:lnTo>
                      <a:pt x="1237" y="546"/>
                    </a:lnTo>
                    <a:lnTo>
                      <a:pt x="1236" y="547"/>
                    </a:lnTo>
                    <a:lnTo>
                      <a:pt x="1234" y="547"/>
                    </a:lnTo>
                    <a:lnTo>
                      <a:pt x="1231" y="547"/>
                    </a:lnTo>
                    <a:lnTo>
                      <a:pt x="1230" y="547"/>
                    </a:lnTo>
                    <a:lnTo>
                      <a:pt x="1230" y="547"/>
                    </a:lnTo>
                    <a:lnTo>
                      <a:pt x="1228" y="547"/>
                    </a:lnTo>
                    <a:lnTo>
                      <a:pt x="1222" y="547"/>
                    </a:lnTo>
                    <a:lnTo>
                      <a:pt x="1222" y="547"/>
                    </a:lnTo>
                    <a:lnTo>
                      <a:pt x="1220" y="546"/>
                    </a:lnTo>
                    <a:lnTo>
                      <a:pt x="1220" y="546"/>
                    </a:lnTo>
                    <a:lnTo>
                      <a:pt x="1222" y="545"/>
                    </a:lnTo>
                    <a:lnTo>
                      <a:pt x="1222" y="543"/>
                    </a:lnTo>
                    <a:lnTo>
                      <a:pt x="1220" y="542"/>
                    </a:lnTo>
                    <a:lnTo>
                      <a:pt x="1219" y="541"/>
                    </a:lnTo>
                    <a:lnTo>
                      <a:pt x="1219" y="540"/>
                    </a:lnTo>
                    <a:lnTo>
                      <a:pt x="1216" y="540"/>
                    </a:lnTo>
                    <a:lnTo>
                      <a:pt x="1217" y="538"/>
                    </a:lnTo>
                    <a:lnTo>
                      <a:pt x="1216" y="537"/>
                    </a:lnTo>
                    <a:lnTo>
                      <a:pt x="1215" y="537"/>
                    </a:lnTo>
                    <a:lnTo>
                      <a:pt x="1216" y="536"/>
                    </a:lnTo>
                    <a:lnTo>
                      <a:pt x="1215" y="536"/>
                    </a:lnTo>
                    <a:lnTo>
                      <a:pt x="1213" y="536"/>
                    </a:lnTo>
                    <a:lnTo>
                      <a:pt x="1213" y="536"/>
                    </a:lnTo>
                    <a:lnTo>
                      <a:pt x="1212" y="537"/>
                    </a:lnTo>
                    <a:lnTo>
                      <a:pt x="1211" y="538"/>
                    </a:lnTo>
                    <a:lnTo>
                      <a:pt x="1210" y="539"/>
                    </a:lnTo>
                    <a:lnTo>
                      <a:pt x="1212" y="539"/>
                    </a:lnTo>
                    <a:lnTo>
                      <a:pt x="1214" y="540"/>
                    </a:lnTo>
                    <a:lnTo>
                      <a:pt x="1214" y="541"/>
                    </a:lnTo>
                    <a:lnTo>
                      <a:pt x="1215" y="545"/>
                    </a:lnTo>
                    <a:lnTo>
                      <a:pt x="1213" y="544"/>
                    </a:lnTo>
                    <a:lnTo>
                      <a:pt x="1212" y="544"/>
                    </a:lnTo>
                    <a:lnTo>
                      <a:pt x="1210" y="546"/>
                    </a:lnTo>
                    <a:lnTo>
                      <a:pt x="1208" y="546"/>
                    </a:lnTo>
                    <a:lnTo>
                      <a:pt x="1208" y="545"/>
                    </a:lnTo>
                    <a:lnTo>
                      <a:pt x="1208" y="544"/>
                    </a:lnTo>
                    <a:lnTo>
                      <a:pt x="1208" y="541"/>
                    </a:lnTo>
                    <a:lnTo>
                      <a:pt x="1207" y="541"/>
                    </a:lnTo>
                    <a:lnTo>
                      <a:pt x="1206" y="541"/>
                    </a:lnTo>
                    <a:lnTo>
                      <a:pt x="1206" y="541"/>
                    </a:lnTo>
                    <a:lnTo>
                      <a:pt x="1207" y="541"/>
                    </a:lnTo>
                    <a:lnTo>
                      <a:pt x="1207" y="543"/>
                    </a:lnTo>
                    <a:lnTo>
                      <a:pt x="1207" y="544"/>
                    </a:lnTo>
                    <a:lnTo>
                      <a:pt x="1204" y="544"/>
                    </a:lnTo>
                    <a:lnTo>
                      <a:pt x="1204" y="544"/>
                    </a:lnTo>
                    <a:lnTo>
                      <a:pt x="1204" y="542"/>
                    </a:lnTo>
                    <a:lnTo>
                      <a:pt x="1203" y="542"/>
                    </a:lnTo>
                    <a:lnTo>
                      <a:pt x="1202" y="544"/>
                    </a:lnTo>
                    <a:lnTo>
                      <a:pt x="1198" y="544"/>
                    </a:lnTo>
                    <a:lnTo>
                      <a:pt x="1199" y="545"/>
                    </a:lnTo>
                    <a:lnTo>
                      <a:pt x="1198" y="546"/>
                    </a:lnTo>
                    <a:lnTo>
                      <a:pt x="1196" y="546"/>
                    </a:lnTo>
                    <a:lnTo>
                      <a:pt x="1196" y="548"/>
                    </a:lnTo>
                    <a:lnTo>
                      <a:pt x="1197" y="548"/>
                    </a:lnTo>
                    <a:lnTo>
                      <a:pt x="1197" y="549"/>
                    </a:lnTo>
                    <a:lnTo>
                      <a:pt x="1196" y="549"/>
                    </a:lnTo>
                    <a:lnTo>
                      <a:pt x="1193" y="550"/>
                    </a:lnTo>
                    <a:lnTo>
                      <a:pt x="1193" y="551"/>
                    </a:lnTo>
                    <a:lnTo>
                      <a:pt x="1192" y="553"/>
                    </a:lnTo>
                    <a:lnTo>
                      <a:pt x="1192" y="554"/>
                    </a:lnTo>
                    <a:lnTo>
                      <a:pt x="1193" y="554"/>
                    </a:lnTo>
                    <a:lnTo>
                      <a:pt x="1196" y="550"/>
                    </a:lnTo>
                    <a:lnTo>
                      <a:pt x="1199" y="552"/>
                    </a:lnTo>
                    <a:lnTo>
                      <a:pt x="1198" y="553"/>
                    </a:lnTo>
                    <a:lnTo>
                      <a:pt x="1197" y="555"/>
                    </a:lnTo>
                    <a:lnTo>
                      <a:pt x="1193" y="557"/>
                    </a:lnTo>
                    <a:lnTo>
                      <a:pt x="1193" y="557"/>
                    </a:lnTo>
                    <a:lnTo>
                      <a:pt x="1192" y="558"/>
                    </a:lnTo>
                    <a:lnTo>
                      <a:pt x="1189" y="559"/>
                    </a:lnTo>
                    <a:lnTo>
                      <a:pt x="1189" y="563"/>
                    </a:lnTo>
                    <a:lnTo>
                      <a:pt x="1187" y="563"/>
                    </a:lnTo>
                    <a:lnTo>
                      <a:pt x="1187" y="562"/>
                    </a:lnTo>
                    <a:lnTo>
                      <a:pt x="1189" y="562"/>
                    </a:lnTo>
                    <a:lnTo>
                      <a:pt x="1188" y="560"/>
                    </a:lnTo>
                    <a:lnTo>
                      <a:pt x="1187" y="560"/>
                    </a:lnTo>
                    <a:lnTo>
                      <a:pt x="1186" y="559"/>
                    </a:lnTo>
                    <a:lnTo>
                      <a:pt x="1186" y="559"/>
                    </a:lnTo>
                    <a:lnTo>
                      <a:pt x="1183" y="561"/>
                    </a:lnTo>
                    <a:lnTo>
                      <a:pt x="1182" y="560"/>
                    </a:lnTo>
                    <a:lnTo>
                      <a:pt x="1181" y="560"/>
                    </a:lnTo>
                    <a:lnTo>
                      <a:pt x="1178" y="560"/>
                    </a:lnTo>
                    <a:lnTo>
                      <a:pt x="1178" y="560"/>
                    </a:lnTo>
                    <a:lnTo>
                      <a:pt x="1176" y="560"/>
                    </a:lnTo>
                    <a:lnTo>
                      <a:pt x="1175" y="562"/>
                    </a:lnTo>
                    <a:lnTo>
                      <a:pt x="1173" y="561"/>
                    </a:lnTo>
                    <a:lnTo>
                      <a:pt x="1172" y="563"/>
                    </a:lnTo>
                    <a:lnTo>
                      <a:pt x="1172" y="562"/>
                    </a:lnTo>
                    <a:lnTo>
                      <a:pt x="1171" y="562"/>
                    </a:lnTo>
                    <a:lnTo>
                      <a:pt x="1171" y="563"/>
                    </a:lnTo>
                    <a:lnTo>
                      <a:pt x="1170" y="563"/>
                    </a:lnTo>
                    <a:lnTo>
                      <a:pt x="1170" y="564"/>
                    </a:lnTo>
                    <a:lnTo>
                      <a:pt x="1168" y="563"/>
                    </a:lnTo>
                    <a:lnTo>
                      <a:pt x="1167" y="564"/>
                    </a:lnTo>
                    <a:lnTo>
                      <a:pt x="1166" y="562"/>
                    </a:lnTo>
                    <a:lnTo>
                      <a:pt x="1162" y="562"/>
                    </a:lnTo>
                    <a:lnTo>
                      <a:pt x="1159" y="561"/>
                    </a:lnTo>
                    <a:lnTo>
                      <a:pt x="1157" y="561"/>
                    </a:lnTo>
                    <a:lnTo>
                      <a:pt x="1155" y="562"/>
                    </a:lnTo>
                    <a:lnTo>
                      <a:pt x="1154" y="563"/>
                    </a:lnTo>
                    <a:lnTo>
                      <a:pt x="1154" y="563"/>
                    </a:lnTo>
                    <a:lnTo>
                      <a:pt x="1156" y="564"/>
                    </a:lnTo>
                    <a:lnTo>
                      <a:pt x="1157" y="563"/>
                    </a:lnTo>
                    <a:lnTo>
                      <a:pt x="1159" y="563"/>
                    </a:lnTo>
                    <a:lnTo>
                      <a:pt x="1162" y="565"/>
                    </a:lnTo>
                    <a:lnTo>
                      <a:pt x="1163" y="566"/>
                    </a:lnTo>
                    <a:lnTo>
                      <a:pt x="1163" y="567"/>
                    </a:lnTo>
                    <a:lnTo>
                      <a:pt x="1165" y="568"/>
                    </a:lnTo>
                    <a:lnTo>
                      <a:pt x="1165" y="570"/>
                    </a:lnTo>
                    <a:lnTo>
                      <a:pt x="1165" y="570"/>
                    </a:lnTo>
                    <a:lnTo>
                      <a:pt x="1165" y="571"/>
                    </a:lnTo>
                    <a:lnTo>
                      <a:pt x="1166" y="572"/>
                    </a:lnTo>
                    <a:lnTo>
                      <a:pt x="1169" y="572"/>
                    </a:lnTo>
                    <a:lnTo>
                      <a:pt x="1169" y="573"/>
                    </a:lnTo>
                    <a:lnTo>
                      <a:pt x="1170" y="573"/>
                    </a:lnTo>
                    <a:lnTo>
                      <a:pt x="1171" y="575"/>
                    </a:lnTo>
                    <a:lnTo>
                      <a:pt x="1172" y="575"/>
                    </a:lnTo>
                    <a:lnTo>
                      <a:pt x="1173" y="576"/>
                    </a:lnTo>
                    <a:lnTo>
                      <a:pt x="1175" y="576"/>
                    </a:lnTo>
                    <a:lnTo>
                      <a:pt x="1176" y="577"/>
                    </a:lnTo>
                    <a:lnTo>
                      <a:pt x="1180" y="578"/>
                    </a:lnTo>
                    <a:lnTo>
                      <a:pt x="1181" y="577"/>
                    </a:lnTo>
                    <a:lnTo>
                      <a:pt x="1183" y="577"/>
                    </a:lnTo>
                    <a:lnTo>
                      <a:pt x="1184" y="578"/>
                    </a:lnTo>
                    <a:lnTo>
                      <a:pt x="1186" y="578"/>
                    </a:lnTo>
                    <a:lnTo>
                      <a:pt x="1187" y="578"/>
                    </a:lnTo>
                    <a:lnTo>
                      <a:pt x="1187" y="577"/>
                    </a:lnTo>
                    <a:lnTo>
                      <a:pt x="1188" y="577"/>
                    </a:lnTo>
                    <a:lnTo>
                      <a:pt x="1188" y="578"/>
                    </a:lnTo>
                    <a:lnTo>
                      <a:pt x="1187" y="579"/>
                    </a:lnTo>
                    <a:lnTo>
                      <a:pt x="1187" y="579"/>
                    </a:lnTo>
                    <a:lnTo>
                      <a:pt x="1188" y="580"/>
                    </a:lnTo>
                    <a:lnTo>
                      <a:pt x="1188" y="581"/>
                    </a:lnTo>
                    <a:lnTo>
                      <a:pt x="1188" y="581"/>
                    </a:lnTo>
                    <a:lnTo>
                      <a:pt x="1189" y="581"/>
                    </a:lnTo>
                    <a:lnTo>
                      <a:pt x="1191" y="581"/>
                    </a:lnTo>
                    <a:lnTo>
                      <a:pt x="1191" y="582"/>
                    </a:lnTo>
                    <a:lnTo>
                      <a:pt x="1189" y="583"/>
                    </a:lnTo>
                    <a:lnTo>
                      <a:pt x="1189" y="584"/>
                    </a:lnTo>
                    <a:lnTo>
                      <a:pt x="1192" y="585"/>
                    </a:lnTo>
                    <a:lnTo>
                      <a:pt x="1193" y="586"/>
                    </a:lnTo>
                    <a:lnTo>
                      <a:pt x="1196" y="586"/>
                    </a:lnTo>
                    <a:lnTo>
                      <a:pt x="1196" y="585"/>
                    </a:lnTo>
                    <a:lnTo>
                      <a:pt x="1194" y="584"/>
                    </a:lnTo>
                    <a:lnTo>
                      <a:pt x="1194" y="584"/>
                    </a:lnTo>
                    <a:lnTo>
                      <a:pt x="1196" y="584"/>
                    </a:lnTo>
                    <a:lnTo>
                      <a:pt x="1197" y="583"/>
                    </a:lnTo>
                    <a:lnTo>
                      <a:pt x="1197" y="582"/>
                    </a:lnTo>
                    <a:lnTo>
                      <a:pt x="1197" y="580"/>
                    </a:lnTo>
                    <a:lnTo>
                      <a:pt x="1195" y="579"/>
                    </a:lnTo>
                    <a:lnTo>
                      <a:pt x="1195" y="578"/>
                    </a:lnTo>
                    <a:lnTo>
                      <a:pt x="1196" y="578"/>
                    </a:lnTo>
                    <a:lnTo>
                      <a:pt x="1198" y="578"/>
                    </a:lnTo>
                    <a:lnTo>
                      <a:pt x="1199" y="579"/>
                    </a:lnTo>
                    <a:lnTo>
                      <a:pt x="1203" y="578"/>
                    </a:lnTo>
                    <a:lnTo>
                      <a:pt x="1203" y="579"/>
                    </a:lnTo>
                    <a:lnTo>
                      <a:pt x="1203" y="581"/>
                    </a:lnTo>
                    <a:lnTo>
                      <a:pt x="1202" y="582"/>
                    </a:lnTo>
                    <a:lnTo>
                      <a:pt x="1201" y="582"/>
                    </a:lnTo>
                    <a:lnTo>
                      <a:pt x="1200" y="583"/>
                    </a:lnTo>
                    <a:lnTo>
                      <a:pt x="1198" y="584"/>
                    </a:lnTo>
                    <a:lnTo>
                      <a:pt x="1198" y="587"/>
                    </a:lnTo>
                    <a:lnTo>
                      <a:pt x="1198" y="588"/>
                    </a:lnTo>
                    <a:lnTo>
                      <a:pt x="1199" y="588"/>
                    </a:lnTo>
                    <a:lnTo>
                      <a:pt x="1200" y="584"/>
                    </a:lnTo>
                    <a:lnTo>
                      <a:pt x="1201" y="584"/>
                    </a:lnTo>
                    <a:lnTo>
                      <a:pt x="1201" y="583"/>
                    </a:lnTo>
                    <a:lnTo>
                      <a:pt x="1204" y="582"/>
                    </a:lnTo>
                    <a:lnTo>
                      <a:pt x="1204" y="581"/>
                    </a:lnTo>
                    <a:lnTo>
                      <a:pt x="1205" y="580"/>
                    </a:lnTo>
                    <a:lnTo>
                      <a:pt x="1206" y="579"/>
                    </a:lnTo>
                    <a:lnTo>
                      <a:pt x="1205" y="578"/>
                    </a:lnTo>
                    <a:lnTo>
                      <a:pt x="1206" y="577"/>
                    </a:lnTo>
                    <a:lnTo>
                      <a:pt x="1206" y="575"/>
                    </a:lnTo>
                    <a:lnTo>
                      <a:pt x="1206" y="573"/>
                    </a:lnTo>
                    <a:lnTo>
                      <a:pt x="1209" y="572"/>
                    </a:lnTo>
                    <a:lnTo>
                      <a:pt x="1210" y="573"/>
                    </a:lnTo>
                    <a:lnTo>
                      <a:pt x="1211" y="573"/>
                    </a:lnTo>
                    <a:lnTo>
                      <a:pt x="1212" y="575"/>
                    </a:lnTo>
                    <a:lnTo>
                      <a:pt x="1214" y="576"/>
                    </a:lnTo>
                    <a:lnTo>
                      <a:pt x="1214" y="577"/>
                    </a:lnTo>
                    <a:lnTo>
                      <a:pt x="1215" y="577"/>
                    </a:lnTo>
                    <a:lnTo>
                      <a:pt x="1214" y="578"/>
                    </a:lnTo>
                    <a:lnTo>
                      <a:pt x="1215" y="579"/>
                    </a:lnTo>
                    <a:lnTo>
                      <a:pt x="1217" y="581"/>
                    </a:lnTo>
                    <a:lnTo>
                      <a:pt x="1217" y="582"/>
                    </a:lnTo>
                    <a:lnTo>
                      <a:pt x="1218" y="582"/>
                    </a:lnTo>
                    <a:lnTo>
                      <a:pt x="1218" y="582"/>
                    </a:lnTo>
                    <a:lnTo>
                      <a:pt x="1218" y="584"/>
                    </a:lnTo>
                    <a:lnTo>
                      <a:pt x="1217" y="585"/>
                    </a:lnTo>
                    <a:lnTo>
                      <a:pt x="1220" y="587"/>
                    </a:lnTo>
                    <a:lnTo>
                      <a:pt x="1220" y="587"/>
                    </a:lnTo>
                    <a:lnTo>
                      <a:pt x="1221" y="587"/>
                    </a:lnTo>
                    <a:lnTo>
                      <a:pt x="1222" y="587"/>
                    </a:lnTo>
                    <a:lnTo>
                      <a:pt x="1222" y="586"/>
                    </a:lnTo>
                    <a:lnTo>
                      <a:pt x="1225" y="584"/>
                    </a:lnTo>
                    <a:lnTo>
                      <a:pt x="1225" y="581"/>
                    </a:lnTo>
                    <a:lnTo>
                      <a:pt x="1226" y="578"/>
                    </a:lnTo>
                    <a:lnTo>
                      <a:pt x="1227" y="576"/>
                    </a:lnTo>
                    <a:lnTo>
                      <a:pt x="1231" y="576"/>
                    </a:lnTo>
                    <a:lnTo>
                      <a:pt x="1232" y="575"/>
                    </a:lnTo>
                    <a:lnTo>
                      <a:pt x="1234" y="575"/>
                    </a:lnTo>
                    <a:lnTo>
                      <a:pt x="1235" y="576"/>
                    </a:lnTo>
                    <a:lnTo>
                      <a:pt x="1234" y="578"/>
                    </a:lnTo>
                    <a:lnTo>
                      <a:pt x="1233" y="578"/>
                    </a:lnTo>
                    <a:lnTo>
                      <a:pt x="1232" y="580"/>
                    </a:lnTo>
                    <a:lnTo>
                      <a:pt x="1231" y="580"/>
                    </a:lnTo>
                    <a:lnTo>
                      <a:pt x="1231" y="581"/>
                    </a:lnTo>
                    <a:lnTo>
                      <a:pt x="1230" y="581"/>
                    </a:lnTo>
                    <a:lnTo>
                      <a:pt x="1230" y="582"/>
                    </a:lnTo>
                    <a:lnTo>
                      <a:pt x="1231" y="582"/>
                    </a:lnTo>
                    <a:lnTo>
                      <a:pt x="1231" y="583"/>
                    </a:lnTo>
                    <a:lnTo>
                      <a:pt x="1232" y="583"/>
                    </a:lnTo>
                    <a:lnTo>
                      <a:pt x="1232" y="582"/>
                    </a:lnTo>
                    <a:lnTo>
                      <a:pt x="1233" y="582"/>
                    </a:lnTo>
                    <a:lnTo>
                      <a:pt x="1233" y="581"/>
                    </a:lnTo>
                    <a:lnTo>
                      <a:pt x="1235" y="583"/>
                    </a:lnTo>
                    <a:lnTo>
                      <a:pt x="1238" y="582"/>
                    </a:lnTo>
                    <a:lnTo>
                      <a:pt x="1239" y="582"/>
                    </a:lnTo>
                    <a:lnTo>
                      <a:pt x="1239" y="582"/>
                    </a:lnTo>
                    <a:lnTo>
                      <a:pt x="1240" y="582"/>
                    </a:lnTo>
                    <a:lnTo>
                      <a:pt x="1240" y="581"/>
                    </a:lnTo>
                    <a:lnTo>
                      <a:pt x="1240" y="579"/>
                    </a:lnTo>
                    <a:lnTo>
                      <a:pt x="1242" y="578"/>
                    </a:lnTo>
                    <a:lnTo>
                      <a:pt x="1242" y="578"/>
                    </a:lnTo>
                    <a:lnTo>
                      <a:pt x="1240" y="577"/>
                    </a:lnTo>
                    <a:lnTo>
                      <a:pt x="1238" y="578"/>
                    </a:lnTo>
                    <a:lnTo>
                      <a:pt x="1238" y="577"/>
                    </a:lnTo>
                    <a:lnTo>
                      <a:pt x="1239" y="577"/>
                    </a:lnTo>
                    <a:lnTo>
                      <a:pt x="1239" y="576"/>
                    </a:lnTo>
                    <a:lnTo>
                      <a:pt x="1238" y="576"/>
                    </a:lnTo>
                    <a:lnTo>
                      <a:pt x="1238" y="576"/>
                    </a:lnTo>
                    <a:lnTo>
                      <a:pt x="1237" y="575"/>
                    </a:lnTo>
                    <a:lnTo>
                      <a:pt x="1234" y="574"/>
                    </a:lnTo>
                    <a:lnTo>
                      <a:pt x="1234" y="572"/>
                    </a:lnTo>
                    <a:lnTo>
                      <a:pt x="1233" y="571"/>
                    </a:lnTo>
                    <a:lnTo>
                      <a:pt x="1231" y="567"/>
                    </a:lnTo>
                    <a:lnTo>
                      <a:pt x="1231" y="566"/>
                    </a:lnTo>
                    <a:lnTo>
                      <a:pt x="1233" y="563"/>
                    </a:lnTo>
                    <a:lnTo>
                      <a:pt x="1231" y="557"/>
                    </a:lnTo>
                    <a:lnTo>
                      <a:pt x="1233" y="555"/>
                    </a:lnTo>
                    <a:lnTo>
                      <a:pt x="1235" y="556"/>
                    </a:lnTo>
                    <a:lnTo>
                      <a:pt x="1238" y="556"/>
                    </a:lnTo>
                    <a:lnTo>
                      <a:pt x="1239" y="556"/>
                    </a:lnTo>
                    <a:lnTo>
                      <a:pt x="1241" y="556"/>
                    </a:lnTo>
                    <a:lnTo>
                      <a:pt x="1243" y="555"/>
                    </a:lnTo>
                    <a:lnTo>
                      <a:pt x="1244" y="555"/>
                    </a:lnTo>
                    <a:lnTo>
                      <a:pt x="1245" y="554"/>
                    </a:lnTo>
                    <a:lnTo>
                      <a:pt x="1246" y="554"/>
                    </a:lnTo>
                    <a:lnTo>
                      <a:pt x="1246" y="555"/>
                    </a:lnTo>
                    <a:lnTo>
                      <a:pt x="1246" y="556"/>
                    </a:lnTo>
                    <a:lnTo>
                      <a:pt x="1248" y="557"/>
                    </a:lnTo>
                    <a:lnTo>
                      <a:pt x="1248" y="560"/>
                    </a:lnTo>
                    <a:lnTo>
                      <a:pt x="1246" y="560"/>
                    </a:lnTo>
                    <a:lnTo>
                      <a:pt x="1245" y="558"/>
                    </a:lnTo>
                    <a:lnTo>
                      <a:pt x="1242" y="559"/>
                    </a:lnTo>
                    <a:lnTo>
                      <a:pt x="1241" y="562"/>
                    </a:lnTo>
                    <a:lnTo>
                      <a:pt x="1244" y="567"/>
                    </a:lnTo>
                    <a:lnTo>
                      <a:pt x="1245" y="570"/>
                    </a:lnTo>
                    <a:lnTo>
                      <a:pt x="1245" y="572"/>
                    </a:lnTo>
                    <a:lnTo>
                      <a:pt x="1250" y="574"/>
                    </a:lnTo>
                    <a:lnTo>
                      <a:pt x="1252" y="573"/>
                    </a:lnTo>
                    <a:lnTo>
                      <a:pt x="1254" y="576"/>
                    </a:lnTo>
                    <a:lnTo>
                      <a:pt x="1255" y="577"/>
                    </a:lnTo>
                    <a:lnTo>
                      <a:pt x="1256" y="578"/>
                    </a:lnTo>
                    <a:lnTo>
                      <a:pt x="1257" y="580"/>
                    </a:lnTo>
                    <a:lnTo>
                      <a:pt x="1260" y="581"/>
                    </a:lnTo>
                    <a:lnTo>
                      <a:pt x="1262" y="581"/>
                    </a:lnTo>
                    <a:lnTo>
                      <a:pt x="1263" y="582"/>
                    </a:lnTo>
                    <a:lnTo>
                      <a:pt x="1263" y="584"/>
                    </a:lnTo>
                    <a:lnTo>
                      <a:pt x="1262" y="585"/>
                    </a:lnTo>
                    <a:lnTo>
                      <a:pt x="1262" y="587"/>
                    </a:lnTo>
                    <a:lnTo>
                      <a:pt x="1261" y="589"/>
                    </a:lnTo>
                    <a:lnTo>
                      <a:pt x="1261" y="590"/>
                    </a:lnTo>
                    <a:lnTo>
                      <a:pt x="1261" y="591"/>
                    </a:lnTo>
                    <a:lnTo>
                      <a:pt x="1262" y="591"/>
                    </a:lnTo>
                    <a:lnTo>
                      <a:pt x="1262" y="593"/>
                    </a:lnTo>
                    <a:lnTo>
                      <a:pt x="1262" y="594"/>
                    </a:lnTo>
                    <a:lnTo>
                      <a:pt x="1262" y="597"/>
                    </a:lnTo>
                    <a:lnTo>
                      <a:pt x="1263" y="597"/>
                    </a:lnTo>
                    <a:lnTo>
                      <a:pt x="1261" y="598"/>
                    </a:lnTo>
                    <a:lnTo>
                      <a:pt x="1261" y="598"/>
                    </a:lnTo>
                    <a:lnTo>
                      <a:pt x="1263" y="598"/>
                    </a:lnTo>
                    <a:lnTo>
                      <a:pt x="1265" y="597"/>
                    </a:lnTo>
                    <a:lnTo>
                      <a:pt x="1267" y="598"/>
                    </a:lnTo>
                    <a:lnTo>
                      <a:pt x="1270" y="598"/>
                    </a:lnTo>
                    <a:lnTo>
                      <a:pt x="1270" y="598"/>
                    </a:lnTo>
                    <a:lnTo>
                      <a:pt x="1272" y="599"/>
                    </a:lnTo>
                    <a:lnTo>
                      <a:pt x="1283" y="599"/>
                    </a:lnTo>
                    <a:lnTo>
                      <a:pt x="1286" y="601"/>
                    </a:lnTo>
                    <a:lnTo>
                      <a:pt x="1286" y="603"/>
                    </a:lnTo>
                    <a:lnTo>
                      <a:pt x="1286" y="603"/>
                    </a:lnTo>
                    <a:lnTo>
                      <a:pt x="1287" y="602"/>
                    </a:lnTo>
                    <a:lnTo>
                      <a:pt x="1288" y="602"/>
                    </a:lnTo>
                    <a:lnTo>
                      <a:pt x="1288" y="602"/>
                    </a:lnTo>
                    <a:lnTo>
                      <a:pt x="1288" y="603"/>
                    </a:lnTo>
                    <a:lnTo>
                      <a:pt x="1290" y="603"/>
                    </a:lnTo>
                    <a:lnTo>
                      <a:pt x="1292" y="603"/>
                    </a:lnTo>
                    <a:lnTo>
                      <a:pt x="1292" y="603"/>
                    </a:lnTo>
                    <a:lnTo>
                      <a:pt x="1294" y="604"/>
                    </a:lnTo>
                    <a:lnTo>
                      <a:pt x="1296" y="603"/>
                    </a:lnTo>
                    <a:lnTo>
                      <a:pt x="1297" y="604"/>
                    </a:lnTo>
                    <a:lnTo>
                      <a:pt x="1301" y="603"/>
                    </a:lnTo>
                    <a:lnTo>
                      <a:pt x="1304" y="603"/>
                    </a:lnTo>
                    <a:lnTo>
                      <a:pt x="1306" y="603"/>
                    </a:lnTo>
                    <a:lnTo>
                      <a:pt x="1309" y="602"/>
                    </a:lnTo>
                    <a:lnTo>
                      <a:pt x="1315" y="604"/>
                    </a:lnTo>
                    <a:lnTo>
                      <a:pt x="1319" y="606"/>
                    </a:lnTo>
                    <a:lnTo>
                      <a:pt x="1321" y="609"/>
                    </a:lnTo>
                    <a:lnTo>
                      <a:pt x="1325" y="610"/>
                    </a:lnTo>
                    <a:lnTo>
                      <a:pt x="1325" y="611"/>
                    </a:lnTo>
                    <a:lnTo>
                      <a:pt x="1323" y="612"/>
                    </a:lnTo>
                    <a:lnTo>
                      <a:pt x="1323" y="615"/>
                    </a:lnTo>
                    <a:lnTo>
                      <a:pt x="1323" y="615"/>
                    </a:lnTo>
                    <a:lnTo>
                      <a:pt x="1324" y="617"/>
                    </a:lnTo>
                    <a:lnTo>
                      <a:pt x="1324" y="617"/>
                    </a:lnTo>
                    <a:lnTo>
                      <a:pt x="1324" y="613"/>
                    </a:lnTo>
                    <a:lnTo>
                      <a:pt x="1327" y="612"/>
                    </a:lnTo>
                    <a:lnTo>
                      <a:pt x="1327" y="612"/>
                    </a:lnTo>
                    <a:lnTo>
                      <a:pt x="1330" y="612"/>
                    </a:lnTo>
                    <a:lnTo>
                      <a:pt x="1331" y="610"/>
                    </a:lnTo>
                    <a:lnTo>
                      <a:pt x="1333" y="611"/>
                    </a:lnTo>
                    <a:lnTo>
                      <a:pt x="1334" y="610"/>
                    </a:lnTo>
                    <a:lnTo>
                      <a:pt x="1334" y="610"/>
                    </a:lnTo>
                    <a:lnTo>
                      <a:pt x="1339" y="610"/>
                    </a:lnTo>
                    <a:lnTo>
                      <a:pt x="1341" y="609"/>
                    </a:lnTo>
                    <a:lnTo>
                      <a:pt x="1344" y="609"/>
                    </a:lnTo>
                    <a:lnTo>
                      <a:pt x="1350" y="609"/>
                    </a:lnTo>
                    <a:lnTo>
                      <a:pt x="1351" y="610"/>
                    </a:lnTo>
                    <a:lnTo>
                      <a:pt x="1355" y="610"/>
                    </a:lnTo>
                    <a:lnTo>
                      <a:pt x="1357" y="609"/>
                    </a:lnTo>
                    <a:lnTo>
                      <a:pt x="1362" y="609"/>
                    </a:lnTo>
                    <a:lnTo>
                      <a:pt x="1363" y="609"/>
                    </a:lnTo>
                    <a:lnTo>
                      <a:pt x="1365" y="609"/>
                    </a:lnTo>
                    <a:lnTo>
                      <a:pt x="1367" y="609"/>
                    </a:lnTo>
                    <a:lnTo>
                      <a:pt x="1369" y="608"/>
                    </a:lnTo>
                    <a:lnTo>
                      <a:pt x="1371" y="608"/>
                    </a:lnTo>
                    <a:lnTo>
                      <a:pt x="1373" y="608"/>
                    </a:lnTo>
                    <a:lnTo>
                      <a:pt x="1378" y="605"/>
                    </a:lnTo>
                    <a:lnTo>
                      <a:pt x="1380" y="602"/>
                    </a:lnTo>
                    <a:lnTo>
                      <a:pt x="1382" y="600"/>
                    </a:lnTo>
                    <a:lnTo>
                      <a:pt x="1384" y="598"/>
                    </a:lnTo>
                    <a:lnTo>
                      <a:pt x="1384" y="597"/>
                    </a:lnTo>
                    <a:lnTo>
                      <a:pt x="1387" y="596"/>
                    </a:lnTo>
                    <a:lnTo>
                      <a:pt x="1387" y="595"/>
                    </a:lnTo>
                    <a:lnTo>
                      <a:pt x="1399" y="596"/>
                    </a:lnTo>
                    <a:lnTo>
                      <a:pt x="1402" y="595"/>
                    </a:lnTo>
                    <a:lnTo>
                      <a:pt x="1403" y="593"/>
                    </a:lnTo>
                    <a:lnTo>
                      <a:pt x="1403" y="593"/>
                    </a:lnTo>
                    <a:lnTo>
                      <a:pt x="1409" y="593"/>
                    </a:lnTo>
                    <a:lnTo>
                      <a:pt x="1416" y="593"/>
                    </a:lnTo>
                    <a:lnTo>
                      <a:pt x="1417" y="593"/>
                    </a:lnTo>
                    <a:lnTo>
                      <a:pt x="1417" y="592"/>
                    </a:lnTo>
                    <a:lnTo>
                      <a:pt x="1418" y="592"/>
                    </a:lnTo>
                    <a:lnTo>
                      <a:pt x="1418" y="591"/>
                    </a:lnTo>
                    <a:lnTo>
                      <a:pt x="1419" y="591"/>
                    </a:lnTo>
                    <a:lnTo>
                      <a:pt x="1428" y="591"/>
                    </a:lnTo>
                    <a:lnTo>
                      <a:pt x="1431" y="590"/>
                    </a:lnTo>
                    <a:lnTo>
                      <a:pt x="1437" y="590"/>
                    </a:lnTo>
                    <a:lnTo>
                      <a:pt x="1438" y="591"/>
                    </a:lnTo>
                    <a:lnTo>
                      <a:pt x="1445" y="590"/>
                    </a:lnTo>
                    <a:lnTo>
                      <a:pt x="1450" y="589"/>
                    </a:lnTo>
                    <a:lnTo>
                      <a:pt x="1450" y="589"/>
                    </a:lnTo>
                    <a:lnTo>
                      <a:pt x="1452" y="589"/>
                    </a:lnTo>
                    <a:lnTo>
                      <a:pt x="1455" y="587"/>
                    </a:lnTo>
                    <a:lnTo>
                      <a:pt x="1460" y="587"/>
                    </a:lnTo>
                    <a:lnTo>
                      <a:pt x="1463" y="586"/>
                    </a:lnTo>
                    <a:lnTo>
                      <a:pt x="1469" y="584"/>
                    </a:lnTo>
                    <a:lnTo>
                      <a:pt x="1480" y="586"/>
                    </a:lnTo>
                    <a:lnTo>
                      <a:pt x="1486" y="587"/>
                    </a:lnTo>
                    <a:lnTo>
                      <a:pt x="1487" y="587"/>
                    </a:lnTo>
                    <a:lnTo>
                      <a:pt x="1501" y="587"/>
                    </a:lnTo>
                    <a:lnTo>
                      <a:pt x="1504" y="586"/>
                    </a:lnTo>
                    <a:lnTo>
                      <a:pt x="1505" y="585"/>
                    </a:lnTo>
                    <a:lnTo>
                      <a:pt x="1506" y="584"/>
                    </a:lnTo>
                    <a:lnTo>
                      <a:pt x="1507" y="583"/>
                    </a:lnTo>
                    <a:lnTo>
                      <a:pt x="1512" y="583"/>
                    </a:lnTo>
                    <a:lnTo>
                      <a:pt x="1513" y="584"/>
                    </a:lnTo>
                    <a:lnTo>
                      <a:pt x="1517" y="584"/>
                    </a:lnTo>
                    <a:lnTo>
                      <a:pt x="1518" y="584"/>
                    </a:lnTo>
                    <a:lnTo>
                      <a:pt x="1520" y="584"/>
                    </a:lnTo>
                    <a:lnTo>
                      <a:pt x="1521" y="584"/>
                    </a:lnTo>
                    <a:lnTo>
                      <a:pt x="1522" y="584"/>
                    </a:lnTo>
                    <a:lnTo>
                      <a:pt x="1523" y="583"/>
                    </a:lnTo>
                    <a:lnTo>
                      <a:pt x="1526" y="583"/>
                    </a:lnTo>
                    <a:lnTo>
                      <a:pt x="1528" y="583"/>
                    </a:lnTo>
                    <a:lnTo>
                      <a:pt x="1528" y="583"/>
                    </a:lnTo>
                    <a:lnTo>
                      <a:pt x="1529" y="581"/>
                    </a:lnTo>
                    <a:lnTo>
                      <a:pt x="1533" y="582"/>
                    </a:lnTo>
                    <a:lnTo>
                      <a:pt x="1534" y="581"/>
                    </a:lnTo>
                    <a:lnTo>
                      <a:pt x="1536" y="581"/>
                    </a:lnTo>
                    <a:lnTo>
                      <a:pt x="1536" y="580"/>
                    </a:lnTo>
                    <a:lnTo>
                      <a:pt x="1537" y="579"/>
                    </a:lnTo>
                    <a:lnTo>
                      <a:pt x="1539" y="580"/>
                    </a:lnTo>
                    <a:lnTo>
                      <a:pt x="1539" y="581"/>
                    </a:lnTo>
                    <a:lnTo>
                      <a:pt x="1542" y="581"/>
                    </a:lnTo>
                    <a:lnTo>
                      <a:pt x="1544" y="580"/>
                    </a:lnTo>
                    <a:lnTo>
                      <a:pt x="1547" y="579"/>
                    </a:lnTo>
                    <a:lnTo>
                      <a:pt x="1549" y="580"/>
                    </a:lnTo>
                    <a:lnTo>
                      <a:pt x="1550" y="578"/>
                    </a:lnTo>
                    <a:lnTo>
                      <a:pt x="1550" y="578"/>
                    </a:lnTo>
                    <a:lnTo>
                      <a:pt x="1550" y="577"/>
                    </a:lnTo>
                    <a:lnTo>
                      <a:pt x="1553" y="576"/>
                    </a:lnTo>
                    <a:lnTo>
                      <a:pt x="1560" y="576"/>
                    </a:lnTo>
                    <a:lnTo>
                      <a:pt x="1560" y="576"/>
                    </a:lnTo>
                    <a:lnTo>
                      <a:pt x="1563" y="576"/>
                    </a:lnTo>
                    <a:lnTo>
                      <a:pt x="1564" y="577"/>
                    </a:lnTo>
                    <a:lnTo>
                      <a:pt x="1568" y="577"/>
                    </a:lnTo>
                    <a:lnTo>
                      <a:pt x="1570" y="576"/>
                    </a:lnTo>
                    <a:lnTo>
                      <a:pt x="1570" y="576"/>
                    </a:lnTo>
                    <a:lnTo>
                      <a:pt x="1571" y="575"/>
                    </a:lnTo>
                    <a:lnTo>
                      <a:pt x="1573" y="577"/>
                    </a:lnTo>
                    <a:lnTo>
                      <a:pt x="1575" y="578"/>
                    </a:lnTo>
                    <a:lnTo>
                      <a:pt x="1576" y="579"/>
                    </a:lnTo>
                    <a:lnTo>
                      <a:pt x="1577" y="579"/>
                    </a:lnTo>
                    <a:lnTo>
                      <a:pt x="1579" y="580"/>
                    </a:lnTo>
                    <a:lnTo>
                      <a:pt x="1579" y="582"/>
                    </a:lnTo>
                    <a:lnTo>
                      <a:pt x="1580" y="583"/>
                    </a:lnTo>
                    <a:lnTo>
                      <a:pt x="1581" y="583"/>
                    </a:lnTo>
                    <a:lnTo>
                      <a:pt x="1581" y="586"/>
                    </a:lnTo>
                    <a:lnTo>
                      <a:pt x="1583" y="587"/>
                    </a:lnTo>
                    <a:lnTo>
                      <a:pt x="1583" y="590"/>
                    </a:lnTo>
                    <a:lnTo>
                      <a:pt x="1582" y="593"/>
                    </a:lnTo>
                    <a:lnTo>
                      <a:pt x="1580" y="594"/>
                    </a:lnTo>
                    <a:lnTo>
                      <a:pt x="1581" y="600"/>
                    </a:lnTo>
                    <a:lnTo>
                      <a:pt x="1580" y="600"/>
                    </a:lnTo>
                    <a:lnTo>
                      <a:pt x="1579" y="602"/>
                    </a:lnTo>
                    <a:lnTo>
                      <a:pt x="1580" y="602"/>
                    </a:lnTo>
                    <a:lnTo>
                      <a:pt x="1580" y="603"/>
                    </a:lnTo>
                    <a:lnTo>
                      <a:pt x="1580" y="604"/>
                    </a:lnTo>
                    <a:lnTo>
                      <a:pt x="1579" y="604"/>
                    </a:lnTo>
                    <a:lnTo>
                      <a:pt x="1579" y="605"/>
                    </a:lnTo>
                    <a:lnTo>
                      <a:pt x="1580" y="605"/>
                    </a:lnTo>
                    <a:lnTo>
                      <a:pt x="1579" y="607"/>
                    </a:lnTo>
                    <a:lnTo>
                      <a:pt x="1580" y="607"/>
                    </a:lnTo>
                    <a:lnTo>
                      <a:pt x="1579" y="607"/>
                    </a:lnTo>
                    <a:lnTo>
                      <a:pt x="1579" y="608"/>
                    </a:lnTo>
                    <a:lnTo>
                      <a:pt x="1578" y="608"/>
                    </a:lnTo>
                    <a:lnTo>
                      <a:pt x="1578" y="610"/>
                    </a:lnTo>
                    <a:lnTo>
                      <a:pt x="1578" y="610"/>
                    </a:lnTo>
                    <a:lnTo>
                      <a:pt x="1575" y="615"/>
                    </a:lnTo>
                    <a:lnTo>
                      <a:pt x="1572" y="618"/>
                    </a:lnTo>
                    <a:lnTo>
                      <a:pt x="1571" y="620"/>
                    </a:lnTo>
                    <a:lnTo>
                      <a:pt x="1569" y="621"/>
                    </a:lnTo>
                    <a:lnTo>
                      <a:pt x="1569" y="623"/>
                    </a:lnTo>
                    <a:lnTo>
                      <a:pt x="1569" y="623"/>
                    </a:lnTo>
                    <a:lnTo>
                      <a:pt x="1571" y="625"/>
                    </a:lnTo>
                    <a:lnTo>
                      <a:pt x="1570" y="625"/>
                    </a:lnTo>
                    <a:lnTo>
                      <a:pt x="1568" y="623"/>
                    </a:lnTo>
                    <a:lnTo>
                      <a:pt x="1568" y="624"/>
                    </a:lnTo>
                    <a:lnTo>
                      <a:pt x="1566" y="624"/>
                    </a:lnTo>
                    <a:lnTo>
                      <a:pt x="1566" y="625"/>
                    </a:lnTo>
                    <a:lnTo>
                      <a:pt x="1564" y="625"/>
                    </a:lnTo>
                    <a:lnTo>
                      <a:pt x="1564" y="623"/>
                    </a:lnTo>
                    <a:lnTo>
                      <a:pt x="1562" y="624"/>
                    </a:lnTo>
                    <a:lnTo>
                      <a:pt x="1555" y="624"/>
                    </a:lnTo>
                    <a:lnTo>
                      <a:pt x="1555" y="623"/>
                    </a:lnTo>
                    <a:lnTo>
                      <a:pt x="1553" y="623"/>
                    </a:lnTo>
                    <a:lnTo>
                      <a:pt x="1552" y="621"/>
                    </a:lnTo>
                    <a:lnTo>
                      <a:pt x="1549" y="621"/>
                    </a:lnTo>
                    <a:lnTo>
                      <a:pt x="1547" y="622"/>
                    </a:lnTo>
                    <a:lnTo>
                      <a:pt x="1545" y="624"/>
                    </a:lnTo>
                    <a:lnTo>
                      <a:pt x="1544" y="625"/>
                    </a:lnTo>
                    <a:lnTo>
                      <a:pt x="1542" y="628"/>
                    </a:lnTo>
                    <a:lnTo>
                      <a:pt x="1542" y="630"/>
                    </a:lnTo>
                    <a:lnTo>
                      <a:pt x="1544" y="631"/>
                    </a:lnTo>
                    <a:lnTo>
                      <a:pt x="1545" y="630"/>
                    </a:lnTo>
                    <a:lnTo>
                      <a:pt x="1546" y="632"/>
                    </a:lnTo>
                    <a:lnTo>
                      <a:pt x="1547" y="637"/>
                    </a:lnTo>
                    <a:lnTo>
                      <a:pt x="1547" y="643"/>
                    </a:lnTo>
                    <a:lnTo>
                      <a:pt x="1548" y="646"/>
                    </a:lnTo>
                    <a:lnTo>
                      <a:pt x="1549" y="650"/>
                    </a:lnTo>
                    <a:lnTo>
                      <a:pt x="1550" y="656"/>
                    </a:lnTo>
                    <a:lnTo>
                      <a:pt x="1551" y="656"/>
                    </a:lnTo>
                    <a:lnTo>
                      <a:pt x="1551" y="658"/>
                    </a:lnTo>
                    <a:lnTo>
                      <a:pt x="1553" y="660"/>
                    </a:lnTo>
                    <a:lnTo>
                      <a:pt x="1553" y="662"/>
                    </a:lnTo>
                    <a:lnTo>
                      <a:pt x="1555" y="668"/>
                    </a:lnTo>
                    <a:lnTo>
                      <a:pt x="1556" y="671"/>
                    </a:lnTo>
                    <a:lnTo>
                      <a:pt x="1558" y="676"/>
                    </a:lnTo>
                    <a:lnTo>
                      <a:pt x="1558" y="678"/>
                    </a:lnTo>
                    <a:lnTo>
                      <a:pt x="1562" y="688"/>
                    </a:lnTo>
                    <a:lnTo>
                      <a:pt x="1562" y="697"/>
                    </a:lnTo>
                    <a:lnTo>
                      <a:pt x="1562" y="720"/>
                    </a:lnTo>
                    <a:lnTo>
                      <a:pt x="1562" y="721"/>
                    </a:lnTo>
                    <a:lnTo>
                      <a:pt x="1562" y="728"/>
                    </a:lnTo>
                    <a:lnTo>
                      <a:pt x="1562" y="733"/>
                    </a:lnTo>
                    <a:lnTo>
                      <a:pt x="1562" y="735"/>
                    </a:lnTo>
                    <a:lnTo>
                      <a:pt x="1561" y="735"/>
                    </a:lnTo>
                    <a:lnTo>
                      <a:pt x="1561" y="737"/>
                    </a:lnTo>
                    <a:lnTo>
                      <a:pt x="1559" y="740"/>
                    </a:lnTo>
                    <a:lnTo>
                      <a:pt x="1559" y="743"/>
                    </a:lnTo>
                    <a:lnTo>
                      <a:pt x="1557" y="746"/>
                    </a:lnTo>
                    <a:lnTo>
                      <a:pt x="1553" y="749"/>
                    </a:lnTo>
                    <a:lnTo>
                      <a:pt x="1553" y="749"/>
                    </a:lnTo>
                    <a:lnTo>
                      <a:pt x="1552" y="749"/>
                    </a:lnTo>
                    <a:lnTo>
                      <a:pt x="1552" y="751"/>
                    </a:lnTo>
                    <a:lnTo>
                      <a:pt x="1551" y="753"/>
                    </a:lnTo>
                    <a:lnTo>
                      <a:pt x="1548" y="756"/>
                    </a:lnTo>
                    <a:lnTo>
                      <a:pt x="1543" y="759"/>
                    </a:lnTo>
                    <a:lnTo>
                      <a:pt x="1538" y="761"/>
                    </a:lnTo>
                    <a:lnTo>
                      <a:pt x="1537" y="760"/>
                    </a:lnTo>
                    <a:lnTo>
                      <a:pt x="1533" y="762"/>
                    </a:lnTo>
                    <a:lnTo>
                      <a:pt x="1533" y="767"/>
                    </a:lnTo>
                    <a:lnTo>
                      <a:pt x="1533" y="767"/>
                    </a:lnTo>
                    <a:lnTo>
                      <a:pt x="1532" y="766"/>
                    </a:lnTo>
                    <a:lnTo>
                      <a:pt x="1529" y="767"/>
                    </a:lnTo>
                    <a:lnTo>
                      <a:pt x="1527" y="767"/>
                    </a:lnTo>
                    <a:lnTo>
                      <a:pt x="1527" y="767"/>
                    </a:lnTo>
                    <a:lnTo>
                      <a:pt x="1526" y="767"/>
                    </a:lnTo>
                    <a:lnTo>
                      <a:pt x="1526" y="766"/>
                    </a:lnTo>
                    <a:lnTo>
                      <a:pt x="1524" y="766"/>
                    </a:lnTo>
                    <a:lnTo>
                      <a:pt x="1522" y="767"/>
                    </a:lnTo>
                    <a:lnTo>
                      <a:pt x="1520" y="768"/>
                    </a:lnTo>
                    <a:lnTo>
                      <a:pt x="1519" y="771"/>
                    </a:lnTo>
                    <a:lnTo>
                      <a:pt x="1522" y="772"/>
                    </a:lnTo>
                    <a:lnTo>
                      <a:pt x="1521" y="774"/>
                    </a:lnTo>
                    <a:lnTo>
                      <a:pt x="1521" y="774"/>
                    </a:lnTo>
                    <a:lnTo>
                      <a:pt x="1522" y="775"/>
                    </a:lnTo>
                    <a:lnTo>
                      <a:pt x="1524" y="776"/>
                    </a:lnTo>
                    <a:lnTo>
                      <a:pt x="1524" y="776"/>
                    </a:lnTo>
                    <a:lnTo>
                      <a:pt x="1521" y="776"/>
                    </a:lnTo>
                    <a:lnTo>
                      <a:pt x="1519" y="774"/>
                    </a:lnTo>
                    <a:lnTo>
                      <a:pt x="1514" y="775"/>
                    </a:lnTo>
                    <a:lnTo>
                      <a:pt x="1512" y="775"/>
                    </a:lnTo>
                    <a:lnTo>
                      <a:pt x="1511" y="776"/>
                    </a:lnTo>
                    <a:lnTo>
                      <a:pt x="1510" y="777"/>
                    </a:lnTo>
                    <a:lnTo>
                      <a:pt x="1507" y="778"/>
                    </a:lnTo>
                    <a:lnTo>
                      <a:pt x="1507" y="779"/>
                    </a:lnTo>
                    <a:lnTo>
                      <a:pt x="1504" y="779"/>
                    </a:lnTo>
                    <a:lnTo>
                      <a:pt x="1503" y="781"/>
                    </a:lnTo>
                    <a:lnTo>
                      <a:pt x="1501" y="781"/>
                    </a:lnTo>
                    <a:lnTo>
                      <a:pt x="1501" y="782"/>
                    </a:lnTo>
                    <a:lnTo>
                      <a:pt x="1500" y="782"/>
                    </a:lnTo>
                    <a:lnTo>
                      <a:pt x="1498" y="783"/>
                    </a:lnTo>
                    <a:lnTo>
                      <a:pt x="1497" y="782"/>
                    </a:lnTo>
                    <a:lnTo>
                      <a:pt x="1497" y="783"/>
                    </a:lnTo>
                    <a:lnTo>
                      <a:pt x="1493" y="783"/>
                    </a:lnTo>
                    <a:lnTo>
                      <a:pt x="1490" y="783"/>
                    </a:lnTo>
                    <a:lnTo>
                      <a:pt x="1484" y="783"/>
                    </a:lnTo>
                    <a:lnTo>
                      <a:pt x="1478" y="785"/>
                    </a:lnTo>
                    <a:lnTo>
                      <a:pt x="1475" y="786"/>
                    </a:lnTo>
                    <a:lnTo>
                      <a:pt x="1474" y="786"/>
                    </a:lnTo>
                    <a:lnTo>
                      <a:pt x="1471" y="788"/>
                    </a:lnTo>
                    <a:lnTo>
                      <a:pt x="1471" y="788"/>
                    </a:lnTo>
                    <a:lnTo>
                      <a:pt x="1469" y="789"/>
                    </a:lnTo>
                    <a:lnTo>
                      <a:pt x="1468" y="791"/>
                    </a:lnTo>
                    <a:lnTo>
                      <a:pt x="1467" y="792"/>
                    </a:lnTo>
                    <a:lnTo>
                      <a:pt x="1468" y="793"/>
                    </a:lnTo>
                    <a:lnTo>
                      <a:pt x="1467" y="793"/>
                    </a:lnTo>
                    <a:lnTo>
                      <a:pt x="1467" y="795"/>
                    </a:lnTo>
                    <a:lnTo>
                      <a:pt x="1466" y="796"/>
                    </a:lnTo>
                    <a:lnTo>
                      <a:pt x="1462" y="797"/>
                    </a:lnTo>
                    <a:lnTo>
                      <a:pt x="1461" y="798"/>
                    </a:lnTo>
                    <a:lnTo>
                      <a:pt x="1460" y="798"/>
                    </a:lnTo>
                    <a:lnTo>
                      <a:pt x="1460" y="799"/>
                    </a:lnTo>
                    <a:lnTo>
                      <a:pt x="1462" y="799"/>
                    </a:lnTo>
                    <a:lnTo>
                      <a:pt x="1463" y="801"/>
                    </a:lnTo>
                    <a:lnTo>
                      <a:pt x="1459" y="801"/>
                    </a:lnTo>
                    <a:lnTo>
                      <a:pt x="1458" y="801"/>
                    </a:lnTo>
                    <a:lnTo>
                      <a:pt x="1456" y="801"/>
                    </a:lnTo>
                    <a:lnTo>
                      <a:pt x="1456" y="801"/>
                    </a:lnTo>
                    <a:lnTo>
                      <a:pt x="1450" y="803"/>
                    </a:lnTo>
                    <a:lnTo>
                      <a:pt x="1443" y="803"/>
                    </a:lnTo>
                    <a:lnTo>
                      <a:pt x="1427" y="805"/>
                    </a:lnTo>
                    <a:lnTo>
                      <a:pt x="1423" y="806"/>
                    </a:lnTo>
                    <a:lnTo>
                      <a:pt x="1418" y="807"/>
                    </a:lnTo>
                    <a:lnTo>
                      <a:pt x="1413" y="808"/>
                    </a:lnTo>
                    <a:lnTo>
                      <a:pt x="1412" y="809"/>
                    </a:lnTo>
                    <a:lnTo>
                      <a:pt x="1408" y="810"/>
                    </a:lnTo>
                    <a:lnTo>
                      <a:pt x="1406" y="811"/>
                    </a:lnTo>
                    <a:lnTo>
                      <a:pt x="1403" y="812"/>
                    </a:lnTo>
                    <a:lnTo>
                      <a:pt x="1402" y="813"/>
                    </a:lnTo>
                    <a:lnTo>
                      <a:pt x="1400" y="814"/>
                    </a:lnTo>
                    <a:lnTo>
                      <a:pt x="1395" y="817"/>
                    </a:lnTo>
                    <a:lnTo>
                      <a:pt x="1391" y="819"/>
                    </a:lnTo>
                    <a:lnTo>
                      <a:pt x="1391" y="821"/>
                    </a:lnTo>
                    <a:lnTo>
                      <a:pt x="1388" y="822"/>
                    </a:lnTo>
                    <a:lnTo>
                      <a:pt x="1386" y="824"/>
                    </a:lnTo>
                    <a:lnTo>
                      <a:pt x="1382" y="827"/>
                    </a:lnTo>
                    <a:lnTo>
                      <a:pt x="1382" y="828"/>
                    </a:lnTo>
                    <a:lnTo>
                      <a:pt x="1376" y="833"/>
                    </a:lnTo>
                    <a:lnTo>
                      <a:pt x="1375" y="833"/>
                    </a:lnTo>
                    <a:lnTo>
                      <a:pt x="1374" y="835"/>
                    </a:lnTo>
                    <a:lnTo>
                      <a:pt x="1374" y="836"/>
                    </a:lnTo>
                    <a:lnTo>
                      <a:pt x="1372" y="837"/>
                    </a:lnTo>
                    <a:lnTo>
                      <a:pt x="1367" y="843"/>
                    </a:lnTo>
                    <a:lnTo>
                      <a:pt x="1366" y="844"/>
                    </a:lnTo>
                    <a:lnTo>
                      <a:pt x="1366" y="846"/>
                    </a:lnTo>
                    <a:lnTo>
                      <a:pt x="1364" y="849"/>
                    </a:lnTo>
                    <a:lnTo>
                      <a:pt x="1364" y="851"/>
                    </a:lnTo>
                    <a:lnTo>
                      <a:pt x="1363" y="851"/>
                    </a:lnTo>
                    <a:lnTo>
                      <a:pt x="1363" y="854"/>
                    </a:lnTo>
                    <a:lnTo>
                      <a:pt x="1361" y="859"/>
                    </a:lnTo>
                    <a:lnTo>
                      <a:pt x="1360" y="867"/>
                    </a:lnTo>
                    <a:lnTo>
                      <a:pt x="1356" y="877"/>
                    </a:lnTo>
                    <a:lnTo>
                      <a:pt x="1356" y="883"/>
                    </a:lnTo>
                    <a:lnTo>
                      <a:pt x="1360" y="895"/>
                    </a:lnTo>
                    <a:lnTo>
                      <a:pt x="1359" y="896"/>
                    </a:lnTo>
                    <a:lnTo>
                      <a:pt x="1360" y="900"/>
                    </a:lnTo>
                    <a:lnTo>
                      <a:pt x="1363" y="905"/>
                    </a:lnTo>
                    <a:lnTo>
                      <a:pt x="1365" y="913"/>
                    </a:lnTo>
                    <a:lnTo>
                      <a:pt x="1365" y="916"/>
                    </a:lnTo>
                    <a:lnTo>
                      <a:pt x="1363" y="917"/>
                    </a:lnTo>
                    <a:lnTo>
                      <a:pt x="1361" y="918"/>
                    </a:lnTo>
                    <a:lnTo>
                      <a:pt x="1361" y="919"/>
                    </a:lnTo>
                    <a:lnTo>
                      <a:pt x="1357" y="919"/>
                    </a:lnTo>
                    <a:lnTo>
                      <a:pt x="1348" y="918"/>
                    </a:lnTo>
                    <a:lnTo>
                      <a:pt x="1346" y="918"/>
                    </a:lnTo>
                    <a:lnTo>
                      <a:pt x="1344" y="918"/>
                    </a:lnTo>
                    <a:lnTo>
                      <a:pt x="1335" y="916"/>
                    </a:lnTo>
                    <a:lnTo>
                      <a:pt x="1334" y="915"/>
                    </a:lnTo>
                    <a:lnTo>
                      <a:pt x="1328" y="914"/>
                    </a:lnTo>
                    <a:lnTo>
                      <a:pt x="1327" y="914"/>
                    </a:lnTo>
                    <a:lnTo>
                      <a:pt x="1325" y="914"/>
                    </a:lnTo>
                    <a:lnTo>
                      <a:pt x="1324" y="913"/>
                    </a:lnTo>
                    <a:lnTo>
                      <a:pt x="1323" y="913"/>
                    </a:lnTo>
                    <a:lnTo>
                      <a:pt x="1320" y="912"/>
                    </a:lnTo>
                    <a:lnTo>
                      <a:pt x="1313" y="911"/>
                    </a:lnTo>
                    <a:lnTo>
                      <a:pt x="1313" y="911"/>
                    </a:lnTo>
                    <a:lnTo>
                      <a:pt x="1311" y="911"/>
                    </a:lnTo>
                    <a:lnTo>
                      <a:pt x="1311" y="910"/>
                    </a:lnTo>
                    <a:lnTo>
                      <a:pt x="1303" y="908"/>
                    </a:lnTo>
                    <a:lnTo>
                      <a:pt x="1300" y="908"/>
                    </a:lnTo>
                    <a:lnTo>
                      <a:pt x="1296" y="907"/>
                    </a:lnTo>
                    <a:lnTo>
                      <a:pt x="1292" y="907"/>
                    </a:lnTo>
                    <a:lnTo>
                      <a:pt x="1291" y="906"/>
                    </a:lnTo>
                    <a:lnTo>
                      <a:pt x="1288" y="906"/>
                    </a:lnTo>
                    <a:lnTo>
                      <a:pt x="1286" y="905"/>
                    </a:lnTo>
                    <a:lnTo>
                      <a:pt x="1283" y="905"/>
                    </a:lnTo>
                    <a:lnTo>
                      <a:pt x="1277" y="903"/>
                    </a:lnTo>
                    <a:lnTo>
                      <a:pt x="1271" y="902"/>
                    </a:lnTo>
                    <a:lnTo>
                      <a:pt x="1269" y="903"/>
                    </a:lnTo>
                    <a:lnTo>
                      <a:pt x="1267" y="904"/>
                    </a:lnTo>
                    <a:lnTo>
                      <a:pt x="1267" y="905"/>
                    </a:lnTo>
                    <a:lnTo>
                      <a:pt x="1269" y="905"/>
                    </a:lnTo>
                    <a:lnTo>
                      <a:pt x="1269" y="907"/>
                    </a:lnTo>
                    <a:lnTo>
                      <a:pt x="1266" y="907"/>
                    </a:lnTo>
                    <a:lnTo>
                      <a:pt x="1258" y="909"/>
                    </a:lnTo>
                    <a:lnTo>
                      <a:pt x="1255" y="912"/>
                    </a:lnTo>
                    <a:lnTo>
                      <a:pt x="1247" y="917"/>
                    </a:lnTo>
                    <a:lnTo>
                      <a:pt x="1245" y="919"/>
                    </a:lnTo>
                    <a:lnTo>
                      <a:pt x="1241" y="922"/>
                    </a:lnTo>
                    <a:lnTo>
                      <a:pt x="1239" y="924"/>
                    </a:lnTo>
                    <a:lnTo>
                      <a:pt x="1239" y="924"/>
                    </a:lnTo>
                    <a:lnTo>
                      <a:pt x="1236" y="926"/>
                    </a:lnTo>
                    <a:lnTo>
                      <a:pt x="1236" y="927"/>
                    </a:lnTo>
                    <a:lnTo>
                      <a:pt x="1234" y="928"/>
                    </a:lnTo>
                    <a:lnTo>
                      <a:pt x="1234" y="929"/>
                    </a:lnTo>
                    <a:lnTo>
                      <a:pt x="1230" y="931"/>
                    </a:lnTo>
                    <a:lnTo>
                      <a:pt x="1228" y="934"/>
                    </a:lnTo>
                    <a:lnTo>
                      <a:pt x="1227" y="935"/>
                    </a:lnTo>
                    <a:lnTo>
                      <a:pt x="1225" y="937"/>
                    </a:lnTo>
                    <a:lnTo>
                      <a:pt x="1224" y="939"/>
                    </a:lnTo>
                    <a:lnTo>
                      <a:pt x="1222" y="941"/>
                    </a:lnTo>
                    <a:lnTo>
                      <a:pt x="1220" y="944"/>
                    </a:lnTo>
                    <a:lnTo>
                      <a:pt x="1219" y="945"/>
                    </a:lnTo>
                    <a:lnTo>
                      <a:pt x="1219" y="946"/>
                    </a:lnTo>
                    <a:lnTo>
                      <a:pt x="1218" y="946"/>
                    </a:lnTo>
                    <a:lnTo>
                      <a:pt x="1217" y="946"/>
                    </a:lnTo>
                    <a:lnTo>
                      <a:pt x="1217" y="947"/>
                    </a:lnTo>
                    <a:lnTo>
                      <a:pt x="1214" y="948"/>
                    </a:lnTo>
                    <a:lnTo>
                      <a:pt x="1212" y="948"/>
                    </a:lnTo>
                    <a:lnTo>
                      <a:pt x="1210" y="949"/>
                    </a:lnTo>
                    <a:lnTo>
                      <a:pt x="1208" y="949"/>
                    </a:lnTo>
                    <a:lnTo>
                      <a:pt x="1207" y="949"/>
                    </a:lnTo>
                    <a:lnTo>
                      <a:pt x="1206" y="949"/>
                    </a:lnTo>
                    <a:lnTo>
                      <a:pt x="1205" y="950"/>
                    </a:lnTo>
                    <a:lnTo>
                      <a:pt x="1202" y="951"/>
                    </a:lnTo>
                    <a:lnTo>
                      <a:pt x="1201" y="953"/>
                    </a:lnTo>
                    <a:lnTo>
                      <a:pt x="1199" y="954"/>
                    </a:lnTo>
                    <a:lnTo>
                      <a:pt x="1190" y="955"/>
                    </a:lnTo>
                    <a:lnTo>
                      <a:pt x="1188" y="956"/>
                    </a:lnTo>
                    <a:lnTo>
                      <a:pt x="1186" y="956"/>
                    </a:lnTo>
                    <a:lnTo>
                      <a:pt x="1186" y="958"/>
                    </a:lnTo>
                    <a:lnTo>
                      <a:pt x="1184" y="958"/>
                    </a:lnTo>
                    <a:lnTo>
                      <a:pt x="1182" y="959"/>
                    </a:lnTo>
                    <a:lnTo>
                      <a:pt x="1177" y="959"/>
                    </a:lnTo>
                    <a:lnTo>
                      <a:pt x="1168" y="961"/>
                    </a:lnTo>
                    <a:lnTo>
                      <a:pt x="1159" y="961"/>
                    </a:lnTo>
                    <a:lnTo>
                      <a:pt x="1152" y="962"/>
                    </a:lnTo>
                    <a:lnTo>
                      <a:pt x="1148" y="963"/>
                    </a:lnTo>
                    <a:lnTo>
                      <a:pt x="1148" y="964"/>
                    </a:lnTo>
                    <a:lnTo>
                      <a:pt x="1147" y="964"/>
                    </a:lnTo>
                    <a:lnTo>
                      <a:pt x="1146" y="965"/>
                    </a:lnTo>
                    <a:lnTo>
                      <a:pt x="1145" y="966"/>
                    </a:lnTo>
                    <a:lnTo>
                      <a:pt x="1142" y="966"/>
                    </a:lnTo>
                    <a:lnTo>
                      <a:pt x="1140" y="968"/>
                    </a:lnTo>
                    <a:lnTo>
                      <a:pt x="1139" y="968"/>
                    </a:lnTo>
                    <a:lnTo>
                      <a:pt x="1137" y="969"/>
                    </a:lnTo>
                    <a:lnTo>
                      <a:pt x="1134" y="969"/>
                    </a:lnTo>
                    <a:lnTo>
                      <a:pt x="1133" y="970"/>
                    </a:lnTo>
                    <a:lnTo>
                      <a:pt x="1129" y="970"/>
                    </a:lnTo>
                    <a:lnTo>
                      <a:pt x="1119" y="973"/>
                    </a:lnTo>
                    <a:lnTo>
                      <a:pt x="1114" y="973"/>
                    </a:lnTo>
                    <a:lnTo>
                      <a:pt x="1113" y="973"/>
                    </a:lnTo>
                    <a:lnTo>
                      <a:pt x="1109" y="973"/>
                    </a:lnTo>
                    <a:lnTo>
                      <a:pt x="1102" y="975"/>
                    </a:lnTo>
                    <a:lnTo>
                      <a:pt x="1097" y="976"/>
                    </a:lnTo>
                    <a:lnTo>
                      <a:pt x="1093" y="978"/>
                    </a:lnTo>
                    <a:lnTo>
                      <a:pt x="1089" y="979"/>
                    </a:lnTo>
                    <a:lnTo>
                      <a:pt x="1076" y="985"/>
                    </a:lnTo>
                    <a:lnTo>
                      <a:pt x="1070" y="990"/>
                    </a:lnTo>
                    <a:lnTo>
                      <a:pt x="1069" y="992"/>
                    </a:lnTo>
                    <a:lnTo>
                      <a:pt x="1067" y="993"/>
                    </a:lnTo>
                    <a:lnTo>
                      <a:pt x="1066" y="997"/>
                    </a:lnTo>
                    <a:lnTo>
                      <a:pt x="1062" y="1003"/>
                    </a:lnTo>
                    <a:lnTo>
                      <a:pt x="1062" y="1004"/>
                    </a:lnTo>
                    <a:lnTo>
                      <a:pt x="1062" y="1004"/>
                    </a:lnTo>
                    <a:lnTo>
                      <a:pt x="1061" y="1003"/>
                    </a:lnTo>
                    <a:lnTo>
                      <a:pt x="1060" y="1003"/>
                    </a:lnTo>
                    <a:lnTo>
                      <a:pt x="1060" y="1004"/>
                    </a:lnTo>
                    <a:lnTo>
                      <a:pt x="1063" y="1005"/>
                    </a:lnTo>
                    <a:lnTo>
                      <a:pt x="1061" y="1006"/>
                    </a:lnTo>
                    <a:lnTo>
                      <a:pt x="1061" y="1007"/>
                    </a:lnTo>
                    <a:lnTo>
                      <a:pt x="1060" y="1007"/>
                    </a:lnTo>
                    <a:lnTo>
                      <a:pt x="1058" y="1008"/>
                    </a:lnTo>
                    <a:lnTo>
                      <a:pt x="1055" y="1009"/>
                    </a:lnTo>
                    <a:lnTo>
                      <a:pt x="1051" y="1012"/>
                    </a:lnTo>
                    <a:lnTo>
                      <a:pt x="1044" y="1019"/>
                    </a:lnTo>
                    <a:lnTo>
                      <a:pt x="1042" y="1021"/>
                    </a:lnTo>
                    <a:lnTo>
                      <a:pt x="1041" y="1024"/>
                    </a:lnTo>
                    <a:lnTo>
                      <a:pt x="1037" y="1027"/>
                    </a:lnTo>
                    <a:lnTo>
                      <a:pt x="1037" y="1028"/>
                    </a:lnTo>
                    <a:lnTo>
                      <a:pt x="1034" y="1030"/>
                    </a:lnTo>
                    <a:lnTo>
                      <a:pt x="1032" y="1033"/>
                    </a:lnTo>
                    <a:lnTo>
                      <a:pt x="1029" y="1039"/>
                    </a:lnTo>
                    <a:lnTo>
                      <a:pt x="1029" y="1041"/>
                    </a:lnTo>
                    <a:lnTo>
                      <a:pt x="1023" y="1041"/>
                    </a:lnTo>
                    <a:lnTo>
                      <a:pt x="1020" y="1043"/>
                    </a:lnTo>
                    <a:lnTo>
                      <a:pt x="1013" y="1041"/>
                    </a:lnTo>
                    <a:lnTo>
                      <a:pt x="1009" y="1041"/>
                    </a:lnTo>
                    <a:lnTo>
                      <a:pt x="1007" y="1040"/>
                    </a:lnTo>
                    <a:lnTo>
                      <a:pt x="1004" y="1040"/>
                    </a:lnTo>
                    <a:lnTo>
                      <a:pt x="1002" y="1039"/>
                    </a:lnTo>
                    <a:lnTo>
                      <a:pt x="1000" y="1036"/>
                    </a:lnTo>
                    <a:lnTo>
                      <a:pt x="995" y="1033"/>
                    </a:lnTo>
                    <a:lnTo>
                      <a:pt x="988" y="1031"/>
                    </a:lnTo>
                    <a:lnTo>
                      <a:pt x="988" y="1031"/>
                    </a:lnTo>
                    <a:lnTo>
                      <a:pt x="985" y="1029"/>
                    </a:lnTo>
                    <a:lnTo>
                      <a:pt x="981" y="1028"/>
                    </a:lnTo>
                    <a:lnTo>
                      <a:pt x="979" y="1026"/>
                    </a:lnTo>
                    <a:lnTo>
                      <a:pt x="978" y="1026"/>
                    </a:lnTo>
                    <a:lnTo>
                      <a:pt x="975" y="1026"/>
                    </a:lnTo>
                    <a:lnTo>
                      <a:pt x="973" y="1027"/>
                    </a:lnTo>
                    <a:lnTo>
                      <a:pt x="973" y="1027"/>
                    </a:lnTo>
                    <a:lnTo>
                      <a:pt x="973" y="1028"/>
                    </a:lnTo>
                    <a:lnTo>
                      <a:pt x="971" y="1028"/>
                    </a:lnTo>
                    <a:lnTo>
                      <a:pt x="966" y="1026"/>
                    </a:lnTo>
                    <a:lnTo>
                      <a:pt x="963" y="1026"/>
                    </a:lnTo>
                    <a:lnTo>
                      <a:pt x="950" y="1015"/>
                    </a:lnTo>
                    <a:lnTo>
                      <a:pt x="941" y="1010"/>
                    </a:lnTo>
                    <a:lnTo>
                      <a:pt x="939" y="1009"/>
                    </a:lnTo>
                    <a:lnTo>
                      <a:pt x="936" y="1009"/>
                    </a:lnTo>
                    <a:lnTo>
                      <a:pt x="934" y="1010"/>
                    </a:lnTo>
                    <a:lnTo>
                      <a:pt x="932" y="1010"/>
                    </a:lnTo>
                    <a:lnTo>
                      <a:pt x="933" y="1012"/>
                    </a:lnTo>
                    <a:lnTo>
                      <a:pt x="935" y="1013"/>
                    </a:lnTo>
                    <a:lnTo>
                      <a:pt x="935" y="1013"/>
                    </a:lnTo>
                    <a:lnTo>
                      <a:pt x="933" y="1013"/>
                    </a:lnTo>
                    <a:lnTo>
                      <a:pt x="932" y="1011"/>
                    </a:lnTo>
                    <a:lnTo>
                      <a:pt x="930" y="1010"/>
                    </a:lnTo>
                    <a:lnTo>
                      <a:pt x="924" y="1010"/>
                    </a:lnTo>
                    <a:lnTo>
                      <a:pt x="917" y="1007"/>
                    </a:lnTo>
                    <a:lnTo>
                      <a:pt x="915" y="1007"/>
                    </a:lnTo>
                    <a:lnTo>
                      <a:pt x="909" y="1005"/>
                    </a:lnTo>
                    <a:lnTo>
                      <a:pt x="907" y="1005"/>
                    </a:lnTo>
                    <a:lnTo>
                      <a:pt x="906" y="1003"/>
                    </a:lnTo>
                    <a:lnTo>
                      <a:pt x="901" y="1002"/>
                    </a:lnTo>
                    <a:lnTo>
                      <a:pt x="890" y="997"/>
                    </a:lnTo>
                    <a:lnTo>
                      <a:pt x="887" y="997"/>
                    </a:lnTo>
                    <a:lnTo>
                      <a:pt x="885" y="996"/>
                    </a:lnTo>
                    <a:lnTo>
                      <a:pt x="880" y="995"/>
                    </a:lnTo>
                    <a:lnTo>
                      <a:pt x="866" y="989"/>
                    </a:lnTo>
                    <a:lnTo>
                      <a:pt x="864" y="989"/>
                    </a:lnTo>
                    <a:lnTo>
                      <a:pt x="863" y="991"/>
                    </a:lnTo>
                    <a:lnTo>
                      <a:pt x="858" y="990"/>
                    </a:lnTo>
                    <a:lnTo>
                      <a:pt x="857" y="990"/>
                    </a:lnTo>
                    <a:lnTo>
                      <a:pt x="857" y="987"/>
                    </a:lnTo>
                    <a:lnTo>
                      <a:pt x="854" y="986"/>
                    </a:lnTo>
                    <a:lnTo>
                      <a:pt x="845" y="984"/>
                    </a:lnTo>
                    <a:lnTo>
                      <a:pt x="845" y="985"/>
                    </a:lnTo>
                    <a:lnTo>
                      <a:pt x="845" y="986"/>
                    </a:lnTo>
                    <a:lnTo>
                      <a:pt x="844" y="986"/>
                    </a:lnTo>
                    <a:lnTo>
                      <a:pt x="843" y="985"/>
                    </a:lnTo>
                    <a:lnTo>
                      <a:pt x="844" y="983"/>
                    </a:lnTo>
                    <a:lnTo>
                      <a:pt x="841" y="983"/>
                    </a:lnTo>
                    <a:lnTo>
                      <a:pt x="835" y="981"/>
                    </a:lnTo>
                    <a:lnTo>
                      <a:pt x="801" y="976"/>
                    </a:lnTo>
                    <a:lnTo>
                      <a:pt x="793" y="977"/>
                    </a:lnTo>
                    <a:lnTo>
                      <a:pt x="793" y="977"/>
                    </a:lnTo>
                    <a:lnTo>
                      <a:pt x="793" y="976"/>
                    </a:lnTo>
                    <a:lnTo>
                      <a:pt x="796" y="975"/>
                    </a:lnTo>
                    <a:lnTo>
                      <a:pt x="794" y="975"/>
                    </a:lnTo>
                    <a:lnTo>
                      <a:pt x="793" y="975"/>
                    </a:lnTo>
                    <a:lnTo>
                      <a:pt x="793" y="976"/>
                    </a:lnTo>
                    <a:lnTo>
                      <a:pt x="791" y="976"/>
                    </a:lnTo>
                    <a:lnTo>
                      <a:pt x="791" y="976"/>
                    </a:lnTo>
                    <a:lnTo>
                      <a:pt x="792" y="977"/>
                    </a:lnTo>
                    <a:lnTo>
                      <a:pt x="792" y="979"/>
                    </a:lnTo>
                    <a:lnTo>
                      <a:pt x="791" y="979"/>
                    </a:lnTo>
                    <a:lnTo>
                      <a:pt x="786" y="978"/>
                    </a:lnTo>
                    <a:lnTo>
                      <a:pt x="776" y="978"/>
                    </a:lnTo>
                    <a:lnTo>
                      <a:pt x="775" y="979"/>
                    </a:lnTo>
                    <a:lnTo>
                      <a:pt x="766" y="981"/>
                    </a:lnTo>
                    <a:lnTo>
                      <a:pt x="758" y="983"/>
                    </a:lnTo>
                    <a:lnTo>
                      <a:pt x="756" y="983"/>
                    </a:lnTo>
                    <a:lnTo>
                      <a:pt x="751" y="986"/>
                    </a:lnTo>
                    <a:lnTo>
                      <a:pt x="748" y="986"/>
                    </a:lnTo>
                    <a:lnTo>
                      <a:pt x="747" y="987"/>
                    </a:lnTo>
                    <a:lnTo>
                      <a:pt x="740" y="989"/>
                    </a:lnTo>
                    <a:lnTo>
                      <a:pt x="738" y="990"/>
                    </a:lnTo>
                    <a:lnTo>
                      <a:pt x="727" y="992"/>
                    </a:lnTo>
                    <a:lnTo>
                      <a:pt x="726" y="992"/>
                    </a:lnTo>
                    <a:lnTo>
                      <a:pt x="712" y="993"/>
                    </a:lnTo>
                    <a:lnTo>
                      <a:pt x="711" y="994"/>
                    </a:lnTo>
                    <a:lnTo>
                      <a:pt x="709" y="994"/>
                    </a:lnTo>
                    <a:lnTo>
                      <a:pt x="708" y="995"/>
                    </a:lnTo>
                    <a:lnTo>
                      <a:pt x="700" y="995"/>
                    </a:lnTo>
                    <a:lnTo>
                      <a:pt x="694" y="996"/>
                    </a:lnTo>
                    <a:lnTo>
                      <a:pt x="690" y="995"/>
                    </a:lnTo>
                    <a:lnTo>
                      <a:pt x="685" y="995"/>
                    </a:lnTo>
                    <a:lnTo>
                      <a:pt x="685" y="995"/>
                    </a:lnTo>
                    <a:lnTo>
                      <a:pt x="667" y="995"/>
                    </a:lnTo>
                    <a:lnTo>
                      <a:pt x="666" y="996"/>
                    </a:lnTo>
                    <a:lnTo>
                      <a:pt x="656" y="995"/>
                    </a:lnTo>
                    <a:lnTo>
                      <a:pt x="655" y="996"/>
                    </a:lnTo>
                    <a:lnTo>
                      <a:pt x="656" y="997"/>
                    </a:lnTo>
                    <a:lnTo>
                      <a:pt x="655" y="997"/>
                    </a:lnTo>
                    <a:lnTo>
                      <a:pt x="655" y="997"/>
                    </a:lnTo>
                    <a:lnTo>
                      <a:pt x="649" y="997"/>
                    </a:lnTo>
                    <a:lnTo>
                      <a:pt x="647" y="997"/>
                    </a:lnTo>
                    <a:lnTo>
                      <a:pt x="644" y="997"/>
                    </a:lnTo>
                    <a:lnTo>
                      <a:pt x="641" y="998"/>
                    </a:lnTo>
                    <a:lnTo>
                      <a:pt x="638" y="1000"/>
                    </a:lnTo>
                    <a:lnTo>
                      <a:pt x="637" y="1000"/>
                    </a:lnTo>
                    <a:lnTo>
                      <a:pt x="637" y="1001"/>
                    </a:lnTo>
                    <a:lnTo>
                      <a:pt x="633" y="1001"/>
                    </a:lnTo>
                    <a:lnTo>
                      <a:pt x="633" y="1002"/>
                    </a:lnTo>
                    <a:lnTo>
                      <a:pt x="633" y="1002"/>
                    </a:lnTo>
                    <a:lnTo>
                      <a:pt x="629" y="1002"/>
                    </a:lnTo>
                    <a:lnTo>
                      <a:pt x="629" y="1003"/>
                    </a:lnTo>
                    <a:lnTo>
                      <a:pt x="621" y="1003"/>
                    </a:lnTo>
                    <a:lnTo>
                      <a:pt x="620" y="1004"/>
                    </a:lnTo>
                    <a:lnTo>
                      <a:pt x="616" y="1005"/>
                    </a:lnTo>
                    <a:lnTo>
                      <a:pt x="616" y="1005"/>
                    </a:lnTo>
                    <a:lnTo>
                      <a:pt x="616" y="1005"/>
                    </a:lnTo>
                    <a:lnTo>
                      <a:pt x="606" y="1006"/>
                    </a:lnTo>
                    <a:lnTo>
                      <a:pt x="603" y="1007"/>
                    </a:lnTo>
                    <a:lnTo>
                      <a:pt x="601" y="1008"/>
                    </a:lnTo>
                    <a:lnTo>
                      <a:pt x="600" y="1008"/>
                    </a:lnTo>
                    <a:lnTo>
                      <a:pt x="600" y="1009"/>
                    </a:lnTo>
                    <a:lnTo>
                      <a:pt x="596" y="1009"/>
                    </a:lnTo>
                    <a:lnTo>
                      <a:pt x="589" y="1011"/>
                    </a:lnTo>
                    <a:lnTo>
                      <a:pt x="585" y="1011"/>
                    </a:lnTo>
                    <a:lnTo>
                      <a:pt x="568" y="1017"/>
                    </a:lnTo>
                    <a:lnTo>
                      <a:pt x="568" y="1018"/>
                    </a:lnTo>
                    <a:lnTo>
                      <a:pt x="564" y="1019"/>
                    </a:lnTo>
                    <a:lnTo>
                      <a:pt x="564" y="1021"/>
                    </a:lnTo>
                    <a:lnTo>
                      <a:pt x="563" y="1021"/>
                    </a:lnTo>
                    <a:lnTo>
                      <a:pt x="562" y="1022"/>
                    </a:lnTo>
                    <a:lnTo>
                      <a:pt x="561" y="1023"/>
                    </a:lnTo>
                    <a:lnTo>
                      <a:pt x="560" y="1024"/>
                    </a:lnTo>
                    <a:lnTo>
                      <a:pt x="559" y="1024"/>
                    </a:lnTo>
                    <a:lnTo>
                      <a:pt x="560" y="1026"/>
                    </a:lnTo>
                    <a:lnTo>
                      <a:pt x="558" y="1026"/>
                    </a:lnTo>
                    <a:lnTo>
                      <a:pt x="558" y="1027"/>
                    </a:lnTo>
                    <a:lnTo>
                      <a:pt x="554" y="1030"/>
                    </a:lnTo>
                    <a:lnTo>
                      <a:pt x="553" y="1034"/>
                    </a:lnTo>
                    <a:lnTo>
                      <a:pt x="553" y="1037"/>
                    </a:lnTo>
                    <a:lnTo>
                      <a:pt x="551" y="1038"/>
                    </a:lnTo>
                    <a:lnTo>
                      <a:pt x="551" y="1039"/>
                    </a:lnTo>
                    <a:lnTo>
                      <a:pt x="547" y="1045"/>
                    </a:lnTo>
                    <a:lnTo>
                      <a:pt x="544" y="1048"/>
                    </a:lnTo>
                    <a:lnTo>
                      <a:pt x="542" y="1051"/>
                    </a:lnTo>
                    <a:lnTo>
                      <a:pt x="540" y="1051"/>
                    </a:lnTo>
                    <a:lnTo>
                      <a:pt x="537" y="1050"/>
                    </a:lnTo>
                    <a:lnTo>
                      <a:pt x="534" y="1047"/>
                    </a:lnTo>
                    <a:lnTo>
                      <a:pt x="533" y="1044"/>
                    </a:lnTo>
                    <a:lnTo>
                      <a:pt x="528" y="1041"/>
                    </a:lnTo>
                    <a:lnTo>
                      <a:pt x="528" y="1040"/>
                    </a:lnTo>
                    <a:lnTo>
                      <a:pt x="524" y="1037"/>
                    </a:lnTo>
                    <a:lnTo>
                      <a:pt x="522" y="1035"/>
                    </a:lnTo>
                    <a:lnTo>
                      <a:pt x="514" y="1028"/>
                    </a:lnTo>
                    <a:lnTo>
                      <a:pt x="504" y="1022"/>
                    </a:lnTo>
                    <a:lnTo>
                      <a:pt x="485" y="1014"/>
                    </a:lnTo>
                    <a:lnTo>
                      <a:pt x="481" y="1010"/>
                    </a:lnTo>
                    <a:lnTo>
                      <a:pt x="481" y="1007"/>
                    </a:lnTo>
                    <a:lnTo>
                      <a:pt x="481" y="1007"/>
                    </a:lnTo>
                    <a:lnTo>
                      <a:pt x="481" y="1005"/>
                    </a:lnTo>
                    <a:lnTo>
                      <a:pt x="481" y="1003"/>
                    </a:lnTo>
                    <a:lnTo>
                      <a:pt x="483" y="1003"/>
                    </a:lnTo>
                    <a:lnTo>
                      <a:pt x="485" y="1005"/>
                    </a:lnTo>
                    <a:lnTo>
                      <a:pt x="485" y="1008"/>
                    </a:lnTo>
                    <a:lnTo>
                      <a:pt x="485" y="1008"/>
                    </a:lnTo>
                    <a:lnTo>
                      <a:pt x="484" y="1008"/>
                    </a:lnTo>
                    <a:lnTo>
                      <a:pt x="484" y="1009"/>
                    </a:lnTo>
                    <a:lnTo>
                      <a:pt x="484" y="1009"/>
                    </a:lnTo>
                    <a:lnTo>
                      <a:pt x="486" y="1008"/>
                    </a:lnTo>
                    <a:lnTo>
                      <a:pt x="485" y="1006"/>
                    </a:lnTo>
                    <a:lnTo>
                      <a:pt x="488" y="1005"/>
                    </a:lnTo>
                    <a:lnTo>
                      <a:pt x="487" y="1003"/>
                    </a:lnTo>
                    <a:lnTo>
                      <a:pt x="491" y="1002"/>
                    </a:lnTo>
                    <a:lnTo>
                      <a:pt x="492" y="1000"/>
                    </a:lnTo>
                    <a:lnTo>
                      <a:pt x="492" y="999"/>
                    </a:lnTo>
                    <a:lnTo>
                      <a:pt x="492" y="997"/>
                    </a:lnTo>
                    <a:lnTo>
                      <a:pt x="493" y="996"/>
                    </a:lnTo>
                    <a:lnTo>
                      <a:pt x="493" y="994"/>
                    </a:lnTo>
                    <a:lnTo>
                      <a:pt x="493" y="994"/>
                    </a:lnTo>
                    <a:lnTo>
                      <a:pt x="495" y="994"/>
                    </a:lnTo>
                    <a:lnTo>
                      <a:pt x="495" y="994"/>
                    </a:lnTo>
                    <a:lnTo>
                      <a:pt x="495" y="994"/>
                    </a:lnTo>
                    <a:lnTo>
                      <a:pt x="495" y="993"/>
                    </a:lnTo>
                    <a:lnTo>
                      <a:pt x="494" y="994"/>
                    </a:lnTo>
                    <a:lnTo>
                      <a:pt x="493" y="992"/>
                    </a:lnTo>
                    <a:lnTo>
                      <a:pt x="496" y="991"/>
                    </a:lnTo>
                    <a:lnTo>
                      <a:pt x="500" y="991"/>
                    </a:lnTo>
                    <a:lnTo>
                      <a:pt x="503" y="990"/>
                    </a:lnTo>
                    <a:lnTo>
                      <a:pt x="507" y="992"/>
                    </a:lnTo>
                    <a:lnTo>
                      <a:pt x="507" y="993"/>
                    </a:lnTo>
                    <a:lnTo>
                      <a:pt x="515" y="996"/>
                    </a:lnTo>
                    <a:lnTo>
                      <a:pt x="517" y="995"/>
                    </a:lnTo>
                    <a:lnTo>
                      <a:pt x="518" y="994"/>
                    </a:lnTo>
                    <a:lnTo>
                      <a:pt x="518" y="994"/>
                    </a:lnTo>
                    <a:lnTo>
                      <a:pt x="519" y="993"/>
                    </a:lnTo>
                    <a:lnTo>
                      <a:pt x="523" y="993"/>
                    </a:lnTo>
                    <a:lnTo>
                      <a:pt x="523" y="992"/>
                    </a:lnTo>
                    <a:lnTo>
                      <a:pt x="524" y="992"/>
                    </a:lnTo>
                    <a:lnTo>
                      <a:pt x="524" y="989"/>
                    </a:lnTo>
                    <a:lnTo>
                      <a:pt x="526" y="989"/>
                    </a:lnTo>
                    <a:lnTo>
                      <a:pt x="529" y="986"/>
                    </a:lnTo>
                    <a:lnTo>
                      <a:pt x="528" y="982"/>
                    </a:lnTo>
                    <a:lnTo>
                      <a:pt x="530" y="980"/>
                    </a:lnTo>
                    <a:lnTo>
                      <a:pt x="530" y="975"/>
                    </a:lnTo>
                    <a:lnTo>
                      <a:pt x="528" y="975"/>
                    </a:lnTo>
                    <a:lnTo>
                      <a:pt x="529" y="976"/>
                    </a:lnTo>
                    <a:lnTo>
                      <a:pt x="528" y="976"/>
                    </a:lnTo>
                    <a:lnTo>
                      <a:pt x="528" y="979"/>
                    </a:lnTo>
                    <a:lnTo>
                      <a:pt x="526" y="981"/>
                    </a:lnTo>
                    <a:lnTo>
                      <a:pt x="526" y="985"/>
                    </a:lnTo>
                    <a:lnTo>
                      <a:pt x="525" y="986"/>
                    </a:lnTo>
                    <a:lnTo>
                      <a:pt x="522" y="987"/>
                    </a:lnTo>
                    <a:lnTo>
                      <a:pt x="522" y="989"/>
                    </a:lnTo>
                    <a:lnTo>
                      <a:pt x="519" y="990"/>
                    </a:lnTo>
                    <a:lnTo>
                      <a:pt x="516" y="991"/>
                    </a:lnTo>
                    <a:lnTo>
                      <a:pt x="516" y="993"/>
                    </a:lnTo>
                    <a:lnTo>
                      <a:pt x="512" y="993"/>
                    </a:lnTo>
                    <a:lnTo>
                      <a:pt x="507" y="992"/>
                    </a:lnTo>
                    <a:lnTo>
                      <a:pt x="507" y="991"/>
                    </a:lnTo>
                    <a:lnTo>
                      <a:pt x="503" y="989"/>
                    </a:lnTo>
                    <a:lnTo>
                      <a:pt x="502" y="987"/>
                    </a:lnTo>
                    <a:lnTo>
                      <a:pt x="502" y="984"/>
                    </a:lnTo>
                    <a:lnTo>
                      <a:pt x="503" y="982"/>
                    </a:lnTo>
                    <a:lnTo>
                      <a:pt x="505" y="981"/>
                    </a:lnTo>
                    <a:lnTo>
                      <a:pt x="505" y="980"/>
                    </a:lnTo>
                    <a:lnTo>
                      <a:pt x="507" y="978"/>
                    </a:lnTo>
                    <a:lnTo>
                      <a:pt x="508" y="978"/>
                    </a:lnTo>
                    <a:lnTo>
                      <a:pt x="510" y="977"/>
                    </a:lnTo>
                    <a:lnTo>
                      <a:pt x="511" y="977"/>
                    </a:lnTo>
                    <a:lnTo>
                      <a:pt x="511" y="976"/>
                    </a:lnTo>
                    <a:lnTo>
                      <a:pt x="509" y="976"/>
                    </a:lnTo>
                    <a:lnTo>
                      <a:pt x="508" y="977"/>
                    </a:lnTo>
                    <a:lnTo>
                      <a:pt x="507" y="977"/>
                    </a:lnTo>
                    <a:lnTo>
                      <a:pt x="507" y="974"/>
                    </a:lnTo>
                    <a:lnTo>
                      <a:pt x="507" y="971"/>
                    </a:lnTo>
                    <a:lnTo>
                      <a:pt x="508" y="970"/>
                    </a:lnTo>
                    <a:lnTo>
                      <a:pt x="507" y="970"/>
                    </a:lnTo>
                    <a:lnTo>
                      <a:pt x="506" y="970"/>
                    </a:lnTo>
                    <a:lnTo>
                      <a:pt x="503" y="969"/>
                    </a:lnTo>
                    <a:lnTo>
                      <a:pt x="503" y="971"/>
                    </a:lnTo>
                    <a:lnTo>
                      <a:pt x="503" y="972"/>
                    </a:lnTo>
                    <a:lnTo>
                      <a:pt x="503" y="974"/>
                    </a:lnTo>
                    <a:lnTo>
                      <a:pt x="505" y="975"/>
                    </a:lnTo>
                    <a:lnTo>
                      <a:pt x="505" y="978"/>
                    </a:lnTo>
                    <a:lnTo>
                      <a:pt x="503" y="981"/>
                    </a:lnTo>
                    <a:lnTo>
                      <a:pt x="501" y="984"/>
                    </a:lnTo>
                    <a:lnTo>
                      <a:pt x="501" y="987"/>
                    </a:lnTo>
                    <a:lnTo>
                      <a:pt x="500" y="988"/>
                    </a:lnTo>
                    <a:lnTo>
                      <a:pt x="497" y="989"/>
                    </a:lnTo>
                    <a:lnTo>
                      <a:pt x="497" y="987"/>
                    </a:lnTo>
                    <a:lnTo>
                      <a:pt x="496" y="987"/>
                    </a:lnTo>
                    <a:lnTo>
                      <a:pt x="496" y="989"/>
                    </a:lnTo>
                    <a:lnTo>
                      <a:pt x="493" y="989"/>
                    </a:lnTo>
                    <a:lnTo>
                      <a:pt x="491" y="990"/>
                    </a:lnTo>
                    <a:lnTo>
                      <a:pt x="491" y="992"/>
                    </a:lnTo>
                    <a:lnTo>
                      <a:pt x="490" y="992"/>
                    </a:lnTo>
                    <a:lnTo>
                      <a:pt x="489" y="992"/>
                    </a:lnTo>
                    <a:lnTo>
                      <a:pt x="487" y="992"/>
                    </a:lnTo>
                    <a:lnTo>
                      <a:pt x="489" y="990"/>
                    </a:lnTo>
                    <a:lnTo>
                      <a:pt x="488" y="987"/>
                    </a:lnTo>
                    <a:lnTo>
                      <a:pt x="493" y="986"/>
                    </a:lnTo>
                    <a:lnTo>
                      <a:pt x="493" y="986"/>
                    </a:lnTo>
                    <a:lnTo>
                      <a:pt x="493" y="984"/>
                    </a:lnTo>
                    <a:lnTo>
                      <a:pt x="492" y="983"/>
                    </a:lnTo>
                    <a:lnTo>
                      <a:pt x="492" y="980"/>
                    </a:lnTo>
                    <a:lnTo>
                      <a:pt x="490" y="976"/>
                    </a:lnTo>
                    <a:lnTo>
                      <a:pt x="491" y="976"/>
                    </a:lnTo>
                    <a:lnTo>
                      <a:pt x="490" y="974"/>
                    </a:lnTo>
                    <a:lnTo>
                      <a:pt x="492" y="973"/>
                    </a:lnTo>
                    <a:lnTo>
                      <a:pt x="492" y="970"/>
                    </a:lnTo>
                    <a:lnTo>
                      <a:pt x="491" y="969"/>
                    </a:lnTo>
                    <a:lnTo>
                      <a:pt x="490" y="969"/>
                    </a:lnTo>
                    <a:lnTo>
                      <a:pt x="490" y="970"/>
                    </a:lnTo>
                    <a:lnTo>
                      <a:pt x="487" y="969"/>
                    </a:lnTo>
                    <a:lnTo>
                      <a:pt x="484" y="970"/>
                    </a:lnTo>
                    <a:lnTo>
                      <a:pt x="484" y="968"/>
                    </a:lnTo>
                    <a:lnTo>
                      <a:pt x="482" y="968"/>
                    </a:lnTo>
                    <a:lnTo>
                      <a:pt x="481" y="970"/>
                    </a:lnTo>
                    <a:lnTo>
                      <a:pt x="483" y="971"/>
                    </a:lnTo>
                    <a:lnTo>
                      <a:pt x="483" y="976"/>
                    </a:lnTo>
                    <a:lnTo>
                      <a:pt x="484" y="979"/>
                    </a:lnTo>
                    <a:lnTo>
                      <a:pt x="485" y="979"/>
                    </a:lnTo>
                    <a:lnTo>
                      <a:pt x="486" y="981"/>
                    </a:lnTo>
                    <a:lnTo>
                      <a:pt x="485" y="985"/>
                    </a:lnTo>
                    <a:lnTo>
                      <a:pt x="485" y="986"/>
                    </a:lnTo>
                    <a:lnTo>
                      <a:pt x="486" y="986"/>
                    </a:lnTo>
                    <a:lnTo>
                      <a:pt x="486" y="992"/>
                    </a:lnTo>
                    <a:lnTo>
                      <a:pt x="485" y="992"/>
                    </a:lnTo>
                    <a:lnTo>
                      <a:pt x="485" y="994"/>
                    </a:lnTo>
                    <a:lnTo>
                      <a:pt x="485" y="995"/>
                    </a:lnTo>
                    <a:lnTo>
                      <a:pt x="486" y="995"/>
                    </a:lnTo>
                    <a:lnTo>
                      <a:pt x="486" y="997"/>
                    </a:lnTo>
                    <a:lnTo>
                      <a:pt x="486" y="997"/>
                    </a:lnTo>
                    <a:lnTo>
                      <a:pt x="484" y="998"/>
                    </a:lnTo>
                    <a:lnTo>
                      <a:pt x="482" y="996"/>
                    </a:lnTo>
                    <a:lnTo>
                      <a:pt x="483" y="996"/>
                    </a:lnTo>
                    <a:lnTo>
                      <a:pt x="483" y="994"/>
                    </a:lnTo>
                    <a:lnTo>
                      <a:pt x="482" y="994"/>
                    </a:lnTo>
                    <a:lnTo>
                      <a:pt x="481" y="992"/>
                    </a:lnTo>
                    <a:lnTo>
                      <a:pt x="479" y="992"/>
                    </a:lnTo>
                    <a:lnTo>
                      <a:pt x="479" y="991"/>
                    </a:lnTo>
                    <a:lnTo>
                      <a:pt x="478" y="991"/>
                    </a:lnTo>
                    <a:lnTo>
                      <a:pt x="477" y="989"/>
                    </a:lnTo>
                    <a:lnTo>
                      <a:pt x="477" y="989"/>
                    </a:lnTo>
                    <a:lnTo>
                      <a:pt x="474" y="987"/>
                    </a:lnTo>
                    <a:lnTo>
                      <a:pt x="471" y="986"/>
                    </a:lnTo>
                    <a:lnTo>
                      <a:pt x="471" y="986"/>
                    </a:lnTo>
                    <a:lnTo>
                      <a:pt x="470" y="986"/>
                    </a:lnTo>
                    <a:lnTo>
                      <a:pt x="469" y="986"/>
                    </a:lnTo>
                    <a:lnTo>
                      <a:pt x="469" y="984"/>
                    </a:lnTo>
                    <a:lnTo>
                      <a:pt x="470" y="984"/>
                    </a:lnTo>
                    <a:lnTo>
                      <a:pt x="470" y="983"/>
                    </a:lnTo>
                    <a:lnTo>
                      <a:pt x="469" y="984"/>
                    </a:lnTo>
                    <a:lnTo>
                      <a:pt x="468" y="984"/>
                    </a:lnTo>
                    <a:lnTo>
                      <a:pt x="468" y="982"/>
                    </a:lnTo>
                    <a:lnTo>
                      <a:pt x="470" y="981"/>
                    </a:lnTo>
                    <a:lnTo>
                      <a:pt x="469" y="979"/>
                    </a:lnTo>
                    <a:lnTo>
                      <a:pt x="470" y="975"/>
                    </a:lnTo>
                    <a:lnTo>
                      <a:pt x="471" y="975"/>
                    </a:lnTo>
                    <a:lnTo>
                      <a:pt x="471" y="973"/>
                    </a:lnTo>
                    <a:lnTo>
                      <a:pt x="472" y="972"/>
                    </a:lnTo>
                    <a:lnTo>
                      <a:pt x="474" y="968"/>
                    </a:lnTo>
                    <a:lnTo>
                      <a:pt x="473" y="966"/>
                    </a:lnTo>
                    <a:lnTo>
                      <a:pt x="473" y="965"/>
                    </a:lnTo>
                    <a:lnTo>
                      <a:pt x="470" y="965"/>
                    </a:lnTo>
                    <a:lnTo>
                      <a:pt x="470" y="967"/>
                    </a:lnTo>
                    <a:lnTo>
                      <a:pt x="466" y="966"/>
                    </a:lnTo>
                    <a:lnTo>
                      <a:pt x="465" y="966"/>
                    </a:lnTo>
                    <a:lnTo>
                      <a:pt x="464" y="966"/>
                    </a:lnTo>
                    <a:lnTo>
                      <a:pt x="465" y="968"/>
                    </a:lnTo>
                    <a:lnTo>
                      <a:pt x="463" y="969"/>
                    </a:lnTo>
                    <a:lnTo>
                      <a:pt x="463" y="970"/>
                    </a:lnTo>
                    <a:lnTo>
                      <a:pt x="464" y="970"/>
                    </a:lnTo>
                    <a:lnTo>
                      <a:pt x="463" y="971"/>
                    </a:lnTo>
                    <a:lnTo>
                      <a:pt x="462" y="970"/>
                    </a:lnTo>
                    <a:lnTo>
                      <a:pt x="460" y="970"/>
                    </a:lnTo>
                    <a:lnTo>
                      <a:pt x="460" y="969"/>
                    </a:lnTo>
                    <a:lnTo>
                      <a:pt x="460" y="969"/>
                    </a:lnTo>
                    <a:lnTo>
                      <a:pt x="460" y="968"/>
                    </a:lnTo>
                    <a:lnTo>
                      <a:pt x="458" y="968"/>
                    </a:lnTo>
                    <a:lnTo>
                      <a:pt x="458" y="968"/>
                    </a:lnTo>
                    <a:lnTo>
                      <a:pt x="455" y="967"/>
                    </a:lnTo>
                    <a:lnTo>
                      <a:pt x="454" y="967"/>
                    </a:lnTo>
                    <a:lnTo>
                      <a:pt x="454" y="968"/>
                    </a:lnTo>
                    <a:lnTo>
                      <a:pt x="453" y="968"/>
                    </a:lnTo>
                    <a:lnTo>
                      <a:pt x="453" y="969"/>
                    </a:lnTo>
                    <a:lnTo>
                      <a:pt x="452" y="969"/>
                    </a:lnTo>
                    <a:lnTo>
                      <a:pt x="452" y="971"/>
                    </a:lnTo>
                    <a:lnTo>
                      <a:pt x="451" y="971"/>
                    </a:lnTo>
                    <a:lnTo>
                      <a:pt x="451" y="970"/>
                    </a:lnTo>
                    <a:lnTo>
                      <a:pt x="450" y="970"/>
                    </a:lnTo>
                    <a:lnTo>
                      <a:pt x="447" y="970"/>
                    </a:lnTo>
                    <a:lnTo>
                      <a:pt x="443" y="968"/>
                    </a:lnTo>
                    <a:lnTo>
                      <a:pt x="443" y="966"/>
                    </a:lnTo>
                    <a:lnTo>
                      <a:pt x="440" y="966"/>
                    </a:lnTo>
                    <a:lnTo>
                      <a:pt x="438" y="965"/>
                    </a:lnTo>
                    <a:lnTo>
                      <a:pt x="433" y="966"/>
                    </a:lnTo>
                    <a:lnTo>
                      <a:pt x="434" y="969"/>
                    </a:lnTo>
                    <a:lnTo>
                      <a:pt x="436" y="970"/>
                    </a:lnTo>
                    <a:lnTo>
                      <a:pt x="438" y="970"/>
                    </a:lnTo>
                    <a:lnTo>
                      <a:pt x="439" y="971"/>
                    </a:lnTo>
                    <a:lnTo>
                      <a:pt x="440" y="971"/>
                    </a:lnTo>
                    <a:lnTo>
                      <a:pt x="440" y="973"/>
                    </a:lnTo>
                    <a:lnTo>
                      <a:pt x="440" y="974"/>
                    </a:lnTo>
                    <a:lnTo>
                      <a:pt x="442" y="974"/>
                    </a:lnTo>
                    <a:lnTo>
                      <a:pt x="442" y="975"/>
                    </a:lnTo>
                    <a:lnTo>
                      <a:pt x="440" y="975"/>
                    </a:lnTo>
                    <a:lnTo>
                      <a:pt x="440" y="974"/>
                    </a:lnTo>
                    <a:lnTo>
                      <a:pt x="439" y="974"/>
                    </a:lnTo>
                    <a:lnTo>
                      <a:pt x="439" y="973"/>
                    </a:lnTo>
                    <a:lnTo>
                      <a:pt x="438" y="972"/>
                    </a:lnTo>
                    <a:lnTo>
                      <a:pt x="436" y="971"/>
                    </a:lnTo>
                    <a:lnTo>
                      <a:pt x="435" y="970"/>
                    </a:lnTo>
                    <a:lnTo>
                      <a:pt x="433" y="971"/>
                    </a:lnTo>
                    <a:lnTo>
                      <a:pt x="433" y="971"/>
                    </a:lnTo>
                    <a:lnTo>
                      <a:pt x="432" y="973"/>
                    </a:lnTo>
                    <a:lnTo>
                      <a:pt x="432" y="974"/>
                    </a:lnTo>
                    <a:lnTo>
                      <a:pt x="431" y="975"/>
                    </a:lnTo>
                    <a:lnTo>
                      <a:pt x="431" y="976"/>
                    </a:lnTo>
                    <a:lnTo>
                      <a:pt x="432" y="976"/>
                    </a:lnTo>
                    <a:lnTo>
                      <a:pt x="431" y="977"/>
                    </a:lnTo>
                    <a:lnTo>
                      <a:pt x="430" y="977"/>
                    </a:lnTo>
                    <a:lnTo>
                      <a:pt x="427" y="977"/>
                    </a:lnTo>
                    <a:lnTo>
                      <a:pt x="428" y="976"/>
                    </a:lnTo>
                    <a:lnTo>
                      <a:pt x="426" y="975"/>
                    </a:lnTo>
                    <a:lnTo>
                      <a:pt x="426" y="973"/>
                    </a:lnTo>
                    <a:lnTo>
                      <a:pt x="426" y="972"/>
                    </a:lnTo>
                    <a:lnTo>
                      <a:pt x="423" y="972"/>
                    </a:lnTo>
                    <a:lnTo>
                      <a:pt x="423" y="973"/>
                    </a:lnTo>
                    <a:lnTo>
                      <a:pt x="420" y="973"/>
                    </a:lnTo>
                    <a:lnTo>
                      <a:pt x="419" y="974"/>
                    </a:lnTo>
                    <a:lnTo>
                      <a:pt x="422" y="974"/>
                    </a:lnTo>
                    <a:lnTo>
                      <a:pt x="423" y="978"/>
                    </a:lnTo>
                    <a:lnTo>
                      <a:pt x="424" y="979"/>
                    </a:lnTo>
                    <a:lnTo>
                      <a:pt x="423" y="980"/>
                    </a:lnTo>
                    <a:lnTo>
                      <a:pt x="423" y="982"/>
                    </a:lnTo>
                    <a:lnTo>
                      <a:pt x="423" y="982"/>
                    </a:lnTo>
                    <a:lnTo>
                      <a:pt x="423" y="985"/>
                    </a:lnTo>
                    <a:lnTo>
                      <a:pt x="423" y="987"/>
                    </a:lnTo>
                    <a:lnTo>
                      <a:pt x="424" y="988"/>
                    </a:lnTo>
                    <a:lnTo>
                      <a:pt x="424" y="989"/>
                    </a:lnTo>
                    <a:lnTo>
                      <a:pt x="423" y="989"/>
                    </a:lnTo>
                    <a:lnTo>
                      <a:pt x="423" y="991"/>
                    </a:lnTo>
                    <a:lnTo>
                      <a:pt x="423" y="996"/>
                    </a:lnTo>
                    <a:lnTo>
                      <a:pt x="424" y="998"/>
                    </a:lnTo>
                    <a:lnTo>
                      <a:pt x="424" y="1000"/>
                    </a:lnTo>
                    <a:lnTo>
                      <a:pt x="423" y="1001"/>
                    </a:lnTo>
                    <a:lnTo>
                      <a:pt x="422" y="1003"/>
                    </a:lnTo>
                    <a:lnTo>
                      <a:pt x="423" y="1003"/>
                    </a:lnTo>
                    <a:lnTo>
                      <a:pt x="426" y="1001"/>
                    </a:lnTo>
                    <a:lnTo>
                      <a:pt x="427" y="1001"/>
                    </a:lnTo>
                    <a:lnTo>
                      <a:pt x="428" y="1001"/>
                    </a:lnTo>
                    <a:lnTo>
                      <a:pt x="428" y="1000"/>
                    </a:lnTo>
                    <a:lnTo>
                      <a:pt x="428" y="999"/>
                    </a:lnTo>
                    <a:lnTo>
                      <a:pt x="428" y="998"/>
                    </a:lnTo>
                    <a:lnTo>
                      <a:pt x="429" y="998"/>
                    </a:lnTo>
                    <a:lnTo>
                      <a:pt x="429" y="1003"/>
                    </a:lnTo>
                    <a:lnTo>
                      <a:pt x="429" y="1005"/>
                    </a:lnTo>
                    <a:lnTo>
                      <a:pt x="427" y="1006"/>
                    </a:lnTo>
                    <a:lnTo>
                      <a:pt x="421" y="1007"/>
                    </a:lnTo>
                    <a:lnTo>
                      <a:pt x="419" y="1008"/>
                    </a:lnTo>
                    <a:lnTo>
                      <a:pt x="418" y="1008"/>
                    </a:lnTo>
                    <a:lnTo>
                      <a:pt x="416" y="1009"/>
                    </a:lnTo>
                    <a:lnTo>
                      <a:pt x="410" y="1010"/>
                    </a:lnTo>
                    <a:lnTo>
                      <a:pt x="408" y="1011"/>
                    </a:lnTo>
                    <a:lnTo>
                      <a:pt x="400" y="1012"/>
                    </a:lnTo>
                    <a:lnTo>
                      <a:pt x="396" y="1007"/>
                    </a:lnTo>
                    <a:lnTo>
                      <a:pt x="395" y="1007"/>
                    </a:lnTo>
                    <a:lnTo>
                      <a:pt x="394" y="1005"/>
                    </a:lnTo>
                    <a:lnTo>
                      <a:pt x="391" y="1003"/>
                    </a:lnTo>
                    <a:lnTo>
                      <a:pt x="391" y="1001"/>
                    </a:lnTo>
                    <a:lnTo>
                      <a:pt x="392" y="1000"/>
                    </a:lnTo>
                    <a:lnTo>
                      <a:pt x="391" y="999"/>
                    </a:lnTo>
                    <a:lnTo>
                      <a:pt x="391" y="998"/>
                    </a:lnTo>
                    <a:lnTo>
                      <a:pt x="390" y="998"/>
                    </a:lnTo>
                    <a:lnTo>
                      <a:pt x="390" y="996"/>
                    </a:lnTo>
                    <a:lnTo>
                      <a:pt x="390" y="995"/>
                    </a:lnTo>
                    <a:lnTo>
                      <a:pt x="390" y="991"/>
                    </a:lnTo>
                    <a:lnTo>
                      <a:pt x="391" y="991"/>
                    </a:lnTo>
                    <a:lnTo>
                      <a:pt x="393" y="991"/>
                    </a:lnTo>
                    <a:lnTo>
                      <a:pt x="392" y="991"/>
                    </a:lnTo>
                    <a:lnTo>
                      <a:pt x="392" y="989"/>
                    </a:lnTo>
                    <a:lnTo>
                      <a:pt x="393" y="989"/>
                    </a:lnTo>
                    <a:lnTo>
                      <a:pt x="395" y="989"/>
                    </a:lnTo>
                    <a:lnTo>
                      <a:pt x="397" y="990"/>
                    </a:lnTo>
                    <a:lnTo>
                      <a:pt x="398" y="989"/>
                    </a:lnTo>
                    <a:lnTo>
                      <a:pt x="398" y="990"/>
                    </a:lnTo>
                    <a:lnTo>
                      <a:pt x="400" y="990"/>
                    </a:lnTo>
                    <a:lnTo>
                      <a:pt x="399" y="989"/>
                    </a:lnTo>
                    <a:lnTo>
                      <a:pt x="397" y="989"/>
                    </a:lnTo>
                    <a:lnTo>
                      <a:pt x="396" y="988"/>
                    </a:lnTo>
                    <a:lnTo>
                      <a:pt x="397" y="987"/>
                    </a:lnTo>
                    <a:lnTo>
                      <a:pt x="396" y="987"/>
                    </a:lnTo>
                    <a:lnTo>
                      <a:pt x="395" y="987"/>
                    </a:lnTo>
                    <a:lnTo>
                      <a:pt x="396" y="982"/>
                    </a:lnTo>
                    <a:lnTo>
                      <a:pt x="397" y="981"/>
                    </a:lnTo>
                    <a:lnTo>
                      <a:pt x="399" y="984"/>
                    </a:lnTo>
                    <a:lnTo>
                      <a:pt x="398" y="984"/>
                    </a:lnTo>
                    <a:lnTo>
                      <a:pt x="399" y="985"/>
                    </a:lnTo>
                    <a:lnTo>
                      <a:pt x="400" y="985"/>
                    </a:lnTo>
                    <a:lnTo>
                      <a:pt x="400" y="984"/>
                    </a:lnTo>
                    <a:lnTo>
                      <a:pt x="399" y="982"/>
                    </a:lnTo>
                    <a:lnTo>
                      <a:pt x="399" y="981"/>
                    </a:lnTo>
                    <a:lnTo>
                      <a:pt x="396" y="979"/>
                    </a:lnTo>
                    <a:lnTo>
                      <a:pt x="396" y="977"/>
                    </a:lnTo>
                    <a:lnTo>
                      <a:pt x="397" y="977"/>
                    </a:lnTo>
                    <a:lnTo>
                      <a:pt x="398" y="976"/>
                    </a:lnTo>
                    <a:lnTo>
                      <a:pt x="398" y="976"/>
                    </a:lnTo>
                    <a:lnTo>
                      <a:pt x="400" y="976"/>
                    </a:lnTo>
                    <a:lnTo>
                      <a:pt x="400" y="976"/>
                    </a:lnTo>
                    <a:lnTo>
                      <a:pt x="400" y="976"/>
                    </a:lnTo>
                    <a:lnTo>
                      <a:pt x="401" y="975"/>
                    </a:lnTo>
                    <a:lnTo>
                      <a:pt x="397" y="974"/>
                    </a:lnTo>
                    <a:lnTo>
                      <a:pt x="397" y="973"/>
                    </a:lnTo>
                    <a:lnTo>
                      <a:pt x="392" y="970"/>
                    </a:lnTo>
                    <a:lnTo>
                      <a:pt x="393" y="967"/>
                    </a:lnTo>
                    <a:lnTo>
                      <a:pt x="393" y="965"/>
                    </a:lnTo>
                    <a:lnTo>
                      <a:pt x="394" y="964"/>
                    </a:lnTo>
                    <a:lnTo>
                      <a:pt x="394" y="963"/>
                    </a:lnTo>
                    <a:lnTo>
                      <a:pt x="389" y="964"/>
                    </a:lnTo>
                    <a:lnTo>
                      <a:pt x="390" y="964"/>
                    </a:lnTo>
                    <a:lnTo>
                      <a:pt x="391" y="965"/>
                    </a:lnTo>
                    <a:lnTo>
                      <a:pt x="391" y="966"/>
                    </a:lnTo>
                    <a:lnTo>
                      <a:pt x="390" y="966"/>
                    </a:lnTo>
                    <a:lnTo>
                      <a:pt x="388" y="966"/>
                    </a:lnTo>
                    <a:lnTo>
                      <a:pt x="388" y="968"/>
                    </a:lnTo>
                    <a:lnTo>
                      <a:pt x="389" y="967"/>
                    </a:lnTo>
                    <a:lnTo>
                      <a:pt x="390" y="969"/>
                    </a:lnTo>
                    <a:lnTo>
                      <a:pt x="391" y="970"/>
                    </a:lnTo>
                    <a:lnTo>
                      <a:pt x="390" y="971"/>
                    </a:lnTo>
                    <a:lnTo>
                      <a:pt x="388" y="971"/>
                    </a:lnTo>
                    <a:lnTo>
                      <a:pt x="385" y="971"/>
                    </a:lnTo>
                    <a:lnTo>
                      <a:pt x="384" y="970"/>
                    </a:lnTo>
                    <a:lnTo>
                      <a:pt x="380" y="969"/>
                    </a:lnTo>
                    <a:lnTo>
                      <a:pt x="376" y="969"/>
                    </a:lnTo>
                    <a:lnTo>
                      <a:pt x="374" y="969"/>
                    </a:lnTo>
                    <a:lnTo>
                      <a:pt x="372" y="969"/>
                    </a:lnTo>
                    <a:lnTo>
                      <a:pt x="374" y="967"/>
                    </a:lnTo>
                    <a:lnTo>
                      <a:pt x="371" y="968"/>
                    </a:lnTo>
                    <a:lnTo>
                      <a:pt x="370" y="966"/>
                    </a:lnTo>
                    <a:lnTo>
                      <a:pt x="370" y="965"/>
                    </a:lnTo>
                    <a:lnTo>
                      <a:pt x="367" y="965"/>
                    </a:lnTo>
                    <a:lnTo>
                      <a:pt x="366" y="965"/>
                    </a:lnTo>
                    <a:lnTo>
                      <a:pt x="366" y="967"/>
                    </a:lnTo>
                    <a:lnTo>
                      <a:pt x="364" y="968"/>
                    </a:lnTo>
                    <a:lnTo>
                      <a:pt x="361" y="968"/>
                    </a:lnTo>
                    <a:lnTo>
                      <a:pt x="361" y="969"/>
                    </a:lnTo>
                    <a:lnTo>
                      <a:pt x="362" y="970"/>
                    </a:lnTo>
                    <a:lnTo>
                      <a:pt x="363" y="970"/>
                    </a:lnTo>
                    <a:lnTo>
                      <a:pt x="364" y="970"/>
                    </a:lnTo>
                    <a:lnTo>
                      <a:pt x="364" y="970"/>
                    </a:lnTo>
                    <a:lnTo>
                      <a:pt x="366" y="970"/>
                    </a:lnTo>
                    <a:lnTo>
                      <a:pt x="367" y="970"/>
                    </a:lnTo>
                    <a:lnTo>
                      <a:pt x="368" y="969"/>
                    </a:lnTo>
                    <a:lnTo>
                      <a:pt x="369" y="969"/>
                    </a:lnTo>
                    <a:lnTo>
                      <a:pt x="371" y="970"/>
                    </a:lnTo>
                    <a:lnTo>
                      <a:pt x="373" y="971"/>
                    </a:lnTo>
                    <a:lnTo>
                      <a:pt x="373" y="973"/>
                    </a:lnTo>
                    <a:lnTo>
                      <a:pt x="374" y="974"/>
                    </a:lnTo>
                    <a:lnTo>
                      <a:pt x="374" y="974"/>
                    </a:lnTo>
                    <a:lnTo>
                      <a:pt x="372" y="976"/>
                    </a:lnTo>
                    <a:lnTo>
                      <a:pt x="373" y="977"/>
                    </a:lnTo>
                    <a:lnTo>
                      <a:pt x="375" y="978"/>
                    </a:lnTo>
                    <a:lnTo>
                      <a:pt x="375" y="979"/>
                    </a:lnTo>
                    <a:lnTo>
                      <a:pt x="376" y="980"/>
                    </a:lnTo>
                    <a:lnTo>
                      <a:pt x="376" y="981"/>
                    </a:lnTo>
                    <a:lnTo>
                      <a:pt x="379" y="986"/>
                    </a:lnTo>
                    <a:lnTo>
                      <a:pt x="380" y="986"/>
                    </a:lnTo>
                    <a:lnTo>
                      <a:pt x="382" y="989"/>
                    </a:lnTo>
                    <a:lnTo>
                      <a:pt x="382" y="989"/>
                    </a:lnTo>
                    <a:lnTo>
                      <a:pt x="383" y="990"/>
                    </a:lnTo>
                    <a:lnTo>
                      <a:pt x="384" y="991"/>
                    </a:lnTo>
                    <a:lnTo>
                      <a:pt x="385" y="990"/>
                    </a:lnTo>
                    <a:lnTo>
                      <a:pt x="386" y="991"/>
                    </a:lnTo>
                    <a:lnTo>
                      <a:pt x="386" y="991"/>
                    </a:lnTo>
                    <a:lnTo>
                      <a:pt x="385" y="991"/>
                    </a:lnTo>
                    <a:lnTo>
                      <a:pt x="385" y="992"/>
                    </a:lnTo>
                    <a:lnTo>
                      <a:pt x="386" y="995"/>
                    </a:lnTo>
                    <a:lnTo>
                      <a:pt x="385" y="994"/>
                    </a:lnTo>
                    <a:lnTo>
                      <a:pt x="385" y="995"/>
                    </a:lnTo>
                    <a:lnTo>
                      <a:pt x="388" y="996"/>
                    </a:lnTo>
                    <a:lnTo>
                      <a:pt x="386" y="996"/>
                    </a:lnTo>
                    <a:lnTo>
                      <a:pt x="385" y="997"/>
                    </a:lnTo>
                    <a:lnTo>
                      <a:pt x="386" y="997"/>
                    </a:lnTo>
                    <a:lnTo>
                      <a:pt x="388" y="997"/>
                    </a:lnTo>
                    <a:lnTo>
                      <a:pt x="388" y="998"/>
                    </a:lnTo>
                    <a:lnTo>
                      <a:pt x="388" y="1000"/>
                    </a:lnTo>
                    <a:lnTo>
                      <a:pt x="390" y="1003"/>
                    </a:lnTo>
                    <a:lnTo>
                      <a:pt x="388" y="1006"/>
                    </a:lnTo>
                    <a:lnTo>
                      <a:pt x="384" y="1008"/>
                    </a:lnTo>
                    <a:lnTo>
                      <a:pt x="384" y="1009"/>
                    </a:lnTo>
                    <a:lnTo>
                      <a:pt x="382" y="1010"/>
                    </a:lnTo>
                    <a:lnTo>
                      <a:pt x="380" y="1013"/>
                    </a:lnTo>
                    <a:lnTo>
                      <a:pt x="376" y="1015"/>
                    </a:lnTo>
                    <a:lnTo>
                      <a:pt x="375" y="1014"/>
                    </a:lnTo>
                    <a:lnTo>
                      <a:pt x="371" y="1009"/>
                    </a:lnTo>
                    <a:lnTo>
                      <a:pt x="368" y="1007"/>
                    </a:lnTo>
                    <a:lnTo>
                      <a:pt x="365" y="1006"/>
                    </a:lnTo>
                    <a:lnTo>
                      <a:pt x="362" y="1006"/>
                    </a:lnTo>
                    <a:lnTo>
                      <a:pt x="361" y="1006"/>
                    </a:lnTo>
                    <a:lnTo>
                      <a:pt x="359" y="1005"/>
                    </a:lnTo>
                    <a:lnTo>
                      <a:pt x="353" y="1003"/>
                    </a:lnTo>
                    <a:lnTo>
                      <a:pt x="349" y="999"/>
                    </a:lnTo>
                    <a:lnTo>
                      <a:pt x="349" y="998"/>
                    </a:lnTo>
                    <a:lnTo>
                      <a:pt x="348" y="996"/>
                    </a:lnTo>
                    <a:lnTo>
                      <a:pt x="347" y="995"/>
                    </a:lnTo>
                    <a:lnTo>
                      <a:pt x="346" y="994"/>
                    </a:lnTo>
                    <a:lnTo>
                      <a:pt x="346" y="993"/>
                    </a:lnTo>
                    <a:lnTo>
                      <a:pt x="344" y="991"/>
                    </a:lnTo>
                    <a:lnTo>
                      <a:pt x="343" y="991"/>
                    </a:lnTo>
                    <a:lnTo>
                      <a:pt x="342" y="989"/>
                    </a:lnTo>
                    <a:lnTo>
                      <a:pt x="340" y="988"/>
                    </a:lnTo>
                    <a:lnTo>
                      <a:pt x="339" y="988"/>
                    </a:lnTo>
                    <a:lnTo>
                      <a:pt x="338" y="986"/>
                    </a:lnTo>
                    <a:lnTo>
                      <a:pt x="335" y="986"/>
                    </a:lnTo>
                    <a:lnTo>
                      <a:pt x="332" y="983"/>
                    </a:lnTo>
                    <a:lnTo>
                      <a:pt x="330" y="983"/>
                    </a:lnTo>
                    <a:lnTo>
                      <a:pt x="329" y="984"/>
                    </a:lnTo>
                    <a:lnTo>
                      <a:pt x="327" y="984"/>
                    </a:lnTo>
                    <a:lnTo>
                      <a:pt x="320" y="978"/>
                    </a:lnTo>
                    <a:lnTo>
                      <a:pt x="318" y="976"/>
                    </a:lnTo>
                    <a:lnTo>
                      <a:pt x="316" y="976"/>
                    </a:lnTo>
                    <a:lnTo>
                      <a:pt x="315" y="975"/>
                    </a:lnTo>
                    <a:lnTo>
                      <a:pt x="309" y="973"/>
                    </a:lnTo>
                    <a:lnTo>
                      <a:pt x="306" y="971"/>
                    </a:lnTo>
                    <a:lnTo>
                      <a:pt x="304" y="971"/>
                    </a:lnTo>
                    <a:lnTo>
                      <a:pt x="303" y="970"/>
                    </a:lnTo>
                    <a:lnTo>
                      <a:pt x="301" y="970"/>
                    </a:lnTo>
                    <a:lnTo>
                      <a:pt x="299" y="968"/>
                    </a:lnTo>
                    <a:lnTo>
                      <a:pt x="299" y="966"/>
                    </a:lnTo>
                    <a:lnTo>
                      <a:pt x="299" y="964"/>
                    </a:lnTo>
                    <a:lnTo>
                      <a:pt x="299" y="964"/>
                    </a:lnTo>
                    <a:lnTo>
                      <a:pt x="301" y="963"/>
                    </a:lnTo>
                    <a:lnTo>
                      <a:pt x="300" y="963"/>
                    </a:lnTo>
                    <a:lnTo>
                      <a:pt x="301" y="961"/>
                    </a:lnTo>
                    <a:lnTo>
                      <a:pt x="299" y="960"/>
                    </a:lnTo>
                    <a:lnTo>
                      <a:pt x="298" y="960"/>
                    </a:lnTo>
                    <a:lnTo>
                      <a:pt x="298" y="961"/>
                    </a:lnTo>
                    <a:lnTo>
                      <a:pt x="297" y="962"/>
                    </a:lnTo>
                    <a:lnTo>
                      <a:pt x="295" y="960"/>
                    </a:lnTo>
                    <a:lnTo>
                      <a:pt x="291" y="959"/>
                    </a:lnTo>
                    <a:lnTo>
                      <a:pt x="291" y="961"/>
                    </a:lnTo>
                    <a:lnTo>
                      <a:pt x="291" y="963"/>
                    </a:lnTo>
                    <a:lnTo>
                      <a:pt x="290" y="962"/>
                    </a:lnTo>
                    <a:lnTo>
                      <a:pt x="290" y="961"/>
                    </a:lnTo>
                    <a:lnTo>
                      <a:pt x="291" y="960"/>
                    </a:lnTo>
                    <a:lnTo>
                      <a:pt x="291" y="959"/>
                    </a:lnTo>
                    <a:lnTo>
                      <a:pt x="291" y="959"/>
                    </a:lnTo>
                    <a:lnTo>
                      <a:pt x="291" y="959"/>
                    </a:lnTo>
                    <a:lnTo>
                      <a:pt x="288" y="956"/>
                    </a:lnTo>
                    <a:lnTo>
                      <a:pt x="285" y="952"/>
                    </a:lnTo>
                    <a:lnTo>
                      <a:pt x="283" y="952"/>
                    </a:lnTo>
                    <a:lnTo>
                      <a:pt x="283" y="950"/>
                    </a:lnTo>
                    <a:lnTo>
                      <a:pt x="280" y="949"/>
                    </a:lnTo>
                    <a:lnTo>
                      <a:pt x="278" y="948"/>
                    </a:lnTo>
                    <a:lnTo>
                      <a:pt x="278" y="947"/>
                    </a:lnTo>
                    <a:lnTo>
                      <a:pt x="277" y="946"/>
                    </a:lnTo>
                    <a:lnTo>
                      <a:pt x="277" y="945"/>
                    </a:lnTo>
                    <a:lnTo>
                      <a:pt x="275" y="942"/>
                    </a:lnTo>
                    <a:lnTo>
                      <a:pt x="273" y="942"/>
                    </a:lnTo>
                    <a:lnTo>
                      <a:pt x="271" y="939"/>
                    </a:lnTo>
                    <a:lnTo>
                      <a:pt x="270" y="937"/>
                    </a:lnTo>
                    <a:lnTo>
                      <a:pt x="268" y="935"/>
                    </a:lnTo>
                    <a:lnTo>
                      <a:pt x="266" y="935"/>
                    </a:lnTo>
                    <a:lnTo>
                      <a:pt x="263" y="933"/>
                    </a:lnTo>
                    <a:lnTo>
                      <a:pt x="262" y="931"/>
                    </a:lnTo>
                    <a:lnTo>
                      <a:pt x="264" y="926"/>
                    </a:lnTo>
                    <a:lnTo>
                      <a:pt x="262" y="926"/>
                    </a:lnTo>
                    <a:lnTo>
                      <a:pt x="262" y="923"/>
                    </a:lnTo>
                    <a:lnTo>
                      <a:pt x="264" y="922"/>
                    </a:lnTo>
                    <a:lnTo>
                      <a:pt x="264" y="921"/>
                    </a:lnTo>
                    <a:lnTo>
                      <a:pt x="266" y="921"/>
                    </a:lnTo>
                    <a:lnTo>
                      <a:pt x="269" y="918"/>
                    </a:lnTo>
                    <a:lnTo>
                      <a:pt x="269" y="917"/>
                    </a:lnTo>
                    <a:lnTo>
                      <a:pt x="267" y="914"/>
                    </a:lnTo>
                    <a:lnTo>
                      <a:pt x="266" y="914"/>
                    </a:lnTo>
                    <a:lnTo>
                      <a:pt x="267" y="915"/>
                    </a:lnTo>
                    <a:lnTo>
                      <a:pt x="266" y="916"/>
                    </a:lnTo>
                    <a:lnTo>
                      <a:pt x="264" y="915"/>
                    </a:lnTo>
                    <a:lnTo>
                      <a:pt x="264" y="914"/>
                    </a:lnTo>
                    <a:lnTo>
                      <a:pt x="262" y="915"/>
                    </a:lnTo>
                    <a:lnTo>
                      <a:pt x="262" y="915"/>
                    </a:lnTo>
                    <a:lnTo>
                      <a:pt x="261" y="913"/>
                    </a:lnTo>
                    <a:lnTo>
                      <a:pt x="264" y="912"/>
                    </a:lnTo>
                    <a:lnTo>
                      <a:pt x="264" y="912"/>
                    </a:lnTo>
                    <a:lnTo>
                      <a:pt x="264" y="911"/>
                    </a:lnTo>
                    <a:lnTo>
                      <a:pt x="262" y="911"/>
                    </a:lnTo>
                    <a:lnTo>
                      <a:pt x="261" y="913"/>
                    </a:lnTo>
                    <a:lnTo>
                      <a:pt x="260" y="914"/>
                    </a:lnTo>
                    <a:lnTo>
                      <a:pt x="261" y="916"/>
                    </a:lnTo>
                    <a:lnTo>
                      <a:pt x="263" y="916"/>
                    </a:lnTo>
                    <a:lnTo>
                      <a:pt x="264" y="916"/>
                    </a:lnTo>
                    <a:lnTo>
                      <a:pt x="266" y="917"/>
                    </a:lnTo>
                    <a:lnTo>
                      <a:pt x="267" y="918"/>
                    </a:lnTo>
                    <a:lnTo>
                      <a:pt x="265" y="920"/>
                    </a:lnTo>
                    <a:lnTo>
                      <a:pt x="263" y="920"/>
                    </a:lnTo>
                    <a:lnTo>
                      <a:pt x="262" y="921"/>
                    </a:lnTo>
                    <a:lnTo>
                      <a:pt x="262" y="922"/>
                    </a:lnTo>
                    <a:lnTo>
                      <a:pt x="261" y="922"/>
                    </a:lnTo>
                    <a:lnTo>
                      <a:pt x="261" y="924"/>
                    </a:lnTo>
                    <a:lnTo>
                      <a:pt x="262" y="924"/>
                    </a:lnTo>
                    <a:lnTo>
                      <a:pt x="262" y="926"/>
                    </a:lnTo>
                    <a:lnTo>
                      <a:pt x="262" y="926"/>
                    </a:lnTo>
                    <a:lnTo>
                      <a:pt x="262" y="927"/>
                    </a:lnTo>
                    <a:lnTo>
                      <a:pt x="260" y="933"/>
                    </a:lnTo>
                    <a:lnTo>
                      <a:pt x="260" y="934"/>
                    </a:lnTo>
                    <a:lnTo>
                      <a:pt x="260" y="936"/>
                    </a:lnTo>
                    <a:lnTo>
                      <a:pt x="260" y="937"/>
                    </a:lnTo>
                    <a:lnTo>
                      <a:pt x="259" y="938"/>
                    </a:lnTo>
                    <a:lnTo>
                      <a:pt x="257" y="938"/>
                    </a:lnTo>
                    <a:lnTo>
                      <a:pt x="256" y="933"/>
                    </a:lnTo>
                    <a:lnTo>
                      <a:pt x="255" y="932"/>
                    </a:lnTo>
                    <a:lnTo>
                      <a:pt x="255" y="931"/>
                    </a:lnTo>
                    <a:lnTo>
                      <a:pt x="254" y="930"/>
                    </a:lnTo>
                    <a:lnTo>
                      <a:pt x="254" y="930"/>
                    </a:lnTo>
                    <a:lnTo>
                      <a:pt x="254" y="931"/>
                    </a:lnTo>
                    <a:lnTo>
                      <a:pt x="252" y="930"/>
                    </a:lnTo>
                    <a:lnTo>
                      <a:pt x="252" y="929"/>
                    </a:lnTo>
                    <a:lnTo>
                      <a:pt x="252" y="928"/>
                    </a:lnTo>
                    <a:lnTo>
                      <a:pt x="250" y="927"/>
                    </a:lnTo>
                    <a:lnTo>
                      <a:pt x="250" y="926"/>
                    </a:lnTo>
                    <a:lnTo>
                      <a:pt x="246" y="924"/>
                    </a:lnTo>
                    <a:lnTo>
                      <a:pt x="244" y="923"/>
                    </a:lnTo>
                    <a:lnTo>
                      <a:pt x="241" y="922"/>
                    </a:lnTo>
                    <a:lnTo>
                      <a:pt x="240" y="921"/>
                    </a:lnTo>
                    <a:lnTo>
                      <a:pt x="240" y="921"/>
                    </a:lnTo>
                    <a:lnTo>
                      <a:pt x="238" y="920"/>
                    </a:lnTo>
                    <a:lnTo>
                      <a:pt x="236" y="920"/>
                    </a:lnTo>
                    <a:lnTo>
                      <a:pt x="235" y="923"/>
                    </a:lnTo>
                    <a:lnTo>
                      <a:pt x="234" y="923"/>
                    </a:lnTo>
                    <a:lnTo>
                      <a:pt x="232" y="923"/>
                    </a:lnTo>
                    <a:lnTo>
                      <a:pt x="230" y="922"/>
                    </a:lnTo>
                    <a:lnTo>
                      <a:pt x="229" y="922"/>
                    </a:lnTo>
                    <a:lnTo>
                      <a:pt x="229" y="921"/>
                    </a:lnTo>
                    <a:lnTo>
                      <a:pt x="227" y="919"/>
                    </a:lnTo>
                    <a:lnTo>
                      <a:pt x="226" y="919"/>
                    </a:lnTo>
                    <a:lnTo>
                      <a:pt x="224" y="918"/>
                    </a:lnTo>
                    <a:lnTo>
                      <a:pt x="224" y="916"/>
                    </a:lnTo>
                    <a:lnTo>
                      <a:pt x="224" y="916"/>
                    </a:lnTo>
                    <a:lnTo>
                      <a:pt x="224" y="914"/>
                    </a:lnTo>
                    <a:lnTo>
                      <a:pt x="223" y="914"/>
                    </a:lnTo>
                    <a:lnTo>
                      <a:pt x="222" y="912"/>
                    </a:lnTo>
                    <a:lnTo>
                      <a:pt x="219" y="912"/>
                    </a:lnTo>
                    <a:lnTo>
                      <a:pt x="220" y="913"/>
                    </a:lnTo>
                    <a:lnTo>
                      <a:pt x="220" y="913"/>
                    </a:lnTo>
                    <a:lnTo>
                      <a:pt x="219" y="914"/>
                    </a:lnTo>
                    <a:lnTo>
                      <a:pt x="219" y="914"/>
                    </a:lnTo>
                    <a:lnTo>
                      <a:pt x="220" y="917"/>
                    </a:lnTo>
                    <a:lnTo>
                      <a:pt x="220" y="918"/>
                    </a:lnTo>
                    <a:lnTo>
                      <a:pt x="222" y="919"/>
                    </a:lnTo>
                    <a:lnTo>
                      <a:pt x="222" y="920"/>
                    </a:lnTo>
                    <a:lnTo>
                      <a:pt x="224" y="921"/>
                    </a:lnTo>
                    <a:lnTo>
                      <a:pt x="226" y="923"/>
                    </a:lnTo>
                    <a:lnTo>
                      <a:pt x="228" y="923"/>
                    </a:lnTo>
                    <a:lnTo>
                      <a:pt x="229" y="924"/>
                    </a:lnTo>
                    <a:lnTo>
                      <a:pt x="236" y="924"/>
                    </a:lnTo>
                    <a:lnTo>
                      <a:pt x="236" y="926"/>
                    </a:lnTo>
                    <a:lnTo>
                      <a:pt x="237" y="927"/>
                    </a:lnTo>
                    <a:lnTo>
                      <a:pt x="238" y="927"/>
                    </a:lnTo>
                    <a:lnTo>
                      <a:pt x="239" y="926"/>
                    </a:lnTo>
                    <a:lnTo>
                      <a:pt x="241" y="926"/>
                    </a:lnTo>
                    <a:lnTo>
                      <a:pt x="243" y="926"/>
                    </a:lnTo>
                    <a:lnTo>
                      <a:pt x="244" y="927"/>
                    </a:lnTo>
                    <a:lnTo>
                      <a:pt x="244" y="928"/>
                    </a:lnTo>
                    <a:lnTo>
                      <a:pt x="245" y="929"/>
                    </a:lnTo>
                    <a:lnTo>
                      <a:pt x="245" y="928"/>
                    </a:lnTo>
                    <a:lnTo>
                      <a:pt x="247" y="929"/>
                    </a:lnTo>
                    <a:lnTo>
                      <a:pt x="246" y="932"/>
                    </a:lnTo>
                    <a:lnTo>
                      <a:pt x="250" y="935"/>
                    </a:lnTo>
                    <a:lnTo>
                      <a:pt x="250" y="937"/>
                    </a:lnTo>
                    <a:lnTo>
                      <a:pt x="251" y="937"/>
                    </a:lnTo>
                    <a:lnTo>
                      <a:pt x="252" y="939"/>
                    </a:lnTo>
                    <a:lnTo>
                      <a:pt x="252" y="940"/>
                    </a:lnTo>
                    <a:lnTo>
                      <a:pt x="256" y="942"/>
                    </a:lnTo>
                    <a:lnTo>
                      <a:pt x="257" y="943"/>
                    </a:lnTo>
                    <a:lnTo>
                      <a:pt x="257" y="944"/>
                    </a:lnTo>
                    <a:lnTo>
                      <a:pt x="256" y="945"/>
                    </a:lnTo>
                    <a:lnTo>
                      <a:pt x="256" y="945"/>
                    </a:lnTo>
                    <a:lnTo>
                      <a:pt x="257" y="947"/>
                    </a:lnTo>
                    <a:lnTo>
                      <a:pt x="259" y="947"/>
                    </a:lnTo>
                    <a:lnTo>
                      <a:pt x="260" y="948"/>
                    </a:lnTo>
                    <a:lnTo>
                      <a:pt x="261" y="947"/>
                    </a:lnTo>
                    <a:lnTo>
                      <a:pt x="261" y="947"/>
                    </a:lnTo>
                    <a:lnTo>
                      <a:pt x="262" y="945"/>
                    </a:lnTo>
                    <a:lnTo>
                      <a:pt x="264" y="946"/>
                    </a:lnTo>
                    <a:lnTo>
                      <a:pt x="262" y="947"/>
                    </a:lnTo>
                    <a:lnTo>
                      <a:pt x="263" y="948"/>
                    </a:lnTo>
                    <a:lnTo>
                      <a:pt x="262" y="948"/>
                    </a:lnTo>
                    <a:lnTo>
                      <a:pt x="261" y="949"/>
                    </a:lnTo>
                    <a:lnTo>
                      <a:pt x="262" y="950"/>
                    </a:lnTo>
                    <a:lnTo>
                      <a:pt x="262" y="951"/>
                    </a:lnTo>
                    <a:lnTo>
                      <a:pt x="264" y="952"/>
                    </a:lnTo>
                    <a:lnTo>
                      <a:pt x="264" y="953"/>
                    </a:lnTo>
                    <a:lnTo>
                      <a:pt x="265" y="953"/>
                    </a:lnTo>
                    <a:lnTo>
                      <a:pt x="266" y="955"/>
                    </a:lnTo>
                    <a:lnTo>
                      <a:pt x="268" y="955"/>
                    </a:lnTo>
                    <a:lnTo>
                      <a:pt x="268" y="957"/>
                    </a:lnTo>
                    <a:lnTo>
                      <a:pt x="270" y="958"/>
                    </a:lnTo>
                    <a:lnTo>
                      <a:pt x="272" y="959"/>
                    </a:lnTo>
                    <a:lnTo>
                      <a:pt x="273" y="960"/>
                    </a:lnTo>
                    <a:lnTo>
                      <a:pt x="275" y="961"/>
                    </a:lnTo>
                    <a:lnTo>
                      <a:pt x="277" y="962"/>
                    </a:lnTo>
                    <a:lnTo>
                      <a:pt x="277" y="964"/>
                    </a:lnTo>
                    <a:lnTo>
                      <a:pt x="282" y="964"/>
                    </a:lnTo>
                    <a:lnTo>
                      <a:pt x="283" y="965"/>
                    </a:lnTo>
                    <a:lnTo>
                      <a:pt x="284" y="966"/>
                    </a:lnTo>
                    <a:lnTo>
                      <a:pt x="286" y="966"/>
                    </a:lnTo>
                    <a:lnTo>
                      <a:pt x="285" y="965"/>
                    </a:lnTo>
                    <a:lnTo>
                      <a:pt x="286" y="965"/>
                    </a:lnTo>
                    <a:lnTo>
                      <a:pt x="286" y="965"/>
                    </a:lnTo>
                    <a:lnTo>
                      <a:pt x="288" y="966"/>
                    </a:lnTo>
                    <a:lnTo>
                      <a:pt x="287" y="967"/>
                    </a:lnTo>
                    <a:lnTo>
                      <a:pt x="290" y="969"/>
                    </a:lnTo>
                    <a:lnTo>
                      <a:pt x="292" y="972"/>
                    </a:lnTo>
                    <a:lnTo>
                      <a:pt x="290" y="971"/>
                    </a:lnTo>
                    <a:lnTo>
                      <a:pt x="288" y="969"/>
                    </a:lnTo>
                    <a:lnTo>
                      <a:pt x="286" y="970"/>
                    </a:lnTo>
                    <a:lnTo>
                      <a:pt x="286" y="971"/>
                    </a:lnTo>
                    <a:lnTo>
                      <a:pt x="287" y="972"/>
                    </a:lnTo>
                    <a:lnTo>
                      <a:pt x="287" y="974"/>
                    </a:lnTo>
                    <a:lnTo>
                      <a:pt x="288" y="975"/>
                    </a:lnTo>
                    <a:lnTo>
                      <a:pt x="289" y="975"/>
                    </a:lnTo>
                    <a:lnTo>
                      <a:pt x="289" y="976"/>
                    </a:lnTo>
                    <a:lnTo>
                      <a:pt x="290" y="976"/>
                    </a:lnTo>
                    <a:lnTo>
                      <a:pt x="292" y="977"/>
                    </a:lnTo>
                    <a:lnTo>
                      <a:pt x="292" y="982"/>
                    </a:lnTo>
                    <a:lnTo>
                      <a:pt x="293" y="984"/>
                    </a:lnTo>
                    <a:lnTo>
                      <a:pt x="294" y="983"/>
                    </a:lnTo>
                    <a:lnTo>
                      <a:pt x="294" y="982"/>
                    </a:lnTo>
                    <a:lnTo>
                      <a:pt x="294" y="982"/>
                    </a:lnTo>
                    <a:lnTo>
                      <a:pt x="296" y="982"/>
                    </a:lnTo>
                    <a:lnTo>
                      <a:pt x="296" y="984"/>
                    </a:lnTo>
                    <a:lnTo>
                      <a:pt x="297" y="984"/>
                    </a:lnTo>
                    <a:lnTo>
                      <a:pt x="297" y="985"/>
                    </a:lnTo>
                    <a:lnTo>
                      <a:pt x="297" y="985"/>
                    </a:lnTo>
                    <a:lnTo>
                      <a:pt x="298" y="984"/>
                    </a:lnTo>
                    <a:lnTo>
                      <a:pt x="298" y="983"/>
                    </a:lnTo>
                    <a:lnTo>
                      <a:pt x="297" y="982"/>
                    </a:lnTo>
                    <a:lnTo>
                      <a:pt x="297" y="981"/>
                    </a:lnTo>
                    <a:lnTo>
                      <a:pt x="298" y="981"/>
                    </a:lnTo>
                    <a:lnTo>
                      <a:pt x="299" y="981"/>
                    </a:lnTo>
                    <a:lnTo>
                      <a:pt x="299" y="982"/>
                    </a:lnTo>
                    <a:lnTo>
                      <a:pt x="298" y="985"/>
                    </a:lnTo>
                    <a:lnTo>
                      <a:pt x="297" y="986"/>
                    </a:lnTo>
                    <a:lnTo>
                      <a:pt x="297" y="987"/>
                    </a:lnTo>
                    <a:lnTo>
                      <a:pt x="294" y="988"/>
                    </a:lnTo>
                    <a:lnTo>
                      <a:pt x="292" y="990"/>
                    </a:lnTo>
                    <a:lnTo>
                      <a:pt x="291" y="991"/>
                    </a:lnTo>
                    <a:lnTo>
                      <a:pt x="290" y="992"/>
                    </a:lnTo>
                    <a:lnTo>
                      <a:pt x="290" y="993"/>
                    </a:lnTo>
                    <a:lnTo>
                      <a:pt x="288" y="994"/>
                    </a:lnTo>
                    <a:lnTo>
                      <a:pt x="288" y="995"/>
                    </a:lnTo>
                    <a:lnTo>
                      <a:pt x="287" y="996"/>
                    </a:lnTo>
                    <a:lnTo>
                      <a:pt x="287" y="998"/>
                    </a:lnTo>
                    <a:lnTo>
                      <a:pt x="285" y="1000"/>
                    </a:lnTo>
                    <a:lnTo>
                      <a:pt x="283" y="1005"/>
                    </a:lnTo>
                    <a:lnTo>
                      <a:pt x="280" y="1006"/>
                    </a:lnTo>
                    <a:lnTo>
                      <a:pt x="278" y="1006"/>
                    </a:lnTo>
                    <a:lnTo>
                      <a:pt x="278" y="1007"/>
                    </a:lnTo>
                    <a:lnTo>
                      <a:pt x="276" y="1006"/>
                    </a:lnTo>
                    <a:lnTo>
                      <a:pt x="272" y="1006"/>
                    </a:lnTo>
                    <a:lnTo>
                      <a:pt x="271" y="1006"/>
                    </a:lnTo>
                    <a:lnTo>
                      <a:pt x="266" y="1006"/>
                    </a:lnTo>
                    <a:lnTo>
                      <a:pt x="265" y="1006"/>
                    </a:lnTo>
                    <a:lnTo>
                      <a:pt x="265" y="1007"/>
                    </a:lnTo>
                    <a:lnTo>
                      <a:pt x="262" y="1007"/>
                    </a:lnTo>
                    <a:lnTo>
                      <a:pt x="260" y="1009"/>
                    </a:lnTo>
                    <a:lnTo>
                      <a:pt x="256" y="1010"/>
                    </a:lnTo>
                    <a:lnTo>
                      <a:pt x="253" y="1007"/>
                    </a:lnTo>
                    <a:lnTo>
                      <a:pt x="252" y="1007"/>
                    </a:lnTo>
                    <a:lnTo>
                      <a:pt x="252" y="1007"/>
                    </a:lnTo>
                    <a:lnTo>
                      <a:pt x="251" y="1006"/>
                    </a:lnTo>
                    <a:lnTo>
                      <a:pt x="251" y="1004"/>
                    </a:lnTo>
                    <a:lnTo>
                      <a:pt x="252" y="1002"/>
                    </a:lnTo>
                    <a:lnTo>
                      <a:pt x="252" y="1001"/>
                    </a:lnTo>
                    <a:lnTo>
                      <a:pt x="251" y="1000"/>
                    </a:lnTo>
                    <a:lnTo>
                      <a:pt x="251" y="998"/>
                    </a:lnTo>
                    <a:lnTo>
                      <a:pt x="251" y="997"/>
                    </a:lnTo>
                    <a:lnTo>
                      <a:pt x="251" y="996"/>
                    </a:lnTo>
                    <a:lnTo>
                      <a:pt x="251" y="995"/>
                    </a:lnTo>
                    <a:lnTo>
                      <a:pt x="250" y="994"/>
                    </a:lnTo>
                    <a:lnTo>
                      <a:pt x="249" y="994"/>
                    </a:lnTo>
                    <a:lnTo>
                      <a:pt x="248" y="995"/>
                    </a:lnTo>
                    <a:lnTo>
                      <a:pt x="246" y="995"/>
                    </a:lnTo>
                    <a:lnTo>
                      <a:pt x="246" y="992"/>
                    </a:lnTo>
                    <a:lnTo>
                      <a:pt x="247" y="992"/>
                    </a:lnTo>
                    <a:lnTo>
                      <a:pt x="247" y="991"/>
                    </a:lnTo>
                    <a:lnTo>
                      <a:pt x="246" y="990"/>
                    </a:lnTo>
                    <a:lnTo>
                      <a:pt x="244" y="991"/>
                    </a:lnTo>
                    <a:lnTo>
                      <a:pt x="243" y="988"/>
                    </a:lnTo>
                    <a:lnTo>
                      <a:pt x="240" y="988"/>
                    </a:lnTo>
                    <a:lnTo>
                      <a:pt x="239" y="989"/>
                    </a:lnTo>
                    <a:lnTo>
                      <a:pt x="238" y="987"/>
                    </a:lnTo>
                    <a:lnTo>
                      <a:pt x="238" y="985"/>
                    </a:lnTo>
                    <a:lnTo>
                      <a:pt x="238" y="984"/>
                    </a:lnTo>
                    <a:lnTo>
                      <a:pt x="235" y="984"/>
                    </a:lnTo>
                    <a:lnTo>
                      <a:pt x="235" y="982"/>
                    </a:lnTo>
                    <a:lnTo>
                      <a:pt x="234" y="981"/>
                    </a:lnTo>
                    <a:lnTo>
                      <a:pt x="231" y="981"/>
                    </a:lnTo>
                    <a:lnTo>
                      <a:pt x="231" y="981"/>
                    </a:lnTo>
                    <a:lnTo>
                      <a:pt x="230" y="981"/>
                    </a:lnTo>
                    <a:lnTo>
                      <a:pt x="230" y="981"/>
                    </a:lnTo>
                    <a:lnTo>
                      <a:pt x="230" y="982"/>
                    </a:lnTo>
                    <a:lnTo>
                      <a:pt x="234" y="982"/>
                    </a:lnTo>
                    <a:lnTo>
                      <a:pt x="234" y="985"/>
                    </a:lnTo>
                    <a:lnTo>
                      <a:pt x="238" y="985"/>
                    </a:lnTo>
                    <a:lnTo>
                      <a:pt x="237" y="987"/>
                    </a:lnTo>
                    <a:lnTo>
                      <a:pt x="239" y="989"/>
                    </a:lnTo>
                    <a:lnTo>
                      <a:pt x="240" y="989"/>
                    </a:lnTo>
                    <a:lnTo>
                      <a:pt x="241" y="989"/>
                    </a:lnTo>
                    <a:lnTo>
                      <a:pt x="242" y="989"/>
                    </a:lnTo>
                    <a:lnTo>
                      <a:pt x="243" y="990"/>
                    </a:lnTo>
                    <a:lnTo>
                      <a:pt x="243" y="991"/>
                    </a:lnTo>
                    <a:lnTo>
                      <a:pt x="245" y="991"/>
                    </a:lnTo>
                    <a:lnTo>
                      <a:pt x="245" y="991"/>
                    </a:lnTo>
                    <a:lnTo>
                      <a:pt x="247" y="991"/>
                    </a:lnTo>
                    <a:lnTo>
                      <a:pt x="247" y="992"/>
                    </a:lnTo>
                    <a:lnTo>
                      <a:pt x="246" y="992"/>
                    </a:lnTo>
                    <a:lnTo>
                      <a:pt x="245" y="994"/>
                    </a:lnTo>
                    <a:lnTo>
                      <a:pt x="246" y="995"/>
                    </a:lnTo>
                    <a:lnTo>
                      <a:pt x="248" y="995"/>
                    </a:lnTo>
                    <a:lnTo>
                      <a:pt x="249" y="995"/>
                    </a:lnTo>
                    <a:lnTo>
                      <a:pt x="250" y="995"/>
                    </a:lnTo>
                    <a:lnTo>
                      <a:pt x="250" y="1000"/>
                    </a:lnTo>
                    <a:lnTo>
                      <a:pt x="251" y="1001"/>
                    </a:lnTo>
                    <a:lnTo>
                      <a:pt x="251" y="1002"/>
                    </a:lnTo>
                    <a:lnTo>
                      <a:pt x="250" y="1003"/>
                    </a:lnTo>
                    <a:lnTo>
                      <a:pt x="250" y="1006"/>
                    </a:lnTo>
                    <a:lnTo>
                      <a:pt x="257" y="1011"/>
                    </a:lnTo>
                    <a:lnTo>
                      <a:pt x="259" y="1010"/>
                    </a:lnTo>
                    <a:lnTo>
                      <a:pt x="260" y="1011"/>
                    </a:lnTo>
                    <a:lnTo>
                      <a:pt x="260" y="1010"/>
                    </a:lnTo>
                    <a:lnTo>
                      <a:pt x="262" y="1010"/>
                    </a:lnTo>
                    <a:lnTo>
                      <a:pt x="263" y="1008"/>
                    </a:lnTo>
                    <a:lnTo>
                      <a:pt x="265" y="1008"/>
                    </a:lnTo>
                    <a:lnTo>
                      <a:pt x="265" y="1009"/>
                    </a:lnTo>
                    <a:lnTo>
                      <a:pt x="262" y="1011"/>
                    </a:lnTo>
                    <a:lnTo>
                      <a:pt x="261" y="1011"/>
                    </a:lnTo>
                    <a:lnTo>
                      <a:pt x="258" y="1013"/>
                    </a:lnTo>
                    <a:lnTo>
                      <a:pt x="255" y="1015"/>
                    </a:lnTo>
                    <a:lnTo>
                      <a:pt x="254" y="1016"/>
                    </a:lnTo>
                    <a:lnTo>
                      <a:pt x="251" y="1016"/>
                    </a:lnTo>
                    <a:lnTo>
                      <a:pt x="249" y="1018"/>
                    </a:lnTo>
                    <a:lnTo>
                      <a:pt x="238" y="1020"/>
                    </a:lnTo>
                    <a:lnTo>
                      <a:pt x="234" y="1022"/>
                    </a:lnTo>
                    <a:lnTo>
                      <a:pt x="229" y="1022"/>
                    </a:lnTo>
                    <a:lnTo>
                      <a:pt x="227" y="1023"/>
                    </a:lnTo>
                    <a:lnTo>
                      <a:pt x="226" y="1023"/>
                    </a:lnTo>
                    <a:lnTo>
                      <a:pt x="225" y="1023"/>
                    </a:lnTo>
                    <a:lnTo>
                      <a:pt x="223" y="1024"/>
                    </a:lnTo>
                    <a:lnTo>
                      <a:pt x="220" y="1027"/>
                    </a:lnTo>
                    <a:lnTo>
                      <a:pt x="219" y="1027"/>
                    </a:lnTo>
                    <a:lnTo>
                      <a:pt x="218" y="1026"/>
                    </a:lnTo>
                    <a:lnTo>
                      <a:pt x="217" y="1026"/>
                    </a:lnTo>
                    <a:lnTo>
                      <a:pt x="217" y="1027"/>
                    </a:lnTo>
                    <a:lnTo>
                      <a:pt x="216" y="1029"/>
                    </a:lnTo>
                    <a:lnTo>
                      <a:pt x="214" y="1030"/>
                    </a:lnTo>
                    <a:lnTo>
                      <a:pt x="212" y="1030"/>
                    </a:lnTo>
                    <a:lnTo>
                      <a:pt x="212" y="1029"/>
                    </a:lnTo>
                    <a:lnTo>
                      <a:pt x="215" y="1028"/>
                    </a:lnTo>
                    <a:lnTo>
                      <a:pt x="214" y="1028"/>
                    </a:lnTo>
                    <a:lnTo>
                      <a:pt x="215" y="1027"/>
                    </a:lnTo>
                    <a:lnTo>
                      <a:pt x="215" y="1026"/>
                    </a:lnTo>
                    <a:lnTo>
                      <a:pt x="214" y="1027"/>
                    </a:lnTo>
                    <a:lnTo>
                      <a:pt x="214" y="1028"/>
                    </a:lnTo>
                    <a:lnTo>
                      <a:pt x="214" y="1027"/>
                    </a:lnTo>
                    <a:lnTo>
                      <a:pt x="213" y="1027"/>
                    </a:lnTo>
                    <a:lnTo>
                      <a:pt x="213" y="1028"/>
                    </a:lnTo>
                    <a:lnTo>
                      <a:pt x="212" y="1029"/>
                    </a:lnTo>
                    <a:lnTo>
                      <a:pt x="211" y="1029"/>
                    </a:lnTo>
                    <a:lnTo>
                      <a:pt x="211" y="1028"/>
                    </a:lnTo>
                    <a:lnTo>
                      <a:pt x="212" y="1027"/>
                    </a:lnTo>
                    <a:lnTo>
                      <a:pt x="212" y="1027"/>
                    </a:lnTo>
                    <a:lnTo>
                      <a:pt x="210" y="1027"/>
                    </a:lnTo>
                    <a:lnTo>
                      <a:pt x="210" y="1028"/>
                    </a:lnTo>
                    <a:lnTo>
                      <a:pt x="208" y="1028"/>
                    </a:lnTo>
                    <a:lnTo>
                      <a:pt x="208" y="1028"/>
                    </a:lnTo>
                    <a:lnTo>
                      <a:pt x="210" y="1029"/>
                    </a:lnTo>
                    <a:lnTo>
                      <a:pt x="210" y="1032"/>
                    </a:lnTo>
                    <a:lnTo>
                      <a:pt x="208" y="1032"/>
                    </a:lnTo>
                    <a:lnTo>
                      <a:pt x="207" y="1032"/>
                    </a:lnTo>
                    <a:lnTo>
                      <a:pt x="207" y="1032"/>
                    </a:lnTo>
                    <a:lnTo>
                      <a:pt x="207" y="1032"/>
                    </a:lnTo>
                    <a:lnTo>
                      <a:pt x="206" y="1032"/>
                    </a:lnTo>
                    <a:lnTo>
                      <a:pt x="206" y="1034"/>
                    </a:lnTo>
                    <a:lnTo>
                      <a:pt x="203" y="1033"/>
                    </a:lnTo>
                    <a:lnTo>
                      <a:pt x="202" y="1033"/>
                    </a:lnTo>
                    <a:lnTo>
                      <a:pt x="202" y="1032"/>
                    </a:lnTo>
                    <a:lnTo>
                      <a:pt x="204" y="1030"/>
                    </a:lnTo>
                    <a:lnTo>
                      <a:pt x="207" y="1030"/>
                    </a:lnTo>
                    <a:lnTo>
                      <a:pt x="207" y="1029"/>
                    </a:lnTo>
                    <a:lnTo>
                      <a:pt x="205" y="1029"/>
                    </a:lnTo>
                    <a:lnTo>
                      <a:pt x="202" y="1031"/>
                    </a:lnTo>
                    <a:lnTo>
                      <a:pt x="202" y="1031"/>
                    </a:lnTo>
                    <a:lnTo>
                      <a:pt x="201" y="1029"/>
                    </a:lnTo>
                    <a:lnTo>
                      <a:pt x="199" y="1029"/>
                    </a:lnTo>
                    <a:lnTo>
                      <a:pt x="197" y="1028"/>
                    </a:lnTo>
                    <a:lnTo>
                      <a:pt x="197" y="1027"/>
                    </a:lnTo>
                    <a:lnTo>
                      <a:pt x="197" y="1026"/>
                    </a:lnTo>
                    <a:lnTo>
                      <a:pt x="196" y="1025"/>
                    </a:lnTo>
                    <a:lnTo>
                      <a:pt x="196" y="1027"/>
                    </a:lnTo>
                    <a:lnTo>
                      <a:pt x="197" y="1028"/>
                    </a:lnTo>
                    <a:lnTo>
                      <a:pt x="197" y="1029"/>
                    </a:lnTo>
                    <a:lnTo>
                      <a:pt x="200" y="1031"/>
                    </a:lnTo>
                    <a:lnTo>
                      <a:pt x="200" y="1033"/>
                    </a:lnTo>
                    <a:lnTo>
                      <a:pt x="199" y="1033"/>
                    </a:lnTo>
                    <a:lnTo>
                      <a:pt x="198" y="1033"/>
                    </a:lnTo>
                    <a:lnTo>
                      <a:pt x="198" y="1032"/>
                    </a:lnTo>
                    <a:lnTo>
                      <a:pt x="197" y="1031"/>
                    </a:lnTo>
                    <a:lnTo>
                      <a:pt x="198" y="1032"/>
                    </a:lnTo>
                    <a:lnTo>
                      <a:pt x="197" y="1032"/>
                    </a:lnTo>
                    <a:lnTo>
                      <a:pt x="197" y="1033"/>
                    </a:lnTo>
                    <a:lnTo>
                      <a:pt x="196" y="1033"/>
                    </a:lnTo>
                    <a:lnTo>
                      <a:pt x="196" y="1035"/>
                    </a:lnTo>
                    <a:lnTo>
                      <a:pt x="192" y="1035"/>
                    </a:lnTo>
                    <a:lnTo>
                      <a:pt x="192" y="1036"/>
                    </a:lnTo>
                    <a:lnTo>
                      <a:pt x="192" y="1037"/>
                    </a:lnTo>
                    <a:lnTo>
                      <a:pt x="192" y="1038"/>
                    </a:lnTo>
                    <a:lnTo>
                      <a:pt x="193" y="1038"/>
                    </a:lnTo>
                    <a:lnTo>
                      <a:pt x="193" y="1037"/>
                    </a:lnTo>
                    <a:lnTo>
                      <a:pt x="194" y="1037"/>
                    </a:lnTo>
                    <a:lnTo>
                      <a:pt x="194" y="1041"/>
                    </a:lnTo>
                    <a:lnTo>
                      <a:pt x="191" y="1043"/>
                    </a:lnTo>
                    <a:lnTo>
                      <a:pt x="191" y="1044"/>
                    </a:lnTo>
                    <a:lnTo>
                      <a:pt x="189" y="1045"/>
                    </a:lnTo>
                    <a:lnTo>
                      <a:pt x="189" y="1047"/>
                    </a:lnTo>
                    <a:lnTo>
                      <a:pt x="188" y="1047"/>
                    </a:lnTo>
                    <a:lnTo>
                      <a:pt x="188" y="1048"/>
                    </a:lnTo>
                    <a:lnTo>
                      <a:pt x="187" y="1049"/>
                    </a:lnTo>
                    <a:lnTo>
                      <a:pt x="187" y="1050"/>
                    </a:lnTo>
                    <a:lnTo>
                      <a:pt x="187" y="1051"/>
                    </a:lnTo>
                    <a:lnTo>
                      <a:pt x="184" y="1052"/>
                    </a:lnTo>
                    <a:lnTo>
                      <a:pt x="184" y="1053"/>
                    </a:lnTo>
                    <a:lnTo>
                      <a:pt x="184" y="1053"/>
                    </a:lnTo>
                    <a:lnTo>
                      <a:pt x="183" y="1054"/>
                    </a:lnTo>
                    <a:lnTo>
                      <a:pt x="183" y="1057"/>
                    </a:lnTo>
                    <a:lnTo>
                      <a:pt x="183" y="1057"/>
                    </a:lnTo>
                    <a:lnTo>
                      <a:pt x="182" y="1056"/>
                    </a:lnTo>
                    <a:lnTo>
                      <a:pt x="181" y="1055"/>
                    </a:lnTo>
                    <a:lnTo>
                      <a:pt x="181" y="1054"/>
                    </a:lnTo>
                    <a:lnTo>
                      <a:pt x="181" y="1054"/>
                    </a:lnTo>
                    <a:lnTo>
                      <a:pt x="181" y="1052"/>
                    </a:lnTo>
                    <a:lnTo>
                      <a:pt x="182" y="1053"/>
                    </a:lnTo>
                    <a:lnTo>
                      <a:pt x="182" y="1052"/>
                    </a:lnTo>
                    <a:lnTo>
                      <a:pt x="181" y="1052"/>
                    </a:lnTo>
                    <a:lnTo>
                      <a:pt x="180" y="1050"/>
                    </a:lnTo>
                    <a:lnTo>
                      <a:pt x="179" y="1051"/>
                    </a:lnTo>
                    <a:lnTo>
                      <a:pt x="180" y="1051"/>
                    </a:lnTo>
                    <a:lnTo>
                      <a:pt x="180" y="1053"/>
                    </a:lnTo>
                    <a:lnTo>
                      <a:pt x="179" y="1054"/>
                    </a:lnTo>
                    <a:lnTo>
                      <a:pt x="180" y="1054"/>
                    </a:lnTo>
                    <a:lnTo>
                      <a:pt x="181" y="1056"/>
                    </a:lnTo>
                    <a:lnTo>
                      <a:pt x="181" y="1057"/>
                    </a:lnTo>
                    <a:lnTo>
                      <a:pt x="178" y="1058"/>
                    </a:lnTo>
                    <a:lnTo>
                      <a:pt x="176" y="1057"/>
                    </a:lnTo>
                    <a:lnTo>
                      <a:pt x="176" y="1056"/>
                    </a:lnTo>
                    <a:lnTo>
                      <a:pt x="176" y="1056"/>
                    </a:lnTo>
                    <a:lnTo>
                      <a:pt x="175" y="1055"/>
                    </a:lnTo>
                    <a:lnTo>
                      <a:pt x="174" y="1055"/>
                    </a:lnTo>
                    <a:lnTo>
                      <a:pt x="178" y="1059"/>
                    </a:lnTo>
                    <a:lnTo>
                      <a:pt x="181" y="1058"/>
                    </a:lnTo>
                    <a:lnTo>
                      <a:pt x="181" y="1060"/>
                    </a:lnTo>
                    <a:lnTo>
                      <a:pt x="182" y="1060"/>
                    </a:lnTo>
                    <a:lnTo>
                      <a:pt x="182" y="1060"/>
                    </a:lnTo>
                    <a:lnTo>
                      <a:pt x="182" y="1061"/>
                    </a:lnTo>
                    <a:lnTo>
                      <a:pt x="183" y="1061"/>
                    </a:lnTo>
                    <a:lnTo>
                      <a:pt x="183" y="1060"/>
                    </a:lnTo>
                    <a:lnTo>
                      <a:pt x="183" y="1060"/>
                    </a:lnTo>
                    <a:lnTo>
                      <a:pt x="184" y="1062"/>
                    </a:lnTo>
                    <a:lnTo>
                      <a:pt x="185" y="1061"/>
                    </a:lnTo>
                    <a:lnTo>
                      <a:pt x="184" y="1060"/>
                    </a:lnTo>
                    <a:lnTo>
                      <a:pt x="184" y="1058"/>
                    </a:lnTo>
                    <a:lnTo>
                      <a:pt x="184" y="1057"/>
                    </a:lnTo>
                    <a:lnTo>
                      <a:pt x="186" y="1060"/>
                    </a:lnTo>
                    <a:lnTo>
                      <a:pt x="187" y="1060"/>
                    </a:lnTo>
                    <a:lnTo>
                      <a:pt x="186" y="1062"/>
                    </a:lnTo>
                    <a:lnTo>
                      <a:pt x="183" y="1062"/>
                    </a:lnTo>
                    <a:lnTo>
                      <a:pt x="182" y="1061"/>
                    </a:lnTo>
                    <a:lnTo>
                      <a:pt x="180" y="1060"/>
                    </a:lnTo>
                    <a:lnTo>
                      <a:pt x="170" y="1053"/>
                    </a:lnTo>
                    <a:lnTo>
                      <a:pt x="164" y="1051"/>
                    </a:lnTo>
                    <a:lnTo>
                      <a:pt x="159" y="1049"/>
                    </a:lnTo>
                    <a:lnTo>
                      <a:pt x="151" y="1047"/>
                    </a:lnTo>
                    <a:lnTo>
                      <a:pt x="147" y="1045"/>
                    </a:lnTo>
                    <a:lnTo>
                      <a:pt x="143" y="1044"/>
                    </a:lnTo>
                    <a:lnTo>
                      <a:pt x="141" y="1043"/>
                    </a:lnTo>
                    <a:lnTo>
                      <a:pt x="140" y="1043"/>
                    </a:lnTo>
                    <a:lnTo>
                      <a:pt x="137" y="1042"/>
                    </a:lnTo>
                    <a:lnTo>
                      <a:pt x="133" y="1042"/>
                    </a:lnTo>
                    <a:lnTo>
                      <a:pt x="130" y="1041"/>
                    </a:lnTo>
                    <a:lnTo>
                      <a:pt x="130" y="1041"/>
                    </a:lnTo>
                    <a:lnTo>
                      <a:pt x="127" y="1028"/>
                    </a:lnTo>
                    <a:lnTo>
                      <a:pt x="100" y="1028"/>
                    </a:lnTo>
                    <a:lnTo>
                      <a:pt x="102" y="1013"/>
                    </a:lnTo>
                    <a:lnTo>
                      <a:pt x="100" y="1011"/>
                    </a:lnTo>
                    <a:lnTo>
                      <a:pt x="76" y="1018"/>
                    </a:lnTo>
                    <a:lnTo>
                      <a:pt x="70" y="1008"/>
                    </a:lnTo>
                    <a:lnTo>
                      <a:pt x="65" y="994"/>
                    </a:lnTo>
                    <a:lnTo>
                      <a:pt x="67" y="982"/>
                    </a:lnTo>
                    <a:lnTo>
                      <a:pt x="72" y="974"/>
                    </a:lnTo>
                    <a:lnTo>
                      <a:pt x="67" y="948"/>
                    </a:lnTo>
                    <a:lnTo>
                      <a:pt x="55" y="949"/>
                    </a:lnTo>
                    <a:lnTo>
                      <a:pt x="51" y="932"/>
                    </a:lnTo>
                    <a:lnTo>
                      <a:pt x="65" y="921"/>
                    </a:lnTo>
                    <a:lnTo>
                      <a:pt x="67" y="905"/>
                    </a:lnTo>
                    <a:lnTo>
                      <a:pt x="52" y="902"/>
                    </a:lnTo>
                    <a:lnTo>
                      <a:pt x="41" y="909"/>
                    </a:lnTo>
                    <a:lnTo>
                      <a:pt x="32" y="908"/>
                    </a:lnTo>
                    <a:lnTo>
                      <a:pt x="20" y="894"/>
                    </a:lnTo>
                    <a:lnTo>
                      <a:pt x="0" y="863"/>
                    </a:lnTo>
                    <a:lnTo>
                      <a:pt x="11" y="855"/>
                    </a:lnTo>
                    <a:lnTo>
                      <a:pt x="37" y="850"/>
                    </a:lnTo>
                    <a:lnTo>
                      <a:pt x="40" y="851"/>
                    </a:lnTo>
                    <a:lnTo>
                      <a:pt x="38" y="857"/>
                    </a:lnTo>
                    <a:lnTo>
                      <a:pt x="43" y="858"/>
                    </a:lnTo>
                    <a:lnTo>
                      <a:pt x="48" y="849"/>
                    </a:lnTo>
                    <a:lnTo>
                      <a:pt x="52" y="848"/>
                    </a:lnTo>
                    <a:lnTo>
                      <a:pt x="65" y="860"/>
                    </a:lnTo>
                    <a:lnTo>
                      <a:pt x="85" y="864"/>
                    </a:lnTo>
                    <a:lnTo>
                      <a:pt x="97" y="870"/>
                    </a:lnTo>
                    <a:lnTo>
                      <a:pt x="117" y="872"/>
                    </a:lnTo>
                    <a:lnTo>
                      <a:pt x="130" y="886"/>
                    </a:lnTo>
                    <a:lnTo>
                      <a:pt x="137" y="890"/>
                    </a:lnTo>
                    <a:lnTo>
                      <a:pt x="158" y="883"/>
                    </a:lnTo>
                    <a:lnTo>
                      <a:pt x="163" y="871"/>
                    </a:lnTo>
                    <a:lnTo>
                      <a:pt x="153" y="858"/>
                    </a:lnTo>
                    <a:lnTo>
                      <a:pt x="156" y="851"/>
                    </a:lnTo>
                    <a:lnTo>
                      <a:pt x="165" y="842"/>
                    </a:lnTo>
                    <a:lnTo>
                      <a:pt x="162" y="836"/>
                    </a:lnTo>
                    <a:lnTo>
                      <a:pt x="152" y="830"/>
                    </a:lnTo>
                    <a:lnTo>
                      <a:pt x="154" y="816"/>
                    </a:lnTo>
                    <a:lnTo>
                      <a:pt x="149" y="793"/>
                    </a:lnTo>
                    <a:lnTo>
                      <a:pt x="152" y="778"/>
                    </a:lnTo>
                    <a:lnTo>
                      <a:pt x="150" y="771"/>
                    </a:lnTo>
                    <a:lnTo>
                      <a:pt x="138" y="765"/>
                    </a:lnTo>
                    <a:lnTo>
                      <a:pt x="141" y="748"/>
                    </a:lnTo>
                    <a:lnTo>
                      <a:pt x="137" y="733"/>
                    </a:lnTo>
                    <a:lnTo>
                      <a:pt x="123" y="709"/>
                    </a:lnTo>
                    <a:lnTo>
                      <a:pt x="118" y="687"/>
                    </a:lnTo>
                    <a:lnTo>
                      <a:pt x="125" y="685"/>
                    </a:lnTo>
                    <a:lnTo>
                      <a:pt x="150" y="688"/>
                    </a:lnTo>
                    <a:lnTo>
                      <a:pt x="156" y="686"/>
                    </a:lnTo>
                    <a:lnTo>
                      <a:pt x="163" y="676"/>
                    </a:lnTo>
                    <a:lnTo>
                      <a:pt x="172" y="672"/>
                    </a:lnTo>
                    <a:lnTo>
                      <a:pt x="192" y="681"/>
                    </a:lnTo>
                    <a:lnTo>
                      <a:pt x="197" y="676"/>
                    </a:lnTo>
                    <a:lnTo>
                      <a:pt x="191" y="659"/>
                    </a:lnTo>
                    <a:lnTo>
                      <a:pt x="200" y="640"/>
                    </a:lnTo>
                    <a:lnTo>
                      <a:pt x="197" y="620"/>
                    </a:lnTo>
                    <a:lnTo>
                      <a:pt x="215" y="619"/>
                    </a:lnTo>
                    <a:lnTo>
                      <a:pt x="216" y="610"/>
                    </a:lnTo>
                    <a:lnTo>
                      <a:pt x="211" y="603"/>
                    </a:lnTo>
                    <a:lnTo>
                      <a:pt x="210" y="594"/>
                    </a:lnTo>
                    <a:lnTo>
                      <a:pt x="194" y="587"/>
                    </a:lnTo>
                    <a:lnTo>
                      <a:pt x="180" y="562"/>
                    </a:lnTo>
                    <a:lnTo>
                      <a:pt x="184" y="556"/>
                    </a:lnTo>
                    <a:lnTo>
                      <a:pt x="199" y="552"/>
                    </a:lnTo>
                    <a:lnTo>
                      <a:pt x="199" y="546"/>
                    </a:lnTo>
                    <a:lnTo>
                      <a:pt x="196" y="534"/>
                    </a:lnTo>
                    <a:lnTo>
                      <a:pt x="186" y="527"/>
                    </a:lnTo>
                    <a:lnTo>
                      <a:pt x="174" y="507"/>
                    </a:lnTo>
                    <a:lnTo>
                      <a:pt x="170" y="487"/>
                    </a:lnTo>
                    <a:lnTo>
                      <a:pt x="162" y="484"/>
                    </a:lnTo>
                    <a:lnTo>
                      <a:pt x="141" y="450"/>
                    </a:lnTo>
                    <a:lnTo>
                      <a:pt x="131" y="451"/>
                    </a:lnTo>
                    <a:lnTo>
                      <a:pt x="128" y="447"/>
                    </a:lnTo>
                    <a:lnTo>
                      <a:pt x="126" y="427"/>
                    </a:lnTo>
                    <a:lnTo>
                      <a:pt x="135" y="420"/>
                    </a:lnTo>
                    <a:lnTo>
                      <a:pt x="137" y="405"/>
                    </a:lnTo>
                    <a:lnTo>
                      <a:pt x="124" y="392"/>
                    </a:lnTo>
                    <a:lnTo>
                      <a:pt x="123" y="378"/>
                    </a:lnTo>
                    <a:lnTo>
                      <a:pt x="124" y="371"/>
                    </a:lnTo>
                    <a:lnTo>
                      <a:pt x="140" y="375"/>
                    </a:lnTo>
                    <a:lnTo>
                      <a:pt x="142" y="371"/>
                    </a:lnTo>
                    <a:lnTo>
                      <a:pt x="141" y="366"/>
                    </a:lnTo>
                    <a:lnTo>
                      <a:pt x="128" y="352"/>
                    </a:lnTo>
                    <a:lnTo>
                      <a:pt x="125" y="333"/>
                    </a:lnTo>
                    <a:lnTo>
                      <a:pt x="120" y="311"/>
                    </a:lnTo>
                    <a:lnTo>
                      <a:pt x="112" y="302"/>
                    </a:lnTo>
                    <a:lnTo>
                      <a:pt x="126" y="286"/>
                    </a:lnTo>
                    <a:lnTo>
                      <a:pt x="128" y="244"/>
                    </a:lnTo>
                    <a:lnTo>
                      <a:pt x="136" y="224"/>
                    </a:lnTo>
                    <a:lnTo>
                      <a:pt x="145" y="216"/>
                    </a:lnTo>
                    <a:lnTo>
                      <a:pt x="141" y="205"/>
                    </a:lnTo>
                    <a:lnTo>
                      <a:pt x="157" y="189"/>
                    </a:lnTo>
                    <a:lnTo>
                      <a:pt x="157" y="183"/>
                    </a:lnTo>
                    <a:lnTo>
                      <a:pt x="154" y="179"/>
                    </a:lnTo>
                    <a:lnTo>
                      <a:pt x="136" y="169"/>
                    </a:lnTo>
                    <a:lnTo>
                      <a:pt x="138" y="151"/>
                    </a:lnTo>
                    <a:lnTo>
                      <a:pt x="138" y="151"/>
                    </a:lnTo>
                    <a:lnTo>
                      <a:pt x="161" y="172"/>
                    </a:lnTo>
                    <a:lnTo>
                      <a:pt x="166" y="172"/>
                    </a:lnTo>
                    <a:lnTo>
                      <a:pt x="169" y="163"/>
                    </a:lnTo>
                    <a:lnTo>
                      <a:pt x="186" y="162"/>
                    </a:lnTo>
                    <a:lnTo>
                      <a:pt x="188" y="151"/>
                    </a:lnTo>
                    <a:lnTo>
                      <a:pt x="201" y="148"/>
                    </a:lnTo>
                    <a:lnTo>
                      <a:pt x="205" y="141"/>
                    </a:lnTo>
                    <a:lnTo>
                      <a:pt x="211" y="110"/>
                    </a:lnTo>
                    <a:lnTo>
                      <a:pt x="212" y="96"/>
                    </a:lnTo>
                    <a:lnTo>
                      <a:pt x="221" y="84"/>
                    </a:lnTo>
                    <a:lnTo>
                      <a:pt x="223" y="75"/>
                    </a:lnTo>
                    <a:lnTo>
                      <a:pt x="237" y="74"/>
                    </a:lnTo>
                    <a:lnTo>
                      <a:pt x="239" y="73"/>
                    </a:lnTo>
                    <a:lnTo>
                      <a:pt x="238" y="62"/>
                    </a:lnTo>
                    <a:lnTo>
                      <a:pt x="244" y="61"/>
                    </a:lnTo>
                    <a:lnTo>
                      <a:pt x="252" y="62"/>
                    </a:lnTo>
                    <a:lnTo>
                      <a:pt x="265" y="73"/>
                    </a:lnTo>
                    <a:lnTo>
                      <a:pt x="275" y="71"/>
                    </a:lnTo>
                    <a:lnTo>
                      <a:pt x="278" y="64"/>
                    </a:lnTo>
                    <a:lnTo>
                      <a:pt x="268" y="54"/>
                    </a:lnTo>
                    <a:lnTo>
                      <a:pt x="283" y="42"/>
                    </a:lnTo>
                    <a:lnTo>
                      <a:pt x="286" y="29"/>
                    </a:lnTo>
                    <a:lnTo>
                      <a:pt x="292" y="23"/>
                    </a:lnTo>
                    <a:lnTo>
                      <a:pt x="292" y="23"/>
                    </a:lnTo>
                    <a:lnTo>
                      <a:pt x="332" y="70"/>
                    </a:lnTo>
                    <a:lnTo>
                      <a:pt x="328" y="74"/>
                    </a:lnTo>
                    <a:lnTo>
                      <a:pt x="314" y="76"/>
                    </a:lnTo>
                    <a:lnTo>
                      <a:pt x="299" y="84"/>
                    </a:lnTo>
                    <a:lnTo>
                      <a:pt x="305" y="88"/>
                    </a:lnTo>
                    <a:lnTo>
                      <a:pt x="304" y="112"/>
                    </a:lnTo>
                    <a:lnTo>
                      <a:pt x="308" y="118"/>
                    </a:lnTo>
                    <a:lnTo>
                      <a:pt x="318" y="154"/>
                    </a:lnTo>
                    <a:lnTo>
                      <a:pt x="323" y="157"/>
                    </a:lnTo>
                    <a:lnTo>
                      <a:pt x="333" y="154"/>
                    </a:lnTo>
                    <a:lnTo>
                      <a:pt x="356" y="155"/>
                    </a:lnTo>
                    <a:lnTo>
                      <a:pt x="366" y="148"/>
                    </a:lnTo>
                    <a:lnTo>
                      <a:pt x="377" y="147"/>
                    </a:lnTo>
                    <a:lnTo>
                      <a:pt x="386" y="136"/>
                    </a:lnTo>
                    <a:lnTo>
                      <a:pt x="391" y="133"/>
                    </a:lnTo>
                    <a:lnTo>
                      <a:pt x="376" y="127"/>
                    </a:lnTo>
                    <a:lnTo>
                      <a:pt x="386" y="115"/>
                    </a:lnTo>
                    <a:lnTo>
                      <a:pt x="397" y="108"/>
                    </a:lnTo>
                    <a:lnTo>
                      <a:pt x="425" y="101"/>
                    </a:lnTo>
                    <a:lnTo>
                      <a:pt x="431" y="93"/>
                    </a:lnTo>
                    <a:lnTo>
                      <a:pt x="446" y="94"/>
                    </a:lnTo>
                    <a:lnTo>
                      <a:pt x="465" y="86"/>
                    </a:lnTo>
                    <a:lnTo>
                      <a:pt x="469" y="87"/>
                    </a:lnTo>
                    <a:lnTo>
                      <a:pt x="487" y="126"/>
                    </a:lnTo>
                    <a:lnTo>
                      <a:pt x="493" y="125"/>
                    </a:lnTo>
                    <a:lnTo>
                      <a:pt x="508" y="111"/>
                    </a:lnTo>
                    <a:lnTo>
                      <a:pt x="509" y="97"/>
                    </a:lnTo>
                    <a:lnTo>
                      <a:pt x="518" y="95"/>
                    </a:lnTo>
                    <a:lnTo>
                      <a:pt x="522" y="93"/>
                    </a:lnTo>
                    <a:lnTo>
                      <a:pt x="522" y="87"/>
                    </a:lnTo>
                    <a:lnTo>
                      <a:pt x="511" y="78"/>
                    </a:lnTo>
                    <a:lnTo>
                      <a:pt x="504" y="65"/>
                    </a:lnTo>
                    <a:lnTo>
                      <a:pt x="499" y="63"/>
                    </a:lnTo>
                    <a:lnTo>
                      <a:pt x="498" y="56"/>
                    </a:lnTo>
                    <a:lnTo>
                      <a:pt x="523" y="48"/>
                    </a:lnTo>
                    <a:lnTo>
                      <a:pt x="529" y="40"/>
                    </a:lnTo>
                    <a:lnTo>
                      <a:pt x="529" y="34"/>
                    </a:lnTo>
                    <a:lnTo>
                      <a:pt x="532" y="29"/>
                    </a:lnTo>
                    <a:lnTo>
                      <a:pt x="546" y="33"/>
                    </a:lnTo>
                    <a:lnTo>
                      <a:pt x="553" y="22"/>
                    </a:lnTo>
                    <a:lnTo>
                      <a:pt x="568" y="23"/>
                    </a:lnTo>
                    <a:lnTo>
                      <a:pt x="604" y="0"/>
                    </a:lnTo>
                    <a:lnTo>
                      <a:pt x="604" y="0"/>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4" name="Freeform 13">
                <a:extLst>
                  <a:ext uri="{FF2B5EF4-FFF2-40B4-BE49-F238E27FC236}">
                    <a16:creationId xmlns:a16="http://schemas.microsoft.com/office/drawing/2014/main" id="{2137BB4E-E93F-4CB6-A951-A91CD3F78C72}"/>
                  </a:ext>
                </a:extLst>
              </p:cNvPr>
              <p:cNvSpPr>
                <a:spLocks noEditPoints="1"/>
              </p:cNvSpPr>
              <p:nvPr/>
            </p:nvSpPr>
            <p:spPr bwMode="auto">
              <a:xfrm>
                <a:off x="10614777" y="7270648"/>
                <a:ext cx="1517953" cy="1174965"/>
              </a:xfrm>
              <a:custGeom>
                <a:avLst/>
                <a:gdLst>
                  <a:gd name="T0" fmla="*/ 1858 w 1965"/>
                  <a:gd name="T1" fmla="*/ 15 h 1521"/>
                  <a:gd name="T2" fmla="*/ 1814 w 1965"/>
                  <a:gd name="T3" fmla="*/ 796 h 1521"/>
                  <a:gd name="T4" fmla="*/ 1751 w 1965"/>
                  <a:gd name="T5" fmla="*/ 1014 h 1521"/>
                  <a:gd name="T6" fmla="*/ 1705 w 1965"/>
                  <a:gd name="T7" fmla="*/ 992 h 1521"/>
                  <a:gd name="T8" fmla="*/ 1715 w 1965"/>
                  <a:gd name="T9" fmla="*/ 1018 h 1521"/>
                  <a:gd name="T10" fmla="*/ 1749 w 1965"/>
                  <a:gd name="T11" fmla="*/ 1067 h 1521"/>
                  <a:gd name="T12" fmla="*/ 1611 w 1965"/>
                  <a:gd name="T13" fmla="*/ 1058 h 1521"/>
                  <a:gd name="T14" fmla="*/ 1526 w 1965"/>
                  <a:gd name="T15" fmla="*/ 1095 h 1521"/>
                  <a:gd name="T16" fmla="*/ 1366 w 1965"/>
                  <a:gd name="T17" fmla="*/ 993 h 1521"/>
                  <a:gd name="T18" fmla="*/ 1146 w 1965"/>
                  <a:gd name="T19" fmla="*/ 1019 h 1521"/>
                  <a:gd name="T20" fmla="*/ 1043 w 1965"/>
                  <a:gd name="T21" fmla="*/ 1028 h 1521"/>
                  <a:gd name="T22" fmla="*/ 991 w 1965"/>
                  <a:gd name="T23" fmla="*/ 1113 h 1521"/>
                  <a:gd name="T24" fmla="*/ 1014 w 1965"/>
                  <a:gd name="T25" fmla="*/ 1168 h 1521"/>
                  <a:gd name="T26" fmla="*/ 1018 w 1965"/>
                  <a:gd name="T27" fmla="*/ 1241 h 1521"/>
                  <a:gd name="T28" fmla="*/ 961 w 1965"/>
                  <a:gd name="T29" fmla="*/ 1202 h 1521"/>
                  <a:gd name="T30" fmla="*/ 995 w 1965"/>
                  <a:gd name="T31" fmla="*/ 1262 h 1521"/>
                  <a:gd name="T32" fmla="*/ 903 w 1965"/>
                  <a:gd name="T33" fmla="*/ 1331 h 1521"/>
                  <a:gd name="T34" fmla="*/ 902 w 1965"/>
                  <a:gd name="T35" fmla="*/ 1311 h 1521"/>
                  <a:gd name="T36" fmla="*/ 860 w 1965"/>
                  <a:gd name="T37" fmla="*/ 1305 h 1521"/>
                  <a:gd name="T38" fmla="*/ 820 w 1965"/>
                  <a:gd name="T39" fmla="*/ 1280 h 1521"/>
                  <a:gd name="T40" fmla="*/ 761 w 1965"/>
                  <a:gd name="T41" fmla="*/ 1278 h 1521"/>
                  <a:gd name="T42" fmla="*/ 738 w 1965"/>
                  <a:gd name="T43" fmla="*/ 1256 h 1521"/>
                  <a:gd name="T44" fmla="*/ 711 w 1965"/>
                  <a:gd name="T45" fmla="*/ 1233 h 1521"/>
                  <a:gd name="T46" fmla="*/ 708 w 1965"/>
                  <a:gd name="T47" fmla="*/ 1186 h 1521"/>
                  <a:gd name="T48" fmla="*/ 696 w 1965"/>
                  <a:gd name="T49" fmla="*/ 1192 h 1521"/>
                  <a:gd name="T50" fmla="*/ 681 w 1965"/>
                  <a:gd name="T51" fmla="*/ 1227 h 1521"/>
                  <a:gd name="T52" fmla="*/ 701 w 1965"/>
                  <a:gd name="T53" fmla="*/ 1248 h 1521"/>
                  <a:gd name="T54" fmla="*/ 649 w 1965"/>
                  <a:gd name="T55" fmla="*/ 1238 h 1521"/>
                  <a:gd name="T56" fmla="*/ 524 w 1965"/>
                  <a:gd name="T57" fmla="*/ 1259 h 1521"/>
                  <a:gd name="T58" fmla="*/ 500 w 1965"/>
                  <a:gd name="T59" fmla="*/ 1243 h 1521"/>
                  <a:gd name="T60" fmla="*/ 445 w 1965"/>
                  <a:gd name="T61" fmla="*/ 1282 h 1521"/>
                  <a:gd name="T62" fmla="*/ 406 w 1965"/>
                  <a:gd name="T63" fmla="*/ 1326 h 1521"/>
                  <a:gd name="T64" fmla="*/ 334 w 1965"/>
                  <a:gd name="T65" fmla="*/ 1389 h 1521"/>
                  <a:gd name="T66" fmla="*/ 312 w 1965"/>
                  <a:gd name="T67" fmla="*/ 1349 h 1521"/>
                  <a:gd name="T68" fmla="*/ 296 w 1965"/>
                  <a:gd name="T69" fmla="*/ 1376 h 1521"/>
                  <a:gd name="T70" fmla="*/ 269 w 1965"/>
                  <a:gd name="T71" fmla="*/ 1419 h 1521"/>
                  <a:gd name="T72" fmla="*/ 295 w 1965"/>
                  <a:gd name="T73" fmla="*/ 1432 h 1521"/>
                  <a:gd name="T74" fmla="*/ 265 w 1965"/>
                  <a:gd name="T75" fmla="*/ 1486 h 1521"/>
                  <a:gd name="T76" fmla="*/ 219 w 1965"/>
                  <a:gd name="T77" fmla="*/ 1502 h 1521"/>
                  <a:gd name="T78" fmla="*/ 167 w 1965"/>
                  <a:gd name="T79" fmla="*/ 1429 h 1521"/>
                  <a:gd name="T80" fmla="*/ 85 w 1965"/>
                  <a:gd name="T81" fmla="*/ 1431 h 1521"/>
                  <a:gd name="T82" fmla="*/ 10 w 1965"/>
                  <a:gd name="T83" fmla="*/ 1453 h 1521"/>
                  <a:gd name="T84" fmla="*/ 19 w 1965"/>
                  <a:gd name="T85" fmla="*/ 1379 h 1521"/>
                  <a:gd name="T86" fmla="*/ 95 w 1965"/>
                  <a:gd name="T87" fmla="*/ 1341 h 1521"/>
                  <a:gd name="T88" fmla="*/ 154 w 1965"/>
                  <a:gd name="T89" fmla="*/ 1324 h 1521"/>
                  <a:gd name="T90" fmla="*/ 224 w 1965"/>
                  <a:gd name="T91" fmla="*/ 1279 h 1521"/>
                  <a:gd name="T92" fmla="*/ 279 w 1965"/>
                  <a:gd name="T93" fmla="*/ 1206 h 1521"/>
                  <a:gd name="T94" fmla="*/ 315 w 1965"/>
                  <a:gd name="T95" fmla="*/ 1156 h 1521"/>
                  <a:gd name="T96" fmla="*/ 344 w 1965"/>
                  <a:gd name="T97" fmla="*/ 1104 h 1521"/>
                  <a:gd name="T98" fmla="*/ 367 w 1965"/>
                  <a:gd name="T99" fmla="*/ 1112 h 1521"/>
                  <a:gd name="T100" fmla="*/ 411 w 1965"/>
                  <a:gd name="T101" fmla="*/ 1076 h 1521"/>
                  <a:gd name="T102" fmla="*/ 476 w 1965"/>
                  <a:gd name="T103" fmla="*/ 1005 h 1521"/>
                  <a:gd name="T104" fmla="*/ 536 w 1965"/>
                  <a:gd name="T105" fmla="*/ 923 h 1521"/>
                  <a:gd name="T106" fmla="*/ 542 w 1965"/>
                  <a:gd name="T107" fmla="*/ 834 h 1521"/>
                  <a:gd name="T108" fmla="*/ 647 w 1965"/>
                  <a:gd name="T109" fmla="*/ 798 h 1521"/>
                  <a:gd name="T110" fmla="*/ 733 w 1965"/>
                  <a:gd name="T111" fmla="*/ 738 h 1521"/>
                  <a:gd name="T112" fmla="*/ 685 w 1965"/>
                  <a:gd name="T113" fmla="*/ 697 h 1521"/>
                  <a:gd name="T114" fmla="*/ 781 w 1965"/>
                  <a:gd name="T115" fmla="*/ 642 h 1521"/>
                  <a:gd name="T116" fmla="*/ 991 w 1965"/>
                  <a:gd name="T117" fmla="*/ 629 h 1521"/>
                  <a:gd name="T118" fmla="*/ 1225 w 1965"/>
                  <a:gd name="T119" fmla="*/ 648 h 1521"/>
                  <a:gd name="T120" fmla="*/ 1250 w 1965"/>
                  <a:gd name="T121" fmla="*/ 562 h 1521"/>
                  <a:gd name="T122" fmla="*/ 1321 w 1965"/>
                  <a:gd name="T123" fmla="*/ 482 h 1521"/>
                  <a:gd name="T124" fmla="*/ 1423 w 1965"/>
                  <a:gd name="T125" fmla="*/ 378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5" h="1521">
                    <a:moveTo>
                      <a:pt x="1533" y="1084"/>
                    </a:moveTo>
                    <a:lnTo>
                      <a:pt x="1534" y="1086"/>
                    </a:lnTo>
                    <a:lnTo>
                      <a:pt x="1533" y="1093"/>
                    </a:lnTo>
                    <a:lnTo>
                      <a:pt x="1531" y="1095"/>
                    </a:lnTo>
                    <a:lnTo>
                      <a:pt x="1530" y="1095"/>
                    </a:lnTo>
                    <a:lnTo>
                      <a:pt x="1532" y="1093"/>
                    </a:lnTo>
                    <a:lnTo>
                      <a:pt x="1533" y="1084"/>
                    </a:lnTo>
                    <a:lnTo>
                      <a:pt x="1533" y="1084"/>
                    </a:lnTo>
                    <a:close/>
                    <a:moveTo>
                      <a:pt x="1526" y="1077"/>
                    </a:moveTo>
                    <a:lnTo>
                      <a:pt x="1528" y="1079"/>
                    </a:lnTo>
                    <a:lnTo>
                      <a:pt x="1529" y="1080"/>
                    </a:lnTo>
                    <a:lnTo>
                      <a:pt x="1532" y="1083"/>
                    </a:lnTo>
                    <a:lnTo>
                      <a:pt x="1532" y="1083"/>
                    </a:lnTo>
                    <a:lnTo>
                      <a:pt x="1527" y="1080"/>
                    </a:lnTo>
                    <a:lnTo>
                      <a:pt x="1527" y="1079"/>
                    </a:lnTo>
                    <a:lnTo>
                      <a:pt x="1525" y="1078"/>
                    </a:lnTo>
                    <a:lnTo>
                      <a:pt x="1526" y="1077"/>
                    </a:lnTo>
                    <a:lnTo>
                      <a:pt x="1526" y="1077"/>
                    </a:lnTo>
                    <a:close/>
                    <a:moveTo>
                      <a:pt x="1425" y="205"/>
                    </a:moveTo>
                    <a:lnTo>
                      <a:pt x="1427" y="186"/>
                    </a:lnTo>
                    <a:lnTo>
                      <a:pt x="1430" y="182"/>
                    </a:lnTo>
                    <a:lnTo>
                      <a:pt x="1433" y="182"/>
                    </a:lnTo>
                    <a:lnTo>
                      <a:pt x="1438" y="193"/>
                    </a:lnTo>
                    <a:lnTo>
                      <a:pt x="1448" y="187"/>
                    </a:lnTo>
                    <a:lnTo>
                      <a:pt x="1454" y="188"/>
                    </a:lnTo>
                    <a:lnTo>
                      <a:pt x="1457" y="181"/>
                    </a:lnTo>
                    <a:lnTo>
                      <a:pt x="1470" y="176"/>
                    </a:lnTo>
                    <a:lnTo>
                      <a:pt x="1484" y="178"/>
                    </a:lnTo>
                    <a:lnTo>
                      <a:pt x="1491" y="163"/>
                    </a:lnTo>
                    <a:lnTo>
                      <a:pt x="1507" y="161"/>
                    </a:lnTo>
                    <a:lnTo>
                      <a:pt x="1524" y="151"/>
                    </a:lnTo>
                    <a:lnTo>
                      <a:pt x="1526" y="146"/>
                    </a:lnTo>
                    <a:lnTo>
                      <a:pt x="1524" y="137"/>
                    </a:lnTo>
                    <a:lnTo>
                      <a:pt x="1515" y="127"/>
                    </a:lnTo>
                    <a:lnTo>
                      <a:pt x="1512" y="114"/>
                    </a:lnTo>
                    <a:lnTo>
                      <a:pt x="1502" y="106"/>
                    </a:lnTo>
                    <a:lnTo>
                      <a:pt x="1504" y="94"/>
                    </a:lnTo>
                    <a:lnTo>
                      <a:pt x="1508" y="86"/>
                    </a:lnTo>
                    <a:lnTo>
                      <a:pt x="1506" y="78"/>
                    </a:lnTo>
                    <a:lnTo>
                      <a:pt x="1512" y="62"/>
                    </a:lnTo>
                    <a:lnTo>
                      <a:pt x="1521" y="67"/>
                    </a:lnTo>
                    <a:lnTo>
                      <a:pt x="1526" y="80"/>
                    </a:lnTo>
                    <a:lnTo>
                      <a:pt x="1534" y="84"/>
                    </a:lnTo>
                    <a:lnTo>
                      <a:pt x="1543" y="80"/>
                    </a:lnTo>
                    <a:lnTo>
                      <a:pt x="1554" y="67"/>
                    </a:lnTo>
                    <a:lnTo>
                      <a:pt x="1567" y="65"/>
                    </a:lnTo>
                    <a:lnTo>
                      <a:pt x="1578" y="81"/>
                    </a:lnTo>
                    <a:lnTo>
                      <a:pt x="1583" y="95"/>
                    </a:lnTo>
                    <a:lnTo>
                      <a:pt x="1609" y="103"/>
                    </a:lnTo>
                    <a:lnTo>
                      <a:pt x="1617" y="102"/>
                    </a:lnTo>
                    <a:lnTo>
                      <a:pt x="1629" y="83"/>
                    </a:lnTo>
                    <a:lnTo>
                      <a:pt x="1644" y="85"/>
                    </a:lnTo>
                    <a:lnTo>
                      <a:pt x="1652" y="80"/>
                    </a:lnTo>
                    <a:lnTo>
                      <a:pt x="1644" y="71"/>
                    </a:lnTo>
                    <a:lnTo>
                      <a:pt x="1647" y="52"/>
                    </a:lnTo>
                    <a:lnTo>
                      <a:pt x="1649" y="47"/>
                    </a:lnTo>
                    <a:lnTo>
                      <a:pt x="1673" y="45"/>
                    </a:lnTo>
                    <a:lnTo>
                      <a:pt x="1659" y="71"/>
                    </a:lnTo>
                    <a:lnTo>
                      <a:pt x="1665" y="80"/>
                    </a:lnTo>
                    <a:lnTo>
                      <a:pt x="1677" y="70"/>
                    </a:lnTo>
                    <a:lnTo>
                      <a:pt x="1693" y="70"/>
                    </a:lnTo>
                    <a:lnTo>
                      <a:pt x="1712" y="76"/>
                    </a:lnTo>
                    <a:lnTo>
                      <a:pt x="1740" y="57"/>
                    </a:lnTo>
                    <a:lnTo>
                      <a:pt x="1753" y="54"/>
                    </a:lnTo>
                    <a:lnTo>
                      <a:pt x="1764" y="57"/>
                    </a:lnTo>
                    <a:lnTo>
                      <a:pt x="1771" y="54"/>
                    </a:lnTo>
                    <a:lnTo>
                      <a:pt x="1782" y="56"/>
                    </a:lnTo>
                    <a:lnTo>
                      <a:pt x="1799" y="70"/>
                    </a:lnTo>
                    <a:lnTo>
                      <a:pt x="1804" y="70"/>
                    </a:lnTo>
                    <a:lnTo>
                      <a:pt x="1808" y="62"/>
                    </a:lnTo>
                    <a:lnTo>
                      <a:pt x="1806" y="51"/>
                    </a:lnTo>
                    <a:lnTo>
                      <a:pt x="1796" y="38"/>
                    </a:lnTo>
                    <a:lnTo>
                      <a:pt x="1789" y="34"/>
                    </a:lnTo>
                    <a:lnTo>
                      <a:pt x="1789" y="31"/>
                    </a:lnTo>
                    <a:lnTo>
                      <a:pt x="1799" y="23"/>
                    </a:lnTo>
                    <a:lnTo>
                      <a:pt x="1813" y="26"/>
                    </a:lnTo>
                    <a:lnTo>
                      <a:pt x="1829" y="5"/>
                    </a:lnTo>
                    <a:lnTo>
                      <a:pt x="1839" y="0"/>
                    </a:lnTo>
                    <a:lnTo>
                      <a:pt x="1848" y="11"/>
                    </a:lnTo>
                    <a:lnTo>
                      <a:pt x="1858" y="15"/>
                    </a:lnTo>
                    <a:lnTo>
                      <a:pt x="1862" y="29"/>
                    </a:lnTo>
                    <a:lnTo>
                      <a:pt x="1877" y="54"/>
                    </a:lnTo>
                    <a:lnTo>
                      <a:pt x="1885" y="57"/>
                    </a:lnTo>
                    <a:lnTo>
                      <a:pt x="1902" y="54"/>
                    </a:lnTo>
                    <a:lnTo>
                      <a:pt x="1906" y="57"/>
                    </a:lnTo>
                    <a:lnTo>
                      <a:pt x="1896" y="75"/>
                    </a:lnTo>
                    <a:lnTo>
                      <a:pt x="1888" y="84"/>
                    </a:lnTo>
                    <a:lnTo>
                      <a:pt x="1888" y="88"/>
                    </a:lnTo>
                    <a:lnTo>
                      <a:pt x="1888" y="88"/>
                    </a:lnTo>
                    <a:lnTo>
                      <a:pt x="1885" y="106"/>
                    </a:lnTo>
                    <a:lnTo>
                      <a:pt x="1903" y="116"/>
                    </a:lnTo>
                    <a:lnTo>
                      <a:pt x="1906" y="120"/>
                    </a:lnTo>
                    <a:lnTo>
                      <a:pt x="1906" y="126"/>
                    </a:lnTo>
                    <a:lnTo>
                      <a:pt x="1890" y="141"/>
                    </a:lnTo>
                    <a:lnTo>
                      <a:pt x="1894" y="153"/>
                    </a:lnTo>
                    <a:lnTo>
                      <a:pt x="1885" y="160"/>
                    </a:lnTo>
                    <a:lnTo>
                      <a:pt x="1877" y="180"/>
                    </a:lnTo>
                    <a:lnTo>
                      <a:pt x="1875" y="222"/>
                    </a:lnTo>
                    <a:lnTo>
                      <a:pt x="1861" y="238"/>
                    </a:lnTo>
                    <a:lnTo>
                      <a:pt x="1869" y="247"/>
                    </a:lnTo>
                    <a:lnTo>
                      <a:pt x="1875" y="270"/>
                    </a:lnTo>
                    <a:lnTo>
                      <a:pt x="1877" y="289"/>
                    </a:lnTo>
                    <a:lnTo>
                      <a:pt x="1890" y="302"/>
                    </a:lnTo>
                    <a:lnTo>
                      <a:pt x="1892" y="307"/>
                    </a:lnTo>
                    <a:lnTo>
                      <a:pt x="1889" y="311"/>
                    </a:lnTo>
                    <a:lnTo>
                      <a:pt x="1873" y="308"/>
                    </a:lnTo>
                    <a:lnTo>
                      <a:pt x="1872" y="314"/>
                    </a:lnTo>
                    <a:lnTo>
                      <a:pt x="1873" y="328"/>
                    </a:lnTo>
                    <a:lnTo>
                      <a:pt x="1887" y="341"/>
                    </a:lnTo>
                    <a:lnTo>
                      <a:pt x="1884" y="356"/>
                    </a:lnTo>
                    <a:lnTo>
                      <a:pt x="1876" y="364"/>
                    </a:lnTo>
                    <a:lnTo>
                      <a:pt x="1877" y="383"/>
                    </a:lnTo>
                    <a:lnTo>
                      <a:pt x="1881" y="387"/>
                    </a:lnTo>
                    <a:lnTo>
                      <a:pt x="1890" y="387"/>
                    </a:lnTo>
                    <a:lnTo>
                      <a:pt x="1911" y="421"/>
                    </a:lnTo>
                    <a:lnTo>
                      <a:pt x="1919" y="423"/>
                    </a:lnTo>
                    <a:lnTo>
                      <a:pt x="1923" y="444"/>
                    </a:lnTo>
                    <a:lnTo>
                      <a:pt x="1935" y="463"/>
                    </a:lnTo>
                    <a:lnTo>
                      <a:pt x="1945" y="470"/>
                    </a:lnTo>
                    <a:lnTo>
                      <a:pt x="1949" y="483"/>
                    </a:lnTo>
                    <a:lnTo>
                      <a:pt x="1949" y="488"/>
                    </a:lnTo>
                    <a:lnTo>
                      <a:pt x="1934" y="493"/>
                    </a:lnTo>
                    <a:lnTo>
                      <a:pt x="1929" y="498"/>
                    </a:lnTo>
                    <a:lnTo>
                      <a:pt x="1943" y="523"/>
                    </a:lnTo>
                    <a:lnTo>
                      <a:pt x="1960" y="531"/>
                    </a:lnTo>
                    <a:lnTo>
                      <a:pt x="1960" y="540"/>
                    </a:lnTo>
                    <a:lnTo>
                      <a:pt x="1965" y="547"/>
                    </a:lnTo>
                    <a:lnTo>
                      <a:pt x="1965" y="555"/>
                    </a:lnTo>
                    <a:lnTo>
                      <a:pt x="1946" y="557"/>
                    </a:lnTo>
                    <a:lnTo>
                      <a:pt x="1949" y="576"/>
                    </a:lnTo>
                    <a:lnTo>
                      <a:pt x="1940" y="596"/>
                    </a:lnTo>
                    <a:lnTo>
                      <a:pt x="1946" y="612"/>
                    </a:lnTo>
                    <a:lnTo>
                      <a:pt x="1941" y="617"/>
                    </a:lnTo>
                    <a:lnTo>
                      <a:pt x="1921" y="608"/>
                    </a:lnTo>
                    <a:lnTo>
                      <a:pt x="1912" y="612"/>
                    </a:lnTo>
                    <a:lnTo>
                      <a:pt x="1905" y="622"/>
                    </a:lnTo>
                    <a:lnTo>
                      <a:pt x="1899" y="625"/>
                    </a:lnTo>
                    <a:lnTo>
                      <a:pt x="1874" y="621"/>
                    </a:lnTo>
                    <a:lnTo>
                      <a:pt x="1867" y="623"/>
                    </a:lnTo>
                    <a:lnTo>
                      <a:pt x="1873" y="645"/>
                    </a:lnTo>
                    <a:lnTo>
                      <a:pt x="1887" y="670"/>
                    </a:lnTo>
                    <a:lnTo>
                      <a:pt x="1890" y="685"/>
                    </a:lnTo>
                    <a:lnTo>
                      <a:pt x="1888" y="701"/>
                    </a:lnTo>
                    <a:lnTo>
                      <a:pt x="1899" y="708"/>
                    </a:lnTo>
                    <a:lnTo>
                      <a:pt x="1902" y="714"/>
                    </a:lnTo>
                    <a:lnTo>
                      <a:pt x="1898" y="730"/>
                    </a:lnTo>
                    <a:lnTo>
                      <a:pt x="1903" y="753"/>
                    </a:lnTo>
                    <a:lnTo>
                      <a:pt x="1902" y="767"/>
                    </a:lnTo>
                    <a:lnTo>
                      <a:pt x="1911" y="772"/>
                    </a:lnTo>
                    <a:lnTo>
                      <a:pt x="1914" y="779"/>
                    </a:lnTo>
                    <a:lnTo>
                      <a:pt x="1905" y="787"/>
                    </a:lnTo>
                    <a:lnTo>
                      <a:pt x="1902" y="795"/>
                    </a:lnTo>
                    <a:lnTo>
                      <a:pt x="1912" y="807"/>
                    </a:lnTo>
                    <a:lnTo>
                      <a:pt x="1907" y="819"/>
                    </a:lnTo>
                    <a:lnTo>
                      <a:pt x="1887" y="826"/>
                    </a:lnTo>
                    <a:lnTo>
                      <a:pt x="1879" y="823"/>
                    </a:lnTo>
                    <a:lnTo>
                      <a:pt x="1867" y="808"/>
                    </a:lnTo>
                    <a:lnTo>
                      <a:pt x="1847" y="806"/>
                    </a:lnTo>
                    <a:lnTo>
                      <a:pt x="1835" y="800"/>
                    </a:lnTo>
                    <a:lnTo>
                      <a:pt x="1814" y="796"/>
                    </a:lnTo>
                    <a:lnTo>
                      <a:pt x="1801" y="785"/>
                    </a:lnTo>
                    <a:lnTo>
                      <a:pt x="1797" y="786"/>
                    </a:lnTo>
                    <a:lnTo>
                      <a:pt x="1792" y="795"/>
                    </a:lnTo>
                    <a:lnTo>
                      <a:pt x="1787" y="793"/>
                    </a:lnTo>
                    <a:lnTo>
                      <a:pt x="1789" y="788"/>
                    </a:lnTo>
                    <a:lnTo>
                      <a:pt x="1787" y="787"/>
                    </a:lnTo>
                    <a:lnTo>
                      <a:pt x="1760" y="791"/>
                    </a:lnTo>
                    <a:lnTo>
                      <a:pt x="1749" y="799"/>
                    </a:lnTo>
                    <a:lnTo>
                      <a:pt x="1769" y="830"/>
                    </a:lnTo>
                    <a:lnTo>
                      <a:pt x="1782" y="844"/>
                    </a:lnTo>
                    <a:lnTo>
                      <a:pt x="1790" y="845"/>
                    </a:lnTo>
                    <a:lnTo>
                      <a:pt x="1801" y="838"/>
                    </a:lnTo>
                    <a:lnTo>
                      <a:pt x="1816" y="841"/>
                    </a:lnTo>
                    <a:lnTo>
                      <a:pt x="1814" y="858"/>
                    </a:lnTo>
                    <a:lnTo>
                      <a:pt x="1801" y="868"/>
                    </a:lnTo>
                    <a:lnTo>
                      <a:pt x="1804" y="886"/>
                    </a:lnTo>
                    <a:lnTo>
                      <a:pt x="1816" y="885"/>
                    </a:lnTo>
                    <a:lnTo>
                      <a:pt x="1821" y="910"/>
                    </a:lnTo>
                    <a:lnTo>
                      <a:pt x="1816" y="919"/>
                    </a:lnTo>
                    <a:lnTo>
                      <a:pt x="1815" y="931"/>
                    </a:lnTo>
                    <a:lnTo>
                      <a:pt x="1819" y="944"/>
                    </a:lnTo>
                    <a:lnTo>
                      <a:pt x="1825" y="954"/>
                    </a:lnTo>
                    <a:lnTo>
                      <a:pt x="1850" y="948"/>
                    </a:lnTo>
                    <a:lnTo>
                      <a:pt x="1851" y="949"/>
                    </a:lnTo>
                    <a:lnTo>
                      <a:pt x="1850" y="964"/>
                    </a:lnTo>
                    <a:lnTo>
                      <a:pt x="1877" y="964"/>
                    </a:lnTo>
                    <a:lnTo>
                      <a:pt x="1879" y="978"/>
                    </a:lnTo>
                    <a:lnTo>
                      <a:pt x="1879" y="978"/>
                    </a:lnTo>
                    <a:lnTo>
                      <a:pt x="1870" y="976"/>
                    </a:lnTo>
                    <a:lnTo>
                      <a:pt x="1869" y="977"/>
                    </a:lnTo>
                    <a:lnTo>
                      <a:pt x="1862" y="977"/>
                    </a:lnTo>
                    <a:lnTo>
                      <a:pt x="1855" y="978"/>
                    </a:lnTo>
                    <a:lnTo>
                      <a:pt x="1851" y="981"/>
                    </a:lnTo>
                    <a:lnTo>
                      <a:pt x="1851" y="981"/>
                    </a:lnTo>
                    <a:lnTo>
                      <a:pt x="1850" y="981"/>
                    </a:lnTo>
                    <a:lnTo>
                      <a:pt x="1850" y="982"/>
                    </a:lnTo>
                    <a:lnTo>
                      <a:pt x="1848" y="985"/>
                    </a:lnTo>
                    <a:lnTo>
                      <a:pt x="1847" y="985"/>
                    </a:lnTo>
                    <a:lnTo>
                      <a:pt x="1847" y="987"/>
                    </a:lnTo>
                    <a:lnTo>
                      <a:pt x="1846" y="987"/>
                    </a:lnTo>
                    <a:lnTo>
                      <a:pt x="1846" y="989"/>
                    </a:lnTo>
                    <a:lnTo>
                      <a:pt x="1845" y="991"/>
                    </a:lnTo>
                    <a:lnTo>
                      <a:pt x="1845" y="993"/>
                    </a:lnTo>
                    <a:lnTo>
                      <a:pt x="1843" y="994"/>
                    </a:lnTo>
                    <a:lnTo>
                      <a:pt x="1842" y="994"/>
                    </a:lnTo>
                    <a:lnTo>
                      <a:pt x="1841" y="993"/>
                    </a:lnTo>
                    <a:lnTo>
                      <a:pt x="1835" y="991"/>
                    </a:lnTo>
                    <a:lnTo>
                      <a:pt x="1834" y="991"/>
                    </a:lnTo>
                    <a:lnTo>
                      <a:pt x="1834" y="991"/>
                    </a:lnTo>
                    <a:lnTo>
                      <a:pt x="1832" y="991"/>
                    </a:lnTo>
                    <a:lnTo>
                      <a:pt x="1824" y="989"/>
                    </a:lnTo>
                    <a:lnTo>
                      <a:pt x="1821" y="989"/>
                    </a:lnTo>
                    <a:lnTo>
                      <a:pt x="1819" y="988"/>
                    </a:lnTo>
                    <a:lnTo>
                      <a:pt x="1815" y="989"/>
                    </a:lnTo>
                    <a:lnTo>
                      <a:pt x="1813" y="988"/>
                    </a:lnTo>
                    <a:lnTo>
                      <a:pt x="1808" y="988"/>
                    </a:lnTo>
                    <a:lnTo>
                      <a:pt x="1805" y="987"/>
                    </a:lnTo>
                    <a:lnTo>
                      <a:pt x="1800" y="989"/>
                    </a:lnTo>
                    <a:lnTo>
                      <a:pt x="1796" y="989"/>
                    </a:lnTo>
                    <a:lnTo>
                      <a:pt x="1796" y="989"/>
                    </a:lnTo>
                    <a:lnTo>
                      <a:pt x="1794" y="989"/>
                    </a:lnTo>
                    <a:lnTo>
                      <a:pt x="1790" y="990"/>
                    </a:lnTo>
                    <a:lnTo>
                      <a:pt x="1788" y="990"/>
                    </a:lnTo>
                    <a:lnTo>
                      <a:pt x="1784" y="991"/>
                    </a:lnTo>
                    <a:lnTo>
                      <a:pt x="1779" y="992"/>
                    </a:lnTo>
                    <a:lnTo>
                      <a:pt x="1775" y="995"/>
                    </a:lnTo>
                    <a:lnTo>
                      <a:pt x="1775" y="995"/>
                    </a:lnTo>
                    <a:lnTo>
                      <a:pt x="1771" y="997"/>
                    </a:lnTo>
                    <a:lnTo>
                      <a:pt x="1768" y="999"/>
                    </a:lnTo>
                    <a:lnTo>
                      <a:pt x="1765" y="1000"/>
                    </a:lnTo>
                    <a:lnTo>
                      <a:pt x="1765" y="1000"/>
                    </a:lnTo>
                    <a:lnTo>
                      <a:pt x="1761" y="1003"/>
                    </a:lnTo>
                    <a:lnTo>
                      <a:pt x="1761" y="1004"/>
                    </a:lnTo>
                    <a:lnTo>
                      <a:pt x="1759" y="1006"/>
                    </a:lnTo>
                    <a:lnTo>
                      <a:pt x="1758" y="1007"/>
                    </a:lnTo>
                    <a:lnTo>
                      <a:pt x="1755" y="1010"/>
                    </a:lnTo>
                    <a:lnTo>
                      <a:pt x="1754" y="1012"/>
                    </a:lnTo>
                    <a:lnTo>
                      <a:pt x="1753" y="1012"/>
                    </a:lnTo>
                    <a:lnTo>
                      <a:pt x="1753" y="1013"/>
                    </a:lnTo>
                    <a:lnTo>
                      <a:pt x="1751" y="1014"/>
                    </a:lnTo>
                    <a:lnTo>
                      <a:pt x="1751" y="1015"/>
                    </a:lnTo>
                    <a:lnTo>
                      <a:pt x="1750" y="1015"/>
                    </a:lnTo>
                    <a:lnTo>
                      <a:pt x="1748" y="1013"/>
                    </a:lnTo>
                    <a:lnTo>
                      <a:pt x="1748" y="1012"/>
                    </a:lnTo>
                    <a:lnTo>
                      <a:pt x="1750" y="1011"/>
                    </a:lnTo>
                    <a:lnTo>
                      <a:pt x="1750" y="1010"/>
                    </a:lnTo>
                    <a:lnTo>
                      <a:pt x="1751" y="1011"/>
                    </a:lnTo>
                    <a:lnTo>
                      <a:pt x="1752" y="1011"/>
                    </a:lnTo>
                    <a:lnTo>
                      <a:pt x="1753" y="1010"/>
                    </a:lnTo>
                    <a:lnTo>
                      <a:pt x="1754" y="1010"/>
                    </a:lnTo>
                    <a:lnTo>
                      <a:pt x="1755" y="1009"/>
                    </a:lnTo>
                    <a:lnTo>
                      <a:pt x="1755" y="1008"/>
                    </a:lnTo>
                    <a:lnTo>
                      <a:pt x="1757" y="1007"/>
                    </a:lnTo>
                    <a:lnTo>
                      <a:pt x="1758" y="1005"/>
                    </a:lnTo>
                    <a:lnTo>
                      <a:pt x="1757" y="1005"/>
                    </a:lnTo>
                    <a:lnTo>
                      <a:pt x="1757" y="1003"/>
                    </a:lnTo>
                    <a:lnTo>
                      <a:pt x="1756" y="1002"/>
                    </a:lnTo>
                    <a:lnTo>
                      <a:pt x="1755" y="1001"/>
                    </a:lnTo>
                    <a:lnTo>
                      <a:pt x="1754" y="1001"/>
                    </a:lnTo>
                    <a:lnTo>
                      <a:pt x="1754" y="1002"/>
                    </a:lnTo>
                    <a:lnTo>
                      <a:pt x="1753" y="1001"/>
                    </a:lnTo>
                    <a:lnTo>
                      <a:pt x="1752" y="1001"/>
                    </a:lnTo>
                    <a:lnTo>
                      <a:pt x="1751" y="998"/>
                    </a:lnTo>
                    <a:lnTo>
                      <a:pt x="1750" y="998"/>
                    </a:lnTo>
                    <a:lnTo>
                      <a:pt x="1750" y="999"/>
                    </a:lnTo>
                    <a:lnTo>
                      <a:pt x="1748" y="1000"/>
                    </a:lnTo>
                    <a:lnTo>
                      <a:pt x="1747" y="1000"/>
                    </a:lnTo>
                    <a:lnTo>
                      <a:pt x="1748" y="999"/>
                    </a:lnTo>
                    <a:lnTo>
                      <a:pt x="1748" y="997"/>
                    </a:lnTo>
                    <a:lnTo>
                      <a:pt x="1750" y="997"/>
                    </a:lnTo>
                    <a:lnTo>
                      <a:pt x="1750" y="996"/>
                    </a:lnTo>
                    <a:lnTo>
                      <a:pt x="1748" y="994"/>
                    </a:lnTo>
                    <a:lnTo>
                      <a:pt x="1747" y="995"/>
                    </a:lnTo>
                    <a:lnTo>
                      <a:pt x="1747" y="996"/>
                    </a:lnTo>
                    <a:lnTo>
                      <a:pt x="1748" y="996"/>
                    </a:lnTo>
                    <a:lnTo>
                      <a:pt x="1747" y="997"/>
                    </a:lnTo>
                    <a:lnTo>
                      <a:pt x="1746" y="996"/>
                    </a:lnTo>
                    <a:lnTo>
                      <a:pt x="1745" y="995"/>
                    </a:lnTo>
                    <a:lnTo>
                      <a:pt x="1745" y="995"/>
                    </a:lnTo>
                    <a:lnTo>
                      <a:pt x="1745" y="996"/>
                    </a:lnTo>
                    <a:lnTo>
                      <a:pt x="1743" y="996"/>
                    </a:lnTo>
                    <a:lnTo>
                      <a:pt x="1743" y="995"/>
                    </a:lnTo>
                    <a:lnTo>
                      <a:pt x="1743" y="995"/>
                    </a:lnTo>
                    <a:lnTo>
                      <a:pt x="1744" y="995"/>
                    </a:lnTo>
                    <a:lnTo>
                      <a:pt x="1745" y="993"/>
                    </a:lnTo>
                    <a:lnTo>
                      <a:pt x="1746" y="993"/>
                    </a:lnTo>
                    <a:lnTo>
                      <a:pt x="1746" y="992"/>
                    </a:lnTo>
                    <a:lnTo>
                      <a:pt x="1743" y="991"/>
                    </a:lnTo>
                    <a:lnTo>
                      <a:pt x="1741" y="992"/>
                    </a:lnTo>
                    <a:lnTo>
                      <a:pt x="1740" y="994"/>
                    </a:lnTo>
                    <a:lnTo>
                      <a:pt x="1740" y="994"/>
                    </a:lnTo>
                    <a:lnTo>
                      <a:pt x="1739" y="995"/>
                    </a:lnTo>
                    <a:lnTo>
                      <a:pt x="1738" y="995"/>
                    </a:lnTo>
                    <a:lnTo>
                      <a:pt x="1738" y="994"/>
                    </a:lnTo>
                    <a:lnTo>
                      <a:pt x="1735" y="994"/>
                    </a:lnTo>
                    <a:lnTo>
                      <a:pt x="1735" y="995"/>
                    </a:lnTo>
                    <a:lnTo>
                      <a:pt x="1732" y="994"/>
                    </a:lnTo>
                    <a:lnTo>
                      <a:pt x="1732" y="995"/>
                    </a:lnTo>
                    <a:lnTo>
                      <a:pt x="1733" y="996"/>
                    </a:lnTo>
                    <a:lnTo>
                      <a:pt x="1731" y="996"/>
                    </a:lnTo>
                    <a:lnTo>
                      <a:pt x="1731" y="997"/>
                    </a:lnTo>
                    <a:lnTo>
                      <a:pt x="1729" y="998"/>
                    </a:lnTo>
                    <a:lnTo>
                      <a:pt x="1726" y="997"/>
                    </a:lnTo>
                    <a:lnTo>
                      <a:pt x="1726" y="997"/>
                    </a:lnTo>
                    <a:lnTo>
                      <a:pt x="1726" y="995"/>
                    </a:lnTo>
                    <a:lnTo>
                      <a:pt x="1719" y="995"/>
                    </a:lnTo>
                    <a:lnTo>
                      <a:pt x="1718" y="995"/>
                    </a:lnTo>
                    <a:lnTo>
                      <a:pt x="1716" y="995"/>
                    </a:lnTo>
                    <a:lnTo>
                      <a:pt x="1714" y="994"/>
                    </a:lnTo>
                    <a:lnTo>
                      <a:pt x="1714" y="992"/>
                    </a:lnTo>
                    <a:lnTo>
                      <a:pt x="1710" y="991"/>
                    </a:lnTo>
                    <a:lnTo>
                      <a:pt x="1709" y="990"/>
                    </a:lnTo>
                    <a:lnTo>
                      <a:pt x="1707" y="990"/>
                    </a:lnTo>
                    <a:lnTo>
                      <a:pt x="1706" y="989"/>
                    </a:lnTo>
                    <a:lnTo>
                      <a:pt x="1705" y="989"/>
                    </a:lnTo>
                    <a:lnTo>
                      <a:pt x="1705" y="990"/>
                    </a:lnTo>
                    <a:lnTo>
                      <a:pt x="1706" y="990"/>
                    </a:lnTo>
                    <a:lnTo>
                      <a:pt x="1705" y="990"/>
                    </a:lnTo>
                    <a:lnTo>
                      <a:pt x="1705" y="991"/>
                    </a:lnTo>
                    <a:lnTo>
                      <a:pt x="1705" y="992"/>
                    </a:lnTo>
                    <a:lnTo>
                      <a:pt x="1704" y="991"/>
                    </a:lnTo>
                    <a:lnTo>
                      <a:pt x="1703" y="991"/>
                    </a:lnTo>
                    <a:lnTo>
                      <a:pt x="1702" y="991"/>
                    </a:lnTo>
                    <a:lnTo>
                      <a:pt x="1703" y="990"/>
                    </a:lnTo>
                    <a:lnTo>
                      <a:pt x="1701" y="990"/>
                    </a:lnTo>
                    <a:lnTo>
                      <a:pt x="1699" y="990"/>
                    </a:lnTo>
                    <a:lnTo>
                      <a:pt x="1697" y="991"/>
                    </a:lnTo>
                    <a:lnTo>
                      <a:pt x="1695" y="993"/>
                    </a:lnTo>
                    <a:lnTo>
                      <a:pt x="1695" y="994"/>
                    </a:lnTo>
                    <a:lnTo>
                      <a:pt x="1694" y="995"/>
                    </a:lnTo>
                    <a:lnTo>
                      <a:pt x="1694" y="996"/>
                    </a:lnTo>
                    <a:lnTo>
                      <a:pt x="1695" y="997"/>
                    </a:lnTo>
                    <a:lnTo>
                      <a:pt x="1697" y="997"/>
                    </a:lnTo>
                    <a:lnTo>
                      <a:pt x="1697" y="997"/>
                    </a:lnTo>
                    <a:lnTo>
                      <a:pt x="1695" y="999"/>
                    </a:lnTo>
                    <a:lnTo>
                      <a:pt x="1691" y="999"/>
                    </a:lnTo>
                    <a:lnTo>
                      <a:pt x="1692" y="1000"/>
                    </a:lnTo>
                    <a:lnTo>
                      <a:pt x="1691" y="1002"/>
                    </a:lnTo>
                    <a:lnTo>
                      <a:pt x="1692" y="1004"/>
                    </a:lnTo>
                    <a:lnTo>
                      <a:pt x="1691" y="1004"/>
                    </a:lnTo>
                    <a:lnTo>
                      <a:pt x="1690" y="1006"/>
                    </a:lnTo>
                    <a:lnTo>
                      <a:pt x="1690" y="1006"/>
                    </a:lnTo>
                    <a:lnTo>
                      <a:pt x="1689" y="1006"/>
                    </a:lnTo>
                    <a:lnTo>
                      <a:pt x="1689" y="1005"/>
                    </a:lnTo>
                    <a:lnTo>
                      <a:pt x="1688" y="1006"/>
                    </a:lnTo>
                    <a:lnTo>
                      <a:pt x="1688" y="1006"/>
                    </a:lnTo>
                    <a:lnTo>
                      <a:pt x="1689" y="1006"/>
                    </a:lnTo>
                    <a:lnTo>
                      <a:pt x="1690" y="1007"/>
                    </a:lnTo>
                    <a:lnTo>
                      <a:pt x="1690" y="1010"/>
                    </a:lnTo>
                    <a:lnTo>
                      <a:pt x="1689" y="1011"/>
                    </a:lnTo>
                    <a:lnTo>
                      <a:pt x="1690" y="1011"/>
                    </a:lnTo>
                    <a:lnTo>
                      <a:pt x="1691" y="1011"/>
                    </a:lnTo>
                    <a:lnTo>
                      <a:pt x="1693" y="1011"/>
                    </a:lnTo>
                    <a:lnTo>
                      <a:pt x="1696" y="1011"/>
                    </a:lnTo>
                    <a:lnTo>
                      <a:pt x="1699" y="1008"/>
                    </a:lnTo>
                    <a:lnTo>
                      <a:pt x="1699" y="1006"/>
                    </a:lnTo>
                    <a:lnTo>
                      <a:pt x="1699" y="1005"/>
                    </a:lnTo>
                    <a:lnTo>
                      <a:pt x="1700" y="1003"/>
                    </a:lnTo>
                    <a:lnTo>
                      <a:pt x="1706" y="1000"/>
                    </a:lnTo>
                    <a:lnTo>
                      <a:pt x="1706" y="999"/>
                    </a:lnTo>
                    <a:lnTo>
                      <a:pt x="1707" y="997"/>
                    </a:lnTo>
                    <a:lnTo>
                      <a:pt x="1709" y="997"/>
                    </a:lnTo>
                    <a:lnTo>
                      <a:pt x="1714" y="997"/>
                    </a:lnTo>
                    <a:lnTo>
                      <a:pt x="1715" y="1000"/>
                    </a:lnTo>
                    <a:lnTo>
                      <a:pt x="1717" y="1001"/>
                    </a:lnTo>
                    <a:lnTo>
                      <a:pt x="1717" y="1002"/>
                    </a:lnTo>
                    <a:lnTo>
                      <a:pt x="1717" y="1002"/>
                    </a:lnTo>
                    <a:lnTo>
                      <a:pt x="1715" y="1002"/>
                    </a:lnTo>
                    <a:lnTo>
                      <a:pt x="1714" y="1000"/>
                    </a:lnTo>
                    <a:lnTo>
                      <a:pt x="1712" y="1000"/>
                    </a:lnTo>
                    <a:lnTo>
                      <a:pt x="1711" y="1001"/>
                    </a:lnTo>
                    <a:lnTo>
                      <a:pt x="1711" y="1001"/>
                    </a:lnTo>
                    <a:lnTo>
                      <a:pt x="1712" y="1001"/>
                    </a:lnTo>
                    <a:lnTo>
                      <a:pt x="1712" y="1002"/>
                    </a:lnTo>
                    <a:lnTo>
                      <a:pt x="1714" y="1003"/>
                    </a:lnTo>
                    <a:lnTo>
                      <a:pt x="1715" y="1005"/>
                    </a:lnTo>
                    <a:lnTo>
                      <a:pt x="1715" y="1007"/>
                    </a:lnTo>
                    <a:lnTo>
                      <a:pt x="1714" y="1007"/>
                    </a:lnTo>
                    <a:lnTo>
                      <a:pt x="1715" y="1008"/>
                    </a:lnTo>
                    <a:lnTo>
                      <a:pt x="1715" y="1011"/>
                    </a:lnTo>
                    <a:lnTo>
                      <a:pt x="1712" y="1012"/>
                    </a:lnTo>
                    <a:lnTo>
                      <a:pt x="1711" y="1015"/>
                    </a:lnTo>
                    <a:lnTo>
                      <a:pt x="1709" y="1015"/>
                    </a:lnTo>
                    <a:lnTo>
                      <a:pt x="1709" y="1016"/>
                    </a:lnTo>
                    <a:lnTo>
                      <a:pt x="1705" y="1016"/>
                    </a:lnTo>
                    <a:lnTo>
                      <a:pt x="1704" y="1017"/>
                    </a:lnTo>
                    <a:lnTo>
                      <a:pt x="1706" y="1017"/>
                    </a:lnTo>
                    <a:lnTo>
                      <a:pt x="1710" y="1017"/>
                    </a:lnTo>
                    <a:lnTo>
                      <a:pt x="1711" y="1015"/>
                    </a:lnTo>
                    <a:lnTo>
                      <a:pt x="1714" y="1013"/>
                    </a:lnTo>
                    <a:lnTo>
                      <a:pt x="1714" y="1015"/>
                    </a:lnTo>
                    <a:lnTo>
                      <a:pt x="1714" y="1015"/>
                    </a:lnTo>
                    <a:lnTo>
                      <a:pt x="1714" y="1016"/>
                    </a:lnTo>
                    <a:lnTo>
                      <a:pt x="1714" y="1017"/>
                    </a:lnTo>
                    <a:lnTo>
                      <a:pt x="1713" y="1018"/>
                    </a:lnTo>
                    <a:lnTo>
                      <a:pt x="1713" y="1020"/>
                    </a:lnTo>
                    <a:lnTo>
                      <a:pt x="1714" y="1021"/>
                    </a:lnTo>
                    <a:lnTo>
                      <a:pt x="1715" y="1020"/>
                    </a:lnTo>
                    <a:lnTo>
                      <a:pt x="1715" y="1018"/>
                    </a:lnTo>
                    <a:lnTo>
                      <a:pt x="1715" y="1018"/>
                    </a:lnTo>
                    <a:lnTo>
                      <a:pt x="1716" y="1015"/>
                    </a:lnTo>
                    <a:lnTo>
                      <a:pt x="1719" y="1014"/>
                    </a:lnTo>
                    <a:lnTo>
                      <a:pt x="1721" y="1014"/>
                    </a:lnTo>
                    <a:lnTo>
                      <a:pt x="1723" y="1016"/>
                    </a:lnTo>
                    <a:lnTo>
                      <a:pt x="1723" y="1017"/>
                    </a:lnTo>
                    <a:lnTo>
                      <a:pt x="1724" y="1017"/>
                    </a:lnTo>
                    <a:lnTo>
                      <a:pt x="1724" y="1018"/>
                    </a:lnTo>
                    <a:lnTo>
                      <a:pt x="1722" y="1018"/>
                    </a:lnTo>
                    <a:lnTo>
                      <a:pt x="1722" y="1019"/>
                    </a:lnTo>
                    <a:lnTo>
                      <a:pt x="1726" y="1019"/>
                    </a:lnTo>
                    <a:lnTo>
                      <a:pt x="1726" y="1020"/>
                    </a:lnTo>
                    <a:lnTo>
                      <a:pt x="1728" y="1021"/>
                    </a:lnTo>
                    <a:lnTo>
                      <a:pt x="1728" y="1021"/>
                    </a:lnTo>
                    <a:lnTo>
                      <a:pt x="1726" y="1022"/>
                    </a:lnTo>
                    <a:lnTo>
                      <a:pt x="1726" y="1023"/>
                    </a:lnTo>
                    <a:lnTo>
                      <a:pt x="1728" y="1023"/>
                    </a:lnTo>
                    <a:lnTo>
                      <a:pt x="1727" y="1025"/>
                    </a:lnTo>
                    <a:lnTo>
                      <a:pt x="1728" y="1025"/>
                    </a:lnTo>
                    <a:lnTo>
                      <a:pt x="1730" y="1025"/>
                    </a:lnTo>
                    <a:lnTo>
                      <a:pt x="1729" y="1023"/>
                    </a:lnTo>
                    <a:lnTo>
                      <a:pt x="1730" y="1022"/>
                    </a:lnTo>
                    <a:lnTo>
                      <a:pt x="1733" y="1020"/>
                    </a:lnTo>
                    <a:lnTo>
                      <a:pt x="1734" y="1018"/>
                    </a:lnTo>
                    <a:lnTo>
                      <a:pt x="1736" y="1018"/>
                    </a:lnTo>
                    <a:lnTo>
                      <a:pt x="1736" y="1019"/>
                    </a:lnTo>
                    <a:lnTo>
                      <a:pt x="1735" y="1019"/>
                    </a:lnTo>
                    <a:lnTo>
                      <a:pt x="1733" y="1021"/>
                    </a:lnTo>
                    <a:lnTo>
                      <a:pt x="1733" y="1023"/>
                    </a:lnTo>
                    <a:lnTo>
                      <a:pt x="1735" y="1023"/>
                    </a:lnTo>
                    <a:lnTo>
                      <a:pt x="1735" y="1024"/>
                    </a:lnTo>
                    <a:lnTo>
                      <a:pt x="1738" y="1026"/>
                    </a:lnTo>
                    <a:lnTo>
                      <a:pt x="1737" y="1027"/>
                    </a:lnTo>
                    <a:lnTo>
                      <a:pt x="1736" y="1028"/>
                    </a:lnTo>
                    <a:lnTo>
                      <a:pt x="1736" y="1028"/>
                    </a:lnTo>
                    <a:lnTo>
                      <a:pt x="1736" y="1029"/>
                    </a:lnTo>
                    <a:lnTo>
                      <a:pt x="1736" y="1028"/>
                    </a:lnTo>
                    <a:lnTo>
                      <a:pt x="1737" y="1028"/>
                    </a:lnTo>
                    <a:lnTo>
                      <a:pt x="1738" y="1027"/>
                    </a:lnTo>
                    <a:lnTo>
                      <a:pt x="1739" y="1027"/>
                    </a:lnTo>
                    <a:lnTo>
                      <a:pt x="1740" y="1028"/>
                    </a:lnTo>
                    <a:lnTo>
                      <a:pt x="1740" y="1028"/>
                    </a:lnTo>
                    <a:lnTo>
                      <a:pt x="1740" y="1027"/>
                    </a:lnTo>
                    <a:lnTo>
                      <a:pt x="1741" y="1026"/>
                    </a:lnTo>
                    <a:lnTo>
                      <a:pt x="1741" y="1024"/>
                    </a:lnTo>
                    <a:lnTo>
                      <a:pt x="1740" y="1023"/>
                    </a:lnTo>
                    <a:lnTo>
                      <a:pt x="1743" y="1023"/>
                    </a:lnTo>
                    <a:lnTo>
                      <a:pt x="1744" y="1020"/>
                    </a:lnTo>
                    <a:lnTo>
                      <a:pt x="1745" y="1021"/>
                    </a:lnTo>
                    <a:lnTo>
                      <a:pt x="1745" y="1021"/>
                    </a:lnTo>
                    <a:lnTo>
                      <a:pt x="1746" y="1021"/>
                    </a:lnTo>
                    <a:lnTo>
                      <a:pt x="1747" y="1020"/>
                    </a:lnTo>
                    <a:lnTo>
                      <a:pt x="1748" y="1017"/>
                    </a:lnTo>
                    <a:lnTo>
                      <a:pt x="1749" y="1017"/>
                    </a:lnTo>
                    <a:lnTo>
                      <a:pt x="1750" y="1019"/>
                    </a:lnTo>
                    <a:lnTo>
                      <a:pt x="1750" y="1020"/>
                    </a:lnTo>
                    <a:lnTo>
                      <a:pt x="1752" y="1021"/>
                    </a:lnTo>
                    <a:lnTo>
                      <a:pt x="1753" y="1022"/>
                    </a:lnTo>
                    <a:lnTo>
                      <a:pt x="1748" y="1031"/>
                    </a:lnTo>
                    <a:lnTo>
                      <a:pt x="1748" y="1037"/>
                    </a:lnTo>
                    <a:lnTo>
                      <a:pt x="1748" y="1037"/>
                    </a:lnTo>
                    <a:lnTo>
                      <a:pt x="1750" y="1040"/>
                    </a:lnTo>
                    <a:lnTo>
                      <a:pt x="1751" y="1041"/>
                    </a:lnTo>
                    <a:lnTo>
                      <a:pt x="1753" y="1043"/>
                    </a:lnTo>
                    <a:lnTo>
                      <a:pt x="1760" y="1043"/>
                    </a:lnTo>
                    <a:lnTo>
                      <a:pt x="1762" y="1043"/>
                    </a:lnTo>
                    <a:lnTo>
                      <a:pt x="1761" y="1045"/>
                    </a:lnTo>
                    <a:lnTo>
                      <a:pt x="1759" y="1047"/>
                    </a:lnTo>
                    <a:lnTo>
                      <a:pt x="1757" y="1050"/>
                    </a:lnTo>
                    <a:lnTo>
                      <a:pt x="1752" y="1052"/>
                    </a:lnTo>
                    <a:lnTo>
                      <a:pt x="1750" y="1054"/>
                    </a:lnTo>
                    <a:lnTo>
                      <a:pt x="1748" y="1056"/>
                    </a:lnTo>
                    <a:lnTo>
                      <a:pt x="1748" y="1057"/>
                    </a:lnTo>
                    <a:lnTo>
                      <a:pt x="1746" y="1060"/>
                    </a:lnTo>
                    <a:lnTo>
                      <a:pt x="1746" y="1063"/>
                    </a:lnTo>
                    <a:lnTo>
                      <a:pt x="1746" y="1066"/>
                    </a:lnTo>
                    <a:lnTo>
                      <a:pt x="1748" y="1067"/>
                    </a:lnTo>
                    <a:lnTo>
                      <a:pt x="1748" y="1066"/>
                    </a:lnTo>
                    <a:lnTo>
                      <a:pt x="1750" y="1066"/>
                    </a:lnTo>
                    <a:lnTo>
                      <a:pt x="1749" y="1067"/>
                    </a:lnTo>
                    <a:lnTo>
                      <a:pt x="1749" y="1067"/>
                    </a:lnTo>
                    <a:lnTo>
                      <a:pt x="1752" y="1067"/>
                    </a:lnTo>
                    <a:lnTo>
                      <a:pt x="1752" y="1068"/>
                    </a:lnTo>
                    <a:lnTo>
                      <a:pt x="1749" y="1069"/>
                    </a:lnTo>
                    <a:lnTo>
                      <a:pt x="1748" y="1071"/>
                    </a:lnTo>
                    <a:lnTo>
                      <a:pt x="1748" y="1072"/>
                    </a:lnTo>
                    <a:lnTo>
                      <a:pt x="1748" y="1075"/>
                    </a:lnTo>
                    <a:lnTo>
                      <a:pt x="1749" y="1076"/>
                    </a:lnTo>
                    <a:lnTo>
                      <a:pt x="1748" y="1076"/>
                    </a:lnTo>
                    <a:lnTo>
                      <a:pt x="1747" y="1077"/>
                    </a:lnTo>
                    <a:lnTo>
                      <a:pt x="1745" y="1079"/>
                    </a:lnTo>
                    <a:lnTo>
                      <a:pt x="1740" y="1078"/>
                    </a:lnTo>
                    <a:lnTo>
                      <a:pt x="1730" y="1079"/>
                    </a:lnTo>
                    <a:lnTo>
                      <a:pt x="1723" y="1078"/>
                    </a:lnTo>
                    <a:lnTo>
                      <a:pt x="1722" y="1079"/>
                    </a:lnTo>
                    <a:lnTo>
                      <a:pt x="1720" y="1079"/>
                    </a:lnTo>
                    <a:lnTo>
                      <a:pt x="1716" y="1080"/>
                    </a:lnTo>
                    <a:lnTo>
                      <a:pt x="1714" y="1080"/>
                    </a:lnTo>
                    <a:lnTo>
                      <a:pt x="1711" y="1083"/>
                    </a:lnTo>
                    <a:lnTo>
                      <a:pt x="1708" y="1085"/>
                    </a:lnTo>
                    <a:lnTo>
                      <a:pt x="1707" y="1086"/>
                    </a:lnTo>
                    <a:lnTo>
                      <a:pt x="1705" y="1088"/>
                    </a:lnTo>
                    <a:lnTo>
                      <a:pt x="1701" y="1088"/>
                    </a:lnTo>
                    <a:lnTo>
                      <a:pt x="1700" y="1089"/>
                    </a:lnTo>
                    <a:lnTo>
                      <a:pt x="1699" y="1089"/>
                    </a:lnTo>
                    <a:lnTo>
                      <a:pt x="1698" y="1088"/>
                    </a:lnTo>
                    <a:lnTo>
                      <a:pt x="1698" y="1087"/>
                    </a:lnTo>
                    <a:lnTo>
                      <a:pt x="1696" y="1086"/>
                    </a:lnTo>
                    <a:lnTo>
                      <a:pt x="1696" y="1083"/>
                    </a:lnTo>
                    <a:lnTo>
                      <a:pt x="1696" y="1083"/>
                    </a:lnTo>
                    <a:lnTo>
                      <a:pt x="1695" y="1079"/>
                    </a:lnTo>
                    <a:lnTo>
                      <a:pt x="1696" y="1078"/>
                    </a:lnTo>
                    <a:lnTo>
                      <a:pt x="1696" y="1077"/>
                    </a:lnTo>
                    <a:lnTo>
                      <a:pt x="1695" y="1077"/>
                    </a:lnTo>
                    <a:lnTo>
                      <a:pt x="1694" y="1078"/>
                    </a:lnTo>
                    <a:lnTo>
                      <a:pt x="1691" y="1078"/>
                    </a:lnTo>
                    <a:lnTo>
                      <a:pt x="1690" y="1076"/>
                    </a:lnTo>
                    <a:lnTo>
                      <a:pt x="1690" y="1075"/>
                    </a:lnTo>
                    <a:lnTo>
                      <a:pt x="1687" y="1076"/>
                    </a:lnTo>
                    <a:lnTo>
                      <a:pt x="1680" y="1074"/>
                    </a:lnTo>
                    <a:lnTo>
                      <a:pt x="1678" y="1074"/>
                    </a:lnTo>
                    <a:lnTo>
                      <a:pt x="1677" y="1075"/>
                    </a:lnTo>
                    <a:lnTo>
                      <a:pt x="1674" y="1073"/>
                    </a:lnTo>
                    <a:lnTo>
                      <a:pt x="1672" y="1073"/>
                    </a:lnTo>
                    <a:lnTo>
                      <a:pt x="1669" y="1070"/>
                    </a:lnTo>
                    <a:lnTo>
                      <a:pt x="1665" y="1069"/>
                    </a:lnTo>
                    <a:lnTo>
                      <a:pt x="1664" y="1068"/>
                    </a:lnTo>
                    <a:lnTo>
                      <a:pt x="1665" y="1065"/>
                    </a:lnTo>
                    <a:lnTo>
                      <a:pt x="1663" y="1064"/>
                    </a:lnTo>
                    <a:lnTo>
                      <a:pt x="1662" y="1064"/>
                    </a:lnTo>
                    <a:lnTo>
                      <a:pt x="1661" y="1065"/>
                    </a:lnTo>
                    <a:lnTo>
                      <a:pt x="1658" y="1065"/>
                    </a:lnTo>
                    <a:lnTo>
                      <a:pt x="1658" y="1066"/>
                    </a:lnTo>
                    <a:lnTo>
                      <a:pt x="1657" y="1067"/>
                    </a:lnTo>
                    <a:lnTo>
                      <a:pt x="1657" y="1065"/>
                    </a:lnTo>
                    <a:lnTo>
                      <a:pt x="1655" y="1064"/>
                    </a:lnTo>
                    <a:lnTo>
                      <a:pt x="1655" y="1063"/>
                    </a:lnTo>
                    <a:lnTo>
                      <a:pt x="1652" y="1062"/>
                    </a:lnTo>
                    <a:lnTo>
                      <a:pt x="1647" y="1063"/>
                    </a:lnTo>
                    <a:lnTo>
                      <a:pt x="1642" y="1062"/>
                    </a:lnTo>
                    <a:lnTo>
                      <a:pt x="1641" y="1062"/>
                    </a:lnTo>
                    <a:lnTo>
                      <a:pt x="1638" y="1062"/>
                    </a:lnTo>
                    <a:lnTo>
                      <a:pt x="1638" y="1061"/>
                    </a:lnTo>
                    <a:lnTo>
                      <a:pt x="1640" y="1060"/>
                    </a:lnTo>
                    <a:lnTo>
                      <a:pt x="1639" y="1059"/>
                    </a:lnTo>
                    <a:lnTo>
                      <a:pt x="1638" y="1058"/>
                    </a:lnTo>
                    <a:lnTo>
                      <a:pt x="1635" y="1057"/>
                    </a:lnTo>
                    <a:lnTo>
                      <a:pt x="1632" y="1057"/>
                    </a:lnTo>
                    <a:lnTo>
                      <a:pt x="1632" y="1057"/>
                    </a:lnTo>
                    <a:lnTo>
                      <a:pt x="1629" y="1057"/>
                    </a:lnTo>
                    <a:lnTo>
                      <a:pt x="1628" y="1058"/>
                    </a:lnTo>
                    <a:lnTo>
                      <a:pt x="1626" y="1058"/>
                    </a:lnTo>
                    <a:lnTo>
                      <a:pt x="1622" y="1058"/>
                    </a:lnTo>
                    <a:lnTo>
                      <a:pt x="1622" y="1059"/>
                    </a:lnTo>
                    <a:lnTo>
                      <a:pt x="1622" y="1060"/>
                    </a:lnTo>
                    <a:lnTo>
                      <a:pt x="1620" y="1060"/>
                    </a:lnTo>
                    <a:lnTo>
                      <a:pt x="1619" y="1061"/>
                    </a:lnTo>
                    <a:lnTo>
                      <a:pt x="1612" y="1061"/>
                    </a:lnTo>
                    <a:lnTo>
                      <a:pt x="1611" y="1060"/>
                    </a:lnTo>
                    <a:lnTo>
                      <a:pt x="1612" y="1059"/>
                    </a:lnTo>
                    <a:lnTo>
                      <a:pt x="1611" y="1058"/>
                    </a:lnTo>
                    <a:lnTo>
                      <a:pt x="1610" y="1059"/>
                    </a:lnTo>
                    <a:lnTo>
                      <a:pt x="1610" y="1060"/>
                    </a:lnTo>
                    <a:lnTo>
                      <a:pt x="1609" y="1060"/>
                    </a:lnTo>
                    <a:lnTo>
                      <a:pt x="1604" y="1059"/>
                    </a:lnTo>
                    <a:lnTo>
                      <a:pt x="1603" y="1058"/>
                    </a:lnTo>
                    <a:lnTo>
                      <a:pt x="1601" y="1057"/>
                    </a:lnTo>
                    <a:lnTo>
                      <a:pt x="1598" y="1057"/>
                    </a:lnTo>
                    <a:lnTo>
                      <a:pt x="1597" y="1057"/>
                    </a:lnTo>
                    <a:lnTo>
                      <a:pt x="1596" y="1057"/>
                    </a:lnTo>
                    <a:lnTo>
                      <a:pt x="1590" y="1057"/>
                    </a:lnTo>
                    <a:lnTo>
                      <a:pt x="1586" y="1055"/>
                    </a:lnTo>
                    <a:lnTo>
                      <a:pt x="1584" y="1055"/>
                    </a:lnTo>
                    <a:lnTo>
                      <a:pt x="1583" y="1054"/>
                    </a:lnTo>
                    <a:lnTo>
                      <a:pt x="1575" y="1054"/>
                    </a:lnTo>
                    <a:lnTo>
                      <a:pt x="1574" y="1054"/>
                    </a:lnTo>
                    <a:lnTo>
                      <a:pt x="1571" y="1053"/>
                    </a:lnTo>
                    <a:lnTo>
                      <a:pt x="1569" y="1049"/>
                    </a:lnTo>
                    <a:lnTo>
                      <a:pt x="1565" y="1049"/>
                    </a:lnTo>
                    <a:lnTo>
                      <a:pt x="1561" y="1050"/>
                    </a:lnTo>
                    <a:lnTo>
                      <a:pt x="1559" y="1050"/>
                    </a:lnTo>
                    <a:lnTo>
                      <a:pt x="1555" y="1050"/>
                    </a:lnTo>
                    <a:lnTo>
                      <a:pt x="1550" y="1048"/>
                    </a:lnTo>
                    <a:lnTo>
                      <a:pt x="1549" y="1047"/>
                    </a:lnTo>
                    <a:lnTo>
                      <a:pt x="1546" y="1047"/>
                    </a:lnTo>
                    <a:lnTo>
                      <a:pt x="1546" y="1047"/>
                    </a:lnTo>
                    <a:lnTo>
                      <a:pt x="1544" y="1047"/>
                    </a:lnTo>
                    <a:lnTo>
                      <a:pt x="1542" y="1046"/>
                    </a:lnTo>
                    <a:lnTo>
                      <a:pt x="1538" y="1047"/>
                    </a:lnTo>
                    <a:lnTo>
                      <a:pt x="1536" y="1048"/>
                    </a:lnTo>
                    <a:lnTo>
                      <a:pt x="1536" y="1049"/>
                    </a:lnTo>
                    <a:lnTo>
                      <a:pt x="1535" y="1049"/>
                    </a:lnTo>
                    <a:lnTo>
                      <a:pt x="1534" y="1048"/>
                    </a:lnTo>
                    <a:lnTo>
                      <a:pt x="1531" y="1047"/>
                    </a:lnTo>
                    <a:lnTo>
                      <a:pt x="1530" y="1047"/>
                    </a:lnTo>
                    <a:lnTo>
                      <a:pt x="1528" y="1047"/>
                    </a:lnTo>
                    <a:lnTo>
                      <a:pt x="1525" y="1049"/>
                    </a:lnTo>
                    <a:lnTo>
                      <a:pt x="1520" y="1054"/>
                    </a:lnTo>
                    <a:lnTo>
                      <a:pt x="1519" y="1055"/>
                    </a:lnTo>
                    <a:lnTo>
                      <a:pt x="1518" y="1056"/>
                    </a:lnTo>
                    <a:lnTo>
                      <a:pt x="1517" y="1058"/>
                    </a:lnTo>
                    <a:lnTo>
                      <a:pt x="1515" y="1062"/>
                    </a:lnTo>
                    <a:lnTo>
                      <a:pt x="1515" y="1064"/>
                    </a:lnTo>
                    <a:lnTo>
                      <a:pt x="1516" y="1065"/>
                    </a:lnTo>
                    <a:lnTo>
                      <a:pt x="1518" y="1064"/>
                    </a:lnTo>
                    <a:lnTo>
                      <a:pt x="1519" y="1064"/>
                    </a:lnTo>
                    <a:lnTo>
                      <a:pt x="1520" y="1065"/>
                    </a:lnTo>
                    <a:lnTo>
                      <a:pt x="1520" y="1067"/>
                    </a:lnTo>
                    <a:lnTo>
                      <a:pt x="1516" y="1069"/>
                    </a:lnTo>
                    <a:lnTo>
                      <a:pt x="1516" y="1069"/>
                    </a:lnTo>
                    <a:lnTo>
                      <a:pt x="1517" y="1070"/>
                    </a:lnTo>
                    <a:lnTo>
                      <a:pt x="1517" y="1071"/>
                    </a:lnTo>
                    <a:lnTo>
                      <a:pt x="1524" y="1074"/>
                    </a:lnTo>
                    <a:lnTo>
                      <a:pt x="1525" y="1074"/>
                    </a:lnTo>
                    <a:lnTo>
                      <a:pt x="1524" y="1074"/>
                    </a:lnTo>
                    <a:lnTo>
                      <a:pt x="1516" y="1071"/>
                    </a:lnTo>
                    <a:lnTo>
                      <a:pt x="1512" y="1074"/>
                    </a:lnTo>
                    <a:lnTo>
                      <a:pt x="1511" y="1075"/>
                    </a:lnTo>
                    <a:lnTo>
                      <a:pt x="1509" y="1077"/>
                    </a:lnTo>
                    <a:lnTo>
                      <a:pt x="1508" y="1080"/>
                    </a:lnTo>
                    <a:lnTo>
                      <a:pt x="1507" y="1082"/>
                    </a:lnTo>
                    <a:lnTo>
                      <a:pt x="1507" y="1085"/>
                    </a:lnTo>
                    <a:lnTo>
                      <a:pt x="1509" y="1089"/>
                    </a:lnTo>
                    <a:lnTo>
                      <a:pt x="1510" y="1089"/>
                    </a:lnTo>
                    <a:lnTo>
                      <a:pt x="1510" y="1091"/>
                    </a:lnTo>
                    <a:lnTo>
                      <a:pt x="1511" y="1091"/>
                    </a:lnTo>
                    <a:lnTo>
                      <a:pt x="1514" y="1092"/>
                    </a:lnTo>
                    <a:lnTo>
                      <a:pt x="1516" y="1094"/>
                    </a:lnTo>
                    <a:lnTo>
                      <a:pt x="1517" y="1094"/>
                    </a:lnTo>
                    <a:lnTo>
                      <a:pt x="1521" y="1093"/>
                    </a:lnTo>
                    <a:lnTo>
                      <a:pt x="1522" y="1092"/>
                    </a:lnTo>
                    <a:lnTo>
                      <a:pt x="1523" y="1092"/>
                    </a:lnTo>
                    <a:lnTo>
                      <a:pt x="1523" y="1091"/>
                    </a:lnTo>
                    <a:lnTo>
                      <a:pt x="1525" y="1091"/>
                    </a:lnTo>
                    <a:lnTo>
                      <a:pt x="1524" y="1093"/>
                    </a:lnTo>
                    <a:lnTo>
                      <a:pt x="1527" y="1094"/>
                    </a:lnTo>
                    <a:lnTo>
                      <a:pt x="1528" y="1093"/>
                    </a:lnTo>
                    <a:lnTo>
                      <a:pt x="1529" y="1093"/>
                    </a:lnTo>
                    <a:lnTo>
                      <a:pt x="1529" y="1094"/>
                    </a:lnTo>
                    <a:lnTo>
                      <a:pt x="1527" y="1094"/>
                    </a:lnTo>
                    <a:lnTo>
                      <a:pt x="1526" y="1095"/>
                    </a:lnTo>
                    <a:lnTo>
                      <a:pt x="1527" y="1096"/>
                    </a:lnTo>
                    <a:lnTo>
                      <a:pt x="1528" y="1098"/>
                    </a:lnTo>
                    <a:lnTo>
                      <a:pt x="1529" y="1099"/>
                    </a:lnTo>
                    <a:lnTo>
                      <a:pt x="1529" y="1100"/>
                    </a:lnTo>
                    <a:lnTo>
                      <a:pt x="1530" y="1101"/>
                    </a:lnTo>
                    <a:lnTo>
                      <a:pt x="1530" y="1102"/>
                    </a:lnTo>
                    <a:lnTo>
                      <a:pt x="1532" y="1104"/>
                    </a:lnTo>
                    <a:lnTo>
                      <a:pt x="1532" y="1106"/>
                    </a:lnTo>
                    <a:lnTo>
                      <a:pt x="1531" y="1108"/>
                    </a:lnTo>
                    <a:lnTo>
                      <a:pt x="1531" y="1112"/>
                    </a:lnTo>
                    <a:lnTo>
                      <a:pt x="1528" y="1114"/>
                    </a:lnTo>
                    <a:lnTo>
                      <a:pt x="1528" y="1115"/>
                    </a:lnTo>
                    <a:lnTo>
                      <a:pt x="1527" y="1115"/>
                    </a:lnTo>
                    <a:lnTo>
                      <a:pt x="1527" y="1116"/>
                    </a:lnTo>
                    <a:lnTo>
                      <a:pt x="1526" y="1116"/>
                    </a:lnTo>
                    <a:lnTo>
                      <a:pt x="1526" y="1117"/>
                    </a:lnTo>
                    <a:lnTo>
                      <a:pt x="1525" y="1117"/>
                    </a:lnTo>
                    <a:lnTo>
                      <a:pt x="1524" y="1118"/>
                    </a:lnTo>
                    <a:lnTo>
                      <a:pt x="1522" y="1121"/>
                    </a:lnTo>
                    <a:lnTo>
                      <a:pt x="1522" y="1123"/>
                    </a:lnTo>
                    <a:lnTo>
                      <a:pt x="1520" y="1126"/>
                    </a:lnTo>
                    <a:lnTo>
                      <a:pt x="1519" y="1127"/>
                    </a:lnTo>
                    <a:lnTo>
                      <a:pt x="1514" y="1131"/>
                    </a:lnTo>
                    <a:lnTo>
                      <a:pt x="1513" y="1132"/>
                    </a:lnTo>
                    <a:lnTo>
                      <a:pt x="1512" y="1132"/>
                    </a:lnTo>
                    <a:lnTo>
                      <a:pt x="1511" y="1130"/>
                    </a:lnTo>
                    <a:lnTo>
                      <a:pt x="1512" y="1126"/>
                    </a:lnTo>
                    <a:lnTo>
                      <a:pt x="1513" y="1124"/>
                    </a:lnTo>
                    <a:lnTo>
                      <a:pt x="1512" y="1120"/>
                    </a:lnTo>
                    <a:lnTo>
                      <a:pt x="1513" y="1118"/>
                    </a:lnTo>
                    <a:lnTo>
                      <a:pt x="1513" y="1116"/>
                    </a:lnTo>
                    <a:lnTo>
                      <a:pt x="1514" y="1115"/>
                    </a:lnTo>
                    <a:lnTo>
                      <a:pt x="1514" y="1114"/>
                    </a:lnTo>
                    <a:lnTo>
                      <a:pt x="1512" y="1112"/>
                    </a:lnTo>
                    <a:lnTo>
                      <a:pt x="1513" y="1110"/>
                    </a:lnTo>
                    <a:lnTo>
                      <a:pt x="1515" y="1109"/>
                    </a:lnTo>
                    <a:lnTo>
                      <a:pt x="1515" y="1106"/>
                    </a:lnTo>
                    <a:lnTo>
                      <a:pt x="1515" y="1106"/>
                    </a:lnTo>
                    <a:lnTo>
                      <a:pt x="1515" y="1105"/>
                    </a:lnTo>
                    <a:lnTo>
                      <a:pt x="1517" y="1102"/>
                    </a:lnTo>
                    <a:lnTo>
                      <a:pt x="1517" y="1100"/>
                    </a:lnTo>
                    <a:lnTo>
                      <a:pt x="1515" y="1098"/>
                    </a:lnTo>
                    <a:lnTo>
                      <a:pt x="1511" y="1094"/>
                    </a:lnTo>
                    <a:lnTo>
                      <a:pt x="1510" y="1092"/>
                    </a:lnTo>
                    <a:lnTo>
                      <a:pt x="1507" y="1090"/>
                    </a:lnTo>
                    <a:lnTo>
                      <a:pt x="1507" y="1089"/>
                    </a:lnTo>
                    <a:lnTo>
                      <a:pt x="1505" y="1088"/>
                    </a:lnTo>
                    <a:lnTo>
                      <a:pt x="1505" y="1086"/>
                    </a:lnTo>
                    <a:lnTo>
                      <a:pt x="1501" y="1084"/>
                    </a:lnTo>
                    <a:lnTo>
                      <a:pt x="1500" y="1083"/>
                    </a:lnTo>
                    <a:lnTo>
                      <a:pt x="1499" y="1081"/>
                    </a:lnTo>
                    <a:lnTo>
                      <a:pt x="1496" y="1078"/>
                    </a:lnTo>
                    <a:lnTo>
                      <a:pt x="1490" y="1073"/>
                    </a:lnTo>
                    <a:lnTo>
                      <a:pt x="1490" y="1073"/>
                    </a:lnTo>
                    <a:lnTo>
                      <a:pt x="1483" y="1068"/>
                    </a:lnTo>
                    <a:lnTo>
                      <a:pt x="1483" y="1067"/>
                    </a:lnTo>
                    <a:lnTo>
                      <a:pt x="1480" y="1065"/>
                    </a:lnTo>
                    <a:lnTo>
                      <a:pt x="1480" y="1064"/>
                    </a:lnTo>
                    <a:lnTo>
                      <a:pt x="1459" y="1048"/>
                    </a:lnTo>
                    <a:lnTo>
                      <a:pt x="1459" y="1048"/>
                    </a:lnTo>
                    <a:lnTo>
                      <a:pt x="1444" y="1036"/>
                    </a:lnTo>
                    <a:lnTo>
                      <a:pt x="1436" y="1031"/>
                    </a:lnTo>
                    <a:lnTo>
                      <a:pt x="1426" y="1024"/>
                    </a:lnTo>
                    <a:lnTo>
                      <a:pt x="1424" y="1024"/>
                    </a:lnTo>
                    <a:lnTo>
                      <a:pt x="1424" y="1024"/>
                    </a:lnTo>
                    <a:lnTo>
                      <a:pt x="1416" y="1019"/>
                    </a:lnTo>
                    <a:lnTo>
                      <a:pt x="1415" y="1018"/>
                    </a:lnTo>
                    <a:lnTo>
                      <a:pt x="1396" y="1007"/>
                    </a:lnTo>
                    <a:lnTo>
                      <a:pt x="1395" y="1007"/>
                    </a:lnTo>
                    <a:lnTo>
                      <a:pt x="1389" y="1004"/>
                    </a:lnTo>
                    <a:lnTo>
                      <a:pt x="1384" y="1001"/>
                    </a:lnTo>
                    <a:lnTo>
                      <a:pt x="1382" y="1001"/>
                    </a:lnTo>
                    <a:lnTo>
                      <a:pt x="1382" y="1000"/>
                    </a:lnTo>
                    <a:lnTo>
                      <a:pt x="1382" y="1000"/>
                    </a:lnTo>
                    <a:lnTo>
                      <a:pt x="1376" y="997"/>
                    </a:lnTo>
                    <a:lnTo>
                      <a:pt x="1372" y="995"/>
                    </a:lnTo>
                    <a:lnTo>
                      <a:pt x="1370" y="995"/>
                    </a:lnTo>
                    <a:lnTo>
                      <a:pt x="1370" y="994"/>
                    </a:lnTo>
                    <a:lnTo>
                      <a:pt x="1369" y="994"/>
                    </a:lnTo>
                    <a:lnTo>
                      <a:pt x="1366" y="993"/>
                    </a:lnTo>
                    <a:lnTo>
                      <a:pt x="1366" y="992"/>
                    </a:lnTo>
                    <a:lnTo>
                      <a:pt x="1365" y="991"/>
                    </a:lnTo>
                    <a:lnTo>
                      <a:pt x="1363" y="991"/>
                    </a:lnTo>
                    <a:lnTo>
                      <a:pt x="1363" y="991"/>
                    </a:lnTo>
                    <a:lnTo>
                      <a:pt x="1361" y="990"/>
                    </a:lnTo>
                    <a:lnTo>
                      <a:pt x="1356" y="989"/>
                    </a:lnTo>
                    <a:lnTo>
                      <a:pt x="1353" y="989"/>
                    </a:lnTo>
                    <a:lnTo>
                      <a:pt x="1351" y="988"/>
                    </a:lnTo>
                    <a:lnTo>
                      <a:pt x="1350" y="988"/>
                    </a:lnTo>
                    <a:lnTo>
                      <a:pt x="1348" y="989"/>
                    </a:lnTo>
                    <a:lnTo>
                      <a:pt x="1345" y="987"/>
                    </a:lnTo>
                    <a:lnTo>
                      <a:pt x="1342" y="986"/>
                    </a:lnTo>
                    <a:lnTo>
                      <a:pt x="1341" y="985"/>
                    </a:lnTo>
                    <a:lnTo>
                      <a:pt x="1337" y="985"/>
                    </a:lnTo>
                    <a:lnTo>
                      <a:pt x="1335" y="985"/>
                    </a:lnTo>
                    <a:lnTo>
                      <a:pt x="1334" y="985"/>
                    </a:lnTo>
                    <a:lnTo>
                      <a:pt x="1334" y="985"/>
                    </a:lnTo>
                    <a:lnTo>
                      <a:pt x="1329" y="984"/>
                    </a:lnTo>
                    <a:lnTo>
                      <a:pt x="1328" y="983"/>
                    </a:lnTo>
                    <a:lnTo>
                      <a:pt x="1324" y="981"/>
                    </a:lnTo>
                    <a:lnTo>
                      <a:pt x="1321" y="981"/>
                    </a:lnTo>
                    <a:lnTo>
                      <a:pt x="1309" y="978"/>
                    </a:lnTo>
                    <a:lnTo>
                      <a:pt x="1306" y="979"/>
                    </a:lnTo>
                    <a:lnTo>
                      <a:pt x="1306" y="978"/>
                    </a:lnTo>
                    <a:lnTo>
                      <a:pt x="1302" y="978"/>
                    </a:lnTo>
                    <a:lnTo>
                      <a:pt x="1301" y="979"/>
                    </a:lnTo>
                    <a:lnTo>
                      <a:pt x="1297" y="979"/>
                    </a:lnTo>
                    <a:lnTo>
                      <a:pt x="1297" y="979"/>
                    </a:lnTo>
                    <a:lnTo>
                      <a:pt x="1297" y="980"/>
                    </a:lnTo>
                    <a:lnTo>
                      <a:pt x="1295" y="980"/>
                    </a:lnTo>
                    <a:lnTo>
                      <a:pt x="1293" y="982"/>
                    </a:lnTo>
                    <a:lnTo>
                      <a:pt x="1293" y="984"/>
                    </a:lnTo>
                    <a:lnTo>
                      <a:pt x="1290" y="985"/>
                    </a:lnTo>
                    <a:lnTo>
                      <a:pt x="1289" y="985"/>
                    </a:lnTo>
                    <a:lnTo>
                      <a:pt x="1289" y="986"/>
                    </a:lnTo>
                    <a:lnTo>
                      <a:pt x="1290" y="987"/>
                    </a:lnTo>
                    <a:lnTo>
                      <a:pt x="1287" y="987"/>
                    </a:lnTo>
                    <a:lnTo>
                      <a:pt x="1284" y="989"/>
                    </a:lnTo>
                    <a:lnTo>
                      <a:pt x="1283" y="990"/>
                    </a:lnTo>
                    <a:lnTo>
                      <a:pt x="1280" y="992"/>
                    </a:lnTo>
                    <a:lnTo>
                      <a:pt x="1275" y="992"/>
                    </a:lnTo>
                    <a:lnTo>
                      <a:pt x="1274" y="995"/>
                    </a:lnTo>
                    <a:lnTo>
                      <a:pt x="1271" y="995"/>
                    </a:lnTo>
                    <a:lnTo>
                      <a:pt x="1268" y="998"/>
                    </a:lnTo>
                    <a:lnTo>
                      <a:pt x="1264" y="997"/>
                    </a:lnTo>
                    <a:lnTo>
                      <a:pt x="1262" y="997"/>
                    </a:lnTo>
                    <a:lnTo>
                      <a:pt x="1260" y="1000"/>
                    </a:lnTo>
                    <a:lnTo>
                      <a:pt x="1256" y="1001"/>
                    </a:lnTo>
                    <a:lnTo>
                      <a:pt x="1251" y="1002"/>
                    </a:lnTo>
                    <a:lnTo>
                      <a:pt x="1248" y="1002"/>
                    </a:lnTo>
                    <a:lnTo>
                      <a:pt x="1232" y="999"/>
                    </a:lnTo>
                    <a:lnTo>
                      <a:pt x="1224" y="999"/>
                    </a:lnTo>
                    <a:lnTo>
                      <a:pt x="1222" y="1000"/>
                    </a:lnTo>
                    <a:lnTo>
                      <a:pt x="1221" y="1002"/>
                    </a:lnTo>
                    <a:lnTo>
                      <a:pt x="1220" y="1002"/>
                    </a:lnTo>
                    <a:lnTo>
                      <a:pt x="1219" y="1004"/>
                    </a:lnTo>
                    <a:lnTo>
                      <a:pt x="1218" y="1004"/>
                    </a:lnTo>
                    <a:lnTo>
                      <a:pt x="1218" y="1004"/>
                    </a:lnTo>
                    <a:lnTo>
                      <a:pt x="1217" y="1008"/>
                    </a:lnTo>
                    <a:lnTo>
                      <a:pt x="1215" y="1012"/>
                    </a:lnTo>
                    <a:lnTo>
                      <a:pt x="1211" y="1012"/>
                    </a:lnTo>
                    <a:lnTo>
                      <a:pt x="1205" y="1011"/>
                    </a:lnTo>
                    <a:lnTo>
                      <a:pt x="1201" y="1010"/>
                    </a:lnTo>
                    <a:lnTo>
                      <a:pt x="1196" y="1011"/>
                    </a:lnTo>
                    <a:lnTo>
                      <a:pt x="1195" y="1012"/>
                    </a:lnTo>
                    <a:lnTo>
                      <a:pt x="1193" y="1012"/>
                    </a:lnTo>
                    <a:lnTo>
                      <a:pt x="1192" y="1012"/>
                    </a:lnTo>
                    <a:lnTo>
                      <a:pt x="1190" y="1012"/>
                    </a:lnTo>
                    <a:lnTo>
                      <a:pt x="1190" y="1012"/>
                    </a:lnTo>
                    <a:lnTo>
                      <a:pt x="1187" y="1011"/>
                    </a:lnTo>
                    <a:lnTo>
                      <a:pt x="1185" y="1011"/>
                    </a:lnTo>
                    <a:lnTo>
                      <a:pt x="1183" y="1012"/>
                    </a:lnTo>
                    <a:lnTo>
                      <a:pt x="1173" y="1012"/>
                    </a:lnTo>
                    <a:lnTo>
                      <a:pt x="1170" y="1012"/>
                    </a:lnTo>
                    <a:lnTo>
                      <a:pt x="1169" y="1013"/>
                    </a:lnTo>
                    <a:lnTo>
                      <a:pt x="1167" y="1014"/>
                    </a:lnTo>
                    <a:lnTo>
                      <a:pt x="1164" y="1014"/>
                    </a:lnTo>
                    <a:lnTo>
                      <a:pt x="1151" y="1016"/>
                    </a:lnTo>
                    <a:lnTo>
                      <a:pt x="1147" y="1018"/>
                    </a:lnTo>
                    <a:lnTo>
                      <a:pt x="1146" y="1019"/>
                    </a:lnTo>
                    <a:lnTo>
                      <a:pt x="1141" y="1020"/>
                    </a:lnTo>
                    <a:lnTo>
                      <a:pt x="1141" y="1021"/>
                    </a:lnTo>
                    <a:lnTo>
                      <a:pt x="1137" y="1022"/>
                    </a:lnTo>
                    <a:lnTo>
                      <a:pt x="1136" y="1023"/>
                    </a:lnTo>
                    <a:lnTo>
                      <a:pt x="1136" y="1024"/>
                    </a:lnTo>
                    <a:lnTo>
                      <a:pt x="1135" y="1026"/>
                    </a:lnTo>
                    <a:lnTo>
                      <a:pt x="1132" y="1028"/>
                    </a:lnTo>
                    <a:lnTo>
                      <a:pt x="1132" y="1029"/>
                    </a:lnTo>
                    <a:lnTo>
                      <a:pt x="1131" y="1031"/>
                    </a:lnTo>
                    <a:lnTo>
                      <a:pt x="1130" y="1031"/>
                    </a:lnTo>
                    <a:lnTo>
                      <a:pt x="1130" y="1032"/>
                    </a:lnTo>
                    <a:lnTo>
                      <a:pt x="1128" y="1033"/>
                    </a:lnTo>
                    <a:lnTo>
                      <a:pt x="1128" y="1038"/>
                    </a:lnTo>
                    <a:lnTo>
                      <a:pt x="1126" y="1041"/>
                    </a:lnTo>
                    <a:lnTo>
                      <a:pt x="1126" y="1043"/>
                    </a:lnTo>
                    <a:lnTo>
                      <a:pt x="1125" y="1043"/>
                    </a:lnTo>
                    <a:lnTo>
                      <a:pt x="1124" y="1045"/>
                    </a:lnTo>
                    <a:lnTo>
                      <a:pt x="1121" y="1049"/>
                    </a:lnTo>
                    <a:lnTo>
                      <a:pt x="1120" y="1049"/>
                    </a:lnTo>
                    <a:lnTo>
                      <a:pt x="1120" y="1049"/>
                    </a:lnTo>
                    <a:lnTo>
                      <a:pt x="1118" y="1051"/>
                    </a:lnTo>
                    <a:lnTo>
                      <a:pt x="1112" y="1050"/>
                    </a:lnTo>
                    <a:lnTo>
                      <a:pt x="1110" y="1052"/>
                    </a:lnTo>
                    <a:lnTo>
                      <a:pt x="1108" y="1053"/>
                    </a:lnTo>
                    <a:lnTo>
                      <a:pt x="1102" y="1055"/>
                    </a:lnTo>
                    <a:lnTo>
                      <a:pt x="1101" y="1056"/>
                    </a:lnTo>
                    <a:lnTo>
                      <a:pt x="1098" y="1057"/>
                    </a:lnTo>
                    <a:lnTo>
                      <a:pt x="1097" y="1058"/>
                    </a:lnTo>
                    <a:lnTo>
                      <a:pt x="1096" y="1058"/>
                    </a:lnTo>
                    <a:lnTo>
                      <a:pt x="1093" y="1061"/>
                    </a:lnTo>
                    <a:lnTo>
                      <a:pt x="1093" y="1062"/>
                    </a:lnTo>
                    <a:lnTo>
                      <a:pt x="1094" y="1063"/>
                    </a:lnTo>
                    <a:lnTo>
                      <a:pt x="1093" y="1067"/>
                    </a:lnTo>
                    <a:lnTo>
                      <a:pt x="1092" y="1066"/>
                    </a:lnTo>
                    <a:lnTo>
                      <a:pt x="1091" y="1067"/>
                    </a:lnTo>
                    <a:lnTo>
                      <a:pt x="1091" y="1064"/>
                    </a:lnTo>
                    <a:lnTo>
                      <a:pt x="1087" y="1065"/>
                    </a:lnTo>
                    <a:lnTo>
                      <a:pt x="1085" y="1066"/>
                    </a:lnTo>
                    <a:lnTo>
                      <a:pt x="1080" y="1066"/>
                    </a:lnTo>
                    <a:lnTo>
                      <a:pt x="1079" y="1064"/>
                    </a:lnTo>
                    <a:lnTo>
                      <a:pt x="1070" y="1063"/>
                    </a:lnTo>
                    <a:lnTo>
                      <a:pt x="1068" y="1060"/>
                    </a:lnTo>
                    <a:lnTo>
                      <a:pt x="1062" y="1060"/>
                    </a:lnTo>
                    <a:lnTo>
                      <a:pt x="1062" y="1059"/>
                    </a:lnTo>
                    <a:lnTo>
                      <a:pt x="1061" y="1058"/>
                    </a:lnTo>
                    <a:lnTo>
                      <a:pt x="1062" y="1057"/>
                    </a:lnTo>
                    <a:lnTo>
                      <a:pt x="1066" y="1057"/>
                    </a:lnTo>
                    <a:lnTo>
                      <a:pt x="1066" y="1049"/>
                    </a:lnTo>
                    <a:lnTo>
                      <a:pt x="1065" y="1048"/>
                    </a:lnTo>
                    <a:lnTo>
                      <a:pt x="1063" y="1047"/>
                    </a:lnTo>
                    <a:lnTo>
                      <a:pt x="1063" y="1046"/>
                    </a:lnTo>
                    <a:lnTo>
                      <a:pt x="1063" y="1045"/>
                    </a:lnTo>
                    <a:lnTo>
                      <a:pt x="1063" y="1044"/>
                    </a:lnTo>
                    <a:lnTo>
                      <a:pt x="1058" y="1039"/>
                    </a:lnTo>
                    <a:lnTo>
                      <a:pt x="1058" y="1037"/>
                    </a:lnTo>
                    <a:lnTo>
                      <a:pt x="1057" y="1037"/>
                    </a:lnTo>
                    <a:lnTo>
                      <a:pt x="1058" y="1036"/>
                    </a:lnTo>
                    <a:lnTo>
                      <a:pt x="1057" y="1035"/>
                    </a:lnTo>
                    <a:lnTo>
                      <a:pt x="1057" y="1032"/>
                    </a:lnTo>
                    <a:lnTo>
                      <a:pt x="1055" y="1030"/>
                    </a:lnTo>
                    <a:lnTo>
                      <a:pt x="1055" y="1028"/>
                    </a:lnTo>
                    <a:lnTo>
                      <a:pt x="1054" y="1027"/>
                    </a:lnTo>
                    <a:lnTo>
                      <a:pt x="1053" y="1023"/>
                    </a:lnTo>
                    <a:lnTo>
                      <a:pt x="1052" y="1022"/>
                    </a:lnTo>
                    <a:lnTo>
                      <a:pt x="1051" y="1021"/>
                    </a:lnTo>
                    <a:lnTo>
                      <a:pt x="1050" y="1020"/>
                    </a:lnTo>
                    <a:lnTo>
                      <a:pt x="1050" y="1018"/>
                    </a:lnTo>
                    <a:lnTo>
                      <a:pt x="1049" y="1017"/>
                    </a:lnTo>
                    <a:lnTo>
                      <a:pt x="1048" y="1019"/>
                    </a:lnTo>
                    <a:lnTo>
                      <a:pt x="1046" y="1018"/>
                    </a:lnTo>
                    <a:lnTo>
                      <a:pt x="1046" y="1018"/>
                    </a:lnTo>
                    <a:lnTo>
                      <a:pt x="1045" y="1017"/>
                    </a:lnTo>
                    <a:lnTo>
                      <a:pt x="1044" y="1017"/>
                    </a:lnTo>
                    <a:lnTo>
                      <a:pt x="1044" y="1016"/>
                    </a:lnTo>
                    <a:lnTo>
                      <a:pt x="1043" y="1014"/>
                    </a:lnTo>
                    <a:lnTo>
                      <a:pt x="1043" y="1018"/>
                    </a:lnTo>
                    <a:lnTo>
                      <a:pt x="1044" y="1018"/>
                    </a:lnTo>
                    <a:lnTo>
                      <a:pt x="1043" y="1021"/>
                    </a:lnTo>
                    <a:lnTo>
                      <a:pt x="1042" y="1022"/>
                    </a:lnTo>
                    <a:lnTo>
                      <a:pt x="1043" y="1028"/>
                    </a:lnTo>
                    <a:lnTo>
                      <a:pt x="1044" y="1029"/>
                    </a:lnTo>
                    <a:lnTo>
                      <a:pt x="1045" y="1030"/>
                    </a:lnTo>
                    <a:lnTo>
                      <a:pt x="1047" y="1031"/>
                    </a:lnTo>
                    <a:lnTo>
                      <a:pt x="1049" y="1036"/>
                    </a:lnTo>
                    <a:lnTo>
                      <a:pt x="1050" y="1037"/>
                    </a:lnTo>
                    <a:lnTo>
                      <a:pt x="1050" y="1039"/>
                    </a:lnTo>
                    <a:lnTo>
                      <a:pt x="1050" y="1040"/>
                    </a:lnTo>
                    <a:lnTo>
                      <a:pt x="1050" y="1043"/>
                    </a:lnTo>
                    <a:lnTo>
                      <a:pt x="1051" y="1044"/>
                    </a:lnTo>
                    <a:lnTo>
                      <a:pt x="1051" y="1049"/>
                    </a:lnTo>
                    <a:lnTo>
                      <a:pt x="1051" y="1049"/>
                    </a:lnTo>
                    <a:lnTo>
                      <a:pt x="1051" y="1051"/>
                    </a:lnTo>
                    <a:lnTo>
                      <a:pt x="1052" y="1052"/>
                    </a:lnTo>
                    <a:lnTo>
                      <a:pt x="1053" y="1052"/>
                    </a:lnTo>
                    <a:lnTo>
                      <a:pt x="1052" y="1053"/>
                    </a:lnTo>
                    <a:lnTo>
                      <a:pt x="1052" y="1058"/>
                    </a:lnTo>
                    <a:lnTo>
                      <a:pt x="1052" y="1060"/>
                    </a:lnTo>
                    <a:lnTo>
                      <a:pt x="1054" y="1061"/>
                    </a:lnTo>
                    <a:lnTo>
                      <a:pt x="1054" y="1068"/>
                    </a:lnTo>
                    <a:lnTo>
                      <a:pt x="1055" y="1069"/>
                    </a:lnTo>
                    <a:lnTo>
                      <a:pt x="1055" y="1068"/>
                    </a:lnTo>
                    <a:lnTo>
                      <a:pt x="1057" y="1067"/>
                    </a:lnTo>
                    <a:lnTo>
                      <a:pt x="1057" y="1066"/>
                    </a:lnTo>
                    <a:lnTo>
                      <a:pt x="1060" y="1064"/>
                    </a:lnTo>
                    <a:lnTo>
                      <a:pt x="1060" y="1063"/>
                    </a:lnTo>
                    <a:lnTo>
                      <a:pt x="1060" y="1063"/>
                    </a:lnTo>
                    <a:lnTo>
                      <a:pt x="1062" y="1062"/>
                    </a:lnTo>
                    <a:lnTo>
                      <a:pt x="1062" y="1062"/>
                    </a:lnTo>
                    <a:lnTo>
                      <a:pt x="1062" y="1064"/>
                    </a:lnTo>
                    <a:lnTo>
                      <a:pt x="1061" y="1066"/>
                    </a:lnTo>
                    <a:lnTo>
                      <a:pt x="1061" y="1067"/>
                    </a:lnTo>
                    <a:lnTo>
                      <a:pt x="1060" y="1069"/>
                    </a:lnTo>
                    <a:lnTo>
                      <a:pt x="1058" y="1069"/>
                    </a:lnTo>
                    <a:lnTo>
                      <a:pt x="1058" y="1070"/>
                    </a:lnTo>
                    <a:lnTo>
                      <a:pt x="1056" y="1071"/>
                    </a:lnTo>
                    <a:lnTo>
                      <a:pt x="1055" y="1074"/>
                    </a:lnTo>
                    <a:lnTo>
                      <a:pt x="1054" y="1075"/>
                    </a:lnTo>
                    <a:lnTo>
                      <a:pt x="1054" y="1077"/>
                    </a:lnTo>
                    <a:lnTo>
                      <a:pt x="1053" y="1077"/>
                    </a:lnTo>
                    <a:lnTo>
                      <a:pt x="1050" y="1079"/>
                    </a:lnTo>
                    <a:lnTo>
                      <a:pt x="1049" y="1080"/>
                    </a:lnTo>
                    <a:lnTo>
                      <a:pt x="1047" y="1081"/>
                    </a:lnTo>
                    <a:lnTo>
                      <a:pt x="1046" y="1084"/>
                    </a:lnTo>
                    <a:lnTo>
                      <a:pt x="1045" y="1084"/>
                    </a:lnTo>
                    <a:lnTo>
                      <a:pt x="1045" y="1085"/>
                    </a:lnTo>
                    <a:lnTo>
                      <a:pt x="1044" y="1086"/>
                    </a:lnTo>
                    <a:lnTo>
                      <a:pt x="1043" y="1087"/>
                    </a:lnTo>
                    <a:lnTo>
                      <a:pt x="1042" y="1097"/>
                    </a:lnTo>
                    <a:lnTo>
                      <a:pt x="1041" y="1098"/>
                    </a:lnTo>
                    <a:lnTo>
                      <a:pt x="1039" y="1098"/>
                    </a:lnTo>
                    <a:lnTo>
                      <a:pt x="1037" y="1100"/>
                    </a:lnTo>
                    <a:lnTo>
                      <a:pt x="1036" y="1104"/>
                    </a:lnTo>
                    <a:lnTo>
                      <a:pt x="1034" y="1104"/>
                    </a:lnTo>
                    <a:lnTo>
                      <a:pt x="1033" y="1107"/>
                    </a:lnTo>
                    <a:lnTo>
                      <a:pt x="1030" y="1110"/>
                    </a:lnTo>
                    <a:lnTo>
                      <a:pt x="1031" y="1111"/>
                    </a:lnTo>
                    <a:lnTo>
                      <a:pt x="1030" y="1111"/>
                    </a:lnTo>
                    <a:lnTo>
                      <a:pt x="1030" y="1111"/>
                    </a:lnTo>
                    <a:lnTo>
                      <a:pt x="1029" y="1111"/>
                    </a:lnTo>
                    <a:lnTo>
                      <a:pt x="1028" y="1113"/>
                    </a:lnTo>
                    <a:lnTo>
                      <a:pt x="1028" y="1113"/>
                    </a:lnTo>
                    <a:lnTo>
                      <a:pt x="1028" y="1112"/>
                    </a:lnTo>
                    <a:lnTo>
                      <a:pt x="1028" y="1110"/>
                    </a:lnTo>
                    <a:lnTo>
                      <a:pt x="1027" y="1109"/>
                    </a:lnTo>
                    <a:lnTo>
                      <a:pt x="1023" y="1109"/>
                    </a:lnTo>
                    <a:lnTo>
                      <a:pt x="1019" y="1110"/>
                    </a:lnTo>
                    <a:lnTo>
                      <a:pt x="1016" y="1108"/>
                    </a:lnTo>
                    <a:lnTo>
                      <a:pt x="1013" y="1108"/>
                    </a:lnTo>
                    <a:lnTo>
                      <a:pt x="1010" y="1109"/>
                    </a:lnTo>
                    <a:lnTo>
                      <a:pt x="1010" y="1110"/>
                    </a:lnTo>
                    <a:lnTo>
                      <a:pt x="1006" y="1110"/>
                    </a:lnTo>
                    <a:lnTo>
                      <a:pt x="1005" y="1110"/>
                    </a:lnTo>
                    <a:lnTo>
                      <a:pt x="1004" y="1110"/>
                    </a:lnTo>
                    <a:lnTo>
                      <a:pt x="1003" y="1110"/>
                    </a:lnTo>
                    <a:lnTo>
                      <a:pt x="1001" y="1109"/>
                    </a:lnTo>
                    <a:lnTo>
                      <a:pt x="999" y="1110"/>
                    </a:lnTo>
                    <a:lnTo>
                      <a:pt x="997" y="1111"/>
                    </a:lnTo>
                    <a:lnTo>
                      <a:pt x="992" y="1111"/>
                    </a:lnTo>
                    <a:lnTo>
                      <a:pt x="991" y="1112"/>
                    </a:lnTo>
                    <a:lnTo>
                      <a:pt x="991" y="1113"/>
                    </a:lnTo>
                    <a:lnTo>
                      <a:pt x="989" y="1113"/>
                    </a:lnTo>
                    <a:lnTo>
                      <a:pt x="989" y="1115"/>
                    </a:lnTo>
                    <a:lnTo>
                      <a:pt x="991" y="1115"/>
                    </a:lnTo>
                    <a:lnTo>
                      <a:pt x="992" y="1114"/>
                    </a:lnTo>
                    <a:lnTo>
                      <a:pt x="995" y="1114"/>
                    </a:lnTo>
                    <a:lnTo>
                      <a:pt x="1001" y="1113"/>
                    </a:lnTo>
                    <a:lnTo>
                      <a:pt x="1003" y="1112"/>
                    </a:lnTo>
                    <a:lnTo>
                      <a:pt x="1004" y="1112"/>
                    </a:lnTo>
                    <a:lnTo>
                      <a:pt x="1005" y="1112"/>
                    </a:lnTo>
                    <a:lnTo>
                      <a:pt x="1007" y="1113"/>
                    </a:lnTo>
                    <a:lnTo>
                      <a:pt x="1008" y="1113"/>
                    </a:lnTo>
                    <a:lnTo>
                      <a:pt x="1009" y="1112"/>
                    </a:lnTo>
                    <a:lnTo>
                      <a:pt x="1012" y="1112"/>
                    </a:lnTo>
                    <a:lnTo>
                      <a:pt x="1013" y="1112"/>
                    </a:lnTo>
                    <a:lnTo>
                      <a:pt x="1016" y="1112"/>
                    </a:lnTo>
                    <a:lnTo>
                      <a:pt x="1018" y="1111"/>
                    </a:lnTo>
                    <a:lnTo>
                      <a:pt x="1018" y="1112"/>
                    </a:lnTo>
                    <a:lnTo>
                      <a:pt x="1025" y="1111"/>
                    </a:lnTo>
                    <a:lnTo>
                      <a:pt x="1026" y="1112"/>
                    </a:lnTo>
                    <a:lnTo>
                      <a:pt x="1027" y="1113"/>
                    </a:lnTo>
                    <a:lnTo>
                      <a:pt x="1030" y="1114"/>
                    </a:lnTo>
                    <a:lnTo>
                      <a:pt x="1030" y="1115"/>
                    </a:lnTo>
                    <a:lnTo>
                      <a:pt x="1029" y="1116"/>
                    </a:lnTo>
                    <a:lnTo>
                      <a:pt x="1028" y="1118"/>
                    </a:lnTo>
                    <a:lnTo>
                      <a:pt x="1028" y="1120"/>
                    </a:lnTo>
                    <a:lnTo>
                      <a:pt x="1027" y="1120"/>
                    </a:lnTo>
                    <a:lnTo>
                      <a:pt x="1026" y="1122"/>
                    </a:lnTo>
                    <a:lnTo>
                      <a:pt x="1026" y="1123"/>
                    </a:lnTo>
                    <a:lnTo>
                      <a:pt x="1026" y="1124"/>
                    </a:lnTo>
                    <a:lnTo>
                      <a:pt x="1026" y="1125"/>
                    </a:lnTo>
                    <a:lnTo>
                      <a:pt x="1025" y="1125"/>
                    </a:lnTo>
                    <a:lnTo>
                      <a:pt x="1024" y="1129"/>
                    </a:lnTo>
                    <a:lnTo>
                      <a:pt x="1024" y="1129"/>
                    </a:lnTo>
                    <a:lnTo>
                      <a:pt x="1024" y="1130"/>
                    </a:lnTo>
                    <a:lnTo>
                      <a:pt x="1024" y="1130"/>
                    </a:lnTo>
                    <a:lnTo>
                      <a:pt x="1024" y="1132"/>
                    </a:lnTo>
                    <a:lnTo>
                      <a:pt x="1023" y="1133"/>
                    </a:lnTo>
                    <a:lnTo>
                      <a:pt x="1023" y="1136"/>
                    </a:lnTo>
                    <a:lnTo>
                      <a:pt x="1022" y="1136"/>
                    </a:lnTo>
                    <a:lnTo>
                      <a:pt x="1022" y="1139"/>
                    </a:lnTo>
                    <a:lnTo>
                      <a:pt x="1023" y="1139"/>
                    </a:lnTo>
                    <a:lnTo>
                      <a:pt x="1023" y="1141"/>
                    </a:lnTo>
                    <a:lnTo>
                      <a:pt x="1022" y="1142"/>
                    </a:lnTo>
                    <a:lnTo>
                      <a:pt x="1023" y="1144"/>
                    </a:lnTo>
                    <a:lnTo>
                      <a:pt x="1021" y="1148"/>
                    </a:lnTo>
                    <a:lnTo>
                      <a:pt x="1022" y="1149"/>
                    </a:lnTo>
                    <a:lnTo>
                      <a:pt x="1023" y="1150"/>
                    </a:lnTo>
                    <a:lnTo>
                      <a:pt x="1021" y="1151"/>
                    </a:lnTo>
                    <a:lnTo>
                      <a:pt x="1021" y="1153"/>
                    </a:lnTo>
                    <a:lnTo>
                      <a:pt x="1023" y="1155"/>
                    </a:lnTo>
                    <a:lnTo>
                      <a:pt x="1026" y="1155"/>
                    </a:lnTo>
                    <a:lnTo>
                      <a:pt x="1026" y="1156"/>
                    </a:lnTo>
                    <a:lnTo>
                      <a:pt x="1028" y="1156"/>
                    </a:lnTo>
                    <a:lnTo>
                      <a:pt x="1028" y="1157"/>
                    </a:lnTo>
                    <a:lnTo>
                      <a:pt x="1029" y="1157"/>
                    </a:lnTo>
                    <a:lnTo>
                      <a:pt x="1029" y="1158"/>
                    </a:lnTo>
                    <a:lnTo>
                      <a:pt x="1027" y="1159"/>
                    </a:lnTo>
                    <a:lnTo>
                      <a:pt x="1028" y="1160"/>
                    </a:lnTo>
                    <a:lnTo>
                      <a:pt x="1029" y="1161"/>
                    </a:lnTo>
                    <a:lnTo>
                      <a:pt x="1032" y="1161"/>
                    </a:lnTo>
                    <a:lnTo>
                      <a:pt x="1033" y="1165"/>
                    </a:lnTo>
                    <a:lnTo>
                      <a:pt x="1034" y="1166"/>
                    </a:lnTo>
                    <a:lnTo>
                      <a:pt x="1036" y="1166"/>
                    </a:lnTo>
                    <a:lnTo>
                      <a:pt x="1036" y="1165"/>
                    </a:lnTo>
                    <a:lnTo>
                      <a:pt x="1037" y="1165"/>
                    </a:lnTo>
                    <a:lnTo>
                      <a:pt x="1037" y="1167"/>
                    </a:lnTo>
                    <a:lnTo>
                      <a:pt x="1036" y="1169"/>
                    </a:lnTo>
                    <a:lnTo>
                      <a:pt x="1034" y="1168"/>
                    </a:lnTo>
                    <a:lnTo>
                      <a:pt x="1033" y="1170"/>
                    </a:lnTo>
                    <a:lnTo>
                      <a:pt x="1026" y="1169"/>
                    </a:lnTo>
                    <a:lnTo>
                      <a:pt x="1024" y="1170"/>
                    </a:lnTo>
                    <a:lnTo>
                      <a:pt x="1023" y="1172"/>
                    </a:lnTo>
                    <a:lnTo>
                      <a:pt x="1022" y="1172"/>
                    </a:lnTo>
                    <a:lnTo>
                      <a:pt x="1021" y="1173"/>
                    </a:lnTo>
                    <a:lnTo>
                      <a:pt x="1020" y="1173"/>
                    </a:lnTo>
                    <a:lnTo>
                      <a:pt x="1018" y="1172"/>
                    </a:lnTo>
                    <a:lnTo>
                      <a:pt x="1017" y="1170"/>
                    </a:lnTo>
                    <a:lnTo>
                      <a:pt x="1014" y="1170"/>
                    </a:lnTo>
                    <a:lnTo>
                      <a:pt x="1014" y="1170"/>
                    </a:lnTo>
                    <a:lnTo>
                      <a:pt x="1014" y="1168"/>
                    </a:lnTo>
                    <a:lnTo>
                      <a:pt x="1012" y="1167"/>
                    </a:lnTo>
                    <a:lnTo>
                      <a:pt x="1011" y="1167"/>
                    </a:lnTo>
                    <a:lnTo>
                      <a:pt x="1009" y="1168"/>
                    </a:lnTo>
                    <a:lnTo>
                      <a:pt x="1009" y="1170"/>
                    </a:lnTo>
                    <a:lnTo>
                      <a:pt x="1007" y="1171"/>
                    </a:lnTo>
                    <a:lnTo>
                      <a:pt x="1007" y="1172"/>
                    </a:lnTo>
                    <a:lnTo>
                      <a:pt x="1008" y="1173"/>
                    </a:lnTo>
                    <a:lnTo>
                      <a:pt x="1007" y="1174"/>
                    </a:lnTo>
                    <a:lnTo>
                      <a:pt x="1005" y="1174"/>
                    </a:lnTo>
                    <a:lnTo>
                      <a:pt x="1003" y="1175"/>
                    </a:lnTo>
                    <a:lnTo>
                      <a:pt x="1004" y="1176"/>
                    </a:lnTo>
                    <a:lnTo>
                      <a:pt x="1003" y="1178"/>
                    </a:lnTo>
                    <a:lnTo>
                      <a:pt x="1001" y="1180"/>
                    </a:lnTo>
                    <a:lnTo>
                      <a:pt x="1001" y="1183"/>
                    </a:lnTo>
                    <a:lnTo>
                      <a:pt x="1000" y="1183"/>
                    </a:lnTo>
                    <a:lnTo>
                      <a:pt x="1000" y="1185"/>
                    </a:lnTo>
                    <a:lnTo>
                      <a:pt x="1000" y="1185"/>
                    </a:lnTo>
                    <a:lnTo>
                      <a:pt x="1000" y="1187"/>
                    </a:lnTo>
                    <a:lnTo>
                      <a:pt x="1002" y="1187"/>
                    </a:lnTo>
                    <a:lnTo>
                      <a:pt x="1003" y="1189"/>
                    </a:lnTo>
                    <a:lnTo>
                      <a:pt x="1003" y="1191"/>
                    </a:lnTo>
                    <a:lnTo>
                      <a:pt x="1000" y="1191"/>
                    </a:lnTo>
                    <a:lnTo>
                      <a:pt x="1000" y="1193"/>
                    </a:lnTo>
                    <a:lnTo>
                      <a:pt x="1000" y="1194"/>
                    </a:lnTo>
                    <a:lnTo>
                      <a:pt x="1000" y="1196"/>
                    </a:lnTo>
                    <a:lnTo>
                      <a:pt x="1001" y="1197"/>
                    </a:lnTo>
                    <a:lnTo>
                      <a:pt x="1002" y="1197"/>
                    </a:lnTo>
                    <a:lnTo>
                      <a:pt x="1002" y="1198"/>
                    </a:lnTo>
                    <a:lnTo>
                      <a:pt x="1002" y="1199"/>
                    </a:lnTo>
                    <a:lnTo>
                      <a:pt x="1002" y="1199"/>
                    </a:lnTo>
                    <a:lnTo>
                      <a:pt x="1002" y="1200"/>
                    </a:lnTo>
                    <a:lnTo>
                      <a:pt x="1003" y="1200"/>
                    </a:lnTo>
                    <a:lnTo>
                      <a:pt x="1003" y="1201"/>
                    </a:lnTo>
                    <a:lnTo>
                      <a:pt x="1003" y="1202"/>
                    </a:lnTo>
                    <a:lnTo>
                      <a:pt x="1003" y="1203"/>
                    </a:lnTo>
                    <a:lnTo>
                      <a:pt x="1002" y="1205"/>
                    </a:lnTo>
                    <a:lnTo>
                      <a:pt x="1003" y="1206"/>
                    </a:lnTo>
                    <a:lnTo>
                      <a:pt x="1005" y="1206"/>
                    </a:lnTo>
                    <a:lnTo>
                      <a:pt x="1006" y="1206"/>
                    </a:lnTo>
                    <a:lnTo>
                      <a:pt x="1007" y="1209"/>
                    </a:lnTo>
                    <a:lnTo>
                      <a:pt x="1008" y="1209"/>
                    </a:lnTo>
                    <a:lnTo>
                      <a:pt x="1011" y="1207"/>
                    </a:lnTo>
                    <a:lnTo>
                      <a:pt x="1015" y="1207"/>
                    </a:lnTo>
                    <a:lnTo>
                      <a:pt x="1017" y="1208"/>
                    </a:lnTo>
                    <a:lnTo>
                      <a:pt x="1019" y="1208"/>
                    </a:lnTo>
                    <a:lnTo>
                      <a:pt x="1021" y="1211"/>
                    </a:lnTo>
                    <a:lnTo>
                      <a:pt x="1023" y="1211"/>
                    </a:lnTo>
                    <a:lnTo>
                      <a:pt x="1023" y="1210"/>
                    </a:lnTo>
                    <a:lnTo>
                      <a:pt x="1024" y="1210"/>
                    </a:lnTo>
                    <a:lnTo>
                      <a:pt x="1026" y="1211"/>
                    </a:lnTo>
                    <a:lnTo>
                      <a:pt x="1029" y="1209"/>
                    </a:lnTo>
                    <a:lnTo>
                      <a:pt x="1034" y="1210"/>
                    </a:lnTo>
                    <a:lnTo>
                      <a:pt x="1036" y="1210"/>
                    </a:lnTo>
                    <a:lnTo>
                      <a:pt x="1036" y="1211"/>
                    </a:lnTo>
                    <a:lnTo>
                      <a:pt x="1036" y="1212"/>
                    </a:lnTo>
                    <a:lnTo>
                      <a:pt x="1033" y="1212"/>
                    </a:lnTo>
                    <a:lnTo>
                      <a:pt x="1033" y="1215"/>
                    </a:lnTo>
                    <a:lnTo>
                      <a:pt x="1032" y="1215"/>
                    </a:lnTo>
                    <a:lnTo>
                      <a:pt x="1031" y="1216"/>
                    </a:lnTo>
                    <a:lnTo>
                      <a:pt x="1032" y="1217"/>
                    </a:lnTo>
                    <a:lnTo>
                      <a:pt x="1029" y="1217"/>
                    </a:lnTo>
                    <a:lnTo>
                      <a:pt x="1028" y="1218"/>
                    </a:lnTo>
                    <a:lnTo>
                      <a:pt x="1026" y="1219"/>
                    </a:lnTo>
                    <a:lnTo>
                      <a:pt x="1026" y="1221"/>
                    </a:lnTo>
                    <a:lnTo>
                      <a:pt x="1029" y="1221"/>
                    </a:lnTo>
                    <a:lnTo>
                      <a:pt x="1030" y="1222"/>
                    </a:lnTo>
                    <a:lnTo>
                      <a:pt x="1030" y="1224"/>
                    </a:lnTo>
                    <a:lnTo>
                      <a:pt x="1025" y="1225"/>
                    </a:lnTo>
                    <a:lnTo>
                      <a:pt x="1024" y="1227"/>
                    </a:lnTo>
                    <a:lnTo>
                      <a:pt x="1022" y="1227"/>
                    </a:lnTo>
                    <a:lnTo>
                      <a:pt x="1021" y="1230"/>
                    </a:lnTo>
                    <a:lnTo>
                      <a:pt x="1020" y="1231"/>
                    </a:lnTo>
                    <a:lnTo>
                      <a:pt x="1022" y="1232"/>
                    </a:lnTo>
                    <a:lnTo>
                      <a:pt x="1022" y="1232"/>
                    </a:lnTo>
                    <a:lnTo>
                      <a:pt x="1020" y="1233"/>
                    </a:lnTo>
                    <a:lnTo>
                      <a:pt x="1021" y="1236"/>
                    </a:lnTo>
                    <a:lnTo>
                      <a:pt x="1019" y="1236"/>
                    </a:lnTo>
                    <a:lnTo>
                      <a:pt x="1019" y="1239"/>
                    </a:lnTo>
                    <a:lnTo>
                      <a:pt x="1018" y="1240"/>
                    </a:lnTo>
                    <a:lnTo>
                      <a:pt x="1018" y="1241"/>
                    </a:lnTo>
                    <a:lnTo>
                      <a:pt x="1020" y="1241"/>
                    </a:lnTo>
                    <a:lnTo>
                      <a:pt x="1021" y="1243"/>
                    </a:lnTo>
                    <a:lnTo>
                      <a:pt x="1021" y="1245"/>
                    </a:lnTo>
                    <a:lnTo>
                      <a:pt x="1020" y="1246"/>
                    </a:lnTo>
                    <a:lnTo>
                      <a:pt x="1020" y="1247"/>
                    </a:lnTo>
                    <a:lnTo>
                      <a:pt x="1019" y="1248"/>
                    </a:lnTo>
                    <a:lnTo>
                      <a:pt x="1019" y="1248"/>
                    </a:lnTo>
                    <a:lnTo>
                      <a:pt x="1019" y="1249"/>
                    </a:lnTo>
                    <a:lnTo>
                      <a:pt x="1016" y="1249"/>
                    </a:lnTo>
                    <a:lnTo>
                      <a:pt x="1015" y="1251"/>
                    </a:lnTo>
                    <a:lnTo>
                      <a:pt x="1014" y="1249"/>
                    </a:lnTo>
                    <a:lnTo>
                      <a:pt x="1014" y="1251"/>
                    </a:lnTo>
                    <a:lnTo>
                      <a:pt x="1013" y="1251"/>
                    </a:lnTo>
                    <a:lnTo>
                      <a:pt x="1013" y="1253"/>
                    </a:lnTo>
                    <a:lnTo>
                      <a:pt x="1012" y="1254"/>
                    </a:lnTo>
                    <a:lnTo>
                      <a:pt x="1013" y="1254"/>
                    </a:lnTo>
                    <a:lnTo>
                      <a:pt x="1008" y="1256"/>
                    </a:lnTo>
                    <a:lnTo>
                      <a:pt x="1006" y="1253"/>
                    </a:lnTo>
                    <a:lnTo>
                      <a:pt x="1004" y="1254"/>
                    </a:lnTo>
                    <a:lnTo>
                      <a:pt x="1003" y="1253"/>
                    </a:lnTo>
                    <a:lnTo>
                      <a:pt x="1003" y="1252"/>
                    </a:lnTo>
                    <a:lnTo>
                      <a:pt x="1000" y="1251"/>
                    </a:lnTo>
                    <a:lnTo>
                      <a:pt x="999" y="1251"/>
                    </a:lnTo>
                    <a:lnTo>
                      <a:pt x="999" y="1249"/>
                    </a:lnTo>
                    <a:lnTo>
                      <a:pt x="997" y="1248"/>
                    </a:lnTo>
                    <a:lnTo>
                      <a:pt x="995" y="1248"/>
                    </a:lnTo>
                    <a:lnTo>
                      <a:pt x="994" y="1247"/>
                    </a:lnTo>
                    <a:lnTo>
                      <a:pt x="993" y="1245"/>
                    </a:lnTo>
                    <a:lnTo>
                      <a:pt x="994" y="1245"/>
                    </a:lnTo>
                    <a:lnTo>
                      <a:pt x="993" y="1244"/>
                    </a:lnTo>
                    <a:lnTo>
                      <a:pt x="994" y="1243"/>
                    </a:lnTo>
                    <a:lnTo>
                      <a:pt x="994" y="1242"/>
                    </a:lnTo>
                    <a:lnTo>
                      <a:pt x="995" y="1242"/>
                    </a:lnTo>
                    <a:lnTo>
                      <a:pt x="995" y="1240"/>
                    </a:lnTo>
                    <a:lnTo>
                      <a:pt x="994" y="1240"/>
                    </a:lnTo>
                    <a:lnTo>
                      <a:pt x="994" y="1238"/>
                    </a:lnTo>
                    <a:lnTo>
                      <a:pt x="992" y="1237"/>
                    </a:lnTo>
                    <a:lnTo>
                      <a:pt x="992" y="1235"/>
                    </a:lnTo>
                    <a:lnTo>
                      <a:pt x="992" y="1235"/>
                    </a:lnTo>
                    <a:lnTo>
                      <a:pt x="992" y="1234"/>
                    </a:lnTo>
                    <a:lnTo>
                      <a:pt x="992" y="1233"/>
                    </a:lnTo>
                    <a:lnTo>
                      <a:pt x="992" y="1228"/>
                    </a:lnTo>
                    <a:lnTo>
                      <a:pt x="991" y="1226"/>
                    </a:lnTo>
                    <a:lnTo>
                      <a:pt x="990" y="1226"/>
                    </a:lnTo>
                    <a:lnTo>
                      <a:pt x="989" y="1225"/>
                    </a:lnTo>
                    <a:lnTo>
                      <a:pt x="988" y="1225"/>
                    </a:lnTo>
                    <a:lnTo>
                      <a:pt x="988" y="1225"/>
                    </a:lnTo>
                    <a:lnTo>
                      <a:pt x="987" y="1224"/>
                    </a:lnTo>
                    <a:lnTo>
                      <a:pt x="986" y="1224"/>
                    </a:lnTo>
                    <a:lnTo>
                      <a:pt x="985" y="1223"/>
                    </a:lnTo>
                    <a:lnTo>
                      <a:pt x="987" y="1222"/>
                    </a:lnTo>
                    <a:lnTo>
                      <a:pt x="986" y="1222"/>
                    </a:lnTo>
                    <a:lnTo>
                      <a:pt x="987" y="1221"/>
                    </a:lnTo>
                    <a:lnTo>
                      <a:pt x="989" y="1220"/>
                    </a:lnTo>
                    <a:lnTo>
                      <a:pt x="991" y="1219"/>
                    </a:lnTo>
                    <a:lnTo>
                      <a:pt x="992" y="1218"/>
                    </a:lnTo>
                    <a:lnTo>
                      <a:pt x="992" y="1216"/>
                    </a:lnTo>
                    <a:lnTo>
                      <a:pt x="989" y="1215"/>
                    </a:lnTo>
                    <a:lnTo>
                      <a:pt x="988" y="1216"/>
                    </a:lnTo>
                    <a:lnTo>
                      <a:pt x="987" y="1215"/>
                    </a:lnTo>
                    <a:lnTo>
                      <a:pt x="980" y="1215"/>
                    </a:lnTo>
                    <a:lnTo>
                      <a:pt x="978" y="1216"/>
                    </a:lnTo>
                    <a:lnTo>
                      <a:pt x="977" y="1216"/>
                    </a:lnTo>
                    <a:lnTo>
                      <a:pt x="975" y="1215"/>
                    </a:lnTo>
                    <a:lnTo>
                      <a:pt x="975" y="1214"/>
                    </a:lnTo>
                    <a:lnTo>
                      <a:pt x="974" y="1212"/>
                    </a:lnTo>
                    <a:lnTo>
                      <a:pt x="972" y="1212"/>
                    </a:lnTo>
                    <a:lnTo>
                      <a:pt x="970" y="1212"/>
                    </a:lnTo>
                    <a:lnTo>
                      <a:pt x="966" y="1211"/>
                    </a:lnTo>
                    <a:lnTo>
                      <a:pt x="966" y="1209"/>
                    </a:lnTo>
                    <a:lnTo>
                      <a:pt x="967" y="1209"/>
                    </a:lnTo>
                    <a:lnTo>
                      <a:pt x="967" y="1207"/>
                    </a:lnTo>
                    <a:lnTo>
                      <a:pt x="966" y="1206"/>
                    </a:lnTo>
                    <a:lnTo>
                      <a:pt x="964" y="1206"/>
                    </a:lnTo>
                    <a:lnTo>
                      <a:pt x="961" y="1207"/>
                    </a:lnTo>
                    <a:lnTo>
                      <a:pt x="960" y="1207"/>
                    </a:lnTo>
                    <a:lnTo>
                      <a:pt x="960" y="1206"/>
                    </a:lnTo>
                    <a:lnTo>
                      <a:pt x="961" y="1205"/>
                    </a:lnTo>
                    <a:lnTo>
                      <a:pt x="961" y="1203"/>
                    </a:lnTo>
                    <a:lnTo>
                      <a:pt x="961" y="1202"/>
                    </a:lnTo>
                    <a:lnTo>
                      <a:pt x="958" y="1202"/>
                    </a:lnTo>
                    <a:lnTo>
                      <a:pt x="955" y="1203"/>
                    </a:lnTo>
                    <a:lnTo>
                      <a:pt x="955" y="1204"/>
                    </a:lnTo>
                    <a:lnTo>
                      <a:pt x="961" y="1203"/>
                    </a:lnTo>
                    <a:lnTo>
                      <a:pt x="961" y="1205"/>
                    </a:lnTo>
                    <a:lnTo>
                      <a:pt x="959" y="1206"/>
                    </a:lnTo>
                    <a:lnTo>
                      <a:pt x="958" y="1207"/>
                    </a:lnTo>
                    <a:lnTo>
                      <a:pt x="962" y="1208"/>
                    </a:lnTo>
                    <a:lnTo>
                      <a:pt x="964" y="1207"/>
                    </a:lnTo>
                    <a:lnTo>
                      <a:pt x="965" y="1207"/>
                    </a:lnTo>
                    <a:lnTo>
                      <a:pt x="966" y="1207"/>
                    </a:lnTo>
                    <a:lnTo>
                      <a:pt x="966" y="1208"/>
                    </a:lnTo>
                    <a:lnTo>
                      <a:pt x="965" y="1209"/>
                    </a:lnTo>
                    <a:lnTo>
                      <a:pt x="965" y="1211"/>
                    </a:lnTo>
                    <a:lnTo>
                      <a:pt x="963" y="1211"/>
                    </a:lnTo>
                    <a:lnTo>
                      <a:pt x="962" y="1212"/>
                    </a:lnTo>
                    <a:lnTo>
                      <a:pt x="961" y="1213"/>
                    </a:lnTo>
                    <a:lnTo>
                      <a:pt x="956" y="1214"/>
                    </a:lnTo>
                    <a:lnTo>
                      <a:pt x="953" y="1215"/>
                    </a:lnTo>
                    <a:lnTo>
                      <a:pt x="953" y="1215"/>
                    </a:lnTo>
                    <a:lnTo>
                      <a:pt x="961" y="1214"/>
                    </a:lnTo>
                    <a:lnTo>
                      <a:pt x="962" y="1212"/>
                    </a:lnTo>
                    <a:lnTo>
                      <a:pt x="963" y="1212"/>
                    </a:lnTo>
                    <a:lnTo>
                      <a:pt x="967" y="1212"/>
                    </a:lnTo>
                    <a:lnTo>
                      <a:pt x="968" y="1214"/>
                    </a:lnTo>
                    <a:lnTo>
                      <a:pt x="970" y="1215"/>
                    </a:lnTo>
                    <a:lnTo>
                      <a:pt x="970" y="1216"/>
                    </a:lnTo>
                    <a:lnTo>
                      <a:pt x="972" y="1216"/>
                    </a:lnTo>
                    <a:lnTo>
                      <a:pt x="977" y="1219"/>
                    </a:lnTo>
                    <a:lnTo>
                      <a:pt x="979" y="1219"/>
                    </a:lnTo>
                    <a:lnTo>
                      <a:pt x="978" y="1220"/>
                    </a:lnTo>
                    <a:lnTo>
                      <a:pt x="978" y="1221"/>
                    </a:lnTo>
                    <a:lnTo>
                      <a:pt x="978" y="1221"/>
                    </a:lnTo>
                    <a:lnTo>
                      <a:pt x="979" y="1219"/>
                    </a:lnTo>
                    <a:lnTo>
                      <a:pt x="982" y="1216"/>
                    </a:lnTo>
                    <a:lnTo>
                      <a:pt x="983" y="1217"/>
                    </a:lnTo>
                    <a:lnTo>
                      <a:pt x="984" y="1217"/>
                    </a:lnTo>
                    <a:lnTo>
                      <a:pt x="984" y="1220"/>
                    </a:lnTo>
                    <a:lnTo>
                      <a:pt x="983" y="1222"/>
                    </a:lnTo>
                    <a:lnTo>
                      <a:pt x="984" y="1222"/>
                    </a:lnTo>
                    <a:lnTo>
                      <a:pt x="984" y="1224"/>
                    </a:lnTo>
                    <a:lnTo>
                      <a:pt x="984" y="1225"/>
                    </a:lnTo>
                    <a:lnTo>
                      <a:pt x="987" y="1225"/>
                    </a:lnTo>
                    <a:lnTo>
                      <a:pt x="987" y="1227"/>
                    </a:lnTo>
                    <a:lnTo>
                      <a:pt x="989" y="1227"/>
                    </a:lnTo>
                    <a:lnTo>
                      <a:pt x="991" y="1228"/>
                    </a:lnTo>
                    <a:lnTo>
                      <a:pt x="991" y="1231"/>
                    </a:lnTo>
                    <a:lnTo>
                      <a:pt x="991" y="1231"/>
                    </a:lnTo>
                    <a:lnTo>
                      <a:pt x="990" y="1235"/>
                    </a:lnTo>
                    <a:lnTo>
                      <a:pt x="989" y="1235"/>
                    </a:lnTo>
                    <a:lnTo>
                      <a:pt x="989" y="1237"/>
                    </a:lnTo>
                    <a:lnTo>
                      <a:pt x="988" y="1237"/>
                    </a:lnTo>
                    <a:lnTo>
                      <a:pt x="987" y="1237"/>
                    </a:lnTo>
                    <a:lnTo>
                      <a:pt x="983" y="1240"/>
                    </a:lnTo>
                    <a:lnTo>
                      <a:pt x="984" y="1240"/>
                    </a:lnTo>
                    <a:lnTo>
                      <a:pt x="986" y="1238"/>
                    </a:lnTo>
                    <a:lnTo>
                      <a:pt x="988" y="1238"/>
                    </a:lnTo>
                    <a:lnTo>
                      <a:pt x="989" y="1238"/>
                    </a:lnTo>
                    <a:lnTo>
                      <a:pt x="991" y="1238"/>
                    </a:lnTo>
                    <a:lnTo>
                      <a:pt x="992" y="1238"/>
                    </a:lnTo>
                    <a:lnTo>
                      <a:pt x="993" y="1242"/>
                    </a:lnTo>
                    <a:lnTo>
                      <a:pt x="993" y="1244"/>
                    </a:lnTo>
                    <a:lnTo>
                      <a:pt x="993" y="1244"/>
                    </a:lnTo>
                    <a:lnTo>
                      <a:pt x="993" y="1246"/>
                    </a:lnTo>
                    <a:lnTo>
                      <a:pt x="992" y="1246"/>
                    </a:lnTo>
                    <a:lnTo>
                      <a:pt x="992" y="1247"/>
                    </a:lnTo>
                    <a:lnTo>
                      <a:pt x="994" y="1249"/>
                    </a:lnTo>
                    <a:lnTo>
                      <a:pt x="998" y="1251"/>
                    </a:lnTo>
                    <a:lnTo>
                      <a:pt x="998" y="1253"/>
                    </a:lnTo>
                    <a:lnTo>
                      <a:pt x="998" y="1255"/>
                    </a:lnTo>
                    <a:lnTo>
                      <a:pt x="999" y="1256"/>
                    </a:lnTo>
                    <a:lnTo>
                      <a:pt x="999" y="1257"/>
                    </a:lnTo>
                    <a:lnTo>
                      <a:pt x="998" y="1257"/>
                    </a:lnTo>
                    <a:lnTo>
                      <a:pt x="997" y="1258"/>
                    </a:lnTo>
                    <a:lnTo>
                      <a:pt x="996" y="1259"/>
                    </a:lnTo>
                    <a:lnTo>
                      <a:pt x="995" y="1259"/>
                    </a:lnTo>
                    <a:lnTo>
                      <a:pt x="995" y="1261"/>
                    </a:lnTo>
                    <a:lnTo>
                      <a:pt x="996" y="1261"/>
                    </a:lnTo>
                    <a:lnTo>
                      <a:pt x="996" y="1261"/>
                    </a:lnTo>
                    <a:lnTo>
                      <a:pt x="995" y="1262"/>
                    </a:lnTo>
                    <a:lnTo>
                      <a:pt x="994" y="1262"/>
                    </a:lnTo>
                    <a:lnTo>
                      <a:pt x="993" y="1263"/>
                    </a:lnTo>
                    <a:lnTo>
                      <a:pt x="992" y="1263"/>
                    </a:lnTo>
                    <a:lnTo>
                      <a:pt x="989" y="1263"/>
                    </a:lnTo>
                    <a:lnTo>
                      <a:pt x="988" y="1262"/>
                    </a:lnTo>
                    <a:lnTo>
                      <a:pt x="984" y="1265"/>
                    </a:lnTo>
                    <a:lnTo>
                      <a:pt x="984" y="1267"/>
                    </a:lnTo>
                    <a:lnTo>
                      <a:pt x="981" y="1267"/>
                    </a:lnTo>
                    <a:lnTo>
                      <a:pt x="978" y="1267"/>
                    </a:lnTo>
                    <a:lnTo>
                      <a:pt x="976" y="1268"/>
                    </a:lnTo>
                    <a:lnTo>
                      <a:pt x="976" y="1269"/>
                    </a:lnTo>
                    <a:lnTo>
                      <a:pt x="974" y="1270"/>
                    </a:lnTo>
                    <a:lnTo>
                      <a:pt x="974" y="1272"/>
                    </a:lnTo>
                    <a:lnTo>
                      <a:pt x="972" y="1273"/>
                    </a:lnTo>
                    <a:lnTo>
                      <a:pt x="972" y="1274"/>
                    </a:lnTo>
                    <a:lnTo>
                      <a:pt x="967" y="1277"/>
                    </a:lnTo>
                    <a:lnTo>
                      <a:pt x="963" y="1285"/>
                    </a:lnTo>
                    <a:lnTo>
                      <a:pt x="960" y="1293"/>
                    </a:lnTo>
                    <a:lnTo>
                      <a:pt x="958" y="1299"/>
                    </a:lnTo>
                    <a:lnTo>
                      <a:pt x="958" y="1299"/>
                    </a:lnTo>
                    <a:lnTo>
                      <a:pt x="958" y="1306"/>
                    </a:lnTo>
                    <a:lnTo>
                      <a:pt x="957" y="1307"/>
                    </a:lnTo>
                    <a:lnTo>
                      <a:pt x="957" y="1308"/>
                    </a:lnTo>
                    <a:lnTo>
                      <a:pt x="956" y="1308"/>
                    </a:lnTo>
                    <a:lnTo>
                      <a:pt x="956" y="1311"/>
                    </a:lnTo>
                    <a:lnTo>
                      <a:pt x="956" y="1311"/>
                    </a:lnTo>
                    <a:lnTo>
                      <a:pt x="955" y="1315"/>
                    </a:lnTo>
                    <a:lnTo>
                      <a:pt x="955" y="1319"/>
                    </a:lnTo>
                    <a:lnTo>
                      <a:pt x="955" y="1321"/>
                    </a:lnTo>
                    <a:lnTo>
                      <a:pt x="955" y="1327"/>
                    </a:lnTo>
                    <a:lnTo>
                      <a:pt x="956" y="1329"/>
                    </a:lnTo>
                    <a:lnTo>
                      <a:pt x="958" y="1332"/>
                    </a:lnTo>
                    <a:lnTo>
                      <a:pt x="963" y="1334"/>
                    </a:lnTo>
                    <a:lnTo>
                      <a:pt x="963" y="1336"/>
                    </a:lnTo>
                    <a:lnTo>
                      <a:pt x="961" y="1335"/>
                    </a:lnTo>
                    <a:lnTo>
                      <a:pt x="960" y="1335"/>
                    </a:lnTo>
                    <a:lnTo>
                      <a:pt x="957" y="1337"/>
                    </a:lnTo>
                    <a:lnTo>
                      <a:pt x="957" y="1337"/>
                    </a:lnTo>
                    <a:lnTo>
                      <a:pt x="955" y="1337"/>
                    </a:lnTo>
                    <a:lnTo>
                      <a:pt x="953" y="1336"/>
                    </a:lnTo>
                    <a:lnTo>
                      <a:pt x="951" y="1336"/>
                    </a:lnTo>
                    <a:lnTo>
                      <a:pt x="946" y="1335"/>
                    </a:lnTo>
                    <a:lnTo>
                      <a:pt x="944" y="1335"/>
                    </a:lnTo>
                    <a:lnTo>
                      <a:pt x="943" y="1336"/>
                    </a:lnTo>
                    <a:lnTo>
                      <a:pt x="941" y="1337"/>
                    </a:lnTo>
                    <a:lnTo>
                      <a:pt x="940" y="1338"/>
                    </a:lnTo>
                    <a:lnTo>
                      <a:pt x="939" y="1340"/>
                    </a:lnTo>
                    <a:lnTo>
                      <a:pt x="937" y="1341"/>
                    </a:lnTo>
                    <a:lnTo>
                      <a:pt x="934" y="1342"/>
                    </a:lnTo>
                    <a:lnTo>
                      <a:pt x="934" y="1344"/>
                    </a:lnTo>
                    <a:lnTo>
                      <a:pt x="932" y="1347"/>
                    </a:lnTo>
                    <a:lnTo>
                      <a:pt x="929" y="1346"/>
                    </a:lnTo>
                    <a:lnTo>
                      <a:pt x="928" y="1346"/>
                    </a:lnTo>
                    <a:lnTo>
                      <a:pt x="927" y="1347"/>
                    </a:lnTo>
                    <a:lnTo>
                      <a:pt x="926" y="1348"/>
                    </a:lnTo>
                    <a:lnTo>
                      <a:pt x="925" y="1349"/>
                    </a:lnTo>
                    <a:lnTo>
                      <a:pt x="924" y="1347"/>
                    </a:lnTo>
                    <a:lnTo>
                      <a:pt x="924" y="1347"/>
                    </a:lnTo>
                    <a:lnTo>
                      <a:pt x="923" y="1346"/>
                    </a:lnTo>
                    <a:lnTo>
                      <a:pt x="923" y="1345"/>
                    </a:lnTo>
                    <a:lnTo>
                      <a:pt x="922" y="1345"/>
                    </a:lnTo>
                    <a:lnTo>
                      <a:pt x="921" y="1345"/>
                    </a:lnTo>
                    <a:lnTo>
                      <a:pt x="920" y="1345"/>
                    </a:lnTo>
                    <a:lnTo>
                      <a:pt x="920" y="1344"/>
                    </a:lnTo>
                    <a:lnTo>
                      <a:pt x="920" y="1343"/>
                    </a:lnTo>
                    <a:lnTo>
                      <a:pt x="919" y="1342"/>
                    </a:lnTo>
                    <a:lnTo>
                      <a:pt x="918" y="1341"/>
                    </a:lnTo>
                    <a:lnTo>
                      <a:pt x="918" y="1340"/>
                    </a:lnTo>
                    <a:lnTo>
                      <a:pt x="914" y="1339"/>
                    </a:lnTo>
                    <a:lnTo>
                      <a:pt x="913" y="1338"/>
                    </a:lnTo>
                    <a:lnTo>
                      <a:pt x="914" y="1338"/>
                    </a:lnTo>
                    <a:lnTo>
                      <a:pt x="913" y="1337"/>
                    </a:lnTo>
                    <a:lnTo>
                      <a:pt x="908" y="1337"/>
                    </a:lnTo>
                    <a:lnTo>
                      <a:pt x="907" y="1336"/>
                    </a:lnTo>
                    <a:lnTo>
                      <a:pt x="904" y="1336"/>
                    </a:lnTo>
                    <a:lnTo>
                      <a:pt x="903" y="1335"/>
                    </a:lnTo>
                    <a:lnTo>
                      <a:pt x="902" y="1335"/>
                    </a:lnTo>
                    <a:lnTo>
                      <a:pt x="901" y="1333"/>
                    </a:lnTo>
                    <a:lnTo>
                      <a:pt x="901" y="1332"/>
                    </a:lnTo>
                    <a:lnTo>
                      <a:pt x="903" y="1331"/>
                    </a:lnTo>
                    <a:lnTo>
                      <a:pt x="902" y="1330"/>
                    </a:lnTo>
                    <a:lnTo>
                      <a:pt x="904" y="1329"/>
                    </a:lnTo>
                    <a:lnTo>
                      <a:pt x="904" y="1327"/>
                    </a:lnTo>
                    <a:lnTo>
                      <a:pt x="905" y="1327"/>
                    </a:lnTo>
                    <a:lnTo>
                      <a:pt x="905" y="1326"/>
                    </a:lnTo>
                    <a:lnTo>
                      <a:pt x="906" y="1325"/>
                    </a:lnTo>
                    <a:lnTo>
                      <a:pt x="906" y="1325"/>
                    </a:lnTo>
                    <a:lnTo>
                      <a:pt x="908" y="1325"/>
                    </a:lnTo>
                    <a:lnTo>
                      <a:pt x="909" y="1324"/>
                    </a:lnTo>
                    <a:lnTo>
                      <a:pt x="915" y="1324"/>
                    </a:lnTo>
                    <a:lnTo>
                      <a:pt x="915" y="1322"/>
                    </a:lnTo>
                    <a:lnTo>
                      <a:pt x="916" y="1322"/>
                    </a:lnTo>
                    <a:lnTo>
                      <a:pt x="918" y="1322"/>
                    </a:lnTo>
                    <a:lnTo>
                      <a:pt x="919" y="1324"/>
                    </a:lnTo>
                    <a:lnTo>
                      <a:pt x="920" y="1324"/>
                    </a:lnTo>
                    <a:lnTo>
                      <a:pt x="917" y="1321"/>
                    </a:lnTo>
                    <a:lnTo>
                      <a:pt x="919" y="1321"/>
                    </a:lnTo>
                    <a:lnTo>
                      <a:pt x="919" y="1320"/>
                    </a:lnTo>
                    <a:lnTo>
                      <a:pt x="918" y="1320"/>
                    </a:lnTo>
                    <a:lnTo>
                      <a:pt x="914" y="1322"/>
                    </a:lnTo>
                    <a:lnTo>
                      <a:pt x="910" y="1322"/>
                    </a:lnTo>
                    <a:lnTo>
                      <a:pt x="909" y="1322"/>
                    </a:lnTo>
                    <a:lnTo>
                      <a:pt x="909" y="1317"/>
                    </a:lnTo>
                    <a:lnTo>
                      <a:pt x="910" y="1318"/>
                    </a:lnTo>
                    <a:lnTo>
                      <a:pt x="910" y="1317"/>
                    </a:lnTo>
                    <a:lnTo>
                      <a:pt x="908" y="1315"/>
                    </a:lnTo>
                    <a:lnTo>
                      <a:pt x="910" y="1313"/>
                    </a:lnTo>
                    <a:lnTo>
                      <a:pt x="912" y="1313"/>
                    </a:lnTo>
                    <a:lnTo>
                      <a:pt x="913" y="1314"/>
                    </a:lnTo>
                    <a:lnTo>
                      <a:pt x="912" y="1311"/>
                    </a:lnTo>
                    <a:lnTo>
                      <a:pt x="913" y="1310"/>
                    </a:lnTo>
                    <a:lnTo>
                      <a:pt x="915" y="1310"/>
                    </a:lnTo>
                    <a:lnTo>
                      <a:pt x="916" y="1310"/>
                    </a:lnTo>
                    <a:lnTo>
                      <a:pt x="918" y="1310"/>
                    </a:lnTo>
                    <a:lnTo>
                      <a:pt x="918" y="1309"/>
                    </a:lnTo>
                    <a:lnTo>
                      <a:pt x="914" y="1309"/>
                    </a:lnTo>
                    <a:lnTo>
                      <a:pt x="914" y="1308"/>
                    </a:lnTo>
                    <a:lnTo>
                      <a:pt x="916" y="1308"/>
                    </a:lnTo>
                    <a:lnTo>
                      <a:pt x="920" y="1307"/>
                    </a:lnTo>
                    <a:lnTo>
                      <a:pt x="921" y="1306"/>
                    </a:lnTo>
                    <a:lnTo>
                      <a:pt x="921" y="1304"/>
                    </a:lnTo>
                    <a:lnTo>
                      <a:pt x="920" y="1306"/>
                    </a:lnTo>
                    <a:lnTo>
                      <a:pt x="917" y="1306"/>
                    </a:lnTo>
                    <a:lnTo>
                      <a:pt x="914" y="1308"/>
                    </a:lnTo>
                    <a:lnTo>
                      <a:pt x="911" y="1310"/>
                    </a:lnTo>
                    <a:lnTo>
                      <a:pt x="911" y="1312"/>
                    </a:lnTo>
                    <a:lnTo>
                      <a:pt x="909" y="1312"/>
                    </a:lnTo>
                    <a:lnTo>
                      <a:pt x="908" y="1311"/>
                    </a:lnTo>
                    <a:lnTo>
                      <a:pt x="910" y="1310"/>
                    </a:lnTo>
                    <a:lnTo>
                      <a:pt x="910" y="1308"/>
                    </a:lnTo>
                    <a:lnTo>
                      <a:pt x="909" y="1308"/>
                    </a:lnTo>
                    <a:lnTo>
                      <a:pt x="909" y="1309"/>
                    </a:lnTo>
                    <a:lnTo>
                      <a:pt x="908" y="1309"/>
                    </a:lnTo>
                    <a:lnTo>
                      <a:pt x="906" y="1308"/>
                    </a:lnTo>
                    <a:lnTo>
                      <a:pt x="906" y="1304"/>
                    </a:lnTo>
                    <a:lnTo>
                      <a:pt x="908" y="1303"/>
                    </a:lnTo>
                    <a:lnTo>
                      <a:pt x="908" y="1301"/>
                    </a:lnTo>
                    <a:lnTo>
                      <a:pt x="906" y="1300"/>
                    </a:lnTo>
                    <a:lnTo>
                      <a:pt x="907" y="1299"/>
                    </a:lnTo>
                    <a:lnTo>
                      <a:pt x="906" y="1299"/>
                    </a:lnTo>
                    <a:lnTo>
                      <a:pt x="906" y="1301"/>
                    </a:lnTo>
                    <a:lnTo>
                      <a:pt x="904" y="1301"/>
                    </a:lnTo>
                    <a:lnTo>
                      <a:pt x="902" y="1299"/>
                    </a:lnTo>
                    <a:lnTo>
                      <a:pt x="902" y="1298"/>
                    </a:lnTo>
                    <a:lnTo>
                      <a:pt x="902" y="1297"/>
                    </a:lnTo>
                    <a:lnTo>
                      <a:pt x="901" y="1299"/>
                    </a:lnTo>
                    <a:lnTo>
                      <a:pt x="902" y="1300"/>
                    </a:lnTo>
                    <a:lnTo>
                      <a:pt x="901" y="1301"/>
                    </a:lnTo>
                    <a:lnTo>
                      <a:pt x="903" y="1302"/>
                    </a:lnTo>
                    <a:lnTo>
                      <a:pt x="903" y="1303"/>
                    </a:lnTo>
                    <a:lnTo>
                      <a:pt x="904" y="1304"/>
                    </a:lnTo>
                    <a:lnTo>
                      <a:pt x="904" y="1305"/>
                    </a:lnTo>
                    <a:lnTo>
                      <a:pt x="904" y="1308"/>
                    </a:lnTo>
                    <a:lnTo>
                      <a:pt x="903" y="1309"/>
                    </a:lnTo>
                    <a:lnTo>
                      <a:pt x="902" y="1309"/>
                    </a:lnTo>
                    <a:lnTo>
                      <a:pt x="901" y="1308"/>
                    </a:lnTo>
                    <a:lnTo>
                      <a:pt x="900" y="1308"/>
                    </a:lnTo>
                    <a:lnTo>
                      <a:pt x="900" y="1310"/>
                    </a:lnTo>
                    <a:lnTo>
                      <a:pt x="901" y="1310"/>
                    </a:lnTo>
                    <a:lnTo>
                      <a:pt x="902" y="1311"/>
                    </a:lnTo>
                    <a:lnTo>
                      <a:pt x="896" y="1311"/>
                    </a:lnTo>
                    <a:lnTo>
                      <a:pt x="895" y="1312"/>
                    </a:lnTo>
                    <a:lnTo>
                      <a:pt x="902" y="1312"/>
                    </a:lnTo>
                    <a:lnTo>
                      <a:pt x="905" y="1312"/>
                    </a:lnTo>
                    <a:lnTo>
                      <a:pt x="906" y="1315"/>
                    </a:lnTo>
                    <a:lnTo>
                      <a:pt x="908" y="1317"/>
                    </a:lnTo>
                    <a:lnTo>
                      <a:pt x="908" y="1317"/>
                    </a:lnTo>
                    <a:lnTo>
                      <a:pt x="908" y="1319"/>
                    </a:lnTo>
                    <a:lnTo>
                      <a:pt x="908" y="1321"/>
                    </a:lnTo>
                    <a:lnTo>
                      <a:pt x="908" y="1322"/>
                    </a:lnTo>
                    <a:lnTo>
                      <a:pt x="908" y="1323"/>
                    </a:lnTo>
                    <a:lnTo>
                      <a:pt x="906" y="1323"/>
                    </a:lnTo>
                    <a:lnTo>
                      <a:pt x="904" y="1320"/>
                    </a:lnTo>
                    <a:lnTo>
                      <a:pt x="904" y="1320"/>
                    </a:lnTo>
                    <a:lnTo>
                      <a:pt x="903" y="1320"/>
                    </a:lnTo>
                    <a:lnTo>
                      <a:pt x="905" y="1322"/>
                    </a:lnTo>
                    <a:lnTo>
                      <a:pt x="904" y="1323"/>
                    </a:lnTo>
                    <a:lnTo>
                      <a:pt x="905" y="1324"/>
                    </a:lnTo>
                    <a:lnTo>
                      <a:pt x="905" y="1325"/>
                    </a:lnTo>
                    <a:lnTo>
                      <a:pt x="901" y="1329"/>
                    </a:lnTo>
                    <a:lnTo>
                      <a:pt x="900" y="1330"/>
                    </a:lnTo>
                    <a:lnTo>
                      <a:pt x="898" y="1330"/>
                    </a:lnTo>
                    <a:lnTo>
                      <a:pt x="898" y="1329"/>
                    </a:lnTo>
                    <a:lnTo>
                      <a:pt x="898" y="1330"/>
                    </a:lnTo>
                    <a:lnTo>
                      <a:pt x="898" y="1331"/>
                    </a:lnTo>
                    <a:lnTo>
                      <a:pt x="897" y="1332"/>
                    </a:lnTo>
                    <a:lnTo>
                      <a:pt x="897" y="1332"/>
                    </a:lnTo>
                    <a:lnTo>
                      <a:pt x="899" y="1334"/>
                    </a:lnTo>
                    <a:lnTo>
                      <a:pt x="899" y="1334"/>
                    </a:lnTo>
                    <a:lnTo>
                      <a:pt x="898" y="1335"/>
                    </a:lnTo>
                    <a:lnTo>
                      <a:pt x="898" y="1336"/>
                    </a:lnTo>
                    <a:lnTo>
                      <a:pt x="899" y="1337"/>
                    </a:lnTo>
                    <a:lnTo>
                      <a:pt x="898" y="1338"/>
                    </a:lnTo>
                    <a:lnTo>
                      <a:pt x="898" y="1339"/>
                    </a:lnTo>
                    <a:lnTo>
                      <a:pt x="895" y="1340"/>
                    </a:lnTo>
                    <a:lnTo>
                      <a:pt x="895" y="1341"/>
                    </a:lnTo>
                    <a:lnTo>
                      <a:pt x="897" y="1342"/>
                    </a:lnTo>
                    <a:lnTo>
                      <a:pt x="897" y="1343"/>
                    </a:lnTo>
                    <a:lnTo>
                      <a:pt x="895" y="1343"/>
                    </a:lnTo>
                    <a:lnTo>
                      <a:pt x="895" y="1343"/>
                    </a:lnTo>
                    <a:lnTo>
                      <a:pt x="894" y="1343"/>
                    </a:lnTo>
                    <a:lnTo>
                      <a:pt x="893" y="1343"/>
                    </a:lnTo>
                    <a:lnTo>
                      <a:pt x="893" y="1342"/>
                    </a:lnTo>
                    <a:lnTo>
                      <a:pt x="890" y="1342"/>
                    </a:lnTo>
                    <a:lnTo>
                      <a:pt x="889" y="1342"/>
                    </a:lnTo>
                    <a:lnTo>
                      <a:pt x="889" y="1340"/>
                    </a:lnTo>
                    <a:lnTo>
                      <a:pt x="883" y="1340"/>
                    </a:lnTo>
                    <a:lnTo>
                      <a:pt x="880" y="1340"/>
                    </a:lnTo>
                    <a:lnTo>
                      <a:pt x="880" y="1338"/>
                    </a:lnTo>
                    <a:lnTo>
                      <a:pt x="878" y="1338"/>
                    </a:lnTo>
                    <a:lnTo>
                      <a:pt x="877" y="1337"/>
                    </a:lnTo>
                    <a:lnTo>
                      <a:pt x="877" y="1336"/>
                    </a:lnTo>
                    <a:lnTo>
                      <a:pt x="876" y="1334"/>
                    </a:lnTo>
                    <a:lnTo>
                      <a:pt x="874" y="1334"/>
                    </a:lnTo>
                    <a:lnTo>
                      <a:pt x="873" y="1332"/>
                    </a:lnTo>
                    <a:lnTo>
                      <a:pt x="873" y="1331"/>
                    </a:lnTo>
                    <a:lnTo>
                      <a:pt x="868" y="1329"/>
                    </a:lnTo>
                    <a:lnTo>
                      <a:pt x="866" y="1329"/>
                    </a:lnTo>
                    <a:lnTo>
                      <a:pt x="864" y="1326"/>
                    </a:lnTo>
                    <a:lnTo>
                      <a:pt x="863" y="1327"/>
                    </a:lnTo>
                    <a:lnTo>
                      <a:pt x="861" y="1326"/>
                    </a:lnTo>
                    <a:lnTo>
                      <a:pt x="858" y="1324"/>
                    </a:lnTo>
                    <a:lnTo>
                      <a:pt x="857" y="1323"/>
                    </a:lnTo>
                    <a:lnTo>
                      <a:pt x="857" y="1322"/>
                    </a:lnTo>
                    <a:lnTo>
                      <a:pt x="856" y="1321"/>
                    </a:lnTo>
                    <a:lnTo>
                      <a:pt x="856" y="1320"/>
                    </a:lnTo>
                    <a:lnTo>
                      <a:pt x="857" y="1321"/>
                    </a:lnTo>
                    <a:lnTo>
                      <a:pt x="857" y="1320"/>
                    </a:lnTo>
                    <a:lnTo>
                      <a:pt x="861" y="1320"/>
                    </a:lnTo>
                    <a:lnTo>
                      <a:pt x="862" y="1319"/>
                    </a:lnTo>
                    <a:lnTo>
                      <a:pt x="861" y="1319"/>
                    </a:lnTo>
                    <a:lnTo>
                      <a:pt x="861" y="1318"/>
                    </a:lnTo>
                    <a:lnTo>
                      <a:pt x="861" y="1318"/>
                    </a:lnTo>
                    <a:lnTo>
                      <a:pt x="861" y="1312"/>
                    </a:lnTo>
                    <a:lnTo>
                      <a:pt x="862" y="1310"/>
                    </a:lnTo>
                    <a:lnTo>
                      <a:pt x="862" y="1308"/>
                    </a:lnTo>
                    <a:lnTo>
                      <a:pt x="862" y="1307"/>
                    </a:lnTo>
                    <a:lnTo>
                      <a:pt x="861" y="1307"/>
                    </a:lnTo>
                    <a:lnTo>
                      <a:pt x="861" y="1305"/>
                    </a:lnTo>
                    <a:lnTo>
                      <a:pt x="860" y="1305"/>
                    </a:lnTo>
                    <a:lnTo>
                      <a:pt x="858" y="1306"/>
                    </a:lnTo>
                    <a:lnTo>
                      <a:pt x="857" y="1306"/>
                    </a:lnTo>
                    <a:lnTo>
                      <a:pt x="857" y="1303"/>
                    </a:lnTo>
                    <a:lnTo>
                      <a:pt x="854" y="1303"/>
                    </a:lnTo>
                    <a:lnTo>
                      <a:pt x="854" y="1302"/>
                    </a:lnTo>
                    <a:lnTo>
                      <a:pt x="852" y="1300"/>
                    </a:lnTo>
                    <a:lnTo>
                      <a:pt x="852" y="1299"/>
                    </a:lnTo>
                    <a:lnTo>
                      <a:pt x="851" y="1299"/>
                    </a:lnTo>
                    <a:lnTo>
                      <a:pt x="851" y="1298"/>
                    </a:lnTo>
                    <a:lnTo>
                      <a:pt x="850" y="1296"/>
                    </a:lnTo>
                    <a:lnTo>
                      <a:pt x="851" y="1296"/>
                    </a:lnTo>
                    <a:lnTo>
                      <a:pt x="853" y="1296"/>
                    </a:lnTo>
                    <a:lnTo>
                      <a:pt x="853" y="1295"/>
                    </a:lnTo>
                    <a:lnTo>
                      <a:pt x="852" y="1294"/>
                    </a:lnTo>
                    <a:lnTo>
                      <a:pt x="852" y="1293"/>
                    </a:lnTo>
                    <a:lnTo>
                      <a:pt x="853" y="1293"/>
                    </a:lnTo>
                    <a:lnTo>
                      <a:pt x="853" y="1294"/>
                    </a:lnTo>
                    <a:lnTo>
                      <a:pt x="855" y="1295"/>
                    </a:lnTo>
                    <a:lnTo>
                      <a:pt x="857" y="1295"/>
                    </a:lnTo>
                    <a:lnTo>
                      <a:pt x="858" y="1293"/>
                    </a:lnTo>
                    <a:lnTo>
                      <a:pt x="858" y="1290"/>
                    </a:lnTo>
                    <a:lnTo>
                      <a:pt x="862" y="1287"/>
                    </a:lnTo>
                    <a:lnTo>
                      <a:pt x="864" y="1287"/>
                    </a:lnTo>
                    <a:lnTo>
                      <a:pt x="864" y="1287"/>
                    </a:lnTo>
                    <a:lnTo>
                      <a:pt x="862" y="1287"/>
                    </a:lnTo>
                    <a:lnTo>
                      <a:pt x="861" y="1284"/>
                    </a:lnTo>
                    <a:lnTo>
                      <a:pt x="861" y="1284"/>
                    </a:lnTo>
                    <a:lnTo>
                      <a:pt x="861" y="1283"/>
                    </a:lnTo>
                    <a:lnTo>
                      <a:pt x="863" y="1281"/>
                    </a:lnTo>
                    <a:lnTo>
                      <a:pt x="864" y="1280"/>
                    </a:lnTo>
                    <a:lnTo>
                      <a:pt x="865" y="1278"/>
                    </a:lnTo>
                    <a:lnTo>
                      <a:pt x="867" y="1277"/>
                    </a:lnTo>
                    <a:lnTo>
                      <a:pt x="866" y="1276"/>
                    </a:lnTo>
                    <a:lnTo>
                      <a:pt x="866" y="1277"/>
                    </a:lnTo>
                    <a:lnTo>
                      <a:pt x="864" y="1280"/>
                    </a:lnTo>
                    <a:lnTo>
                      <a:pt x="862" y="1280"/>
                    </a:lnTo>
                    <a:lnTo>
                      <a:pt x="861" y="1281"/>
                    </a:lnTo>
                    <a:lnTo>
                      <a:pt x="861" y="1284"/>
                    </a:lnTo>
                    <a:lnTo>
                      <a:pt x="861" y="1286"/>
                    </a:lnTo>
                    <a:lnTo>
                      <a:pt x="861" y="1287"/>
                    </a:lnTo>
                    <a:lnTo>
                      <a:pt x="858" y="1290"/>
                    </a:lnTo>
                    <a:lnTo>
                      <a:pt x="857" y="1294"/>
                    </a:lnTo>
                    <a:lnTo>
                      <a:pt x="856" y="1295"/>
                    </a:lnTo>
                    <a:lnTo>
                      <a:pt x="855" y="1294"/>
                    </a:lnTo>
                    <a:lnTo>
                      <a:pt x="853" y="1293"/>
                    </a:lnTo>
                    <a:lnTo>
                      <a:pt x="852" y="1291"/>
                    </a:lnTo>
                    <a:lnTo>
                      <a:pt x="850" y="1292"/>
                    </a:lnTo>
                    <a:lnTo>
                      <a:pt x="848" y="1294"/>
                    </a:lnTo>
                    <a:lnTo>
                      <a:pt x="847" y="1293"/>
                    </a:lnTo>
                    <a:lnTo>
                      <a:pt x="846" y="1294"/>
                    </a:lnTo>
                    <a:lnTo>
                      <a:pt x="845" y="1294"/>
                    </a:lnTo>
                    <a:lnTo>
                      <a:pt x="843" y="1291"/>
                    </a:lnTo>
                    <a:lnTo>
                      <a:pt x="843" y="1290"/>
                    </a:lnTo>
                    <a:lnTo>
                      <a:pt x="844" y="1290"/>
                    </a:lnTo>
                    <a:lnTo>
                      <a:pt x="844" y="1289"/>
                    </a:lnTo>
                    <a:lnTo>
                      <a:pt x="843" y="1289"/>
                    </a:lnTo>
                    <a:lnTo>
                      <a:pt x="842" y="1289"/>
                    </a:lnTo>
                    <a:lnTo>
                      <a:pt x="842" y="1289"/>
                    </a:lnTo>
                    <a:lnTo>
                      <a:pt x="842" y="1288"/>
                    </a:lnTo>
                    <a:lnTo>
                      <a:pt x="841" y="1288"/>
                    </a:lnTo>
                    <a:lnTo>
                      <a:pt x="838" y="1288"/>
                    </a:lnTo>
                    <a:lnTo>
                      <a:pt x="839" y="1287"/>
                    </a:lnTo>
                    <a:lnTo>
                      <a:pt x="839" y="1287"/>
                    </a:lnTo>
                    <a:lnTo>
                      <a:pt x="838" y="1287"/>
                    </a:lnTo>
                    <a:lnTo>
                      <a:pt x="837" y="1287"/>
                    </a:lnTo>
                    <a:lnTo>
                      <a:pt x="838" y="1285"/>
                    </a:lnTo>
                    <a:lnTo>
                      <a:pt x="835" y="1285"/>
                    </a:lnTo>
                    <a:lnTo>
                      <a:pt x="835" y="1284"/>
                    </a:lnTo>
                    <a:lnTo>
                      <a:pt x="828" y="1284"/>
                    </a:lnTo>
                    <a:lnTo>
                      <a:pt x="828" y="1285"/>
                    </a:lnTo>
                    <a:lnTo>
                      <a:pt x="827" y="1285"/>
                    </a:lnTo>
                    <a:lnTo>
                      <a:pt x="827" y="1284"/>
                    </a:lnTo>
                    <a:lnTo>
                      <a:pt x="825" y="1284"/>
                    </a:lnTo>
                    <a:lnTo>
                      <a:pt x="825" y="1283"/>
                    </a:lnTo>
                    <a:lnTo>
                      <a:pt x="823" y="1284"/>
                    </a:lnTo>
                    <a:lnTo>
                      <a:pt x="822" y="1284"/>
                    </a:lnTo>
                    <a:lnTo>
                      <a:pt x="821" y="1282"/>
                    </a:lnTo>
                    <a:lnTo>
                      <a:pt x="822" y="1280"/>
                    </a:lnTo>
                    <a:lnTo>
                      <a:pt x="821" y="1280"/>
                    </a:lnTo>
                    <a:lnTo>
                      <a:pt x="820" y="1280"/>
                    </a:lnTo>
                    <a:lnTo>
                      <a:pt x="820" y="1280"/>
                    </a:lnTo>
                    <a:lnTo>
                      <a:pt x="820" y="1277"/>
                    </a:lnTo>
                    <a:lnTo>
                      <a:pt x="822" y="1274"/>
                    </a:lnTo>
                    <a:lnTo>
                      <a:pt x="822" y="1273"/>
                    </a:lnTo>
                    <a:lnTo>
                      <a:pt x="824" y="1273"/>
                    </a:lnTo>
                    <a:lnTo>
                      <a:pt x="824" y="1270"/>
                    </a:lnTo>
                    <a:lnTo>
                      <a:pt x="825" y="1269"/>
                    </a:lnTo>
                    <a:lnTo>
                      <a:pt x="826" y="1266"/>
                    </a:lnTo>
                    <a:lnTo>
                      <a:pt x="826" y="1265"/>
                    </a:lnTo>
                    <a:lnTo>
                      <a:pt x="826" y="1265"/>
                    </a:lnTo>
                    <a:lnTo>
                      <a:pt x="826" y="1264"/>
                    </a:lnTo>
                    <a:lnTo>
                      <a:pt x="826" y="1261"/>
                    </a:lnTo>
                    <a:lnTo>
                      <a:pt x="826" y="1261"/>
                    </a:lnTo>
                    <a:lnTo>
                      <a:pt x="826" y="1261"/>
                    </a:lnTo>
                    <a:lnTo>
                      <a:pt x="825" y="1261"/>
                    </a:lnTo>
                    <a:lnTo>
                      <a:pt x="825" y="1262"/>
                    </a:lnTo>
                    <a:lnTo>
                      <a:pt x="825" y="1266"/>
                    </a:lnTo>
                    <a:lnTo>
                      <a:pt x="824" y="1271"/>
                    </a:lnTo>
                    <a:lnTo>
                      <a:pt x="822" y="1272"/>
                    </a:lnTo>
                    <a:lnTo>
                      <a:pt x="822" y="1272"/>
                    </a:lnTo>
                    <a:lnTo>
                      <a:pt x="820" y="1274"/>
                    </a:lnTo>
                    <a:lnTo>
                      <a:pt x="820" y="1275"/>
                    </a:lnTo>
                    <a:lnTo>
                      <a:pt x="818" y="1275"/>
                    </a:lnTo>
                    <a:lnTo>
                      <a:pt x="817" y="1277"/>
                    </a:lnTo>
                    <a:lnTo>
                      <a:pt x="817" y="1276"/>
                    </a:lnTo>
                    <a:lnTo>
                      <a:pt x="816" y="1277"/>
                    </a:lnTo>
                    <a:lnTo>
                      <a:pt x="815" y="1278"/>
                    </a:lnTo>
                    <a:lnTo>
                      <a:pt x="814" y="1279"/>
                    </a:lnTo>
                    <a:lnTo>
                      <a:pt x="813" y="1279"/>
                    </a:lnTo>
                    <a:lnTo>
                      <a:pt x="812" y="1278"/>
                    </a:lnTo>
                    <a:lnTo>
                      <a:pt x="811" y="1278"/>
                    </a:lnTo>
                    <a:lnTo>
                      <a:pt x="810" y="1277"/>
                    </a:lnTo>
                    <a:lnTo>
                      <a:pt x="809" y="1277"/>
                    </a:lnTo>
                    <a:lnTo>
                      <a:pt x="807" y="1277"/>
                    </a:lnTo>
                    <a:lnTo>
                      <a:pt x="804" y="1277"/>
                    </a:lnTo>
                    <a:lnTo>
                      <a:pt x="802" y="1277"/>
                    </a:lnTo>
                    <a:lnTo>
                      <a:pt x="801" y="1276"/>
                    </a:lnTo>
                    <a:lnTo>
                      <a:pt x="799" y="1276"/>
                    </a:lnTo>
                    <a:lnTo>
                      <a:pt x="799" y="1278"/>
                    </a:lnTo>
                    <a:lnTo>
                      <a:pt x="798" y="1277"/>
                    </a:lnTo>
                    <a:lnTo>
                      <a:pt x="798" y="1278"/>
                    </a:lnTo>
                    <a:lnTo>
                      <a:pt x="798" y="1279"/>
                    </a:lnTo>
                    <a:lnTo>
                      <a:pt x="796" y="1279"/>
                    </a:lnTo>
                    <a:lnTo>
                      <a:pt x="796" y="1280"/>
                    </a:lnTo>
                    <a:lnTo>
                      <a:pt x="791" y="1280"/>
                    </a:lnTo>
                    <a:lnTo>
                      <a:pt x="790" y="1279"/>
                    </a:lnTo>
                    <a:lnTo>
                      <a:pt x="790" y="1280"/>
                    </a:lnTo>
                    <a:lnTo>
                      <a:pt x="789" y="1280"/>
                    </a:lnTo>
                    <a:lnTo>
                      <a:pt x="789" y="1281"/>
                    </a:lnTo>
                    <a:lnTo>
                      <a:pt x="788" y="1282"/>
                    </a:lnTo>
                    <a:lnTo>
                      <a:pt x="788" y="1283"/>
                    </a:lnTo>
                    <a:lnTo>
                      <a:pt x="788" y="1283"/>
                    </a:lnTo>
                    <a:lnTo>
                      <a:pt x="788" y="1284"/>
                    </a:lnTo>
                    <a:lnTo>
                      <a:pt x="787" y="1285"/>
                    </a:lnTo>
                    <a:lnTo>
                      <a:pt x="785" y="1285"/>
                    </a:lnTo>
                    <a:lnTo>
                      <a:pt x="784" y="1284"/>
                    </a:lnTo>
                    <a:lnTo>
                      <a:pt x="782" y="1284"/>
                    </a:lnTo>
                    <a:lnTo>
                      <a:pt x="783" y="1285"/>
                    </a:lnTo>
                    <a:lnTo>
                      <a:pt x="782" y="1285"/>
                    </a:lnTo>
                    <a:lnTo>
                      <a:pt x="782" y="1286"/>
                    </a:lnTo>
                    <a:lnTo>
                      <a:pt x="780" y="1286"/>
                    </a:lnTo>
                    <a:lnTo>
                      <a:pt x="779" y="1286"/>
                    </a:lnTo>
                    <a:lnTo>
                      <a:pt x="780" y="1286"/>
                    </a:lnTo>
                    <a:lnTo>
                      <a:pt x="778" y="1286"/>
                    </a:lnTo>
                    <a:lnTo>
                      <a:pt x="778" y="1285"/>
                    </a:lnTo>
                    <a:lnTo>
                      <a:pt x="775" y="1286"/>
                    </a:lnTo>
                    <a:lnTo>
                      <a:pt x="776" y="1285"/>
                    </a:lnTo>
                    <a:lnTo>
                      <a:pt x="775" y="1285"/>
                    </a:lnTo>
                    <a:lnTo>
                      <a:pt x="774" y="1285"/>
                    </a:lnTo>
                    <a:lnTo>
                      <a:pt x="772" y="1285"/>
                    </a:lnTo>
                    <a:lnTo>
                      <a:pt x="772" y="1283"/>
                    </a:lnTo>
                    <a:lnTo>
                      <a:pt x="770" y="1283"/>
                    </a:lnTo>
                    <a:lnTo>
                      <a:pt x="769" y="1283"/>
                    </a:lnTo>
                    <a:lnTo>
                      <a:pt x="768" y="1281"/>
                    </a:lnTo>
                    <a:lnTo>
                      <a:pt x="766" y="1279"/>
                    </a:lnTo>
                    <a:lnTo>
                      <a:pt x="764" y="1280"/>
                    </a:lnTo>
                    <a:lnTo>
                      <a:pt x="763" y="1279"/>
                    </a:lnTo>
                    <a:lnTo>
                      <a:pt x="763" y="1279"/>
                    </a:lnTo>
                    <a:lnTo>
                      <a:pt x="761" y="1279"/>
                    </a:lnTo>
                    <a:lnTo>
                      <a:pt x="761" y="1278"/>
                    </a:lnTo>
                    <a:lnTo>
                      <a:pt x="763" y="1274"/>
                    </a:lnTo>
                    <a:lnTo>
                      <a:pt x="763" y="1274"/>
                    </a:lnTo>
                    <a:lnTo>
                      <a:pt x="766" y="1274"/>
                    </a:lnTo>
                    <a:lnTo>
                      <a:pt x="767" y="1273"/>
                    </a:lnTo>
                    <a:lnTo>
                      <a:pt x="767" y="1273"/>
                    </a:lnTo>
                    <a:lnTo>
                      <a:pt x="769" y="1273"/>
                    </a:lnTo>
                    <a:lnTo>
                      <a:pt x="770" y="1274"/>
                    </a:lnTo>
                    <a:lnTo>
                      <a:pt x="771" y="1274"/>
                    </a:lnTo>
                    <a:lnTo>
                      <a:pt x="772" y="1274"/>
                    </a:lnTo>
                    <a:lnTo>
                      <a:pt x="773" y="1272"/>
                    </a:lnTo>
                    <a:lnTo>
                      <a:pt x="774" y="1272"/>
                    </a:lnTo>
                    <a:lnTo>
                      <a:pt x="775" y="1273"/>
                    </a:lnTo>
                    <a:lnTo>
                      <a:pt x="777" y="1273"/>
                    </a:lnTo>
                    <a:lnTo>
                      <a:pt x="777" y="1272"/>
                    </a:lnTo>
                    <a:lnTo>
                      <a:pt x="775" y="1273"/>
                    </a:lnTo>
                    <a:lnTo>
                      <a:pt x="774" y="1272"/>
                    </a:lnTo>
                    <a:lnTo>
                      <a:pt x="772" y="1272"/>
                    </a:lnTo>
                    <a:lnTo>
                      <a:pt x="772" y="1268"/>
                    </a:lnTo>
                    <a:lnTo>
                      <a:pt x="774" y="1267"/>
                    </a:lnTo>
                    <a:lnTo>
                      <a:pt x="775" y="1264"/>
                    </a:lnTo>
                    <a:lnTo>
                      <a:pt x="775" y="1262"/>
                    </a:lnTo>
                    <a:lnTo>
                      <a:pt x="776" y="1262"/>
                    </a:lnTo>
                    <a:lnTo>
                      <a:pt x="777" y="1259"/>
                    </a:lnTo>
                    <a:lnTo>
                      <a:pt x="779" y="1258"/>
                    </a:lnTo>
                    <a:lnTo>
                      <a:pt x="783" y="1256"/>
                    </a:lnTo>
                    <a:lnTo>
                      <a:pt x="783" y="1255"/>
                    </a:lnTo>
                    <a:lnTo>
                      <a:pt x="787" y="1253"/>
                    </a:lnTo>
                    <a:lnTo>
                      <a:pt x="787" y="1252"/>
                    </a:lnTo>
                    <a:lnTo>
                      <a:pt x="786" y="1253"/>
                    </a:lnTo>
                    <a:lnTo>
                      <a:pt x="785" y="1253"/>
                    </a:lnTo>
                    <a:lnTo>
                      <a:pt x="782" y="1254"/>
                    </a:lnTo>
                    <a:lnTo>
                      <a:pt x="781" y="1254"/>
                    </a:lnTo>
                    <a:lnTo>
                      <a:pt x="780" y="1253"/>
                    </a:lnTo>
                    <a:lnTo>
                      <a:pt x="782" y="1252"/>
                    </a:lnTo>
                    <a:lnTo>
                      <a:pt x="780" y="1252"/>
                    </a:lnTo>
                    <a:lnTo>
                      <a:pt x="779" y="1254"/>
                    </a:lnTo>
                    <a:lnTo>
                      <a:pt x="778" y="1257"/>
                    </a:lnTo>
                    <a:lnTo>
                      <a:pt x="777" y="1257"/>
                    </a:lnTo>
                    <a:lnTo>
                      <a:pt x="776" y="1260"/>
                    </a:lnTo>
                    <a:lnTo>
                      <a:pt x="774" y="1258"/>
                    </a:lnTo>
                    <a:lnTo>
                      <a:pt x="774" y="1257"/>
                    </a:lnTo>
                    <a:lnTo>
                      <a:pt x="773" y="1257"/>
                    </a:lnTo>
                    <a:lnTo>
                      <a:pt x="773" y="1254"/>
                    </a:lnTo>
                    <a:lnTo>
                      <a:pt x="774" y="1254"/>
                    </a:lnTo>
                    <a:lnTo>
                      <a:pt x="773" y="1254"/>
                    </a:lnTo>
                    <a:lnTo>
                      <a:pt x="772" y="1257"/>
                    </a:lnTo>
                    <a:lnTo>
                      <a:pt x="773" y="1258"/>
                    </a:lnTo>
                    <a:lnTo>
                      <a:pt x="775" y="1259"/>
                    </a:lnTo>
                    <a:lnTo>
                      <a:pt x="775" y="1262"/>
                    </a:lnTo>
                    <a:lnTo>
                      <a:pt x="773" y="1263"/>
                    </a:lnTo>
                    <a:lnTo>
                      <a:pt x="773" y="1266"/>
                    </a:lnTo>
                    <a:lnTo>
                      <a:pt x="771" y="1268"/>
                    </a:lnTo>
                    <a:lnTo>
                      <a:pt x="771" y="1271"/>
                    </a:lnTo>
                    <a:lnTo>
                      <a:pt x="772" y="1272"/>
                    </a:lnTo>
                    <a:lnTo>
                      <a:pt x="771" y="1273"/>
                    </a:lnTo>
                    <a:lnTo>
                      <a:pt x="770" y="1273"/>
                    </a:lnTo>
                    <a:lnTo>
                      <a:pt x="769" y="1272"/>
                    </a:lnTo>
                    <a:lnTo>
                      <a:pt x="764" y="1273"/>
                    </a:lnTo>
                    <a:lnTo>
                      <a:pt x="764" y="1271"/>
                    </a:lnTo>
                    <a:lnTo>
                      <a:pt x="762" y="1270"/>
                    </a:lnTo>
                    <a:lnTo>
                      <a:pt x="759" y="1270"/>
                    </a:lnTo>
                    <a:lnTo>
                      <a:pt x="758" y="1269"/>
                    </a:lnTo>
                    <a:lnTo>
                      <a:pt x="755" y="1269"/>
                    </a:lnTo>
                    <a:lnTo>
                      <a:pt x="753" y="1269"/>
                    </a:lnTo>
                    <a:lnTo>
                      <a:pt x="752" y="1269"/>
                    </a:lnTo>
                    <a:lnTo>
                      <a:pt x="749" y="1269"/>
                    </a:lnTo>
                    <a:lnTo>
                      <a:pt x="748" y="1270"/>
                    </a:lnTo>
                    <a:lnTo>
                      <a:pt x="745" y="1270"/>
                    </a:lnTo>
                    <a:lnTo>
                      <a:pt x="744" y="1269"/>
                    </a:lnTo>
                    <a:lnTo>
                      <a:pt x="744" y="1268"/>
                    </a:lnTo>
                    <a:lnTo>
                      <a:pt x="741" y="1267"/>
                    </a:lnTo>
                    <a:lnTo>
                      <a:pt x="741" y="1266"/>
                    </a:lnTo>
                    <a:lnTo>
                      <a:pt x="741" y="1265"/>
                    </a:lnTo>
                    <a:lnTo>
                      <a:pt x="740" y="1263"/>
                    </a:lnTo>
                    <a:lnTo>
                      <a:pt x="740" y="1262"/>
                    </a:lnTo>
                    <a:lnTo>
                      <a:pt x="741" y="1261"/>
                    </a:lnTo>
                    <a:lnTo>
                      <a:pt x="741" y="1258"/>
                    </a:lnTo>
                    <a:lnTo>
                      <a:pt x="741" y="1258"/>
                    </a:lnTo>
                    <a:lnTo>
                      <a:pt x="741" y="1256"/>
                    </a:lnTo>
                    <a:lnTo>
                      <a:pt x="738" y="1256"/>
                    </a:lnTo>
                    <a:lnTo>
                      <a:pt x="737" y="1256"/>
                    </a:lnTo>
                    <a:lnTo>
                      <a:pt x="737" y="1251"/>
                    </a:lnTo>
                    <a:lnTo>
                      <a:pt x="738" y="1249"/>
                    </a:lnTo>
                    <a:lnTo>
                      <a:pt x="739" y="1249"/>
                    </a:lnTo>
                    <a:lnTo>
                      <a:pt x="740" y="1246"/>
                    </a:lnTo>
                    <a:lnTo>
                      <a:pt x="740" y="1246"/>
                    </a:lnTo>
                    <a:lnTo>
                      <a:pt x="739" y="1245"/>
                    </a:lnTo>
                    <a:lnTo>
                      <a:pt x="738" y="1245"/>
                    </a:lnTo>
                    <a:lnTo>
                      <a:pt x="738" y="1243"/>
                    </a:lnTo>
                    <a:lnTo>
                      <a:pt x="736" y="1241"/>
                    </a:lnTo>
                    <a:lnTo>
                      <a:pt x="735" y="1241"/>
                    </a:lnTo>
                    <a:lnTo>
                      <a:pt x="735" y="1240"/>
                    </a:lnTo>
                    <a:lnTo>
                      <a:pt x="736" y="1239"/>
                    </a:lnTo>
                    <a:lnTo>
                      <a:pt x="735" y="1239"/>
                    </a:lnTo>
                    <a:lnTo>
                      <a:pt x="737" y="1239"/>
                    </a:lnTo>
                    <a:lnTo>
                      <a:pt x="738" y="1241"/>
                    </a:lnTo>
                    <a:lnTo>
                      <a:pt x="741" y="1241"/>
                    </a:lnTo>
                    <a:lnTo>
                      <a:pt x="742" y="1240"/>
                    </a:lnTo>
                    <a:lnTo>
                      <a:pt x="743" y="1240"/>
                    </a:lnTo>
                    <a:lnTo>
                      <a:pt x="745" y="1238"/>
                    </a:lnTo>
                    <a:lnTo>
                      <a:pt x="746" y="1235"/>
                    </a:lnTo>
                    <a:lnTo>
                      <a:pt x="746" y="1235"/>
                    </a:lnTo>
                    <a:lnTo>
                      <a:pt x="746" y="1235"/>
                    </a:lnTo>
                    <a:lnTo>
                      <a:pt x="747" y="1235"/>
                    </a:lnTo>
                    <a:lnTo>
                      <a:pt x="747" y="1233"/>
                    </a:lnTo>
                    <a:lnTo>
                      <a:pt x="749" y="1231"/>
                    </a:lnTo>
                    <a:lnTo>
                      <a:pt x="750" y="1226"/>
                    </a:lnTo>
                    <a:lnTo>
                      <a:pt x="755" y="1223"/>
                    </a:lnTo>
                    <a:lnTo>
                      <a:pt x="756" y="1222"/>
                    </a:lnTo>
                    <a:lnTo>
                      <a:pt x="757" y="1222"/>
                    </a:lnTo>
                    <a:lnTo>
                      <a:pt x="757" y="1221"/>
                    </a:lnTo>
                    <a:lnTo>
                      <a:pt x="756" y="1221"/>
                    </a:lnTo>
                    <a:lnTo>
                      <a:pt x="754" y="1221"/>
                    </a:lnTo>
                    <a:lnTo>
                      <a:pt x="751" y="1222"/>
                    </a:lnTo>
                    <a:lnTo>
                      <a:pt x="749" y="1223"/>
                    </a:lnTo>
                    <a:lnTo>
                      <a:pt x="747" y="1226"/>
                    </a:lnTo>
                    <a:lnTo>
                      <a:pt x="747" y="1228"/>
                    </a:lnTo>
                    <a:lnTo>
                      <a:pt x="746" y="1228"/>
                    </a:lnTo>
                    <a:lnTo>
                      <a:pt x="747" y="1229"/>
                    </a:lnTo>
                    <a:lnTo>
                      <a:pt x="746" y="1230"/>
                    </a:lnTo>
                    <a:lnTo>
                      <a:pt x="746" y="1234"/>
                    </a:lnTo>
                    <a:lnTo>
                      <a:pt x="745" y="1235"/>
                    </a:lnTo>
                    <a:lnTo>
                      <a:pt x="744" y="1237"/>
                    </a:lnTo>
                    <a:lnTo>
                      <a:pt x="743" y="1237"/>
                    </a:lnTo>
                    <a:lnTo>
                      <a:pt x="743" y="1238"/>
                    </a:lnTo>
                    <a:lnTo>
                      <a:pt x="740" y="1238"/>
                    </a:lnTo>
                    <a:lnTo>
                      <a:pt x="740" y="1237"/>
                    </a:lnTo>
                    <a:lnTo>
                      <a:pt x="738" y="1236"/>
                    </a:lnTo>
                    <a:lnTo>
                      <a:pt x="736" y="1237"/>
                    </a:lnTo>
                    <a:lnTo>
                      <a:pt x="736" y="1235"/>
                    </a:lnTo>
                    <a:lnTo>
                      <a:pt x="735" y="1235"/>
                    </a:lnTo>
                    <a:lnTo>
                      <a:pt x="735" y="1236"/>
                    </a:lnTo>
                    <a:lnTo>
                      <a:pt x="735" y="1237"/>
                    </a:lnTo>
                    <a:lnTo>
                      <a:pt x="734" y="1237"/>
                    </a:lnTo>
                    <a:lnTo>
                      <a:pt x="732" y="1237"/>
                    </a:lnTo>
                    <a:lnTo>
                      <a:pt x="728" y="1237"/>
                    </a:lnTo>
                    <a:lnTo>
                      <a:pt x="728" y="1238"/>
                    </a:lnTo>
                    <a:lnTo>
                      <a:pt x="727" y="1238"/>
                    </a:lnTo>
                    <a:lnTo>
                      <a:pt x="725" y="1237"/>
                    </a:lnTo>
                    <a:lnTo>
                      <a:pt x="724" y="1238"/>
                    </a:lnTo>
                    <a:lnTo>
                      <a:pt x="722" y="1238"/>
                    </a:lnTo>
                    <a:lnTo>
                      <a:pt x="721" y="1238"/>
                    </a:lnTo>
                    <a:lnTo>
                      <a:pt x="721" y="1240"/>
                    </a:lnTo>
                    <a:lnTo>
                      <a:pt x="719" y="1240"/>
                    </a:lnTo>
                    <a:lnTo>
                      <a:pt x="719" y="1238"/>
                    </a:lnTo>
                    <a:lnTo>
                      <a:pt x="721" y="1237"/>
                    </a:lnTo>
                    <a:lnTo>
                      <a:pt x="721" y="1236"/>
                    </a:lnTo>
                    <a:lnTo>
                      <a:pt x="720" y="1235"/>
                    </a:lnTo>
                    <a:lnTo>
                      <a:pt x="719" y="1234"/>
                    </a:lnTo>
                    <a:lnTo>
                      <a:pt x="719" y="1237"/>
                    </a:lnTo>
                    <a:lnTo>
                      <a:pt x="719" y="1237"/>
                    </a:lnTo>
                    <a:lnTo>
                      <a:pt x="718" y="1236"/>
                    </a:lnTo>
                    <a:lnTo>
                      <a:pt x="717" y="1236"/>
                    </a:lnTo>
                    <a:lnTo>
                      <a:pt x="716" y="1235"/>
                    </a:lnTo>
                    <a:lnTo>
                      <a:pt x="715" y="1236"/>
                    </a:lnTo>
                    <a:lnTo>
                      <a:pt x="712" y="1236"/>
                    </a:lnTo>
                    <a:lnTo>
                      <a:pt x="712" y="1235"/>
                    </a:lnTo>
                    <a:lnTo>
                      <a:pt x="710" y="1235"/>
                    </a:lnTo>
                    <a:lnTo>
                      <a:pt x="710" y="1233"/>
                    </a:lnTo>
                    <a:lnTo>
                      <a:pt x="711" y="1233"/>
                    </a:lnTo>
                    <a:lnTo>
                      <a:pt x="711" y="1232"/>
                    </a:lnTo>
                    <a:lnTo>
                      <a:pt x="712" y="1232"/>
                    </a:lnTo>
                    <a:lnTo>
                      <a:pt x="711" y="1231"/>
                    </a:lnTo>
                    <a:lnTo>
                      <a:pt x="711" y="1227"/>
                    </a:lnTo>
                    <a:lnTo>
                      <a:pt x="710" y="1226"/>
                    </a:lnTo>
                    <a:lnTo>
                      <a:pt x="711" y="1225"/>
                    </a:lnTo>
                    <a:lnTo>
                      <a:pt x="710" y="1225"/>
                    </a:lnTo>
                    <a:lnTo>
                      <a:pt x="710" y="1223"/>
                    </a:lnTo>
                    <a:lnTo>
                      <a:pt x="709" y="1222"/>
                    </a:lnTo>
                    <a:lnTo>
                      <a:pt x="709" y="1222"/>
                    </a:lnTo>
                    <a:lnTo>
                      <a:pt x="709" y="1221"/>
                    </a:lnTo>
                    <a:lnTo>
                      <a:pt x="709" y="1219"/>
                    </a:lnTo>
                    <a:lnTo>
                      <a:pt x="707" y="1219"/>
                    </a:lnTo>
                    <a:lnTo>
                      <a:pt x="707" y="1217"/>
                    </a:lnTo>
                    <a:lnTo>
                      <a:pt x="706" y="1217"/>
                    </a:lnTo>
                    <a:lnTo>
                      <a:pt x="706" y="1217"/>
                    </a:lnTo>
                    <a:lnTo>
                      <a:pt x="707" y="1216"/>
                    </a:lnTo>
                    <a:lnTo>
                      <a:pt x="706" y="1216"/>
                    </a:lnTo>
                    <a:lnTo>
                      <a:pt x="705" y="1215"/>
                    </a:lnTo>
                    <a:lnTo>
                      <a:pt x="702" y="1214"/>
                    </a:lnTo>
                    <a:lnTo>
                      <a:pt x="702" y="1213"/>
                    </a:lnTo>
                    <a:lnTo>
                      <a:pt x="702" y="1213"/>
                    </a:lnTo>
                    <a:lnTo>
                      <a:pt x="702" y="1211"/>
                    </a:lnTo>
                    <a:lnTo>
                      <a:pt x="702" y="1210"/>
                    </a:lnTo>
                    <a:lnTo>
                      <a:pt x="702" y="1209"/>
                    </a:lnTo>
                    <a:lnTo>
                      <a:pt x="703" y="1207"/>
                    </a:lnTo>
                    <a:lnTo>
                      <a:pt x="703" y="1206"/>
                    </a:lnTo>
                    <a:lnTo>
                      <a:pt x="706" y="1202"/>
                    </a:lnTo>
                    <a:lnTo>
                      <a:pt x="705" y="1201"/>
                    </a:lnTo>
                    <a:lnTo>
                      <a:pt x="705" y="1200"/>
                    </a:lnTo>
                    <a:lnTo>
                      <a:pt x="706" y="1200"/>
                    </a:lnTo>
                    <a:lnTo>
                      <a:pt x="706" y="1199"/>
                    </a:lnTo>
                    <a:lnTo>
                      <a:pt x="706" y="1199"/>
                    </a:lnTo>
                    <a:lnTo>
                      <a:pt x="706" y="1198"/>
                    </a:lnTo>
                    <a:lnTo>
                      <a:pt x="707" y="1196"/>
                    </a:lnTo>
                    <a:lnTo>
                      <a:pt x="707" y="1194"/>
                    </a:lnTo>
                    <a:lnTo>
                      <a:pt x="709" y="1194"/>
                    </a:lnTo>
                    <a:lnTo>
                      <a:pt x="711" y="1195"/>
                    </a:lnTo>
                    <a:lnTo>
                      <a:pt x="714" y="1195"/>
                    </a:lnTo>
                    <a:lnTo>
                      <a:pt x="714" y="1194"/>
                    </a:lnTo>
                    <a:lnTo>
                      <a:pt x="709" y="1192"/>
                    </a:lnTo>
                    <a:lnTo>
                      <a:pt x="709" y="1191"/>
                    </a:lnTo>
                    <a:lnTo>
                      <a:pt x="710" y="1191"/>
                    </a:lnTo>
                    <a:lnTo>
                      <a:pt x="711" y="1190"/>
                    </a:lnTo>
                    <a:lnTo>
                      <a:pt x="713" y="1189"/>
                    </a:lnTo>
                    <a:lnTo>
                      <a:pt x="716" y="1186"/>
                    </a:lnTo>
                    <a:lnTo>
                      <a:pt x="716" y="1185"/>
                    </a:lnTo>
                    <a:lnTo>
                      <a:pt x="717" y="1185"/>
                    </a:lnTo>
                    <a:lnTo>
                      <a:pt x="718" y="1182"/>
                    </a:lnTo>
                    <a:lnTo>
                      <a:pt x="719" y="1182"/>
                    </a:lnTo>
                    <a:lnTo>
                      <a:pt x="720" y="1180"/>
                    </a:lnTo>
                    <a:lnTo>
                      <a:pt x="719" y="1179"/>
                    </a:lnTo>
                    <a:lnTo>
                      <a:pt x="720" y="1179"/>
                    </a:lnTo>
                    <a:lnTo>
                      <a:pt x="720" y="1178"/>
                    </a:lnTo>
                    <a:lnTo>
                      <a:pt x="721" y="1177"/>
                    </a:lnTo>
                    <a:lnTo>
                      <a:pt x="721" y="1175"/>
                    </a:lnTo>
                    <a:lnTo>
                      <a:pt x="722" y="1175"/>
                    </a:lnTo>
                    <a:lnTo>
                      <a:pt x="724" y="1173"/>
                    </a:lnTo>
                    <a:lnTo>
                      <a:pt x="725" y="1169"/>
                    </a:lnTo>
                    <a:lnTo>
                      <a:pt x="724" y="1169"/>
                    </a:lnTo>
                    <a:lnTo>
                      <a:pt x="723" y="1169"/>
                    </a:lnTo>
                    <a:lnTo>
                      <a:pt x="724" y="1170"/>
                    </a:lnTo>
                    <a:lnTo>
                      <a:pt x="723" y="1172"/>
                    </a:lnTo>
                    <a:lnTo>
                      <a:pt x="722" y="1173"/>
                    </a:lnTo>
                    <a:lnTo>
                      <a:pt x="720" y="1172"/>
                    </a:lnTo>
                    <a:lnTo>
                      <a:pt x="720" y="1174"/>
                    </a:lnTo>
                    <a:lnTo>
                      <a:pt x="719" y="1174"/>
                    </a:lnTo>
                    <a:lnTo>
                      <a:pt x="719" y="1175"/>
                    </a:lnTo>
                    <a:lnTo>
                      <a:pt x="717" y="1175"/>
                    </a:lnTo>
                    <a:lnTo>
                      <a:pt x="718" y="1176"/>
                    </a:lnTo>
                    <a:lnTo>
                      <a:pt x="717" y="1176"/>
                    </a:lnTo>
                    <a:lnTo>
                      <a:pt x="717" y="1178"/>
                    </a:lnTo>
                    <a:lnTo>
                      <a:pt x="717" y="1178"/>
                    </a:lnTo>
                    <a:lnTo>
                      <a:pt x="716" y="1179"/>
                    </a:lnTo>
                    <a:lnTo>
                      <a:pt x="715" y="1180"/>
                    </a:lnTo>
                    <a:lnTo>
                      <a:pt x="715" y="1183"/>
                    </a:lnTo>
                    <a:lnTo>
                      <a:pt x="712" y="1184"/>
                    </a:lnTo>
                    <a:lnTo>
                      <a:pt x="711" y="1186"/>
                    </a:lnTo>
                    <a:lnTo>
                      <a:pt x="710" y="1187"/>
                    </a:lnTo>
                    <a:lnTo>
                      <a:pt x="708" y="1186"/>
                    </a:lnTo>
                    <a:lnTo>
                      <a:pt x="707" y="1185"/>
                    </a:lnTo>
                    <a:lnTo>
                      <a:pt x="707" y="1183"/>
                    </a:lnTo>
                    <a:lnTo>
                      <a:pt x="707" y="1183"/>
                    </a:lnTo>
                    <a:lnTo>
                      <a:pt x="707" y="1183"/>
                    </a:lnTo>
                    <a:lnTo>
                      <a:pt x="706" y="1181"/>
                    </a:lnTo>
                    <a:lnTo>
                      <a:pt x="704" y="1179"/>
                    </a:lnTo>
                    <a:lnTo>
                      <a:pt x="704" y="1179"/>
                    </a:lnTo>
                    <a:lnTo>
                      <a:pt x="704" y="1177"/>
                    </a:lnTo>
                    <a:lnTo>
                      <a:pt x="704" y="1176"/>
                    </a:lnTo>
                    <a:lnTo>
                      <a:pt x="704" y="1174"/>
                    </a:lnTo>
                    <a:lnTo>
                      <a:pt x="703" y="1173"/>
                    </a:lnTo>
                    <a:lnTo>
                      <a:pt x="703" y="1172"/>
                    </a:lnTo>
                    <a:lnTo>
                      <a:pt x="701" y="1170"/>
                    </a:lnTo>
                    <a:lnTo>
                      <a:pt x="700" y="1170"/>
                    </a:lnTo>
                    <a:lnTo>
                      <a:pt x="700" y="1169"/>
                    </a:lnTo>
                    <a:lnTo>
                      <a:pt x="700" y="1169"/>
                    </a:lnTo>
                    <a:lnTo>
                      <a:pt x="699" y="1167"/>
                    </a:lnTo>
                    <a:lnTo>
                      <a:pt x="699" y="1167"/>
                    </a:lnTo>
                    <a:lnTo>
                      <a:pt x="698" y="1165"/>
                    </a:lnTo>
                    <a:lnTo>
                      <a:pt x="695" y="1163"/>
                    </a:lnTo>
                    <a:lnTo>
                      <a:pt x="694" y="1163"/>
                    </a:lnTo>
                    <a:lnTo>
                      <a:pt x="693" y="1164"/>
                    </a:lnTo>
                    <a:lnTo>
                      <a:pt x="693" y="1165"/>
                    </a:lnTo>
                    <a:lnTo>
                      <a:pt x="690" y="1167"/>
                    </a:lnTo>
                    <a:lnTo>
                      <a:pt x="691" y="1168"/>
                    </a:lnTo>
                    <a:lnTo>
                      <a:pt x="691" y="1168"/>
                    </a:lnTo>
                    <a:lnTo>
                      <a:pt x="691" y="1170"/>
                    </a:lnTo>
                    <a:lnTo>
                      <a:pt x="690" y="1172"/>
                    </a:lnTo>
                    <a:lnTo>
                      <a:pt x="689" y="1172"/>
                    </a:lnTo>
                    <a:lnTo>
                      <a:pt x="687" y="1170"/>
                    </a:lnTo>
                    <a:lnTo>
                      <a:pt x="686" y="1168"/>
                    </a:lnTo>
                    <a:lnTo>
                      <a:pt x="686" y="1164"/>
                    </a:lnTo>
                    <a:lnTo>
                      <a:pt x="689" y="1162"/>
                    </a:lnTo>
                    <a:lnTo>
                      <a:pt x="693" y="1160"/>
                    </a:lnTo>
                    <a:lnTo>
                      <a:pt x="694" y="1159"/>
                    </a:lnTo>
                    <a:lnTo>
                      <a:pt x="695" y="1159"/>
                    </a:lnTo>
                    <a:lnTo>
                      <a:pt x="694" y="1158"/>
                    </a:lnTo>
                    <a:lnTo>
                      <a:pt x="693" y="1160"/>
                    </a:lnTo>
                    <a:lnTo>
                      <a:pt x="689" y="1162"/>
                    </a:lnTo>
                    <a:lnTo>
                      <a:pt x="686" y="1164"/>
                    </a:lnTo>
                    <a:lnTo>
                      <a:pt x="685" y="1165"/>
                    </a:lnTo>
                    <a:lnTo>
                      <a:pt x="685" y="1168"/>
                    </a:lnTo>
                    <a:lnTo>
                      <a:pt x="688" y="1172"/>
                    </a:lnTo>
                    <a:lnTo>
                      <a:pt x="690" y="1172"/>
                    </a:lnTo>
                    <a:lnTo>
                      <a:pt x="692" y="1170"/>
                    </a:lnTo>
                    <a:lnTo>
                      <a:pt x="692" y="1168"/>
                    </a:lnTo>
                    <a:lnTo>
                      <a:pt x="694" y="1166"/>
                    </a:lnTo>
                    <a:lnTo>
                      <a:pt x="696" y="1166"/>
                    </a:lnTo>
                    <a:lnTo>
                      <a:pt x="697" y="1167"/>
                    </a:lnTo>
                    <a:lnTo>
                      <a:pt x="696" y="1168"/>
                    </a:lnTo>
                    <a:lnTo>
                      <a:pt x="698" y="1169"/>
                    </a:lnTo>
                    <a:lnTo>
                      <a:pt x="697" y="1169"/>
                    </a:lnTo>
                    <a:lnTo>
                      <a:pt x="698" y="1169"/>
                    </a:lnTo>
                    <a:lnTo>
                      <a:pt x="699" y="1171"/>
                    </a:lnTo>
                    <a:lnTo>
                      <a:pt x="699" y="1174"/>
                    </a:lnTo>
                    <a:lnTo>
                      <a:pt x="699" y="1174"/>
                    </a:lnTo>
                    <a:lnTo>
                      <a:pt x="699" y="1176"/>
                    </a:lnTo>
                    <a:lnTo>
                      <a:pt x="700" y="1177"/>
                    </a:lnTo>
                    <a:lnTo>
                      <a:pt x="699" y="1179"/>
                    </a:lnTo>
                    <a:lnTo>
                      <a:pt x="700" y="1179"/>
                    </a:lnTo>
                    <a:lnTo>
                      <a:pt x="701" y="1180"/>
                    </a:lnTo>
                    <a:lnTo>
                      <a:pt x="702" y="1181"/>
                    </a:lnTo>
                    <a:lnTo>
                      <a:pt x="702" y="1182"/>
                    </a:lnTo>
                    <a:lnTo>
                      <a:pt x="701" y="1182"/>
                    </a:lnTo>
                    <a:lnTo>
                      <a:pt x="701" y="1182"/>
                    </a:lnTo>
                    <a:lnTo>
                      <a:pt x="704" y="1185"/>
                    </a:lnTo>
                    <a:lnTo>
                      <a:pt x="704" y="1186"/>
                    </a:lnTo>
                    <a:lnTo>
                      <a:pt x="702" y="1188"/>
                    </a:lnTo>
                    <a:lnTo>
                      <a:pt x="702" y="1190"/>
                    </a:lnTo>
                    <a:lnTo>
                      <a:pt x="701" y="1190"/>
                    </a:lnTo>
                    <a:lnTo>
                      <a:pt x="696" y="1190"/>
                    </a:lnTo>
                    <a:lnTo>
                      <a:pt x="695" y="1191"/>
                    </a:lnTo>
                    <a:lnTo>
                      <a:pt x="695" y="1192"/>
                    </a:lnTo>
                    <a:lnTo>
                      <a:pt x="694" y="1193"/>
                    </a:lnTo>
                    <a:lnTo>
                      <a:pt x="692" y="1190"/>
                    </a:lnTo>
                    <a:lnTo>
                      <a:pt x="691" y="1190"/>
                    </a:lnTo>
                    <a:lnTo>
                      <a:pt x="691" y="1191"/>
                    </a:lnTo>
                    <a:lnTo>
                      <a:pt x="693" y="1193"/>
                    </a:lnTo>
                    <a:lnTo>
                      <a:pt x="695" y="1193"/>
                    </a:lnTo>
                    <a:lnTo>
                      <a:pt x="696" y="1192"/>
                    </a:lnTo>
                    <a:lnTo>
                      <a:pt x="699" y="1193"/>
                    </a:lnTo>
                    <a:lnTo>
                      <a:pt x="699" y="1193"/>
                    </a:lnTo>
                    <a:lnTo>
                      <a:pt x="699" y="1194"/>
                    </a:lnTo>
                    <a:lnTo>
                      <a:pt x="699" y="1195"/>
                    </a:lnTo>
                    <a:lnTo>
                      <a:pt x="699" y="1201"/>
                    </a:lnTo>
                    <a:lnTo>
                      <a:pt x="701" y="1203"/>
                    </a:lnTo>
                    <a:lnTo>
                      <a:pt x="701" y="1206"/>
                    </a:lnTo>
                    <a:lnTo>
                      <a:pt x="701" y="1207"/>
                    </a:lnTo>
                    <a:lnTo>
                      <a:pt x="699" y="1207"/>
                    </a:lnTo>
                    <a:lnTo>
                      <a:pt x="699" y="1208"/>
                    </a:lnTo>
                    <a:lnTo>
                      <a:pt x="699" y="1209"/>
                    </a:lnTo>
                    <a:lnTo>
                      <a:pt x="698" y="1212"/>
                    </a:lnTo>
                    <a:lnTo>
                      <a:pt x="697" y="1212"/>
                    </a:lnTo>
                    <a:lnTo>
                      <a:pt x="696" y="1212"/>
                    </a:lnTo>
                    <a:lnTo>
                      <a:pt x="692" y="1214"/>
                    </a:lnTo>
                    <a:lnTo>
                      <a:pt x="693" y="1215"/>
                    </a:lnTo>
                    <a:lnTo>
                      <a:pt x="691" y="1216"/>
                    </a:lnTo>
                    <a:lnTo>
                      <a:pt x="690" y="1215"/>
                    </a:lnTo>
                    <a:lnTo>
                      <a:pt x="690" y="1215"/>
                    </a:lnTo>
                    <a:lnTo>
                      <a:pt x="689" y="1214"/>
                    </a:lnTo>
                    <a:lnTo>
                      <a:pt x="689" y="1216"/>
                    </a:lnTo>
                    <a:lnTo>
                      <a:pt x="686" y="1216"/>
                    </a:lnTo>
                    <a:lnTo>
                      <a:pt x="684" y="1217"/>
                    </a:lnTo>
                    <a:lnTo>
                      <a:pt x="685" y="1218"/>
                    </a:lnTo>
                    <a:lnTo>
                      <a:pt x="683" y="1219"/>
                    </a:lnTo>
                    <a:lnTo>
                      <a:pt x="683" y="1220"/>
                    </a:lnTo>
                    <a:lnTo>
                      <a:pt x="683" y="1220"/>
                    </a:lnTo>
                    <a:lnTo>
                      <a:pt x="682" y="1222"/>
                    </a:lnTo>
                    <a:lnTo>
                      <a:pt x="679" y="1222"/>
                    </a:lnTo>
                    <a:lnTo>
                      <a:pt x="679" y="1223"/>
                    </a:lnTo>
                    <a:lnTo>
                      <a:pt x="675" y="1221"/>
                    </a:lnTo>
                    <a:lnTo>
                      <a:pt x="672" y="1220"/>
                    </a:lnTo>
                    <a:lnTo>
                      <a:pt x="672" y="1222"/>
                    </a:lnTo>
                    <a:lnTo>
                      <a:pt x="672" y="1222"/>
                    </a:lnTo>
                    <a:lnTo>
                      <a:pt x="671" y="1224"/>
                    </a:lnTo>
                    <a:lnTo>
                      <a:pt x="672" y="1224"/>
                    </a:lnTo>
                    <a:lnTo>
                      <a:pt x="672" y="1225"/>
                    </a:lnTo>
                    <a:lnTo>
                      <a:pt x="670" y="1227"/>
                    </a:lnTo>
                    <a:lnTo>
                      <a:pt x="668" y="1227"/>
                    </a:lnTo>
                    <a:lnTo>
                      <a:pt x="668" y="1226"/>
                    </a:lnTo>
                    <a:lnTo>
                      <a:pt x="665" y="1223"/>
                    </a:lnTo>
                    <a:lnTo>
                      <a:pt x="664" y="1222"/>
                    </a:lnTo>
                    <a:lnTo>
                      <a:pt x="665" y="1222"/>
                    </a:lnTo>
                    <a:lnTo>
                      <a:pt x="664" y="1221"/>
                    </a:lnTo>
                    <a:lnTo>
                      <a:pt x="664" y="1221"/>
                    </a:lnTo>
                    <a:lnTo>
                      <a:pt x="663" y="1221"/>
                    </a:lnTo>
                    <a:lnTo>
                      <a:pt x="662" y="1219"/>
                    </a:lnTo>
                    <a:lnTo>
                      <a:pt x="662" y="1215"/>
                    </a:lnTo>
                    <a:lnTo>
                      <a:pt x="663" y="1215"/>
                    </a:lnTo>
                    <a:lnTo>
                      <a:pt x="662" y="1215"/>
                    </a:lnTo>
                    <a:lnTo>
                      <a:pt x="661" y="1219"/>
                    </a:lnTo>
                    <a:lnTo>
                      <a:pt x="658" y="1219"/>
                    </a:lnTo>
                    <a:lnTo>
                      <a:pt x="657" y="1217"/>
                    </a:lnTo>
                    <a:lnTo>
                      <a:pt x="657" y="1215"/>
                    </a:lnTo>
                    <a:lnTo>
                      <a:pt x="658" y="1214"/>
                    </a:lnTo>
                    <a:lnTo>
                      <a:pt x="658" y="1212"/>
                    </a:lnTo>
                    <a:lnTo>
                      <a:pt x="657" y="1211"/>
                    </a:lnTo>
                    <a:lnTo>
                      <a:pt x="655" y="1212"/>
                    </a:lnTo>
                    <a:lnTo>
                      <a:pt x="657" y="1213"/>
                    </a:lnTo>
                    <a:lnTo>
                      <a:pt x="657" y="1214"/>
                    </a:lnTo>
                    <a:lnTo>
                      <a:pt x="656" y="1215"/>
                    </a:lnTo>
                    <a:lnTo>
                      <a:pt x="657" y="1216"/>
                    </a:lnTo>
                    <a:lnTo>
                      <a:pt x="657" y="1219"/>
                    </a:lnTo>
                    <a:lnTo>
                      <a:pt x="659" y="1219"/>
                    </a:lnTo>
                    <a:lnTo>
                      <a:pt x="660" y="1221"/>
                    </a:lnTo>
                    <a:lnTo>
                      <a:pt x="662" y="1222"/>
                    </a:lnTo>
                    <a:lnTo>
                      <a:pt x="662" y="1222"/>
                    </a:lnTo>
                    <a:lnTo>
                      <a:pt x="663" y="1222"/>
                    </a:lnTo>
                    <a:lnTo>
                      <a:pt x="665" y="1225"/>
                    </a:lnTo>
                    <a:lnTo>
                      <a:pt x="667" y="1226"/>
                    </a:lnTo>
                    <a:lnTo>
                      <a:pt x="669" y="1229"/>
                    </a:lnTo>
                    <a:lnTo>
                      <a:pt x="670" y="1229"/>
                    </a:lnTo>
                    <a:lnTo>
                      <a:pt x="671" y="1228"/>
                    </a:lnTo>
                    <a:lnTo>
                      <a:pt x="674" y="1228"/>
                    </a:lnTo>
                    <a:lnTo>
                      <a:pt x="674" y="1228"/>
                    </a:lnTo>
                    <a:lnTo>
                      <a:pt x="677" y="1227"/>
                    </a:lnTo>
                    <a:lnTo>
                      <a:pt x="677" y="1228"/>
                    </a:lnTo>
                    <a:lnTo>
                      <a:pt x="680" y="1227"/>
                    </a:lnTo>
                    <a:lnTo>
                      <a:pt x="681" y="1228"/>
                    </a:lnTo>
                    <a:lnTo>
                      <a:pt x="681" y="1227"/>
                    </a:lnTo>
                    <a:lnTo>
                      <a:pt x="683" y="1227"/>
                    </a:lnTo>
                    <a:lnTo>
                      <a:pt x="684" y="1226"/>
                    </a:lnTo>
                    <a:lnTo>
                      <a:pt x="686" y="1225"/>
                    </a:lnTo>
                    <a:lnTo>
                      <a:pt x="686" y="1223"/>
                    </a:lnTo>
                    <a:lnTo>
                      <a:pt x="688" y="1222"/>
                    </a:lnTo>
                    <a:lnTo>
                      <a:pt x="688" y="1220"/>
                    </a:lnTo>
                    <a:lnTo>
                      <a:pt x="689" y="1218"/>
                    </a:lnTo>
                    <a:lnTo>
                      <a:pt x="693" y="1219"/>
                    </a:lnTo>
                    <a:lnTo>
                      <a:pt x="694" y="1217"/>
                    </a:lnTo>
                    <a:lnTo>
                      <a:pt x="695" y="1217"/>
                    </a:lnTo>
                    <a:lnTo>
                      <a:pt x="695" y="1217"/>
                    </a:lnTo>
                    <a:lnTo>
                      <a:pt x="696" y="1216"/>
                    </a:lnTo>
                    <a:lnTo>
                      <a:pt x="696" y="1216"/>
                    </a:lnTo>
                    <a:lnTo>
                      <a:pt x="698" y="1216"/>
                    </a:lnTo>
                    <a:lnTo>
                      <a:pt x="698" y="1216"/>
                    </a:lnTo>
                    <a:lnTo>
                      <a:pt x="700" y="1216"/>
                    </a:lnTo>
                    <a:lnTo>
                      <a:pt x="701" y="1219"/>
                    </a:lnTo>
                    <a:lnTo>
                      <a:pt x="703" y="1219"/>
                    </a:lnTo>
                    <a:lnTo>
                      <a:pt x="703" y="1220"/>
                    </a:lnTo>
                    <a:lnTo>
                      <a:pt x="702" y="1220"/>
                    </a:lnTo>
                    <a:lnTo>
                      <a:pt x="701" y="1220"/>
                    </a:lnTo>
                    <a:lnTo>
                      <a:pt x="700" y="1220"/>
                    </a:lnTo>
                    <a:lnTo>
                      <a:pt x="700" y="1221"/>
                    </a:lnTo>
                    <a:lnTo>
                      <a:pt x="702" y="1221"/>
                    </a:lnTo>
                    <a:lnTo>
                      <a:pt x="702" y="1222"/>
                    </a:lnTo>
                    <a:lnTo>
                      <a:pt x="704" y="1222"/>
                    </a:lnTo>
                    <a:lnTo>
                      <a:pt x="705" y="1223"/>
                    </a:lnTo>
                    <a:lnTo>
                      <a:pt x="705" y="1224"/>
                    </a:lnTo>
                    <a:lnTo>
                      <a:pt x="702" y="1225"/>
                    </a:lnTo>
                    <a:lnTo>
                      <a:pt x="706" y="1226"/>
                    </a:lnTo>
                    <a:lnTo>
                      <a:pt x="706" y="1227"/>
                    </a:lnTo>
                    <a:lnTo>
                      <a:pt x="707" y="1226"/>
                    </a:lnTo>
                    <a:lnTo>
                      <a:pt x="706" y="1227"/>
                    </a:lnTo>
                    <a:lnTo>
                      <a:pt x="707" y="1227"/>
                    </a:lnTo>
                    <a:lnTo>
                      <a:pt x="707" y="1228"/>
                    </a:lnTo>
                    <a:lnTo>
                      <a:pt x="707" y="1229"/>
                    </a:lnTo>
                    <a:lnTo>
                      <a:pt x="707" y="1230"/>
                    </a:lnTo>
                    <a:lnTo>
                      <a:pt x="707" y="1230"/>
                    </a:lnTo>
                    <a:lnTo>
                      <a:pt x="706" y="1231"/>
                    </a:lnTo>
                    <a:lnTo>
                      <a:pt x="705" y="1232"/>
                    </a:lnTo>
                    <a:lnTo>
                      <a:pt x="702" y="1232"/>
                    </a:lnTo>
                    <a:lnTo>
                      <a:pt x="701" y="1231"/>
                    </a:lnTo>
                    <a:lnTo>
                      <a:pt x="701" y="1232"/>
                    </a:lnTo>
                    <a:lnTo>
                      <a:pt x="697" y="1233"/>
                    </a:lnTo>
                    <a:lnTo>
                      <a:pt x="697" y="1233"/>
                    </a:lnTo>
                    <a:lnTo>
                      <a:pt x="696" y="1233"/>
                    </a:lnTo>
                    <a:lnTo>
                      <a:pt x="696" y="1234"/>
                    </a:lnTo>
                    <a:lnTo>
                      <a:pt x="695" y="1235"/>
                    </a:lnTo>
                    <a:lnTo>
                      <a:pt x="695" y="1235"/>
                    </a:lnTo>
                    <a:lnTo>
                      <a:pt x="695" y="1233"/>
                    </a:lnTo>
                    <a:lnTo>
                      <a:pt x="693" y="1233"/>
                    </a:lnTo>
                    <a:lnTo>
                      <a:pt x="690" y="1236"/>
                    </a:lnTo>
                    <a:lnTo>
                      <a:pt x="688" y="1236"/>
                    </a:lnTo>
                    <a:lnTo>
                      <a:pt x="688" y="1236"/>
                    </a:lnTo>
                    <a:lnTo>
                      <a:pt x="691" y="1236"/>
                    </a:lnTo>
                    <a:lnTo>
                      <a:pt x="692" y="1237"/>
                    </a:lnTo>
                    <a:lnTo>
                      <a:pt x="694" y="1236"/>
                    </a:lnTo>
                    <a:lnTo>
                      <a:pt x="695" y="1237"/>
                    </a:lnTo>
                    <a:lnTo>
                      <a:pt x="696" y="1237"/>
                    </a:lnTo>
                    <a:lnTo>
                      <a:pt x="696" y="1238"/>
                    </a:lnTo>
                    <a:lnTo>
                      <a:pt x="695" y="1239"/>
                    </a:lnTo>
                    <a:lnTo>
                      <a:pt x="697" y="1240"/>
                    </a:lnTo>
                    <a:lnTo>
                      <a:pt x="698" y="1242"/>
                    </a:lnTo>
                    <a:lnTo>
                      <a:pt x="699" y="1241"/>
                    </a:lnTo>
                    <a:lnTo>
                      <a:pt x="698" y="1239"/>
                    </a:lnTo>
                    <a:lnTo>
                      <a:pt x="700" y="1239"/>
                    </a:lnTo>
                    <a:lnTo>
                      <a:pt x="701" y="1238"/>
                    </a:lnTo>
                    <a:lnTo>
                      <a:pt x="706" y="1240"/>
                    </a:lnTo>
                    <a:lnTo>
                      <a:pt x="706" y="1240"/>
                    </a:lnTo>
                    <a:lnTo>
                      <a:pt x="705" y="1241"/>
                    </a:lnTo>
                    <a:lnTo>
                      <a:pt x="706" y="1243"/>
                    </a:lnTo>
                    <a:lnTo>
                      <a:pt x="706" y="1244"/>
                    </a:lnTo>
                    <a:lnTo>
                      <a:pt x="703" y="1245"/>
                    </a:lnTo>
                    <a:lnTo>
                      <a:pt x="703" y="1247"/>
                    </a:lnTo>
                    <a:lnTo>
                      <a:pt x="702" y="1247"/>
                    </a:lnTo>
                    <a:lnTo>
                      <a:pt x="701" y="1247"/>
                    </a:lnTo>
                    <a:lnTo>
                      <a:pt x="701" y="1246"/>
                    </a:lnTo>
                    <a:lnTo>
                      <a:pt x="700" y="1246"/>
                    </a:lnTo>
                    <a:lnTo>
                      <a:pt x="701" y="1247"/>
                    </a:lnTo>
                    <a:lnTo>
                      <a:pt x="701" y="1248"/>
                    </a:lnTo>
                    <a:lnTo>
                      <a:pt x="702" y="1247"/>
                    </a:lnTo>
                    <a:lnTo>
                      <a:pt x="702" y="1248"/>
                    </a:lnTo>
                    <a:lnTo>
                      <a:pt x="705" y="1246"/>
                    </a:lnTo>
                    <a:lnTo>
                      <a:pt x="707" y="1246"/>
                    </a:lnTo>
                    <a:lnTo>
                      <a:pt x="708" y="1245"/>
                    </a:lnTo>
                    <a:lnTo>
                      <a:pt x="707" y="1245"/>
                    </a:lnTo>
                    <a:lnTo>
                      <a:pt x="707" y="1244"/>
                    </a:lnTo>
                    <a:lnTo>
                      <a:pt x="709" y="1242"/>
                    </a:lnTo>
                    <a:lnTo>
                      <a:pt x="710" y="1242"/>
                    </a:lnTo>
                    <a:lnTo>
                      <a:pt x="710" y="1241"/>
                    </a:lnTo>
                    <a:lnTo>
                      <a:pt x="712" y="1241"/>
                    </a:lnTo>
                    <a:lnTo>
                      <a:pt x="712" y="1240"/>
                    </a:lnTo>
                    <a:lnTo>
                      <a:pt x="713" y="1238"/>
                    </a:lnTo>
                    <a:lnTo>
                      <a:pt x="715" y="1238"/>
                    </a:lnTo>
                    <a:lnTo>
                      <a:pt x="716" y="1238"/>
                    </a:lnTo>
                    <a:lnTo>
                      <a:pt x="716" y="1240"/>
                    </a:lnTo>
                    <a:lnTo>
                      <a:pt x="718" y="1240"/>
                    </a:lnTo>
                    <a:lnTo>
                      <a:pt x="717" y="1243"/>
                    </a:lnTo>
                    <a:lnTo>
                      <a:pt x="719" y="1244"/>
                    </a:lnTo>
                    <a:lnTo>
                      <a:pt x="720" y="1246"/>
                    </a:lnTo>
                    <a:lnTo>
                      <a:pt x="720" y="1249"/>
                    </a:lnTo>
                    <a:lnTo>
                      <a:pt x="718" y="1251"/>
                    </a:lnTo>
                    <a:lnTo>
                      <a:pt x="717" y="1251"/>
                    </a:lnTo>
                    <a:lnTo>
                      <a:pt x="716" y="1251"/>
                    </a:lnTo>
                    <a:lnTo>
                      <a:pt x="716" y="1252"/>
                    </a:lnTo>
                    <a:lnTo>
                      <a:pt x="715" y="1251"/>
                    </a:lnTo>
                    <a:lnTo>
                      <a:pt x="713" y="1252"/>
                    </a:lnTo>
                    <a:lnTo>
                      <a:pt x="711" y="1252"/>
                    </a:lnTo>
                    <a:lnTo>
                      <a:pt x="711" y="1253"/>
                    </a:lnTo>
                    <a:lnTo>
                      <a:pt x="709" y="1253"/>
                    </a:lnTo>
                    <a:lnTo>
                      <a:pt x="704" y="1258"/>
                    </a:lnTo>
                    <a:lnTo>
                      <a:pt x="704" y="1259"/>
                    </a:lnTo>
                    <a:lnTo>
                      <a:pt x="704" y="1260"/>
                    </a:lnTo>
                    <a:lnTo>
                      <a:pt x="705" y="1260"/>
                    </a:lnTo>
                    <a:lnTo>
                      <a:pt x="705" y="1261"/>
                    </a:lnTo>
                    <a:lnTo>
                      <a:pt x="709" y="1263"/>
                    </a:lnTo>
                    <a:lnTo>
                      <a:pt x="709" y="1265"/>
                    </a:lnTo>
                    <a:lnTo>
                      <a:pt x="709" y="1269"/>
                    </a:lnTo>
                    <a:lnTo>
                      <a:pt x="706" y="1269"/>
                    </a:lnTo>
                    <a:lnTo>
                      <a:pt x="706" y="1269"/>
                    </a:lnTo>
                    <a:lnTo>
                      <a:pt x="701" y="1269"/>
                    </a:lnTo>
                    <a:lnTo>
                      <a:pt x="700" y="1269"/>
                    </a:lnTo>
                    <a:lnTo>
                      <a:pt x="699" y="1270"/>
                    </a:lnTo>
                    <a:lnTo>
                      <a:pt x="698" y="1269"/>
                    </a:lnTo>
                    <a:lnTo>
                      <a:pt x="697" y="1271"/>
                    </a:lnTo>
                    <a:lnTo>
                      <a:pt x="696" y="1271"/>
                    </a:lnTo>
                    <a:lnTo>
                      <a:pt x="695" y="1274"/>
                    </a:lnTo>
                    <a:lnTo>
                      <a:pt x="693" y="1274"/>
                    </a:lnTo>
                    <a:lnTo>
                      <a:pt x="691" y="1272"/>
                    </a:lnTo>
                    <a:lnTo>
                      <a:pt x="693" y="1270"/>
                    </a:lnTo>
                    <a:lnTo>
                      <a:pt x="693" y="1270"/>
                    </a:lnTo>
                    <a:lnTo>
                      <a:pt x="691" y="1268"/>
                    </a:lnTo>
                    <a:lnTo>
                      <a:pt x="694" y="1266"/>
                    </a:lnTo>
                    <a:lnTo>
                      <a:pt x="695" y="1264"/>
                    </a:lnTo>
                    <a:lnTo>
                      <a:pt x="691" y="1259"/>
                    </a:lnTo>
                    <a:lnTo>
                      <a:pt x="686" y="1255"/>
                    </a:lnTo>
                    <a:lnTo>
                      <a:pt x="684" y="1252"/>
                    </a:lnTo>
                    <a:lnTo>
                      <a:pt x="679" y="1249"/>
                    </a:lnTo>
                    <a:lnTo>
                      <a:pt x="677" y="1249"/>
                    </a:lnTo>
                    <a:lnTo>
                      <a:pt x="676" y="1248"/>
                    </a:lnTo>
                    <a:lnTo>
                      <a:pt x="675" y="1248"/>
                    </a:lnTo>
                    <a:lnTo>
                      <a:pt x="671" y="1245"/>
                    </a:lnTo>
                    <a:lnTo>
                      <a:pt x="670" y="1245"/>
                    </a:lnTo>
                    <a:lnTo>
                      <a:pt x="669" y="1244"/>
                    </a:lnTo>
                    <a:lnTo>
                      <a:pt x="668" y="1243"/>
                    </a:lnTo>
                    <a:lnTo>
                      <a:pt x="667" y="1243"/>
                    </a:lnTo>
                    <a:lnTo>
                      <a:pt x="666" y="1243"/>
                    </a:lnTo>
                    <a:lnTo>
                      <a:pt x="665" y="1242"/>
                    </a:lnTo>
                    <a:lnTo>
                      <a:pt x="662" y="1241"/>
                    </a:lnTo>
                    <a:lnTo>
                      <a:pt x="661" y="1240"/>
                    </a:lnTo>
                    <a:lnTo>
                      <a:pt x="659" y="1241"/>
                    </a:lnTo>
                    <a:lnTo>
                      <a:pt x="659" y="1240"/>
                    </a:lnTo>
                    <a:lnTo>
                      <a:pt x="654" y="1240"/>
                    </a:lnTo>
                    <a:lnTo>
                      <a:pt x="654" y="1238"/>
                    </a:lnTo>
                    <a:lnTo>
                      <a:pt x="653" y="1238"/>
                    </a:lnTo>
                    <a:lnTo>
                      <a:pt x="654" y="1239"/>
                    </a:lnTo>
                    <a:lnTo>
                      <a:pt x="651" y="1239"/>
                    </a:lnTo>
                    <a:lnTo>
                      <a:pt x="651" y="1239"/>
                    </a:lnTo>
                    <a:lnTo>
                      <a:pt x="651" y="1238"/>
                    </a:lnTo>
                    <a:lnTo>
                      <a:pt x="649" y="1238"/>
                    </a:lnTo>
                    <a:lnTo>
                      <a:pt x="649" y="1239"/>
                    </a:lnTo>
                    <a:lnTo>
                      <a:pt x="648" y="1239"/>
                    </a:lnTo>
                    <a:lnTo>
                      <a:pt x="648" y="1238"/>
                    </a:lnTo>
                    <a:lnTo>
                      <a:pt x="646" y="1238"/>
                    </a:lnTo>
                    <a:lnTo>
                      <a:pt x="644" y="1238"/>
                    </a:lnTo>
                    <a:lnTo>
                      <a:pt x="642" y="1238"/>
                    </a:lnTo>
                    <a:lnTo>
                      <a:pt x="642" y="1239"/>
                    </a:lnTo>
                    <a:lnTo>
                      <a:pt x="642" y="1238"/>
                    </a:lnTo>
                    <a:lnTo>
                      <a:pt x="641" y="1239"/>
                    </a:lnTo>
                    <a:lnTo>
                      <a:pt x="641" y="1240"/>
                    </a:lnTo>
                    <a:lnTo>
                      <a:pt x="634" y="1238"/>
                    </a:lnTo>
                    <a:lnTo>
                      <a:pt x="631" y="1238"/>
                    </a:lnTo>
                    <a:lnTo>
                      <a:pt x="629" y="1239"/>
                    </a:lnTo>
                    <a:lnTo>
                      <a:pt x="626" y="1239"/>
                    </a:lnTo>
                    <a:lnTo>
                      <a:pt x="621" y="1238"/>
                    </a:lnTo>
                    <a:lnTo>
                      <a:pt x="617" y="1236"/>
                    </a:lnTo>
                    <a:lnTo>
                      <a:pt x="614" y="1237"/>
                    </a:lnTo>
                    <a:lnTo>
                      <a:pt x="606" y="1237"/>
                    </a:lnTo>
                    <a:lnTo>
                      <a:pt x="604" y="1237"/>
                    </a:lnTo>
                    <a:lnTo>
                      <a:pt x="604" y="1238"/>
                    </a:lnTo>
                    <a:lnTo>
                      <a:pt x="597" y="1238"/>
                    </a:lnTo>
                    <a:lnTo>
                      <a:pt x="596" y="1239"/>
                    </a:lnTo>
                    <a:lnTo>
                      <a:pt x="594" y="1238"/>
                    </a:lnTo>
                    <a:lnTo>
                      <a:pt x="594" y="1240"/>
                    </a:lnTo>
                    <a:lnTo>
                      <a:pt x="592" y="1240"/>
                    </a:lnTo>
                    <a:lnTo>
                      <a:pt x="591" y="1241"/>
                    </a:lnTo>
                    <a:lnTo>
                      <a:pt x="591" y="1241"/>
                    </a:lnTo>
                    <a:lnTo>
                      <a:pt x="591" y="1241"/>
                    </a:lnTo>
                    <a:lnTo>
                      <a:pt x="590" y="1242"/>
                    </a:lnTo>
                    <a:lnTo>
                      <a:pt x="590" y="1242"/>
                    </a:lnTo>
                    <a:lnTo>
                      <a:pt x="589" y="1243"/>
                    </a:lnTo>
                    <a:lnTo>
                      <a:pt x="589" y="1244"/>
                    </a:lnTo>
                    <a:lnTo>
                      <a:pt x="586" y="1245"/>
                    </a:lnTo>
                    <a:lnTo>
                      <a:pt x="588" y="1246"/>
                    </a:lnTo>
                    <a:lnTo>
                      <a:pt x="588" y="1247"/>
                    </a:lnTo>
                    <a:lnTo>
                      <a:pt x="587" y="1249"/>
                    </a:lnTo>
                    <a:lnTo>
                      <a:pt x="587" y="1249"/>
                    </a:lnTo>
                    <a:lnTo>
                      <a:pt x="588" y="1250"/>
                    </a:lnTo>
                    <a:lnTo>
                      <a:pt x="588" y="1251"/>
                    </a:lnTo>
                    <a:lnTo>
                      <a:pt x="585" y="1251"/>
                    </a:lnTo>
                    <a:lnTo>
                      <a:pt x="584" y="1252"/>
                    </a:lnTo>
                    <a:lnTo>
                      <a:pt x="577" y="1254"/>
                    </a:lnTo>
                    <a:lnTo>
                      <a:pt x="578" y="1257"/>
                    </a:lnTo>
                    <a:lnTo>
                      <a:pt x="578" y="1257"/>
                    </a:lnTo>
                    <a:lnTo>
                      <a:pt x="577" y="1258"/>
                    </a:lnTo>
                    <a:lnTo>
                      <a:pt x="576" y="1258"/>
                    </a:lnTo>
                    <a:lnTo>
                      <a:pt x="573" y="1258"/>
                    </a:lnTo>
                    <a:lnTo>
                      <a:pt x="571" y="1257"/>
                    </a:lnTo>
                    <a:lnTo>
                      <a:pt x="569" y="1257"/>
                    </a:lnTo>
                    <a:lnTo>
                      <a:pt x="568" y="1256"/>
                    </a:lnTo>
                    <a:lnTo>
                      <a:pt x="565" y="1256"/>
                    </a:lnTo>
                    <a:lnTo>
                      <a:pt x="565" y="1258"/>
                    </a:lnTo>
                    <a:lnTo>
                      <a:pt x="564" y="1258"/>
                    </a:lnTo>
                    <a:lnTo>
                      <a:pt x="564" y="1260"/>
                    </a:lnTo>
                    <a:lnTo>
                      <a:pt x="560" y="1260"/>
                    </a:lnTo>
                    <a:lnTo>
                      <a:pt x="559" y="1261"/>
                    </a:lnTo>
                    <a:lnTo>
                      <a:pt x="557" y="1261"/>
                    </a:lnTo>
                    <a:lnTo>
                      <a:pt x="557" y="1261"/>
                    </a:lnTo>
                    <a:lnTo>
                      <a:pt x="555" y="1262"/>
                    </a:lnTo>
                    <a:lnTo>
                      <a:pt x="554" y="1262"/>
                    </a:lnTo>
                    <a:lnTo>
                      <a:pt x="553" y="1263"/>
                    </a:lnTo>
                    <a:lnTo>
                      <a:pt x="552" y="1262"/>
                    </a:lnTo>
                    <a:lnTo>
                      <a:pt x="551" y="1263"/>
                    </a:lnTo>
                    <a:lnTo>
                      <a:pt x="549" y="1264"/>
                    </a:lnTo>
                    <a:lnTo>
                      <a:pt x="548" y="1264"/>
                    </a:lnTo>
                    <a:lnTo>
                      <a:pt x="547" y="1265"/>
                    </a:lnTo>
                    <a:lnTo>
                      <a:pt x="547" y="1265"/>
                    </a:lnTo>
                    <a:lnTo>
                      <a:pt x="547" y="1264"/>
                    </a:lnTo>
                    <a:lnTo>
                      <a:pt x="545" y="1264"/>
                    </a:lnTo>
                    <a:lnTo>
                      <a:pt x="544" y="1264"/>
                    </a:lnTo>
                    <a:lnTo>
                      <a:pt x="542" y="1264"/>
                    </a:lnTo>
                    <a:lnTo>
                      <a:pt x="541" y="1264"/>
                    </a:lnTo>
                    <a:lnTo>
                      <a:pt x="541" y="1263"/>
                    </a:lnTo>
                    <a:lnTo>
                      <a:pt x="539" y="1263"/>
                    </a:lnTo>
                    <a:lnTo>
                      <a:pt x="537" y="1263"/>
                    </a:lnTo>
                    <a:lnTo>
                      <a:pt x="537" y="1262"/>
                    </a:lnTo>
                    <a:lnTo>
                      <a:pt x="533" y="1261"/>
                    </a:lnTo>
                    <a:lnTo>
                      <a:pt x="528" y="1259"/>
                    </a:lnTo>
                    <a:lnTo>
                      <a:pt x="527" y="1259"/>
                    </a:lnTo>
                    <a:lnTo>
                      <a:pt x="524" y="1259"/>
                    </a:lnTo>
                    <a:lnTo>
                      <a:pt x="522" y="1261"/>
                    </a:lnTo>
                    <a:lnTo>
                      <a:pt x="521" y="1262"/>
                    </a:lnTo>
                    <a:lnTo>
                      <a:pt x="520" y="1262"/>
                    </a:lnTo>
                    <a:lnTo>
                      <a:pt x="520" y="1263"/>
                    </a:lnTo>
                    <a:lnTo>
                      <a:pt x="520" y="1263"/>
                    </a:lnTo>
                    <a:lnTo>
                      <a:pt x="520" y="1264"/>
                    </a:lnTo>
                    <a:lnTo>
                      <a:pt x="519" y="1265"/>
                    </a:lnTo>
                    <a:lnTo>
                      <a:pt x="517" y="1264"/>
                    </a:lnTo>
                    <a:lnTo>
                      <a:pt x="516" y="1263"/>
                    </a:lnTo>
                    <a:lnTo>
                      <a:pt x="517" y="1263"/>
                    </a:lnTo>
                    <a:lnTo>
                      <a:pt x="517" y="1262"/>
                    </a:lnTo>
                    <a:lnTo>
                      <a:pt x="516" y="1261"/>
                    </a:lnTo>
                    <a:lnTo>
                      <a:pt x="512" y="1262"/>
                    </a:lnTo>
                    <a:lnTo>
                      <a:pt x="511" y="1264"/>
                    </a:lnTo>
                    <a:lnTo>
                      <a:pt x="510" y="1264"/>
                    </a:lnTo>
                    <a:lnTo>
                      <a:pt x="504" y="1264"/>
                    </a:lnTo>
                    <a:lnTo>
                      <a:pt x="505" y="1264"/>
                    </a:lnTo>
                    <a:lnTo>
                      <a:pt x="503" y="1264"/>
                    </a:lnTo>
                    <a:lnTo>
                      <a:pt x="500" y="1263"/>
                    </a:lnTo>
                    <a:lnTo>
                      <a:pt x="499" y="1262"/>
                    </a:lnTo>
                    <a:lnTo>
                      <a:pt x="500" y="1260"/>
                    </a:lnTo>
                    <a:lnTo>
                      <a:pt x="502" y="1261"/>
                    </a:lnTo>
                    <a:lnTo>
                      <a:pt x="502" y="1259"/>
                    </a:lnTo>
                    <a:lnTo>
                      <a:pt x="503" y="1259"/>
                    </a:lnTo>
                    <a:lnTo>
                      <a:pt x="503" y="1258"/>
                    </a:lnTo>
                    <a:lnTo>
                      <a:pt x="505" y="1257"/>
                    </a:lnTo>
                    <a:lnTo>
                      <a:pt x="507" y="1257"/>
                    </a:lnTo>
                    <a:lnTo>
                      <a:pt x="507" y="1257"/>
                    </a:lnTo>
                    <a:lnTo>
                      <a:pt x="510" y="1257"/>
                    </a:lnTo>
                    <a:lnTo>
                      <a:pt x="510" y="1256"/>
                    </a:lnTo>
                    <a:lnTo>
                      <a:pt x="507" y="1256"/>
                    </a:lnTo>
                    <a:lnTo>
                      <a:pt x="507" y="1257"/>
                    </a:lnTo>
                    <a:lnTo>
                      <a:pt x="506" y="1257"/>
                    </a:lnTo>
                    <a:lnTo>
                      <a:pt x="504" y="1257"/>
                    </a:lnTo>
                    <a:lnTo>
                      <a:pt x="504" y="1254"/>
                    </a:lnTo>
                    <a:lnTo>
                      <a:pt x="503" y="1252"/>
                    </a:lnTo>
                    <a:lnTo>
                      <a:pt x="504" y="1252"/>
                    </a:lnTo>
                    <a:lnTo>
                      <a:pt x="504" y="1249"/>
                    </a:lnTo>
                    <a:lnTo>
                      <a:pt x="505" y="1248"/>
                    </a:lnTo>
                    <a:lnTo>
                      <a:pt x="502" y="1248"/>
                    </a:lnTo>
                    <a:lnTo>
                      <a:pt x="501" y="1248"/>
                    </a:lnTo>
                    <a:lnTo>
                      <a:pt x="502" y="1245"/>
                    </a:lnTo>
                    <a:lnTo>
                      <a:pt x="501" y="1244"/>
                    </a:lnTo>
                    <a:lnTo>
                      <a:pt x="501" y="1241"/>
                    </a:lnTo>
                    <a:lnTo>
                      <a:pt x="501" y="1240"/>
                    </a:lnTo>
                    <a:lnTo>
                      <a:pt x="506" y="1241"/>
                    </a:lnTo>
                    <a:lnTo>
                      <a:pt x="507" y="1240"/>
                    </a:lnTo>
                    <a:lnTo>
                      <a:pt x="504" y="1240"/>
                    </a:lnTo>
                    <a:lnTo>
                      <a:pt x="501" y="1239"/>
                    </a:lnTo>
                    <a:lnTo>
                      <a:pt x="501" y="1237"/>
                    </a:lnTo>
                    <a:lnTo>
                      <a:pt x="502" y="1236"/>
                    </a:lnTo>
                    <a:lnTo>
                      <a:pt x="502" y="1233"/>
                    </a:lnTo>
                    <a:lnTo>
                      <a:pt x="501" y="1232"/>
                    </a:lnTo>
                    <a:lnTo>
                      <a:pt x="502" y="1231"/>
                    </a:lnTo>
                    <a:lnTo>
                      <a:pt x="502" y="1230"/>
                    </a:lnTo>
                    <a:lnTo>
                      <a:pt x="502" y="1229"/>
                    </a:lnTo>
                    <a:lnTo>
                      <a:pt x="502" y="1226"/>
                    </a:lnTo>
                    <a:lnTo>
                      <a:pt x="501" y="1226"/>
                    </a:lnTo>
                    <a:lnTo>
                      <a:pt x="501" y="1230"/>
                    </a:lnTo>
                    <a:lnTo>
                      <a:pt x="501" y="1230"/>
                    </a:lnTo>
                    <a:lnTo>
                      <a:pt x="500" y="1230"/>
                    </a:lnTo>
                    <a:lnTo>
                      <a:pt x="499" y="1228"/>
                    </a:lnTo>
                    <a:lnTo>
                      <a:pt x="496" y="1226"/>
                    </a:lnTo>
                    <a:lnTo>
                      <a:pt x="496" y="1225"/>
                    </a:lnTo>
                    <a:lnTo>
                      <a:pt x="494" y="1224"/>
                    </a:lnTo>
                    <a:lnTo>
                      <a:pt x="493" y="1223"/>
                    </a:lnTo>
                    <a:lnTo>
                      <a:pt x="492" y="1223"/>
                    </a:lnTo>
                    <a:lnTo>
                      <a:pt x="491" y="1220"/>
                    </a:lnTo>
                    <a:lnTo>
                      <a:pt x="490" y="1219"/>
                    </a:lnTo>
                    <a:lnTo>
                      <a:pt x="490" y="1220"/>
                    </a:lnTo>
                    <a:lnTo>
                      <a:pt x="492" y="1223"/>
                    </a:lnTo>
                    <a:lnTo>
                      <a:pt x="492" y="1225"/>
                    </a:lnTo>
                    <a:lnTo>
                      <a:pt x="495" y="1227"/>
                    </a:lnTo>
                    <a:lnTo>
                      <a:pt x="497" y="1229"/>
                    </a:lnTo>
                    <a:lnTo>
                      <a:pt x="497" y="1230"/>
                    </a:lnTo>
                    <a:lnTo>
                      <a:pt x="500" y="1231"/>
                    </a:lnTo>
                    <a:lnTo>
                      <a:pt x="500" y="1234"/>
                    </a:lnTo>
                    <a:lnTo>
                      <a:pt x="499" y="1237"/>
                    </a:lnTo>
                    <a:lnTo>
                      <a:pt x="500" y="1239"/>
                    </a:lnTo>
                    <a:lnTo>
                      <a:pt x="500" y="1243"/>
                    </a:lnTo>
                    <a:lnTo>
                      <a:pt x="501" y="1246"/>
                    </a:lnTo>
                    <a:lnTo>
                      <a:pt x="500" y="1248"/>
                    </a:lnTo>
                    <a:lnTo>
                      <a:pt x="501" y="1249"/>
                    </a:lnTo>
                    <a:lnTo>
                      <a:pt x="503" y="1249"/>
                    </a:lnTo>
                    <a:lnTo>
                      <a:pt x="503" y="1251"/>
                    </a:lnTo>
                    <a:lnTo>
                      <a:pt x="502" y="1252"/>
                    </a:lnTo>
                    <a:lnTo>
                      <a:pt x="503" y="1254"/>
                    </a:lnTo>
                    <a:lnTo>
                      <a:pt x="502" y="1256"/>
                    </a:lnTo>
                    <a:lnTo>
                      <a:pt x="502" y="1257"/>
                    </a:lnTo>
                    <a:lnTo>
                      <a:pt x="499" y="1259"/>
                    </a:lnTo>
                    <a:lnTo>
                      <a:pt x="497" y="1263"/>
                    </a:lnTo>
                    <a:lnTo>
                      <a:pt x="494" y="1263"/>
                    </a:lnTo>
                    <a:lnTo>
                      <a:pt x="494" y="1263"/>
                    </a:lnTo>
                    <a:lnTo>
                      <a:pt x="494" y="1263"/>
                    </a:lnTo>
                    <a:lnTo>
                      <a:pt x="493" y="1265"/>
                    </a:lnTo>
                    <a:lnTo>
                      <a:pt x="490" y="1265"/>
                    </a:lnTo>
                    <a:lnTo>
                      <a:pt x="488" y="1266"/>
                    </a:lnTo>
                    <a:lnTo>
                      <a:pt x="486" y="1265"/>
                    </a:lnTo>
                    <a:lnTo>
                      <a:pt x="486" y="1267"/>
                    </a:lnTo>
                    <a:lnTo>
                      <a:pt x="486" y="1267"/>
                    </a:lnTo>
                    <a:lnTo>
                      <a:pt x="486" y="1270"/>
                    </a:lnTo>
                    <a:lnTo>
                      <a:pt x="485" y="1271"/>
                    </a:lnTo>
                    <a:lnTo>
                      <a:pt x="483" y="1271"/>
                    </a:lnTo>
                    <a:lnTo>
                      <a:pt x="482" y="1269"/>
                    </a:lnTo>
                    <a:lnTo>
                      <a:pt x="480" y="1268"/>
                    </a:lnTo>
                    <a:lnTo>
                      <a:pt x="480" y="1268"/>
                    </a:lnTo>
                    <a:lnTo>
                      <a:pt x="479" y="1267"/>
                    </a:lnTo>
                    <a:lnTo>
                      <a:pt x="479" y="1266"/>
                    </a:lnTo>
                    <a:lnTo>
                      <a:pt x="480" y="1265"/>
                    </a:lnTo>
                    <a:lnTo>
                      <a:pt x="479" y="1259"/>
                    </a:lnTo>
                    <a:lnTo>
                      <a:pt x="480" y="1254"/>
                    </a:lnTo>
                    <a:lnTo>
                      <a:pt x="478" y="1253"/>
                    </a:lnTo>
                    <a:lnTo>
                      <a:pt x="478" y="1252"/>
                    </a:lnTo>
                    <a:lnTo>
                      <a:pt x="476" y="1252"/>
                    </a:lnTo>
                    <a:lnTo>
                      <a:pt x="476" y="1251"/>
                    </a:lnTo>
                    <a:lnTo>
                      <a:pt x="475" y="1250"/>
                    </a:lnTo>
                    <a:lnTo>
                      <a:pt x="476" y="1248"/>
                    </a:lnTo>
                    <a:lnTo>
                      <a:pt x="474" y="1248"/>
                    </a:lnTo>
                    <a:lnTo>
                      <a:pt x="473" y="1248"/>
                    </a:lnTo>
                    <a:lnTo>
                      <a:pt x="471" y="1248"/>
                    </a:lnTo>
                    <a:lnTo>
                      <a:pt x="471" y="1249"/>
                    </a:lnTo>
                    <a:lnTo>
                      <a:pt x="471" y="1251"/>
                    </a:lnTo>
                    <a:lnTo>
                      <a:pt x="470" y="1251"/>
                    </a:lnTo>
                    <a:lnTo>
                      <a:pt x="470" y="1251"/>
                    </a:lnTo>
                    <a:lnTo>
                      <a:pt x="469" y="1253"/>
                    </a:lnTo>
                    <a:lnTo>
                      <a:pt x="466" y="1253"/>
                    </a:lnTo>
                    <a:lnTo>
                      <a:pt x="464" y="1254"/>
                    </a:lnTo>
                    <a:lnTo>
                      <a:pt x="458" y="1254"/>
                    </a:lnTo>
                    <a:lnTo>
                      <a:pt x="457" y="1256"/>
                    </a:lnTo>
                    <a:lnTo>
                      <a:pt x="455" y="1256"/>
                    </a:lnTo>
                    <a:lnTo>
                      <a:pt x="454" y="1257"/>
                    </a:lnTo>
                    <a:lnTo>
                      <a:pt x="452" y="1257"/>
                    </a:lnTo>
                    <a:lnTo>
                      <a:pt x="450" y="1259"/>
                    </a:lnTo>
                    <a:lnTo>
                      <a:pt x="447" y="1259"/>
                    </a:lnTo>
                    <a:lnTo>
                      <a:pt x="444" y="1261"/>
                    </a:lnTo>
                    <a:lnTo>
                      <a:pt x="443" y="1261"/>
                    </a:lnTo>
                    <a:lnTo>
                      <a:pt x="443" y="1263"/>
                    </a:lnTo>
                    <a:lnTo>
                      <a:pt x="443" y="1264"/>
                    </a:lnTo>
                    <a:lnTo>
                      <a:pt x="441" y="1264"/>
                    </a:lnTo>
                    <a:lnTo>
                      <a:pt x="440" y="1265"/>
                    </a:lnTo>
                    <a:lnTo>
                      <a:pt x="440" y="1267"/>
                    </a:lnTo>
                    <a:lnTo>
                      <a:pt x="441" y="1267"/>
                    </a:lnTo>
                    <a:lnTo>
                      <a:pt x="441" y="1268"/>
                    </a:lnTo>
                    <a:lnTo>
                      <a:pt x="442" y="1268"/>
                    </a:lnTo>
                    <a:lnTo>
                      <a:pt x="442" y="1269"/>
                    </a:lnTo>
                    <a:lnTo>
                      <a:pt x="442" y="1270"/>
                    </a:lnTo>
                    <a:lnTo>
                      <a:pt x="442" y="1272"/>
                    </a:lnTo>
                    <a:lnTo>
                      <a:pt x="442" y="1273"/>
                    </a:lnTo>
                    <a:lnTo>
                      <a:pt x="442" y="1274"/>
                    </a:lnTo>
                    <a:lnTo>
                      <a:pt x="443" y="1275"/>
                    </a:lnTo>
                    <a:lnTo>
                      <a:pt x="445" y="1275"/>
                    </a:lnTo>
                    <a:lnTo>
                      <a:pt x="446" y="1277"/>
                    </a:lnTo>
                    <a:lnTo>
                      <a:pt x="447" y="1278"/>
                    </a:lnTo>
                    <a:lnTo>
                      <a:pt x="446" y="1278"/>
                    </a:lnTo>
                    <a:lnTo>
                      <a:pt x="445" y="1280"/>
                    </a:lnTo>
                    <a:lnTo>
                      <a:pt x="446" y="1279"/>
                    </a:lnTo>
                    <a:lnTo>
                      <a:pt x="447" y="1283"/>
                    </a:lnTo>
                    <a:lnTo>
                      <a:pt x="445" y="1282"/>
                    </a:lnTo>
                    <a:lnTo>
                      <a:pt x="445" y="1282"/>
                    </a:lnTo>
                    <a:lnTo>
                      <a:pt x="445" y="1282"/>
                    </a:lnTo>
                    <a:lnTo>
                      <a:pt x="444" y="1282"/>
                    </a:lnTo>
                    <a:lnTo>
                      <a:pt x="443" y="1281"/>
                    </a:lnTo>
                    <a:lnTo>
                      <a:pt x="442" y="1281"/>
                    </a:lnTo>
                    <a:lnTo>
                      <a:pt x="440" y="1282"/>
                    </a:lnTo>
                    <a:lnTo>
                      <a:pt x="440" y="1283"/>
                    </a:lnTo>
                    <a:lnTo>
                      <a:pt x="438" y="1284"/>
                    </a:lnTo>
                    <a:lnTo>
                      <a:pt x="438" y="1285"/>
                    </a:lnTo>
                    <a:lnTo>
                      <a:pt x="437" y="1285"/>
                    </a:lnTo>
                    <a:lnTo>
                      <a:pt x="438" y="1286"/>
                    </a:lnTo>
                    <a:lnTo>
                      <a:pt x="437" y="1287"/>
                    </a:lnTo>
                    <a:lnTo>
                      <a:pt x="433" y="1288"/>
                    </a:lnTo>
                    <a:lnTo>
                      <a:pt x="432" y="1290"/>
                    </a:lnTo>
                    <a:lnTo>
                      <a:pt x="433" y="1292"/>
                    </a:lnTo>
                    <a:lnTo>
                      <a:pt x="433" y="1293"/>
                    </a:lnTo>
                    <a:lnTo>
                      <a:pt x="433" y="1293"/>
                    </a:lnTo>
                    <a:lnTo>
                      <a:pt x="433" y="1294"/>
                    </a:lnTo>
                    <a:lnTo>
                      <a:pt x="435" y="1296"/>
                    </a:lnTo>
                    <a:lnTo>
                      <a:pt x="434" y="1296"/>
                    </a:lnTo>
                    <a:lnTo>
                      <a:pt x="434" y="1297"/>
                    </a:lnTo>
                    <a:lnTo>
                      <a:pt x="433" y="1298"/>
                    </a:lnTo>
                    <a:lnTo>
                      <a:pt x="434" y="1298"/>
                    </a:lnTo>
                    <a:lnTo>
                      <a:pt x="433" y="1299"/>
                    </a:lnTo>
                    <a:lnTo>
                      <a:pt x="433" y="1300"/>
                    </a:lnTo>
                    <a:lnTo>
                      <a:pt x="433" y="1300"/>
                    </a:lnTo>
                    <a:lnTo>
                      <a:pt x="433" y="1301"/>
                    </a:lnTo>
                    <a:lnTo>
                      <a:pt x="433" y="1301"/>
                    </a:lnTo>
                    <a:lnTo>
                      <a:pt x="432" y="1302"/>
                    </a:lnTo>
                    <a:lnTo>
                      <a:pt x="432" y="1303"/>
                    </a:lnTo>
                    <a:lnTo>
                      <a:pt x="433" y="1303"/>
                    </a:lnTo>
                    <a:lnTo>
                      <a:pt x="433" y="1304"/>
                    </a:lnTo>
                    <a:lnTo>
                      <a:pt x="434" y="1304"/>
                    </a:lnTo>
                    <a:lnTo>
                      <a:pt x="433" y="1305"/>
                    </a:lnTo>
                    <a:lnTo>
                      <a:pt x="433" y="1307"/>
                    </a:lnTo>
                    <a:lnTo>
                      <a:pt x="432" y="1308"/>
                    </a:lnTo>
                    <a:lnTo>
                      <a:pt x="433" y="1308"/>
                    </a:lnTo>
                    <a:lnTo>
                      <a:pt x="435" y="1309"/>
                    </a:lnTo>
                    <a:lnTo>
                      <a:pt x="439" y="1310"/>
                    </a:lnTo>
                    <a:lnTo>
                      <a:pt x="439" y="1311"/>
                    </a:lnTo>
                    <a:lnTo>
                      <a:pt x="441" y="1311"/>
                    </a:lnTo>
                    <a:lnTo>
                      <a:pt x="442" y="1311"/>
                    </a:lnTo>
                    <a:lnTo>
                      <a:pt x="439" y="1311"/>
                    </a:lnTo>
                    <a:lnTo>
                      <a:pt x="440" y="1312"/>
                    </a:lnTo>
                    <a:lnTo>
                      <a:pt x="440" y="1314"/>
                    </a:lnTo>
                    <a:lnTo>
                      <a:pt x="438" y="1316"/>
                    </a:lnTo>
                    <a:lnTo>
                      <a:pt x="435" y="1316"/>
                    </a:lnTo>
                    <a:lnTo>
                      <a:pt x="432" y="1319"/>
                    </a:lnTo>
                    <a:lnTo>
                      <a:pt x="432" y="1320"/>
                    </a:lnTo>
                    <a:lnTo>
                      <a:pt x="431" y="1321"/>
                    </a:lnTo>
                    <a:lnTo>
                      <a:pt x="431" y="1322"/>
                    </a:lnTo>
                    <a:lnTo>
                      <a:pt x="433" y="1322"/>
                    </a:lnTo>
                    <a:lnTo>
                      <a:pt x="433" y="1324"/>
                    </a:lnTo>
                    <a:lnTo>
                      <a:pt x="434" y="1324"/>
                    </a:lnTo>
                    <a:lnTo>
                      <a:pt x="434" y="1325"/>
                    </a:lnTo>
                    <a:lnTo>
                      <a:pt x="434" y="1325"/>
                    </a:lnTo>
                    <a:lnTo>
                      <a:pt x="433" y="1325"/>
                    </a:lnTo>
                    <a:lnTo>
                      <a:pt x="433" y="1326"/>
                    </a:lnTo>
                    <a:lnTo>
                      <a:pt x="431" y="1326"/>
                    </a:lnTo>
                    <a:lnTo>
                      <a:pt x="429" y="1327"/>
                    </a:lnTo>
                    <a:lnTo>
                      <a:pt x="426" y="1329"/>
                    </a:lnTo>
                    <a:lnTo>
                      <a:pt x="426" y="1332"/>
                    </a:lnTo>
                    <a:lnTo>
                      <a:pt x="426" y="1332"/>
                    </a:lnTo>
                    <a:lnTo>
                      <a:pt x="427" y="1335"/>
                    </a:lnTo>
                    <a:lnTo>
                      <a:pt x="426" y="1337"/>
                    </a:lnTo>
                    <a:lnTo>
                      <a:pt x="423" y="1338"/>
                    </a:lnTo>
                    <a:lnTo>
                      <a:pt x="423" y="1337"/>
                    </a:lnTo>
                    <a:lnTo>
                      <a:pt x="422" y="1336"/>
                    </a:lnTo>
                    <a:lnTo>
                      <a:pt x="422" y="1336"/>
                    </a:lnTo>
                    <a:lnTo>
                      <a:pt x="421" y="1335"/>
                    </a:lnTo>
                    <a:lnTo>
                      <a:pt x="420" y="1335"/>
                    </a:lnTo>
                    <a:lnTo>
                      <a:pt x="420" y="1334"/>
                    </a:lnTo>
                    <a:lnTo>
                      <a:pt x="419" y="1334"/>
                    </a:lnTo>
                    <a:lnTo>
                      <a:pt x="419" y="1330"/>
                    </a:lnTo>
                    <a:lnTo>
                      <a:pt x="417" y="1330"/>
                    </a:lnTo>
                    <a:lnTo>
                      <a:pt x="416" y="1329"/>
                    </a:lnTo>
                    <a:lnTo>
                      <a:pt x="412" y="1330"/>
                    </a:lnTo>
                    <a:lnTo>
                      <a:pt x="411" y="1330"/>
                    </a:lnTo>
                    <a:lnTo>
                      <a:pt x="410" y="1328"/>
                    </a:lnTo>
                    <a:lnTo>
                      <a:pt x="407" y="1329"/>
                    </a:lnTo>
                    <a:lnTo>
                      <a:pt x="406" y="1327"/>
                    </a:lnTo>
                    <a:lnTo>
                      <a:pt x="406" y="1326"/>
                    </a:lnTo>
                    <a:lnTo>
                      <a:pt x="406" y="1325"/>
                    </a:lnTo>
                    <a:lnTo>
                      <a:pt x="405" y="1325"/>
                    </a:lnTo>
                    <a:lnTo>
                      <a:pt x="405" y="1326"/>
                    </a:lnTo>
                    <a:lnTo>
                      <a:pt x="401" y="1326"/>
                    </a:lnTo>
                    <a:lnTo>
                      <a:pt x="401" y="1326"/>
                    </a:lnTo>
                    <a:lnTo>
                      <a:pt x="400" y="1326"/>
                    </a:lnTo>
                    <a:lnTo>
                      <a:pt x="400" y="1327"/>
                    </a:lnTo>
                    <a:lnTo>
                      <a:pt x="395" y="1326"/>
                    </a:lnTo>
                    <a:lnTo>
                      <a:pt x="395" y="1327"/>
                    </a:lnTo>
                    <a:lnTo>
                      <a:pt x="393" y="1328"/>
                    </a:lnTo>
                    <a:lnTo>
                      <a:pt x="392" y="1330"/>
                    </a:lnTo>
                    <a:lnTo>
                      <a:pt x="391" y="1330"/>
                    </a:lnTo>
                    <a:lnTo>
                      <a:pt x="391" y="1330"/>
                    </a:lnTo>
                    <a:lnTo>
                      <a:pt x="390" y="1332"/>
                    </a:lnTo>
                    <a:lnTo>
                      <a:pt x="390" y="1334"/>
                    </a:lnTo>
                    <a:lnTo>
                      <a:pt x="389" y="1334"/>
                    </a:lnTo>
                    <a:lnTo>
                      <a:pt x="389" y="1335"/>
                    </a:lnTo>
                    <a:lnTo>
                      <a:pt x="387" y="1334"/>
                    </a:lnTo>
                    <a:lnTo>
                      <a:pt x="386" y="1335"/>
                    </a:lnTo>
                    <a:lnTo>
                      <a:pt x="386" y="1336"/>
                    </a:lnTo>
                    <a:lnTo>
                      <a:pt x="385" y="1337"/>
                    </a:lnTo>
                    <a:lnTo>
                      <a:pt x="384" y="1338"/>
                    </a:lnTo>
                    <a:lnTo>
                      <a:pt x="384" y="1338"/>
                    </a:lnTo>
                    <a:lnTo>
                      <a:pt x="382" y="1339"/>
                    </a:lnTo>
                    <a:lnTo>
                      <a:pt x="382" y="1340"/>
                    </a:lnTo>
                    <a:lnTo>
                      <a:pt x="381" y="1342"/>
                    </a:lnTo>
                    <a:lnTo>
                      <a:pt x="380" y="1342"/>
                    </a:lnTo>
                    <a:lnTo>
                      <a:pt x="380" y="1341"/>
                    </a:lnTo>
                    <a:lnTo>
                      <a:pt x="378" y="1341"/>
                    </a:lnTo>
                    <a:lnTo>
                      <a:pt x="377" y="1343"/>
                    </a:lnTo>
                    <a:lnTo>
                      <a:pt x="378" y="1345"/>
                    </a:lnTo>
                    <a:lnTo>
                      <a:pt x="377" y="1347"/>
                    </a:lnTo>
                    <a:lnTo>
                      <a:pt x="375" y="1347"/>
                    </a:lnTo>
                    <a:lnTo>
                      <a:pt x="374" y="1347"/>
                    </a:lnTo>
                    <a:lnTo>
                      <a:pt x="374" y="1351"/>
                    </a:lnTo>
                    <a:lnTo>
                      <a:pt x="372" y="1351"/>
                    </a:lnTo>
                    <a:lnTo>
                      <a:pt x="372" y="1352"/>
                    </a:lnTo>
                    <a:lnTo>
                      <a:pt x="370" y="1353"/>
                    </a:lnTo>
                    <a:lnTo>
                      <a:pt x="369" y="1354"/>
                    </a:lnTo>
                    <a:lnTo>
                      <a:pt x="368" y="1354"/>
                    </a:lnTo>
                    <a:lnTo>
                      <a:pt x="369" y="1352"/>
                    </a:lnTo>
                    <a:lnTo>
                      <a:pt x="368" y="1351"/>
                    </a:lnTo>
                    <a:lnTo>
                      <a:pt x="368" y="1350"/>
                    </a:lnTo>
                    <a:lnTo>
                      <a:pt x="367" y="1350"/>
                    </a:lnTo>
                    <a:lnTo>
                      <a:pt x="367" y="1348"/>
                    </a:lnTo>
                    <a:lnTo>
                      <a:pt x="366" y="1348"/>
                    </a:lnTo>
                    <a:lnTo>
                      <a:pt x="364" y="1346"/>
                    </a:lnTo>
                    <a:lnTo>
                      <a:pt x="356" y="1347"/>
                    </a:lnTo>
                    <a:lnTo>
                      <a:pt x="356" y="1347"/>
                    </a:lnTo>
                    <a:lnTo>
                      <a:pt x="351" y="1350"/>
                    </a:lnTo>
                    <a:lnTo>
                      <a:pt x="351" y="1351"/>
                    </a:lnTo>
                    <a:lnTo>
                      <a:pt x="350" y="1352"/>
                    </a:lnTo>
                    <a:lnTo>
                      <a:pt x="350" y="1354"/>
                    </a:lnTo>
                    <a:lnTo>
                      <a:pt x="349" y="1355"/>
                    </a:lnTo>
                    <a:lnTo>
                      <a:pt x="347" y="1357"/>
                    </a:lnTo>
                    <a:lnTo>
                      <a:pt x="347" y="1359"/>
                    </a:lnTo>
                    <a:lnTo>
                      <a:pt x="348" y="1359"/>
                    </a:lnTo>
                    <a:lnTo>
                      <a:pt x="348" y="1361"/>
                    </a:lnTo>
                    <a:lnTo>
                      <a:pt x="346" y="1361"/>
                    </a:lnTo>
                    <a:lnTo>
                      <a:pt x="346" y="1361"/>
                    </a:lnTo>
                    <a:lnTo>
                      <a:pt x="345" y="1361"/>
                    </a:lnTo>
                    <a:lnTo>
                      <a:pt x="345" y="1362"/>
                    </a:lnTo>
                    <a:lnTo>
                      <a:pt x="344" y="1364"/>
                    </a:lnTo>
                    <a:lnTo>
                      <a:pt x="346" y="1366"/>
                    </a:lnTo>
                    <a:lnTo>
                      <a:pt x="345" y="1369"/>
                    </a:lnTo>
                    <a:lnTo>
                      <a:pt x="345" y="1376"/>
                    </a:lnTo>
                    <a:lnTo>
                      <a:pt x="344" y="1377"/>
                    </a:lnTo>
                    <a:lnTo>
                      <a:pt x="344" y="1377"/>
                    </a:lnTo>
                    <a:lnTo>
                      <a:pt x="343" y="1378"/>
                    </a:lnTo>
                    <a:lnTo>
                      <a:pt x="343" y="1378"/>
                    </a:lnTo>
                    <a:lnTo>
                      <a:pt x="341" y="1379"/>
                    </a:lnTo>
                    <a:lnTo>
                      <a:pt x="340" y="1380"/>
                    </a:lnTo>
                    <a:lnTo>
                      <a:pt x="340" y="1382"/>
                    </a:lnTo>
                    <a:lnTo>
                      <a:pt x="340" y="1383"/>
                    </a:lnTo>
                    <a:lnTo>
                      <a:pt x="341" y="1383"/>
                    </a:lnTo>
                    <a:lnTo>
                      <a:pt x="342" y="1384"/>
                    </a:lnTo>
                    <a:lnTo>
                      <a:pt x="340" y="1386"/>
                    </a:lnTo>
                    <a:lnTo>
                      <a:pt x="337" y="1386"/>
                    </a:lnTo>
                    <a:lnTo>
                      <a:pt x="335" y="1387"/>
                    </a:lnTo>
                    <a:lnTo>
                      <a:pt x="334" y="1389"/>
                    </a:lnTo>
                    <a:lnTo>
                      <a:pt x="332" y="1390"/>
                    </a:lnTo>
                    <a:lnTo>
                      <a:pt x="332" y="1391"/>
                    </a:lnTo>
                    <a:lnTo>
                      <a:pt x="330" y="1392"/>
                    </a:lnTo>
                    <a:lnTo>
                      <a:pt x="329" y="1393"/>
                    </a:lnTo>
                    <a:lnTo>
                      <a:pt x="328" y="1393"/>
                    </a:lnTo>
                    <a:lnTo>
                      <a:pt x="329" y="1393"/>
                    </a:lnTo>
                    <a:lnTo>
                      <a:pt x="328" y="1393"/>
                    </a:lnTo>
                    <a:lnTo>
                      <a:pt x="327" y="1392"/>
                    </a:lnTo>
                    <a:lnTo>
                      <a:pt x="325" y="1392"/>
                    </a:lnTo>
                    <a:lnTo>
                      <a:pt x="325" y="1389"/>
                    </a:lnTo>
                    <a:lnTo>
                      <a:pt x="324" y="1388"/>
                    </a:lnTo>
                    <a:lnTo>
                      <a:pt x="324" y="1386"/>
                    </a:lnTo>
                    <a:lnTo>
                      <a:pt x="328" y="1383"/>
                    </a:lnTo>
                    <a:lnTo>
                      <a:pt x="328" y="1383"/>
                    </a:lnTo>
                    <a:lnTo>
                      <a:pt x="329" y="1383"/>
                    </a:lnTo>
                    <a:lnTo>
                      <a:pt x="329" y="1384"/>
                    </a:lnTo>
                    <a:lnTo>
                      <a:pt x="330" y="1384"/>
                    </a:lnTo>
                    <a:lnTo>
                      <a:pt x="330" y="1383"/>
                    </a:lnTo>
                    <a:lnTo>
                      <a:pt x="333" y="1381"/>
                    </a:lnTo>
                    <a:lnTo>
                      <a:pt x="333" y="1377"/>
                    </a:lnTo>
                    <a:lnTo>
                      <a:pt x="334" y="1377"/>
                    </a:lnTo>
                    <a:lnTo>
                      <a:pt x="334" y="1378"/>
                    </a:lnTo>
                    <a:lnTo>
                      <a:pt x="335" y="1378"/>
                    </a:lnTo>
                    <a:lnTo>
                      <a:pt x="334" y="1377"/>
                    </a:lnTo>
                    <a:lnTo>
                      <a:pt x="335" y="1374"/>
                    </a:lnTo>
                    <a:lnTo>
                      <a:pt x="332" y="1374"/>
                    </a:lnTo>
                    <a:lnTo>
                      <a:pt x="332" y="1373"/>
                    </a:lnTo>
                    <a:lnTo>
                      <a:pt x="332" y="1372"/>
                    </a:lnTo>
                    <a:lnTo>
                      <a:pt x="334" y="1372"/>
                    </a:lnTo>
                    <a:lnTo>
                      <a:pt x="334" y="1371"/>
                    </a:lnTo>
                    <a:lnTo>
                      <a:pt x="334" y="1370"/>
                    </a:lnTo>
                    <a:lnTo>
                      <a:pt x="335" y="1370"/>
                    </a:lnTo>
                    <a:lnTo>
                      <a:pt x="337" y="1367"/>
                    </a:lnTo>
                    <a:lnTo>
                      <a:pt x="335" y="1367"/>
                    </a:lnTo>
                    <a:lnTo>
                      <a:pt x="334" y="1368"/>
                    </a:lnTo>
                    <a:lnTo>
                      <a:pt x="334" y="1367"/>
                    </a:lnTo>
                    <a:lnTo>
                      <a:pt x="334" y="1367"/>
                    </a:lnTo>
                    <a:lnTo>
                      <a:pt x="334" y="1368"/>
                    </a:lnTo>
                    <a:lnTo>
                      <a:pt x="334" y="1368"/>
                    </a:lnTo>
                    <a:lnTo>
                      <a:pt x="334" y="1371"/>
                    </a:lnTo>
                    <a:lnTo>
                      <a:pt x="333" y="1371"/>
                    </a:lnTo>
                    <a:lnTo>
                      <a:pt x="330" y="1371"/>
                    </a:lnTo>
                    <a:lnTo>
                      <a:pt x="330" y="1372"/>
                    </a:lnTo>
                    <a:lnTo>
                      <a:pt x="331" y="1372"/>
                    </a:lnTo>
                    <a:lnTo>
                      <a:pt x="331" y="1373"/>
                    </a:lnTo>
                    <a:lnTo>
                      <a:pt x="332" y="1374"/>
                    </a:lnTo>
                    <a:lnTo>
                      <a:pt x="332" y="1376"/>
                    </a:lnTo>
                    <a:lnTo>
                      <a:pt x="330" y="1377"/>
                    </a:lnTo>
                    <a:lnTo>
                      <a:pt x="331" y="1381"/>
                    </a:lnTo>
                    <a:lnTo>
                      <a:pt x="330" y="1381"/>
                    </a:lnTo>
                    <a:lnTo>
                      <a:pt x="328" y="1381"/>
                    </a:lnTo>
                    <a:lnTo>
                      <a:pt x="328" y="1380"/>
                    </a:lnTo>
                    <a:lnTo>
                      <a:pt x="326" y="1379"/>
                    </a:lnTo>
                    <a:lnTo>
                      <a:pt x="326" y="1380"/>
                    </a:lnTo>
                    <a:lnTo>
                      <a:pt x="325" y="1380"/>
                    </a:lnTo>
                    <a:lnTo>
                      <a:pt x="323" y="1380"/>
                    </a:lnTo>
                    <a:lnTo>
                      <a:pt x="322" y="1383"/>
                    </a:lnTo>
                    <a:lnTo>
                      <a:pt x="321" y="1383"/>
                    </a:lnTo>
                    <a:lnTo>
                      <a:pt x="319" y="1380"/>
                    </a:lnTo>
                    <a:lnTo>
                      <a:pt x="319" y="1379"/>
                    </a:lnTo>
                    <a:lnTo>
                      <a:pt x="320" y="1377"/>
                    </a:lnTo>
                    <a:lnTo>
                      <a:pt x="322" y="1376"/>
                    </a:lnTo>
                    <a:lnTo>
                      <a:pt x="322" y="1373"/>
                    </a:lnTo>
                    <a:lnTo>
                      <a:pt x="323" y="1371"/>
                    </a:lnTo>
                    <a:lnTo>
                      <a:pt x="323" y="1370"/>
                    </a:lnTo>
                    <a:lnTo>
                      <a:pt x="322" y="1369"/>
                    </a:lnTo>
                    <a:lnTo>
                      <a:pt x="324" y="1366"/>
                    </a:lnTo>
                    <a:lnTo>
                      <a:pt x="323" y="1363"/>
                    </a:lnTo>
                    <a:lnTo>
                      <a:pt x="325" y="1363"/>
                    </a:lnTo>
                    <a:lnTo>
                      <a:pt x="325" y="1362"/>
                    </a:lnTo>
                    <a:lnTo>
                      <a:pt x="323" y="1362"/>
                    </a:lnTo>
                    <a:lnTo>
                      <a:pt x="323" y="1363"/>
                    </a:lnTo>
                    <a:lnTo>
                      <a:pt x="321" y="1363"/>
                    </a:lnTo>
                    <a:lnTo>
                      <a:pt x="320" y="1361"/>
                    </a:lnTo>
                    <a:lnTo>
                      <a:pt x="319" y="1353"/>
                    </a:lnTo>
                    <a:lnTo>
                      <a:pt x="317" y="1350"/>
                    </a:lnTo>
                    <a:lnTo>
                      <a:pt x="317" y="1349"/>
                    </a:lnTo>
                    <a:lnTo>
                      <a:pt x="314" y="1348"/>
                    </a:lnTo>
                    <a:lnTo>
                      <a:pt x="313" y="1348"/>
                    </a:lnTo>
                    <a:lnTo>
                      <a:pt x="312" y="1349"/>
                    </a:lnTo>
                    <a:lnTo>
                      <a:pt x="311" y="1349"/>
                    </a:lnTo>
                    <a:lnTo>
                      <a:pt x="308" y="1351"/>
                    </a:lnTo>
                    <a:lnTo>
                      <a:pt x="308" y="1352"/>
                    </a:lnTo>
                    <a:lnTo>
                      <a:pt x="308" y="1352"/>
                    </a:lnTo>
                    <a:lnTo>
                      <a:pt x="307" y="1355"/>
                    </a:lnTo>
                    <a:lnTo>
                      <a:pt x="306" y="1355"/>
                    </a:lnTo>
                    <a:lnTo>
                      <a:pt x="305" y="1355"/>
                    </a:lnTo>
                    <a:lnTo>
                      <a:pt x="305" y="1355"/>
                    </a:lnTo>
                    <a:lnTo>
                      <a:pt x="306" y="1354"/>
                    </a:lnTo>
                    <a:lnTo>
                      <a:pt x="306" y="1351"/>
                    </a:lnTo>
                    <a:lnTo>
                      <a:pt x="304" y="1350"/>
                    </a:lnTo>
                    <a:lnTo>
                      <a:pt x="303" y="1350"/>
                    </a:lnTo>
                    <a:lnTo>
                      <a:pt x="303" y="1350"/>
                    </a:lnTo>
                    <a:lnTo>
                      <a:pt x="302" y="1347"/>
                    </a:lnTo>
                    <a:lnTo>
                      <a:pt x="303" y="1346"/>
                    </a:lnTo>
                    <a:lnTo>
                      <a:pt x="302" y="1345"/>
                    </a:lnTo>
                    <a:lnTo>
                      <a:pt x="302" y="1345"/>
                    </a:lnTo>
                    <a:lnTo>
                      <a:pt x="302" y="1346"/>
                    </a:lnTo>
                    <a:lnTo>
                      <a:pt x="300" y="1347"/>
                    </a:lnTo>
                    <a:lnTo>
                      <a:pt x="298" y="1345"/>
                    </a:lnTo>
                    <a:lnTo>
                      <a:pt x="296" y="1345"/>
                    </a:lnTo>
                    <a:lnTo>
                      <a:pt x="295" y="1344"/>
                    </a:lnTo>
                    <a:lnTo>
                      <a:pt x="293" y="1344"/>
                    </a:lnTo>
                    <a:lnTo>
                      <a:pt x="293" y="1345"/>
                    </a:lnTo>
                    <a:lnTo>
                      <a:pt x="293" y="1344"/>
                    </a:lnTo>
                    <a:lnTo>
                      <a:pt x="290" y="1344"/>
                    </a:lnTo>
                    <a:lnTo>
                      <a:pt x="291" y="1346"/>
                    </a:lnTo>
                    <a:lnTo>
                      <a:pt x="293" y="1345"/>
                    </a:lnTo>
                    <a:lnTo>
                      <a:pt x="293" y="1346"/>
                    </a:lnTo>
                    <a:lnTo>
                      <a:pt x="296" y="1345"/>
                    </a:lnTo>
                    <a:lnTo>
                      <a:pt x="296" y="1346"/>
                    </a:lnTo>
                    <a:lnTo>
                      <a:pt x="298" y="1346"/>
                    </a:lnTo>
                    <a:lnTo>
                      <a:pt x="298" y="1347"/>
                    </a:lnTo>
                    <a:lnTo>
                      <a:pt x="298" y="1348"/>
                    </a:lnTo>
                    <a:lnTo>
                      <a:pt x="300" y="1351"/>
                    </a:lnTo>
                    <a:lnTo>
                      <a:pt x="302" y="1351"/>
                    </a:lnTo>
                    <a:lnTo>
                      <a:pt x="303" y="1352"/>
                    </a:lnTo>
                    <a:lnTo>
                      <a:pt x="304" y="1354"/>
                    </a:lnTo>
                    <a:lnTo>
                      <a:pt x="304" y="1356"/>
                    </a:lnTo>
                    <a:lnTo>
                      <a:pt x="307" y="1358"/>
                    </a:lnTo>
                    <a:lnTo>
                      <a:pt x="308" y="1362"/>
                    </a:lnTo>
                    <a:lnTo>
                      <a:pt x="308" y="1365"/>
                    </a:lnTo>
                    <a:lnTo>
                      <a:pt x="304" y="1366"/>
                    </a:lnTo>
                    <a:lnTo>
                      <a:pt x="303" y="1366"/>
                    </a:lnTo>
                    <a:lnTo>
                      <a:pt x="301" y="1363"/>
                    </a:lnTo>
                    <a:lnTo>
                      <a:pt x="300" y="1363"/>
                    </a:lnTo>
                    <a:lnTo>
                      <a:pt x="300" y="1364"/>
                    </a:lnTo>
                    <a:lnTo>
                      <a:pt x="301" y="1364"/>
                    </a:lnTo>
                    <a:lnTo>
                      <a:pt x="301" y="1365"/>
                    </a:lnTo>
                    <a:lnTo>
                      <a:pt x="302" y="1366"/>
                    </a:lnTo>
                    <a:lnTo>
                      <a:pt x="304" y="1366"/>
                    </a:lnTo>
                    <a:lnTo>
                      <a:pt x="308" y="1366"/>
                    </a:lnTo>
                    <a:lnTo>
                      <a:pt x="308" y="1367"/>
                    </a:lnTo>
                    <a:lnTo>
                      <a:pt x="309" y="1366"/>
                    </a:lnTo>
                    <a:lnTo>
                      <a:pt x="312" y="1367"/>
                    </a:lnTo>
                    <a:lnTo>
                      <a:pt x="312" y="1368"/>
                    </a:lnTo>
                    <a:lnTo>
                      <a:pt x="312" y="1371"/>
                    </a:lnTo>
                    <a:lnTo>
                      <a:pt x="312" y="1372"/>
                    </a:lnTo>
                    <a:lnTo>
                      <a:pt x="308" y="1376"/>
                    </a:lnTo>
                    <a:lnTo>
                      <a:pt x="308" y="1378"/>
                    </a:lnTo>
                    <a:lnTo>
                      <a:pt x="306" y="1378"/>
                    </a:lnTo>
                    <a:lnTo>
                      <a:pt x="305" y="1377"/>
                    </a:lnTo>
                    <a:lnTo>
                      <a:pt x="301" y="1377"/>
                    </a:lnTo>
                    <a:lnTo>
                      <a:pt x="300" y="1376"/>
                    </a:lnTo>
                    <a:lnTo>
                      <a:pt x="298" y="1374"/>
                    </a:lnTo>
                    <a:lnTo>
                      <a:pt x="297" y="1374"/>
                    </a:lnTo>
                    <a:lnTo>
                      <a:pt x="297" y="1375"/>
                    </a:lnTo>
                    <a:lnTo>
                      <a:pt x="296" y="1375"/>
                    </a:lnTo>
                    <a:lnTo>
                      <a:pt x="295" y="1374"/>
                    </a:lnTo>
                    <a:lnTo>
                      <a:pt x="295" y="1374"/>
                    </a:lnTo>
                    <a:lnTo>
                      <a:pt x="293" y="1374"/>
                    </a:lnTo>
                    <a:lnTo>
                      <a:pt x="292" y="1373"/>
                    </a:lnTo>
                    <a:lnTo>
                      <a:pt x="290" y="1373"/>
                    </a:lnTo>
                    <a:lnTo>
                      <a:pt x="290" y="1374"/>
                    </a:lnTo>
                    <a:lnTo>
                      <a:pt x="291" y="1374"/>
                    </a:lnTo>
                    <a:lnTo>
                      <a:pt x="293" y="1376"/>
                    </a:lnTo>
                    <a:lnTo>
                      <a:pt x="293" y="1376"/>
                    </a:lnTo>
                    <a:lnTo>
                      <a:pt x="293" y="1375"/>
                    </a:lnTo>
                    <a:lnTo>
                      <a:pt x="295" y="1375"/>
                    </a:lnTo>
                    <a:lnTo>
                      <a:pt x="296" y="1376"/>
                    </a:lnTo>
                    <a:lnTo>
                      <a:pt x="297" y="1377"/>
                    </a:lnTo>
                    <a:lnTo>
                      <a:pt x="298" y="1378"/>
                    </a:lnTo>
                    <a:lnTo>
                      <a:pt x="299" y="1379"/>
                    </a:lnTo>
                    <a:lnTo>
                      <a:pt x="301" y="1382"/>
                    </a:lnTo>
                    <a:lnTo>
                      <a:pt x="303" y="1384"/>
                    </a:lnTo>
                    <a:lnTo>
                      <a:pt x="305" y="1384"/>
                    </a:lnTo>
                    <a:lnTo>
                      <a:pt x="305" y="1382"/>
                    </a:lnTo>
                    <a:lnTo>
                      <a:pt x="306" y="1381"/>
                    </a:lnTo>
                    <a:lnTo>
                      <a:pt x="307" y="1381"/>
                    </a:lnTo>
                    <a:lnTo>
                      <a:pt x="307" y="1383"/>
                    </a:lnTo>
                    <a:lnTo>
                      <a:pt x="308" y="1383"/>
                    </a:lnTo>
                    <a:lnTo>
                      <a:pt x="309" y="1383"/>
                    </a:lnTo>
                    <a:lnTo>
                      <a:pt x="310" y="1382"/>
                    </a:lnTo>
                    <a:lnTo>
                      <a:pt x="309" y="1383"/>
                    </a:lnTo>
                    <a:lnTo>
                      <a:pt x="311" y="1384"/>
                    </a:lnTo>
                    <a:lnTo>
                      <a:pt x="312" y="1388"/>
                    </a:lnTo>
                    <a:lnTo>
                      <a:pt x="314" y="1389"/>
                    </a:lnTo>
                    <a:lnTo>
                      <a:pt x="313" y="1390"/>
                    </a:lnTo>
                    <a:lnTo>
                      <a:pt x="311" y="1390"/>
                    </a:lnTo>
                    <a:lnTo>
                      <a:pt x="309" y="1389"/>
                    </a:lnTo>
                    <a:lnTo>
                      <a:pt x="309" y="1388"/>
                    </a:lnTo>
                    <a:lnTo>
                      <a:pt x="308" y="1387"/>
                    </a:lnTo>
                    <a:lnTo>
                      <a:pt x="306" y="1388"/>
                    </a:lnTo>
                    <a:lnTo>
                      <a:pt x="304" y="1389"/>
                    </a:lnTo>
                    <a:lnTo>
                      <a:pt x="302" y="1389"/>
                    </a:lnTo>
                    <a:lnTo>
                      <a:pt x="301" y="1390"/>
                    </a:lnTo>
                    <a:lnTo>
                      <a:pt x="301" y="1391"/>
                    </a:lnTo>
                    <a:lnTo>
                      <a:pt x="301" y="1392"/>
                    </a:lnTo>
                    <a:lnTo>
                      <a:pt x="300" y="1392"/>
                    </a:lnTo>
                    <a:lnTo>
                      <a:pt x="298" y="1393"/>
                    </a:lnTo>
                    <a:lnTo>
                      <a:pt x="297" y="1392"/>
                    </a:lnTo>
                    <a:lnTo>
                      <a:pt x="297" y="1390"/>
                    </a:lnTo>
                    <a:lnTo>
                      <a:pt x="296" y="1390"/>
                    </a:lnTo>
                    <a:lnTo>
                      <a:pt x="296" y="1393"/>
                    </a:lnTo>
                    <a:lnTo>
                      <a:pt x="297" y="1393"/>
                    </a:lnTo>
                    <a:lnTo>
                      <a:pt x="297" y="1394"/>
                    </a:lnTo>
                    <a:lnTo>
                      <a:pt x="298" y="1395"/>
                    </a:lnTo>
                    <a:lnTo>
                      <a:pt x="299" y="1396"/>
                    </a:lnTo>
                    <a:lnTo>
                      <a:pt x="299" y="1397"/>
                    </a:lnTo>
                    <a:lnTo>
                      <a:pt x="296" y="1399"/>
                    </a:lnTo>
                    <a:lnTo>
                      <a:pt x="295" y="1400"/>
                    </a:lnTo>
                    <a:lnTo>
                      <a:pt x="292" y="1402"/>
                    </a:lnTo>
                    <a:lnTo>
                      <a:pt x="290" y="1402"/>
                    </a:lnTo>
                    <a:lnTo>
                      <a:pt x="289" y="1403"/>
                    </a:lnTo>
                    <a:lnTo>
                      <a:pt x="290" y="1404"/>
                    </a:lnTo>
                    <a:lnTo>
                      <a:pt x="292" y="1404"/>
                    </a:lnTo>
                    <a:lnTo>
                      <a:pt x="292" y="1406"/>
                    </a:lnTo>
                    <a:lnTo>
                      <a:pt x="291" y="1407"/>
                    </a:lnTo>
                    <a:lnTo>
                      <a:pt x="291" y="1411"/>
                    </a:lnTo>
                    <a:lnTo>
                      <a:pt x="292" y="1412"/>
                    </a:lnTo>
                    <a:lnTo>
                      <a:pt x="294" y="1413"/>
                    </a:lnTo>
                    <a:lnTo>
                      <a:pt x="295" y="1413"/>
                    </a:lnTo>
                    <a:lnTo>
                      <a:pt x="295" y="1414"/>
                    </a:lnTo>
                    <a:lnTo>
                      <a:pt x="293" y="1415"/>
                    </a:lnTo>
                    <a:lnTo>
                      <a:pt x="293" y="1416"/>
                    </a:lnTo>
                    <a:lnTo>
                      <a:pt x="292" y="1416"/>
                    </a:lnTo>
                    <a:lnTo>
                      <a:pt x="293" y="1418"/>
                    </a:lnTo>
                    <a:lnTo>
                      <a:pt x="291" y="1419"/>
                    </a:lnTo>
                    <a:lnTo>
                      <a:pt x="289" y="1419"/>
                    </a:lnTo>
                    <a:lnTo>
                      <a:pt x="287" y="1420"/>
                    </a:lnTo>
                    <a:lnTo>
                      <a:pt x="287" y="1421"/>
                    </a:lnTo>
                    <a:lnTo>
                      <a:pt x="285" y="1421"/>
                    </a:lnTo>
                    <a:lnTo>
                      <a:pt x="285" y="1420"/>
                    </a:lnTo>
                    <a:lnTo>
                      <a:pt x="284" y="1420"/>
                    </a:lnTo>
                    <a:lnTo>
                      <a:pt x="284" y="1419"/>
                    </a:lnTo>
                    <a:lnTo>
                      <a:pt x="283" y="1419"/>
                    </a:lnTo>
                    <a:lnTo>
                      <a:pt x="283" y="1419"/>
                    </a:lnTo>
                    <a:lnTo>
                      <a:pt x="281" y="1418"/>
                    </a:lnTo>
                    <a:lnTo>
                      <a:pt x="280" y="1419"/>
                    </a:lnTo>
                    <a:lnTo>
                      <a:pt x="278" y="1419"/>
                    </a:lnTo>
                    <a:lnTo>
                      <a:pt x="278" y="1419"/>
                    </a:lnTo>
                    <a:lnTo>
                      <a:pt x="277" y="1420"/>
                    </a:lnTo>
                    <a:lnTo>
                      <a:pt x="276" y="1421"/>
                    </a:lnTo>
                    <a:lnTo>
                      <a:pt x="275" y="1422"/>
                    </a:lnTo>
                    <a:lnTo>
                      <a:pt x="275" y="1422"/>
                    </a:lnTo>
                    <a:lnTo>
                      <a:pt x="274" y="1421"/>
                    </a:lnTo>
                    <a:lnTo>
                      <a:pt x="271" y="1421"/>
                    </a:lnTo>
                    <a:lnTo>
                      <a:pt x="270" y="1421"/>
                    </a:lnTo>
                    <a:lnTo>
                      <a:pt x="267" y="1421"/>
                    </a:lnTo>
                    <a:lnTo>
                      <a:pt x="269" y="1419"/>
                    </a:lnTo>
                    <a:lnTo>
                      <a:pt x="269" y="1419"/>
                    </a:lnTo>
                    <a:lnTo>
                      <a:pt x="267" y="1418"/>
                    </a:lnTo>
                    <a:lnTo>
                      <a:pt x="267" y="1416"/>
                    </a:lnTo>
                    <a:lnTo>
                      <a:pt x="270" y="1415"/>
                    </a:lnTo>
                    <a:lnTo>
                      <a:pt x="270" y="1414"/>
                    </a:lnTo>
                    <a:lnTo>
                      <a:pt x="269" y="1414"/>
                    </a:lnTo>
                    <a:lnTo>
                      <a:pt x="269" y="1415"/>
                    </a:lnTo>
                    <a:lnTo>
                      <a:pt x="267" y="1416"/>
                    </a:lnTo>
                    <a:lnTo>
                      <a:pt x="267" y="1419"/>
                    </a:lnTo>
                    <a:lnTo>
                      <a:pt x="268" y="1420"/>
                    </a:lnTo>
                    <a:lnTo>
                      <a:pt x="266" y="1423"/>
                    </a:lnTo>
                    <a:lnTo>
                      <a:pt x="265" y="1423"/>
                    </a:lnTo>
                    <a:lnTo>
                      <a:pt x="263" y="1422"/>
                    </a:lnTo>
                    <a:lnTo>
                      <a:pt x="262" y="1422"/>
                    </a:lnTo>
                    <a:lnTo>
                      <a:pt x="262" y="1423"/>
                    </a:lnTo>
                    <a:lnTo>
                      <a:pt x="262" y="1423"/>
                    </a:lnTo>
                    <a:lnTo>
                      <a:pt x="257" y="1424"/>
                    </a:lnTo>
                    <a:lnTo>
                      <a:pt x="256" y="1423"/>
                    </a:lnTo>
                    <a:lnTo>
                      <a:pt x="256" y="1421"/>
                    </a:lnTo>
                    <a:lnTo>
                      <a:pt x="257" y="1420"/>
                    </a:lnTo>
                    <a:lnTo>
                      <a:pt x="257" y="1420"/>
                    </a:lnTo>
                    <a:lnTo>
                      <a:pt x="256" y="1420"/>
                    </a:lnTo>
                    <a:lnTo>
                      <a:pt x="256" y="1420"/>
                    </a:lnTo>
                    <a:lnTo>
                      <a:pt x="256" y="1420"/>
                    </a:lnTo>
                    <a:lnTo>
                      <a:pt x="256" y="1423"/>
                    </a:lnTo>
                    <a:lnTo>
                      <a:pt x="257" y="1424"/>
                    </a:lnTo>
                    <a:lnTo>
                      <a:pt x="260" y="1424"/>
                    </a:lnTo>
                    <a:lnTo>
                      <a:pt x="259" y="1425"/>
                    </a:lnTo>
                    <a:lnTo>
                      <a:pt x="258" y="1425"/>
                    </a:lnTo>
                    <a:lnTo>
                      <a:pt x="257" y="1426"/>
                    </a:lnTo>
                    <a:lnTo>
                      <a:pt x="256" y="1426"/>
                    </a:lnTo>
                    <a:lnTo>
                      <a:pt x="253" y="1428"/>
                    </a:lnTo>
                    <a:lnTo>
                      <a:pt x="250" y="1427"/>
                    </a:lnTo>
                    <a:lnTo>
                      <a:pt x="249" y="1429"/>
                    </a:lnTo>
                    <a:lnTo>
                      <a:pt x="245" y="1429"/>
                    </a:lnTo>
                    <a:lnTo>
                      <a:pt x="244" y="1427"/>
                    </a:lnTo>
                    <a:lnTo>
                      <a:pt x="243" y="1427"/>
                    </a:lnTo>
                    <a:lnTo>
                      <a:pt x="243" y="1429"/>
                    </a:lnTo>
                    <a:lnTo>
                      <a:pt x="246" y="1430"/>
                    </a:lnTo>
                    <a:lnTo>
                      <a:pt x="244" y="1431"/>
                    </a:lnTo>
                    <a:lnTo>
                      <a:pt x="245" y="1432"/>
                    </a:lnTo>
                    <a:lnTo>
                      <a:pt x="247" y="1429"/>
                    </a:lnTo>
                    <a:lnTo>
                      <a:pt x="250" y="1428"/>
                    </a:lnTo>
                    <a:lnTo>
                      <a:pt x="250" y="1428"/>
                    </a:lnTo>
                    <a:lnTo>
                      <a:pt x="253" y="1429"/>
                    </a:lnTo>
                    <a:lnTo>
                      <a:pt x="254" y="1427"/>
                    </a:lnTo>
                    <a:lnTo>
                      <a:pt x="256" y="1427"/>
                    </a:lnTo>
                    <a:lnTo>
                      <a:pt x="257" y="1426"/>
                    </a:lnTo>
                    <a:lnTo>
                      <a:pt x="261" y="1426"/>
                    </a:lnTo>
                    <a:lnTo>
                      <a:pt x="261" y="1425"/>
                    </a:lnTo>
                    <a:lnTo>
                      <a:pt x="264" y="1426"/>
                    </a:lnTo>
                    <a:lnTo>
                      <a:pt x="264" y="1425"/>
                    </a:lnTo>
                    <a:lnTo>
                      <a:pt x="268" y="1423"/>
                    </a:lnTo>
                    <a:lnTo>
                      <a:pt x="269" y="1423"/>
                    </a:lnTo>
                    <a:lnTo>
                      <a:pt x="270" y="1424"/>
                    </a:lnTo>
                    <a:lnTo>
                      <a:pt x="271" y="1424"/>
                    </a:lnTo>
                    <a:lnTo>
                      <a:pt x="272" y="1425"/>
                    </a:lnTo>
                    <a:lnTo>
                      <a:pt x="271" y="1425"/>
                    </a:lnTo>
                    <a:lnTo>
                      <a:pt x="271" y="1425"/>
                    </a:lnTo>
                    <a:lnTo>
                      <a:pt x="275" y="1424"/>
                    </a:lnTo>
                    <a:lnTo>
                      <a:pt x="280" y="1424"/>
                    </a:lnTo>
                    <a:lnTo>
                      <a:pt x="282" y="1425"/>
                    </a:lnTo>
                    <a:lnTo>
                      <a:pt x="285" y="1425"/>
                    </a:lnTo>
                    <a:lnTo>
                      <a:pt x="287" y="1426"/>
                    </a:lnTo>
                    <a:lnTo>
                      <a:pt x="288" y="1427"/>
                    </a:lnTo>
                    <a:lnTo>
                      <a:pt x="290" y="1427"/>
                    </a:lnTo>
                    <a:lnTo>
                      <a:pt x="291" y="1429"/>
                    </a:lnTo>
                    <a:lnTo>
                      <a:pt x="289" y="1430"/>
                    </a:lnTo>
                    <a:lnTo>
                      <a:pt x="286" y="1429"/>
                    </a:lnTo>
                    <a:lnTo>
                      <a:pt x="286" y="1430"/>
                    </a:lnTo>
                    <a:lnTo>
                      <a:pt x="283" y="1431"/>
                    </a:lnTo>
                    <a:lnTo>
                      <a:pt x="283" y="1432"/>
                    </a:lnTo>
                    <a:lnTo>
                      <a:pt x="284" y="1431"/>
                    </a:lnTo>
                    <a:lnTo>
                      <a:pt x="285" y="1431"/>
                    </a:lnTo>
                    <a:lnTo>
                      <a:pt x="286" y="1430"/>
                    </a:lnTo>
                    <a:lnTo>
                      <a:pt x="288" y="1431"/>
                    </a:lnTo>
                    <a:lnTo>
                      <a:pt x="293" y="1430"/>
                    </a:lnTo>
                    <a:lnTo>
                      <a:pt x="294" y="1432"/>
                    </a:lnTo>
                    <a:lnTo>
                      <a:pt x="295" y="1432"/>
                    </a:lnTo>
                    <a:lnTo>
                      <a:pt x="295" y="1432"/>
                    </a:lnTo>
                    <a:lnTo>
                      <a:pt x="296" y="1432"/>
                    </a:lnTo>
                    <a:lnTo>
                      <a:pt x="297" y="1430"/>
                    </a:lnTo>
                    <a:lnTo>
                      <a:pt x="299" y="1430"/>
                    </a:lnTo>
                    <a:lnTo>
                      <a:pt x="299" y="1431"/>
                    </a:lnTo>
                    <a:lnTo>
                      <a:pt x="298" y="1432"/>
                    </a:lnTo>
                    <a:lnTo>
                      <a:pt x="299" y="1434"/>
                    </a:lnTo>
                    <a:lnTo>
                      <a:pt x="298" y="1435"/>
                    </a:lnTo>
                    <a:lnTo>
                      <a:pt x="298" y="1437"/>
                    </a:lnTo>
                    <a:lnTo>
                      <a:pt x="297" y="1437"/>
                    </a:lnTo>
                    <a:lnTo>
                      <a:pt x="297" y="1438"/>
                    </a:lnTo>
                    <a:lnTo>
                      <a:pt x="297" y="1441"/>
                    </a:lnTo>
                    <a:lnTo>
                      <a:pt x="297" y="1442"/>
                    </a:lnTo>
                    <a:lnTo>
                      <a:pt x="297" y="1443"/>
                    </a:lnTo>
                    <a:lnTo>
                      <a:pt x="302" y="1443"/>
                    </a:lnTo>
                    <a:lnTo>
                      <a:pt x="303" y="1444"/>
                    </a:lnTo>
                    <a:lnTo>
                      <a:pt x="303" y="1446"/>
                    </a:lnTo>
                    <a:lnTo>
                      <a:pt x="303" y="1447"/>
                    </a:lnTo>
                    <a:lnTo>
                      <a:pt x="304" y="1447"/>
                    </a:lnTo>
                    <a:lnTo>
                      <a:pt x="305" y="1449"/>
                    </a:lnTo>
                    <a:lnTo>
                      <a:pt x="305" y="1450"/>
                    </a:lnTo>
                    <a:lnTo>
                      <a:pt x="304" y="1451"/>
                    </a:lnTo>
                    <a:lnTo>
                      <a:pt x="304" y="1451"/>
                    </a:lnTo>
                    <a:lnTo>
                      <a:pt x="306" y="1452"/>
                    </a:lnTo>
                    <a:lnTo>
                      <a:pt x="308" y="1454"/>
                    </a:lnTo>
                    <a:lnTo>
                      <a:pt x="306" y="1454"/>
                    </a:lnTo>
                    <a:lnTo>
                      <a:pt x="306" y="1455"/>
                    </a:lnTo>
                    <a:lnTo>
                      <a:pt x="304" y="1456"/>
                    </a:lnTo>
                    <a:lnTo>
                      <a:pt x="304" y="1456"/>
                    </a:lnTo>
                    <a:lnTo>
                      <a:pt x="303" y="1457"/>
                    </a:lnTo>
                    <a:lnTo>
                      <a:pt x="303" y="1462"/>
                    </a:lnTo>
                    <a:lnTo>
                      <a:pt x="302" y="1462"/>
                    </a:lnTo>
                    <a:lnTo>
                      <a:pt x="302" y="1464"/>
                    </a:lnTo>
                    <a:lnTo>
                      <a:pt x="303" y="1465"/>
                    </a:lnTo>
                    <a:lnTo>
                      <a:pt x="302" y="1466"/>
                    </a:lnTo>
                    <a:lnTo>
                      <a:pt x="302" y="1467"/>
                    </a:lnTo>
                    <a:lnTo>
                      <a:pt x="298" y="1467"/>
                    </a:lnTo>
                    <a:lnTo>
                      <a:pt x="297" y="1468"/>
                    </a:lnTo>
                    <a:lnTo>
                      <a:pt x="295" y="1468"/>
                    </a:lnTo>
                    <a:lnTo>
                      <a:pt x="293" y="1468"/>
                    </a:lnTo>
                    <a:lnTo>
                      <a:pt x="292" y="1469"/>
                    </a:lnTo>
                    <a:lnTo>
                      <a:pt x="291" y="1470"/>
                    </a:lnTo>
                    <a:lnTo>
                      <a:pt x="291" y="1470"/>
                    </a:lnTo>
                    <a:lnTo>
                      <a:pt x="290" y="1471"/>
                    </a:lnTo>
                    <a:lnTo>
                      <a:pt x="288" y="1473"/>
                    </a:lnTo>
                    <a:lnTo>
                      <a:pt x="290" y="1474"/>
                    </a:lnTo>
                    <a:lnTo>
                      <a:pt x="290" y="1475"/>
                    </a:lnTo>
                    <a:lnTo>
                      <a:pt x="289" y="1476"/>
                    </a:lnTo>
                    <a:lnTo>
                      <a:pt x="289" y="1476"/>
                    </a:lnTo>
                    <a:lnTo>
                      <a:pt x="290" y="1478"/>
                    </a:lnTo>
                    <a:lnTo>
                      <a:pt x="291" y="1479"/>
                    </a:lnTo>
                    <a:lnTo>
                      <a:pt x="291" y="1479"/>
                    </a:lnTo>
                    <a:lnTo>
                      <a:pt x="291" y="1480"/>
                    </a:lnTo>
                    <a:lnTo>
                      <a:pt x="289" y="1479"/>
                    </a:lnTo>
                    <a:lnTo>
                      <a:pt x="289" y="1481"/>
                    </a:lnTo>
                    <a:lnTo>
                      <a:pt x="288" y="1480"/>
                    </a:lnTo>
                    <a:lnTo>
                      <a:pt x="288" y="1483"/>
                    </a:lnTo>
                    <a:lnTo>
                      <a:pt x="289" y="1483"/>
                    </a:lnTo>
                    <a:lnTo>
                      <a:pt x="288" y="1483"/>
                    </a:lnTo>
                    <a:lnTo>
                      <a:pt x="288" y="1484"/>
                    </a:lnTo>
                    <a:lnTo>
                      <a:pt x="288" y="1484"/>
                    </a:lnTo>
                    <a:lnTo>
                      <a:pt x="288" y="1484"/>
                    </a:lnTo>
                    <a:lnTo>
                      <a:pt x="287" y="1484"/>
                    </a:lnTo>
                    <a:lnTo>
                      <a:pt x="287" y="1487"/>
                    </a:lnTo>
                    <a:lnTo>
                      <a:pt x="287" y="1487"/>
                    </a:lnTo>
                    <a:lnTo>
                      <a:pt x="284" y="1487"/>
                    </a:lnTo>
                    <a:lnTo>
                      <a:pt x="282" y="1488"/>
                    </a:lnTo>
                    <a:lnTo>
                      <a:pt x="281" y="1488"/>
                    </a:lnTo>
                    <a:lnTo>
                      <a:pt x="280" y="1486"/>
                    </a:lnTo>
                    <a:lnTo>
                      <a:pt x="278" y="1486"/>
                    </a:lnTo>
                    <a:lnTo>
                      <a:pt x="277" y="1484"/>
                    </a:lnTo>
                    <a:lnTo>
                      <a:pt x="277" y="1484"/>
                    </a:lnTo>
                    <a:lnTo>
                      <a:pt x="276" y="1485"/>
                    </a:lnTo>
                    <a:lnTo>
                      <a:pt x="275" y="1485"/>
                    </a:lnTo>
                    <a:lnTo>
                      <a:pt x="274" y="1484"/>
                    </a:lnTo>
                    <a:lnTo>
                      <a:pt x="272" y="1485"/>
                    </a:lnTo>
                    <a:lnTo>
                      <a:pt x="272" y="1486"/>
                    </a:lnTo>
                    <a:lnTo>
                      <a:pt x="271" y="1486"/>
                    </a:lnTo>
                    <a:lnTo>
                      <a:pt x="270" y="1485"/>
                    </a:lnTo>
                    <a:lnTo>
                      <a:pt x="266" y="1485"/>
                    </a:lnTo>
                    <a:lnTo>
                      <a:pt x="265" y="1486"/>
                    </a:lnTo>
                    <a:lnTo>
                      <a:pt x="262" y="1486"/>
                    </a:lnTo>
                    <a:lnTo>
                      <a:pt x="261" y="1485"/>
                    </a:lnTo>
                    <a:lnTo>
                      <a:pt x="260" y="1486"/>
                    </a:lnTo>
                    <a:lnTo>
                      <a:pt x="261" y="1487"/>
                    </a:lnTo>
                    <a:lnTo>
                      <a:pt x="261" y="1487"/>
                    </a:lnTo>
                    <a:lnTo>
                      <a:pt x="260" y="1487"/>
                    </a:lnTo>
                    <a:lnTo>
                      <a:pt x="260" y="1487"/>
                    </a:lnTo>
                    <a:lnTo>
                      <a:pt x="259" y="1487"/>
                    </a:lnTo>
                    <a:lnTo>
                      <a:pt x="259" y="1486"/>
                    </a:lnTo>
                    <a:lnTo>
                      <a:pt x="258" y="1486"/>
                    </a:lnTo>
                    <a:lnTo>
                      <a:pt x="258" y="1487"/>
                    </a:lnTo>
                    <a:lnTo>
                      <a:pt x="256" y="1488"/>
                    </a:lnTo>
                    <a:lnTo>
                      <a:pt x="256" y="1489"/>
                    </a:lnTo>
                    <a:lnTo>
                      <a:pt x="256" y="1489"/>
                    </a:lnTo>
                    <a:lnTo>
                      <a:pt x="256" y="1490"/>
                    </a:lnTo>
                    <a:lnTo>
                      <a:pt x="255" y="1492"/>
                    </a:lnTo>
                    <a:lnTo>
                      <a:pt x="254" y="1492"/>
                    </a:lnTo>
                    <a:lnTo>
                      <a:pt x="255" y="1497"/>
                    </a:lnTo>
                    <a:lnTo>
                      <a:pt x="253" y="1499"/>
                    </a:lnTo>
                    <a:lnTo>
                      <a:pt x="251" y="1500"/>
                    </a:lnTo>
                    <a:lnTo>
                      <a:pt x="250" y="1503"/>
                    </a:lnTo>
                    <a:lnTo>
                      <a:pt x="249" y="1504"/>
                    </a:lnTo>
                    <a:lnTo>
                      <a:pt x="248" y="1504"/>
                    </a:lnTo>
                    <a:lnTo>
                      <a:pt x="248" y="1508"/>
                    </a:lnTo>
                    <a:lnTo>
                      <a:pt x="246" y="1509"/>
                    </a:lnTo>
                    <a:lnTo>
                      <a:pt x="248" y="1511"/>
                    </a:lnTo>
                    <a:lnTo>
                      <a:pt x="248" y="1512"/>
                    </a:lnTo>
                    <a:lnTo>
                      <a:pt x="248" y="1513"/>
                    </a:lnTo>
                    <a:lnTo>
                      <a:pt x="249" y="1513"/>
                    </a:lnTo>
                    <a:lnTo>
                      <a:pt x="248" y="1515"/>
                    </a:lnTo>
                    <a:lnTo>
                      <a:pt x="248" y="1516"/>
                    </a:lnTo>
                    <a:lnTo>
                      <a:pt x="246" y="1516"/>
                    </a:lnTo>
                    <a:lnTo>
                      <a:pt x="245" y="1517"/>
                    </a:lnTo>
                    <a:lnTo>
                      <a:pt x="243" y="1516"/>
                    </a:lnTo>
                    <a:lnTo>
                      <a:pt x="243" y="1516"/>
                    </a:lnTo>
                    <a:lnTo>
                      <a:pt x="241" y="1517"/>
                    </a:lnTo>
                    <a:lnTo>
                      <a:pt x="242" y="1519"/>
                    </a:lnTo>
                    <a:lnTo>
                      <a:pt x="242" y="1519"/>
                    </a:lnTo>
                    <a:lnTo>
                      <a:pt x="239" y="1519"/>
                    </a:lnTo>
                    <a:lnTo>
                      <a:pt x="239" y="1520"/>
                    </a:lnTo>
                    <a:lnTo>
                      <a:pt x="238" y="1520"/>
                    </a:lnTo>
                    <a:lnTo>
                      <a:pt x="236" y="1519"/>
                    </a:lnTo>
                    <a:lnTo>
                      <a:pt x="236" y="1519"/>
                    </a:lnTo>
                    <a:lnTo>
                      <a:pt x="235" y="1519"/>
                    </a:lnTo>
                    <a:lnTo>
                      <a:pt x="234" y="1519"/>
                    </a:lnTo>
                    <a:lnTo>
                      <a:pt x="234" y="1520"/>
                    </a:lnTo>
                    <a:lnTo>
                      <a:pt x="234" y="1520"/>
                    </a:lnTo>
                    <a:lnTo>
                      <a:pt x="234" y="1520"/>
                    </a:lnTo>
                    <a:lnTo>
                      <a:pt x="233" y="1521"/>
                    </a:lnTo>
                    <a:lnTo>
                      <a:pt x="233" y="1521"/>
                    </a:lnTo>
                    <a:lnTo>
                      <a:pt x="233" y="1520"/>
                    </a:lnTo>
                    <a:lnTo>
                      <a:pt x="233" y="1520"/>
                    </a:lnTo>
                    <a:lnTo>
                      <a:pt x="233" y="1516"/>
                    </a:lnTo>
                    <a:lnTo>
                      <a:pt x="233" y="1515"/>
                    </a:lnTo>
                    <a:lnTo>
                      <a:pt x="232" y="1515"/>
                    </a:lnTo>
                    <a:lnTo>
                      <a:pt x="233" y="1514"/>
                    </a:lnTo>
                    <a:lnTo>
                      <a:pt x="232" y="1513"/>
                    </a:lnTo>
                    <a:lnTo>
                      <a:pt x="232" y="1511"/>
                    </a:lnTo>
                    <a:lnTo>
                      <a:pt x="231" y="1510"/>
                    </a:lnTo>
                    <a:lnTo>
                      <a:pt x="228" y="1511"/>
                    </a:lnTo>
                    <a:lnTo>
                      <a:pt x="228" y="1509"/>
                    </a:lnTo>
                    <a:lnTo>
                      <a:pt x="227" y="1509"/>
                    </a:lnTo>
                    <a:lnTo>
                      <a:pt x="227" y="1509"/>
                    </a:lnTo>
                    <a:lnTo>
                      <a:pt x="227" y="1510"/>
                    </a:lnTo>
                    <a:lnTo>
                      <a:pt x="225" y="1510"/>
                    </a:lnTo>
                    <a:lnTo>
                      <a:pt x="224" y="1509"/>
                    </a:lnTo>
                    <a:lnTo>
                      <a:pt x="225" y="1509"/>
                    </a:lnTo>
                    <a:lnTo>
                      <a:pt x="224" y="1509"/>
                    </a:lnTo>
                    <a:lnTo>
                      <a:pt x="224" y="1508"/>
                    </a:lnTo>
                    <a:lnTo>
                      <a:pt x="222" y="1508"/>
                    </a:lnTo>
                    <a:lnTo>
                      <a:pt x="222" y="1509"/>
                    </a:lnTo>
                    <a:lnTo>
                      <a:pt x="220" y="1509"/>
                    </a:lnTo>
                    <a:lnTo>
                      <a:pt x="218" y="1508"/>
                    </a:lnTo>
                    <a:lnTo>
                      <a:pt x="217" y="1507"/>
                    </a:lnTo>
                    <a:lnTo>
                      <a:pt x="218" y="1506"/>
                    </a:lnTo>
                    <a:lnTo>
                      <a:pt x="218" y="1504"/>
                    </a:lnTo>
                    <a:lnTo>
                      <a:pt x="218" y="1503"/>
                    </a:lnTo>
                    <a:lnTo>
                      <a:pt x="218" y="1502"/>
                    </a:lnTo>
                    <a:lnTo>
                      <a:pt x="219" y="1502"/>
                    </a:lnTo>
                    <a:lnTo>
                      <a:pt x="219" y="1502"/>
                    </a:lnTo>
                    <a:lnTo>
                      <a:pt x="215" y="1500"/>
                    </a:lnTo>
                    <a:lnTo>
                      <a:pt x="214" y="1499"/>
                    </a:lnTo>
                    <a:lnTo>
                      <a:pt x="214" y="1498"/>
                    </a:lnTo>
                    <a:lnTo>
                      <a:pt x="216" y="1497"/>
                    </a:lnTo>
                    <a:lnTo>
                      <a:pt x="214" y="1493"/>
                    </a:lnTo>
                    <a:lnTo>
                      <a:pt x="213" y="1494"/>
                    </a:lnTo>
                    <a:lnTo>
                      <a:pt x="209" y="1492"/>
                    </a:lnTo>
                    <a:lnTo>
                      <a:pt x="209" y="1489"/>
                    </a:lnTo>
                    <a:lnTo>
                      <a:pt x="208" y="1489"/>
                    </a:lnTo>
                    <a:lnTo>
                      <a:pt x="208" y="1487"/>
                    </a:lnTo>
                    <a:lnTo>
                      <a:pt x="210" y="1486"/>
                    </a:lnTo>
                    <a:lnTo>
                      <a:pt x="212" y="1484"/>
                    </a:lnTo>
                    <a:lnTo>
                      <a:pt x="211" y="1483"/>
                    </a:lnTo>
                    <a:lnTo>
                      <a:pt x="213" y="1482"/>
                    </a:lnTo>
                    <a:lnTo>
                      <a:pt x="213" y="1481"/>
                    </a:lnTo>
                    <a:lnTo>
                      <a:pt x="213" y="1481"/>
                    </a:lnTo>
                    <a:lnTo>
                      <a:pt x="212" y="1479"/>
                    </a:lnTo>
                    <a:lnTo>
                      <a:pt x="213" y="1479"/>
                    </a:lnTo>
                    <a:lnTo>
                      <a:pt x="213" y="1478"/>
                    </a:lnTo>
                    <a:lnTo>
                      <a:pt x="213" y="1478"/>
                    </a:lnTo>
                    <a:lnTo>
                      <a:pt x="213" y="1478"/>
                    </a:lnTo>
                    <a:lnTo>
                      <a:pt x="214" y="1476"/>
                    </a:lnTo>
                    <a:lnTo>
                      <a:pt x="214" y="1475"/>
                    </a:lnTo>
                    <a:lnTo>
                      <a:pt x="214" y="1475"/>
                    </a:lnTo>
                    <a:lnTo>
                      <a:pt x="212" y="1474"/>
                    </a:lnTo>
                    <a:lnTo>
                      <a:pt x="212" y="1472"/>
                    </a:lnTo>
                    <a:lnTo>
                      <a:pt x="211" y="1472"/>
                    </a:lnTo>
                    <a:lnTo>
                      <a:pt x="210" y="1471"/>
                    </a:lnTo>
                    <a:lnTo>
                      <a:pt x="210" y="1468"/>
                    </a:lnTo>
                    <a:lnTo>
                      <a:pt x="212" y="1468"/>
                    </a:lnTo>
                    <a:lnTo>
                      <a:pt x="212" y="1468"/>
                    </a:lnTo>
                    <a:lnTo>
                      <a:pt x="209" y="1467"/>
                    </a:lnTo>
                    <a:lnTo>
                      <a:pt x="209" y="1465"/>
                    </a:lnTo>
                    <a:lnTo>
                      <a:pt x="208" y="1465"/>
                    </a:lnTo>
                    <a:lnTo>
                      <a:pt x="208" y="1463"/>
                    </a:lnTo>
                    <a:lnTo>
                      <a:pt x="203" y="1462"/>
                    </a:lnTo>
                    <a:lnTo>
                      <a:pt x="203" y="1461"/>
                    </a:lnTo>
                    <a:lnTo>
                      <a:pt x="203" y="1461"/>
                    </a:lnTo>
                    <a:lnTo>
                      <a:pt x="203" y="1460"/>
                    </a:lnTo>
                    <a:lnTo>
                      <a:pt x="206" y="1457"/>
                    </a:lnTo>
                    <a:lnTo>
                      <a:pt x="204" y="1456"/>
                    </a:lnTo>
                    <a:lnTo>
                      <a:pt x="204" y="1455"/>
                    </a:lnTo>
                    <a:lnTo>
                      <a:pt x="203" y="1454"/>
                    </a:lnTo>
                    <a:lnTo>
                      <a:pt x="204" y="1452"/>
                    </a:lnTo>
                    <a:lnTo>
                      <a:pt x="203" y="1452"/>
                    </a:lnTo>
                    <a:lnTo>
                      <a:pt x="202" y="1450"/>
                    </a:lnTo>
                    <a:lnTo>
                      <a:pt x="198" y="1445"/>
                    </a:lnTo>
                    <a:lnTo>
                      <a:pt x="198" y="1442"/>
                    </a:lnTo>
                    <a:lnTo>
                      <a:pt x="201" y="1442"/>
                    </a:lnTo>
                    <a:lnTo>
                      <a:pt x="202" y="1441"/>
                    </a:lnTo>
                    <a:lnTo>
                      <a:pt x="202" y="1441"/>
                    </a:lnTo>
                    <a:lnTo>
                      <a:pt x="200" y="1441"/>
                    </a:lnTo>
                    <a:lnTo>
                      <a:pt x="198" y="1440"/>
                    </a:lnTo>
                    <a:lnTo>
                      <a:pt x="198" y="1440"/>
                    </a:lnTo>
                    <a:lnTo>
                      <a:pt x="199" y="1438"/>
                    </a:lnTo>
                    <a:lnTo>
                      <a:pt x="199" y="1434"/>
                    </a:lnTo>
                    <a:lnTo>
                      <a:pt x="201" y="1434"/>
                    </a:lnTo>
                    <a:lnTo>
                      <a:pt x="202" y="1432"/>
                    </a:lnTo>
                    <a:lnTo>
                      <a:pt x="201" y="1432"/>
                    </a:lnTo>
                    <a:lnTo>
                      <a:pt x="197" y="1433"/>
                    </a:lnTo>
                    <a:lnTo>
                      <a:pt x="198" y="1434"/>
                    </a:lnTo>
                    <a:lnTo>
                      <a:pt x="198" y="1439"/>
                    </a:lnTo>
                    <a:lnTo>
                      <a:pt x="198" y="1439"/>
                    </a:lnTo>
                    <a:lnTo>
                      <a:pt x="197" y="1441"/>
                    </a:lnTo>
                    <a:lnTo>
                      <a:pt x="194" y="1441"/>
                    </a:lnTo>
                    <a:lnTo>
                      <a:pt x="191" y="1438"/>
                    </a:lnTo>
                    <a:lnTo>
                      <a:pt x="190" y="1438"/>
                    </a:lnTo>
                    <a:lnTo>
                      <a:pt x="189" y="1436"/>
                    </a:lnTo>
                    <a:lnTo>
                      <a:pt x="188" y="1435"/>
                    </a:lnTo>
                    <a:lnTo>
                      <a:pt x="187" y="1435"/>
                    </a:lnTo>
                    <a:lnTo>
                      <a:pt x="186" y="1434"/>
                    </a:lnTo>
                    <a:lnTo>
                      <a:pt x="185" y="1434"/>
                    </a:lnTo>
                    <a:lnTo>
                      <a:pt x="183" y="1432"/>
                    </a:lnTo>
                    <a:lnTo>
                      <a:pt x="181" y="1432"/>
                    </a:lnTo>
                    <a:lnTo>
                      <a:pt x="181" y="1431"/>
                    </a:lnTo>
                    <a:lnTo>
                      <a:pt x="178" y="1428"/>
                    </a:lnTo>
                    <a:lnTo>
                      <a:pt x="171" y="1427"/>
                    </a:lnTo>
                    <a:lnTo>
                      <a:pt x="170" y="1429"/>
                    </a:lnTo>
                    <a:lnTo>
                      <a:pt x="167" y="1429"/>
                    </a:lnTo>
                    <a:lnTo>
                      <a:pt x="167" y="1429"/>
                    </a:lnTo>
                    <a:lnTo>
                      <a:pt x="165" y="1429"/>
                    </a:lnTo>
                    <a:lnTo>
                      <a:pt x="163" y="1426"/>
                    </a:lnTo>
                    <a:lnTo>
                      <a:pt x="160" y="1426"/>
                    </a:lnTo>
                    <a:lnTo>
                      <a:pt x="160" y="1426"/>
                    </a:lnTo>
                    <a:lnTo>
                      <a:pt x="160" y="1425"/>
                    </a:lnTo>
                    <a:lnTo>
                      <a:pt x="160" y="1425"/>
                    </a:lnTo>
                    <a:lnTo>
                      <a:pt x="160" y="1425"/>
                    </a:lnTo>
                    <a:lnTo>
                      <a:pt x="159" y="1424"/>
                    </a:lnTo>
                    <a:lnTo>
                      <a:pt x="159" y="1423"/>
                    </a:lnTo>
                    <a:lnTo>
                      <a:pt x="158" y="1423"/>
                    </a:lnTo>
                    <a:lnTo>
                      <a:pt x="157" y="1421"/>
                    </a:lnTo>
                    <a:lnTo>
                      <a:pt x="152" y="1419"/>
                    </a:lnTo>
                    <a:lnTo>
                      <a:pt x="151" y="1419"/>
                    </a:lnTo>
                    <a:lnTo>
                      <a:pt x="150" y="1420"/>
                    </a:lnTo>
                    <a:lnTo>
                      <a:pt x="149" y="1421"/>
                    </a:lnTo>
                    <a:lnTo>
                      <a:pt x="147" y="1421"/>
                    </a:lnTo>
                    <a:lnTo>
                      <a:pt x="147" y="1420"/>
                    </a:lnTo>
                    <a:lnTo>
                      <a:pt x="145" y="1419"/>
                    </a:lnTo>
                    <a:lnTo>
                      <a:pt x="143" y="1419"/>
                    </a:lnTo>
                    <a:lnTo>
                      <a:pt x="141" y="1420"/>
                    </a:lnTo>
                    <a:lnTo>
                      <a:pt x="141" y="1422"/>
                    </a:lnTo>
                    <a:lnTo>
                      <a:pt x="139" y="1421"/>
                    </a:lnTo>
                    <a:lnTo>
                      <a:pt x="139" y="1422"/>
                    </a:lnTo>
                    <a:lnTo>
                      <a:pt x="137" y="1422"/>
                    </a:lnTo>
                    <a:lnTo>
                      <a:pt x="137" y="1423"/>
                    </a:lnTo>
                    <a:lnTo>
                      <a:pt x="135" y="1423"/>
                    </a:lnTo>
                    <a:lnTo>
                      <a:pt x="134" y="1424"/>
                    </a:lnTo>
                    <a:lnTo>
                      <a:pt x="134" y="1423"/>
                    </a:lnTo>
                    <a:lnTo>
                      <a:pt x="134" y="1423"/>
                    </a:lnTo>
                    <a:lnTo>
                      <a:pt x="134" y="1421"/>
                    </a:lnTo>
                    <a:lnTo>
                      <a:pt x="135" y="1421"/>
                    </a:lnTo>
                    <a:lnTo>
                      <a:pt x="134" y="1419"/>
                    </a:lnTo>
                    <a:lnTo>
                      <a:pt x="134" y="1419"/>
                    </a:lnTo>
                    <a:lnTo>
                      <a:pt x="134" y="1418"/>
                    </a:lnTo>
                    <a:lnTo>
                      <a:pt x="131" y="1418"/>
                    </a:lnTo>
                    <a:lnTo>
                      <a:pt x="131" y="1416"/>
                    </a:lnTo>
                    <a:lnTo>
                      <a:pt x="129" y="1414"/>
                    </a:lnTo>
                    <a:lnTo>
                      <a:pt x="129" y="1413"/>
                    </a:lnTo>
                    <a:lnTo>
                      <a:pt x="126" y="1413"/>
                    </a:lnTo>
                    <a:lnTo>
                      <a:pt x="125" y="1414"/>
                    </a:lnTo>
                    <a:lnTo>
                      <a:pt x="125" y="1413"/>
                    </a:lnTo>
                    <a:lnTo>
                      <a:pt x="124" y="1413"/>
                    </a:lnTo>
                    <a:lnTo>
                      <a:pt x="123" y="1412"/>
                    </a:lnTo>
                    <a:lnTo>
                      <a:pt x="122" y="1412"/>
                    </a:lnTo>
                    <a:lnTo>
                      <a:pt x="122" y="1409"/>
                    </a:lnTo>
                    <a:lnTo>
                      <a:pt x="120" y="1408"/>
                    </a:lnTo>
                    <a:lnTo>
                      <a:pt x="119" y="1406"/>
                    </a:lnTo>
                    <a:lnTo>
                      <a:pt x="118" y="1406"/>
                    </a:lnTo>
                    <a:lnTo>
                      <a:pt x="118" y="1405"/>
                    </a:lnTo>
                    <a:lnTo>
                      <a:pt x="115" y="1405"/>
                    </a:lnTo>
                    <a:lnTo>
                      <a:pt x="115" y="1406"/>
                    </a:lnTo>
                    <a:lnTo>
                      <a:pt x="113" y="1406"/>
                    </a:lnTo>
                    <a:lnTo>
                      <a:pt x="112" y="1406"/>
                    </a:lnTo>
                    <a:lnTo>
                      <a:pt x="112" y="1405"/>
                    </a:lnTo>
                    <a:lnTo>
                      <a:pt x="110" y="1403"/>
                    </a:lnTo>
                    <a:lnTo>
                      <a:pt x="105" y="1401"/>
                    </a:lnTo>
                    <a:lnTo>
                      <a:pt x="101" y="1401"/>
                    </a:lnTo>
                    <a:lnTo>
                      <a:pt x="88" y="1404"/>
                    </a:lnTo>
                    <a:lnTo>
                      <a:pt x="88" y="1405"/>
                    </a:lnTo>
                    <a:lnTo>
                      <a:pt x="87" y="1405"/>
                    </a:lnTo>
                    <a:lnTo>
                      <a:pt x="87" y="1410"/>
                    </a:lnTo>
                    <a:lnTo>
                      <a:pt x="87" y="1410"/>
                    </a:lnTo>
                    <a:lnTo>
                      <a:pt x="87" y="1411"/>
                    </a:lnTo>
                    <a:lnTo>
                      <a:pt x="84" y="1411"/>
                    </a:lnTo>
                    <a:lnTo>
                      <a:pt x="83" y="1413"/>
                    </a:lnTo>
                    <a:lnTo>
                      <a:pt x="82" y="1413"/>
                    </a:lnTo>
                    <a:lnTo>
                      <a:pt x="82" y="1413"/>
                    </a:lnTo>
                    <a:lnTo>
                      <a:pt x="79" y="1415"/>
                    </a:lnTo>
                    <a:lnTo>
                      <a:pt x="79" y="1416"/>
                    </a:lnTo>
                    <a:lnTo>
                      <a:pt x="79" y="1416"/>
                    </a:lnTo>
                    <a:lnTo>
                      <a:pt x="79" y="1418"/>
                    </a:lnTo>
                    <a:lnTo>
                      <a:pt x="82" y="1420"/>
                    </a:lnTo>
                    <a:lnTo>
                      <a:pt x="81" y="1421"/>
                    </a:lnTo>
                    <a:lnTo>
                      <a:pt x="81" y="1420"/>
                    </a:lnTo>
                    <a:lnTo>
                      <a:pt x="81" y="1422"/>
                    </a:lnTo>
                    <a:lnTo>
                      <a:pt x="82" y="1423"/>
                    </a:lnTo>
                    <a:lnTo>
                      <a:pt x="83" y="1424"/>
                    </a:lnTo>
                    <a:lnTo>
                      <a:pt x="83" y="1427"/>
                    </a:lnTo>
                    <a:lnTo>
                      <a:pt x="86" y="1429"/>
                    </a:lnTo>
                    <a:lnTo>
                      <a:pt x="85" y="1431"/>
                    </a:lnTo>
                    <a:lnTo>
                      <a:pt x="84" y="1433"/>
                    </a:lnTo>
                    <a:lnTo>
                      <a:pt x="83" y="1434"/>
                    </a:lnTo>
                    <a:lnTo>
                      <a:pt x="83" y="1437"/>
                    </a:lnTo>
                    <a:lnTo>
                      <a:pt x="83" y="1437"/>
                    </a:lnTo>
                    <a:lnTo>
                      <a:pt x="81" y="1441"/>
                    </a:lnTo>
                    <a:lnTo>
                      <a:pt x="81" y="1443"/>
                    </a:lnTo>
                    <a:lnTo>
                      <a:pt x="78" y="1445"/>
                    </a:lnTo>
                    <a:lnTo>
                      <a:pt x="78" y="1446"/>
                    </a:lnTo>
                    <a:lnTo>
                      <a:pt x="77" y="1448"/>
                    </a:lnTo>
                    <a:lnTo>
                      <a:pt x="76" y="1450"/>
                    </a:lnTo>
                    <a:lnTo>
                      <a:pt x="76" y="1449"/>
                    </a:lnTo>
                    <a:lnTo>
                      <a:pt x="76" y="1450"/>
                    </a:lnTo>
                    <a:lnTo>
                      <a:pt x="75" y="1450"/>
                    </a:lnTo>
                    <a:lnTo>
                      <a:pt x="71" y="1448"/>
                    </a:lnTo>
                    <a:lnTo>
                      <a:pt x="71" y="1451"/>
                    </a:lnTo>
                    <a:lnTo>
                      <a:pt x="65" y="1456"/>
                    </a:lnTo>
                    <a:lnTo>
                      <a:pt x="65" y="1455"/>
                    </a:lnTo>
                    <a:lnTo>
                      <a:pt x="65" y="1455"/>
                    </a:lnTo>
                    <a:lnTo>
                      <a:pt x="62" y="1455"/>
                    </a:lnTo>
                    <a:lnTo>
                      <a:pt x="61" y="1455"/>
                    </a:lnTo>
                    <a:lnTo>
                      <a:pt x="60" y="1455"/>
                    </a:lnTo>
                    <a:lnTo>
                      <a:pt x="60" y="1456"/>
                    </a:lnTo>
                    <a:lnTo>
                      <a:pt x="58" y="1456"/>
                    </a:lnTo>
                    <a:lnTo>
                      <a:pt x="57" y="1455"/>
                    </a:lnTo>
                    <a:lnTo>
                      <a:pt x="56" y="1455"/>
                    </a:lnTo>
                    <a:lnTo>
                      <a:pt x="55" y="1456"/>
                    </a:lnTo>
                    <a:lnTo>
                      <a:pt x="55" y="1455"/>
                    </a:lnTo>
                    <a:lnTo>
                      <a:pt x="55" y="1455"/>
                    </a:lnTo>
                    <a:lnTo>
                      <a:pt x="52" y="1456"/>
                    </a:lnTo>
                    <a:lnTo>
                      <a:pt x="52" y="1458"/>
                    </a:lnTo>
                    <a:lnTo>
                      <a:pt x="50" y="1458"/>
                    </a:lnTo>
                    <a:lnTo>
                      <a:pt x="49" y="1457"/>
                    </a:lnTo>
                    <a:lnTo>
                      <a:pt x="47" y="1457"/>
                    </a:lnTo>
                    <a:lnTo>
                      <a:pt x="46" y="1456"/>
                    </a:lnTo>
                    <a:lnTo>
                      <a:pt x="45" y="1457"/>
                    </a:lnTo>
                    <a:lnTo>
                      <a:pt x="44" y="1457"/>
                    </a:lnTo>
                    <a:lnTo>
                      <a:pt x="42" y="1457"/>
                    </a:lnTo>
                    <a:lnTo>
                      <a:pt x="42" y="1459"/>
                    </a:lnTo>
                    <a:lnTo>
                      <a:pt x="42" y="1459"/>
                    </a:lnTo>
                    <a:lnTo>
                      <a:pt x="42" y="1460"/>
                    </a:lnTo>
                    <a:lnTo>
                      <a:pt x="41" y="1460"/>
                    </a:lnTo>
                    <a:lnTo>
                      <a:pt x="42" y="1460"/>
                    </a:lnTo>
                    <a:lnTo>
                      <a:pt x="41" y="1461"/>
                    </a:lnTo>
                    <a:lnTo>
                      <a:pt x="40" y="1462"/>
                    </a:lnTo>
                    <a:lnTo>
                      <a:pt x="39" y="1461"/>
                    </a:lnTo>
                    <a:lnTo>
                      <a:pt x="39" y="1463"/>
                    </a:lnTo>
                    <a:lnTo>
                      <a:pt x="37" y="1464"/>
                    </a:lnTo>
                    <a:lnTo>
                      <a:pt x="37" y="1464"/>
                    </a:lnTo>
                    <a:lnTo>
                      <a:pt x="37" y="1463"/>
                    </a:lnTo>
                    <a:lnTo>
                      <a:pt x="36" y="1461"/>
                    </a:lnTo>
                    <a:lnTo>
                      <a:pt x="34" y="1461"/>
                    </a:lnTo>
                    <a:lnTo>
                      <a:pt x="33" y="1462"/>
                    </a:lnTo>
                    <a:lnTo>
                      <a:pt x="32" y="1461"/>
                    </a:lnTo>
                    <a:lnTo>
                      <a:pt x="31" y="1461"/>
                    </a:lnTo>
                    <a:lnTo>
                      <a:pt x="31" y="1462"/>
                    </a:lnTo>
                    <a:lnTo>
                      <a:pt x="31" y="1463"/>
                    </a:lnTo>
                    <a:lnTo>
                      <a:pt x="31" y="1463"/>
                    </a:lnTo>
                    <a:lnTo>
                      <a:pt x="30" y="1465"/>
                    </a:lnTo>
                    <a:lnTo>
                      <a:pt x="30" y="1466"/>
                    </a:lnTo>
                    <a:lnTo>
                      <a:pt x="29" y="1465"/>
                    </a:lnTo>
                    <a:lnTo>
                      <a:pt x="27" y="1464"/>
                    </a:lnTo>
                    <a:lnTo>
                      <a:pt x="26" y="1466"/>
                    </a:lnTo>
                    <a:lnTo>
                      <a:pt x="25" y="1466"/>
                    </a:lnTo>
                    <a:lnTo>
                      <a:pt x="25" y="1465"/>
                    </a:lnTo>
                    <a:lnTo>
                      <a:pt x="21" y="1467"/>
                    </a:lnTo>
                    <a:lnTo>
                      <a:pt x="19" y="1467"/>
                    </a:lnTo>
                    <a:lnTo>
                      <a:pt x="18" y="1467"/>
                    </a:lnTo>
                    <a:lnTo>
                      <a:pt x="16" y="1466"/>
                    </a:lnTo>
                    <a:lnTo>
                      <a:pt x="15" y="1466"/>
                    </a:lnTo>
                    <a:lnTo>
                      <a:pt x="15" y="1465"/>
                    </a:lnTo>
                    <a:lnTo>
                      <a:pt x="14" y="1465"/>
                    </a:lnTo>
                    <a:lnTo>
                      <a:pt x="15" y="1465"/>
                    </a:lnTo>
                    <a:lnTo>
                      <a:pt x="15" y="1464"/>
                    </a:lnTo>
                    <a:lnTo>
                      <a:pt x="12" y="1460"/>
                    </a:lnTo>
                    <a:lnTo>
                      <a:pt x="12" y="1459"/>
                    </a:lnTo>
                    <a:lnTo>
                      <a:pt x="13" y="1459"/>
                    </a:lnTo>
                    <a:lnTo>
                      <a:pt x="13" y="1457"/>
                    </a:lnTo>
                    <a:lnTo>
                      <a:pt x="11" y="1457"/>
                    </a:lnTo>
                    <a:lnTo>
                      <a:pt x="10" y="1457"/>
                    </a:lnTo>
                    <a:lnTo>
                      <a:pt x="10" y="1453"/>
                    </a:lnTo>
                    <a:lnTo>
                      <a:pt x="8" y="1453"/>
                    </a:lnTo>
                    <a:lnTo>
                      <a:pt x="8" y="1452"/>
                    </a:lnTo>
                    <a:lnTo>
                      <a:pt x="8" y="1453"/>
                    </a:lnTo>
                    <a:lnTo>
                      <a:pt x="6" y="1453"/>
                    </a:lnTo>
                    <a:lnTo>
                      <a:pt x="6" y="1453"/>
                    </a:lnTo>
                    <a:lnTo>
                      <a:pt x="5" y="1453"/>
                    </a:lnTo>
                    <a:lnTo>
                      <a:pt x="5" y="1451"/>
                    </a:lnTo>
                    <a:lnTo>
                      <a:pt x="3" y="1451"/>
                    </a:lnTo>
                    <a:lnTo>
                      <a:pt x="3" y="1448"/>
                    </a:lnTo>
                    <a:lnTo>
                      <a:pt x="2" y="1448"/>
                    </a:lnTo>
                    <a:lnTo>
                      <a:pt x="2" y="1447"/>
                    </a:lnTo>
                    <a:lnTo>
                      <a:pt x="1" y="1447"/>
                    </a:lnTo>
                    <a:lnTo>
                      <a:pt x="0" y="1444"/>
                    </a:lnTo>
                    <a:lnTo>
                      <a:pt x="0" y="1444"/>
                    </a:lnTo>
                    <a:lnTo>
                      <a:pt x="0" y="1443"/>
                    </a:lnTo>
                    <a:lnTo>
                      <a:pt x="2" y="1443"/>
                    </a:lnTo>
                    <a:lnTo>
                      <a:pt x="3" y="1441"/>
                    </a:lnTo>
                    <a:lnTo>
                      <a:pt x="4" y="1440"/>
                    </a:lnTo>
                    <a:lnTo>
                      <a:pt x="3" y="1438"/>
                    </a:lnTo>
                    <a:lnTo>
                      <a:pt x="4" y="1437"/>
                    </a:lnTo>
                    <a:lnTo>
                      <a:pt x="5" y="1436"/>
                    </a:lnTo>
                    <a:lnTo>
                      <a:pt x="8" y="1436"/>
                    </a:lnTo>
                    <a:lnTo>
                      <a:pt x="10" y="1435"/>
                    </a:lnTo>
                    <a:lnTo>
                      <a:pt x="11" y="1434"/>
                    </a:lnTo>
                    <a:lnTo>
                      <a:pt x="11" y="1431"/>
                    </a:lnTo>
                    <a:lnTo>
                      <a:pt x="12" y="1430"/>
                    </a:lnTo>
                    <a:lnTo>
                      <a:pt x="12" y="1430"/>
                    </a:lnTo>
                    <a:lnTo>
                      <a:pt x="13" y="1430"/>
                    </a:lnTo>
                    <a:lnTo>
                      <a:pt x="13" y="1429"/>
                    </a:lnTo>
                    <a:lnTo>
                      <a:pt x="12" y="1427"/>
                    </a:lnTo>
                    <a:lnTo>
                      <a:pt x="13" y="1427"/>
                    </a:lnTo>
                    <a:lnTo>
                      <a:pt x="12" y="1426"/>
                    </a:lnTo>
                    <a:lnTo>
                      <a:pt x="10" y="1426"/>
                    </a:lnTo>
                    <a:lnTo>
                      <a:pt x="10" y="1424"/>
                    </a:lnTo>
                    <a:lnTo>
                      <a:pt x="9" y="1424"/>
                    </a:lnTo>
                    <a:lnTo>
                      <a:pt x="9" y="1422"/>
                    </a:lnTo>
                    <a:lnTo>
                      <a:pt x="9" y="1422"/>
                    </a:lnTo>
                    <a:lnTo>
                      <a:pt x="9" y="1421"/>
                    </a:lnTo>
                    <a:lnTo>
                      <a:pt x="9" y="1419"/>
                    </a:lnTo>
                    <a:lnTo>
                      <a:pt x="8" y="1416"/>
                    </a:lnTo>
                    <a:lnTo>
                      <a:pt x="9" y="1414"/>
                    </a:lnTo>
                    <a:lnTo>
                      <a:pt x="8" y="1413"/>
                    </a:lnTo>
                    <a:lnTo>
                      <a:pt x="8" y="1412"/>
                    </a:lnTo>
                    <a:lnTo>
                      <a:pt x="8" y="1411"/>
                    </a:lnTo>
                    <a:lnTo>
                      <a:pt x="8" y="1410"/>
                    </a:lnTo>
                    <a:lnTo>
                      <a:pt x="8" y="1409"/>
                    </a:lnTo>
                    <a:lnTo>
                      <a:pt x="7" y="1409"/>
                    </a:lnTo>
                    <a:lnTo>
                      <a:pt x="7" y="1408"/>
                    </a:lnTo>
                    <a:lnTo>
                      <a:pt x="7" y="1408"/>
                    </a:lnTo>
                    <a:lnTo>
                      <a:pt x="7" y="1407"/>
                    </a:lnTo>
                    <a:lnTo>
                      <a:pt x="5" y="1406"/>
                    </a:lnTo>
                    <a:lnTo>
                      <a:pt x="5" y="1406"/>
                    </a:lnTo>
                    <a:lnTo>
                      <a:pt x="5" y="1406"/>
                    </a:lnTo>
                    <a:lnTo>
                      <a:pt x="5" y="1404"/>
                    </a:lnTo>
                    <a:lnTo>
                      <a:pt x="4" y="1404"/>
                    </a:lnTo>
                    <a:lnTo>
                      <a:pt x="3" y="1403"/>
                    </a:lnTo>
                    <a:lnTo>
                      <a:pt x="4" y="1403"/>
                    </a:lnTo>
                    <a:lnTo>
                      <a:pt x="4" y="1401"/>
                    </a:lnTo>
                    <a:lnTo>
                      <a:pt x="7" y="1402"/>
                    </a:lnTo>
                    <a:lnTo>
                      <a:pt x="7" y="1399"/>
                    </a:lnTo>
                    <a:lnTo>
                      <a:pt x="6" y="1398"/>
                    </a:lnTo>
                    <a:lnTo>
                      <a:pt x="6" y="1397"/>
                    </a:lnTo>
                    <a:lnTo>
                      <a:pt x="8" y="1397"/>
                    </a:lnTo>
                    <a:lnTo>
                      <a:pt x="8" y="1396"/>
                    </a:lnTo>
                    <a:lnTo>
                      <a:pt x="10" y="1397"/>
                    </a:lnTo>
                    <a:lnTo>
                      <a:pt x="11" y="1395"/>
                    </a:lnTo>
                    <a:lnTo>
                      <a:pt x="11" y="1393"/>
                    </a:lnTo>
                    <a:lnTo>
                      <a:pt x="11" y="1392"/>
                    </a:lnTo>
                    <a:lnTo>
                      <a:pt x="11" y="1392"/>
                    </a:lnTo>
                    <a:lnTo>
                      <a:pt x="11" y="1390"/>
                    </a:lnTo>
                    <a:lnTo>
                      <a:pt x="12" y="1388"/>
                    </a:lnTo>
                    <a:lnTo>
                      <a:pt x="12" y="1387"/>
                    </a:lnTo>
                    <a:lnTo>
                      <a:pt x="13" y="1385"/>
                    </a:lnTo>
                    <a:lnTo>
                      <a:pt x="14" y="1385"/>
                    </a:lnTo>
                    <a:lnTo>
                      <a:pt x="14" y="1384"/>
                    </a:lnTo>
                    <a:lnTo>
                      <a:pt x="15" y="1384"/>
                    </a:lnTo>
                    <a:lnTo>
                      <a:pt x="16" y="1383"/>
                    </a:lnTo>
                    <a:lnTo>
                      <a:pt x="17" y="1383"/>
                    </a:lnTo>
                    <a:lnTo>
                      <a:pt x="18" y="1380"/>
                    </a:lnTo>
                    <a:lnTo>
                      <a:pt x="19" y="1379"/>
                    </a:lnTo>
                    <a:lnTo>
                      <a:pt x="20" y="1378"/>
                    </a:lnTo>
                    <a:lnTo>
                      <a:pt x="21" y="1378"/>
                    </a:lnTo>
                    <a:lnTo>
                      <a:pt x="20" y="1376"/>
                    </a:lnTo>
                    <a:lnTo>
                      <a:pt x="21" y="1376"/>
                    </a:lnTo>
                    <a:lnTo>
                      <a:pt x="21" y="1376"/>
                    </a:lnTo>
                    <a:lnTo>
                      <a:pt x="28" y="1377"/>
                    </a:lnTo>
                    <a:lnTo>
                      <a:pt x="28" y="1376"/>
                    </a:lnTo>
                    <a:lnTo>
                      <a:pt x="29" y="1375"/>
                    </a:lnTo>
                    <a:lnTo>
                      <a:pt x="30" y="1374"/>
                    </a:lnTo>
                    <a:lnTo>
                      <a:pt x="33" y="1374"/>
                    </a:lnTo>
                    <a:lnTo>
                      <a:pt x="33" y="1374"/>
                    </a:lnTo>
                    <a:lnTo>
                      <a:pt x="35" y="1374"/>
                    </a:lnTo>
                    <a:lnTo>
                      <a:pt x="36" y="1374"/>
                    </a:lnTo>
                    <a:lnTo>
                      <a:pt x="36" y="1375"/>
                    </a:lnTo>
                    <a:lnTo>
                      <a:pt x="39" y="1374"/>
                    </a:lnTo>
                    <a:lnTo>
                      <a:pt x="39" y="1375"/>
                    </a:lnTo>
                    <a:lnTo>
                      <a:pt x="40" y="1375"/>
                    </a:lnTo>
                    <a:lnTo>
                      <a:pt x="41" y="1374"/>
                    </a:lnTo>
                    <a:lnTo>
                      <a:pt x="41" y="1373"/>
                    </a:lnTo>
                    <a:lnTo>
                      <a:pt x="42" y="1373"/>
                    </a:lnTo>
                    <a:lnTo>
                      <a:pt x="42" y="1373"/>
                    </a:lnTo>
                    <a:lnTo>
                      <a:pt x="42" y="1371"/>
                    </a:lnTo>
                    <a:lnTo>
                      <a:pt x="44" y="1370"/>
                    </a:lnTo>
                    <a:lnTo>
                      <a:pt x="45" y="1370"/>
                    </a:lnTo>
                    <a:lnTo>
                      <a:pt x="44" y="1368"/>
                    </a:lnTo>
                    <a:lnTo>
                      <a:pt x="45" y="1368"/>
                    </a:lnTo>
                    <a:lnTo>
                      <a:pt x="46" y="1367"/>
                    </a:lnTo>
                    <a:lnTo>
                      <a:pt x="47" y="1367"/>
                    </a:lnTo>
                    <a:lnTo>
                      <a:pt x="46" y="1366"/>
                    </a:lnTo>
                    <a:lnTo>
                      <a:pt x="47" y="1366"/>
                    </a:lnTo>
                    <a:lnTo>
                      <a:pt x="48" y="1365"/>
                    </a:lnTo>
                    <a:lnTo>
                      <a:pt x="50" y="1365"/>
                    </a:lnTo>
                    <a:lnTo>
                      <a:pt x="51" y="1366"/>
                    </a:lnTo>
                    <a:lnTo>
                      <a:pt x="50" y="1363"/>
                    </a:lnTo>
                    <a:lnTo>
                      <a:pt x="50" y="1362"/>
                    </a:lnTo>
                    <a:lnTo>
                      <a:pt x="52" y="1362"/>
                    </a:lnTo>
                    <a:lnTo>
                      <a:pt x="52" y="1361"/>
                    </a:lnTo>
                    <a:lnTo>
                      <a:pt x="54" y="1359"/>
                    </a:lnTo>
                    <a:lnTo>
                      <a:pt x="54" y="1359"/>
                    </a:lnTo>
                    <a:lnTo>
                      <a:pt x="54" y="1357"/>
                    </a:lnTo>
                    <a:lnTo>
                      <a:pt x="55" y="1357"/>
                    </a:lnTo>
                    <a:lnTo>
                      <a:pt x="56" y="1358"/>
                    </a:lnTo>
                    <a:lnTo>
                      <a:pt x="56" y="1358"/>
                    </a:lnTo>
                    <a:lnTo>
                      <a:pt x="56" y="1360"/>
                    </a:lnTo>
                    <a:lnTo>
                      <a:pt x="58" y="1360"/>
                    </a:lnTo>
                    <a:lnTo>
                      <a:pt x="58" y="1359"/>
                    </a:lnTo>
                    <a:lnTo>
                      <a:pt x="59" y="1358"/>
                    </a:lnTo>
                    <a:lnTo>
                      <a:pt x="61" y="1358"/>
                    </a:lnTo>
                    <a:lnTo>
                      <a:pt x="61" y="1356"/>
                    </a:lnTo>
                    <a:lnTo>
                      <a:pt x="62" y="1356"/>
                    </a:lnTo>
                    <a:lnTo>
                      <a:pt x="63" y="1356"/>
                    </a:lnTo>
                    <a:lnTo>
                      <a:pt x="64" y="1356"/>
                    </a:lnTo>
                    <a:lnTo>
                      <a:pt x="64" y="1353"/>
                    </a:lnTo>
                    <a:lnTo>
                      <a:pt x="65" y="1352"/>
                    </a:lnTo>
                    <a:lnTo>
                      <a:pt x="66" y="1351"/>
                    </a:lnTo>
                    <a:lnTo>
                      <a:pt x="67" y="1353"/>
                    </a:lnTo>
                    <a:lnTo>
                      <a:pt x="70" y="1352"/>
                    </a:lnTo>
                    <a:lnTo>
                      <a:pt x="70" y="1351"/>
                    </a:lnTo>
                    <a:lnTo>
                      <a:pt x="71" y="1351"/>
                    </a:lnTo>
                    <a:lnTo>
                      <a:pt x="71" y="1351"/>
                    </a:lnTo>
                    <a:lnTo>
                      <a:pt x="72" y="1350"/>
                    </a:lnTo>
                    <a:lnTo>
                      <a:pt x="73" y="1349"/>
                    </a:lnTo>
                    <a:lnTo>
                      <a:pt x="75" y="1350"/>
                    </a:lnTo>
                    <a:lnTo>
                      <a:pt x="75" y="1347"/>
                    </a:lnTo>
                    <a:lnTo>
                      <a:pt x="75" y="1347"/>
                    </a:lnTo>
                    <a:lnTo>
                      <a:pt x="75" y="1347"/>
                    </a:lnTo>
                    <a:lnTo>
                      <a:pt x="75" y="1346"/>
                    </a:lnTo>
                    <a:lnTo>
                      <a:pt x="77" y="1346"/>
                    </a:lnTo>
                    <a:lnTo>
                      <a:pt x="78" y="1344"/>
                    </a:lnTo>
                    <a:lnTo>
                      <a:pt x="81" y="1344"/>
                    </a:lnTo>
                    <a:lnTo>
                      <a:pt x="81" y="1342"/>
                    </a:lnTo>
                    <a:lnTo>
                      <a:pt x="82" y="1342"/>
                    </a:lnTo>
                    <a:lnTo>
                      <a:pt x="82" y="1341"/>
                    </a:lnTo>
                    <a:lnTo>
                      <a:pt x="85" y="1342"/>
                    </a:lnTo>
                    <a:lnTo>
                      <a:pt x="89" y="1342"/>
                    </a:lnTo>
                    <a:lnTo>
                      <a:pt x="91" y="1342"/>
                    </a:lnTo>
                    <a:lnTo>
                      <a:pt x="91" y="1340"/>
                    </a:lnTo>
                    <a:lnTo>
                      <a:pt x="92" y="1340"/>
                    </a:lnTo>
                    <a:lnTo>
                      <a:pt x="93" y="1341"/>
                    </a:lnTo>
                    <a:lnTo>
                      <a:pt x="95" y="1341"/>
                    </a:lnTo>
                    <a:lnTo>
                      <a:pt x="96" y="1340"/>
                    </a:lnTo>
                    <a:lnTo>
                      <a:pt x="96" y="1340"/>
                    </a:lnTo>
                    <a:lnTo>
                      <a:pt x="96" y="1339"/>
                    </a:lnTo>
                    <a:lnTo>
                      <a:pt x="97" y="1340"/>
                    </a:lnTo>
                    <a:lnTo>
                      <a:pt x="97" y="1340"/>
                    </a:lnTo>
                    <a:lnTo>
                      <a:pt x="98" y="1340"/>
                    </a:lnTo>
                    <a:lnTo>
                      <a:pt x="99" y="1340"/>
                    </a:lnTo>
                    <a:lnTo>
                      <a:pt x="100" y="1340"/>
                    </a:lnTo>
                    <a:lnTo>
                      <a:pt x="100" y="1338"/>
                    </a:lnTo>
                    <a:lnTo>
                      <a:pt x="103" y="1339"/>
                    </a:lnTo>
                    <a:lnTo>
                      <a:pt x="104" y="1341"/>
                    </a:lnTo>
                    <a:lnTo>
                      <a:pt x="106" y="1340"/>
                    </a:lnTo>
                    <a:lnTo>
                      <a:pt x="107" y="1342"/>
                    </a:lnTo>
                    <a:lnTo>
                      <a:pt x="109" y="1341"/>
                    </a:lnTo>
                    <a:lnTo>
                      <a:pt x="110" y="1341"/>
                    </a:lnTo>
                    <a:lnTo>
                      <a:pt x="110" y="1339"/>
                    </a:lnTo>
                    <a:lnTo>
                      <a:pt x="113" y="1340"/>
                    </a:lnTo>
                    <a:lnTo>
                      <a:pt x="113" y="1340"/>
                    </a:lnTo>
                    <a:lnTo>
                      <a:pt x="112" y="1340"/>
                    </a:lnTo>
                    <a:lnTo>
                      <a:pt x="112" y="1342"/>
                    </a:lnTo>
                    <a:lnTo>
                      <a:pt x="110" y="1342"/>
                    </a:lnTo>
                    <a:lnTo>
                      <a:pt x="110" y="1343"/>
                    </a:lnTo>
                    <a:lnTo>
                      <a:pt x="110" y="1345"/>
                    </a:lnTo>
                    <a:lnTo>
                      <a:pt x="112" y="1345"/>
                    </a:lnTo>
                    <a:lnTo>
                      <a:pt x="111" y="1346"/>
                    </a:lnTo>
                    <a:lnTo>
                      <a:pt x="112" y="1347"/>
                    </a:lnTo>
                    <a:lnTo>
                      <a:pt x="114" y="1347"/>
                    </a:lnTo>
                    <a:lnTo>
                      <a:pt x="114" y="1348"/>
                    </a:lnTo>
                    <a:lnTo>
                      <a:pt x="115" y="1348"/>
                    </a:lnTo>
                    <a:lnTo>
                      <a:pt x="115" y="1348"/>
                    </a:lnTo>
                    <a:lnTo>
                      <a:pt x="115" y="1348"/>
                    </a:lnTo>
                    <a:lnTo>
                      <a:pt x="115" y="1352"/>
                    </a:lnTo>
                    <a:lnTo>
                      <a:pt x="118" y="1354"/>
                    </a:lnTo>
                    <a:lnTo>
                      <a:pt x="120" y="1354"/>
                    </a:lnTo>
                    <a:lnTo>
                      <a:pt x="121" y="1353"/>
                    </a:lnTo>
                    <a:lnTo>
                      <a:pt x="122" y="1355"/>
                    </a:lnTo>
                    <a:lnTo>
                      <a:pt x="123" y="1356"/>
                    </a:lnTo>
                    <a:lnTo>
                      <a:pt x="129" y="1356"/>
                    </a:lnTo>
                    <a:lnTo>
                      <a:pt x="130" y="1357"/>
                    </a:lnTo>
                    <a:lnTo>
                      <a:pt x="129" y="1358"/>
                    </a:lnTo>
                    <a:lnTo>
                      <a:pt x="131" y="1359"/>
                    </a:lnTo>
                    <a:lnTo>
                      <a:pt x="131" y="1360"/>
                    </a:lnTo>
                    <a:lnTo>
                      <a:pt x="133" y="1361"/>
                    </a:lnTo>
                    <a:lnTo>
                      <a:pt x="133" y="1362"/>
                    </a:lnTo>
                    <a:lnTo>
                      <a:pt x="131" y="1362"/>
                    </a:lnTo>
                    <a:lnTo>
                      <a:pt x="130" y="1363"/>
                    </a:lnTo>
                    <a:lnTo>
                      <a:pt x="129" y="1367"/>
                    </a:lnTo>
                    <a:lnTo>
                      <a:pt x="130" y="1368"/>
                    </a:lnTo>
                    <a:lnTo>
                      <a:pt x="131" y="1368"/>
                    </a:lnTo>
                    <a:lnTo>
                      <a:pt x="132" y="1367"/>
                    </a:lnTo>
                    <a:lnTo>
                      <a:pt x="132" y="1364"/>
                    </a:lnTo>
                    <a:lnTo>
                      <a:pt x="133" y="1364"/>
                    </a:lnTo>
                    <a:lnTo>
                      <a:pt x="135" y="1363"/>
                    </a:lnTo>
                    <a:lnTo>
                      <a:pt x="135" y="1362"/>
                    </a:lnTo>
                    <a:lnTo>
                      <a:pt x="134" y="1362"/>
                    </a:lnTo>
                    <a:lnTo>
                      <a:pt x="134" y="1359"/>
                    </a:lnTo>
                    <a:lnTo>
                      <a:pt x="131" y="1358"/>
                    </a:lnTo>
                    <a:lnTo>
                      <a:pt x="131" y="1358"/>
                    </a:lnTo>
                    <a:lnTo>
                      <a:pt x="132" y="1357"/>
                    </a:lnTo>
                    <a:lnTo>
                      <a:pt x="133" y="1353"/>
                    </a:lnTo>
                    <a:lnTo>
                      <a:pt x="141" y="1348"/>
                    </a:lnTo>
                    <a:lnTo>
                      <a:pt x="141" y="1347"/>
                    </a:lnTo>
                    <a:lnTo>
                      <a:pt x="146" y="1341"/>
                    </a:lnTo>
                    <a:lnTo>
                      <a:pt x="148" y="1337"/>
                    </a:lnTo>
                    <a:lnTo>
                      <a:pt x="148" y="1337"/>
                    </a:lnTo>
                    <a:lnTo>
                      <a:pt x="149" y="1336"/>
                    </a:lnTo>
                    <a:lnTo>
                      <a:pt x="150" y="1335"/>
                    </a:lnTo>
                    <a:lnTo>
                      <a:pt x="150" y="1334"/>
                    </a:lnTo>
                    <a:lnTo>
                      <a:pt x="151" y="1333"/>
                    </a:lnTo>
                    <a:lnTo>
                      <a:pt x="151" y="1331"/>
                    </a:lnTo>
                    <a:lnTo>
                      <a:pt x="150" y="1331"/>
                    </a:lnTo>
                    <a:lnTo>
                      <a:pt x="151" y="1330"/>
                    </a:lnTo>
                    <a:lnTo>
                      <a:pt x="150" y="1327"/>
                    </a:lnTo>
                    <a:lnTo>
                      <a:pt x="149" y="1327"/>
                    </a:lnTo>
                    <a:lnTo>
                      <a:pt x="149" y="1324"/>
                    </a:lnTo>
                    <a:lnTo>
                      <a:pt x="150" y="1324"/>
                    </a:lnTo>
                    <a:lnTo>
                      <a:pt x="151" y="1324"/>
                    </a:lnTo>
                    <a:lnTo>
                      <a:pt x="151" y="1324"/>
                    </a:lnTo>
                    <a:lnTo>
                      <a:pt x="153" y="1324"/>
                    </a:lnTo>
                    <a:lnTo>
                      <a:pt x="154" y="1324"/>
                    </a:lnTo>
                    <a:lnTo>
                      <a:pt x="156" y="1322"/>
                    </a:lnTo>
                    <a:lnTo>
                      <a:pt x="157" y="1321"/>
                    </a:lnTo>
                    <a:lnTo>
                      <a:pt x="157" y="1322"/>
                    </a:lnTo>
                    <a:lnTo>
                      <a:pt x="159" y="1322"/>
                    </a:lnTo>
                    <a:lnTo>
                      <a:pt x="158" y="1324"/>
                    </a:lnTo>
                    <a:lnTo>
                      <a:pt x="160" y="1325"/>
                    </a:lnTo>
                    <a:lnTo>
                      <a:pt x="160" y="1326"/>
                    </a:lnTo>
                    <a:lnTo>
                      <a:pt x="161" y="1327"/>
                    </a:lnTo>
                    <a:lnTo>
                      <a:pt x="162" y="1326"/>
                    </a:lnTo>
                    <a:lnTo>
                      <a:pt x="164" y="1326"/>
                    </a:lnTo>
                    <a:lnTo>
                      <a:pt x="165" y="1325"/>
                    </a:lnTo>
                    <a:lnTo>
                      <a:pt x="166" y="1325"/>
                    </a:lnTo>
                    <a:lnTo>
                      <a:pt x="167" y="1324"/>
                    </a:lnTo>
                    <a:lnTo>
                      <a:pt x="169" y="1324"/>
                    </a:lnTo>
                    <a:lnTo>
                      <a:pt x="170" y="1325"/>
                    </a:lnTo>
                    <a:lnTo>
                      <a:pt x="172" y="1325"/>
                    </a:lnTo>
                    <a:lnTo>
                      <a:pt x="173" y="1326"/>
                    </a:lnTo>
                    <a:lnTo>
                      <a:pt x="174" y="1325"/>
                    </a:lnTo>
                    <a:lnTo>
                      <a:pt x="177" y="1325"/>
                    </a:lnTo>
                    <a:lnTo>
                      <a:pt x="179" y="1322"/>
                    </a:lnTo>
                    <a:lnTo>
                      <a:pt x="180" y="1322"/>
                    </a:lnTo>
                    <a:lnTo>
                      <a:pt x="180" y="1322"/>
                    </a:lnTo>
                    <a:lnTo>
                      <a:pt x="182" y="1321"/>
                    </a:lnTo>
                    <a:lnTo>
                      <a:pt x="183" y="1320"/>
                    </a:lnTo>
                    <a:lnTo>
                      <a:pt x="183" y="1320"/>
                    </a:lnTo>
                    <a:lnTo>
                      <a:pt x="183" y="1319"/>
                    </a:lnTo>
                    <a:lnTo>
                      <a:pt x="183" y="1318"/>
                    </a:lnTo>
                    <a:lnTo>
                      <a:pt x="186" y="1318"/>
                    </a:lnTo>
                    <a:lnTo>
                      <a:pt x="186" y="1316"/>
                    </a:lnTo>
                    <a:lnTo>
                      <a:pt x="187" y="1315"/>
                    </a:lnTo>
                    <a:lnTo>
                      <a:pt x="187" y="1314"/>
                    </a:lnTo>
                    <a:lnTo>
                      <a:pt x="186" y="1314"/>
                    </a:lnTo>
                    <a:lnTo>
                      <a:pt x="186" y="1314"/>
                    </a:lnTo>
                    <a:lnTo>
                      <a:pt x="188" y="1314"/>
                    </a:lnTo>
                    <a:lnTo>
                      <a:pt x="188" y="1312"/>
                    </a:lnTo>
                    <a:lnTo>
                      <a:pt x="190" y="1311"/>
                    </a:lnTo>
                    <a:lnTo>
                      <a:pt x="189" y="1311"/>
                    </a:lnTo>
                    <a:lnTo>
                      <a:pt x="191" y="1311"/>
                    </a:lnTo>
                    <a:lnTo>
                      <a:pt x="191" y="1310"/>
                    </a:lnTo>
                    <a:lnTo>
                      <a:pt x="192" y="1310"/>
                    </a:lnTo>
                    <a:lnTo>
                      <a:pt x="192" y="1309"/>
                    </a:lnTo>
                    <a:lnTo>
                      <a:pt x="193" y="1309"/>
                    </a:lnTo>
                    <a:lnTo>
                      <a:pt x="194" y="1309"/>
                    </a:lnTo>
                    <a:lnTo>
                      <a:pt x="195" y="1309"/>
                    </a:lnTo>
                    <a:lnTo>
                      <a:pt x="196" y="1310"/>
                    </a:lnTo>
                    <a:lnTo>
                      <a:pt x="196" y="1309"/>
                    </a:lnTo>
                    <a:lnTo>
                      <a:pt x="197" y="1309"/>
                    </a:lnTo>
                    <a:lnTo>
                      <a:pt x="197" y="1308"/>
                    </a:lnTo>
                    <a:lnTo>
                      <a:pt x="200" y="1307"/>
                    </a:lnTo>
                    <a:lnTo>
                      <a:pt x="200" y="1306"/>
                    </a:lnTo>
                    <a:lnTo>
                      <a:pt x="199" y="1306"/>
                    </a:lnTo>
                    <a:lnTo>
                      <a:pt x="198" y="1305"/>
                    </a:lnTo>
                    <a:lnTo>
                      <a:pt x="201" y="1305"/>
                    </a:lnTo>
                    <a:lnTo>
                      <a:pt x="203" y="1301"/>
                    </a:lnTo>
                    <a:lnTo>
                      <a:pt x="205" y="1300"/>
                    </a:lnTo>
                    <a:lnTo>
                      <a:pt x="209" y="1300"/>
                    </a:lnTo>
                    <a:lnTo>
                      <a:pt x="209" y="1299"/>
                    </a:lnTo>
                    <a:lnTo>
                      <a:pt x="209" y="1299"/>
                    </a:lnTo>
                    <a:lnTo>
                      <a:pt x="211" y="1299"/>
                    </a:lnTo>
                    <a:lnTo>
                      <a:pt x="211" y="1297"/>
                    </a:lnTo>
                    <a:lnTo>
                      <a:pt x="212" y="1296"/>
                    </a:lnTo>
                    <a:lnTo>
                      <a:pt x="214" y="1295"/>
                    </a:lnTo>
                    <a:lnTo>
                      <a:pt x="216" y="1295"/>
                    </a:lnTo>
                    <a:lnTo>
                      <a:pt x="216" y="1294"/>
                    </a:lnTo>
                    <a:lnTo>
                      <a:pt x="218" y="1294"/>
                    </a:lnTo>
                    <a:lnTo>
                      <a:pt x="219" y="1292"/>
                    </a:lnTo>
                    <a:lnTo>
                      <a:pt x="219" y="1291"/>
                    </a:lnTo>
                    <a:lnTo>
                      <a:pt x="219" y="1291"/>
                    </a:lnTo>
                    <a:lnTo>
                      <a:pt x="220" y="1291"/>
                    </a:lnTo>
                    <a:lnTo>
                      <a:pt x="219" y="1290"/>
                    </a:lnTo>
                    <a:lnTo>
                      <a:pt x="220" y="1289"/>
                    </a:lnTo>
                    <a:lnTo>
                      <a:pt x="220" y="1288"/>
                    </a:lnTo>
                    <a:lnTo>
                      <a:pt x="222" y="1286"/>
                    </a:lnTo>
                    <a:lnTo>
                      <a:pt x="222" y="1283"/>
                    </a:lnTo>
                    <a:lnTo>
                      <a:pt x="223" y="1282"/>
                    </a:lnTo>
                    <a:lnTo>
                      <a:pt x="224" y="1282"/>
                    </a:lnTo>
                    <a:lnTo>
                      <a:pt x="224" y="1282"/>
                    </a:lnTo>
                    <a:lnTo>
                      <a:pt x="223" y="1282"/>
                    </a:lnTo>
                    <a:lnTo>
                      <a:pt x="223" y="1280"/>
                    </a:lnTo>
                    <a:lnTo>
                      <a:pt x="224" y="1279"/>
                    </a:lnTo>
                    <a:lnTo>
                      <a:pt x="224" y="1274"/>
                    </a:lnTo>
                    <a:lnTo>
                      <a:pt x="223" y="1274"/>
                    </a:lnTo>
                    <a:lnTo>
                      <a:pt x="223" y="1269"/>
                    </a:lnTo>
                    <a:lnTo>
                      <a:pt x="226" y="1269"/>
                    </a:lnTo>
                    <a:lnTo>
                      <a:pt x="227" y="1268"/>
                    </a:lnTo>
                    <a:lnTo>
                      <a:pt x="228" y="1268"/>
                    </a:lnTo>
                    <a:lnTo>
                      <a:pt x="229" y="1267"/>
                    </a:lnTo>
                    <a:lnTo>
                      <a:pt x="235" y="1268"/>
                    </a:lnTo>
                    <a:lnTo>
                      <a:pt x="238" y="1267"/>
                    </a:lnTo>
                    <a:lnTo>
                      <a:pt x="239" y="1267"/>
                    </a:lnTo>
                    <a:lnTo>
                      <a:pt x="239" y="1268"/>
                    </a:lnTo>
                    <a:lnTo>
                      <a:pt x="240" y="1268"/>
                    </a:lnTo>
                    <a:lnTo>
                      <a:pt x="240" y="1267"/>
                    </a:lnTo>
                    <a:lnTo>
                      <a:pt x="241" y="1267"/>
                    </a:lnTo>
                    <a:lnTo>
                      <a:pt x="240" y="1266"/>
                    </a:lnTo>
                    <a:lnTo>
                      <a:pt x="241" y="1264"/>
                    </a:lnTo>
                    <a:lnTo>
                      <a:pt x="243" y="1264"/>
                    </a:lnTo>
                    <a:lnTo>
                      <a:pt x="243" y="1263"/>
                    </a:lnTo>
                    <a:lnTo>
                      <a:pt x="244" y="1262"/>
                    </a:lnTo>
                    <a:lnTo>
                      <a:pt x="245" y="1262"/>
                    </a:lnTo>
                    <a:lnTo>
                      <a:pt x="244" y="1260"/>
                    </a:lnTo>
                    <a:lnTo>
                      <a:pt x="246" y="1259"/>
                    </a:lnTo>
                    <a:lnTo>
                      <a:pt x="247" y="1259"/>
                    </a:lnTo>
                    <a:lnTo>
                      <a:pt x="248" y="1258"/>
                    </a:lnTo>
                    <a:lnTo>
                      <a:pt x="248" y="1258"/>
                    </a:lnTo>
                    <a:lnTo>
                      <a:pt x="249" y="1256"/>
                    </a:lnTo>
                    <a:lnTo>
                      <a:pt x="248" y="1256"/>
                    </a:lnTo>
                    <a:lnTo>
                      <a:pt x="248" y="1254"/>
                    </a:lnTo>
                    <a:lnTo>
                      <a:pt x="251" y="1254"/>
                    </a:lnTo>
                    <a:lnTo>
                      <a:pt x="251" y="1253"/>
                    </a:lnTo>
                    <a:lnTo>
                      <a:pt x="253" y="1254"/>
                    </a:lnTo>
                    <a:lnTo>
                      <a:pt x="255" y="1251"/>
                    </a:lnTo>
                    <a:lnTo>
                      <a:pt x="256" y="1251"/>
                    </a:lnTo>
                    <a:lnTo>
                      <a:pt x="257" y="1249"/>
                    </a:lnTo>
                    <a:lnTo>
                      <a:pt x="258" y="1249"/>
                    </a:lnTo>
                    <a:lnTo>
                      <a:pt x="257" y="1249"/>
                    </a:lnTo>
                    <a:lnTo>
                      <a:pt x="258" y="1249"/>
                    </a:lnTo>
                    <a:lnTo>
                      <a:pt x="260" y="1248"/>
                    </a:lnTo>
                    <a:lnTo>
                      <a:pt x="260" y="1248"/>
                    </a:lnTo>
                    <a:lnTo>
                      <a:pt x="261" y="1247"/>
                    </a:lnTo>
                    <a:lnTo>
                      <a:pt x="260" y="1246"/>
                    </a:lnTo>
                    <a:lnTo>
                      <a:pt x="261" y="1243"/>
                    </a:lnTo>
                    <a:lnTo>
                      <a:pt x="262" y="1242"/>
                    </a:lnTo>
                    <a:lnTo>
                      <a:pt x="262" y="1240"/>
                    </a:lnTo>
                    <a:lnTo>
                      <a:pt x="263" y="1239"/>
                    </a:lnTo>
                    <a:lnTo>
                      <a:pt x="264" y="1233"/>
                    </a:lnTo>
                    <a:lnTo>
                      <a:pt x="264" y="1233"/>
                    </a:lnTo>
                    <a:lnTo>
                      <a:pt x="264" y="1230"/>
                    </a:lnTo>
                    <a:lnTo>
                      <a:pt x="263" y="1229"/>
                    </a:lnTo>
                    <a:lnTo>
                      <a:pt x="263" y="1228"/>
                    </a:lnTo>
                    <a:lnTo>
                      <a:pt x="262" y="1228"/>
                    </a:lnTo>
                    <a:lnTo>
                      <a:pt x="260" y="1227"/>
                    </a:lnTo>
                    <a:lnTo>
                      <a:pt x="260" y="1226"/>
                    </a:lnTo>
                    <a:lnTo>
                      <a:pt x="262" y="1226"/>
                    </a:lnTo>
                    <a:lnTo>
                      <a:pt x="262" y="1225"/>
                    </a:lnTo>
                    <a:lnTo>
                      <a:pt x="261" y="1223"/>
                    </a:lnTo>
                    <a:lnTo>
                      <a:pt x="260" y="1222"/>
                    </a:lnTo>
                    <a:lnTo>
                      <a:pt x="261" y="1222"/>
                    </a:lnTo>
                    <a:lnTo>
                      <a:pt x="259" y="1220"/>
                    </a:lnTo>
                    <a:lnTo>
                      <a:pt x="260" y="1219"/>
                    </a:lnTo>
                    <a:lnTo>
                      <a:pt x="260" y="1219"/>
                    </a:lnTo>
                    <a:lnTo>
                      <a:pt x="260" y="1220"/>
                    </a:lnTo>
                    <a:lnTo>
                      <a:pt x="262" y="1220"/>
                    </a:lnTo>
                    <a:lnTo>
                      <a:pt x="265" y="1219"/>
                    </a:lnTo>
                    <a:lnTo>
                      <a:pt x="265" y="1217"/>
                    </a:lnTo>
                    <a:lnTo>
                      <a:pt x="266" y="1216"/>
                    </a:lnTo>
                    <a:lnTo>
                      <a:pt x="263" y="1211"/>
                    </a:lnTo>
                    <a:lnTo>
                      <a:pt x="264" y="1209"/>
                    </a:lnTo>
                    <a:lnTo>
                      <a:pt x="266" y="1209"/>
                    </a:lnTo>
                    <a:lnTo>
                      <a:pt x="266" y="1209"/>
                    </a:lnTo>
                    <a:lnTo>
                      <a:pt x="267" y="1209"/>
                    </a:lnTo>
                    <a:lnTo>
                      <a:pt x="269" y="1207"/>
                    </a:lnTo>
                    <a:lnTo>
                      <a:pt x="269" y="1206"/>
                    </a:lnTo>
                    <a:lnTo>
                      <a:pt x="270" y="1206"/>
                    </a:lnTo>
                    <a:lnTo>
                      <a:pt x="271" y="1206"/>
                    </a:lnTo>
                    <a:lnTo>
                      <a:pt x="271" y="1207"/>
                    </a:lnTo>
                    <a:lnTo>
                      <a:pt x="272" y="1209"/>
                    </a:lnTo>
                    <a:lnTo>
                      <a:pt x="276" y="1209"/>
                    </a:lnTo>
                    <a:lnTo>
                      <a:pt x="277" y="1208"/>
                    </a:lnTo>
                    <a:lnTo>
                      <a:pt x="279" y="1206"/>
                    </a:lnTo>
                    <a:lnTo>
                      <a:pt x="276" y="1205"/>
                    </a:lnTo>
                    <a:lnTo>
                      <a:pt x="275" y="1205"/>
                    </a:lnTo>
                    <a:lnTo>
                      <a:pt x="275" y="1205"/>
                    </a:lnTo>
                    <a:lnTo>
                      <a:pt x="274" y="1203"/>
                    </a:lnTo>
                    <a:lnTo>
                      <a:pt x="276" y="1203"/>
                    </a:lnTo>
                    <a:lnTo>
                      <a:pt x="278" y="1204"/>
                    </a:lnTo>
                    <a:lnTo>
                      <a:pt x="281" y="1202"/>
                    </a:lnTo>
                    <a:lnTo>
                      <a:pt x="283" y="1203"/>
                    </a:lnTo>
                    <a:lnTo>
                      <a:pt x="285" y="1203"/>
                    </a:lnTo>
                    <a:lnTo>
                      <a:pt x="286" y="1201"/>
                    </a:lnTo>
                    <a:lnTo>
                      <a:pt x="287" y="1199"/>
                    </a:lnTo>
                    <a:lnTo>
                      <a:pt x="287" y="1198"/>
                    </a:lnTo>
                    <a:lnTo>
                      <a:pt x="287" y="1196"/>
                    </a:lnTo>
                    <a:lnTo>
                      <a:pt x="286" y="1195"/>
                    </a:lnTo>
                    <a:lnTo>
                      <a:pt x="286" y="1194"/>
                    </a:lnTo>
                    <a:lnTo>
                      <a:pt x="287" y="1194"/>
                    </a:lnTo>
                    <a:lnTo>
                      <a:pt x="287" y="1196"/>
                    </a:lnTo>
                    <a:lnTo>
                      <a:pt x="289" y="1197"/>
                    </a:lnTo>
                    <a:lnTo>
                      <a:pt x="289" y="1198"/>
                    </a:lnTo>
                    <a:lnTo>
                      <a:pt x="291" y="1198"/>
                    </a:lnTo>
                    <a:lnTo>
                      <a:pt x="292" y="1198"/>
                    </a:lnTo>
                    <a:lnTo>
                      <a:pt x="292" y="1199"/>
                    </a:lnTo>
                    <a:lnTo>
                      <a:pt x="292" y="1201"/>
                    </a:lnTo>
                    <a:lnTo>
                      <a:pt x="295" y="1200"/>
                    </a:lnTo>
                    <a:lnTo>
                      <a:pt x="295" y="1200"/>
                    </a:lnTo>
                    <a:lnTo>
                      <a:pt x="298" y="1199"/>
                    </a:lnTo>
                    <a:lnTo>
                      <a:pt x="298" y="1198"/>
                    </a:lnTo>
                    <a:lnTo>
                      <a:pt x="300" y="1198"/>
                    </a:lnTo>
                    <a:lnTo>
                      <a:pt x="301" y="1198"/>
                    </a:lnTo>
                    <a:lnTo>
                      <a:pt x="301" y="1197"/>
                    </a:lnTo>
                    <a:lnTo>
                      <a:pt x="303" y="1195"/>
                    </a:lnTo>
                    <a:lnTo>
                      <a:pt x="302" y="1193"/>
                    </a:lnTo>
                    <a:lnTo>
                      <a:pt x="302" y="1193"/>
                    </a:lnTo>
                    <a:lnTo>
                      <a:pt x="304" y="1193"/>
                    </a:lnTo>
                    <a:lnTo>
                      <a:pt x="306" y="1193"/>
                    </a:lnTo>
                    <a:lnTo>
                      <a:pt x="305" y="1192"/>
                    </a:lnTo>
                    <a:lnTo>
                      <a:pt x="307" y="1192"/>
                    </a:lnTo>
                    <a:lnTo>
                      <a:pt x="307" y="1191"/>
                    </a:lnTo>
                    <a:lnTo>
                      <a:pt x="307" y="1191"/>
                    </a:lnTo>
                    <a:lnTo>
                      <a:pt x="307" y="1190"/>
                    </a:lnTo>
                    <a:lnTo>
                      <a:pt x="307" y="1190"/>
                    </a:lnTo>
                    <a:lnTo>
                      <a:pt x="307" y="1189"/>
                    </a:lnTo>
                    <a:lnTo>
                      <a:pt x="308" y="1188"/>
                    </a:lnTo>
                    <a:lnTo>
                      <a:pt x="309" y="1189"/>
                    </a:lnTo>
                    <a:lnTo>
                      <a:pt x="309" y="1188"/>
                    </a:lnTo>
                    <a:lnTo>
                      <a:pt x="310" y="1187"/>
                    </a:lnTo>
                    <a:lnTo>
                      <a:pt x="310" y="1186"/>
                    </a:lnTo>
                    <a:lnTo>
                      <a:pt x="311" y="1186"/>
                    </a:lnTo>
                    <a:lnTo>
                      <a:pt x="310" y="1185"/>
                    </a:lnTo>
                    <a:lnTo>
                      <a:pt x="311" y="1185"/>
                    </a:lnTo>
                    <a:lnTo>
                      <a:pt x="311" y="1184"/>
                    </a:lnTo>
                    <a:lnTo>
                      <a:pt x="312" y="1184"/>
                    </a:lnTo>
                    <a:lnTo>
                      <a:pt x="313" y="1181"/>
                    </a:lnTo>
                    <a:lnTo>
                      <a:pt x="313" y="1179"/>
                    </a:lnTo>
                    <a:lnTo>
                      <a:pt x="314" y="1178"/>
                    </a:lnTo>
                    <a:lnTo>
                      <a:pt x="314" y="1175"/>
                    </a:lnTo>
                    <a:lnTo>
                      <a:pt x="313" y="1174"/>
                    </a:lnTo>
                    <a:lnTo>
                      <a:pt x="313" y="1173"/>
                    </a:lnTo>
                    <a:lnTo>
                      <a:pt x="313" y="1172"/>
                    </a:lnTo>
                    <a:lnTo>
                      <a:pt x="313" y="1171"/>
                    </a:lnTo>
                    <a:lnTo>
                      <a:pt x="315" y="1171"/>
                    </a:lnTo>
                    <a:lnTo>
                      <a:pt x="315" y="1170"/>
                    </a:lnTo>
                    <a:lnTo>
                      <a:pt x="313" y="1169"/>
                    </a:lnTo>
                    <a:lnTo>
                      <a:pt x="313" y="1168"/>
                    </a:lnTo>
                    <a:lnTo>
                      <a:pt x="314" y="1167"/>
                    </a:lnTo>
                    <a:lnTo>
                      <a:pt x="315" y="1167"/>
                    </a:lnTo>
                    <a:lnTo>
                      <a:pt x="316" y="1166"/>
                    </a:lnTo>
                    <a:lnTo>
                      <a:pt x="318" y="1165"/>
                    </a:lnTo>
                    <a:lnTo>
                      <a:pt x="318" y="1165"/>
                    </a:lnTo>
                    <a:lnTo>
                      <a:pt x="317" y="1163"/>
                    </a:lnTo>
                    <a:lnTo>
                      <a:pt x="314" y="1161"/>
                    </a:lnTo>
                    <a:lnTo>
                      <a:pt x="315" y="1160"/>
                    </a:lnTo>
                    <a:lnTo>
                      <a:pt x="314" y="1159"/>
                    </a:lnTo>
                    <a:lnTo>
                      <a:pt x="316" y="1159"/>
                    </a:lnTo>
                    <a:lnTo>
                      <a:pt x="315" y="1158"/>
                    </a:lnTo>
                    <a:lnTo>
                      <a:pt x="316" y="1158"/>
                    </a:lnTo>
                    <a:lnTo>
                      <a:pt x="315" y="1158"/>
                    </a:lnTo>
                    <a:lnTo>
                      <a:pt x="315" y="1157"/>
                    </a:lnTo>
                    <a:lnTo>
                      <a:pt x="316" y="1157"/>
                    </a:lnTo>
                    <a:lnTo>
                      <a:pt x="315" y="1156"/>
                    </a:lnTo>
                    <a:lnTo>
                      <a:pt x="317" y="1156"/>
                    </a:lnTo>
                    <a:lnTo>
                      <a:pt x="316" y="1155"/>
                    </a:lnTo>
                    <a:lnTo>
                      <a:pt x="317" y="1154"/>
                    </a:lnTo>
                    <a:lnTo>
                      <a:pt x="316" y="1154"/>
                    </a:lnTo>
                    <a:lnTo>
                      <a:pt x="317" y="1154"/>
                    </a:lnTo>
                    <a:lnTo>
                      <a:pt x="317" y="1152"/>
                    </a:lnTo>
                    <a:lnTo>
                      <a:pt x="317" y="1149"/>
                    </a:lnTo>
                    <a:lnTo>
                      <a:pt x="316" y="1148"/>
                    </a:lnTo>
                    <a:lnTo>
                      <a:pt x="316" y="1147"/>
                    </a:lnTo>
                    <a:lnTo>
                      <a:pt x="314" y="1146"/>
                    </a:lnTo>
                    <a:lnTo>
                      <a:pt x="314" y="1146"/>
                    </a:lnTo>
                    <a:lnTo>
                      <a:pt x="313" y="1145"/>
                    </a:lnTo>
                    <a:lnTo>
                      <a:pt x="312" y="1145"/>
                    </a:lnTo>
                    <a:lnTo>
                      <a:pt x="312" y="1144"/>
                    </a:lnTo>
                    <a:lnTo>
                      <a:pt x="313" y="1143"/>
                    </a:lnTo>
                    <a:lnTo>
                      <a:pt x="313" y="1141"/>
                    </a:lnTo>
                    <a:lnTo>
                      <a:pt x="314" y="1141"/>
                    </a:lnTo>
                    <a:lnTo>
                      <a:pt x="314" y="1139"/>
                    </a:lnTo>
                    <a:lnTo>
                      <a:pt x="316" y="1139"/>
                    </a:lnTo>
                    <a:lnTo>
                      <a:pt x="317" y="1139"/>
                    </a:lnTo>
                    <a:lnTo>
                      <a:pt x="316" y="1139"/>
                    </a:lnTo>
                    <a:lnTo>
                      <a:pt x="316" y="1137"/>
                    </a:lnTo>
                    <a:lnTo>
                      <a:pt x="318" y="1136"/>
                    </a:lnTo>
                    <a:lnTo>
                      <a:pt x="321" y="1136"/>
                    </a:lnTo>
                    <a:lnTo>
                      <a:pt x="319" y="1134"/>
                    </a:lnTo>
                    <a:lnTo>
                      <a:pt x="319" y="1134"/>
                    </a:lnTo>
                    <a:lnTo>
                      <a:pt x="320" y="1133"/>
                    </a:lnTo>
                    <a:lnTo>
                      <a:pt x="319" y="1132"/>
                    </a:lnTo>
                    <a:lnTo>
                      <a:pt x="319" y="1129"/>
                    </a:lnTo>
                    <a:lnTo>
                      <a:pt x="319" y="1127"/>
                    </a:lnTo>
                    <a:lnTo>
                      <a:pt x="319" y="1125"/>
                    </a:lnTo>
                    <a:lnTo>
                      <a:pt x="321" y="1123"/>
                    </a:lnTo>
                    <a:lnTo>
                      <a:pt x="321" y="1123"/>
                    </a:lnTo>
                    <a:lnTo>
                      <a:pt x="321" y="1122"/>
                    </a:lnTo>
                    <a:lnTo>
                      <a:pt x="320" y="1120"/>
                    </a:lnTo>
                    <a:lnTo>
                      <a:pt x="321" y="1119"/>
                    </a:lnTo>
                    <a:lnTo>
                      <a:pt x="321" y="1118"/>
                    </a:lnTo>
                    <a:lnTo>
                      <a:pt x="321" y="1115"/>
                    </a:lnTo>
                    <a:lnTo>
                      <a:pt x="321" y="1114"/>
                    </a:lnTo>
                    <a:lnTo>
                      <a:pt x="321" y="1114"/>
                    </a:lnTo>
                    <a:lnTo>
                      <a:pt x="317" y="1113"/>
                    </a:lnTo>
                    <a:lnTo>
                      <a:pt x="316" y="1111"/>
                    </a:lnTo>
                    <a:lnTo>
                      <a:pt x="316" y="1112"/>
                    </a:lnTo>
                    <a:lnTo>
                      <a:pt x="314" y="1111"/>
                    </a:lnTo>
                    <a:lnTo>
                      <a:pt x="314" y="1110"/>
                    </a:lnTo>
                    <a:lnTo>
                      <a:pt x="316" y="1110"/>
                    </a:lnTo>
                    <a:lnTo>
                      <a:pt x="316" y="1108"/>
                    </a:lnTo>
                    <a:lnTo>
                      <a:pt x="321" y="1106"/>
                    </a:lnTo>
                    <a:lnTo>
                      <a:pt x="322" y="1107"/>
                    </a:lnTo>
                    <a:lnTo>
                      <a:pt x="324" y="1107"/>
                    </a:lnTo>
                    <a:lnTo>
                      <a:pt x="323" y="1109"/>
                    </a:lnTo>
                    <a:lnTo>
                      <a:pt x="323" y="1110"/>
                    </a:lnTo>
                    <a:lnTo>
                      <a:pt x="324" y="1111"/>
                    </a:lnTo>
                    <a:lnTo>
                      <a:pt x="328" y="1111"/>
                    </a:lnTo>
                    <a:lnTo>
                      <a:pt x="328" y="1111"/>
                    </a:lnTo>
                    <a:lnTo>
                      <a:pt x="331" y="1110"/>
                    </a:lnTo>
                    <a:lnTo>
                      <a:pt x="332" y="1111"/>
                    </a:lnTo>
                    <a:lnTo>
                      <a:pt x="332" y="1111"/>
                    </a:lnTo>
                    <a:lnTo>
                      <a:pt x="332" y="1111"/>
                    </a:lnTo>
                    <a:lnTo>
                      <a:pt x="332" y="1113"/>
                    </a:lnTo>
                    <a:lnTo>
                      <a:pt x="332" y="1115"/>
                    </a:lnTo>
                    <a:lnTo>
                      <a:pt x="335" y="1115"/>
                    </a:lnTo>
                    <a:lnTo>
                      <a:pt x="335" y="1114"/>
                    </a:lnTo>
                    <a:lnTo>
                      <a:pt x="335" y="1112"/>
                    </a:lnTo>
                    <a:lnTo>
                      <a:pt x="337" y="1112"/>
                    </a:lnTo>
                    <a:lnTo>
                      <a:pt x="340" y="1113"/>
                    </a:lnTo>
                    <a:lnTo>
                      <a:pt x="340" y="1112"/>
                    </a:lnTo>
                    <a:lnTo>
                      <a:pt x="342" y="1112"/>
                    </a:lnTo>
                    <a:lnTo>
                      <a:pt x="342" y="1111"/>
                    </a:lnTo>
                    <a:lnTo>
                      <a:pt x="342" y="1111"/>
                    </a:lnTo>
                    <a:lnTo>
                      <a:pt x="342" y="1110"/>
                    </a:lnTo>
                    <a:lnTo>
                      <a:pt x="342" y="1110"/>
                    </a:lnTo>
                    <a:lnTo>
                      <a:pt x="341" y="1109"/>
                    </a:lnTo>
                    <a:lnTo>
                      <a:pt x="343" y="1108"/>
                    </a:lnTo>
                    <a:lnTo>
                      <a:pt x="344" y="1107"/>
                    </a:lnTo>
                    <a:lnTo>
                      <a:pt x="343" y="1106"/>
                    </a:lnTo>
                    <a:lnTo>
                      <a:pt x="344" y="1106"/>
                    </a:lnTo>
                    <a:lnTo>
                      <a:pt x="344" y="1105"/>
                    </a:lnTo>
                    <a:lnTo>
                      <a:pt x="344" y="1105"/>
                    </a:lnTo>
                    <a:lnTo>
                      <a:pt x="344" y="1104"/>
                    </a:lnTo>
                    <a:lnTo>
                      <a:pt x="345" y="1102"/>
                    </a:lnTo>
                    <a:lnTo>
                      <a:pt x="346" y="1102"/>
                    </a:lnTo>
                    <a:lnTo>
                      <a:pt x="349" y="1102"/>
                    </a:lnTo>
                    <a:lnTo>
                      <a:pt x="350" y="1101"/>
                    </a:lnTo>
                    <a:lnTo>
                      <a:pt x="351" y="1099"/>
                    </a:lnTo>
                    <a:lnTo>
                      <a:pt x="352" y="1099"/>
                    </a:lnTo>
                    <a:lnTo>
                      <a:pt x="351" y="1099"/>
                    </a:lnTo>
                    <a:lnTo>
                      <a:pt x="353" y="1098"/>
                    </a:lnTo>
                    <a:lnTo>
                      <a:pt x="353" y="1096"/>
                    </a:lnTo>
                    <a:lnTo>
                      <a:pt x="354" y="1095"/>
                    </a:lnTo>
                    <a:lnTo>
                      <a:pt x="358" y="1095"/>
                    </a:lnTo>
                    <a:lnTo>
                      <a:pt x="358" y="1097"/>
                    </a:lnTo>
                    <a:lnTo>
                      <a:pt x="357" y="1101"/>
                    </a:lnTo>
                    <a:lnTo>
                      <a:pt x="356" y="1102"/>
                    </a:lnTo>
                    <a:lnTo>
                      <a:pt x="356" y="1104"/>
                    </a:lnTo>
                    <a:lnTo>
                      <a:pt x="361" y="1105"/>
                    </a:lnTo>
                    <a:lnTo>
                      <a:pt x="361" y="1105"/>
                    </a:lnTo>
                    <a:lnTo>
                      <a:pt x="361" y="1107"/>
                    </a:lnTo>
                    <a:lnTo>
                      <a:pt x="363" y="1108"/>
                    </a:lnTo>
                    <a:lnTo>
                      <a:pt x="363" y="1110"/>
                    </a:lnTo>
                    <a:lnTo>
                      <a:pt x="363" y="1112"/>
                    </a:lnTo>
                    <a:lnTo>
                      <a:pt x="363" y="1113"/>
                    </a:lnTo>
                    <a:lnTo>
                      <a:pt x="361" y="1114"/>
                    </a:lnTo>
                    <a:lnTo>
                      <a:pt x="363" y="1113"/>
                    </a:lnTo>
                    <a:lnTo>
                      <a:pt x="362" y="1115"/>
                    </a:lnTo>
                    <a:lnTo>
                      <a:pt x="363" y="1116"/>
                    </a:lnTo>
                    <a:lnTo>
                      <a:pt x="364" y="1118"/>
                    </a:lnTo>
                    <a:lnTo>
                      <a:pt x="363" y="1120"/>
                    </a:lnTo>
                    <a:lnTo>
                      <a:pt x="364" y="1121"/>
                    </a:lnTo>
                    <a:lnTo>
                      <a:pt x="365" y="1122"/>
                    </a:lnTo>
                    <a:lnTo>
                      <a:pt x="364" y="1123"/>
                    </a:lnTo>
                    <a:lnTo>
                      <a:pt x="363" y="1124"/>
                    </a:lnTo>
                    <a:lnTo>
                      <a:pt x="361" y="1126"/>
                    </a:lnTo>
                    <a:lnTo>
                      <a:pt x="363" y="1125"/>
                    </a:lnTo>
                    <a:lnTo>
                      <a:pt x="365" y="1125"/>
                    </a:lnTo>
                    <a:lnTo>
                      <a:pt x="366" y="1123"/>
                    </a:lnTo>
                    <a:lnTo>
                      <a:pt x="366" y="1122"/>
                    </a:lnTo>
                    <a:lnTo>
                      <a:pt x="369" y="1121"/>
                    </a:lnTo>
                    <a:lnTo>
                      <a:pt x="374" y="1121"/>
                    </a:lnTo>
                    <a:lnTo>
                      <a:pt x="375" y="1123"/>
                    </a:lnTo>
                    <a:lnTo>
                      <a:pt x="379" y="1125"/>
                    </a:lnTo>
                    <a:lnTo>
                      <a:pt x="382" y="1124"/>
                    </a:lnTo>
                    <a:lnTo>
                      <a:pt x="384" y="1122"/>
                    </a:lnTo>
                    <a:lnTo>
                      <a:pt x="389" y="1122"/>
                    </a:lnTo>
                    <a:lnTo>
                      <a:pt x="391" y="1122"/>
                    </a:lnTo>
                    <a:lnTo>
                      <a:pt x="393" y="1122"/>
                    </a:lnTo>
                    <a:lnTo>
                      <a:pt x="396" y="1122"/>
                    </a:lnTo>
                    <a:lnTo>
                      <a:pt x="397" y="1122"/>
                    </a:lnTo>
                    <a:lnTo>
                      <a:pt x="400" y="1122"/>
                    </a:lnTo>
                    <a:lnTo>
                      <a:pt x="403" y="1124"/>
                    </a:lnTo>
                    <a:lnTo>
                      <a:pt x="402" y="1123"/>
                    </a:lnTo>
                    <a:lnTo>
                      <a:pt x="402" y="1122"/>
                    </a:lnTo>
                    <a:lnTo>
                      <a:pt x="403" y="1122"/>
                    </a:lnTo>
                    <a:lnTo>
                      <a:pt x="403" y="1121"/>
                    </a:lnTo>
                    <a:lnTo>
                      <a:pt x="400" y="1121"/>
                    </a:lnTo>
                    <a:lnTo>
                      <a:pt x="400" y="1120"/>
                    </a:lnTo>
                    <a:lnTo>
                      <a:pt x="398" y="1119"/>
                    </a:lnTo>
                    <a:lnTo>
                      <a:pt x="398" y="1118"/>
                    </a:lnTo>
                    <a:lnTo>
                      <a:pt x="396" y="1118"/>
                    </a:lnTo>
                    <a:lnTo>
                      <a:pt x="396" y="1119"/>
                    </a:lnTo>
                    <a:lnTo>
                      <a:pt x="396" y="1120"/>
                    </a:lnTo>
                    <a:lnTo>
                      <a:pt x="391" y="1119"/>
                    </a:lnTo>
                    <a:lnTo>
                      <a:pt x="387" y="1120"/>
                    </a:lnTo>
                    <a:lnTo>
                      <a:pt x="386" y="1119"/>
                    </a:lnTo>
                    <a:lnTo>
                      <a:pt x="385" y="1118"/>
                    </a:lnTo>
                    <a:lnTo>
                      <a:pt x="381" y="1118"/>
                    </a:lnTo>
                    <a:lnTo>
                      <a:pt x="382" y="1119"/>
                    </a:lnTo>
                    <a:lnTo>
                      <a:pt x="381" y="1120"/>
                    </a:lnTo>
                    <a:lnTo>
                      <a:pt x="379" y="1122"/>
                    </a:lnTo>
                    <a:lnTo>
                      <a:pt x="375" y="1120"/>
                    </a:lnTo>
                    <a:lnTo>
                      <a:pt x="374" y="1118"/>
                    </a:lnTo>
                    <a:lnTo>
                      <a:pt x="373" y="1118"/>
                    </a:lnTo>
                    <a:lnTo>
                      <a:pt x="372" y="1118"/>
                    </a:lnTo>
                    <a:lnTo>
                      <a:pt x="370" y="1117"/>
                    </a:lnTo>
                    <a:lnTo>
                      <a:pt x="370" y="1114"/>
                    </a:lnTo>
                    <a:lnTo>
                      <a:pt x="371" y="1113"/>
                    </a:lnTo>
                    <a:lnTo>
                      <a:pt x="369" y="1113"/>
                    </a:lnTo>
                    <a:lnTo>
                      <a:pt x="369" y="1113"/>
                    </a:lnTo>
                    <a:lnTo>
                      <a:pt x="367" y="1113"/>
                    </a:lnTo>
                    <a:lnTo>
                      <a:pt x="367" y="1112"/>
                    </a:lnTo>
                    <a:lnTo>
                      <a:pt x="365" y="1112"/>
                    </a:lnTo>
                    <a:lnTo>
                      <a:pt x="364" y="1111"/>
                    </a:lnTo>
                    <a:lnTo>
                      <a:pt x="364" y="1110"/>
                    </a:lnTo>
                    <a:lnTo>
                      <a:pt x="364" y="1109"/>
                    </a:lnTo>
                    <a:lnTo>
                      <a:pt x="363" y="1106"/>
                    </a:lnTo>
                    <a:lnTo>
                      <a:pt x="364" y="1105"/>
                    </a:lnTo>
                    <a:lnTo>
                      <a:pt x="364" y="1103"/>
                    </a:lnTo>
                    <a:lnTo>
                      <a:pt x="365" y="1102"/>
                    </a:lnTo>
                    <a:lnTo>
                      <a:pt x="365" y="1100"/>
                    </a:lnTo>
                    <a:lnTo>
                      <a:pt x="363" y="1099"/>
                    </a:lnTo>
                    <a:lnTo>
                      <a:pt x="363" y="1099"/>
                    </a:lnTo>
                    <a:lnTo>
                      <a:pt x="363" y="1096"/>
                    </a:lnTo>
                    <a:lnTo>
                      <a:pt x="364" y="1095"/>
                    </a:lnTo>
                    <a:lnTo>
                      <a:pt x="364" y="1094"/>
                    </a:lnTo>
                    <a:lnTo>
                      <a:pt x="365" y="1094"/>
                    </a:lnTo>
                    <a:lnTo>
                      <a:pt x="366" y="1091"/>
                    </a:lnTo>
                    <a:lnTo>
                      <a:pt x="367" y="1091"/>
                    </a:lnTo>
                    <a:lnTo>
                      <a:pt x="370" y="1091"/>
                    </a:lnTo>
                    <a:lnTo>
                      <a:pt x="370" y="1090"/>
                    </a:lnTo>
                    <a:lnTo>
                      <a:pt x="367" y="1088"/>
                    </a:lnTo>
                    <a:lnTo>
                      <a:pt x="368" y="1087"/>
                    </a:lnTo>
                    <a:lnTo>
                      <a:pt x="366" y="1087"/>
                    </a:lnTo>
                    <a:lnTo>
                      <a:pt x="365" y="1085"/>
                    </a:lnTo>
                    <a:lnTo>
                      <a:pt x="363" y="1085"/>
                    </a:lnTo>
                    <a:lnTo>
                      <a:pt x="363" y="1084"/>
                    </a:lnTo>
                    <a:lnTo>
                      <a:pt x="361" y="1083"/>
                    </a:lnTo>
                    <a:lnTo>
                      <a:pt x="360" y="1083"/>
                    </a:lnTo>
                    <a:lnTo>
                      <a:pt x="360" y="1081"/>
                    </a:lnTo>
                    <a:lnTo>
                      <a:pt x="361" y="1081"/>
                    </a:lnTo>
                    <a:lnTo>
                      <a:pt x="363" y="1081"/>
                    </a:lnTo>
                    <a:lnTo>
                      <a:pt x="365" y="1079"/>
                    </a:lnTo>
                    <a:lnTo>
                      <a:pt x="367" y="1079"/>
                    </a:lnTo>
                    <a:lnTo>
                      <a:pt x="367" y="1079"/>
                    </a:lnTo>
                    <a:lnTo>
                      <a:pt x="366" y="1078"/>
                    </a:lnTo>
                    <a:lnTo>
                      <a:pt x="366" y="1077"/>
                    </a:lnTo>
                    <a:lnTo>
                      <a:pt x="369" y="1077"/>
                    </a:lnTo>
                    <a:lnTo>
                      <a:pt x="369" y="1078"/>
                    </a:lnTo>
                    <a:lnTo>
                      <a:pt x="369" y="1079"/>
                    </a:lnTo>
                    <a:lnTo>
                      <a:pt x="370" y="1080"/>
                    </a:lnTo>
                    <a:lnTo>
                      <a:pt x="370" y="1081"/>
                    </a:lnTo>
                    <a:lnTo>
                      <a:pt x="372" y="1081"/>
                    </a:lnTo>
                    <a:lnTo>
                      <a:pt x="374" y="1084"/>
                    </a:lnTo>
                    <a:lnTo>
                      <a:pt x="375" y="1083"/>
                    </a:lnTo>
                    <a:lnTo>
                      <a:pt x="377" y="1084"/>
                    </a:lnTo>
                    <a:lnTo>
                      <a:pt x="379" y="1083"/>
                    </a:lnTo>
                    <a:lnTo>
                      <a:pt x="381" y="1084"/>
                    </a:lnTo>
                    <a:lnTo>
                      <a:pt x="382" y="1085"/>
                    </a:lnTo>
                    <a:lnTo>
                      <a:pt x="384" y="1085"/>
                    </a:lnTo>
                    <a:lnTo>
                      <a:pt x="384" y="1084"/>
                    </a:lnTo>
                    <a:lnTo>
                      <a:pt x="385" y="1085"/>
                    </a:lnTo>
                    <a:lnTo>
                      <a:pt x="385" y="1083"/>
                    </a:lnTo>
                    <a:lnTo>
                      <a:pt x="386" y="1083"/>
                    </a:lnTo>
                    <a:lnTo>
                      <a:pt x="389" y="1082"/>
                    </a:lnTo>
                    <a:lnTo>
                      <a:pt x="389" y="1080"/>
                    </a:lnTo>
                    <a:lnTo>
                      <a:pt x="390" y="1080"/>
                    </a:lnTo>
                    <a:lnTo>
                      <a:pt x="390" y="1079"/>
                    </a:lnTo>
                    <a:lnTo>
                      <a:pt x="390" y="1077"/>
                    </a:lnTo>
                    <a:lnTo>
                      <a:pt x="391" y="1076"/>
                    </a:lnTo>
                    <a:lnTo>
                      <a:pt x="394" y="1078"/>
                    </a:lnTo>
                    <a:lnTo>
                      <a:pt x="396" y="1078"/>
                    </a:lnTo>
                    <a:lnTo>
                      <a:pt x="397" y="1076"/>
                    </a:lnTo>
                    <a:lnTo>
                      <a:pt x="398" y="1075"/>
                    </a:lnTo>
                    <a:lnTo>
                      <a:pt x="400" y="1075"/>
                    </a:lnTo>
                    <a:lnTo>
                      <a:pt x="400" y="1074"/>
                    </a:lnTo>
                    <a:lnTo>
                      <a:pt x="401" y="1074"/>
                    </a:lnTo>
                    <a:lnTo>
                      <a:pt x="402" y="1075"/>
                    </a:lnTo>
                    <a:lnTo>
                      <a:pt x="402" y="1076"/>
                    </a:lnTo>
                    <a:lnTo>
                      <a:pt x="403" y="1076"/>
                    </a:lnTo>
                    <a:lnTo>
                      <a:pt x="403" y="1076"/>
                    </a:lnTo>
                    <a:lnTo>
                      <a:pt x="404" y="1076"/>
                    </a:lnTo>
                    <a:lnTo>
                      <a:pt x="404" y="1077"/>
                    </a:lnTo>
                    <a:lnTo>
                      <a:pt x="406" y="1076"/>
                    </a:lnTo>
                    <a:lnTo>
                      <a:pt x="407" y="1076"/>
                    </a:lnTo>
                    <a:lnTo>
                      <a:pt x="407" y="1077"/>
                    </a:lnTo>
                    <a:lnTo>
                      <a:pt x="408" y="1077"/>
                    </a:lnTo>
                    <a:lnTo>
                      <a:pt x="408" y="1076"/>
                    </a:lnTo>
                    <a:lnTo>
                      <a:pt x="409" y="1076"/>
                    </a:lnTo>
                    <a:lnTo>
                      <a:pt x="410" y="1076"/>
                    </a:lnTo>
                    <a:lnTo>
                      <a:pt x="412" y="1077"/>
                    </a:lnTo>
                    <a:lnTo>
                      <a:pt x="411" y="1076"/>
                    </a:lnTo>
                    <a:lnTo>
                      <a:pt x="412" y="1076"/>
                    </a:lnTo>
                    <a:lnTo>
                      <a:pt x="414" y="1076"/>
                    </a:lnTo>
                    <a:lnTo>
                      <a:pt x="414" y="1076"/>
                    </a:lnTo>
                    <a:lnTo>
                      <a:pt x="414" y="1076"/>
                    </a:lnTo>
                    <a:lnTo>
                      <a:pt x="416" y="1075"/>
                    </a:lnTo>
                    <a:lnTo>
                      <a:pt x="421" y="1075"/>
                    </a:lnTo>
                    <a:lnTo>
                      <a:pt x="426" y="1074"/>
                    </a:lnTo>
                    <a:lnTo>
                      <a:pt x="427" y="1072"/>
                    </a:lnTo>
                    <a:lnTo>
                      <a:pt x="428" y="1071"/>
                    </a:lnTo>
                    <a:lnTo>
                      <a:pt x="428" y="1070"/>
                    </a:lnTo>
                    <a:lnTo>
                      <a:pt x="428" y="1070"/>
                    </a:lnTo>
                    <a:lnTo>
                      <a:pt x="430" y="1069"/>
                    </a:lnTo>
                    <a:lnTo>
                      <a:pt x="430" y="1067"/>
                    </a:lnTo>
                    <a:lnTo>
                      <a:pt x="431" y="1066"/>
                    </a:lnTo>
                    <a:lnTo>
                      <a:pt x="431" y="1064"/>
                    </a:lnTo>
                    <a:lnTo>
                      <a:pt x="433" y="1063"/>
                    </a:lnTo>
                    <a:lnTo>
                      <a:pt x="434" y="1060"/>
                    </a:lnTo>
                    <a:lnTo>
                      <a:pt x="437" y="1058"/>
                    </a:lnTo>
                    <a:lnTo>
                      <a:pt x="437" y="1057"/>
                    </a:lnTo>
                    <a:lnTo>
                      <a:pt x="437" y="1055"/>
                    </a:lnTo>
                    <a:lnTo>
                      <a:pt x="436" y="1053"/>
                    </a:lnTo>
                    <a:lnTo>
                      <a:pt x="437" y="1053"/>
                    </a:lnTo>
                    <a:lnTo>
                      <a:pt x="437" y="1048"/>
                    </a:lnTo>
                    <a:lnTo>
                      <a:pt x="438" y="1048"/>
                    </a:lnTo>
                    <a:lnTo>
                      <a:pt x="438" y="1047"/>
                    </a:lnTo>
                    <a:lnTo>
                      <a:pt x="438" y="1045"/>
                    </a:lnTo>
                    <a:lnTo>
                      <a:pt x="438" y="1043"/>
                    </a:lnTo>
                    <a:lnTo>
                      <a:pt x="440" y="1043"/>
                    </a:lnTo>
                    <a:lnTo>
                      <a:pt x="441" y="1042"/>
                    </a:lnTo>
                    <a:lnTo>
                      <a:pt x="442" y="1037"/>
                    </a:lnTo>
                    <a:lnTo>
                      <a:pt x="440" y="1035"/>
                    </a:lnTo>
                    <a:lnTo>
                      <a:pt x="439" y="1035"/>
                    </a:lnTo>
                    <a:lnTo>
                      <a:pt x="439" y="1034"/>
                    </a:lnTo>
                    <a:lnTo>
                      <a:pt x="438" y="1034"/>
                    </a:lnTo>
                    <a:lnTo>
                      <a:pt x="439" y="1032"/>
                    </a:lnTo>
                    <a:lnTo>
                      <a:pt x="439" y="1031"/>
                    </a:lnTo>
                    <a:lnTo>
                      <a:pt x="441" y="1028"/>
                    </a:lnTo>
                    <a:lnTo>
                      <a:pt x="441" y="1027"/>
                    </a:lnTo>
                    <a:lnTo>
                      <a:pt x="439" y="1026"/>
                    </a:lnTo>
                    <a:lnTo>
                      <a:pt x="439" y="1024"/>
                    </a:lnTo>
                    <a:lnTo>
                      <a:pt x="440" y="1024"/>
                    </a:lnTo>
                    <a:lnTo>
                      <a:pt x="441" y="1023"/>
                    </a:lnTo>
                    <a:lnTo>
                      <a:pt x="443" y="1025"/>
                    </a:lnTo>
                    <a:lnTo>
                      <a:pt x="443" y="1023"/>
                    </a:lnTo>
                    <a:lnTo>
                      <a:pt x="443" y="1023"/>
                    </a:lnTo>
                    <a:lnTo>
                      <a:pt x="445" y="1023"/>
                    </a:lnTo>
                    <a:lnTo>
                      <a:pt x="447" y="1023"/>
                    </a:lnTo>
                    <a:lnTo>
                      <a:pt x="448" y="1023"/>
                    </a:lnTo>
                    <a:lnTo>
                      <a:pt x="449" y="1022"/>
                    </a:lnTo>
                    <a:lnTo>
                      <a:pt x="448" y="1021"/>
                    </a:lnTo>
                    <a:lnTo>
                      <a:pt x="449" y="1020"/>
                    </a:lnTo>
                    <a:lnTo>
                      <a:pt x="450" y="1020"/>
                    </a:lnTo>
                    <a:lnTo>
                      <a:pt x="450" y="1020"/>
                    </a:lnTo>
                    <a:lnTo>
                      <a:pt x="451" y="1020"/>
                    </a:lnTo>
                    <a:lnTo>
                      <a:pt x="450" y="1021"/>
                    </a:lnTo>
                    <a:lnTo>
                      <a:pt x="452" y="1022"/>
                    </a:lnTo>
                    <a:lnTo>
                      <a:pt x="452" y="1022"/>
                    </a:lnTo>
                    <a:lnTo>
                      <a:pt x="454" y="1023"/>
                    </a:lnTo>
                    <a:lnTo>
                      <a:pt x="456" y="1020"/>
                    </a:lnTo>
                    <a:lnTo>
                      <a:pt x="456" y="1018"/>
                    </a:lnTo>
                    <a:lnTo>
                      <a:pt x="456" y="1017"/>
                    </a:lnTo>
                    <a:lnTo>
                      <a:pt x="456" y="1015"/>
                    </a:lnTo>
                    <a:lnTo>
                      <a:pt x="458" y="1014"/>
                    </a:lnTo>
                    <a:lnTo>
                      <a:pt x="458" y="1013"/>
                    </a:lnTo>
                    <a:lnTo>
                      <a:pt x="462" y="1015"/>
                    </a:lnTo>
                    <a:lnTo>
                      <a:pt x="463" y="1013"/>
                    </a:lnTo>
                    <a:lnTo>
                      <a:pt x="466" y="1013"/>
                    </a:lnTo>
                    <a:lnTo>
                      <a:pt x="468" y="1012"/>
                    </a:lnTo>
                    <a:lnTo>
                      <a:pt x="466" y="1010"/>
                    </a:lnTo>
                    <a:lnTo>
                      <a:pt x="469" y="1010"/>
                    </a:lnTo>
                    <a:lnTo>
                      <a:pt x="468" y="1010"/>
                    </a:lnTo>
                    <a:lnTo>
                      <a:pt x="469" y="1010"/>
                    </a:lnTo>
                    <a:lnTo>
                      <a:pt x="469" y="1008"/>
                    </a:lnTo>
                    <a:lnTo>
                      <a:pt x="470" y="1007"/>
                    </a:lnTo>
                    <a:lnTo>
                      <a:pt x="474" y="1007"/>
                    </a:lnTo>
                    <a:lnTo>
                      <a:pt x="475" y="1006"/>
                    </a:lnTo>
                    <a:lnTo>
                      <a:pt x="477" y="1006"/>
                    </a:lnTo>
                    <a:lnTo>
                      <a:pt x="477" y="1006"/>
                    </a:lnTo>
                    <a:lnTo>
                      <a:pt x="478" y="1006"/>
                    </a:lnTo>
                    <a:lnTo>
                      <a:pt x="476" y="1005"/>
                    </a:lnTo>
                    <a:lnTo>
                      <a:pt x="476" y="1002"/>
                    </a:lnTo>
                    <a:lnTo>
                      <a:pt x="477" y="1001"/>
                    </a:lnTo>
                    <a:lnTo>
                      <a:pt x="478" y="1001"/>
                    </a:lnTo>
                    <a:lnTo>
                      <a:pt x="478" y="1000"/>
                    </a:lnTo>
                    <a:lnTo>
                      <a:pt x="480" y="999"/>
                    </a:lnTo>
                    <a:lnTo>
                      <a:pt x="484" y="999"/>
                    </a:lnTo>
                    <a:lnTo>
                      <a:pt x="485" y="997"/>
                    </a:lnTo>
                    <a:lnTo>
                      <a:pt x="485" y="995"/>
                    </a:lnTo>
                    <a:lnTo>
                      <a:pt x="487" y="995"/>
                    </a:lnTo>
                    <a:lnTo>
                      <a:pt x="488" y="993"/>
                    </a:lnTo>
                    <a:lnTo>
                      <a:pt x="490" y="992"/>
                    </a:lnTo>
                    <a:lnTo>
                      <a:pt x="491" y="992"/>
                    </a:lnTo>
                    <a:lnTo>
                      <a:pt x="491" y="990"/>
                    </a:lnTo>
                    <a:lnTo>
                      <a:pt x="491" y="988"/>
                    </a:lnTo>
                    <a:lnTo>
                      <a:pt x="490" y="987"/>
                    </a:lnTo>
                    <a:lnTo>
                      <a:pt x="492" y="985"/>
                    </a:lnTo>
                    <a:lnTo>
                      <a:pt x="493" y="981"/>
                    </a:lnTo>
                    <a:lnTo>
                      <a:pt x="492" y="979"/>
                    </a:lnTo>
                    <a:lnTo>
                      <a:pt x="492" y="978"/>
                    </a:lnTo>
                    <a:lnTo>
                      <a:pt x="492" y="977"/>
                    </a:lnTo>
                    <a:lnTo>
                      <a:pt x="491" y="976"/>
                    </a:lnTo>
                    <a:lnTo>
                      <a:pt x="491" y="975"/>
                    </a:lnTo>
                    <a:lnTo>
                      <a:pt x="495" y="975"/>
                    </a:lnTo>
                    <a:lnTo>
                      <a:pt x="495" y="976"/>
                    </a:lnTo>
                    <a:lnTo>
                      <a:pt x="497" y="976"/>
                    </a:lnTo>
                    <a:lnTo>
                      <a:pt x="499" y="975"/>
                    </a:lnTo>
                    <a:lnTo>
                      <a:pt x="499" y="974"/>
                    </a:lnTo>
                    <a:lnTo>
                      <a:pt x="500" y="974"/>
                    </a:lnTo>
                    <a:lnTo>
                      <a:pt x="500" y="973"/>
                    </a:lnTo>
                    <a:lnTo>
                      <a:pt x="498" y="973"/>
                    </a:lnTo>
                    <a:lnTo>
                      <a:pt x="499" y="972"/>
                    </a:lnTo>
                    <a:lnTo>
                      <a:pt x="498" y="971"/>
                    </a:lnTo>
                    <a:lnTo>
                      <a:pt x="500" y="970"/>
                    </a:lnTo>
                    <a:lnTo>
                      <a:pt x="500" y="969"/>
                    </a:lnTo>
                    <a:lnTo>
                      <a:pt x="501" y="968"/>
                    </a:lnTo>
                    <a:lnTo>
                      <a:pt x="503" y="968"/>
                    </a:lnTo>
                    <a:lnTo>
                      <a:pt x="505" y="968"/>
                    </a:lnTo>
                    <a:lnTo>
                      <a:pt x="506" y="967"/>
                    </a:lnTo>
                    <a:lnTo>
                      <a:pt x="507" y="967"/>
                    </a:lnTo>
                    <a:lnTo>
                      <a:pt x="508" y="966"/>
                    </a:lnTo>
                    <a:lnTo>
                      <a:pt x="507" y="965"/>
                    </a:lnTo>
                    <a:lnTo>
                      <a:pt x="508" y="965"/>
                    </a:lnTo>
                    <a:lnTo>
                      <a:pt x="507" y="964"/>
                    </a:lnTo>
                    <a:lnTo>
                      <a:pt x="508" y="963"/>
                    </a:lnTo>
                    <a:lnTo>
                      <a:pt x="508" y="962"/>
                    </a:lnTo>
                    <a:lnTo>
                      <a:pt x="510" y="960"/>
                    </a:lnTo>
                    <a:lnTo>
                      <a:pt x="515" y="958"/>
                    </a:lnTo>
                    <a:lnTo>
                      <a:pt x="517" y="958"/>
                    </a:lnTo>
                    <a:lnTo>
                      <a:pt x="520" y="956"/>
                    </a:lnTo>
                    <a:lnTo>
                      <a:pt x="520" y="957"/>
                    </a:lnTo>
                    <a:lnTo>
                      <a:pt x="522" y="955"/>
                    </a:lnTo>
                    <a:lnTo>
                      <a:pt x="523" y="954"/>
                    </a:lnTo>
                    <a:lnTo>
                      <a:pt x="523" y="953"/>
                    </a:lnTo>
                    <a:lnTo>
                      <a:pt x="528" y="953"/>
                    </a:lnTo>
                    <a:lnTo>
                      <a:pt x="528" y="952"/>
                    </a:lnTo>
                    <a:lnTo>
                      <a:pt x="528" y="950"/>
                    </a:lnTo>
                    <a:lnTo>
                      <a:pt x="529" y="949"/>
                    </a:lnTo>
                    <a:lnTo>
                      <a:pt x="532" y="949"/>
                    </a:lnTo>
                    <a:lnTo>
                      <a:pt x="532" y="947"/>
                    </a:lnTo>
                    <a:lnTo>
                      <a:pt x="534" y="946"/>
                    </a:lnTo>
                    <a:lnTo>
                      <a:pt x="534" y="945"/>
                    </a:lnTo>
                    <a:lnTo>
                      <a:pt x="534" y="944"/>
                    </a:lnTo>
                    <a:lnTo>
                      <a:pt x="535" y="943"/>
                    </a:lnTo>
                    <a:lnTo>
                      <a:pt x="534" y="943"/>
                    </a:lnTo>
                    <a:lnTo>
                      <a:pt x="536" y="942"/>
                    </a:lnTo>
                    <a:lnTo>
                      <a:pt x="536" y="940"/>
                    </a:lnTo>
                    <a:lnTo>
                      <a:pt x="535" y="940"/>
                    </a:lnTo>
                    <a:lnTo>
                      <a:pt x="536" y="939"/>
                    </a:lnTo>
                    <a:lnTo>
                      <a:pt x="536" y="937"/>
                    </a:lnTo>
                    <a:lnTo>
                      <a:pt x="535" y="937"/>
                    </a:lnTo>
                    <a:lnTo>
                      <a:pt x="536" y="934"/>
                    </a:lnTo>
                    <a:lnTo>
                      <a:pt x="534" y="933"/>
                    </a:lnTo>
                    <a:lnTo>
                      <a:pt x="534" y="933"/>
                    </a:lnTo>
                    <a:lnTo>
                      <a:pt x="536" y="932"/>
                    </a:lnTo>
                    <a:lnTo>
                      <a:pt x="535" y="929"/>
                    </a:lnTo>
                    <a:lnTo>
                      <a:pt x="536" y="927"/>
                    </a:lnTo>
                    <a:lnTo>
                      <a:pt x="536" y="926"/>
                    </a:lnTo>
                    <a:lnTo>
                      <a:pt x="536" y="924"/>
                    </a:lnTo>
                    <a:lnTo>
                      <a:pt x="536" y="924"/>
                    </a:lnTo>
                    <a:lnTo>
                      <a:pt x="536" y="923"/>
                    </a:lnTo>
                    <a:lnTo>
                      <a:pt x="536" y="922"/>
                    </a:lnTo>
                    <a:lnTo>
                      <a:pt x="536" y="922"/>
                    </a:lnTo>
                    <a:lnTo>
                      <a:pt x="536" y="920"/>
                    </a:lnTo>
                    <a:lnTo>
                      <a:pt x="536" y="919"/>
                    </a:lnTo>
                    <a:lnTo>
                      <a:pt x="536" y="918"/>
                    </a:lnTo>
                    <a:lnTo>
                      <a:pt x="536" y="918"/>
                    </a:lnTo>
                    <a:lnTo>
                      <a:pt x="536" y="917"/>
                    </a:lnTo>
                    <a:lnTo>
                      <a:pt x="536" y="914"/>
                    </a:lnTo>
                    <a:lnTo>
                      <a:pt x="536" y="913"/>
                    </a:lnTo>
                    <a:lnTo>
                      <a:pt x="536" y="911"/>
                    </a:lnTo>
                    <a:lnTo>
                      <a:pt x="538" y="912"/>
                    </a:lnTo>
                    <a:lnTo>
                      <a:pt x="539" y="912"/>
                    </a:lnTo>
                    <a:lnTo>
                      <a:pt x="537" y="911"/>
                    </a:lnTo>
                    <a:lnTo>
                      <a:pt x="537" y="908"/>
                    </a:lnTo>
                    <a:lnTo>
                      <a:pt x="537" y="908"/>
                    </a:lnTo>
                    <a:lnTo>
                      <a:pt x="537" y="905"/>
                    </a:lnTo>
                    <a:lnTo>
                      <a:pt x="536" y="904"/>
                    </a:lnTo>
                    <a:lnTo>
                      <a:pt x="537" y="903"/>
                    </a:lnTo>
                    <a:lnTo>
                      <a:pt x="536" y="901"/>
                    </a:lnTo>
                    <a:lnTo>
                      <a:pt x="537" y="901"/>
                    </a:lnTo>
                    <a:lnTo>
                      <a:pt x="537" y="901"/>
                    </a:lnTo>
                    <a:lnTo>
                      <a:pt x="537" y="900"/>
                    </a:lnTo>
                    <a:lnTo>
                      <a:pt x="537" y="899"/>
                    </a:lnTo>
                    <a:lnTo>
                      <a:pt x="536" y="898"/>
                    </a:lnTo>
                    <a:lnTo>
                      <a:pt x="537" y="897"/>
                    </a:lnTo>
                    <a:lnTo>
                      <a:pt x="537" y="893"/>
                    </a:lnTo>
                    <a:lnTo>
                      <a:pt x="536" y="891"/>
                    </a:lnTo>
                    <a:lnTo>
                      <a:pt x="536" y="887"/>
                    </a:lnTo>
                    <a:lnTo>
                      <a:pt x="535" y="883"/>
                    </a:lnTo>
                    <a:lnTo>
                      <a:pt x="536" y="881"/>
                    </a:lnTo>
                    <a:lnTo>
                      <a:pt x="534" y="881"/>
                    </a:lnTo>
                    <a:lnTo>
                      <a:pt x="534" y="880"/>
                    </a:lnTo>
                    <a:lnTo>
                      <a:pt x="535" y="877"/>
                    </a:lnTo>
                    <a:lnTo>
                      <a:pt x="534" y="876"/>
                    </a:lnTo>
                    <a:lnTo>
                      <a:pt x="534" y="876"/>
                    </a:lnTo>
                    <a:lnTo>
                      <a:pt x="534" y="876"/>
                    </a:lnTo>
                    <a:lnTo>
                      <a:pt x="533" y="875"/>
                    </a:lnTo>
                    <a:lnTo>
                      <a:pt x="533" y="874"/>
                    </a:lnTo>
                    <a:lnTo>
                      <a:pt x="532" y="874"/>
                    </a:lnTo>
                    <a:lnTo>
                      <a:pt x="532" y="872"/>
                    </a:lnTo>
                    <a:lnTo>
                      <a:pt x="532" y="872"/>
                    </a:lnTo>
                    <a:lnTo>
                      <a:pt x="533" y="872"/>
                    </a:lnTo>
                    <a:lnTo>
                      <a:pt x="534" y="872"/>
                    </a:lnTo>
                    <a:lnTo>
                      <a:pt x="534" y="869"/>
                    </a:lnTo>
                    <a:lnTo>
                      <a:pt x="533" y="867"/>
                    </a:lnTo>
                    <a:lnTo>
                      <a:pt x="533" y="866"/>
                    </a:lnTo>
                    <a:lnTo>
                      <a:pt x="533" y="866"/>
                    </a:lnTo>
                    <a:lnTo>
                      <a:pt x="532" y="864"/>
                    </a:lnTo>
                    <a:lnTo>
                      <a:pt x="533" y="863"/>
                    </a:lnTo>
                    <a:lnTo>
                      <a:pt x="531" y="861"/>
                    </a:lnTo>
                    <a:lnTo>
                      <a:pt x="531" y="860"/>
                    </a:lnTo>
                    <a:lnTo>
                      <a:pt x="532" y="859"/>
                    </a:lnTo>
                    <a:lnTo>
                      <a:pt x="532" y="857"/>
                    </a:lnTo>
                    <a:lnTo>
                      <a:pt x="533" y="857"/>
                    </a:lnTo>
                    <a:lnTo>
                      <a:pt x="532" y="855"/>
                    </a:lnTo>
                    <a:lnTo>
                      <a:pt x="533" y="855"/>
                    </a:lnTo>
                    <a:lnTo>
                      <a:pt x="533" y="854"/>
                    </a:lnTo>
                    <a:lnTo>
                      <a:pt x="534" y="854"/>
                    </a:lnTo>
                    <a:lnTo>
                      <a:pt x="533" y="852"/>
                    </a:lnTo>
                    <a:lnTo>
                      <a:pt x="534" y="851"/>
                    </a:lnTo>
                    <a:lnTo>
                      <a:pt x="536" y="850"/>
                    </a:lnTo>
                    <a:lnTo>
                      <a:pt x="537" y="849"/>
                    </a:lnTo>
                    <a:lnTo>
                      <a:pt x="536" y="849"/>
                    </a:lnTo>
                    <a:lnTo>
                      <a:pt x="537" y="849"/>
                    </a:lnTo>
                    <a:lnTo>
                      <a:pt x="537" y="848"/>
                    </a:lnTo>
                    <a:lnTo>
                      <a:pt x="539" y="846"/>
                    </a:lnTo>
                    <a:lnTo>
                      <a:pt x="538" y="845"/>
                    </a:lnTo>
                    <a:lnTo>
                      <a:pt x="539" y="845"/>
                    </a:lnTo>
                    <a:lnTo>
                      <a:pt x="542" y="843"/>
                    </a:lnTo>
                    <a:lnTo>
                      <a:pt x="542" y="841"/>
                    </a:lnTo>
                    <a:lnTo>
                      <a:pt x="542" y="840"/>
                    </a:lnTo>
                    <a:lnTo>
                      <a:pt x="541" y="840"/>
                    </a:lnTo>
                    <a:lnTo>
                      <a:pt x="542" y="839"/>
                    </a:lnTo>
                    <a:lnTo>
                      <a:pt x="541" y="839"/>
                    </a:lnTo>
                    <a:lnTo>
                      <a:pt x="541" y="838"/>
                    </a:lnTo>
                    <a:lnTo>
                      <a:pt x="541" y="838"/>
                    </a:lnTo>
                    <a:lnTo>
                      <a:pt x="541" y="837"/>
                    </a:lnTo>
                    <a:lnTo>
                      <a:pt x="541" y="837"/>
                    </a:lnTo>
                    <a:lnTo>
                      <a:pt x="541" y="834"/>
                    </a:lnTo>
                    <a:lnTo>
                      <a:pt x="542" y="834"/>
                    </a:lnTo>
                    <a:lnTo>
                      <a:pt x="543" y="832"/>
                    </a:lnTo>
                    <a:lnTo>
                      <a:pt x="543" y="832"/>
                    </a:lnTo>
                    <a:lnTo>
                      <a:pt x="544" y="828"/>
                    </a:lnTo>
                    <a:lnTo>
                      <a:pt x="543" y="828"/>
                    </a:lnTo>
                    <a:lnTo>
                      <a:pt x="543" y="827"/>
                    </a:lnTo>
                    <a:lnTo>
                      <a:pt x="542" y="826"/>
                    </a:lnTo>
                    <a:lnTo>
                      <a:pt x="545" y="822"/>
                    </a:lnTo>
                    <a:lnTo>
                      <a:pt x="546" y="819"/>
                    </a:lnTo>
                    <a:lnTo>
                      <a:pt x="548" y="817"/>
                    </a:lnTo>
                    <a:lnTo>
                      <a:pt x="548" y="816"/>
                    </a:lnTo>
                    <a:lnTo>
                      <a:pt x="547" y="814"/>
                    </a:lnTo>
                    <a:lnTo>
                      <a:pt x="548" y="813"/>
                    </a:lnTo>
                    <a:lnTo>
                      <a:pt x="547" y="812"/>
                    </a:lnTo>
                    <a:lnTo>
                      <a:pt x="547" y="812"/>
                    </a:lnTo>
                    <a:lnTo>
                      <a:pt x="548" y="812"/>
                    </a:lnTo>
                    <a:lnTo>
                      <a:pt x="548" y="811"/>
                    </a:lnTo>
                    <a:lnTo>
                      <a:pt x="547" y="810"/>
                    </a:lnTo>
                    <a:lnTo>
                      <a:pt x="548" y="809"/>
                    </a:lnTo>
                    <a:lnTo>
                      <a:pt x="547" y="808"/>
                    </a:lnTo>
                    <a:lnTo>
                      <a:pt x="549" y="805"/>
                    </a:lnTo>
                    <a:lnTo>
                      <a:pt x="548" y="804"/>
                    </a:lnTo>
                    <a:lnTo>
                      <a:pt x="549" y="803"/>
                    </a:lnTo>
                    <a:lnTo>
                      <a:pt x="549" y="802"/>
                    </a:lnTo>
                    <a:lnTo>
                      <a:pt x="548" y="801"/>
                    </a:lnTo>
                    <a:lnTo>
                      <a:pt x="548" y="800"/>
                    </a:lnTo>
                    <a:lnTo>
                      <a:pt x="547" y="798"/>
                    </a:lnTo>
                    <a:lnTo>
                      <a:pt x="548" y="798"/>
                    </a:lnTo>
                    <a:lnTo>
                      <a:pt x="548" y="797"/>
                    </a:lnTo>
                    <a:lnTo>
                      <a:pt x="547" y="797"/>
                    </a:lnTo>
                    <a:lnTo>
                      <a:pt x="547" y="796"/>
                    </a:lnTo>
                    <a:lnTo>
                      <a:pt x="549" y="796"/>
                    </a:lnTo>
                    <a:lnTo>
                      <a:pt x="548" y="792"/>
                    </a:lnTo>
                    <a:lnTo>
                      <a:pt x="548" y="791"/>
                    </a:lnTo>
                    <a:lnTo>
                      <a:pt x="549" y="789"/>
                    </a:lnTo>
                    <a:lnTo>
                      <a:pt x="549" y="787"/>
                    </a:lnTo>
                    <a:lnTo>
                      <a:pt x="548" y="787"/>
                    </a:lnTo>
                    <a:lnTo>
                      <a:pt x="547" y="787"/>
                    </a:lnTo>
                    <a:lnTo>
                      <a:pt x="549" y="785"/>
                    </a:lnTo>
                    <a:lnTo>
                      <a:pt x="551" y="785"/>
                    </a:lnTo>
                    <a:lnTo>
                      <a:pt x="550" y="784"/>
                    </a:lnTo>
                    <a:lnTo>
                      <a:pt x="551" y="782"/>
                    </a:lnTo>
                    <a:lnTo>
                      <a:pt x="550" y="781"/>
                    </a:lnTo>
                    <a:lnTo>
                      <a:pt x="550" y="781"/>
                    </a:lnTo>
                    <a:lnTo>
                      <a:pt x="551" y="779"/>
                    </a:lnTo>
                    <a:lnTo>
                      <a:pt x="552" y="779"/>
                    </a:lnTo>
                    <a:lnTo>
                      <a:pt x="551" y="777"/>
                    </a:lnTo>
                    <a:lnTo>
                      <a:pt x="552" y="777"/>
                    </a:lnTo>
                    <a:lnTo>
                      <a:pt x="553" y="777"/>
                    </a:lnTo>
                    <a:lnTo>
                      <a:pt x="553" y="777"/>
                    </a:lnTo>
                    <a:lnTo>
                      <a:pt x="555" y="777"/>
                    </a:lnTo>
                    <a:lnTo>
                      <a:pt x="555" y="777"/>
                    </a:lnTo>
                    <a:lnTo>
                      <a:pt x="558" y="777"/>
                    </a:lnTo>
                    <a:lnTo>
                      <a:pt x="558" y="777"/>
                    </a:lnTo>
                    <a:lnTo>
                      <a:pt x="562" y="779"/>
                    </a:lnTo>
                    <a:lnTo>
                      <a:pt x="562" y="780"/>
                    </a:lnTo>
                    <a:lnTo>
                      <a:pt x="563" y="780"/>
                    </a:lnTo>
                    <a:lnTo>
                      <a:pt x="564" y="778"/>
                    </a:lnTo>
                    <a:lnTo>
                      <a:pt x="578" y="777"/>
                    </a:lnTo>
                    <a:lnTo>
                      <a:pt x="581" y="779"/>
                    </a:lnTo>
                    <a:lnTo>
                      <a:pt x="587" y="782"/>
                    </a:lnTo>
                    <a:lnTo>
                      <a:pt x="591" y="782"/>
                    </a:lnTo>
                    <a:lnTo>
                      <a:pt x="592" y="783"/>
                    </a:lnTo>
                    <a:lnTo>
                      <a:pt x="594" y="783"/>
                    </a:lnTo>
                    <a:lnTo>
                      <a:pt x="598" y="783"/>
                    </a:lnTo>
                    <a:lnTo>
                      <a:pt x="601" y="785"/>
                    </a:lnTo>
                    <a:lnTo>
                      <a:pt x="603" y="785"/>
                    </a:lnTo>
                    <a:lnTo>
                      <a:pt x="604" y="786"/>
                    </a:lnTo>
                    <a:lnTo>
                      <a:pt x="609" y="790"/>
                    </a:lnTo>
                    <a:lnTo>
                      <a:pt x="609" y="791"/>
                    </a:lnTo>
                    <a:lnTo>
                      <a:pt x="611" y="792"/>
                    </a:lnTo>
                    <a:lnTo>
                      <a:pt x="612" y="795"/>
                    </a:lnTo>
                    <a:lnTo>
                      <a:pt x="615" y="797"/>
                    </a:lnTo>
                    <a:lnTo>
                      <a:pt x="618" y="797"/>
                    </a:lnTo>
                    <a:lnTo>
                      <a:pt x="622" y="800"/>
                    </a:lnTo>
                    <a:lnTo>
                      <a:pt x="632" y="800"/>
                    </a:lnTo>
                    <a:lnTo>
                      <a:pt x="633" y="800"/>
                    </a:lnTo>
                    <a:lnTo>
                      <a:pt x="637" y="801"/>
                    </a:lnTo>
                    <a:lnTo>
                      <a:pt x="640" y="800"/>
                    </a:lnTo>
                    <a:lnTo>
                      <a:pt x="641" y="799"/>
                    </a:lnTo>
                    <a:lnTo>
                      <a:pt x="647" y="798"/>
                    </a:lnTo>
                    <a:lnTo>
                      <a:pt x="649" y="797"/>
                    </a:lnTo>
                    <a:lnTo>
                      <a:pt x="650" y="797"/>
                    </a:lnTo>
                    <a:lnTo>
                      <a:pt x="653" y="796"/>
                    </a:lnTo>
                    <a:lnTo>
                      <a:pt x="657" y="793"/>
                    </a:lnTo>
                    <a:lnTo>
                      <a:pt x="657" y="792"/>
                    </a:lnTo>
                    <a:lnTo>
                      <a:pt x="662" y="786"/>
                    </a:lnTo>
                    <a:lnTo>
                      <a:pt x="664" y="782"/>
                    </a:lnTo>
                    <a:lnTo>
                      <a:pt x="667" y="781"/>
                    </a:lnTo>
                    <a:lnTo>
                      <a:pt x="667" y="780"/>
                    </a:lnTo>
                    <a:lnTo>
                      <a:pt x="669" y="778"/>
                    </a:lnTo>
                    <a:lnTo>
                      <a:pt x="668" y="776"/>
                    </a:lnTo>
                    <a:lnTo>
                      <a:pt x="671" y="773"/>
                    </a:lnTo>
                    <a:lnTo>
                      <a:pt x="676" y="765"/>
                    </a:lnTo>
                    <a:lnTo>
                      <a:pt x="678" y="764"/>
                    </a:lnTo>
                    <a:lnTo>
                      <a:pt x="684" y="764"/>
                    </a:lnTo>
                    <a:lnTo>
                      <a:pt x="686" y="762"/>
                    </a:lnTo>
                    <a:lnTo>
                      <a:pt x="688" y="759"/>
                    </a:lnTo>
                    <a:lnTo>
                      <a:pt x="689" y="756"/>
                    </a:lnTo>
                    <a:lnTo>
                      <a:pt x="689" y="755"/>
                    </a:lnTo>
                    <a:lnTo>
                      <a:pt x="690" y="752"/>
                    </a:lnTo>
                    <a:lnTo>
                      <a:pt x="691" y="749"/>
                    </a:lnTo>
                    <a:lnTo>
                      <a:pt x="693" y="747"/>
                    </a:lnTo>
                    <a:lnTo>
                      <a:pt x="696" y="747"/>
                    </a:lnTo>
                    <a:lnTo>
                      <a:pt x="700" y="749"/>
                    </a:lnTo>
                    <a:lnTo>
                      <a:pt x="699" y="750"/>
                    </a:lnTo>
                    <a:lnTo>
                      <a:pt x="698" y="750"/>
                    </a:lnTo>
                    <a:lnTo>
                      <a:pt x="699" y="753"/>
                    </a:lnTo>
                    <a:lnTo>
                      <a:pt x="699" y="753"/>
                    </a:lnTo>
                    <a:lnTo>
                      <a:pt x="699" y="753"/>
                    </a:lnTo>
                    <a:lnTo>
                      <a:pt x="699" y="754"/>
                    </a:lnTo>
                    <a:lnTo>
                      <a:pt x="699" y="755"/>
                    </a:lnTo>
                    <a:lnTo>
                      <a:pt x="701" y="754"/>
                    </a:lnTo>
                    <a:lnTo>
                      <a:pt x="702" y="753"/>
                    </a:lnTo>
                    <a:lnTo>
                      <a:pt x="704" y="751"/>
                    </a:lnTo>
                    <a:lnTo>
                      <a:pt x="706" y="751"/>
                    </a:lnTo>
                    <a:lnTo>
                      <a:pt x="706" y="753"/>
                    </a:lnTo>
                    <a:lnTo>
                      <a:pt x="708" y="754"/>
                    </a:lnTo>
                    <a:lnTo>
                      <a:pt x="707" y="756"/>
                    </a:lnTo>
                    <a:lnTo>
                      <a:pt x="708" y="761"/>
                    </a:lnTo>
                    <a:lnTo>
                      <a:pt x="707" y="762"/>
                    </a:lnTo>
                    <a:lnTo>
                      <a:pt x="706" y="762"/>
                    </a:lnTo>
                    <a:lnTo>
                      <a:pt x="706" y="764"/>
                    </a:lnTo>
                    <a:lnTo>
                      <a:pt x="705" y="766"/>
                    </a:lnTo>
                    <a:lnTo>
                      <a:pt x="704" y="766"/>
                    </a:lnTo>
                    <a:lnTo>
                      <a:pt x="704" y="767"/>
                    </a:lnTo>
                    <a:lnTo>
                      <a:pt x="702" y="769"/>
                    </a:lnTo>
                    <a:lnTo>
                      <a:pt x="703" y="774"/>
                    </a:lnTo>
                    <a:lnTo>
                      <a:pt x="702" y="776"/>
                    </a:lnTo>
                    <a:lnTo>
                      <a:pt x="702" y="779"/>
                    </a:lnTo>
                    <a:lnTo>
                      <a:pt x="702" y="780"/>
                    </a:lnTo>
                    <a:lnTo>
                      <a:pt x="703" y="780"/>
                    </a:lnTo>
                    <a:lnTo>
                      <a:pt x="703" y="779"/>
                    </a:lnTo>
                    <a:lnTo>
                      <a:pt x="704" y="777"/>
                    </a:lnTo>
                    <a:lnTo>
                      <a:pt x="704" y="770"/>
                    </a:lnTo>
                    <a:lnTo>
                      <a:pt x="705" y="769"/>
                    </a:lnTo>
                    <a:lnTo>
                      <a:pt x="706" y="767"/>
                    </a:lnTo>
                    <a:lnTo>
                      <a:pt x="709" y="767"/>
                    </a:lnTo>
                    <a:lnTo>
                      <a:pt x="710" y="765"/>
                    </a:lnTo>
                    <a:lnTo>
                      <a:pt x="710" y="762"/>
                    </a:lnTo>
                    <a:lnTo>
                      <a:pt x="711" y="762"/>
                    </a:lnTo>
                    <a:lnTo>
                      <a:pt x="712" y="759"/>
                    </a:lnTo>
                    <a:lnTo>
                      <a:pt x="712" y="757"/>
                    </a:lnTo>
                    <a:lnTo>
                      <a:pt x="711" y="757"/>
                    </a:lnTo>
                    <a:lnTo>
                      <a:pt x="711" y="757"/>
                    </a:lnTo>
                    <a:lnTo>
                      <a:pt x="712" y="756"/>
                    </a:lnTo>
                    <a:lnTo>
                      <a:pt x="712" y="754"/>
                    </a:lnTo>
                    <a:lnTo>
                      <a:pt x="713" y="751"/>
                    </a:lnTo>
                    <a:lnTo>
                      <a:pt x="714" y="748"/>
                    </a:lnTo>
                    <a:lnTo>
                      <a:pt x="712" y="747"/>
                    </a:lnTo>
                    <a:lnTo>
                      <a:pt x="715" y="745"/>
                    </a:lnTo>
                    <a:lnTo>
                      <a:pt x="716" y="743"/>
                    </a:lnTo>
                    <a:lnTo>
                      <a:pt x="716" y="742"/>
                    </a:lnTo>
                    <a:lnTo>
                      <a:pt x="719" y="741"/>
                    </a:lnTo>
                    <a:lnTo>
                      <a:pt x="720" y="740"/>
                    </a:lnTo>
                    <a:lnTo>
                      <a:pt x="722" y="740"/>
                    </a:lnTo>
                    <a:lnTo>
                      <a:pt x="724" y="739"/>
                    </a:lnTo>
                    <a:lnTo>
                      <a:pt x="724" y="737"/>
                    </a:lnTo>
                    <a:lnTo>
                      <a:pt x="725" y="736"/>
                    </a:lnTo>
                    <a:lnTo>
                      <a:pt x="732" y="737"/>
                    </a:lnTo>
                    <a:lnTo>
                      <a:pt x="733" y="738"/>
                    </a:lnTo>
                    <a:lnTo>
                      <a:pt x="735" y="738"/>
                    </a:lnTo>
                    <a:lnTo>
                      <a:pt x="738" y="738"/>
                    </a:lnTo>
                    <a:lnTo>
                      <a:pt x="740" y="737"/>
                    </a:lnTo>
                    <a:lnTo>
                      <a:pt x="741" y="736"/>
                    </a:lnTo>
                    <a:lnTo>
                      <a:pt x="741" y="730"/>
                    </a:lnTo>
                    <a:lnTo>
                      <a:pt x="743" y="729"/>
                    </a:lnTo>
                    <a:lnTo>
                      <a:pt x="747" y="732"/>
                    </a:lnTo>
                    <a:lnTo>
                      <a:pt x="747" y="733"/>
                    </a:lnTo>
                    <a:lnTo>
                      <a:pt x="749" y="733"/>
                    </a:lnTo>
                    <a:lnTo>
                      <a:pt x="750" y="734"/>
                    </a:lnTo>
                    <a:lnTo>
                      <a:pt x="755" y="735"/>
                    </a:lnTo>
                    <a:lnTo>
                      <a:pt x="757" y="738"/>
                    </a:lnTo>
                    <a:lnTo>
                      <a:pt x="759" y="738"/>
                    </a:lnTo>
                    <a:lnTo>
                      <a:pt x="759" y="739"/>
                    </a:lnTo>
                    <a:lnTo>
                      <a:pt x="762" y="739"/>
                    </a:lnTo>
                    <a:lnTo>
                      <a:pt x="764" y="738"/>
                    </a:lnTo>
                    <a:lnTo>
                      <a:pt x="767" y="737"/>
                    </a:lnTo>
                    <a:lnTo>
                      <a:pt x="765" y="736"/>
                    </a:lnTo>
                    <a:lnTo>
                      <a:pt x="762" y="736"/>
                    </a:lnTo>
                    <a:lnTo>
                      <a:pt x="762" y="737"/>
                    </a:lnTo>
                    <a:lnTo>
                      <a:pt x="761" y="737"/>
                    </a:lnTo>
                    <a:lnTo>
                      <a:pt x="761" y="736"/>
                    </a:lnTo>
                    <a:lnTo>
                      <a:pt x="758" y="735"/>
                    </a:lnTo>
                    <a:lnTo>
                      <a:pt x="758" y="735"/>
                    </a:lnTo>
                    <a:lnTo>
                      <a:pt x="756" y="734"/>
                    </a:lnTo>
                    <a:lnTo>
                      <a:pt x="754" y="732"/>
                    </a:lnTo>
                    <a:lnTo>
                      <a:pt x="752" y="732"/>
                    </a:lnTo>
                    <a:lnTo>
                      <a:pt x="751" y="731"/>
                    </a:lnTo>
                    <a:lnTo>
                      <a:pt x="750" y="731"/>
                    </a:lnTo>
                    <a:lnTo>
                      <a:pt x="750" y="730"/>
                    </a:lnTo>
                    <a:lnTo>
                      <a:pt x="749" y="730"/>
                    </a:lnTo>
                    <a:lnTo>
                      <a:pt x="747" y="727"/>
                    </a:lnTo>
                    <a:lnTo>
                      <a:pt x="741" y="727"/>
                    </a:lnTo>
                    <a:lnTo>
                      <a:pt x="737" y="728"/>
                    </a:lnTo>
                    <a:lnTo>
                      <a:pt x="737" y="732"/>
                    </a:lnTo>
                    <a:lnTo>
                      <a:pt x="733" y="733"/>
                    </a:lnTo>
                    <a:lnTo>
                      <a:pt x="732" y="733"/>
                    </a:lnTo>
                    <a:lnTo>
                      <a:pt x="730" y="734"/>
                    </a:lnTo>
                    <a:lnTo>
                      <a:pt x="729" y="734"/>
                    </a:lnTo>
                    <a:lnTo>
                      <a:pt x="728" y="735"/>
                    </a:lnTo>
                    <a:lnTo>
                      <a:pt x="726" y="734"/>
                    </a:lnTo>
                    <a:lnTo>
                      <a:pt x="726" y="733"/>
                    </a:lnTo>
                    <a:lnTo>
                      <a:pt x="723" y="733"/>
                    </a:lnTo>
                    <a:lnTo>
                      <a:pt x="720" y="735"/>
                    </a:lnTo>
                    <a:lnTo>
                      <a:pt x="719" y="737"/>
                    </a:lnTo>
                    <a:lnTo>
                      <a:pt x="718" y="736"/>
                    </a:lnTo>
                    <a:lnTo>
                      <a:pt x="718" y="737"/>
                    </a:lnTo>
                    <a:lnTo>
                      <a:pt x="716" y="738"/>
                    </a:lnTo>
                    <a:lnTo>
                      <a:pt x="710" y="740"/>
                    </a:lnTo>
                    <a:lnTo>
                      <a:pt x="710" y="741"/>
                    </a:lnTo>
                    <a:lnTo>
                      <a:pt x="707" y="744"/>
                    </a:lnTo>
                    <a:lnTo>
                      <a:pt x="708" y="745"/>
                    </a:lnTo>
                    <a:lnTo>
                      <a:pt x="709" y="746"/>
                    </a:lnTo>
                    <a:lnTo>
                      <a:pt x="709" y="747"/>
                    </a:lnTo>
                    <a:lnTo>
                      <a:pt x="707" y="746"/>
                    </a:lnTo>
                    <a:lnTo>
                      <a:pt x="706" y="745"/>
                    </a:lnTo>
                    <a:lnTo>
                      <a:pt x="704" y="744"/>
                    </a:lnTo>
                    <a:lnTo>
                      <a:pt x="701" y="744"/>
                    </a:lnTo>
                    <a:lnTo>
                      <a:pt x="700" y="743"/>
                    </a:lnTo>
                    <a:lnTo>
                      <a:pt x="700" y="742"/>
                    </a:lnTo>
                    <a:lnTo>
                      <a:pt x="698" y="741"/>
                    </a:lnTo>
                    <a:lnTo>
                      <a:pt x="698" y="740"/>
                    </a:lnTo>
                    <a:lnTo>
                      <a:pt x="698" y="740"/>
                    </a:lnTo>
                    <a:lnTo>
                      <a:pt x="698" y="740"/>
                    </a:lnTo>
                    <a:lnTo>
                      <a:pt x="696" y="739"/>
                    </a:lnTo>
                    <a:lnTo>
                      <a:pt x="696" y="738"/>
                    </a:lnTo>
                    <a:lnTo>
                      <a:pt x="696" y="733"/>
                    </a:lnTo>
                    <a:lnTo>
                      <a:pt x="695" y="733"/>
                    </a:lnTo>
                    <a:lnTo>
                      <a:pt x="693" y="730"/>
                    </a:lnTo>
                    <a:lnTo>
                      <a:pt x="694" y="709"/>
                    </a:lnTo>
                    <a:lnTo>
                      <a:pt x="693" y="708"/>
                    </a:lnTo>
                    <a:lnTo>
                      <a:pt x="688" y="707"/>
                    </a:lnTo>
                    <a:lnTo>
                      <a:pt x="683" y="705"/>
                    </a:lnTo>
                    <a:lnTo>
                      <a:pt x="684" y="704"/>
                    </a:lnTo>
                    <a:lnTo>
                      <a:pt x="683" y="703"/>
                    </a:lnTo>
                    <a:lnTo>
                      <a:pt x="684" y="702"/>
                    </a:lnTo>
                    <a:lnTo>
                      <a:pt x="684" y="701"/>
                    </a:lnTo>
                    <a:lnTo>
                      <a:pt x="686" y="701"/>
                    </a:lnTo>
                    <a:lnTo>
                      <a:pt x="686" y="698"/>
                    </a:lnTo>
                    <a:lnTo>
                      <a:pt x="685" y="697"/>
                    </a:lnTo>
                    <a:lnTo>
                      <a:pt x="683" y="697"/>
                    </a:lnTo>
                    <a:lnTo>
                      <a:pt x="680" y="694"/>
                    </a:lnTo>
                    <a:lnTo>
                      <a:pt x="677" y="692"/>
                    </a:lnTo>
                    <a:lnTo>
                      <a:pt x="674" y="691"/>
                    </a:lnTo>
                    <a:lnTo>
                      <a:pt x="674" y="689"/>
                    </a:lnTo>
                    <a:lnTo>
                      <a:pt x="676" y="688"/>
                    </a:lnTo>
                    <a:lnTo>
                      <a:pt x="677" y="687"/>
                    </a:lnTo>
                    <a:lnTo>
                      <a:pt x="683" y="688"/>
                    </a:lnTo>
                    <a:lnTo>
                      <a:pt x="688" y="688"/>
                    </a:lnTo>
                    <a:lnTo>
                      <a:pt x="690" y="687"/>
                    </a:lnTo>
                    <a:lnTo>
                      <a:pt x="691" y="688"/>
                    </a:lnTo>
                    <a:lnTo>
                      <a:pt x="693" y="689"/>
                    </a:lnTo>
                    <a:lnTo>
                      <a:pt x="694" y="688"/>
                    </a:lnTo>
                    <a:lnTo>
                      <a:pt x="695" y="686"/>
                    </a:lnTo>
                    <a:lnTo>
                      <a:pt x="696" y="685"/>
                    </a:lnTo>
                    <a:lnTo>
                      <a:pt x="696" y="684"/>
                    </a:lnTo>
                    <a:lnTo>
                      <a:pt x="696" y="683"/>
                    </a:lnTo>
                    <a:lnTo>
                      <a:pt x="697" y="682"/>
                    </a:lnTo>
                    <a:lnTo>
                      <a:pt x="698" y="681"/>
                    </a:lnTo>
                    <a:lnTo>
                      <a:pt x="699" y="669"/>
                    </a:lnTo>
                    <a:lnTo>
                      <a:pt x="698" y="668"/>
                    </a:lnTo>
                    <a:lnTo>
                      <a:pt x="697" y="666"/>
                    </a:lnTo>
                    <a:lnTo>
                      <a:pt x="698" y="665"/>
                    </a:lnTo>
                    <a:lnTo>
                      <a:pt x="696" y="664"/>
                    </a:lnTo>
                    <a:lnTo>
                      <a:pt x="696" y="663"/>
                    </a:lnTo>
                    <a:lnTo>
                      <a:pt x="694" y="661"/>
                    </a:lnTo>
                    <a:lnTo>
                      <a:pt x="691" y="659"/>
                    </a:lnTo>
                    <a:lnTo>
                      <a:pt x="690" y="659"/>
                    </a:lnTo>
                    <a:lnTo>
                      <a:pt x="689" y="659"/>
                    </a:lnTo>
                    <a:lnTo>
                      <a:pt x="689" y="658"/>
                    </a:lnTo>
                    <a:lnTo>
                      <a:pt x="694" y="657"/>
                    </a:lnTo>
                    <a:lnTo>
                      <a:pt x="698" y="657"/>
                    </a:lnTo>
                    <a:lnTo>
                      <a:pt x="699" y="656"/>
                    </a:lnTo>
                    <a:lnTo>
                      <a:pt x="700" y="655"/>
                    </a:lnTo>
                    <a:lnTo>
                      <a:pt x="700" y="653"/>
                    </a:lnTo>
                    <a:lnTo>
                      <a:pt x="701" y="652"/>
                    </a:lnTo>
                    <a:lnTo>
                      <a:pt x="701" y="651"/>
                    </a:lnTo>
                    <a:lnTo>
                      <a:pt x="702" y="651"/>
                    </a:lnTo>
                    <a:lnTo>
                      <a:pt x="702" y="649"/>
                    </a:lnTo>
                    <a:lnTo>
                      <a:pt x="705" y="650"/>
                    </a:lnTo>
                    <a:lnTo>
                      <a:pt x="711" y="650"/>
                    </a:lnTo>
                    <a:lnTo>
                      <a:pt x="713" y="651"/>
                    </a:lnTo>
                    <a:lnTo>
                      <a:pt x="715" y="651"/>
                    </a:lnTo>
                    <a:lnTo>
                      <a:pt x="717" y="649"/>
                    </a:lnTo>
                    <a:lnTo>
                      <a:pt x="719" y="649"/>
                    </a:lnTo>
                    <a:lnTo>
                      <a:pt x="720" y="647"/>
                    </a:lnTo>
                    <a:lnTo>
                      <a:pt x="723" y="648"/>
                    </a:lnTo>
                    <a:lnTo>
                      <a:pt x="725" y="647"/>
                    </a:lnTo>
                    <a:lnTo>
                      <a:pt x="728" y="647"/>
                    </a:lnTo>
                    <a:lnTo>
                      <a:pt x="730" y="645"/>
                    </a:lnTo>
                    <a:lnTo>
                      <a:pt x="736" y="643"/>
                    </a:lnTo>
                    <a:lnTo>
                      <a:pt x="737" y="642"/>
                    </a:lnTo>
                    <a:lnTo>
                      <a:pt x="738" y="642"/>
                    </a:lnTo>
                    <a:lnTo>
                      <a:pt x="740" y="641"/>
                    </a:lnTo>
                    <a:lnTo>
                      <a:pt x="742" y="641"/>
                    </a:lnTo>
                    <a:lnTo>
                      <a:pt x="742" y="642"/>
                    </a:lnTo>
                    <a:lnTo>
                      <a:pt x="745" y="641"/>
                    </a:lnTo>
                    <a:lnTo>
                      <a:pt x="745" y="643"/>
                    </a:lnTo>
                    <a:lnTo>
                      <a:pt x="746" y="643"/>
                    </a:lnTo>
                    <a:lnTo>
                      <a:pt x="749" y="640"/>
                    </a:lnTo>
                    <a:lnTo>
                      <a:pt x="751" y="640"/>
                    </a:lnTo>
                    <a:lnTo>
                      <a:pt x="754" y="640"/>
                    </a:lnTo>
                    <a:lnTo>
                      <a:pt x="756" y="638"/>
                    </a:lnTo>
                    <a:lnTo>
                      <a:pt x="756" y="637"/>
                    </a:lnTo>
                    <a:lnTo>
                      <a:pt x="758" y="638"/>
                    </a:lnTo>
                    <a:lnTo>
                      <a:pt x="758" y="637"/>
                    </a:lnTo>
                    <a:lnTo>
                      <a:pt x="759" y="637"/>
                    </a:lnTo>
                    <a:lnTo>
                      <a:pt x="759" y="637"/>
                    </a:lnTo>
                    <a:lnTo>
                      <a:pt x="760" y="637"/>
                    </a:lnTo>
                    <a:lnTo>
                      <a:pt x="763" y="637"/>
                    </a:lnTo>
                    <a:lnTo>
                      <a:pt x="766" y="639"/>
                    </a:lnTo>
                    <a:lnTo>
                      <a:pt x="767" y="639"/>
                    </a:lnTo>
                    <a:lnTo>
                      <a:pt x="768" y="641"/>
                    </a:lnTo>
                    <a:lnTo>
                      <a:pt x="769" y="640"/>
                    </a:lnTo>
                    <a:lnTo>
                      <a:pt x="770" y="641"/>
                    </a:lnTo>
                    <a:lnTo>
                      <a:pt x="771" y="642"/>
                    </a:lnTo>
                    <a:lnTo>
                      <a:pt x="773" y="644"/>
                    </a:lnTo>
                    <a:lnTo>
                      <a:pt x="777" y="644"/>
                    </a:lnTo>
                    <a:lnTo>
                      <a:pt x="778" y="642"/>
                    </a:lnTo>
                    <a:lnTo>
                      <a:pt x="781" y="642"/>
                    </a:lnTo>
                    <a:lnTo>
                      <a:pt x="782" y="641"/>
                    </a:lnTo>
                    <a:lnTo>
                      <a:pt x="781" y="639"/>
                    </a:lnTo>
                    <a:lnTo>
                      <a:pt x="783" y="638"/>
                    </a:lnTo>
                    <a:lnTo>
                      <a:pt x="791" y="638"/>
                    </a:lnTo>
                    <a:lnTo>
                      <a:pt x="793" y="637"/>
                    </a:lnTo>
                    <a:lnTo>
                      <a:pt x="795" y="635"/>
                    </a:lnTo>
                    <a:lnTo>
                      <a:pt x="798" y="636"/>
                    </a:lnTo>
                    <a:lnTo>
                      <a:pt x="798" y="636"/>
                    </a:lnTo>
                    <a:lnTo>
                      <a:pt x="805" y="636"/>
                    </a:lnTo>
                    <a:lnTo>
                      <a:pt x="805" y="636"/>
                    </a:lnTo>
                    <a:lnTo>
                      <a:pt x="807" y="636"/>
                    </a:lnTo>
                    <a:lnTo>
                      <a:pt x="808" y="635"/>
                    </a:lnTo>
                    <a:lnTo>
                      <a:pt x="816" y="636"/>
                    </a:lnTo>
                    <a:lnTo>
                      <a:pt x="818" y="635"/>
                    </a:lnTo>
                    <a:lnTo>
                      <a:pt x="820" y="635"/>
                    </a:lnTo>
                    <a:lnTo>
                      <a:pt x="822" y="634"/>
                    </a:lnTo>
                    <a:lnTo>
                      <a:pt x="822" y="632"/>
                    </a:lnTo>
                    <a:lnTo>
                      <a:pt x="824" y="631"/>
                    </a:lnTo>
                    <a:lnTo>
                      <a:pt x="825" y="629"/>
                    </a:lnTo>
                    <a:lnTo>
                      <a:pt x="830" y="628"/>
                    </a:lnTo>
                    <a:lnTo>
                      <a:pt x="831" y="627"/>
                    </a:lnTo>
                    <a:lnTo>
                      <a:pt x="834" y="628"/>
                    </a:lnTo>
                    <a:lnTo>
                      <a:pt x="842" y="629"/>
                    </a:lnTo>
                    <a:lnTo>
                      <a:pt x="843" y="630"/>
                    </a:lnTo>
                    <a:lnTo>
                      <a:pt x="843" y="631"/>
                    </a:lnTo>
                    <a:lnTo>
                      <a:pt x="845" y="631"/>
                    </a:lnTo>
                    <a:lnTo>
                      <a:pt x="846" y="633"/>
                    </a:lnTo>
                    <a:lnTo>
                      <a:pt x="851" y="631"/>
                    </a:lnTo>
                    <a:lnTo>
                      <a:pt x="851" y="630"/>
                    </a:lnTo>
                    <a:lnTo>
                      <a:pt x="852" y="629"/>
                    </a:lnTo>
                    <a:lnTo>
                      <a:pt x="853" y="629"/>
                    </a:lnTo>
                    <a:lnTo>
                      <a:pt x="853" y="630"/>
                    </a:lnTo>
                    <a:lnTo>
                      <a:pt x="856" y="630"/>
                    </a:lnTo>
                    <a:lnTo>
                      <a:pt x="856" y="628"/>
                    </a:lnTo>
                    <a:lnTo>
                      <a:pt x="856" y="627"/>
                    </a:lnTo>
                    <a:lnTo>
                      <a:pt x="861" y="628"/>
                    </a:lnTo>
                    <a:lnTo>
                      <a:pt x="863" y="625"/>
                    </a:lnTo>
                    <a:lnTo>
                      <a:pt x="867" y="625"/>
                    </a:lnTo>
                    <a:lnTo>
                      <a:pt x="871" y="625"/>
                    </a:lnTo>
                    <a:lnTo>
                      <a:pt x="873" y="626"/>
                    </a:lnTo>
                    <a:lnTo>
                      <a:pt x="876" y="628"/>
                    </a:lnTo>
                    <a:lnTo>
                      <a:pt x="878" y="626"/>
                    </a:lnTo>
                    <a:lnTo>
                      <a:pt x="886" y="626"/>
                    </a:lnTo>
                    <a:lnTo>
                      <a:pt x="888" y="625"/>
                    </a:lnTo>
                    <a:lnTo>
                      <a:pt x="889" y="623"/>
                    </a:lnTo>
                    <a:lnTo>
                      <a:pt x="890" y="623"/>
                    </a:lnTo>
                    <a:lnTo>
                      <a:pt x="890" y="623"/>
                    </a:lnTo>
                    <a:lnTo>
                      <a:pt x="892" y="621"/>
                    </a:lnTo>
                    <a:lnTo>
                      <a:pt x="892" y="619"/>
                    </a:lnTo>
                    <a:lnTo>
                      <a:pt x="893" y="618"/>
                    </a:lnTo>
                    <a:lnTo>
                      <a:pt x="894" y="618"/>
                    </a:lnTo>
                    <a:lnTo>
                      <a:pt x="895" y="617"/>
                    </a:lnTo>
                    <a:lnTo>
                      <a:pt x="896" y="617"/>
                    </a:lnTo>
                    <a:lnTo>
                      <a:pt x="898" y="618"/>
                    </a:lnTo>
                    <a:lnTo>
                      <a:pt x="899" y="620"/>
                    </a:lnTo>
                    <a:lnTo>
                      <a:pt x="903" y="623"/>
                    </a:lnTo>
                    <a:lnTo>
                      <a:pt x="911" y="623"/>
                    </a:lnTo>
                    <a:lnTo>
                      <a:pt x="915" y="624"/>
                    </a:lnTo>
                    <a:lnTo>
                      <a:pt x="923" y="624"/>
                    </a:lnTo>
                    <a:lnTo>
                      <a:pt x="927" y="626"/>
                    </a:lnTo>
                    <a:lnTo>
                      <a:pt x="936" y="626"/>
                    </a:lnTo>
                    <a:lnTo>
                      <a:pt x="939" y="629"/>
                    </a:lnTo>
                    <a:lnTo>
                      <a:pt x="944" y="630"/>
                    </a:lnTo>
                    <a:lnTo>
                      <a:pt x="953" y="631"/>
                    </a:lnTo>
                    <a:lnTo>
                      <a:pt x="956" y="632"/>
                    </a:lnTo>
                    <a:lnTo>
                      <a:pt x="963" y="633"/>
                    </a:lnTo>
                    <a:lnTo>
                      <a:pt x="967" y="633"/>
                    </a:lnTo>
                    <a:lnTo>
                      <a:pt x="969" y="633"/>
                    </a:lnTo>
                    <a:lnTo>
                      <a:pt x="969" y="635"/>
                    </a:lnTo>
                    <a:lnTo>
                      <a:pt x="971" y="635"/>
                    </a:lnTo>
                    <a:lnTo>
                      <a:pt x="971" y="636"/>
                    </a:lnTo>
                    <a:lnTo>
                      <a:pt x="974" y="638"/>
                    </a:lnTo>
                    <a:lnTo>
                      <a:pt x="975" y="636"/>
                    </a:lnTo>
                    <a:lnTo>
                      <a:pt x="976" y="635"/>
                    </a:lnTo>
                    <a:lnTo>
                      <a:pt x="978" y="635"/>
                    </a:lnTo>
                    <a:lnTo>
                      <a:pt x="979" y="634"/>
                    </a:lnTo>
                    <a:lnTo>
                      <a:pt x="982" y="634"/>
                    </a:lnTo>
                    <a:lnTo>
                      <a:pt x="988" y="633"/>
                    </a:lnTo>
                    <a:lnTo>
                      <a:pt x="991" y="629"/>
                    </a:lnTo>
                    <a:lnTo>
                      <a:pt x="991" y="629"/>
                    </a:lnTo>
                    <a:lnTo>
                      <a:pt x="993" y="626"/>
                    </a:lnTo>
                    <a:lnTo>
                      <a:pt x="1000" y="627"/>
                    </a:lnTo>
                    <a:lnTo>
                      <a:pt x="1000" y="626"/>
                    </a:lnTo>
                    <a:lnTo>
                      <a:pt x="1002" y="626"/>
                    </a:lnTo>
                    <a:lnTo>
                      <a:pt x="1008" y="626"/>
                    </a:lnTo>
                    <a:lnTo>
                      <a:pt x="1011" y="627"/>
                    </a:lnTo>
                    <a:lnTo>
                      <a:pt x="1013" y="627"/>
                    </a:lnTo>
                    <a:lnTo>
                      <a:pt x="1017" y="629"/>
                    </a:lnTo>
                    <a:lnTo>
                      <a:pt x="1023" y="631"/>
                    </a:lnTo>
                    <a:lnTo>
                      <a:pt x="1026" y="633"/>
                    </a:lnTo>
                    <a:lnTo>
                      <a:pt x="1029" y="633"/>
                    </a:lnTo>
                    <a:lnTo>
                      <a:pt x="1029" y="632"/>
                    </a:lnTo>
                    <a:lnTo>
                      <a:pt x="1031" y="632"/>
                    </a:lnTo>
                    <a:lnTo>
                      <a:pt x="1034" y="635"/>
                    </a:lnTo>
                    <a:lnTo>
                      <a:pt x="1036" y="635"/>
                    </a:lnTo>
                    <a:lnTo>
                      <a:pt x="1039" y="637"/>
                    </a:lnTo>
                    <a:lnTo>
                      <a:pt x="1041" y="640"/>
                    </a:lnTo>
                    <a:lnTo>
                      <a:pt x="1042" y="640"/>
                    </a:lnTo>
                    <a:lnTo>
                      <a:pt x="1042" y="642"/>
                    </a:lnTo>
                    <a:lnTo>
                      <a:pt x="1043" y="644"/>
                    </a:lnTo>
                    <a:lnTo>
                      <a:pt x="1044" y="644"/>
                    </a:lnTo>
                    <a:lnTo>
                      <a:pt x="1048" y="644"/>
                    </a:lnTo>
                    <a:lnTo>
                      <a:pt x="1049" y="643"/>
                    </a:lnTo>
                    <a:lnTo>
                      <a:pt x="1050" y="643"/>
                    </a:lnTo>
                    <a:lnTo>
                      <a:pt x="1054" y="643"/>
                    </a:lnTo>
                    <a:lnTo>
                      <a:pt x="1057" y="646"/>
                    </a:lnTo>
                    <a:lnTo>
                      <a:pt x="1057" y="648"/>
                    </a:lnTo>
                    <a:lnTo>
                      <a:pt x="1061" y="652"/>
                    </a:lnTo>
                    <a:lnTo>
                      <a:pt x="1067" y="657"/>
                    </a:lnTo>
                    <a:lnTo>
                      <a:pt x="1067" y="658"/>
                    </a:lnTo>
                    <a:lnTo>
                      <a:pt x="1068" y="659"/>
                    </a:lnTo>
                    <a:lnTo>
                      <a:pt x="1069" y="660"/>
                    </a:lnTo>
                    <a:lnTo>
                      <a:pt x="1071" y="661"/>
                    </a:lnTo>
                    <a:lnTo>
                      <a:pt x="1077" y="661"/>
                    </a:lnTo>
                    <a:lnTo>
                      <a:pt x="1084" y="661"/>
                    </a:lnTo>
                    <a:lnTo>
                      <a:pt x="1086" y="660"/>
                    </a:lnTo>
                    <a:lnTo>
                      <a:pt x="1091" y="660"/>
                    </a:lnTo>
                    <a:lnTo>
                      <a:pt x="1095" y="661"/>
                    </a:lnTo>
                    <a:lnTo>
                      <a:pt x="1098" y="661"/>
                    </a:lnTo>
                    <a:lnTo>
                      <a:pt x="1100" y="662"/>
                    </a:lnTo>
                    <a:lnTo>
                      <a:pt x="1103" y="661"/>
                    </a:lnTo>
                    <a:lnTo>
                      <a:pt x="1109" y="661"/>
                    </a:lnTo>
                    <a:lnTo>
                      <a:pt x="1112" y="661"/>
                    </a:lnTo>
                    <a:lnTo>
                      <a:pt x="1113" y="663"/>
                    </a:lnTo>
                    <a:lnTo>
                      <a:pt x="1115" y="664"/>
                    </a:lnTo>
                    <a:lnTo>
                      <a:pt x="1120" y="664"/>
                    </a:lnTo>
                    <a:lnTo>
                      <a:pt x="1123" y="662"/>
                    </a:lnTo>
                    <a:lnTo>
                      <a:pt x="1129" y="662"/>
                    </a:lnTo>
                    <a:lnTo>
                      <a:pt x="1129" y="663"/>
                    </a:lnTo>
                    <a:lnTo>
                      <a:pt x="1134" y="663"/>
                    </a:lnTo>
                    <a:lnTo>
                      <a:pt x="1135" y="662"/>
                    </a:lnTo>
                    <a:lnTo>
                      <a:pt x="1140" y="658"/>
                    </a:lnTo>
                    <a:lnTo>
                      <a:pt x="1145" y="658"/>
                    </a:lnTo>
                    <a:lnTo>
                      <a:pt x="1148" y="657"/>
                    </a:lnTo>
                    <a:lnTo>
                      <a:pt x="1149" y="656"/>
                    </a:lnTo>
                    <a:lnTo>
                      <a:pt x="1154" y="655"/>
                    </a:lnTo>
                    <a:lnTo>
                      <a:pt x="1158" y="653"/>
                    </a:lnTo>
                    <a:lnTo>
                      <a:pt x="1160" y="653"/>
                    </a:lnTo>
                    <a:lnTo>
                      <a:pt x="1165" y="649"/>
                    </a:lnTo>
                    <a:lnTo>
                      <a:pt x="1168" y="647"/>
                    </a:lnTo>
                    <a:lnTo>
                      <a:pt x="1172" y="647"/>
                    </a:lnTo>
                    <a:lnTo>
                      <a:pt x="1177" y="649"/>
                    </a:lnTo>
                    <a:lnTo>
                      <a:pt x="1177" y="649"/>
                    </a:lnTo>
                    <a:lnTo>
                      <a:pt x="1178" y="648"/>
                    </a:lnTo>
                    <a:lnTo>
                      <a:pt x="1180" y="647"/>
                    </a:lnTo>
                    <a:lnTo>
                      <a:pt x="1183" y="647"/>
                    </a:lnTo>
                    <a:lnTo>
                      <a:pt x="1185" y="647"/>
                    </a:lnTo>
                    <a:lnTo>
                      <a:pt x="1187" y="645"/>
                    </a:lnTo>
                    <a:lnTo>
                      <a:pt x="1187" y="643"/>
                    </a:lnTo>
                    <a:lnTo>
                      <a:pt x="1189" y="643"/>
                    </a:lnTo>
                    <a:lnTo>
                      <a:pt x="1196" y="643"/>
                    </a:lnTo>
                    <a:lnTo>
                      <a:pt x="1199" y="641"/>
                    </a:lnTo>
                    <a:lnTo>
                      <a:pt x="1202" y="641"/>
                    </a:lnTo>
                    <a:lnTo>
                      <a:pt x="1204" y="643"/>
                    </a:lnTo>
                    <a:lnTo>
                      <a:pt x="1208" y="644"/>
                    </a:lnTo>
                    <a:lnTo>
                      <a:pt x="1210" y="644"/>
                    </a:lnTo>
                    <a:lnTo>
                      <a:pt x="1211" y="643"/>
                    </a:lnTo>
                    <a:lnTo>
                      <a:pt x="1215" y="643"/>
                    </a:lnTo>
                    <a:lnTo>
                      <a:pt x="1222" y="646"/>
                    </a:lnTo>
                    <a:lnTo>
                      <a:pt x="1225" y="648"/>
                    </a:lnTo>
                    <a:lnTo>
                      <a:pt x="1227" y="648"/>
                    </a:lnTo>
                    <a:lnTo>
                      <a:pt x="1232" y="647"/>
                    </a:lnTo>
                    <a:lnTo>
                      <a:pt x="1235" y="647"/>
                    </a:lnTo>
                    <a:lnTo>
                      <a:pt x="1234" y="646"/>
                    </a:lnTo>
                    <a:lnTo>
                      <a:pt x="1236" y="645"/>
                    </a:lnTo>
                    <a:lnTo>
                      <a:pt x="1241" y="641"/>
                    </a:lnTo>
                    <a:lnTo>
                      <a:pt x="1246" y="636"/>
                    </a:lnTo>
                    <a:lnTo>
                      <a:pt x="1253" y="636"/>
                    </a:lnTo>
                    <a:lnTo>
                      <a:pt x="1253" y="636"/>
                    </a:lnTo>
                    <a:lnTo>
                      <a:pt x="1250" y="641"/>
                    </a:lnTo>
                    <a:lnTo>
                      <a:pt x="1249" y="644"/>
                    </a:lnTo>
                    <a:lnTo>
                      <a:pt x="1249" y="646"/>
                    </a:lnTo>
                    <a:lnTo>
                      <a:pt x="1249" y="647"/>
                    </a:lnTo>
                    <a:lnTo>
                      <a:pt x="1248" y="651"/>
                    </a:lnTo>
                    <a:lnTo>
                      <a:pt x="1246" y="653"/>
                    </a:lnTo>
                    <a:lnTo>
                      <a:pt x="1247" y="653"/>
                    </a:lnTo>
                    <a:lnTo>
                      <a:pt x="1244" y="654"/>
                    </a:lnTo>
                    <a:lnTo>
                      <a:pt x="1242" y="652"/>
                    </a:lnTo>
                    <a:lnTo>
                      <a:pt x="1240" y="652"/>
                    </a:lnTo>
                    <a:lnTo>
                      <a:pt x="1240" y="655"/>
                    </a:lnTo>
                    <a:lnTo>
                      <a:pt x="1235" y="658"/>
                    </a:lnTo>
                    <a:lnTo>
                      <a:pt x="1234" y="663"/>
                    </a:lnTo>
                    <a:lnTo>
                      <a:pt x="1234" y="665"/>
                    </a:lnTo>
                    <a:lnTo>
                      <a:pt x="1235" y="667"/>
                    </a:lnTo>
                    <a:lnTo>
                      <a:pt x="1237" y="668"/>
                    </a:lnTo>
                    <a:lnTo>
                      <a:pt x="1239" y="673"/>
                    </a:lnTo>
                    <a:lnTo>
                      <a:pt x="1240" y="673"/>
                    </a:lnTo>
                    <a:lnTo>
                      <a:pt x="1241" y="672"/>
                    </a:lnTo>
                    <a:lnTo>
                      <a:pt x="1239" y="670"/>
                    </a:lnTo>
                    <a:lnTo>
                      <a:pt x="1238" y="668"/>
                    </a:lnTo>
                    <a:lnTo>
                      <a:pt x="1237" y="667"/>
                    </a:lnTo>
                    <a:lnTo>
                      <a:pt x="1237" y="667"/>
                    </a:lnTo>
                    <a:lnTo>
                      <a:pt x="1235" y="666"/>
                    </a:lnTo>
                    <a:lnTo>
                      <a:pt x="1235" y="664"/>
                    </a:lnTo>
                    <a:lnTo>
                      <a:pt x="1235" y="663"/>
                    </a:lnTo>
                    <a:lnTo>
                      <a:pt x="1236" y="660"/>
                    </a:lnTo>
                    <a:lnTo>
                      <a:pt x="1237" y="659"/>
                    </a:lnTo>
                    <a:lnTo>
                      <a:pt x="1239" y="658"/>
                    </a:lnTo>
                    <a:lnTo>
                      <a:pt x="1246" y="656"/>
                    </a:lnTo>
                    <a:lnTo>
                      <a:pt x="1247" y="655"/>
                    </a:lnTo>
                    <a:lnTo>
                      <a:pt x="1248" y="655"/>
                    </a:lnTo>
                    <a:lnTo>
                      <a:pt x="1249" y="654"/>
                    </a:lnTo>
                    <a:lnTo>
                      <a:pt x="1249" y="653"/>
                    </a:lnTo>
                    <a:lnTo>
                      <a:pt x="1250" y="652"/>
                    </a:lnTo>
                    <a:lnTo>
                      <a:pt x="1251" y="650"/>
                    </a:lnTo>
                    <a:lnTo>
                      <a:pt x="1253" y="645"/>
                    </a:lnTo>
                    <a:lnTo>
                      <a:pt x="1254" y="643"/>
                    </a:lnTo>
                    <a:lnTo>
                      <a:pt x="1254" y="642"/>
                    </a:lnTo>
                    <a:lnTo>
                      <a:pt x="1255" y="640"/>
                    </a:lnTo>
                    <a:lnTo>
                      <a:pt x="1255" y="639"/>
                    </a:lnTo>
                    <a:lnTo>
                      <a:pt x="1256" y="639"/>
                    </a:lnTo>
                    <a:lnTo>
                      <a:pt x="1256" y="638"/>
                    </a:lnTo>
                    <a:lnTo>
                      <a:pt x="1255" y="638"/>
                    </a:lnTo>
                    <a:lnTo>
                      <a:pt x="1258" y="635"/>
                    </a:lnTo>
                    <a:lnTo>
                      <a:pt x="1260" y="631"/>
                    </a:lnTo>
                    <a:lnTo>
                      <a:pt x="1260" y="628"/>
                    </a:lnTo>
                    <a:lnTo>
                      <a:pt x="1260" y="626"/>
                    </a:lnTo>
                    <a:lnTo>
                      <a:pt x="1261" y="626"/>
                    </a:lnTo>
                    <a:lnTo>
                      <a:pt x="1261" y="623"/>
                    </a:lnTo>
                    <a:lnTo>
                      <a:pt x="1261" y="618"/>
                    </a:lnTo>
                    <a:lnTo>
                      <a:pt x="1260" y="618"/>
                    </a:lnTo>
                    <a:lnTo>
                      <a:pt x="1260" y="615"/>
                    </a:lnTo>
                    <a:lnTo>
                      <a:pt x="1257" y="613"/>
                    </a:lnTo>
                    <a:lnTo>
                      <a:pt x="1256" y="611"/>
                    </a:lnTo>
                    <a:lnTo>
                      <a:pt x="1255" y="609"/>
                    </a:lnTo>
                    <a:lnTo>
                      <a:pt x="1253" y="606"/>
                    </a:lnTo>
                    <a:lnTo>
                      <a:pt x="1252" y="599"/>
                    </a:lnTo>
                    <a:lnTo>
                      <a:pt x="1253" y="598"/>
                    </a:lnTo>
                    <a:lnTo>
                      <a:pt x="1253" y="597"/>
                    </a:lnTo>
                    <a:lnTo>
                      <a:pt x="1253" y="596"/>
                    </a:lnTo>
                    <a:lnTo>
                      <a:pt x="1253" y="593"/>
                    </a:lnTo>
                    <a:lnTo>
                      <a:pt x="1254" y="589"/>
                    </a:lnTo>
                    <a:lnTo>
                      <a:pt x="1254" y="589"/>
                    </a:lnTo>
                    <a:lnTo>
                      <a:pt x="1254" y="587"/>
                    </a:lnTo>
                    <a:lnTo>
                      <a:pt x="1255" y="586"/>
                    </a:lnTo>
                    <a:lnTo>
                      <a:pt x="1255" y="583"/>
                    </a:lnTo>
                    <a:lnTo>
                      <a:pt x="1256" y="574"/>
                    </a:lnTo>
                    <a:lnTo>
                      <a:pt x="1256" y="562"/>
                    </a:lnTo>
                    <a:lnTo>
                      <a:pt x="1255" y="562"/>
                    </a:lnTo>
                    <a:lnTo>
                      <a:pt x="1250" y="562"/>
                    </a:lnTo>
                    <a:lnTo>
                      <a:pt x="1249" y="561"/>
                    </a:lnTo>
                    <a:lnTo>
                      <a:pt x="1248" y="561"/>
                    </a:lnTo>
                    <a:lnTo>
                      <a:pt x="1245" y="560"/>
                    </a:lnTo>
                    <a:lnTo>
                      <a:pt x="1245" y="557"/>
                    </a:lnTo>
                    <a:lnTo>
                      <a:pt x="1249" y="558"/>
                    </a:lnTo>
                    <a:lnTo>
                      <a:pt x="1250" y="559"/>
                    </a:lnTo>
                    <a:lnTo>
                      <a:pt x="1254" y="559"/>
                    </a:lnTo>
                    <a:lnTo>
                      <a:pt x="1256" y="560"/>
                    </a:lnTo>
                    <a:lnTo>
                      <a:pt x="1260" y="560"/>
                    </a:lnTo>
                    <a:lnTo>
                      <a:pt x="1261" y="561"/>
                    </a:lnTo>
                    <a:lnTo>
                      <a:pt x="1261" y="562"/>
                    </a:lnTo>
                    <a:lnTo>
                      <a:pt x="1262" y="562"/>
                    </a:lnTo>
                    <a:lnTo>
                      <a:pt x="1264" y="563"/>
                    </a:lnTo>
                    <a:lnTo>
                      <a:pt x="1266" y="563"/>
                    </a:lnTo>
                    <a:lnTo>
                      <a:pt x="1266" y="561"/>
                    </a:lnTo>
                    <a:lnTo>
                      <a:pt x="1267" y="560"/>
                    </a:lnTo>
                    <a:lnTo>
                      <a:pt x="1267" y="558"/>
                    </a:lnTo>
                    <a:lnTo>
                      <a:pt x="1267" y="555"/>
                    </a:lnTo>
                    <a:lnTo>
                      <a:pt x="1268" y="555"/>
                    </a:lnTo>
                    <a:lnTo>
                      <a:pt x="1268" y="554"/>
                    </a:lnTo>
                    <a:lnTo>
                      <a:pt x="1269" y="553"/>
                    </a:lnTo>
                    <a:lnTo>
                      <a:pt x="1269" y="552"/>
                    </a:lnTo>
                    <a:lnTo>
                      <a:pt x="1269" y="549"/>
                    </a:lnTo>
                    <a:lnTo>
                      <a:pt x="1270" y="547"/>
                    </a:lnTo>
                    <a:lnTo>
                      <a:pt x="1270" y="544"/>
                    </a:lnTo>
                    <a:lnTo>
                      <a:pt x="1269" y="544"/>
                    </a:lnTo>
                    <a:lnTo>
                      <a:pt x="1269" y="542"/>
                    </a:lnTo>
                    <a:lnTo>
                      <a:pt x="1268" y="541"/>
                    </a:lnTo>
                    <a:lnTo>
                      <a:pt x="1265" y="541"/>
                    </a:lnTo>
                    <a:lnTo>
                      <a:pt x="1264" y="539"/>
                    </a:lnTo>
                    <a:lnTo>
                      <a:pt x="1264" y="537"/>
                    </a:lnTo>
                    <a:lnTo>
                      <a:pt x="1265" y="536"/>
                    </a:lnTo>
                    <a:lnTo>
                      <a:pt x="1266" y="535"/>
                    </a:lnTo>
                    <a:lnTo>
                      <a:pt x="1269" y="535"/>
                    </a:lnTo>
                    <a:lnTo>
                      <a:pt x="1275" y="533"/>
                    </a:lnTo>
                    <a:lnTo>
                      <a:pt x="1277" y="533"/>
                    </a:lnTo>
                    <a:lnTo>
                      <a:pt x="1278" y="530"/>
                    </a:lnTo>
                    <a:lnTo>
                      <a:pt x="1279" y="526"/>
                    </a:lnTo>
                    <a:lnTo>
                      <a:pt x="1279" y="525"/>
                    </a:lnTo>
                    <a:lnTo>
                      <a:pt x="1279" y="519"/>
                    </a:lnTo>
                    <a:lnTo>
                      <a:pt x="1277" y="519"/>
                    </a:lnTo>
                    <a:lnTo>
                      <a:pt x="1276" y="519"/>
                    </a:lnTo>
                    <a:lnTo>
                      <a:pt x="1277" y="518"/>
                    </a:lnTo>
                    <a:lnTo>
                      <a:pt x="1275" y="516"/>
                    </a:lnTo>
                    <a:lnTo>
                      <a:pt x="1271" y="515"/>
                    </a:lnTo>
                    <a:lnTo>
                      <a:pt x="1270" y="515"/>
                    </a:lnTo>
                    <a:lnTo>
                      <a:pt x="1273" y="514"/>
                    </a:lnTo>
                    <a:lnTo>
                      <a:pt x="1277" y="512"/>
                    </a:lnTo>
                    <a:lnTo>
                      <a:pt x="1282" y="512"/>
                    </a:lnTo>
                    <a:lnTo>
                      <a:pt x="1285" y="509"/>
                    </a:lnTo>
                    <a:lnTo>
                      <a:pt x="1285" y="509"/>
                    </a:lnTo>
                    <a:lnTo>
                      <a:pt x="1288" y="508"/>
                    </a:lnTo>
                    <a:lnTo>
                      <a:pt x="1291" y="508"/>
                    </a:lnTo>
                    <a:lnTo>
                      <a:pt x="1291" y="508"/>
                    </a:lnTo>
                    <a:lnTo>
                      <a:pt x="1291" y="509"/>
                    </a:lnTo>
                    <a:lnTo>
                      <a:pt x="1294" y="510"/>
                    </a:lnTo>
                    <a:lnTo>
                      <a:pt x="1297" y="510"/>
                    </a:lnTo>
                    <a:lnTo>
                      <a:pt x="1297" y="509"/>
                    </a:lnTo>
                    <a:lnTo>
                      <a:pt x="1299" y="508"/>
                    </a:lnTo>
                    <a:lnTo>
                      <a:pt x="1301" y="509"/>
                    </a:lnTo>
                    <a:lnTo>
                      <a:pt x="1302" y="508"/>
                    </a:lnTo>
                    <a:lnTo>
                      <a:pt x="1304" y="507"/>
                    </a:lnTo>
                    <a:lnTo>
                      <a:pt x="1306" y="505"/>
                    </a:lnTo>
                    <a:lnTo>
                      <a:pt x="1308" y="504"/>
                    </a:lnTo>
                    <a:lnTo>
                      <a:pt x="1309" y="502"/>
                    </a:lnTo>
                    <a:lnTo>
                      <a:pt x="1310" y="501"/>
                    </a:lnTo>
                    <a:lnTo>
                      <a:pt x="1311" y="499"/>
                    </a:lnTo>
                    <a:lnTo>
                      <a:pt x="1313" y="497"/>
                    </a:lnTo>
                    <a:lnTo>
                      <a:pt x="1314" y="493"/>
                    </a:lnTo>
                    <a:lnTo>
                      <a:pt x="1314" y="492"/>
                    </a:lnTo>
                    <a:lnTo>
                      <a:pt x="1314" y="491"/>
                    </a:lnTo>
                    <a:lnTo>
                      <a:pt x="1315" y="488"/>
                    </a:lnTo>
                    <a:lnTo>
                      <a:pt x="1313" y="488"/>
                    </a:lnTo>
                    <a:lnTo>
                      <a:pt x="1314" y="486"/>
                    </a:lnTo>
                    <a:lnTo>
                      <a:pt x="1318" y="486"/>
                    </a:lnTo>
                    <a:lnTo>
                      <a:pt x="1318" y="486"/>
                    </a:lnTo>
                    <a:lnTo>
                      <a:pt x="1317" y="485"/>
                    </a:lnTo>
                    <a:lnTo>
                      <a:pt x="1317" y="484"/>
                    </a:lnTo>
                    <a:lnTo>
                      <a:pt x="1319" y="483"/>
                    </a:lnTo>
                    <a:lnTo>
                      <a:pt x="1321" y="482"/>
                    </a:lnTo>
                    <a:lnTo>
                      <a:pt x="1321" y="481"/>
                    </a:lnTo>
                    <a:lnTo>
                      <a:pt x="1322" y="481"/>
                    </a:lnTo>
                    <a:lnTo>
                      <a:pt x="1323" y="479"/>
                    </a:lnTo>
                    <a:lnTo>
                      <a:pt x="1324" y="478"/>
                    </a:lnTo>
                    <a:lnTo>
                      <a:pt x="1326" y="474"/>
                    </a:lnTo>
                    <a:lnTo>
                      <a:pt x="1327" y="473"/>
                    </a:lnTo>
                    <a:lnTo>
                      <a:pt x="1327" y="472"/>
                    </a:lnTo>
                    <a:lnTo>
                      <a:pt x="1329" y="471"/>
                    </a:lnTo>
                    <a:lnTo>
                      <a:pt x="1330" y="468"/>
                    </a:lnTo>
                    <a:lnTo>
                      <a:pt x="1331" y="467"/>
                    </a:lnTo>
                    <a:lnTo>
                      <a:pt x="1332" y="466"/>
                    </a:lnTo>
                    <a:lnTo>
                      <a:pt x="1335" y="464"/>
                    </a:lnTo>
                    <a:lnTo>
                      <a:pt x="1336" y="463"/>
                    </a:lnTo>
                    <a:lnTo>
                      <a:pt x="1337" y="462"/>
                    </a:lnTo>
                    <a:lnTo>
                      <a:pt x="1339" y="460"/>
                    </a:lnTo>
                    <a:lnTo>
                      <a:pt x="1340" y="460"/>
                    </a:lnTo>
                    <a:lnTo>
                      <a:pt x="1344" y="457"/>
                    </a:lnTo>
                    <a:lnTo>
                      <a:pt x="1345" y="453"/>
                    </a:lnTo>
                    <a:lnTo>
                      <a:pt x="1349" y="451"/>
                    </a:lnTo>
                    <a:lnTo>
                      <a:pt x="1349" y="449"/>
                    </a:lnTo>
                    <a:lnTo>
                      <a:pt x="1352" y="447"/>
                    </a:lnTo>
                    <a:lnTo>
                      <a:pt x="1353" y="445"/>
                    </a:lnTo>
                    <a:lnTo>
                      <a:pt x="1355" y="445"/>
                    </a:lnTo>
                    <a:lnTo>
                      <a:pt x="1355" y="445"/>
                    </a:lnTo>
                    <a:lnTo>
                      <a:pt x="1358" y="445"/>
                    </a:lnTo>
                    <a:lnTo>
                      <a:pt x="1358" y="444"/>
                    </a:lnTo>
                    <a:lnTo>
                      <a:pt x="1363" y="443"/>
                    </a:lnTo>
                    <a:lnTo>
                      <a:pt x="1364" y="441"/>
                    </a:lnTo>
                    <a:lnTo>
                      <a:pt x="1366" y="440"/>
                    </a:lnTo>
                    <a:lnTo>
                      <a:pt x="1365" y="439"/>
                    </a:lnTo>
                    <a:lnTo>
                      <a:pt x="1366" y="439"/>
                    </a:lnTo>
                    <a:lnTo>
                      <a:pt x="1369" y="439"/>
                    </a:lnTo>
                    <a:lnTo>
                      <a:pt x="1372" y="438"/>
                    </a:lnTo>
                    <a:lnTo>
                      <a:pt x="1374" y="438"/>
                    </a:lnTo>
                    <a:lnTo>
                      <a:pt x="1374" y="440"/>
                    </a:lnTo>
                    <a:lnTo>
                      <a:pt x="1375" y="440"/>
                    </a:lnTo>
                    <a:lnTo>
                      <a:pt x="1382" y="439"/>
                    </a:lnTo>
                    <a:lnTo>
                      <a:pt x="1382" y="439"/>
                    </a:lnTo>
                    <a:lnTo>
                      <a:pt x="1385" y="439"/>
                    </a:lnTo>
                    <a:lnTo>
                      <a:pt x="1385" y="437"/>
                    </a:lnTo>
                    <a:lnTo>
                      <a:pt x="1387" y="437"/>
                    </a:lnTo>
                    <a:lnTo>
                      <a:pt x="1388" y="436"/>
                    </a:lnTo>
                    <a:lnTo>
                      <a:pt x="1389" y="436"/>
                    </a:lnTo>
                    <a:lnTo>
                      <a:pt x="1390" y="436"/>
                    </a:lnTo>
                    <a:lnTo>
                      <a:pt x="1390" y="435"/>
                    </a:lnTo>
                    <a:lnTo>
                      <a:pt x="1390" y="435"/>
                    </a:lnTo>
                    <a:lnTo>
                      <a:pt x="1390" y="434"/>
                    </a:lnTo>
                    <a:lnTo>
                      <a:pt x="1393" y="434"/>
                    </a:lnTo>
                    <a:lnTo>
                      <a:pt x="1393" y="435"/>
                    </a:lnTo>
                    <a:lnTo>
                      <a:pt x="1395" y="437"/>
                    </a:lnTo>
                    <a:lnTo>
                      <a:pt x="1396" y="437"/>
                    </a:lnTo>
                    <a:lnTo>
                      <a:pt x="1395" y="434"/>
                    </a:lnTo>
                    <a:lnTo>
                      <a:pt x="1393" y="432"/>
                    </a:lnTo>
                    <a:lnTo>
                      <a:pt x="1393" y="429"/>
                    </a:lnTo>
                    <a:lnTo>
                      <a:pt x="1395" y="427"/>
                    </a:lnTo>
                    <a:lnTo>
                      <a:pt x="1396" y="425"/>
                    </a:lnTo>
                    <a:lnTo>
                      <a:pt x="1400" y="422"/>
                    </a:lnTo>
                    <a:lnTo>
                      <a:pt x="1401" y="419"/>
                    </a:lnTo>
                    <a:lnTo>
                      <a:pt x="1404" y="418"/>
                    </a:lnTo>
                    <a:lnTo>
                      <a:pt x="1405" y="416"/>
                    </a:lnTo>
                    <a:lnTo>
                      <a:pt x="1407" y="413"/>
                    </a:lnTo>
                    <a:lnTo>
                      <a:pt x="1407" y="412"/>
                    </a:lnTo>
                    <a:lnTo>
                      <a:pt x="1408" y="411"/>
                    </a:lnTo>
                    <a:lnTo>
                      <a:pt x="1408" y="410"/>
                    </a:lnTo>
                    <a:lnTo>
                      <a:pt x="1410" y="409"/>
                    </a:lnTo>
                    <a:lnTo>
                      <a:pt x="1411" y="405"/>
                    </a:lnTo>
                    <a:lnTo>
                      <a:pt x="1412" y="404"/>
                    </a:lnTo>
                    <a:lnTo>
                      <a:pt x="1414" y="400"/>
                    </a:lnTo>
                    <a:lnTo>
                      <a:pt x="1415" y="399"/>
                    </a:lnTo>
                    <a:lnTo>
                      <a:pt x="1415" y="398"/>
                    </a:lnTo>
                    <a:lnTo>
                      <a:pt x="1415" y="397"/>
                    </a:lnTo>
                    <a:lnTo>
                      <a:pt x="1415" y="390"/>
                    </a:lnTo>
                    <a:lnTo>
                      <a:pt x="1416" y="388"/>
                    </a:lnTo>
                    <a:lnTo>
                      <a:pt x="1416" y="386"/>
                    </a:lnTo>
                    <a:lnTo>
                      <a:pt x="1417" y="383"/>
                    </a:lnTo>
                    <a:lnTo>
                      <a:pt x="1418" y="382"/>
                    </a:lnTo>
                    <a:lnTo>
                      <a:pt x="1419" y="382"/>
                    </a:lnTo>
                    <a:lnTo>
                      <a:pt x="1419" y="381"/>
                    </a:lnTo>
                    <a:lnTo>
                      <a:pt x="1421" y="380"/>
                    </a:lnTo>
                    <a:lnTo>
                      <a:pt x="1423" y="378"/>
                    </a:lnTo>
                    <a:lnTo>
                      <a:pt x="1424" y="377"/>
                    </a:lnTo>
                    <a:lnTo>
                      <a:pt x="1424" y="376"/>
                    </a:lnTo>
                    <a:lnTo>
                      <a:pt x="1426" y="375"/>
                    </a:lnTo>
                    <a:lnTo>
                      <a:pt x="1426" y="374"/>
                    </a:lnTo>
                    <a:lnTo>
                      <a:pt x="1427" y="374"/>
                    </a:lnTo>
                    <a:lnTo>
                      <a:pt x="1427" y="373"/>
                    </a:lnTo>
                    <a:lnTo>
                      <a:pt x="1428" y="372"/>
                    </a:lnTo>
                    <a:lnTo>
                      <a:pt x="1428" y="371"/>
                    </a:lnTo>
                    <a:lnTo>
                      <a:pt x="1429" y="370"/>
                    </a:lnTo>
                    <a:lnTo>
                      <a:pt x="1430" y="367"/>
                    </a:lnTo>
                    <a:lnTo>
                      <a:pt x="1431" y="367"/>
                    </a:lnTo>
                    <a:lnTo>
                      <a:pt x="1431" y="364"/>
                    </a:lnTo>
                    <a:lnTo>
                      <a:pt x="1433" y="363"/>
                    </a:lnTo>
                    <a:lnTo>
                      <a:pt x="1433" y="362"/>
                    </a:lnTo>
                    <a:lnTo>
                      <a:pt x="1433" y="361"/>
                    </a:lnTo>
                    <a:lnTo>
                      <a:pt x="1433" y="359"/>
                    </a:lnTo>
                    <a:lnTo>
                      <a:pt x="1426" y="355"/>
                    </a:lnTo>
                    <a:lnTo>
                      <a:pt x="1425" y="355"/>
                    </a:lnTo>
                    <a:lnTo>
                      <a:pt x="1425" y="356"/>
                    </a:lnTo>
                    <a:lnTo>
                      <a:pt x="1424" y="356"/>
                    </a:lnTo>
                    <a:lnTo>
                      <a:pt x="1424" y="358"/>
                    </a:lnTo>
                    <a:lnTo>
                      <a:pt x="1421" y="358"/>
                    </a:lnTo>
                    <a:lnTo>
                      <a:pt x="1421" y="357"/>
                    </a:lnTo>
                    <a:lnTo>
                      <a:pt x="1420" y="357"/>
                    </a:lnTo>
                    <a:lnTo>
                      <a:pt x="1420" y="356"/>
                    </a:lnTo>
                    <a:lnTo>
                      <a:pt x="1419" y="355"/>
                    </a:lnTo>
                    <a:lnTo>
                      <a:pt x="1418" y="355"/>
                    </a:lnTo>
                    <a:lnTo>
                      <a:pt x="1419" y="353"/>
                    </a:lnTo>
                    <a:lnTo>
                      <a:pt x="1419" y="352"/>
                    </a:lnTo>
                    <a:lnTo>
                      <a:pt x="1418" y="352"/>
                    </a:lnTo>
                    <a:lnTo>
                      <a:pt x="1418" y="352"/>
                    </a:lnTo>
                    <a:lnTo>
                      <a:pt x="1417" y="354"/>
                    </a:lnTo>
                    <a:lnTo>
                      <a:pt x="1417" y="354"/>
                    </a:lnTo>
                    <a:lnTo>
                      <a:pt x="1412" y="337"/>
                    </a:lnTo>
                    <a:lnTo>
                      <a:pt x="1415" y="326"/>
                    </a:lnTo>
                    <a:lnTo>
                      <a:pt x="1408" y="325"/>
                    </a:lnTo>
                    <a:lnTo>
                      <a:pt x="1406" y="321"/>
                    </a:lnTo>
                    <a:lnTo>
                      <a:pt x="1419" y="311"/>
                    </a:lnTo>
                    <a:lnTo>
                      <a:pt x="1411" y="300"/>
                    </a:lnTo>
                    <a:lnTo>
                      <a:pt x="1413" y="289"/>
                    </a:lnTo>
                    <a:lnTo>
                      <a:pt x="1407" y="279"/>
                    </a:lnTo>
                    <a:lnTo>
                      <a:pt x="1407" y="273"/>
                    </a:lnTo>
                    <a:lnTo>
                      <a:pt x="1416" y="263"/>
                    </a:lnTo>
                    <a:lnTo>
                      <a:pt x="1416" y="258"/>
                    </a:lnTo>
                    <a:lnTo>
                      <a:pt x="1408" y="245"/>
                    </a:lnTo>
                    <a:lnTo>
                      <a:pt x="1413" y="233"/>
                    </a:lnTo>
                    <a:lnTo>
                      <a:pt x="1412" y="228"/>
                    </a:lnTo>
                    <a:lnTo>
                      <a:pt x="1424" y="211"/>
                    </a:lnTo>
                    <a:lnTo>
                      <a:pt x="1425" y="205"/>
                    </a:lnTo>
                    <a:lnTo>
                      <a:pt x="1425" y="205"/>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5" name="Freeform 14">
                <a:extLst>
                  <a:ext uri="{FF2B5EF4-FFF2-40B4-BE49-F238E27FC236}">
                    <a16:creationId xmlns:a16="http://schemas.microsoft.com/office/drawing/2014/main" id="{E32ECA0C-944A-48CC-8277-27E7E5C915BF}"/>
                  </a:ext>
                </a:extLst>
              </p:cNvPr>
              <p:cNvSpPr>
                <a:spLocks noEditPoints="1"/>
              </p:cNvSpPr>
              <p:nvPr/>
            </p:nvSpPr>
            <p:spPr bwMode="auto">
              <a:xfrm>
                <a:off x="10695890" y="6517466"/>
                <a:ext cx="1019694" cy="1154879"/>
              </a:xfrm>
              <a:custGeom>
                <a:avLst/>
                <a:gdLst>
                  <a:gd name="T0" fmla="*/ 82 w 1320"/>
                  <a:gd name="T1" fmla="*/ 1238 h 1495"/>
                  <a:gd name="T2" fmla="*/ 319 w 1320"/>
                  <a:gd name="T3" fmla="*/ 500 h 1495"/>
                  <a:gd name="T4" fmla="*/ 415 w 1320"/>
                  <a:gd name="T5" fmla="*/ 111 h 1495"/>
                  <a:gd name="T6" fmla="*/ 399 w 1320"/>
                  <a:gd name="T7" fmla="*/ 116 h 1495"/>
                  <a:gd name="T8" fmla="*/ 1011 w 1320"/>
                  <a:gd name="T9" fmla="*/ 64 h 1495"/>
                  <a:gd name="T10" fmla="*/ 1124 w 1320"/>
                  <a:gd name="T11" fmla="*/ 149 h 1495"/>
                  <a:gd name="T12" fmla="*/ 1086 w 1320"/>
                  <a:gd name="T13" fmla="*/ 442 h 1495"/>
                  <a:gd name="T14" fmla="*/ 1132 w 1320"/>
                  <a:gd name="T15" fmla="*/ 1064 h 1495"/>
                  <a:gd name="T16" fmla="*/ 1202 w 1320"/>
                  <a:gd name="T17" fmla="*/ 1386 h 1495"/>
                  <a:gd name="T18" fmla="*/ 1079 w 1320"/>
                  <a:gd name="T19" fmla="*/ 1438 h 1495"/>
                  <a:gd name="T20" fmla="*/ 974 w 1320"/>
                  <a:gd name="T21" fmla="*/ 1494 h 1495"/>
                  <a:gd name="T22" fmla="*/ 820 w 1320"/>
                  <a:gd name="T23" fmla="*/ 1425 h 1495"/>
                  <a:gd name="T24" fmla="*/ 769 w 1320"/>
                  <a:gd name="T25" fmla="*/ 1320 h 1495"/>
                  <a:gd name="T26" fmla="*/ 655 w 1320"/>
                  <a:gd name="T27" fmla="*/ 1367 h 1495"/>
                  <a:gd name="T28" fmla="*/ 573 w 1320"/>
                  <a:gd name="T29" fmla="*/ 1375 h 1495"/>
                  <a:gd name="T30" fmla="*/ 580 w 1320"/>
                  <a:gd name="T31" fmla="*/ 1310 h 1495"/>
                  <a:gd name="T32" fmla="*/ 659 w 1320"/>
                  <a:gd name="T33" fmla="*/ 1276 h 1495"/>
                  <a:gd name="T34" fmla="*/ 567 w 1320"/>
                  <a:gd name="T35" fmla="*/ 1287 h 1495"/>
                  <a:gd name="T36" fmla="*/ 517 w 1320"/>
                  <a:gd name="T37" fmla="*/ 1224 h 1495"/>
                  <a:gd name="T38" fmla="*/ 475 w 1320"/>
                  <a:gd name="T39" fmla="*/ 1203 h 1495"/>
                  <a:gd name="T40" fmla="*/ 369 w 1320"/>
                  <a:gd name="T41" fmla="*/ 1265 h 1495"/>
                  <a:gd name="T42" fmla="*/ 311 w 1320"/>
                  <a:gd name="T43" fmla="*/ 1309 h 1495"/>
                  <a:gd name="T44" fmla="*/ 245 w 1320"/>
                  <a:gd name="T45" fmla="*/ 1338 h 1495"/>
                  <a:gd name="T46" fmla="*/ 181 w 1320"/>
                  <a:gd name="T47" fmla="*/ 1275 h 1495"/>
                  <a:gd name="T48" fmla="*/ 254 w 1320"/>
                  <a:gd name="T49" fmla="*/ 1284 h 1495"/>
                  <a:gd name="T50" fmla="*/ 301 w 1320"/>
                  <a:gd name="T51" fmla="*/ 1253 h 1495"/>
                  <a:gd name="T52" fmla="*/ 267 w 1320"/>
                  <a:gd name="T53" fmla="*/ 1216 h 1495"/>
                  <a:gd name="T54" fmla="*/ 246 w 1320"/>
                  <a:gd name="T55" fmla="*/ 1264 h 1495"/>
                  <a:gd name="T56" fmla="*/ 176 w 1320"/>
                  <a:gd name="T57" fmla="*/ 1257 h 1495"/>
                  <a:gd name="T58" fmla="*/ 118 w 1320"/>
                  <a:gd name="T59" fmla="*/ 1256 h 1495"/>
                  <a:gd name="T60" fmla="*/ 177 w 1320"/>
                  <a:gd name="T61" fmla="*/ 1202 h 1495"/>
                  <a:gd name="T62" fmla="*/ 98 w 1320"/>
                  <a:gd name="T63" fmla="*/ 1148 h 1495"/>
                  <a:gd name="T64" fmla="*/ 127 w 1320"/>
                  <a:gd name="T65" fmla="*/ 1096 h 1495"/>
                  <a:gd name="T66" fmla="*/ 190 w 1320"/>
                  <a:gd name="T67" fmla="*/ 1047 h 1495"/>
                  <a:gd name="T68" fmla="*/ 236 w 1320"/>
                  <a:gd name="T69" fmla="*/ 1050 h 1495"/>
                  <a:gd name="T70" fmla="*/ 300 w 1320"/>
                  <a:gd name="T71" fmla="*/ 1029 h 1495"/>
                  <a:gd name="T72" fmla="*/ 373 w 1320"/>
                  <a:gd name="T73" fmla="*/ 985 h 1495"/>
                  <a:gd name="T74" fmla="*/ 471 w 1320"/>
                  <a:gd name="T75" fmla="*/ 929 h 1495"/>
                  <a:gd name="T76" fmla="*/ 601 w 1320"/>
                  <a:gd name="T77" fmla="*/ 847 h 1495"/>
                  <a:gd name="T78" fmla="*/ 652 w 1320"/>
                  <a:gd name="T79" fmla="*/ 728 h 1495"/>
                  <a:gd name="T80" fmla="*/ 724 w 1320"/>
                  <a:gd name="T81" fmla="*/ 647 h 1495"/>
                  <a:gd name="T82" fmla="*/ 639 w 1320"/>
                  <a:gd name="T83" fmla="*/ 579 h 1495"/>
                  <a:gd name="T84" fmla="*/ 721 w 1320"/>
                  <a:gd name="T85" fmla="*/ 503 h 1495"/>
                  <a:gd name="T86" fmla="*/ 621 w 1320"/>
                  <a:gd name="T87" fmla="*/ 454 h 1495"/>
                  <a:gd name="T88" fmla="*/ 670 w 1320"/>
                  <a:gd name="T89" fmla="*/ 373 h 1495"/>
                  <a:gd name="T90" fmla="*/ 603 w 1320"/>
                  <a:gd name="T91" fmla="*/ 385 h 1495"/>
                  <a:gd name="T92" fmla="*/ 506 w 1320"/>
                  <a:gd name="T93" fmla="*/ 404 h 1495"/>
                  <a:gd name="T94" fmla="*/ 438 w 1320"/>
                  <a:gd name="T95" fmla="*/ 473 h 1495"/>
                  <a:gd name="T96" fmla="*/ 342 w 1320"/>
                  <a:gd name="T97" fmla="*/ 477 h 1495"/>
                  <a:gd name="T98" fmla="*/ 384 w 1320"/>
                  <a:gd name="T99" fmla="*/ 398 h 1495"/>
                  <a:gd name="T100" fmla="*/ 464 w 1320"/>
                  <a:gd name="T101" fmla="*/ 348 h 1495"/>
                  <a:gd name="T102" fmla="*/ 545 w 1320"/>
                  <a:gd name="T103" fmla="*/ 238 h 1495"/>
                  <a:gd name="T104" fmla="*/ 689 w 1320"/>
                  <a:gd name="T105" fmla="*/ 135 h 1495"/>
                  <a:gd name="T106" fmla="*/ 775 w 1320"/>
                  <a:gd name="T107" fmla="*/ 80 h 1495"/>
                  <a:gd name="T108" fmla="*/ 935 w 1320"/>
                  <a:gd name="T109" fmla="*/ 102 h 1495"/>
                  <a:gd name="T110" fmla="*/ 521 w 1320"/>
                  <a:gd name="T111" fmla="*/ 9 h 1495"/>
                  <a:gd name="T112" fmla="*/ 582 w 1320"/>
                  <a:gd name="T113" fmla="*/ 67 h 1495"/>
                  <a:gd name="T114" fmla="*/ 637 w 1320"/>
                  <a:gd name="T115" fmla="*/ 134 h 1495"/>
                  <a:gd name="T116" fmla="*/ 511 w 1320"/>
                  <a:gd name="T117" fmla="*/ 214 h 1495"/>
                  <a:gd name="T118" fmla="*/ 463 w 1320"/>
                  <a:gd name="T119" fmla="*/ 188 h 1495"/>
                  <a:gd name="T120" fmla="*/ 424 w 1320"/>
                  <a:gd name="T121" fmla="*/ 117 h 1495"/>
                  <a:gd name="T122" fmla="*/ 428 w 1320"/>
                  <a:gd name="T123" fmla="*/ 54 h 1495"/>
                  <a:gd name="T124" fmla="*/ 476 w 1320"/>
                  <a:gd name="T125" fmla="*/ 11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0" h="1495">
                    <a:moveTo>
                      <a:pt x="369" y="1288"/>
                    </a:moveTo>
                    <a:lnTo>
                      <a:pt x="369" y="1289"/>
                    </a:lnTo>
                    <a:lnTo>
                      <a:pt x="369" y="1289"/>
                    </a:lnTo>
                    <a:lnTo>
                      <a:pt x="368" y="1289"/>
                    </a:lnTo>
                    <a:lnTo>
                      <a:pt x="369" y="1288"/>
                    </a:lnTo>
                    <a:lnTo>
                      <a:pt x="369" y="1288"/>
                    </a:lnTo>
                    <a:close/>
                    <a:moveTo>
                      <a:pt x="99" y="1265"/>
                    </a:moveTo>
                    <a:lnTo>
                      <a:pt x="100" y="1266"/>
                    </a:lnTo>
                    <a:lnTo>
                      <a:pt x="103" y="1266"/>
                    </a:lnTo>
                    <a:lnTo>
                      <a:pt x="102" y="1266"/>
                    </a:lnTo>
                    <a:lnTo>
                      <a:pt x="102" y="1268"/>
                    </a:lnTo>
                    <a:lnTo>
                      <a:pt x="101" y="1268"/>
                    </a:lnTo>
                    <a:lnTo>
                      <a:pt x="100" y="1269"/>
                    </a:lnTo>
                    <a:lnTo>
                      <a:pt x="100" y="1270"/>
                    </a:lnTo>
                    <a:lnTo>
                      <a:pt x="99" y="1271"/>
                    </a:lnTo>
                    <a:lnTo>
                      <a:pt x="98" y="1271"/>
                    </a:lnTo>
                    <a:lnTo>
                      <a:pt x="97" y="1273"/>
                    </a:lnTo>
                    <a:lnTo>
                      <a:pt x="91" y="1273"/>
                    </a:lnTo>
                    <a:lnTo>
                      <a:pt x="91" y="1271"/>
                    </a:lnTo>
                    <a:lnTo>
                      <a:pt x="91" y="1271"/>
                    </a:lnTo>
                    <a:lnTo>
                      <a:pt x="91" y="1270"/>
                    </a:lnTo>
                    <a:lnTo>
                      <a:pt x="93" y="1269"/>
                    </a:lnTo>
                    <a:lnTo>
                      <a:pt x="93" y="1269"/>
                    </a:lnTo>
                    <a:lnTo>
                      <a:pt x="94" y="1268"/>
                    </a:lnTo>
                    <a:lnTo>
                      <a:pt x="95" y="1266"/>
                    </a:lnTo>
                    <a:lnTo>
                      <a:pt x="96" y="1266"/>
                    </a:lnTo>
                    <a:lnTo>
                      <a:pt x="97" y="1265"/>
                    </a:lnTo>
                    <a:lnTo>
                      <a:pt x="99" y="1265"/>
                    </a:lnTo>
                    <a:lnTo>
                      <a:pt x="99" y="1265"/>
                    </a:lnTo>
                    <a:close/>
                    <a:moveTo>
                      <a:pt x="4" y="1244"/>
                    </a:moveTo>
                    <a:lnTo>
                      <a:pt x="4" y="1245"/>
                    </a:lnTo>
                    <a:lnTo>
                      <a:pt x="3" y="1247"/>
                    </a:lnTo>
                    <a:lnTo>
                      <a:pt x="2" y="1247"/>
                    </a:lnTo>
                    <a:lnTo>
                      <a:pt x="0" y="1245"/>
                    </a:lnTo>
                    <a:lnTo>
                      <a:pt x="1" y="1244"/>
                    </a:lnTo>
                    <a:lnTo>
                      <a:pt x="4" y="1244"/>
                    </a:lnTo>
                    <a:lnTo>
                      <a:pt x="4" y="1244"/>
                    </a:lnTo>
                    <a:close/>
                    <a:moveTo>
                      <a:pt x="87" y="1235"/>
                    </a:moveTo>
                    <a:lnTo>
                      <a:pt x="88" y="1235"/>
                    </a:lnTo>
                    <a:lnTo>
                      <a:pt x="88" y="1236"/>
                    </a:lnTo>
                    <a:lnTo>
                      <a:pt x="91" y="1237"/>
                    </a:lnTo>
                    <a:lnTo>
                      <a:pt x="95" y="1238"/>
                    </a:lnTo>
                    <a:lnTo>
                      <a:pt x="95" y="1241"/>
                    </a:lnTo>
                    <a:lnTo>
                      <a:pt x="96" y="1241"/>
                    </a:lnTo>
                    <a:lnTo>
                      <a:pt x="96" y="1239"/>
                    </a:lnTo>
                    <a:lnTo>
                      <a:pt x="97" y="1239"/>
                    </a:lnTo>
                    <a:lnTo>
                      <a:pt x="98" y="1241"/>
                    </a:lnTo>
                    <a:lnTo>
                      <a:pt x="99" y="1241"/>
                    </a:lnTo>
                    <a:lnTo>
                      <a:pt x="101" y="1242"/>
                    </a:lnTo>
                    <a:lnTo>
                      <a:pt x="101" y="1243"/>
                    </a:lnTo>
                    <a:lnTo>
                      <a:pt x="99" y="1243"/>
                    </a:lnTo>
                    <a:lnTo>
                      <a:pt x="98" y="1244"/>
                    </a:lnTo>
                    <a:lnTo>
                      <a:pt x="96" y="1244"/>
                    </a:lnTo>
                    <a:lnTo>
                      <a:pt x="96" y="1245"/>
                    </a:lnTo>
                    <a:lnTo>
                      <a:pt x="95" y="1245"/>
                    </a:lnTo>
                    <a:lnTo>
                      <a:pt x="94" y="1244"/>
                    </a:lnTo>
                    <a:lnTo>
                      <a:pt x="94" y="1242"/>
                    </a:lnTo>
                    <a:lnTo>
                      <a:pt x="94" y="1242"/>
                    </a:lnTo>
                    <a:lnTo>
                      <a:pt x="92" y="1244"/>
                    </a:lnTo>
                    <a:lnTo>
                      <a:pt x="92" y="1246"/>
                    </a:lnTo>
                    <a:lnTo>
                      <a:pt x="91" y="1247"/>
                    </a:lnTo>
                    <a:lnTo>
                      <a:pt x="90" y="1248"/>
                    </a:lnTo>
                    <a:lnTo>
                      <a:pt x="89" y="1248"/>
                    </a:lnTo>
                    <a:lnTo>
                      <a:pt x="89" y="1247"/>
                    </a:lnTo>
                    <a:lnTo>
                      <a:pt x="88" y="1247"/>
                    </a:lnTo>
                    <a:lnTo>
                      <a:pt x="86" y="1247"/>
                    </a:lnTo>
                    <a:lnTo>
                      <a:pt x="86" y="1246"/>
                    </a:lnTo>
                    <a:lnTo>
                      <a:pt x="87" y="1245"/>
                    </a:lnTo>
                    <a:lnTo>
                      <a:pt x="87" y="1245"/>
                    </a:lnTo>
                    <a:lnTo>
                      <a:pt x="84" y="1245"/>
                    </a:lnTo>
                    <a:lnTo>
                      <a:pt x="83" y="1244"/>
                    </a:lnTo>
                    <a:lnTo>
                      <a:pt x="81" y="1244"/>
                    </a:lnTo>
                    <a:lnTo>
                      <a:pt x="80" y="1242"/>
                    </a:lnTo>
                    <a:lnTo>
                      <a:pt x="80" y="1239"/>
                    </a:lnTo>
                    <a:lnTo>
                      <a:pt x="82" y="1238"/>
                    </a:lnTo>
                    <a:lnTo>
                      <a:pt x="85" y="1235"/>
                    </a:lnTo>
                    <a:lnTo>
                      <a:pt x="87" y="1235"/>
                    </a:lnTo>
                    <a:lnTo>
                      <a:pt x="87" y="1235"/>
                    </a:lnTo>
                    <a:close/>
                    <a:moveTo>
                      <a:pt x="68" y="1139"/>
                    </a:moveTo>
                    <a:lnTo>
                      <a:pt x="70" y="1140"/>
                    </a:lnTo>
                    <a:lnTo>
                      <a:pt x="70" y="1140"/>
                    </a:lnTo>
                    <a:lnTo>
                      <a:pt x="71" y="1139"/>
                    </a:lnTo>
                    <a:lnTo>
                      <a:pt x="72" y="1139"/>
                    </a:lnTo>
                    <a:lnTo>
                      <a:pt x="72" y="1141"/>
                    </a:lnTo>
                    <a:lnTo>
                      <a:pt x="71" y="1143"/>
                    </a:lnTo>
                    <a:lnTo>
                      <a:pt x="71" y="1145"/>
                    </a:lnTo>
                    <a:lnTo>
                      <a:pt x="70" y="1145"/>
                    </a:lnTo>
                    <a:lnTo>
                      <a:pt x="71" y="1147"/>
                    </a:lnTo>
                    <a:lnTo>
                      <a:pt x="70" y="1147"/>
                    </a:lnTo>
                    <a:lnTo>
                      <a:pt x="71" y="1150"/>
                    </a:lnTo>
                    <a:lnTo>
                      <a:pt x="71" y="1153"/>
                    </a:lnTo>
                    <a:lnTo>
                      <a:pt x="71" y="1155"/>
                    </a:lnTo>
                    <a:lnTo>
                      <a:pt x="71" y="1155"/>
                    </a:lnTo>
                    <a:lnTo>
                      <a:pt x="71" y="1158"/>
                    </a:lnTo>
                    <a:lnTo>
                      <a:pt x="70" y="1160"/>
                    </a:lnTo>
                    <a:lnTo>
                      <a:pt x="69" y="1161"/>
                    </a:lnTo>
                    <a:lnTo>
                      <a:pt x="68" y="1161"/>
                    </a:lnTo>
                    <a:lnTo>
                      <a:pt x="67" y="1163"/>
                    </a:lnTo>
                    <a:lnTo>
                      <a:pt x="67" y="1163"/>
                    </a:lnTo>
                    <a:lnTo>
                      <a:pt x="67" y="1161"/>
                    </a:lnTo>
                    <a:lnTo>
                      <a:pt x="68" y="1160"/>
                    </a:lnTo>
                    <a:lnTo>
                      <a:pt x="70" y="1159"/>
                    </a:lnTo>
                    <a:lnTo>
                      <a:pt x="70" y="1158"/>
                    </a:lnTo>
                    <a:lnTo>
                      <a:pt x="69" y="1158"/>
                    </a:lnTo>
                    <a:lnTo>
                      <a:pt x="68" y="1156"/>
                    </a:lnTo>
                    <a:lnTo>
                      <a:pt x="66" y="1158"/>
                    </a:lnTo>
                    <a:lnTo>
                      <a:pt x="66" y="1155"/>
                    </a:lnTo>
                    <a:lnTo>
                      <a:pt x="66" y="1154"/>
                    </a:lnTo>
                    <a:lnTo>
                      <a:pt x="65" y="1155"/>
                    </a:lnTo>
                    <a:lnTo>
                      <a:pt x="63" y="1154"/>
                    </a:lnTo>
                    <a:lnTo>
                      <a:pt x="63" y="1153"/>
                    </a:lnTo>
                    <a:lnTo>
                      <a:pt x="62" y="1153"/>
                    </a:lnTo>
                    <a:lnTo>
                      <a:pt x="62" y="1151"/>
                    </a:lnTo>
                    <a:lnTo>
                      <a:pt x="61" y="1150"/>
                    </a:lnTo>
                    <a:lnTo>
                      <a:pt x="61" y="1149"/>
                    </a:lnTo>
                    <a:lnTo>
                      <a:pt x="61" y="1148"/>
                    </a:lnTo>
                    <a:lnTo>
                      <a:pt x="61" y="1148"/>
                    </a:lnTo>
                    <a:lnTo>
                      <a:pt x="66" y="1147"/>
                    </a:lnTo>
                    <a:lnTo>
                      <a:pt x="66" y="1145"/>
                    </a:lnTo>
                    <a:lnTo>
                      <a:pt x="64" y="1144"/>
                    </a:lnTo>
                    <a:lnTo>
                      <a:pt x="63" y="1141"/>
                    </a:lnTo>
                    <a:lnTo>
                      <a:pt x="67" y="1140"/>
                    </a:lnTo>
                    <a:lnTo>
                      <a:pt x="68" y="1139"/>
                    </a:lnTo>
                    <a:lnTo>
                      <a:pt x="68" y="1139"/>
                    </a:lnTo>
                    <a:close/>
                    <a:moveTo>
                      <a:pt x="324" y="491"/>
                    </a:moveTo>
                    <a:lnTo>
                      <a:pt x="327" y="491"/>
                    </a:lnTo>
                    <a:lnTo>
                      <a:pt x="328" y="493"/>
                    </a:lnTo>
                    <a:lnTo>
                      <a:pt x="328" y="494"/>
                    </a:lnTo>
                    <a:lnTo>
                      <a:pt x="328" y="495"/>
                    </a:lnTo>
                    <a:lnTo>
                      <a:pt x="328" y="498"/>
                    </a:lnTo>
                    <a:lnTo>
                      <a:pt x="327" y="499"/>
                    </a:lnTo>
                    <a:lnTo>
                      <a:pt x="326" y="501"/>
                    </a:lnTo>
                    <a:lnTo>
                      <a:pt x="326" y="501"/>
                    </a:lnTo>
                    <a:lnTo>
                      <a:pt x="325" y="503"/>
                    </a:lnTo>
                    <a:lnTo>
                      <a:pt x="323" y="502"/>
                    </a:lnTo>
                    <a:lnTo>
                      <a:pt x="322" y="502"/>
                    </a:lnTo>
                    <a:lnTo>
                      <a:pt x="322" y="502"/>
                    </a:lnTo>
                    <a:lnTo>
                      <a:pt x="320" y="502"/>
                    </a:lnTo>
                    <a:lnTo>
                      <a:pt x="320" y="503"/>
                    </a:lnTo>
                    <a:lnTo>
                      <a:pt x="322" y="503"/>
                    </a:lnTo>
                    <a:lnTo>
                      <a:pt x="322" y="504"/>
                    </a:lnTo>
                    <a:lnTo>
                      <a:pt x="321" y="506"/>
                    </a:lnTo>
                    <a:lnTo>
                      <a:pt x="319" y="507"/>
                    </a:lnTo>
                    <a:lnTo>
                      <a:pt x="318" y="508"/>
                    </a:lnTo>
                    <a:lnTo>
                      <a:pt x="317" y="508"/>
                    </a:lnTo>
                    <a:lnTo>
                      <a:pt x="317" y="507"/>
                    </a:lnTo>
                    <a:lnTo>
                      <a:pt x="318" y="506"/>
                    </a:lnTo>
                    <a:lnTo>
                      <a:pt x="317" y="504"/>
                    </a:lnTo>
                    <a:lnTo>
                      <a:pt x="319" y="503"/>
                    </a:lnTo>
                    <a:lnTo>
                      <a:pt x="319" y="500"/>
                    </a:lnTo>
                    <a:lnTo>
                      <a:pt x="321" y="500"/>
                    </a:lnTo>
                    <a:lnTo>
                      <a:pt x="320" y="498"/>
                    </a:lnTo>
                    <a:lnTo>
                      <a:pt x="321" y="494"/>
                    </a:lnTo>
                    <a:lnTo>
                      <a:pt x="320" y="494"/>
                    </a:lnTo>
                    <a:lnTo>
                      <a:pt x="320" y="491"/>
                    </a:lnTo>
                    <a:lnTo>
                      <a:pt x="321" y="491"/>
                    </a:lnTo>
                    <a:lnTo>
                      <a:pt x="324" y="491"/>
                    </a:lnTo>
                    <a:lnTo>
                      <a:pt x="324" y="491"/>
                    </a:lnTo>
                    <a:close/>
                    <a:moveTo>
                      <a:pt x="403" y="74"/>
                    </a:moveTo>
                    <a:lnTo>
                      <a:pt x="403" y="75"/>
                    </a:lnTo>
                    <a:lnTo>
                      <a:pt x="401" y="76"/>
                    </a:lnTo>
                    <a:lnTo>
                      <a:pt x="399" y="79"/>
                    </a:lnTo>
                    <a:lnTo>
                      <a:pt x="391" y="79"/>
                    </a:lnTo>
                    <a:lnTo>
                      <a:pt x="391" y="80"/>
                    </a:lnTo>
                    <a:lnTo>
                      <a:pt x="390" y="83"/>
                    </a:lnTo>
                    <a:lnTo>
                      <a:pt x="391" y="83"/>
                    </a:lnTo>
                    <a:lnTo>
                      <a:pt x="394" y="85"/>
                    </a:lnTo>
                    <a:lnTo>
                      <a:pt x="396" y="85"/>
                    </a:lnTo>
                    <a:lnTo>
                      <a:pt x="398" y="86"/>
                    </a:lnTo>
                    <a:lnTo>
                      <a:pt x="399" y="86"/>
                    </a:lnTo>
                    <a:lnTo>
                      <a:pt x="399" y="83"/>
                    </a:lnTo>
                    <a:lnTo>
                      <a:pt x="401" y="84"/>
                    </a:lnTo>
                    <a:lnTo>
                      <a:pt x="402" y="79"/>
                    </a:lnTo>
                    <a:lnTo>
                      <a:pt x="403" y="78"/>
                    </a:lnTo>
                    <a:lnTo>
                      <a:pt x="403" y="79"/>
                    </a:lnTo>
                    <a:lnTo>
                      <a:pt x="402" y="80"/>
                    </a:lnTo>
                    <a:lnTo>
                      <a:pt x="401" y="84"/>
                    </a:lnTo>
                    <a:lnTo>
                      <a:pt x="403" y="82"/>
                    </a:lnTo>
                    <a:lnTo>
                      <a:pt x="403" y="83"/>
                    </a:lnTo>
                    <a:lnTo>
                      <a:pt x="401" y="85"/>
                    </a:lnTo>
                    <a:lnTo>
                      <a:pt x="401" y="86"/>
                    </a:lnTo>
                    <a:lnTo>
                      <a:pt x="403" y="87"/>
                    </a:lnTo>
                    <a:lnTo>
                      <a:pt x="403" y="87"/>
                    </a:lnTo>
                    <a:lnTo>
                      <a:pt x="398" y="87"/>
                    </a:lnTo>
                    <a:lnTo>
                      <a:pt x="398" y="88"/>
                    </a:lnTo>
                    <a:lnTo>
                      <a:pt x="397" y="88"/>
                    </a:lnTo>
                    <a:lnTo>
                      <a:pt x="397" y="90"/>
                    </a:lnTo>
                    <a:lnTo>
                      <a:pt x="398" y="89"/>
                    </a:lnTo>
                    <a:lnTo>
                      <a:pt x="400" y="88"/>
                    </a:lnTo>
                    <a:lnTo>
                      <a:pt x="402" y="88"/>
                    </a:lnTo>
                    <a:lnTo>
                      <a:pt x="402" y="90"/>
                    </a:lnTo>
                    <a:lnTo>
                      <a:pt x="404" y="90"/>
                    </a:lnTo>
                    <a:lnTo>
                      <a:pt x="406" y="91"/>
                    </a:lnTo>
                    <a:lnTo>
                      <a:pt x="405" y="93"/>
                    </a:lnTo>
                    <a:lnTo>
                      <a:pt x="406" y="94"/>
                    </a:lnTo>
                    <a:lnTo>
                      <a:pt x="406" y="95"/>
                    </a:lnTo>
                    <a:lnTo>
                      <a:pt x="407" y="96"/>
                    </a:lnTo>
                    <a:lnTo>
                      <a:pt x="410" y="95"/>
                    </a:lnTo>
                    <a:lnTo>
                      <a:pt x="411" y="94"/>
                    </a:lnTo>
                    <a:lnTo>
                      <a:pt x="411" y="93"/>
                    </a:lnTo>
                    <a:lnTo>
                      <a:pt x="413" y="93"/>
                    </a:lnTo>
                    <a:lnTo>
                      <a:pt x="414" y="93"/>
                    </a:lnTo>
                    <a:lnTo>
                      <a:pt x="416" y="96"/>
                    </a:lnTo>
                    <a:lnTo>
                      <a:pt x="418" y="96"/>
                    </a:lnTo>
                    <a:lnTo>
                      <a:pt x="418" y="97"/>
                    </a:lnTo>
                    <a:lnTo>
                      <a:pt x="417" y="97"/>
                    </a:lnTo>
                    <a:lnTo>
                      <a:pt x="417" y="98"/>
                    </a:lnTo>
                    <a:lnTo>
                      <a:pt x="417" y="101"/>
                    </a:lnTo>
                    <a:lnTo>
                      <a:pt x="417" y="102"/>
                    </a:lnTo>
                    <a:lnTo>
                      <a:pt x="417" y="103"/>
                    </a:lnTo>
                    <a:lnTo>
                      <a:pt x="417" y="104"/>
                    </a:lnTo>
                    <a:lnTo>
                      <a:pt x="417" y="105"/>
                    </a:lnTo>
                    <a:lnTo>
                      <a:pt x="415" y="105"/>
                    </a:lnTo>
                    <a:lnTo>
                      <a:pt x="414" y="107"/>
                    </a:lnTo>
                    <a:lnTo>
                      <a:pt x="412" y="107"/>
                    </a:lnTo>
                    <a:lnTo>
                      <a:pt x="412" y="106"/>
                    </a:lnTo>
                    <a:lnTo>
                      <a:pt x="412" y="106"/>
                    </a:lnTo>
                    <a:lnTo>
                      <a:pt x="411" y="106"/>
                    </a:lnTo>
                    <a:lnTo>
                      <a:pt x="411" y="106"/>
                    </a:lnTo>
                    <a:lnTo>
                      <a:pt x="411" y="106"/>
                    </a:lnTo>
                    <a:lnTo>
                      <a:pt x="411" y="107"/>
                    </a:lnTo>
                    <a:lnTo>
                      <a:pt x="412" y="107"/>
                    </a:lnTo>
                    <a:lnTo>
                      <a:pt x="413" y="109"/>
                    </a:lnTo>
                    <a:lnTo>
                      <a:pt x="413" y="111"/>
                    </a:lnTo>
                    <a:lnTo>
                      <a:pt x="415" y="111"/>
                    </a:lnTo>
                    <a:lnTo>
                      <a:pt x="415" y="112"/>
                    </a:lnTo>
                    <a:lnTo>
                      <a:pt x="415" y="113"/>
                    </a:lnTo>
                    <a:lnTo>
                      <a:pt x="414" y="113"/>
                    </a:lnTo>
                    <a:lnTo>
                      <a:pt x="414" y="116"/>
                    </a:lnTo>
                    <a:lnTo>
                      <a:pt x="416" y="116"/>
                    </a:lnTo>
                    <a:lnTo>
                      <a:pt x="416" y="116"/>
                    </a:lnTo>
                    <a:lnTo>
                      <a:pt x="417" y="116"/>
                    </a:lnTo>
                    <a:lnTo>
                      <a:pt x="416" y="116"/>
                    </a:lnTo>
                    <a:lnTo>
                      <a:pt x="419" y="116"/>
                    </a:lnTo>
                    <a:lnTo>
                      <a:pt x="421" y="117"/>
                    </a:lnTo>
                    <a:lnTo>
                      <a:pt x="421" y="119"/>
                    </a:lnTo>
                    <a:lnTo>
                      <a:pt x="422" y="121"/>
                    </a:lnTo>
                    <a:lnTo>
                      <a:pt x="421" y="121"/>
                    </a:lnTo>
                    <a:lnTo>
                      <a:pt x="422" y="122"/>
                    </a:lnTo>
                    <a:lnTo>
                      <a:pt x="420" y="123"/>
                    </a:lnTo>
                    <a:lnTo>
                      <a:pt x="421" y="123"/>
                    </a:lnTo>
                    <a:lnTo>
                      <a:pt x="423" y="122"/>
                    </a:lnTo>
                    <a:lnTo>
                      <a:pt x="424" y="123"/>
                    </a:lnTo>
                    <a:lnTo>
                      <a:pt x="426" y="122"/>
                    </a:lnTo>
                    <a:lnTo>
                      <a:pt x="429" y="124"/>
                    </a:lnTo>
                    <a:lnTo>
                      <a:pt x="428" y="125"/>
                    </a:lnTo>
                    <a:lnTo>
                      <a:pt x="427" y="125"/>
                    </a:lnTo>
                    <a:lnTo>
                      <a:pt x="427" y="124"/>
                    </a:lnTo>
                    <a:lnTo>
                      <a:pt x="426" y="124"/>
                    </a:lnTo>
                    <a:lnTo>
                      <a:pt x="426" y="126"/>
                    </a:lnTo>
                    <a:lnTo>
                      <a:pt x="424" y="126"/>
                    </a:lnTo>
                    <a:lnTo>
                      <a:pt x="426" y="126"/>
                    </a:lnTo>
                    <a:lnTo>
                      <a:pt x="426" y="127"/>
                    </a:lnTo>
                    <a:lnTo>
                      <a:pt x="428" y="128"/>
                    </a:lnTo>
                    <a:lnTo>
                      <a:pt x="428" y="129"/>
                    </a:lnTo>
                    <a:lnTo>
                      <a:pt x="431" y="132"/>
                    </a:lnTo>
                    <a:lnTo>
                      <a:pt x="431" y="134"/>
                    </a:lnTo>
                    <a:lnTo>
                      <a:pt x="430" y="134"/>
                    </a:lnTo>
                    <a:lnTo>
                      <a:pt x="429" y="133"/>
                    </a:lnTo>
                    <a:lnTo>
                      <a:pt x="428" y="133"/>
                    </a:lnTo>
                    <a:lnTo>
                      <a:pt x="429" y="134"/>
                    </a:lnTo>
                    <a:lnTo>
                      <a:pt x="429" y="135"/>
                    </a:lnTo>
                    <a:lnTo>
                      <a:pt x="431" y="136"/>
                    </a:lnTo>
                    <a:lnTo>
                      <a:pt x="431" y="135"/>
                    </a:lnTo>
                    <a:lnTo>
                      <a:pt x="432" y="135"/>
                    </a:lnTo>
                    <a:lnTo>
                      <a:pt x="433" y="136"/>
                    </a:lnTo>
                    <a:lnTo>
                      <a:pt x="431" y="138"/>
                    </a:lnTo>
                    <a:lnTo>
                      <a:pt x="431" y="137"/>
                    </a:lnTo>
                    <a:lnTo>
                      <a:pt x="428" y="137"/>
                    </a:lnTo>
                    <a:lnTo>
                      <a:pt x="427" y="138"/>
                    </a:lnTo>
                    <a:lnTo>
                      <a:pt x="428" y="139"/>
                    </a:lnTo>
                    <a:lnTo>
                      <a:pt x="427" y="139"/>
                    </a:lnTo>
                    <a:lnTo>
                      <a:pt x="421" y="140"/>
                    </a:lnTo>
                    <a:lnTo>
                      <a:pt x="422" y="142"/>
                    </a:lnTo>
                    <a:lnTo>
                      <a:pt x="421" y="142"/>
                    </a:lnTo>
                    <a:lnTo>
                      <a:pt x="418" y="142"/>
                    </a:lnTo>
                    <a:lnTo>
                      <a:pt x="417" y="140"/>
                    </a:lnTo>
                    <a:lnTo>
                      <a:pt x="417" y="139"/>
                    </a:lnTo>
                    <a:lnTo>
                      <a:pt x="417" y="138"/>
                    </a:lnTo>
                    <a:lnTo>
                      <a:pt x="416" y="138"/>
                    </a:lnTo>
                    <a:lnTo>
                      <a:pt x="415" y="139"/>
                    </a:lnTo>
                    <a:lnTo>
                      <a:pt x="415" y="140"/>
                    </a:lnTo>
                    <a:lnTo>
                      <a:pt x="416" y="142"/>
                    </a:lnTo>
                    <a:lnTo>
                      <a:pt x="415" y="142"/>
                    </a:lnTo>
                    <a:lnTo>
                      <a:pt x="412" y="142"/>
                    </a:lnTo>
                    <a:lnTo>
                      <a:pt x="408" y="139"/>
                    </a:lnTo>
                    <a:lnTo>
                      <a:pt x="406" y="139"/>
                    </a:lnTo>
                    <a:lnTo>
                      <a:pt x="403" y="135"/>
                    </a:lnTo>
                    <a:lnTo>
                      <a:pt x="406" y="134"/>
                    </a:lnTo>
                    <a:lnTo>
                      <a:pt x="405" y="132"/>
                    </a:lnTo>
                    <a:lnTo>
                      <a:pt x="406" y="129"/>
                    </a:lnTo>
                    <a:lnTo>
                      <a:pt x="405" y="128"/>
                    </a:lnTo>
                    <a:lnTo>
                      <a:pt x="402" y="127"/>
                    </a:lnTo>
                    <a:lnTo>
                      <a:pt x="402" y="125"/>
                    </a:lnTo>
                    <a:lnTo>
                      <a:pt x="400" y="124"/>
                    </a:lnTo>
                    <a:lnTo>
                      <a:pt x="401" y="122"/>
                    </a:lnTo>
                    <a:lnTo>
                      <a:pt x="399" y="122"/>
                    </a:lnTo>
                    <a:lnTo>
                      <a:pt x="398" y="121"/>
                    </a:lnTo>
                    <a:lnTo>
                      <a:pt x="400" y="118"/>
                    </a:lnTo>
                    <a:lnTo>
                      <a:pt x="399" y="116"/>
                    </a:lnTo>
                    <a:lnTo>
                      <a:pt x="400" y="116"/>
                    </a:lnTo>
                    <a:lnTo>
                      <a:pt x="401" y="114"/>
                    </a:lnTo>
                    <a:lnTo>
                      <a:pt x="403" y="114"/>
                    </a:lnTo>
                    <a:lnTo>
                      <a:pt x="402" y="112"/>
                    </a:lnTo>
                    <a:lnTo>
                      <a:pt x="401" y="112"/>
                    </a:lnTo>
                    <a:lnTo>
                      <a:pt x="399" y="113"/>
                    </a:lnTo>
                    <a:lnTo>
                      <a:pt x="397" y="112"/>
                    </a:lnTo>
                    <a:lnTo>
                      <a:pt x="392" y="111"/>
                    </a:lnTo>
                    <a:lnTo>
                      <a:pt x="393" y="109"/>
                    </a:lnTo>
                    <a:lnTo>
                      <a:pt x="387" y="109"/>
                    </a:lnTo>
                    <a:lnTo>
                      <a:pt x="387" y="108"/>
                    </a:lnTo>
                    <a:lnTo>
                      <a:pt x="383" y="108"/>
                    </a:lnTo>
                    <a:lnTo>
                      <a:pt x="384" y="108"/>
                    </a:lnTo>
                    <a:lnTo>
                      <a:pt x="383" y="110"/>
                    </a:lnTo>
                    <a:lnTo>
                      <a:pt x="380" y="110"/>
                    </a:lnTo>
                    <a:lnTo>
                      <a:pt x="379" y="112"/>
                    </a:lnTo>
                    <a:lnTo>
                      <a:pt x="378" y="110"/>
                    </a:lnTo>
                    <a:lnTo>
                      <a:pt x="376" y="110"/>
                    </a:lnTo>
                    <a:lnTo>
                      <a:pt x="376" y="109"/>
                    </a:lnTo>
                    <a:lnTo>
                      <a:pt x="374" y="110"/>
                    </a:lnTo>
                    <a:lnTo>
                      <a:pt x="373" y="111"/>
                    </a:lnTo>
                    <a:lnTo>
                      <a:pt x="373" y="111"/>
                    </a:lnTo>
                    <a:lnTo>
                      <a:pt x="370" y="108"/>
                    </a:lnTo>
                    <a:lnTo>
                      <a:pt x="370" y="107"/>
                    </a:lnTo>
                    <a:lnTo>
                      <a:pt x="369" y="106"/>
                    </a:lnTo>
                    <a:lnTo>
                      <a:pt x="370" y="105"/>
                    </a:lnTo>
                    <a:lnTo>
                      <a:pt x="371" y="103"/>
                    </a:lnTo>
                    <a:lnTo>
                      <a:pt x="374" y="101"/>
                    </a:lnTo>
                    <a:lnTo>
                      <a:pt x="373" y="100"/>
                    </a:lnTo>
                    <a:lnTo>
                      <a:pt x="374" y="98"/>
                    </a:lnTo>
                    <a:lnTo>
                      <a:pt x="373" y="98"/>
                    </a:lnTo>
                    <a:lnTo>
                      <a:pt x="369" y="98"/>
                    </a:lnTo>
                    <a:lnTo>
                      <a:pt x="368" y="97"/>
                    </a:lnTo>
                    <a:lnTo>
                      <a:pt x="368" y="95"/>
                    </a:lnTo>
                    <a:lnTo>
                      <a:pt x="366" y="94"/>
                    </a:lnTo>
                    <a:lnTo>
                      <a:pt x="366" y="93"/>
                    </a:lnTo>
                    <a:lnTo>
                      <a:pt x="364" y="92"/>
                    </a:lnTo>
                    <a:lnTo>
                      <a:pt x="364" y="91"/>
                    </a:lnTo>
                    <a:lnTo>
                      <a:pt x="365" y="91"/>
                    </a:lnTo>
                    <a:lnTo>
                      <a:pt x="367" y="89"/>
                    </a:lnTo>
                    <a:lnTo>
                      <a:pt x="369" y="89"/>
                    </a:lnTo>
                    <a:lnTo>
                      <a:pt x="369" y="89"/>
                    </a:lnTo>
                    <a:lnTo>
                      <a:pt x="370" y="88"/>
                    </a:lnTo>
                    <a:lnTo>
                      <a:pt x="370" y="87"/>
                    </a:lnTo>
                    <a:lnTo>
                      <a:pt x="373" y="85"/>
                    </a:lnTo>
                    <a:lnTo>
                      <a:pt x="373" y="83"/>
                    </a:lnTo>
                    <a:lnTo>
                      <a:pt x="373" y="81"/>
                    </a:lnTo>
                    <a:lnTo>
                      <a:pt x="371" y="81"/>
                    </a:lnTo>
                    <a:lnTo>
                      <a:pt x="371" y="80"/>
                    </a:lnTo>
                    <a:lnTo>
                      <a:pt x="372" y="80"/>
                    </a:lnTo>
                    <a:lnTo>
                      <a:pt x="373" y="79"/>
                    </a:lnTo>
                    <a:lnTo>
                      <a:pt x="374" y="79"/>
                    </a:lnTo>
                    <a:lnTo>
                      <a:pt x="375" y="82"/>
                    </a:lnTo>
                    <a:lnTo>
                      <a:pt x="376" y="82"/>
                    </a:lnTo>
                    <a:lnTo>
                      <a:pt x="376" y="81"/>
                    </a:lnTo>
                    <a:lnTo>
                      <a:pt x="378" y="81"/>
                    </a:lnTo>
                    <a:lnTo>
                      <a:pt x="380" y="82"/>
                    </a:lnTo>
                    <a:lnTo>
                      <a:pt x="381" y="82"/>
                    </a:lnTo>
                    <a:lnTo>
                      <a:pt x="384" y="81"/>
                    </a:lnTo>
                    <a:lnTo>
                      <a:pt x="385" y="80"/>
                    </a:lnTo>
                    <a:lnTo>
                      <a:pt x="386" y="80"/>
                    </a:lnTo>
                    <a:lnTo>
                      <a:pt x="388" y="80"/>
                    </a:lnTo>
                    <a:lnTo>
                      <a:pt x="390" y="78"/>
                    </a:lnTo>
                    <a:lnTo>
                      <a:pt x="397" y="78"/>
                    </a:lnTo>
                    <a:lnTo>
                      <a:pt x="403" y="74"/>
                    </a:lnTo>
                    <a:lnTo>
                      <a:pt x="403" y="74"/>
                    </a:lnTo>
                    <a:close/>
                    <a:moveTo>
                      <a:pt x="1007" y="55"/>
                    </a:moveTo>
                    <a:lnTo>
                      <a:pt x="1012" y="57"/>
                    </a:lnTo>
                    <a:lnTo>
                      <a:pt x="1010" y="57"/>
                    </a:lnTo>
                    <a:lnTo>
                      <a:pt x="1010" y="60"/>
                    </a:lnTo>
                    <a:lnTo>
                      <a:pt x="1010" y="60"/>
                    </a:lnTo>
                    <a:lnTo>
                      <a:pt x="1010" y="61"/>
                    </a:lnTo>
                    <a:lnTo>
                      <a:pt x="1010" y="63"/>
                    </a:lnTo>
                    <a:lnTo>
                      <a:pt x="1011" y="63"/>
                    </a:lnTo>
                    <a:lnTo>
                      <a:pt x="1011" y="64"/>
                    </a:lnTo>
                    <a:lnTo>
                      <a:pt x="1012" y="64"/>
                    </a:lnTo>
                    <a:lnTo>
                      <a:pt x="1012" y="66"/>
                    </a:lnTo>
                    <a:lnTo>
                      <a:pt x="1013" y="66"/>
                    </a:lnTo>
                    <a:lnTo>
                      <a:pt x="1013" y="67"/>
                    </a:lnTo>
                    <a:lnTo>
                      <a:pt x="1014" y="68"/>
                    </a:lnTo>
                    <a:lnTo>
                      <a:pt x="1015" y="71"/>
                    </a:lnTo>
                    <a:lnTo>
                      <a:pt x="1020" y="76"/>
                    </a:lnTo>
                    <a:lnTo>
                      <a:pt x="1021" y="76"/>
                    </a:lnTo>
                    <a:lnTo>
                      <a:pt x="1021" y="77"/>
                    </a:lnTo>
                    <a:lnTo>
                      <a:pt x="1024" y="80"/>
                    </a:lnTo>
                    <a:lnTo>
                      <a:pt x="1027" y="81"/>
                    </a:lnTo>
                    <a:lnTo>
                      <a:pt x="1029" y="81"/>
                    </a:lnTo>
                    <a:lnTo>
                      <a:pt x="1030" y="81"/>
                    </a:lnTo>
                    <a:lnTo>
                      <a:pt x="1032" y="81"/>
                    </a:lnTo>
                    <a:lnTo>
                      <a:pt x="1033" y="79"/>
                    </a:lnTo>
                    <a:lnTo>
                      <a:pt x="1035" y="78"/>
                    </a:lnTo>
                    <a:lnTo>
                      <a:pt x="1035" y="79"/>
                    </a:lnTo>
                    <a:lnTo>
                      <a:pt x="1034" y="79"/>
                    </a:lnTo>
                    <a:lnTo>
                      <a:pt x="1034" y="80"/>
                    </a:lnTo>
                    <a:lnTo>
                      <a:pt x="1032" y="81"/>
                    </a:lnTo>
                    <a:lnTo>
                      <a:pt x="1032" y="82"/>
                    </a:lnTo>
                    <a:lnTo>
                      <a:pt x="1034" y="82"/>
                    </a:lnTo>
                    <a:lnTo>
                      <a:pt x="1034" y="84"/>
                    </a:lnTo>
                    <a:lnTo>
                      <a:pt x="1035" y="84"/>
                    </a:lnTo>
                    <a:lnTo>
                      <a:pt x="1035" y="86"/>
                    </a:lnTo>
                    <a:lnTo>
                      <a:pt x="1036" y="86"/>
                    </a:lnTo>
                    <a:lnTo>
                      <a:pt x="1036" y="87"/>
                    </a:lnTo>
                    <a:lnTo>
                      <a:pt x="1038" y="87"/>
                    </a:lnTo>
                    <a:lnTo>
                      <a:pt x="1039" y="88"/>
                    </a:lnTo>
                    <a:lnTo>
                      <a:pt x="1041" y="88"/>
                    </a:lnTo>
                    <a:lnTo>
                      <a:pt x="1042" y="89"/>
                    </a:lnTo>
                    <a:lnTo>
                      <a:pt x="1042" y="90"/>
                    </a:lnTo>
                    <a:lnTo>
                      <a:pt x="1046" y="91"/>
                    </a:lnTo>
                    <a:lnTo>
                      <a:pt x="1046" y="92"/>
                    </a:lnTo>
                    <a:lnTo>
                      <a:pt x="1047" y="92"/>
                    </a:lnTo>
                    <a:lnTo>
                      <a:pt x="1047" y="93"/>
                    </a:lnTo>
                    <a:lnTo>
                      <a:pt x="1047" y="93"/>
                    </a:lnTo>
                    <a:lnTo>
                      <a:pt x="1052" y="96"/>
                    </a:lnTo>
                    <a:lnTo>
                      <a:pt x="1054" y="97"/>
                    </a:lnTo>
                    <a:lnTo>
                      <a:pt x="1055" y="97"/>
                    </a:lnTo>
                    <a:lnTo>
                      <a:pt x="1055" y="97"/>
                    </a:lnTo>
                    <a:lnTo>
                      <a:pt x="1056" y="98"/>
                    </a:lnTo>
                    <a:lnTo>
                      <a:pt x="1061" y="101"/>
                    </a:lnTo>
                    <a:lnTo>
                      <a:pt x="1063" y="103"/>
                    </a:lnTo>
                    <a:lnTo>
                      <a:pt x="1064" y="103"/>
                    </a:lnTo>
                    <a:lnTo>
                      <a:pt x="1067" y="107"/>
                    </a:lnTo>
                    <a:lnTo>
                      <a:pt x="1069" y="108"/>
                    </a:lnTo>
                    <a:lnTo>
                      <a:pt x="1069" y="109"/>
                    </a:lnTo>
                    <a:lnTo>
                      <a:pt x="1070" y="111"/>
                    </a:lnTo>
                    <a:lnTo>
                      <a:pt x="1071" y="111"/>
                    </a:lnTo>
                    <a:lnTo>
                      <a:pt x="1075" y="114"/>
                    </a:lnTo>
                    <a:lnTo>
                      <a:pt x="1076" y="115"/>
                    </a:lnTo>
                    <a:lnTo>
                      <a:pt x="1077" y="116"/>
                    </a:lnTo>
                    <a:lnTo>
                      <a:pt x="1080" y="118"/>
                    </a:lnTo>
                    <a:lnTo>
                      <a:pt x="1080" y="119"/>
                    </a:lnTo>
                    <a:lnTo>
                      <a:pt x="1082" y="121"/>
                    </a:lnTo>
                    <a:lnTo>
                      <a:pt x="1082" y="122"/>
                    </a:lnTo>
                    <a:lnTo>
                      <a:pt x="1085" y="123"/>
                    </a:lnTo>
                    <a:lnTo>
                      <a:pt x="1087" y="126"/>
                    </a:lnTo>
                    <a:lnTo>
                      <a:pt x="1089" y="127"/>
                    </a:lnTo>
                    <a:lnTo>
                      <a:pt x="1094" y="128"/>
                    </a:lnTo>
                    <a:lnTo>
                      <a:pt x="1094" y="130"/>
                    </a:lnTo>
                    <a:lnTo>
                      <a:pt x="1096" y="132"/>
                    </a:lnTo>
                    <a:lnTo>
                      <a:pt x="1096" y="132"/>
                    </a:lnTo>
                    <a:lnTo>
                      <a:pt x="1099" y="135"/>
                    </a:lnTo>
                    <a:lnTo>
                      <a:pt x="1103" y="137"/>
                    </a:lnTo>
                    <a:lnTo>
                      <a:pt x="1104" y="137"/>
                    </a:lnTo>
                    <a:lnTo>
                      <a:pt x="1105" y="139"/>
                    </a:lnTo>
                    <a:lnTo>
                      <a:pt x="1107" y="140"/>
                    </a:lnTo>
                    <a:lnTo>
                      <a:pt x="1108" y="140"/>
                    </a:lnTo>
                    <a:lnTo>
                      <a:pt x="1110" y="143"/>
                    </a:lnTo>
                    <a:lnTo>
                      <a:pt x="1112" y="143"/>
                    </a:lnTo>
                    <a:lnTo>
                      <a:pt x="1116" y="144"/>
                    </a:lnTo>
                    <a:lnTo>
                      <a:pt x="1120" y="148"/>
                    </a:lnTo>
                    <a:lnTo>
                      <a:pt x="1124" y="149"/>
                    </a:lnTo>
                    <a:lnTo>
                      <a:pt x="1125" y="151"/>
                    </a:lnTo>
                    <a:lnTo>
                      <a:pt x="1125" y="153"/>
                    </a:lnTo>
                    <a:lnTo>
                      <a:pt x="1128" y="155"/>
                    </a:lnTo>
                    <a:lnTo>
                      <a:pt x="1134" y="156"/>
                    </a:lnTo>
                    <a:lnTo>
                      <a:pt x="1138" y="158"/>
                    </a:lnTo>
                    <a:lnTo>
                      <a:pt x="1138" y="157"/>
                    </a:lnTo>
                    <a:lnTo>
                      <a:pt x="1135" y="155"/>
                    </a:lnTo>
                    <a:lnTo>
                      <a:pt x="1128" y="154"/>
                    </a:lnTo>
                    <a:lnTo>
                      <a:pt x="1128" y="153"/>
                    </a:lnTo>
                    <a:lnTo>
                      <a:pt x="1127" y="152"/>
                    </a:lnTo>
                    <a:lnTo>
                      <a:pt x="1126" y="150"/>
                    </a:lnTo>
                    <a:lnTo>
                      <a:pt x="1124" y="149"/>
                    </a:lnTo>
                    <a:lnTo>
                      <a:pt x="1120" y="145"/>
                    </a:lnTo>
                    <a:lnTo>
                      <a:pt x="1115" y="141"/>
                    </a:lnTo>
                    <a:lnTo>
                      <a:pt x="1116" y="140"/>
                    </a:lnTo>
                    <a:lnTo>
                      <a:pt x="1118" y="139"/>
                    </a:lnTo>
                    <a:lnTo>
                      <a:pt x="1119" y="139"/>
                    </a:lnTo>
                    <a:lnTo>
                      <a:pt x="1120" y="140"/>
                    </a:lnTo>
                    <a:lnTo>
                      <a:pt x="1120" y="140"/>
                    </a:lnTo>
                    <a:lnTo>
                      <a:pt x="1121" y="140"/>
                    </a:lnTo>
                    <a:lnTo>
                      <a:pt x="1120" y="140"/>
                    </a:lnTo>
                    <a:lnTo>
                      <a:pt x="1121" y="142"/>
                    </a:lnTo>
                    <a:lnTo>
                      <a:pt x="1122" y="141"/>
                    </a:lnTo>
                    <a:lnTo>
                      <a:pt x="1122" y="140"/>
                    </a:lnTo>
                    <a:lnTo>
                      <a:pt x="1124" y="140"/>
                    </a:lnTo>
                    <a:lnTo>
                      <a:pt x="1124" y="139"/>
                    </a:lnTo>
                    <a:lnTo>
                      <a:pt x="1120" y="138"/>
                    </a:lnTo>
                    <a:lnTo>
                      <a:pt x="1119" y="137"/>
                    </a:lnTo>
                    <a:lnTo>
                      <a:pt x="1118" y="137"/>
                    </a:lnTo>
                    <a:lnTo>
                      <a:pt x="1117" y="137"/>
                    </a:lnTo>
                    <a:lnTo>
                      <a:pt x="1115" y="135"/>
                    </a:lnTo>
                    <a:lnTo>
                      <a:pt x="1112" y="135"/>
                    </a:lnTo>
                    <a:lnTo>
                      <a:pt x="1109" y="133"/>
                    </a:lnTo>
                    <a:lnTo>
                      <a:pt x="1109" y="130"/>
                    </a:lnTo>
                    <a:lnTo>
                      <a:pt x="1113" y="131"/>
                    </a:lnTo>
                    <a:lnTo>
                      <a:pt x="1115" y="129"/>
                    </a:lnTo>
                    <a:lnTo>
                      <a:pt x="1115" y="129"/>
                    </a:lnTo>
                    <a:lnTo>
                      <a:pt x="1113" y="129"/>
                    </a:lnTo>
                    <a:lnTo>
                      <a:pt x="1113" y="129"/>
                    </a:lnTo>
                    <a:lnTo>
                      <a:pt x="1114" y="127"/>
                    </a:lnTo>
                    <a:lnTo>
                      <a:pt x="1118" y="134"/>
                    </a:lnTo>
                    <a:lnTo>
                      <a:pt x="1139" y="133"/>
                    </a:lnTo>
                    <a:lnTo>
                      <a:pt x="1155" y="142"/>
                    </a:lnTo>
                    <a:lnTo>
                      <a:pt x="1177" y="160"/>
                    </a:lnTo>
                    <a:lnTo>
                      <a:pt x="1197" y="181"/>
                    </a:lnTo>
                    <a:lnTo>
                      <a:pt x="1198" y="192"/>
                    </a:lnTo>
                    <a:lnTo>
                      <a:pt x="1176" y="207"/>
                    </a:lnTo>
                    <a:lnTo>
                      <a:pt x="1175" y="211"/>
                    </a:lnTo>
                    <a:lnTo>
                      <a:pt x="1185" y="227"/>
                    </a:lnTo>
                    <a:lnTo>
                      <a:pt x="1205" y="243"/>
                    </a:lnTo>
                    <a:lnTo>
                      <a:pt x="1204" y="245"/>
                    </a:lnTo>
                    <a:lnTo>
                      <a:pt x="1219" y="280"/>
                    </a:lnTo>
                    <a:lnTo>
                      <a:pt x="1222" y="296"/>
                    </a:lnTo>
                    <a:lnTo>
                      <a:pt x="1221" y="304"/>
                    </a:lnTo>
                    <a:lnTo>
                      <a:pt x="1236" y="318"/>
                    </a:lnTo>
                    <a:lnTo>
                      <a:pt x="1243" y="331"/>
                    </a:lnTo>
                    <a:lnTo>
                      <a:pt x="1261" y="331"/>
                    </a:lnTo>
                    <a:lnTo>
                      <a:pt x="1282" y="344"/>
                    </a:lnTo>
                    <a:lnTo>
                      <a:pt x="1282" y="344"/>
                    </a:lnTo>
                    <a:lnTo>
                      <a:pt x="1287" y="359"/>
                    </a:lnTo>
                    <a:lnTo>
                      <a:pt x="1286" y="381"/>
                    </a:lnTo>
                    <a:lnTo>
                      <a:pt x="1272" y="383"/>
                    </a:lnTo>
                    <a:lnTo>
                      <a:pt x="1256" y="395"/>
                    </a:lnTo>
                    <a:lnTo>
                      <a:pt x="1224" y="364"/>
                    </a:lnTo>
                    <a:lnTo>
                      <a:pt x="1212" y="363"/>
                    </a:lnTo>
                    <a:lnTo>
                      <a:pt x="1189" y="369"/>
                    </a:lnTo>
                    <a:lnTo>
                      <a:pt x="1173" y="354"/>
                    </a:lnTo>
                    <a:lnTo>
                      <a:pt x="1159" y="354"/>
                    </a:lnTo>
                    <a:lnTo>
                      <a:pt x="1128" y="375"/>
                    </a:lnTo>
                    <a:lnTo>
                      <a:pt x="1125" y="374"/>
                    </a:lnTo>
                    <a:lnTo>
                      <a:pt x="1114" y="384"/>
                    </a:lnTo>
                    <a:lnTo>
                      <a:pt x="1111" y="398"/>
                    </a:lnTo>
                    <a:lnTo>
                      <a:pt x="1094" y="406"/>
                    </a:lnTo>
                    <a:lnTo>
                      <a:pt x="1101" y="426"/>
                    </a:lnTo>
                    <a:lnTo>
                      <a:pt x="1086" y="442"/>
                    </a:lnTo>
                    <a:lnTo>
                      <a:pt x="1083" y="451"/>
                    </a:lnTo>
                    <a:lnTo>
                      <a:pt x="1090" y="470"/>
                    </a:lnTo>
                    <a:lnTo>
                      <a:pt x="1094" y="475"/>
                    </a:lnTo>
                    <a:lnTo>
                      <a:pt x="1103" y="479"/>
                    </a:lnTo>
                    <a:lnTo>
                      <a:pt x="1120" y="481"/>
                    </a:lnTo>
                    <a:lnTo>
                      <a:pt x="1124" y="489"/>
                    </a:lnTo>
                    <a:lnTo>
                      <a:pt x="1128" y="493"/>
                    </a:lnTo>
                    <a:lnTo>
                      <a:pt x="1155" y="498"/>
                    </a:lnTo>
                    <a:lnTo>
                      <a:pt x="1160" y="508"/>
                    </a:lnTo>
                    <a:lnTo>
                      <a:pt x="1176" y="517"/>
                    </a:lnTo>
                    <a:lnTo>
                      <a:pt x="1176" y="521"/>
                    </a:lnTo>
                    <a:lnTo>
                      <a:pt x="1170" y="529"/>
                    </a:lnTo>
                    <a:lnTo>
                      <a:pt x="1151" y="532"/>
                    </a:lnTo>
                    <a:lnTo>
                      <a:pt x="1141" y="554"/>
                    </a:lnTo>
                    <a:lnTo>
                      <a:pt x="1144" y="569"/>
                    </a:lnTo>
                    <a:lnTo>
                      <a:pt x="1143" y="576"/>
                    </a:lnTo>
                    <a:lnTo>
                      <a:pt x="1126" y="587"/>
                    </a:lnTo>
                    <a:lnTo>
                      <a:pt x="1122" y="607"/>
                    </a:lnTo>
                    <a:lnTo>
                      <a:pt x="1118" y="614"/>
                    </a:lnTo>
                    <a:lnTo>
                      <a:pt x="1098" y="627"/>
                    </a:lnTo>
                    <a:lnTo>
                      <a:pt x="1098" y="640"/>
                    </a:lnTo>
                    <a:lnTo>
                      <a:pt x="1106" y="655"/>
                    </a:lnTo>
                    <a:lnTo>
                      <a:pt x="1101" y="667"/>
                    </a:lnTo>
                    <a:lnTo>
                      <a:pt x="1105" y="669"/>
                    </a:lnTo>
                    <a:lnTo>
                      <a:pt x="1115" y="667"/>
                    </a:lnTo>
                    <a:lnTo>
                      <a:pt x="1124" y="654"/>
                    </a:lnTo>
                    <a:lnTo>
                      <a:pt x="1151" y="637"/>
                    </a:lnTo>
                    <a:lnTo>
                      <a:pt x="1165" y="651"/>
                    </a:lnTo>
                    <a:lnTo>
                      <a:pt x="1168" y="657"/>
                    </a:lnTo>
                    <a:lnTo>
                      <a:pt x="1160" y="674"/>
                    </a:lnTo>
                    <a:lnTo>
                      <a:pt x="1147" y="678"/>
                    </a:lnTo>
                    <a:lnTo>
                      <a:pt x="1142" y="690"/>
                    </a:lnTo>
                    <a:lnTo>
                      <a:pt x="1106" y="692"/>
                    </a:lnTo>
                    <a:lnTo>
                      <a:pt x="1086" y="704"/>
                    </a:lnTo>
                    <a:lnTo>
                      <a:pt x="1065" y="711"/>
                    </a:lnTo>
                    <a:lnTo>
                      <a:pt x="1056" y="724"/>
                    </a:lnTo>
                    <a:lnTo>
                      <a:pt x="1056" y="738"/>
                    </a:lnTo>
                    <a:lnTo>
                      <a:pt x="1059" y="746"/>
                    </a:lnTo>
                    <a:lnTo>
                      <a:pt x="1065" y="754"/>
                    </a:lnTo>
                    <a:lnTo>
                      <a:pt x="1078" y="758"/>
                    </a:lnTo>
                    <a:lnTo>
                      <a:pt x="1091" y="772"/>
                    </a:lnTo>
                    <a:lnTo>
                      <a:pt x="1108" y="784"/>
                    </a:lnTo>
                    <a:lnTo>
                      <a:pt x="1124" y="801"/>
                    </a:lnTo>
                    <a:lnTo>
                      <a:pt x="1146" y="804"/>
                    </a:lnTo>
                    <a:lnTo>
                      <a:pt x="1167" y="800"/>
                    </a:lnTo>
                    <a:lnTo>
                      <a:pt x="1176" y="804"/>
                    </a:lnTo>
                    <a:lnTo>
                      <a:pt x="1177" y="810"/>
                    </a:lnTo>
                    <a:lnTo>
                      <a:pt x="1176" y="816"/>
                    </a:lnTo>
                    <a:lnTo>
                      <a:pt x="1160" y="826"/>
                    </a:lnTo>
                    <a:lnTo>
                      <a:pt x="1155" y="843"/>
                    </a:lnTo>
                    <a:lnTo>
                      <a:pt x="1160" y="851"/>
                    </a:lnTo>
                    <a:lnTo>
                      <a:pt x="1175" y="855"/>
                    </a:lnTo>
                    <a:lnTo>
                      <a:pt x="1178" y="859"/>
                    </a:lnTo>
                    <a:lnTo>
                      <a:pt x="1177" y="862"/>
                    </a:lnTo>
                    <a:lnTo>
                      <a:pt x="1150" y="866"/>
                    </a:lnTo>
                    <a:lnTo>
                      <a:pt x="1143" y="876"/>
                    </a:lnTo>
                    <a:lnTo>
                      <a:pt x="1130" y="884"/>
                    </a:lnTo>
                    <a:lnTo>
                      <a:pt x="1127" y="896"/>
                    </a:lnTo>
                    <a:lnTo>
                      <a:pt x="1103" y="931"/>
                    </a:lnTo>
                    <a:lnTo>
                      <a:pt x="1104" y="936"/>
                    </a:lnTo>
                    <a:lnTo>
                      <a:pt x="1107" y="940"/>
                    </a:lnTo>
                    <a:lnTo>
                      <a:pt x="1120" y="937"/>
                    </a:lnTo>
                    <a:lnTo>
                      <a:pt x="1122" y="939"/>
                    </a:lnTo>
                    <a:lnTo>
                      <a:pt x="1121" y="944"/>
                    </a:lnTo>
                    <a:lnTo>
                      <a:pt x="1096" y="960"/>
                    </a:lnTo>
                    <a:lnTo>
                      <a:pt x="1097" y="965"/>
                    </a:lnTo>
                    <a:lnTo>
                      <a:pt x="1109" y="970"/>
                    </a:lnTo>
                    <a:lnTo>
                      <a:pt x="1107" y="972"/>
                    </a:lnTo>
                    <a:lnTo>
                      <a:pt x="1102" y="980"/>
                    </a:lnTo>
                    <a:lnTo>
                      <a:pt x="1097" y="1001"/>
                    </a:lnTo>
                    <a:lnTo>
                      <a:pt x="1104" y="1001"/>
                    </a:lnTo>
                    <a:lnTo>
                      <a:pt x="1118" y="1018"/>
                    </a:lnTo>
                    <a:lnTo>
                      <a:pt x="1119" y="1025"/>
                    </a:lnTo>
                    <a:lnTo>
                      <a:pt x="1115" y="1035"/>
                    </a:lnTo>
                    <a:lnTo>
                      <a:pt x="1132" y="1064"/>
                    </a:lnTo>
                    <a:lnTo>
                      <a:pt x="1143" y="1078"/>
                    </a:lnTo>
                    <a:lnTo>
                      <a:pt x="1159" y="1092"/>
                    </a:lnTo>
                    <a:lnTo>
                      <a:pt x="1161" y="1105"/>
                    </a:lnTo>
                    <a:lnTo>
                      <a:pt x="1171" y="1109"/>
                    </a:lnTo>
                    <a:lnTo>
                      <a:pt x="1174" y="1117"/>
                    </a:lnTo>
                    <a:lnTo>
                      <a:pt x="1182" y="1119"/>
                    </a:lnTo>
                    <a:lnTo>
                      <a:pt x="1204" y="1105"/>
                    </a:lnTo>
                    <a:lnTo>
                      <a:pt x="1218" y="1103"/>
                    </a:lnTo>
                    <a:lnTo>
                      <a:pt x="1239" y="1123"/>
                    </a:lnTo>
                    <a:lnTo>
                      <a:pt x="1259" y="1134"/>
                    </a:lnTo>
                    <a:lnTo>
                      <a:pt x="1264" y="1142"/>
                    </a:lnTo>
                    <a:lnTo>
                      <a:pt x="1265" y="1148"/>
                    </a:lnTo>
                    <a:lnTo>
                      <a:pt x="1278" y="1168"/>
                    </a:lnTo>
                    <a:lnTo>
                      <a:pt x="1296" y="1168"/>
                    </a:lnTo>
                    <a:lnTo>
                      <a:pt x="1303" y="1177"/>
                    </a:lnTo>
                    <a:lnTo>
                      <a:pt x="1312" y="1179"/>
                    </a:lnTo>
                    <a:lnTo>
                      <a:pt x="1314" y="1185"/>
                    </a:lnTo>
                    <a:lnTo>
                      <a:pt x="1320" y="1180"/>
                    </a:lnTo>
                    <a:lnTo>
                      <a:pt x="1320" y="1180"/>
                    </a:lnTo>
                    <a:lnTo>
                      <a:pt x="1319" y="1187"/>
                    </a:lnTo>
                    <a:lnTo>
                      <a:pt x="1306" y="1203"/>
                    </a:lnTo>
                    <a:lnTo>
                      <a:pt x="1307" y="1208"/>
                    </a:lnTo>
                    <a:lnTo>
                      <a:pt x="1303" y="1221"/>
                    </a:lnTo>
                    <a:lnTo>
                      <a:pt x="1310" y="1233"/>
                    </a:lnTo>
                    <a:lnTo>
                      <a:pt x="1311" y="1239"/>
                    </a:lnTo>
                    <a:lnTo>
                      <a:pt x="1302" y="1248"/>
                    </a:lnTo>
                    <a:lnTo>
                      <a:pt x="1302" y="1254"/>
                    </a:lnTo>
                    <a:lnTo>
                      <a:pt x="1307" y="1264"/>
                    </a:lnTo>
                    <a:lnTo>
                      <a:pt x="1306" y="1275"/>
                    </a:lnTo>
                    <a:lnTo>
                      <a:pt x="1314" y="1287"/>
                    </a:lnTo>
                    <a:lnTo>
                      <a:pt x="1301" y="1296"/>
                    </a:lnTo>
                    <a:lnTo>
                      <a:pt x="1303" y="1301"/>
                    </a:lnTo>
                    <a:lnTo>
                      <a:pt x="1309" y="1301"/>
                    </a:lnTo>
                    <a:lnTo>
                      <a:pt x="1307" y="1312"/>
                    </a:lnTo>
                    <a:lnTo>
                      <a:pt x="1312" y="1330"/>
                    </a:lnTo>
                    <a:lnTo>
                      <a:pt x="1312" y="1330"/>
                    </a:lnTo>
                    <a:lnTo>
                      <a:pt x="1311" y="1333"/>
                    </a:lnTo>
                    <a:lnTo>
                      <a:pt x="1308" y="1334"/>
                    </a:lnTo>
                    <a:lnTo>
                      <a:pt x="1308" y="1335"/>
                    </a:lnTo>
                    <a:lnTo>
                      <a:pt x="1306" y="1335"/>
                    </a:lnTo>
                    <a:lnTo>
                      <a:pt x="1303" y="1336"/>
                    </a:lnTo>
                    <a:lnTo>
                      <a:pt x="1301" y="1338"/>
                    </a:lnTo>
                    <a:lnTo>
                      <a:pt x="1300" y="1339"/>
                    </a:lnTo>
                    <a:lnTo>
                      <a:pt x="1298" y="1341"/>
                    </a:lnTo>
                    <a:lnTo>
                      <a:pt x="1296" y="1344"/>
                    </a:lnTo>
                    <a:lnTo>
                      <a:pt x="1295" y="1344"/>
                    </a:lnTo>
                    <a:lnTo>
                      <a:pt x="1295" y="1348"/>
                    </a:lnTo>
                    <a:lnTo>
                      <a:pt x="1293" y="1348"/>
                    </a:lnTo>
                    <a:lnTo>
                      <a:pt x="1293" y="1349"/>
                    </a:lnTo>
                    <a:lnTo>
                      <a:pt x="1292" y="1349"/>
                    </a:lnTo>
                    <a:lnTo>
                      <a:pt x="1291" y="1351"/>
                    </a:lnTo>
                    <a:lnTo>
                      <a:pt x="1291" y="1351"/>
                    </a:lnTo>
                    <a:lnTo>
                      <a:pt x="1291" y="1352"/>
                    </a:lnTo>
                    <a:lnTo>
                      <a:pt x="1289" y="1353"/>
                    </a:lnTo>
                    <a:lnTo>
                      <a:pt x="1279" y="1353"/>
                    </a:lnTo>
                    <a:lnTo>
                      <a:pt x="1270" y="1355"/>
                    </a:lnTo>
                    <a:lnTo>
                      <a:pt x="1270" y="1355"/>
                    </a:lnTo>
                    <a:lnTo>
                      <a:pt x="1265" y="1357"/>
                    </a:lnTo>
                    <a:lnTo>
                      <a:pt x="1263" y="1359"/>
                    </a:lnTo>
                    <a:lnTo>
                      <a:pt x="1260" y="1359"/>
                    </a:lnTo>
                    <a:lnTo>
                      <a:pt x="1259" y="1361"/>
                    </a:lnTo>
                    <a:lnTo>
                      <a:pt x="1253" y="1364"/>
                    </a:lnTo>
                    <a:lnTo>
                      <a:pt x="1239" y="1373"/>
                    </a:lnTo>
                    <a:lnTo>
                      <a:pt x="1236" y="1374"/>
                    </a:lnTo>
                    <a:lnTo>
                      <a:pt x="1233" y="1376"/>
                    </a:lnTo>
                    <a:lnTo>
                      <a:pt x="1232" y="1376"/>
                    </a:lnTo>
                    <a:lnTo>
                      <a:pt x="1227" y="1379"/>
                    </a:lnTo>
                    <a:lnTo>
                      <a:pt x="1223" y="1380"/>
                    </a:lnTo>
                    <a:lnTo>
                      <a:pt x="1221" y="1381"/>
                    </a:lnTo>
                    <a:lnTo>
                      <a:pt x="1216" y="1381"/>
                    </a:lnTo>
                    <a:lnTo>
                      <a:pt x="1212" y="1383"/>
                    </a:lnTo>
                    <a:lnTo>
                      <a:pt x="1209" y="1384"/>
                    </a:lnTo>
                    <a:lnTo>
                      <a:pt x="1207" y="1385"/>
                    </a:lnTo>
                    <a:lnTo>
                      <a:pt x="1204" y="1385"/>
                    </a:lnTo>
                    <a:lnTo>
                      <a:pt x="1202" y="1386"/>
                    </a:lnTo>
                    <a:lnTo>
                      <a:pt x="1201" y="1386"/>
                    </a:lnTo>
                    <a:lnTo>
                      <a:pt x="1201" y="1388"/>
                    </a:lnTo>
                    <a:lnTo>
                      <a:pt x="1198" y="1388"/>
                    </a:lnTo>
                    <a:lnTo>
                      <a:pt x="1198" y="1388"/>
                    </a:lnTo>
                    <a:lnTo>
                      <a:pt x="1196" y="1386"/>
                    </a:lnTo>
                    <a:lnTo>
                      <a:pt x="1192" y="1385"/>
                    </a:lnTo>
                    <a:lnTo>
                      <a:pt x="1192" y="1385"/>
                    </a:lnTo>
                    <a:lnTo>
                      <a:pt x="1183" y="1385"/>
                    </a:lnTo>
                    <a:lnTo>
                      <a:pt x="1175" y="1385"/>
                    </a:lnTo>
                    <a:lnTo>
                      <a:pt x="1172" y="1384"/>
                    </a:lnTo>
                    <a:lnTo>
                      <a:pt x="1169" y="1384"/>
                    </a:lnTo>
                    <a:lnTo>
                      <a:pt x="1167" y="1381"/>
                    </a:lnTo>
                    <a:lnTo>
                      <a:pt x="1166" y="1381"/>
                    </a:lnTo>
                    <a:lnTo>
                      <a:pt x="1166" y="1380"/>
                    </a:lnTo>
                    <a:lnTo>
                      <a:pt x="1166" y="1380"/>
                    </a:lnTo>
                    <a:lnTo>
                      <a:pt x="1165" y="1379"/>
                    </a:lnTo>
                    <a:lnTo>
                      <a:pt x="1161" y="1379"/>
                    </a:lnTo>
                    <a:lnTo>
                      <a:pt x="1160" y="1380"/>
                    </a:lnTo>
                    <a:lnTo>
                      <a:pt x="1159" y="1380"/>
                    </a:lnTo>
                    <a:lnTo>
                      <a:pt x="1159" y="1381"/>
                    </a:lnTo>
                    <a:lnTo>
                      <a:pt x="1158" y="1383"/>
                    </a:lnTo>
                    <a:lnTo>
                      <a:pt x="1158" y="1385"/>
                    </a:lnTo>
                    <a:lnTo>
                      <a:pt x="1156" y="1386"/>
                    </a:lnTo>
                    <a:lnTo>
                      <a:pt x="1156" y="1387"/>
                    </a:lnTo>
                    <a:lnTo>
                      <a:pt x="1152" y="1390"/>
                    </a:lnTo>
                    <a:lnTo>
                      <a:pt x="1147" y="1393"/>
                    </a:lnTo>
                    <a:lnTo>
                      <a:pt x="1146" y="1394"/>
                    </a:lnTo>
                    <a:lnTo>
                      <a:pt x="1141" y="1397"/>
                    </a:lnTo>
                    <a:lnTo>
                      <a:pt x="1138" y="1397"/>
                    </a:lnTo>
                    <a:lnTo>
                      <a:pt x="1136" y="1400"/>
                    </a:lnTo>
                    <a:lnTo>
                      <a:pt x="1130" y="1403"/>
                    </a:lnTo>
                    <a:lnTo>
                      <a:pt x="1128" y="1405"/>
                    </a:lnTo>
                    <a:lnTo>
                      <a:pt x="1127" y="1405"/>
                    </a:lnTo>
                    <a:lnTo>
                      <a:pt x="1124" y="1407"/>
                    </a:lnTo>
                    <a:lnTo>
                      <a:pt x="1122" y="1408"/>
                    </a:lnTo>
                    <a:lnTo>
                      <a:pt x="1122" y="1409"/>
                    </a:lnTo>
                    <a:lnTo>
                      <a:pt x="1121" y="1409"/>
                    </a:lnTo>
                    <a:lnTo>
                      <a:pt x="1121" y="1410"/>
                    </a:lnTo>
                    <a:lnTo>
                      <a:pt x="1120" y="1410"/>
                    </a:lnTo>
                    <a:lnTo>
                      <a:pt x="1117" y="1412"/>
                    </a:lnTo>
                    <a:lnTo>
                      <a:pt x="1115" y="1412"/>
                    </a:lnTo>
                    <a:lnTo>
                      <a:pt x="1114" y="1413"/>
                    </a:lnTo>
                    <a:lnTo>
                      <a:pt x="1112" y="1414"/>
                    </a:lnTo>
                    <a:lnTo>
                      <a:pt x="1112" y="1414"/>
                    </a:lnTo>
                    <a:lnTo>
                      <a:pt x="1110" y="1415"/>
                    </a:lnTo>
                    <a:lnTo>
                      <a:pt x="1106" y="1416"/>
                    </a:lnTo>
                    <a:lnTo>
                      <a:pt x="1100" y="1417"/>
                    </a:lnTo>
                    <a:lnTo>
                      <a:pt x="1098" y="1422"/>
                    </a:lnTo>
                    <a:lnTo>
                      <a:pt x="1098" y="1423"/>
                    </a:lnTo>
                    <a:lnTo>
                      <a:pt x="1098" y="1425"/>
                    </a:lnTo>
                    <a:lnTo>
                      <a:pt x="1096" y="1427"/>
                    </a:lnTo>
                    <a:lnTo>
                      <a:pt x="1095" y="1428"/>
                    </a:lnTo>
                    <a:lnTo>
                      <a:pt x="1093" y="1430"/>
                    </a:lnTo>
                    <a:lnTo>
                      <a:pt x="1093" y="1431"/>
                    </a:lnTo>
                    <a:lnTo>
                      <a:pt x="1092" y="1431"/>
                    </a:lnTo>
                    <a:lnTo>
                      <a:pt x="1092" y="1432"/>
                    </a:lnTo>
                    <a:lnTo>
                      <a:pt x="1093" y="1432"/>
                    </a:lnTo>
                    <a:lnTo>
                      <a:pt x="1093" y="1433"/>
                    </a:lnTo>
                    <a:lnTo>
                      <a:pt x="1093" y="1434"/>
                    </a:lnTo>
                    <a:lnTo>
                      <a:pt x="1089" y="1440"/>
                    </a:lnTo>
                    <a:lnTo>
                      <a:pt x="1086" y="1442"/>
                    </a:lnTo>
                    <a:lnTo>
                      <a:pt x="1083" y="1446"/>
                    </a:lnTo>
                    <a:lnTo>
                      <a:pt x="1082" y="1446"/>
                    </a:lnTo>
                    <a:lnTo>
                      <a:pt x="1082" y="1444"/>
                    </a:lnTo>
                    <a:lnTo>
                      <a:pt x="1081" y="1444"/>
                    </a:lnTo>
                    <a:lnTo>
                      <a:pt x="1080" y="1444"/>
                    </a:lnTo>
                    <a:lnTo>
                      <a:pt x="1080" y="1442"/>
                    </a:lnTo>
                    <a:lnTo>
                      <a:pt x="1080" y="1441"/>
                    </a:lnTo>
                    <a:lnTo>
                      <a:pt x="1080" y="1440"/>
                    </a:lnTo>
                    <a:lnTo>
                      <a:pt x="1081" y="1440"/>
                    </a:lnTo>
                    <a:lnTo>
                      <a:pt x="1081" y="1438"/>
                    </a:lnTo>
                    <a:lnTo>
                      <a:pt x="1080" y="1438"/>
                    </a:lnTo>
                    <a:lnTo>
                      <a:pt x="1080" y="1437"/>
                    </a:lnTo>
                    <a:lnTo>
                      <a:pt x="1080" y="1437"/>
                    </a:lnTo>
                    <a:lnTo>
                      <a:pt x="1079" y="1438"/>
                    </a:lnTo>
                    <a:lnTo>
                      <a:pt x="1078" y="1440"/>
                    </a:lnTo>
                    <a:lnTo>
                      <a:pt x="1076" y="1440"/>
                    </a:lnTo>
                    <a:lnTo>
                      <a:pt x="1075" y="1440"/>
                    </a:lnTo>
                    <a:lnTo>
                      <a:pt x="1073" y="1440"/>
                    </a:lnTo>
                    <a:lnTo>
                      <a:pt x="1074" y="1437"/>
                    </a:lnTo>
                    <a:lnTo>
                      <a:pt x="1073" y="1437"/>
                    </a:lnTo>
                    <a:lnTo>
                      <a:pt x="1072" y="1437"/>
                    </a:lnTo>
                    <a:lnTo>
                      <a:pt x="1072" y="1441"/>
                    </a:lnTo>
                    <a:lnTo>
                      <a:pt x="1073" y="1442"/>
                    </a:lnTo>
                    <a:lnTo>
                      <a:pt x="1072" y="1444"/>
                    </a:lnTo>
                    <a:lnTo>
                      <a:pt x="1073" y="1447"/>
                    </a:lnTo>
                    <a:lnTo>
                      <a:pt x="1073" y="1447"/>
                    </a:lnTo>
                    <a:lnTo>
                      <a:pt x="1075" y="1447"/>
                    </a:lnTo>
                    <a:lnTo>
                      <a:pt x="1075" y="1449"/>
                    </a:lnTo>
                    <a:lnTo>
                      <a:pt x="1075" y="1449"/>
                    </a:lnTo>
                    <a:lnTo>
                      <a:pt x="1078" y="1449"/>
                    </a:lnTo>
                    <a:lnTo>
                      <a:pt x="1078" y="1449"/>
                    </a:lnTo>
                    <a:lnTo>
                      <a:pt x="1079" y="1450"/>
                    </a:lnTo>
                    <a:lnTo>
                      <a:pt x="1080" y="1452"/>
                    </a:lnTo>
                    <a:lnTo>
                      <a:pt x="1077" y="1461"/>
                    </a:lnTo>
                    <a:lnTo>
                      <a:pt x="1077" y="1462"/>
                    </a:lnTo>
                    <a:lnTo>
                      <a:pt x="1076" y="1473"/>
                    </a:lnTo>
                    <a:lnTo>
                      <a:pt x="1077" y="1476"/>
                    </a:lnTo>
                    <a:lnTo>
                      <a:pt x="1077" y="1478"/>
                    </a:lnTo>
                    <a:lnTo>
                      <a:pt x="1077" y="1478"/>
                    </a:lnTo>
                    <a:lnTo>
                      <a:pt x="1075" y="1478"/>
                    </a:lnTo>
                    <a:lnTo>
                      <a:pt x="1073" y="1480"/>
                    </a:lnTo>
                    <a:lnTo>
                      <a:pt x="1069" y="1480"/>
                    </a:lnTo>
                    <a:lnTo>
                      <a:pt x="1068" y="1481"/>
                    </a:lnTo>
                    <a:lnTo>
                      <a:pt x="1068" y="1482"/>
                    </a:lnTo>
                    <a:lnTo>
                      <a:pt x="1067" y="1483"/>
                    </a:lnTo>
                    <a:lnTo>
                      <a:pt x="1060" y="1482"/>
                    </a:lnTo>
                    <a:lnTo>
                      <a:pt x="1059" y="1482"/>
                    </a:lnTo>
                    <a:lnTo>
                      <a:pt x="1057" y="1482"/>
                    </a:lnTo>
                    <a:lnTo>
                      <a:pt x="1054" y="1480"/>
                    </a:lnTo>
                    <a:lnTo>
                      <a:pt x="1051" y="1480"/>
                    </a:lnTo>
                    <a:lnTo>
                      <a:pt x="1050" y="1480"/>
                    </a:lnTo>
                    <a:lnTo>
                      <a:pt x="1049" y="1481"/>
                    </a:lnTo>
                    <a:lnTo>
                      <a:pt x="1047" y="1482"/>
                    </a:lnTo>
                    <a:lnTo>
                      <a:pt x="1047" y="1483"/>
                    </a:lnTo>
                    <a:lnTo>
                      <a:pt x="1045" y="1484"/>
                    </a:lnTo>
                    <a:lnTo>
                      <a:pt x="1039" y="1485"/>
                    </a:lnTo>
                    <a:lnTo>
                      <a:pt x="1037" y="1487"/>
                    </a:lnTo>
                    <a:lnTo>
                      <a:pt x="1035" y="1486"/>
                    </a:lnTo>
                    <a:lnTo>
                      <a:pt x="1035" y="1488"/>
                    </a:lnTo>
                    <a:lnTo>
                      <a:pt x="1033" y="1488"/>
                    </a:lnTo>
                    <a:lnTo>
                      <a:pt x="1033" y="1491"/>
                    </a:lnTo>
                    <a:lnTo>
                      <a:pt x="1031" y="1491"/>
                    </a:lnTo>
                    <a:lnTo>
                      <a:pt x="1029" y="1489"/>
                    </a:lnTo>
                    <a:lnTo>
                      <a:pt x="1026" y="1489"/>
                    </a:lnTo>
                    <a:lnTo>
                      <a:pt x="1026" y="1490"/>
                    </a:lnTo>
                    <a:lnTo>
                      <a:pt x="1026" y="1491"/>
                    </a:lnTo>
                    <a:lnTo>
                      <a:pt x="1026" y="1493"/>
                    </a:lnTo>
                    <a:lnTo>
                      <a:pt x="1023" y="1490"/>
                    </a:lnTo>
                    <a:lnTo>
                      <a:pt x="1023" y="1489"/>
                    </a:lnTo>
                    <a:lnTo>
                      <a:pt x="1025" y="1489"/>
                    </a:lnTo>
                    <a:lnTo>
                      <a:pt x="1025" y="1488"/>
                    </a:lnTo>
                    <a:lnTo>
                      <a:pt x="1025" y="1487"/>
                    </a:lnTo>
                    <a:lnTo>
                      <a:pt x="1022" y="1488"/>
                    </a:lnTo>
                    <a:lnTo>
                      <a:pt x="1022" y="1490"/>
                    </a:lnTo>
                    <a:lnTo>
                      <a:pt x="1021" y="1490"/>
                    </a:lnTo>
                    <a:lnTo>
                      <a:pt x="1021" y="1492"/>
                    </a:lnTo>
                    <a:lnTo>
                      <a:pt x="1020" y="1492"/>
                    </a:lnTo>
                    <a:lnTo>
                      <a:pt x="1018" y="1490"/>
                    </a:lnTo>
                    <a:lnTo>
                      <a:pt x="1015" y="1488"/>
                    </a:lnTo>
                    <a:lnTo>
                      <a:pt x="1011" y="1488"/>
                    </a:lnTo>
                    <a:lnTo>
                      <a:pt x="1007" y="1491"/>
                    </a:lnTo>
                    <a:lnTo>
                      <a:pt x="1004" y="1491"/>
                    </a:lnTo>
                    <a:lnTo>
                      <a:pt x="1001" y="1494"/>
                    </a:lnTo>
                    <a:lnTo>
                      <a:pt x="999" y="1494"/>
                    </a:lnTo>
                    <a:lnTo>
                      <a:pt x="997" y="1495"/>
                    </a:lnTo>
                    <a:lnTo>
                      <a:pt x="995" y="1495"/>
                    </a:lnTo>
                    <a:lnTo>
                      <a:pt x="994" y="1495"/>
                    </a:lnTo>
                    <a:lnTo>
                      <a:pt x="989" y="1494"/>
                    </a:lnTo>
                    <a:lnTo>
                      <a:pt x="974" y="1494"/>
                    </a:lnTo>
                    <a:lnTo>
                      <a:pt x="971" y="1495"/>
                    </a:lnTo>
                    <a:lnTo>
                      <a:pt x="970" y="1495"/>
                    </a:lnTo>
                    <a:lnTo>
                      <a:pt x="968" y="1495"/>
                    </a:lnTo>
                    <a:lnTo>
                      <a:pt x="967" y="1495"/>
                    </a:lnTo>
                    <a:lnTo>
                      <a:pt x="967" y="1494"/>
                    </a:lnTo>
                    <a:lnTo>
                      <a:pt x="966" y="1494"/>
                    </a:lnTo>
                    <a:lnTo>
                      <a:pt x="966" y="1492"/>
                    </a:lnTo>
                    <a:lnTo>
                      <a:pt x="963" y="1491"/>
                    </a:lnTo>
                    <a:lnTo>
                      <a:pt x="959" y="1490"/>
                    </a:lnTo>
                    <a:lnTo>
                      <a:pt x="957" y="1491"/>
                    </a:lnTo>
                    <a:lnTo>
                      <a:pt x="953" y="1490"/>
                    </a:lnTo>
                    <a:lnTo>
                      <a:pt x="947" y="1491"/>
                    </a:lnTo>
                    <a:lnTo>
                      <a:pt x="942" y="1490"/>
                    </a:lnTo>
                    <a:lnTo>
                      <a:pt x="936" y="1487"/>
                    </a:lnTo>
                    <a:lnTo>
                      <a:pt x="934" y="1487"/>
                    </a:lnTo>
                    <a:lnTo>
                      <a:pt x="934" y="1488"/>
                    </a:lnTo>
                    <a:lnTo>
                      <a:pt x="928" y="1485"/>
                    </a:lnTo>
                    <a:lnTo>
                      <a:pt x="923" y="1485"/>
                    </a:lnTo>
                    <a:lnTo>
                      <a:pt x="921" y="1485"/>
                    </a:lnTo>
                    <a:lnTo>
                      <a:pt x="919" y="1484"/>
                    </a:lnTo>
                    <a:lnTo>
                      <a:pt x="913" y="1482"/>
                    </a:lnTo>
                    <a:lnTo>
                      <a:pt x="910" y="1483"/>
                    </a:lnTo>
                    <a:lnTo>
                      <a:pt x="908" y="1483"/>
                    </a:lnTo>
                    <a:lnTo>
                      <a:pt x="907" y="1484"/>
                    </a:lnTo>
                    <a:lnTo>
                      <a:pt x="905" y="1484"/>
                    </a:lnTo>
                    <a:lnTo>
                      <a:pt x="902" y="1483"/>
                    </a:lnTo>
                    <a:lnTo>
                      <a:pt x="899" y="1482"/>
                    </a:lnTo>
                    <a:lnTo>
                      <a:pt x="895" y="1481"/>
                    </a:lnTo>
                    <a:lnTo>
                      <a:pt x="894" y="1479"/>
                    </a:lnTo>
                    <a:lnTo>
                      <a:pt x="893" y="1476"/>
                    </a:lnTo>
                    <a:lnTo>
                      <a:pt x="893" y="1476"/>
                    </a:lnTo>
                    <a:lnTo>
                      <a:pt x="892" y="1473"/>
                    </a:lnTo>
                    <a:lnTo>
                      <a:pt x="887" y="1468"/>
                    </a:lnTo>
                    <a:lnTo>
                      <a:pt x="885" y="1463"/>
                    </a:lnTo>
                    <a:lnTo>
                      <a:pt x="884" y="1462"/>
                    </a:lnTo>
                    <a:lnTo>
                      <a:pt x="882" y="1461"/>
                    </a:lnTo>
                    <a:lnTo>
                      <a:pt x="882" y="1459"/>
                    </a:lnTo>
                    <a:lnTo>
                      <a:pt x="881" y="1457"/>
                    </a:lnTo>
                    <a:lnTo>
                      <a:pt x="879" y="1455"/>
                    </a:lnTo>
                    <a:lnTo>
                      <a:pt x="878" y="1453"/>
                    </a:lnTo>
                    <a:lnTo>
                      <a:pt x="873" y="1452"/>
                    </a:lnTo>
                    <a:lnTo>
                      <a:pt x="873" y="1452"/>
                    </a:lnTo>
                    <a:lnTo>
                      <a:pt x="874" y="1451"/>
                    </a:lnTo>
                    <a:lnTo>
                      <a:pt x="873" y="1449"/>
                    </a:lnTo>
                    <a:lnTo>
                      <a:pt x="867" y="1444"/>
                    </a:lnTo>
                    <a:lnTo>
                      <a:pt x="861" y="1442"/>
                    </a:lnTo>
                    <a:lnTo>
                      <a:pt x="860" y="1440"/>
                    </a:lnTo>
                    <a:lnTo>
                      <a:pt x="859" y="1439"/>
                    </a:lnTo>
                    <a:lnTo>
                      <a:pt x="857" y="1438"/>
                    </a:lnTo>
                    <a:lnTo>
                      <a:pt x="857" y="1437"/>
                    </a:lnTo>
                    <a:lnTo>
                      <a:pt x="857" y="1437"/>
                    </a:lnTo>
                    <a:lnTo>
                      <a:pt x="857" y="1431"/>
                    </a:lnTo>
                    <a:lnTo>
                      <a:pt x="853" y="1427"/>
                    </a:lnTo>
                    <a:lnTo>
                      <a:pt x="847" y="1425"/>
                    </a:lnTo>
                    <a:lnTo>
                      <a:pt x="842" y="1426"/>
                    </a:lnTo>
                    <a:lnTo>
                      <a:pt x="842" y="1427"/>
                    </a:lnTo>
                    <a:lnTo>
                      <a:pt x="840" y="1430"/>
                    </a:lnTo>
                    <a:lnTo>
                      <a:pt x="839" y="1430"/>
                    </a:lnTo>
                    <a:lnTo>
                      <a:pt x="838" y="1428"/>
                    </a:lnTo>
                    <a:lnTo>
                      <a:pt x="837" y="1427"/>
                    </a:lnTo>
                    <a:lnTo>
                      <a:pt x="836" y="1427"/>
                    </a:lnTo>
                    <a:lnTo>
                      <a:pt x="836" y="1429"/>
                    </a:lnTo>
                    <a:lnTo>
                      <a:pt x="835" y="1429"/>
                    </a:lnTo>
                    <a:lnTo>
                      <a:pt x="834" y="1428"/>
                    </a:lnTo>
                    <a:lnTo>
                      <a:pt x="834" y="1427"/>
                    </a:lnTo>
                    <a:lnTo>
                      <a:pt x="834" y="1426"/>
                    </a:lnTo>
                    <a:lnTo>
                      <a:pt x="830" y="1426"/>
                    </a:lnTo>
                    <a:lnTo>
                      <a:pt x="830" y="1427"/>
                    </a:lnTo>
                    <a:lnTo>
                      <a:pt x="830" y="1430"/>
                    </a:lnTo>
                    <a:lnTo>
                      <a:pt x="829" y="1430"/>
                    </a:lnTo>
                    <a:lnTo>
                      <a:pt x="828" y="1428"/>
                    </a:lnTo>
                    <a:lnTo>
                      <a:pt x="825" y="1428"/>
                    </a:lnTo>
                    <a:lnTo>
                      <a:pt x="824" y="1426"/>
                    </a:lnTo>
                    <a:lnTo>
                      <a:pt x="821" y="1426"/>
                    </a:lnTo>
                    <a:lnTo>
                      <a:pt x="820" y="1425"/>
                    </a:lnTo>
                    <a:lnTo>
                      <a:pt x="820" y="1423"/>
                    </a:lnTo>
                    <a:lnTo>
                      <a:pt x="819" y="1423"/>
                    </a:lnTo>
                    <a:lnTo>
                      <a:pt x="819" y="1421"/>
                    </a:lnTo>
                    <a:lnTo>
                      <a:pt x="818" y="1420"/>
                    </a:lnTo>
                    <a:lnTo>
                      <a:pt x="819" y="1419"/>
                    </a:lnTo>
                    <a:lnTo>
                      <a:pt x="817" y="1417"/>
                    </a:lnTo>
                    <a:lnTo>
                      <a:pt x="816" y="1415"/>
                    </a:lnTo>
                    <a:lnTo>
                      <a:pt x="814" y="1414"/>
                    </a:lnTo>
                    <a:lnTo>
                      <a:pt x="814" y="1412"/>
                    </a:lnTo>
                    <a:lnTo>
                      <a:pt x="810" y="1410"/>
                    </a:lnTo>
                    <a:lnTo>
                      <a:pt x="809" y="1410"/>
                    </a:lnTo>
                    <a:lnTo>
                      <a:pt x="809" y="1408"/>
                    </a:lnTo>
                    <a:lnTo>
                      <a:pt x="806" y="1408"/>
                    </a:lnTo>
                    <a:lnTo>
                      <a:pt x="808" y="1405"/>
                    </a:lnTo>
                    <a:lnTo>
                      <a:pt x="805" y="1400"/>
                    </a:lnTo>
                    <a:lnTo>
                      <a:pt x="805" y="1398"/>
                    </a:lnTo>
                    <a:lnTo>
                      <a:pt x="805" y="1396"/>
                    </a:lnTo>
                    <a:lnTo>
                      <a:pt x="802" y="1389"/>
                    </a:lnTo>
                    <a:lnTo>
                      <a:pt x="801" y="1386"/>
                    </a:lnTo>
                    <a:lnTo>
                      <a:pt x="801" y="1382"/>
                    </a:lnTo>
                    <a:lnTo>
                      <a:pt x="800" y="1382"/>
                    </a:lnTo>
                    <a:lnTo>
                      <a:pt x="800" y="1380"/>
                    </a:lnTo>
                    <a:lnTo>
                      <a:pt x="799" y="1380"/>
                    </a:lnTo>
                    <a:lnTo>
                      <a:pt x="798" y="1377"/>
                    </a:lnTo>
                    <a:lnTo>
                      <a:pt x="795" y="1374"/>
                    </a:lnTo>
                    <a:lnTo>
                      <a:pt x="795" y="1373"/>
                    </a:lnTo>
                    <a:lnTo>
                      <a:pt x="794" y="1370"/>
                    </a:lnTo>
                    <a:lnTo>
                      <a:pt x="793" y="1368"/>
                    </a:lnTo>
                    <a:lnTo>
                      <a:pt x="793" y="1368"/>
                    </a:lnTo>
                    <a:lnTo>
                      <a:pt x="792" y="1364"/>
                    </a:lnTo>
                    <a:lnTo>
                      <a:pt x="790" y="1364"/>
                    </a:lnTo>
                    <a:lnTo>
                      <a:pt x="790" y="1363"/>
                    </a:lnTo>
                    <a:lnTo>
                      <a:pt x="789" y="1361"/>
                    </a:lnTo>
                    <a:lnTo>
                      <a:pt x="789" y="1360"/>
                    </a:lnTo>
                    <a:lnTo>
                      <a:pt x="787" y="1360"/>
                    </a:lnTo>
                    <a:lnTo>
                      <a:pt x="784" y="1362"/>
                    </a:lnTo>
                    <a:lnTo>
                      <a:pt x="782" y="1362"/>
                    </a:lnTo>
                    <a:lnTo>
                      <a:pt x="780" y="1360"/>
                    </a:lnTo>
                    <a:lnTo>
                      <a:pt x="779" y="1360"/>
                    </a:lnTo>
                    <a:lnTo>
                      <a:pt x="775" y="1357"/>
                    </a:lnTo>
                    <a:lnTo>
                      <a:pt x="775" y="1357"/>
                    </a:lnTo>
                    <a:lnTo>
                      <a:pt x="775" y="1357"/>
                    </a:lnTo>
                    <a:lnTo>
                      <a:pt x="779" y="1359"/>
                    </a:lnTo>
                    <a:lnTo>
                      <a:pt x="783" y="1361"/>
                    </a:lnTo>
                    <a:lnTo>
                      <a:pt x="784" y="1360"/>
                    </a:lnTo>
                    <a:lnTo>
                      <a:pt x="784" y="1359"/>
                    </a:lnTo>
                    <a:lnTo>
                      <a:pt x="782" y="1358"/>
                    </a:lnTo>
                    <a:lnTo>
                      <a:pt x="782" y="1357"/>
                    </a:lnTo>
                    <a:lnTo>
                      <a:pt x="784" y="1357"/>
                    </a:lnTo>
                    <a:lnTo>
                      <a:pt x="784" y="1357"/>
                    </a:lnTo>
                    <a:lnTo>
                      <a:pt x="781" y="1353"/>
                    </a:lnTo>
                    <a:lnTo>
                      <a:pt x="778" y="1353"/>
                    </a:lnTo>
                    <a:lnTo>
                      <a:pt x="776" y="1354"/>
                    </a:lnTo>
                    <a:lnTo>
                      <a:pt x="775" y="1354"/>
                    </a:lnTo>
                    <a:lnTo>
                      <a:pt x="775" y="1353"/>
                    </a:lnTo>
                    <a:lnTo>
                      <a:pt x="777" y="1352"/>
                    </a:lnTo>
                    <a:lnTo>
                      <a:pt x="780" y="1351"/>
                    </a:lnTo>
                    <a:lnTo>
                      <a:pt x="780" y="1351"/>
                    </a:lnTo>
                    <a:lnTo>
                      <a:pt x="781" y="1350"/>
                    </a:lnTo>
                    <a:lnTo>
                      <a:pt x="780" y="1349"/>
                    </a:lnTo>
                    <a:lnTo>
                      <a:pt x="778" y="1348"/>
                    </a:lnTo>
                    <a:lnTo>
                      <a:pt x="778" y="1347"/>
                    </a:lnTo>
                    <a:lnTo>
                      <a:pt x="775" y="1343"/>
                    </a:lnTo>
                    <a:lnTo>
                      <a:pt x="772" y="1340"/>
                    </a:lnTo>
                    <a:lnTo>
                      <a:pt x="768" y="1338"/>
                    </a:lnTo>
                    <a:lnTo>
                      <a:pt x="768" y="1337"/>
                    </a:lnTo>
                    <a:lnTo>
                      <a:pt x="765" y="1335"/>
                    </a:lnTo>
                    <a:lnTo>
                      <a:pt x="762" y="1331"/>
                    </a:lnTo>
                    <a:lnTo>
                      <a:pt x="762" y="1329"/>
                    </a:lnTo>
                    <a:lnTo>
                      <a:pt x="762" y="1327"/>
                    </a:lnTo>
                    <a:lnTo>
                      <a:pt x="763" y="1327"/>
                    </a:lnTo>
                    <a:lnTo>
                      <a:pt x="763" y="1325"/>
                    </a:lnTo>
                    <a:lnTo>
                      <a:pt x="763" y="1324"/>
                    </a:lnTo>
                    <a:lnTo>
                      <a:pt x="768" y="1322"/>
                    </a:lnTo>
                    <a:lnTo>
                      <a:pt x="769" y="1320"/>
                    </a:lnTo>
                    <a:lnTo>
                      <a:pt x="768" y="1318"/>
                    </a:lnTo>
                    <a:lnTo>
                      <a:pt x="768" y="1318"/>
                    </a:lnTo>
                    <a:lnTo>
                      <a:pt x="767" y="1322"/>
                    </a:lnTo>
                    <a:lnTo>
                      <a:pt x="764" y="1323"/>
                    </a:lnTo>
                    <a:lnTo>
                      <a:pt x="763" y="1323"/>
                    </a:lnTo>
                    <a:lnTo>
                      <a:pt x="763" y="1324"/>
                    </a:lnTo>
                    <a:lnTo>
                      <a:pt x="761" y="1325"/>
                    </a:lnTo>
                    <a:lnTo>
                      <a:pt x="761" y="1325"/>
                    </a:lnTo>
                    <a:lnTo>
                      <a:pt x="760" y="1326"/>
                    </a:lnTo>
                    <a:lnTo>
                      <a:pt x="753" y="1326"/>
                    </a:lnTo>
                    <a:lnTo>
                      <a:pt x="748" y="1326"/>
                    </a:lnTo>
                    <a:lnTo>
                      <a:pt x="748" y="1327"/>
                    </a:lnTo>
                    <a:lnTo>
                      <a:pt x="745" y="1327"/>
                    </a:lnTo>
                    <a:lnTo>
                      <a:pt x="740" y="1326"/>
                    </a:lnTo>
                    <a:lnTo>
                      <a:pt x="736" y="1330"/>
                    </a:lnTo>
                    <a:lnTo>
                      <a:pt x="731" y="1331"/>
                    </a:lnTo>
                    <a:lnTo>
                      <a:pt x="729" y="1332"/>
                    </a:lnTo>
                    <a:lnTo>
                      <a:pt x="725" y="1332"/>
                    </a:lnTo>
                    <a:lnTo>
                      <a:pt x="725" y="1331"/>
                    </a:lnTo>
                    <a:lnTo>
                      <a:pt x="724" y="1331"/>
                    </a:lnTo>
                    <a:lnTo>
                      <a:pt x="725" y="1330"/>
                    </a:lnTo>
                    <a:lnTo>
                      <a:pt x="723" y="1329"/>
                    </a:lnTo>
                    <a:lnTo>
                      <a:pt x="711" y="1330"/>
                    </a:lnTo>
                    <a:lnTo>
                      <a:pt x="709" y="1331"/>
                    </a:lnTo>
                    <a:lnTo>
                      <a:pt x="706" y="1330"/>
                    </a:lnTo>
                    <a:lnTo>
                      <a:pt x="699" y="1334"/>
                    </a:lnTo>
                    <a:lnTo>
                      <a:pt x="695" y="1338"/>
                    </a:lnTo>
                    <a:lnTo>
                      <a:pt x="691" y="1344"/>
                    </a:lnTo>
                    <a:lnTo>
                      <a:pt x="691" y="1345"/>
                    </a:lnTo>
                    <a:lnTo>
                      <a:pt x="691" y="1346"/>
                    </a:lnTo>
                    <a:lnTo>
                      <a:pt x="691" y="1347"/>
                    </a:lnTo>
                    <a:lnTo>
                      <a:pt x="691" y="1355"/>
                    </a:lnTo>
                    <a:lnTo>
                      <a:pt x="693" y="1358"/>
                    </a:lnTo>
                    <a:lnTo>
                      <a:pt x="699" y="1360"/>
                    </a:lnTo>
                    <a:lnTo>
                      <a:pt x="701" y="1361"/>
                    </a:lnTo>
                    <a:lnTo>
                      <a:pt x="702" y="1362"/>
                    </a:lnTo>
                    <a:lnTo>
                      <a:pt x="704" y="1363"/>
                    </a:lnTo>
                    <a:lnTo>
                      <a:pt x="704" y="1363"/>
                    </a:lnTo>
                    <a:lnTo>
                      <a:pt x="703" y="1363"/>
                    </a:lnTo>
                    <a:lnTo>
                      <a:pt x="700" y="1363"/>
                    </a:lnTo>
                    <a:lnTo>
                      <a:pt x="700" y="1364"/>
                    </a:lnTo>
                    <a:lnTo>
                      <a:pt x="699" y="1365"/>
                    </a:lnTo>
                    <a:lnTo>
                      <a:pt x="698" y="1364"/>
                    </a:lnTo>
                    <a:lnTo>
                      <a:pt x="696" y="1364"/>
                    </a:lnTo>
                    <a:lnTo>
                      <a:pt x="695" y="1365"/>
                    </a:lnTo>
                    <a:lnTo>
                      <a:pt x="694" y="1365"/>
                    </a:lnTo>
                    <a:lnTo>
                      <a:pt x="691" y="1364"/>
                    </a:lnTo>
                    <a:lnTo>
                      <a:pt x="688" y="1364"/>
                    </a:lnTo>
                    <a:lnTo>
                      <a:pt x="688" y="1364"/>
                    </a:lnTo>
                    <a:lnTo>
                      <a:pt x="688" y="1364"/>
                    </a:lnTo>
                    <a:lnTo>
                      <a:pt x="687" y="1363"/>
                    </a:lnTo>
                    <a:lnTo>
                      <a:pt x="684" y="1362"/>
                    </a:lnTo>
                    <a:lnTo>
                      <a:pt x="684" y="1363"/>
                    </a:lnTo>
                    <a:lnTo>
                      <a:pt x="684" y="1365"/>
                    </a:lnTo>
                    <a:lnTo>
                      <a:pt x="682" y="1365"/>
                    </a:lnTo>
                    <a:lnTo>
                      <a:pt x="679" y="1365"/>
                    </a:lnTo>
                    <a:lnTo>
                      <a:pt x="678" y="1364"/>
                    </a:lnTo>
                    <a:lnTo>
                      <a:pt x="678" y="1364"/>
                    </a:lnTo>
                    <a:lnTo>
                      <a:pt x="676" y="1362"/>
                    </a:lnTo>
                    <a:lnTo>
                      <a:pt x="676" y="1362"/>
                    </a:lnTo>
                    <a:lnTo>
                      <a:pt x="675" y="1361"/>
                    </a:lnTo>
                    <a:lnTo>
                      <a:pt x="674" y="1360"/>
                    </a:lnTo>
                    <a:lnTo>
                      <a:pt x="673" y="1362"/>
                    </a:lnTo>
                    <a:lnTo>
                      <a:pt x="670" y="1363"/>
                    </a:lnTo>
                    <a:lnTo>
                      <a:pt x="669" y="1364"/>
                    </a:lnTo>
                    <a:lnTo>
                      <a:pt x="668" y="1363"/>
                    </a:lnTo>
                    <a:lnTo>
                      <a:pt x="665" y="1365"/>
                    </a:lnTo>
                    <a:lnTo>
                      <a:pt x="665" y="1364"/>
                    </a:lnTo>
                    <a:lnTo>
                      <a:pt x="663" y="1365"/>
                    </a:lnTo>
                    <a:lnTo>
                      <a:pt x="663" y="1368"/>
                    </a:lnTo>
                    <a:lnTo>
                      <a:pt x="663" y="1369"/>
                    </a:lnTo>
                    <a:lnTo>
                      <a:pt x="662" y="1369"/>
                    </a:lnTo>
                    <a:lnTo>
                      <a:pt x="659" y="1370"/>
                    </a:lnTo>
                    <a:lnTo>
                      <a:pt x="656" y="1367"/>
                    </a:lnTo>
                    <a:lnTo>
                      <a:pt x="655" y="1367"/>
                    </a:lnTo>
                    <a:lnTo>
                      <a:pt x="654" y="1367"/>
                    </a:lnTo>
                    <a:lnTo>
                      <a:pt x="653" y="1367"/>
                    </a:lnTo>
                    <a:lnTo>
                      <a:pt x="650" y="1367"/>
                    </a:lnTo>
                    <a:lnTo>
                      <a:pt x="649" y="1365"/>
                    </a:lnTo>
                    <a:lnTo>
                      <a:pt x="647" y="1365"/>
                    </a:lnTo>
                    <a:lnTo>
                      <a:pt x="646" y="1364"/>
                    </a:lnTo>
                    <a:lnTo>
                      <a:pt x="642" y="1364"/>
                    </a:lnTo>
                    <a:lnTo>
                      <a:pt x="641" y="1362"/>
                    </a:lnTo>
                    <a:lnTo>
                      <a:pt x="639" y="1361"/>
                    </a:lnTo>
                    <a:lnTo>
                      <a:pt x="638" y="1360"/>
                    </a:lnTo>
                    <a:lnTo>
                      <a:pt x="640" y="1360"/>
                    </a:lnTo>
                    <a:lnTo>
                      <a:pt x="639" y="1359"/>
                    </a:lnTo>
                    <a:lnTo>
                      <a:pt x="639" y="1358"/>
                    </a:lnTo>
                    <a:lnTo>
                      <a:pt x="637" y="1358"/>
                    </a:lnTo>
                    <a:lnTo>
                      <a:pt x="637" y="1360"/>
                    </a:lnTo>
                    <a:lnTo>
                      <a:pt x="633" y="1362"/>
                    </a:lnTo>
                    <a:lnTo>
                      <a:pt x="633" y="1362"/>
                    </a:lnTo>
                    <a:lnTo>
                      <a:pt x="633" y="1361"/>
                    </a:lnTo>
                    <a:lnTo>
                      <a:pt x="630" y="1361"/>
                    </a:lnTo>
                    <a:lnTo>
                      <a:pt x="630" y="1360"/>
                    </a:lnTo>
                    <a:lnTo>
                      <a:pt x="628" y="1362"/>
                    </a:lnTo>
                    <a:lnTo>
                      <a:pt x="626" y="1361"/>
                    </a:lnTo>
                    <a:lnTo>
                      <a:pt x="623" y="1362"/>
                    </a:lnTo>
                    <a:lnTo>
                      <a:pt x="622" y="1363"/>
                    </a:lnTo>
                    <a:lnTo>
                      <a:pt x="620" y="1364"/>
                    </a:lnTo>
                    <a:lnTo>
                      <a:pt x="618" y="1365"/>
                    </a:lnTo>
                    <a:lnTo>
                      <a:pt x="619" y="1365"/>
                    </a:lnTo>
                    <a:lnTo>
                      <a:pt x="618" y="1367"/>
                    </a:lnTo>
                    <a:lnTo>
                      <a:pt x="617" y="1367"/>
                    </a:lnTo>
                    <a:lnTo>
                      <a:pt x="617" y="1368"/>
                    </a:lnTo>
                    <a:lnTo>
                      <a:pt x="617" y="1368"/>
                    </a:lnTo>
                    <a:lnTo>
                      <a:pt x="616" y="1370"/>
                    </a:lnTo>
                    <a:lnTo>
                      <a:pt x="616" y="1370"/>
                    </a:lnTo>
                    <a:lnTo>
                      <a:pt x="616" y="1371"/>
                    </a:lnTo>
                    <a:lnTo>
                      <a:pt x="617" y="1372"/>
                    </a:lnTo>
                    <a:lnTo>
                      <a:pt x="618" y="1373"/>
                    </a:lnTo>
                    <a:lnTo>
                      <a:pt x="621" y="1375"/>
                    </a:lnTo>
                    <a:lnTo>
                      <a:pt x="622" y="1376"/>
                    </a:lnTo>
                    <a:lnTo>
                      <a:pt x="622" y="1378"/>
                    </a:lnTo>
                    <a:lnTo>
                      <a:pt x="623" y="1378"/>
                    </a:lnTo>
                    <a:lnTo>
                      <a:pt x="622" y="1379"/>
                    </a:lnTo>
                    <a:lnTo>
                      <a:pt x="621" y="1379"/>
                    </a:lnTo>
                    <a:lnTo>
                      <a:pt x="621" y="1381"/>
                    </a:lnTo>
                    <a:lnTo>
                      <a:pt x="618" y="1381"/>
                    </a:lnTo>
                    <a:lnTo>
                      <a:pt x="616" y="1379"/>
                    </a:lnTo>
                    <a:lnTo>
                      <a:pt x="613" y="1379"/>
                    </a:lnTo>
                    <a:lnTo>
                      <a:pt x="612" y="1378"/>
                    </a:lnTo>
                    <a:lnTo>
                      <a:pt x="606" y="1378"/>
                    </a:lnTo>
                    <a:lnTo>
                      <a:pt x="606" y="1376"/>
                    </a:lnTo>
                    <a:lnTo>
                      <a:pt x="604" y="1376"/>
                    </a:lnTo>
                    <a:lnTo>
                      <a:pt x="604" y="1377"/>
                    </a:lnTo>
                    <a:lnTo>
                      <a:pt x="602" y="1377"/>
                    </a:lnTo>
                    <a:lnTo>
                      <a:pt x="602" y="1377"/>
                    </a:lnTo>
                    <a:lnTo>
                      <a:pt x="601" y="1376"/>
                    </a:lnTo>
                    <a:lnTo>
                      <a:pt x="599" y="1376"/>
                    </a:lnTo>
                    <a:lnTo>
                      <a:pt x="598" y="1376"/>
                    </a:lnTo>
                    <a:lnTo>
                      <a:pt x="594" y="1378"/>
                    </a:lnTo>
                    <a:lnTo>
                      <a:pt x="595" y="1382"/>
                    </a:lnTo>
                    <a:lnTo>
                      <a:pt x="595" y="1383"/>
                    </a:lnTo>
                    <a:lnTo>
                      <a:pt x="596" y="1384"/>
                    </a:lnTo>
                    <a:lnTo>
                      <a:pt x="595" y="1384"/>
                    </a:lnTo>
                    <a:lnTo>
                      <a:pt x="595" y="1385"/>
                    </a:lnTo>
                    <a:lnTo>
                      <a:pt x="594" y="1385"/>
                    </a:lnTo>
                    <a:lnTo>
                      <a:pt x="593" y="1384"/>
                    </a:lnTo>
                    <a:lnTo>
                      <a:pt x="590" y="1384"/>
                    </a:lnTo>
                    <a:lnTo>
                      <a:pt x="590" y="1383"/>
                    </a:lnTo>
                    <a:lnTo>
                      <a:pt x="589" y="1383"/>
                    </a:lnTo>
                    <a:lnTo>
                      <a:pt x="587" y="1382"/>
                    </a:lnTo>
                    <a:lnTo>
                      <a:pt x="585" y="1381"/>
                    </a:lnTo>
                    <a:lnTo>
                      <a:pt x="584" y="1382"/>
                    </a:lnTo>
                    <a:lnTo>
                      <a:pt x="583" y="1381"/>
                    </a:lnTo>
                    <a:lnTo>
                      <a:pt x="580" y="1380"/>
                    </a:lnTo>
                    <a:lnTo>
                      <a:pt x="576" y="1378"/>
                    </a:lnTo>
                    <a:lnTo>
                      <a:pt x="575" y="1378"/>
                    </a:lnTo>
                    <a:lnTo>
                      <a:pt x="573" y="1375"/>
                    </a:lnTo>
                    <a:lnTo>
                      <a:pt x="572" y="1376"/>
                    </a:lnTo>
                    <a:lnTo>
                      <a:pt x="572" y="1375"/>
                    </a:lnTo>
                    <a:lnTo>
                      <a:pt x="570" y="1375"/>
                    </a:lnTo>
                    <a:lnTo>
                      <a:pt x="569" y="1374"/>
                    </a:lnTo>
                    <a:lnTo>
                      <a:pt x="569" y="1373"/>
                    </a:lnTo>
                    <a:lnTo>
                      <a:pt x="568" y="1373"/>
                    </a:lnTo>
                    <a:lnTo>
                      <a:pt x="566" y="1372"/>
                    </a:lnTo>
                    <a:lnTo>
                      <a:pt x="564" y="1371"/>
                    </a:lnTo>
                    <a:lnTo>
                      <a:pt x="563" y="1370"/>
                    </a:lnTo>
                    <a:lnTo>
                      <a:pt x="562" y="1370"/>
                    </a:lnTo>
                    <a:lnTo>
                      <a:pt x="562" y="1369"/>
                    </a:lnTo>
                    <a:lnTo>
                      <a:pt x="560" y="1369"/>
                    </a:lnTo>
                    <a:lnTo>
                      <a:pt x="560" y="1367"/>
                    </a:lnTo>
                    <a:lnTo>
                      <a:pt x="559" y="1367"/>
                    </a:lnTo>
                    <a:lnTo>
                      <a:pt x="558" y="1367"/>
                    </a:lnTo>
                    <a:lnTo>
                      <a:pt x="557" y="1367"/>
                    </a:lnTo>
                    <a:lnTo>
                      <a:pt x="556" y="1367"/>
                    </a:lnTo>
                    <a:lnTo>
                      <a:pt x="554" y="1366"/>
                    </a:lnTo>
                    <a:lnTo>
                      <a:pt x="553" y="1367"/>
                    </a:lnTo>
                    <a:lnTo>
                      <a:pt x="554" y="1368"/>
                    </a:lnTo>
                    <a:lnTo>
                      <a:pt x="553" y="1368"/>
                    </a:lnTo>
                    <a:lnTo>
                      <a:pt x="551" y="1367"/>
                    </a:lnTo>
                    <a:lnTo>
                      <a:pt x="548" y="1367"/>
                    </a:lnTo>
                    <a:lnTo>
                      <a:pt x="547" y="1366"/>
                    </a:lnTo>
                    <a:lnTo>
                      <a:pt x="547" y="1365"/>
                    </a:lnTo>
                    <a:lnTo>
                      <a:pt x="552" y="1361"/>
                    </a:lnTo>
                    <a:lnTo>
                      <a:pt x="555" y="1361"/>
                    </a:lnTo>
                    <a:lnTo>
                      <a:pt x="555" y="1360"/>
                    </a:lnTo>
                    <a:lnTo>
                      <a:pt x="555" y="1360"/>
                    </a:lnTo>
                    <a:lnTo>
                      <a:pt x="556" y="1358"/>
                    </a:lnTo>
                    <a:lnTo>
                      <a:pt x="556" y="1351"/>
                    </a:lnTo>
                    <a:lnTo>
                      <a:pt x="554" y="1343"/>
                    </a:lnTo>
                    <a:lnTo>
                      <a:pt x="553" y="1343"/>
                    </a:lnTo>
                    <a:lnTo>
                      <a:pt x="552" y="1340"/>
                    </a:lnTo>
                    <a:lnTo>
                      <a:pt x="551" y="1338"/>
                    </a:lnTo>
                    <a:lnTo>
                      <a:pt x="551" y="1337"/>
                    </a:lnTo>
                    <a:lnTo>
                      <a:pt x="550" y="1337"/>
                    </a:lnTo>
                    <a:lnTo>
                      <a:pt x="548" y="1333"/>
                    </a:lnTo>
                    <a:lnTo>
                      <a:pt x="548" y="1332"/>
                    </a:lnTo>
                    <a:lnTo>
                      <a:pt x="546" y="1333"/>
                    </a:lnTo>
                    <a:lnTo>
                      <a:pt x="544" y="1333"/>
                    </a:lnTo>
                    <a:lnTo>
                      <a:pt x="544" y="1333"/>
                    </a:lnTo>
                    <a:lnTo>
                      <a:pt x="543" y="1332"/>
                    </a:lnTo>
                    <a:lnTo>
                      <a:pt x="544" y="1332"/>
                    </a:lnTo>
                    <a:lnTo>
                      <a:pt x="547" y="1332"/>
                    </a:lnTo>
                    <a:lnTo>
                      <a:pt x="549" y="1330"/>
                    </a:lnTo>
                    <a:lnTo>
                      <a:pt x="551" y="1330"/>
                    </a:lnTo>
                    <a:lnTo>
                      <a:pt x="552" y="1328"/>
                    </a:lnTo>
                    <a:lnTo>
                      <a:pt x="554" y="1328"/>
                    </a:lnTo>
                    <a:lnTo>
                      <a:pt x="555" y="1329"/>
                    </a:lnTo>
                    <a:lnTo>
                      <a:pt x="557" y="1328"/>
                    </a:lnTo>
                    <a:lnTo>
                      <a:pt x="558" y="1330"/>
                    </a:lnTo>
                    <a:lnTo>
                      <a:pt x="560" y="1329"/>
                    </a:lnTo>
                    <a:lnTo>
                      <a:pt x="561" y="1328"/>
                    </a:lnTo>
                    <a:lnTo>
                      <a:pt x="562" y="1326"/>
                    </a:lnTo>
                    <a:lnTo>
                      <a:pt x="562" y="1325"/>
                    </a:lnTo>
                    <a:lnTo>
                      <a:pt x="563" y="1324"/>
                    </a:lnTo>
                    <a:lnTo>
                      <a:pt x="564" y="1322"/>
                    </a:lnTo>
                    <a:lnTo>
                      <a:pt x="565" y="1320"/>
                    </a:lnTo>
                    <a:lnTo>
                      <a:pt x="565" y="1321"/>
                    </a:lnTo>
                    <a:lnTo>
                      <a:pt x="568" y="1321"/>
                    </a:lnTo>
                    <a:lnTo>
                      <a:pt x="571" y="1318"/>
                    </a:lnTo>
                    <a:lnTo>
                      <a:pt x="571" y="1317"/>
                    </a:lnTo>
                    <a:lnTo>
                      <a:pt x="573" y="1316"/>
                    </a:lnTo>
                    <a:lnTo>
                      <a:pt x="572" y="1316"/>
                    </a:lnTo>
                    <a:lnTo>
                      <a:pt x="574" y="1313"/>
                    </a:lnTo>
                    <a:lnTo>
                      <a:pt x="575" y="1309"/>
                    </a:lnTo>
                    <a:lnTo>
                      <a:pt x="575" y="1307"/>
                    </a:lnTo>
                    <a:lnTo>
                      <a:pt x="575" y="1306"/>
                    </a:lnTo>
                    <a:lnTo>
                      <a:pt x="575" y="1305"/>
                    </a:lnTo>
                    <a:lnTo>
                      <a:pt x="578" y="1306"/>
                    </a:lnTo>
                    <a:lnTo>
                      <a:pt x="579" y="1309"/>
                    </a:lnTo>
                    <a:lnTo>
                      <a:pt x="581" y="1307"/>
                    </a:lnTo>
                    <a:lnTo>
                      <a:pt x="582" y="1309"/>
                    </a:lnTo>
                    <a:lnTo>
                      <a:pt x="580" y="1310"/>
                    </a:lnTo>
                    <a:lnTo>
                      <a:pt x="581" y="1311"/>
                    </a:lnTo>
                    <a:lnTo>
                      <a:pt x="580" y="1312"/>
                    </a:lnTo>
                    <a:lnTo>
                      <a:pt x="580" y="1313"/>
                    </a:lnTo>
                    <a:lnTo>
                      <a:pt x="581" y="1314"/>
                    </a:lnTo>
                    <a:lnTo>
                      <a:pt x="581" y="1316"/>
                    </a:lnTo>
                    <a:lnTo>
                      <a:pt x="580" y="1316"/>
                    </a:lnTo>
                    <a:lnTo>
                      <a:pt x="581" y="1316"/>
                    </a:lnTo>
                    <a:lnTo>
                      <a:pt x="583" y="1315"/>
                    </a:lnTo>
                    <a:lnTo>
                      <a:pt x="585" y="1319"/>
                    </a:lnTo>
                    <a:lnTo>
                      <a:pt x="585" y="1319"/>
                    </a:lnTo>
                    <a:lnTo>
                      <a:pt x="585" y="1318"/>
                    </a:lnTo>
                    <a:lnTo>
                      <a:pt x="584" y="1316"/>
                    </a:lnTo>
                    <a:lnTo>
                      <a:pt x="584" y="1315"/>
                    </a:lnTo>
                    <a:lnTo>
                      <a:pt x="585" y="1315"/>
                    </a:lnTo>
                    <a:lnTo>
                      <a:pt x="585" y="1316"/>
                    </a:lnTo>
                    <a:lnTo>
                      <a:pt x="586" y="1316"/>
                    </a:lnTo>
                    <a:lnTo>
                      <a:pt x="586" y="1315"/>
                    </a:lnTo>
                    <a:lnTo>
                      <a:pt x="588" y="1315"/>
                    </a:lnTo>
                    <a:lnTo>
                      <a:pt x="589" y="1316"/>
                    </a:lnTo>
                    <a:lnTo>
                      <a:pt x="594" y="1318"/>
                    </a:lnTo>
                    <a:lnTo>
                      <a:pt x="595" y="1319"/>
                    </a:lnTo>
                    <a:lnTo>
                      <a:pt x="597" y="1320"/>
                    </a:lnTo>
                    <a:lnTo>
                      <a:pt x="600" y="1320"/>
                    </a:lnTo>
                    <a:lnTo>
                      <a:pt x="601" y="1320"/>
                    </a:lnTo>
                    <a:lnTo>
                      <a:pt x="604" y="1320"/>
                    </a:lnTo>
                    <a:lnTo>
                      <a:pt x="606" y="1320"/>
                    </a:lnTo>
                    <a:lnTo>
                      <a:pt x="607" y="1318"/>
                    </a:lnTo>
                    <a:lnTo>
                      <a:pt x="611" y="1317"/>
                    </a:lnTo>
                    <a:lnTo>
                      <a:pt x="611" y="1316"/>
                    </a:lnTo>
                    <a:lnTo>
                      <a:pt x="612" y="1316"/>
                    </a:lnTo>
                    <a:lnTo>
                      <a:pt x="612" y="1318"/>
                    </a:lnTo>
                    <a:lnTo>
                      <a:pt x="614" y="1319"/>
                    </a:lnTo>
                    <a:lnTo>
                      <a:pt x="613" y="1318"/>
                    </a:lnTo>
                    <a:lnTo>
                      <a:pt x="613" y="1316"/>
                    </a:lnTo>
                    <a:lnTo>
                      <a:pt x="615" y="1315"/>
                    </a:lnTo>
                    <a:lnTo>
                      <a:pt x="616" y="1315"/>
                    </a:lnTo>
                    <a:lnTo>
                      <a:pt x="617" y="1315"/>
                    </a:lnTo>
                    <a:lnTo>
                      <a:pt x="618" y="1315"/>
                    </a:lnTo>
                    <a:lnTo>
                      <a:pt x="620" y="1313"/>
                    </a:lnTo>
                    <a:lnTo>
                      <a:pt x="621" y="1314"/>
                    </a:lnTo>
                    <a:lnTo>
                      <a:pt x="621" y="1312"/>
                    </a:lnTo>
                    <a:lnTo>
                      <a:pt x="623" y="1312"/>
                    </a:lnTo>
                    <a:lnTo>
                      <a:pt x="625" y="1311"/>
                    </a:lnTo>
                    <a:lnTo>
                      <a:pt x="625" y="1310"/>
                    </a:lnTo>
                    <a:lnTo>
                      <a:pt x="626" y="1309"/>
                    </a:lnTo>
                    <a:lnTo>
                      <a:pt x="635" y="1308"/>
                    </a:lnTo>
                    <a:lnTo>
                      <a:pt x="637" y="1305"/>
                    </a:lnTo>
                    <a:lnTo>
                      <a:pt x="640" y="1304"/>
                    </a:lnTo>
                    <a:lnTo>
                      <a:pt x="640" y="1302"/>
                    </a:lnTo>
                    <a:lnTo>
                      <a:pt x="641" y="1301"/>
                    </a:lnTo>
                    <a:lnTo>
                      <a:pt x="645" y="1301"/>
                    </a:lnTo>
                    <a:lnTo>
                      <a:pt x="646" y="1300"/>
                    </a:lnTo>
                    <a:lnTo>
                      <a:pt x="648" y="1299"/>
                    </a:lnTo>
                    <a:lnTo>
                      <a:pt x="652" y="1297"/>
                    </a:lnTo>
                    <a:lnTo>
                      <a:pt x="653" y="1297"/>
                    </a:lnTo>
                    <a:lnTo>
                      <a:pt x="653" y="1299"/>
                    </a:lnTo>
                    <a:lnTo>
                      <a:pt x="654" y="1299"/>
                    </a:lnTo>
                    <a:lnTo>
                      <a:pt x="654" y="1297"/>
                    </a:lnTo>
                    <a:lnTo>
                      <a:pt x="653" y="1297"/>
                    </a:lnTo>
                    <a:lnTo>
                      <a:pt x="653" y="1296"/>
                    </a:lnTo>
                    <a:lnTo>
                      <a:pt x="652" y="1295"/>
                    </a:lnTo>
                    <a:lnTo>
                      <a:pt x="655" y="1292"/>
                    </a:lnTo>
                    <a:lnTo>
                      <a:pt x="657" y="1291"/>
                    </a:lnTo>
                    <a:lnTo>
                      <a:pt x="657" y="1290"/>
                    </a:lnTo>
                    <a:lnTo>
                      <a:pt x="658" y="1290"/>
                    </a:lnTo>
                    <a:lnTo>
                      <a:pt x="658" y="1289"/>
                    </a:lnTo>
                    <a:lnTo>
                      <a:pt x="658" y="1287"/>
                    </a:lnTo>
                    <a:lnTo>
                      <a:pt x="657" y="1286"/>
                    </a:lnTo>
                    <a:lnTo>
                      <a:pt x="657" y="1286"/>
                    </a:lnTo>
                    <a:lnTo>
                      <a:pt x="654" y="1284"/>
                    </a:lnTo>
                    <a:lnTo>
                      <a:pt x="654" y="1281"/>
                    </a:lnTo>
                    <a:lnTo>
                      <a:pt x="654" y="1279"/>
                    </a:lnTo>
                    <a:lnTo>
                      <a:pt x="656" y="1278"/>
                    </a:lnTo>
                    <a:lnTo>
                      <a:pt x="658" y="1279"/>
                    </a:lnTo>
                    <a:lnTo>
                      <a:pt x="659" y="1276"/>
                    </a:lnTo>
                    <a:lnTo>
                      <a:pt x="660" y="1275"/>
                    </a:lnTo>
                    <a:lnTo>
                      <a:pt x="661" y="1273"/>
                    </a:lnTo>
                    <a:lnTo>
                      <a:pt x="663" y="1271"/>
                    </a:lnTo>
                    <a:lnTo>
                      <a:pt x="663" y="1270"/>
                    </a:lnTo>
                    <a:lnTo>
                      <a:pt x="663" y="1269"/>
                    </a:lnTo>
                    <a:lnTo>
                      <a:pt x="666" y="1268"/>
                    </a:lnTo>
                    <a:lnTo>
                      <a:pt x="667" y="1266"/>
                    </a:lnTo>
                    <a:lnTo>
                      <a:pt x="665" y="1265"/>
                    </a:lnTo>
                    <a:lnTo>
                      <a:pt x="665" y="1266"/>
                    </a:lnTo>
                    <a:lnTo>
                      <a:pt x="662" y="1268"/>
                    </a:lnTo>
                    <a:lnTo>
                      <a:pt x="661" y="1269"/>
                    </a:lnTo>
                    <a:lnTo>
                      <a:pt x="659" y="1270"/>
                    </a:lnTo>
                    <a:lnTo>
                      <a:pt x="660" y="1271"/>
                    </a:lnTo>
                    <a:lnTo>
                      <a:pt x="661" y="1271"/>
                    </a:lnTo>
                    <a:lnTo>
                      <a:pt x="659" y="1273"/>
                    </a:lnTo>
                    <a:lnTo>
                      <a:pt x="658" y="1275"/>
                    </a:lnTo>
                    <a:lnTo>
                      <a:pt x="657" y="1276"/>
                    </a:lnTo>
                    <a:lnTo>
                      <a:pt x="655" y="1276"/>
                    </a:lnTo>
                    <a:lnTo>
                      <a:pt x="654" y="1275"/>
                    </a:lnTo>
                    <a:lnTo>
                      <a:pt x="652" y="1275"/>
                    </a:lnTo>
                    <a:lnTo>
                      <a:pt x="652" y="1276"/>
                    </a:lnTo>
                    <a:lnTo>
                      <a:pt x="652" y="1279"/>
                    </a:lnTo>
                    <a:lnTo>
                      <a:pt x="653" y="1281"/>
                    </a:lnTo>
                    <a:lnTo>
                      <a:pt x="652" y="1286"/>
                    </a:lnTo>
                    <a:lnTo>
                      <a:pt x="653" y="1287"/>
                    </a:lnTo>
                    <a:lnTo>
                      <a:pt x="653" y="1289"/>
                    </a:lnTo>
                    <a:lnTo>
                      <a:pt x="652" y="1290"/>
                    </a:lnTo>
                    <a:lnTo>
                      <a:pt x="654" y="1291"/>
                    </a:lnTo>
                    <a:lnTo>
                      <a:pt x="654" y="1292"/>
                    </a:lnTo>
                    <a:lnTo>
                      <a:pt x="653" y="1292"/>
                    </a:lnTo>
                    <a:lnTo>
                      <a:pt x="651" y="1295"/>
                    </a:lnTo>
                    <a:lnTo>
                      <a:pt x="646" y="1294"/>
                    </a:lnTo>
                    <a:lnTo>
                      <a:pt x="644" y="1295"/>
                    </a:lnTo>
                    <a:lnTo>
                      <a:pt x="640" y="1296"/>
                    </a:lnTo>
                    <a:lnTo>
                      <a:pt x="640" y="1297"/>
                    </a:lnTo>
                    <a:lnTo>
                      <a:pt x="635" y="1297"/>
                    </a:lnTo>
                    <a:lnTo>
                      <a:pt x="634" y="1298"/>
                    </a:lnTo>
                    <a:lnTo>
                      <a:pt x="632" y="1298"/>
                    </a:lnTo>
                    <a:lnTo>
                      <a:pt x="629" y="1298"/>
                    </a:lnTo>
                    <a:lnTo>
                      <a:pt x="628" y="1297"/>
                    </a:lnTo>
                    <a:lnTo>
                      <a:pt x="628" y="1298"/>
                    </a:lnTo>
                    <a:lnTo>
                      <a:pt x="626" y="1298"/>
                    </a:lnTo>
                    <a:lnTo>
                      <a:pt x="626" y="1299"/>
                    </a:lnTo>
                    <a:lnTo>
                      <a:pt x="623" y="1298"/>
                    </a:lnTo>
                    <a:lnTo>
                      <a:pt x="622" y="1300"/>
                    </a:lnTo>
                    <a:lnTo>
                      <a:pt x="620" y="1300"/>
                    </a:lnTo>
                    <a:lnTo>
                      <a:pt x="614" y="1295"/>
                    </a:lnTo>
                    <a:lnTo>
                      <a:pt x="614" y="1294"/>
                    </a:lnTo>
                    <a:lnTo>
                      <a:pt x="612" y="1291"/>
                    </a:lnTo>
                    <a:lnTo>
                      <a:pt x="611" y="1291"/>
                    </a:lnTo>
                    <a:lnTo>
                      <a:pt x="611" y="1292"/>
                    </a:lnTo>
                    <a:lnTo>
                      <a:pt x="610" y="1292"/>
                    </a:lnTo>
                    <a:lnTo>
                      <a:pt x="610" y="1288"/>
                    </a:lnTo>
                    <a:lnTo>
                      <a:pt x="608" y="1287"/>
                    </a:lnTo>
                    <a:lnTo>
                      <a:pt x="607" y="1283"/>
                    </a:lnTo>
                    <a:lnTo>
                      <a:pt x="606" y="1282"/>
                    </a:lnTo>
                    <a:lnTo>
                      <a:pt x="604" y="1281"/>
                    </a:lnTo>
                    <a:lnTo>
                      <a:pt x="594" y="1278"/>
                    </a:lnTo>
                    <a:lnTo>
                      <a:pt x="589" y="1278"/>
                    </a:lnTo>
                    <a:lnTo>
                      <a:pt x="588" y="1279"/>
                    </a:lnTo>
                    <a:lnTo>
                      <a:pt x="586" y="1279"/>
                    </a:lnTo>
                    <a:lnTo>
                      <a:pt x="585" y="1280"/>
                    </a:lnTo>
                    <a:lnTo>
                      <a:pt x="585" y="1283"/>
                    </a:lnTo>
                    <a:lnTo>
                      <a:pt x="583" y="1283"/>
                    </a:lnTo>
                    <a:lnTo>
                      <a:pt x="582" y="1283"/>
                    </a:lnTo>
                    <a:lnTo>
                      <a:pt x="574" y="1283"/>
                    </a:lnTo>
                    <a:lnTo>
                      <a:pt x="574" y="1284"/>
                    </a:lnTo>
                    <a:lnTo>
                      <a:pt x="572" y="1283"/>
                    </a:lnTo>
                    <a:lnTo>
                      <a:pt x="568" y="1284"/>
                    </a:lnTo>
                    <a:lnTo>
                      <a:pt x="567" y="1284"/>
                    </a:lnTo>
                    <a:lnTo>
                      <a:pt x="563" y="1283"/>
                    </a:lnTo>
                    <a:lnTo>
                      <a:pt x="563" y="1284"/>
                    </a:lnTo>
                    <a:lnTo>
                      <a:pt x="565" y="1284"/>
                    </a:lnTo>
                    <a:lnTo>
                      <a:pt x="567" y="1284"/>
                    </a:lnTo>
                    <a:lnTo>
                      <a:pt x="567" y="1287"/>
                    </a:lnTo>
                    <a:lnTo>
                      <a:pt x="565" y="1288"/>
                    </a:lnTo>
                    <a:lnTo>
                      <a:pt x="564" y="1289"/>
                    </a:lnTo>
                    <a:lnTo>
                      <a:pt x="561" y="1290"/>
                    </a:lnTo>
                    <a:lnTo>
                      <a:pt x="554" y="1290"/>
                    </a:lnTo>
                    <a:lnTo>
                      <a:pt x="551" y="1289"/>
                    </a:lnTo>
                    <a:lnTo>
                      <a:pt x="549" y="1289"/>
                    </a:lnTo>
                    <a:lnTo>
                      <a:pt x="547" y="1287"/>
                    </a:lnTo>
                    <a:lnTo>
                      <a:pt x="546" y="1286"/>
                    </a:lnTo>
                    <a:lnTo>
                      <a:pt x="539" y="1281"/>
                    </a:lnTo>
                    <a:lnTo>
                      <a:pt x="534" y="1277"/>
                    </a:lnTo>
                    <a:lnTo>
                      <a:pt x="533" y="1276"/>
                    </a:lnTo>
                    <a:lnTo>
                      <a:pt x="532" y="1275"/>
                    </a:lnTo>
                    <a:lnTo>
                      <a:pt x="528" y="1271"/>
                    </a:lnTo>
                    <a:lnTo>
                      <a:pt x="523" y="1265"/>
                    </a:lnTo>
                    <a:lnTo>
                      <a:pt x="523" y="1264"/>
                    </a:lnTo>
                    <a:lnTo>
                      <a:pt x="522" y="1264"/>
                    </a:lnTo>
                    <a:lnTo>
                      <a:pt x="522" y="1263"/>
                    </a:lnTo>
                    <a:lnTo>
                      <a:pt x="521" y="1262"/>
                    </a:lnTo>
                    <a:lnTo>
                      <a:pt x="521" y="1262"/>
                    </a:lnTo>
                    <a:lnTo>
                      <a:pt x="519" y="1259"/>
                    </a:lnTo>
                    <a:lnTo>
                      <a:pt x="518" y="1255"/>
                    </a:lnTo>
                    <a:lnTo>
                      <a:pt x="517" y="1255"/>
                    </a:lnTo>
                    <a:lnTo>
                      <a:pt x="517" y="1254"/>
                    </a:lnTo>
                    <a:lnTo>
                      <a:pt x="516" y="1253"/>
                    </a:lnTo>
                    <a:lnTo>
                      <a:pt x="516" y="1251"/>
                    </a:lnTo>
                    <a:lnTo>
                      <a:pt x="515" y="1250"/>
                    </a:lnTo>
                    <a:lnTo>
                      <a:pt x="515" y="1247"/>
                    </a:lnTo>
                    <a:lnTo>
                      <a:pt x="514" y="1247"/>
                    </a:lnTo>
                    <a:lnTo>
                      <a:pt x="515" y="1244"/>
                    </a:lnTo>
                    <a:lnTo>
                      <a:pt x="518" y="1247"/>
                    </a:lnTo>
                    <a:lnTo>
                      <a:pt x="520" y="1247"/>
                    </a:lnTo>
                    <a:lnTo>
                      <a:pt x="522" y="1247"/>
                    </a:lnTo>
                    <a:lnTo>
                      <a:pt x="524" y="1245"/>
                    </a:lnTo>
                    <a:lnTo>
                      <a:pt x="526" y="1245"/>
                    </a:lnTo>
                    <a:lnTo>
                      <a:pt x="527" y="1245"/>
                    </a:lnTo>
                    <a:lnTo>
                      <a:pt x="529" y="1245"/>
                    </a:lnTo>
                    <a:lnTo>
                      <a:pt x="530" y="1245"/>
                    </a:lnTo>
                    <a:lnTo>
                      <a:pt x="531" y="1245"/>
                    </a:lnTo>
                    <a:lnTo>
                      <a:pt x="531" y="1247"/>
                    </a:lnTo>
                    <a:lnTo>
                      <a:pt x="532" y="1247"/>
                    </a:lnTo>
                    <a:lnTo>
                      <a:pt x="532" y="1245"/>
                    </a:lnTo>
                    <a:lnTo>
                      <a:pt x="533" y="1245"/>
                    </a:lnTo>
                    <a:lnTo>
                      <a:pt x="534" y="1247"/>
                    </a:lnTo>
                    <a:lnTo>
                      <a:pt x="535" y="1248"/>
                    </a:lnTo>
                    <a:lnTo>
                      <a:pt x="536" y="1249"/>
                    </a:lnTo>
                    <a:lnTo>
                      <a:pt x="537" y="1249"/>
                    </a:lnTo>
                    <a:lnTo>
                      <a:pt x="539" y="1250"/>
                    </a:lnTo>
                    <a:lnTo>
                      <a:pt x="542" y="1250"/>
                    </a:lnTo>
                    <a:lnTo>
                      <a:pt x="543" y="1250"/>
                    </a:lnTo>
                    <a:lnTo>
                      <a:pt x="538" y="1248"/>
                    </a:lnTo>
                    <a:lnTo>
                      <a:pt x="537" y="1247"/>
                    </a:lnTo>
                    <a:lnTo>
                      <a:pt x="537" y="1244"/>
                    </a:lnTo>
                    <a:lnTo>
                      <a:pt x="539" y="1244"/>
                    </a:lnTo>
                    <a:lnTo>
                      <a:pt x="539" y="1243"/>
                    </a:lnTo>
                    <a:lnTo>
                      <a:pt x="535" y="1242"/>
                    </a:lnTo>
                    <a:lnTo>
                      <a:pt x="532" y="1242"/>
                    </a:lnTo>
                    <a:lnTo>
                      <a:pt x="532" y="1242"/>
                    </a:lnTo>
                    <a:lnTo>
                      <a:pt x="531" y="1242"/>
                    </a:lnTo>
                    <a:lnTo>
                      <a:pt x="529" y="1241"/>
                    </a:lnTo>
                    <a:lnTo>
                      <a:pt x="525" y="1241"/>
                    </a:lnTo>
                    <a:lnTo>
                      <a:pt x="524" y="1241"/>
                    </a:lnTo>
                    <a:lnTo>
                      <a:pt x="521" y="1241"/>
                    </a:lnTo>
                    <a:lnTo>
                      <a:pt x="520" y="1239"/>
                    </a:lnTo>
                    <a:lnTo>
                      <a:pt x="519" y="1238"/>
                    </a:lnTo>
                    <a:lnTo>
                      <a:pt x="516" y="1237"/>
                    </a:lnTo>
                    <a:lnTo>
                      <a:pt x="517" y="1236"/>
                    </a:lnTo>
                    <a:lnTo>
                      <a:pt x="516" y="1236"/>
                    </a:lnTo>
                    <a:lnTo>
                      <a:pt x="516" y="1234"/>
                    </a:lnTo>
                    <a:lnTo>
                      <a:pt x="515" y="1234"/>
                    </a:lnTo>
                    <a:lnTo>
                      <a:pt x="516" y="1232"/>
                    </a:lnTo>
                    <a:lnTo>
                      <a:pt x="515" y="1228"/>
                    </a:lnTo>
                    <a:lnTo>
                      <a:pt x="516" y="1228"/>
                    </a:lnTo>
                    <a:lnTo>
                      <a:pt x="516" y="1226"/>
                    </a:lnTo>
                    <a:lnTo>
                      <a:pt x="516" y="1226"/>
                    </a:lnTo>
                    <a:lnTo>
                      <a:pt x="517" y="1224"/>
                    </a:lnTo>
                    <a:lnTo>
                      <a:pt x="517" y="1221"/>
                    </a:lnTo>
                    <a:lnTo>
                      <a:pt x="518" y="1220"/>
                    </a:lnTo>
                    <a:lnTo>
                      <a:pt x="518" y="1218"/>
                    </a:lnTo>
                    <a:lnTo>
                      <a:pt x="521" y="1215"/>
                    </a:lnTo>
                    <a:lnTo>
                      <a:pt x="521" y="1213"/>
                    </a:lnTo>
                    <a:lnTo>
                      <a:pt x="522" y="1210"/>
                    </a:lnTo>
                    <a:lnTo>
                      <a:pt x="520" y="1208"/>
                    </a:lnTo>
                    <a:lnTo>
                      <a:pt x="519" y="1206"/>
                    </a:lnTo>
                    <a:lnTo>
                      <a:pt x="520" y="1205"/>
                    </a:lnTo>
                    <a:lnTo>
                      <a:pt x="522" y="1206"/>
                    </a:lnTo>
                    <a:lnTo>
                      <a:pt x="523" y="1204"/>
                    </a:lnTo>
                    <a:lnTo>
                      <a:pt x="528" y="1201"/>
                    </a:lnTo>
                    <a:lnTo>
                      <a:pt x="528" y="1199"/>
                    </a:lnTo>
                    <a:lnTo>
                      <a:pt x="531" y="1198"/>
                    </a:lnTo>
                    <a:lnTo>
                      <a:pt x="535" y="1198"/>
                    </a:lnTo>
                    <a:lnTo>
                      <a:pt x="540" y="1195"/>
                    </a:lnTo>
                    <a:lnTo>
                      <a:pt x="541" y="1191"/>
                    </a:lnTo>
                    <a:lnTo>
                      <a:pt x="540" y="1189"/>
                    </a:lnTo>
                    <a:lnTo>
                      <a:pt x="541" y="1187"/>
                    </a:lnTo>
                    <a:lnTo>
                      <a:pt x="541" y="1186"/>
                    </a:lnTo>
                    <a:lnTo>
                      <a:pt x="542" y="1185"/>
                    </a:lnTo>
                    <a:lnTo>
                      <a:pt x="541" y="1184"/>
                    </a:lnTo>
                    <a:lnTo>
                      <a:pt x="541" y="1185"/>
                    </a:lnTo>
                    <a:lnTo>
                      <a:pt x="541" y="1186"/>
                    </a:lnTo>
                    <a:lnTo>
                      <a:pt x="539" y="1187"/>
                    </a:lnTo>
                    <a:lnTo>
                      <a:pt x="538" y="1195"/>
                    </a:lnTo>
                    <a:lnTo>
                      <a:pt x="538" y="1195"/>
                    </a:lnTo>
                    <a:lnTo>
                      <a:pt x="537" y="1196"/>
                    </a:lnTo>
                    <a:lnTo>
                      <a:pt x="534" y="1197"/>
                    </a:lnTo>
                    <a:lnTo>
                      <a:pt x="532" y="1196"/>
                    </a:lnTo>
                    <a:lnTo>
                      <a:pt x="530" y="1196"/>
                    </a:lnTo>
                    <a:lnTo>
                      <a:pt x="523" y="1201"/>
                    </a:lnTo>
                    <a:lnTo>
                      <a:pt x="521" y="1201"/>
                    </a:lnTo>
                    <a:lnTo>
                      <a:pt x="518" y="1203"/>
                    </a:lnTo>
                    <a:lnTo>
                      <a:pt x="518" y="1205"/>
                    </a:lnTo>
                    <a:lnTo>
                      <a:pt x="517" y="1206"/>
                    </a:lnTo>
                    <a:lnTo>
                      <a:pt x="516" y="1209"/>
                    </a:lnTo>
                    <a:lnTo>
                      <a:pt x="516" y="1210"/>
                    </a:lnTo>
                    <a:lnTo>
                      <a:pt x="516" y="1212"/>
                    </a:lnTo>
                    <a:lnTo>
                      <a:pt x="514" y="1214"/>
                    </a:lnTo>
                    <a:lnTo>
                      <a:pt x="513" y="1215"/>
                    </a:lnTo>
                    <a:lnTo>
                      <a:pt x="512" y="1215"/>
                    </a:lnTo>
                    <a:lnTo>
                      <a:pt x="511" y="1218"/>
                    </a:lnTo>
                    <a:lnTo>
                      <a:pt x="510" y="1219"/>
                    </a:lnTo>
                    <a:lnTo>
                      <a:pt x="510" y="1221"/>
                    </a:lnTo>
                    <a:lnTo>
                      <a:pt x="508" y="1222"/>
                    </a:lnTo>
                    <a:lnTo>
                      <a:pt x="506" y="1222"/>
                    </a:lnTo>
                    <a:lnTo>
                      <a:pt x="504" y="1226"/>
                    </a:lnTo>
                    <a:lnTo>
                      <a:pt x="502" y="1227"/>
                    </a:lnTo>
                    <a:lnTo>
                      <a:pt x="500" y="1227"/>
                    </a:lnTo>
                    <a:lnTo>
                      <a:pt x="499" y="1226"/>
                    </a:lnTo>
                    <a:lnTo>
                      <a:pt x="497" y="1226"/>
                    </a:lnTo>
                    <a:lnTo>
                      <a:pt x="494" y="1223"/>
                    </a:lnTo>
                    <a:lnTo>
                      <a:pt x="493" y="1223"/>
                    </a:lnTo>
                    <a:lnTo>
                      <a:pt x="491" y="1222"/>
                    </a:lnTo>
                    <a:lnTo>
                      <a:pt x="488" y="1223"/>
                    </a:lnTo>
                    <a:lnTo>
                      <a:pt x="486" y="1221"/>
                    </a:lnTo>
                    <a:lnTo>
                      <a:pt x="481" y="1218"/>
                    </a:lnTo>
                    <a:lnTo>
                      <a:pt x="481" y="1217"/>
                    </a:lnTo>
                    <a:lnTo>
                      <a:pt x="482" y="1216"/>
                    </a:lnTo>
                    <a:lnTo>
                      <a:pt x="483" y="1215"/>
                    </a:lnTo>
                    <a:lnTo>
                      <a:pt x="485" y="1214"/>
                    </a:lnTo>
                    <a:lnTo>
                      <a:pt x="486" y="1212"/>
                    </a:lnTo>
                    <a:lnTo>
                      <a:pt x="486" y="1212"/>
                    </a:lnTo>
                    <a:lnTo>
                      <a:pt x="486" y="1211"/>
                    </a:lnTo>
                    <a:lnTo>
                      <a:pt x="486" y="1210"/>
                    </a:lnTo>
                    <a:lnTo>
                      <a:pt x="485" y="1210"/>
                    </a:lnTo>
                    <a:lnTo>
                      <a:pt x="485" y="1208"/>
                    </a:lnTo>
                    <a:lnTo>
                      <a:pt x="484" y="1207"/>
                    </a:lnTo>
                    <a:lnTo>
                      <a:pt x="483" y="1207"/>
                    </a:lnTo>
                    <a:lnTo>
                      <a:pt x="482" y="1207"/>
                    </a:lnTo>
                    <a:lnTo>
                      <a:pt x="480" y="1206"/>
                    </a:lnTo>
                    <a:lnTo>
                      <a:pt x="479" y="1205"/>
                    </a:lnTo>
                    <a:lnTo>
                      <a:pt x="478" y="1203"/>
                    </a:lnTo>
                    <a:lnTo>
                      <a:pt x="475" y="1203"/>
                    </a:lnTo>
                    <a:lnTo>
                      <a:pt x="474" y="1204"/>
                    </a:lnTo>
                    <a:lnTo>
                      <a:pt x="474" y="1205"/>
                    </a:lnTo>
                    <a:lnTo>
                      <a:pt x="478" y="1204"/>
                    </a:lnTo>
                    <a:lnTo>
                      <a:pt x="478" y="1206"/>
                    </a:lnTo>
                    <a:lnTo>
                      <a:pt x="481" y="1208"/>
                    </a:lnTo>
                    <a:lnTo>
                      <a:pt x="482" y="1210"/>
                    </a:lnTo>
                    <a:lnTo>
                      <a:pt x="482" y="1212"/>
                    </a:lnTo>
                    <a:lnTo>
                      <a:pt x="481" y="1212"/>
                    </a:lnTo>
                    <a:lnTo>
                      <a:pt x="480" y="1215"/>
                    </a:lnTo>
                    <a:lnTo>
                      <a:pt x="477" y="1217"/>
                    </a:lnTo>
                    <a:lnTo>
                      <a:pt x="477" y="1220"/>
                    </a:lnTo>
                    <a:lnTo>
                      <a:pt x="478" y="1221"/>
                    </a:lnTo>
                    <a:lnTo>
                      <a:pt x="478" y="1222"/>
                    </a:lnTo>
                    <a:lnTo>
                      <a:pt x="481" y="1223"/>
                    </a:lnTo>
                    <a:lnTo>
                      <a:pt x="485" y="1226"/>
                    </a:lnTo>
                    <a:lnTo>
                      <a:pt x="486" y="1229"/>
                    </a:lnTo>
                    <a:lnTo>
                      <a:pt x="489" y="1231"/>
                    </a:lnTo>
                    <a:lnTo>
                      <a:pt x="490" y="1231"/>
                    </a:lnTo>
                    <a:lnTo>
                      <a:pt x="492" y="1233"/>
                    </a:lnTo>
                    <a:lnTo>
                      <a:pt x="492" y="1235"/>
                    </a:lnTo>
                    <a:lnTo>
                      <a:pt x="492" y="1236"/>
                    </a:lnTo>
                    <a:lnTo>
                      <a:pt x="492" y="1236"/>
                    </a:lnTo>
                    <a:lnTo>
                      <a:pt x="491" y="1237"/>
                    </a:lnTo>
                    <a:lnTo>
                      <a:pt x="491" y="1238"/>
                    </a:lnTo>
                    <a:lnTo>
                      <a:pt x="489" y="1239"/>
                    </a:lnTo>
                    <a:lnTo>
                      <a:pt x="486" y="1240"/>
                    </a:lnTo>
                    <a:lnTo>
                      <a:pt x="486" y="1241"/>
                    </a:lnTo>
                    <a:lnTo>
                      <a:pt x="481" y="1242"/>
                    </a:lnTo>
                    <a:lnTo>
                      <a:pt x="481" y="1242"/>
                    </a:lnTo>
                    <a:lnTo>
                      <a:pt x="480" y="1243"/>
                    </a:lnTo>
                    <a:lnTo>
                      <a:pt x="471" y="1243"/>
                    </a:lnTo>
                    <a:lnTo>
                      <a:pt x="468" y="1243"/>
                    </a:lnTo>
                    <a:lnTo>
                      <a:pt x="459" y="1242"/>
                    </a:lnTo>
                    <a:lnTo>
                      <a:pt x="456" y="1242"/>
                    </a:lnTo>
                    <a:lnTo>
                      <a:pt x="448" y="1240"/>
                    </a:lnTo>
                    <a:lnTo>
                      <a:pt x="442" y="1239"/>
                    </a:lnTo>
                    <a:lnTo>
                      <a:pt x="437" y="1238"/>
                    </a:lnTo>
                    <a:lnTo>
                      <a:pt x="433" y="1238"/>
                    </a:lnTo>
                    <a:lnTo>
                      <a:pt x="432" y="1237"/>
                    </a:lnTo>
                    <a:lnTo>
                      <a:pt x="431" y="1238"/>
                    </a:lnTo>
                    <a:lnTo>
                      <a:pt x="431" y="1238"/>
                    </a:lnTo>
                    <a:lnTo>
                      <a:pt x="429" y="1238"/>
                    </a:lnTo>
                    <a:lnTo>
                      <a:pt x="429" y="1239"/>
                    </a:lnTo>
                    <a:lnTo>
                      <a:pt x="427" y="1241"/>
                    </a:lnTo>
                    <a:lnTo>
                      <a:pt x="426" y="1241"/>
                    </a:lnTo>
                    <a:lnTo>
                      <a:pt x="425" y="1241"/>
                    </a:lnTo>
                    <a:lnTo>
                      <a:pt x="424" y="1241"/>
                    </a:lnTo>
                    <a:lnTo>
                      <a:pt x="423" y="1242"/>
                    </a:lnTo>
                    <a:lnTo>
                      <a:pt x="421" y="1244"/>
                    </a:lnTo>
                    <a:lnTo>
                      <a:pt x="418" y="1243"/>
                    </a:lnTo>
                    <a:lnTo>
                      <a:pt x="416" y="1242"/>
                    </a:lnTo>
                    <a:lnTo>
                      <a:pt x="411" y="1241"/>
                    </a:lnTo>
                    <a:lnTo>
                      <a:pt x="410" y="1241"/>
                    </a:lnTo>
                    <a:lnTo>
                      <a:pt x="405" y="1241"/>
                    </a:lnTo>
                    <a:lnTo>
                      <a:pt x="400" y="1243"/>
                    </a:lnTo>
                    <a:lnTo>
                      <a:pt x="398" y="1244"/>
                    </a:lnTo>
                    <a:lnTo>
                      <a:pt x="397" y="1243"/>
                    </a:lnTo>
                    <a:lnTo>
                      <a:pt x="396" y="1243"/>
                    </a:lnTo>
                    <a:lnTo>
                      <a:pt x="393" y="1243"/>
                    </a:lnTo>
                    <a:lnTo>
                      <a:pt x="392" y="1244"/>
                    </a:lnTo>
                    <a:lnTo>
                      <a:pt x="389" y="1243"/>
                    </a:lnTo>
                    <a:lnTo>
                      <a:pt x="382" y="1245"/>
                    </a:lnTo>
                    <a:lnTo>
                      <a:pt x="380" y="1247"/>
                    </a:lnTo>
                    <a:lnTo>
                      <a:pt x="378" y="1247"/>
                    </a:lnTo>
                    <a:lnTo>
                      <a:pt x="371" y="1253"/>
                    </a:lnTo>
                    <a:lnTo>
                      <a:pt x="371" y="1254"/>
                    </a:lnTo>
                    <a:lnTo>
                      <a:pt x="370" y="1254"/>
                    </a:lnTo>
                    <a:lnTo>
                      <a:pt x="370" y="1255"/>
                    </a:lnTo>
                    <a:lnTo>
                      <a:pt x="368" y="1257"/>
                    </a:lnTo>
                    <a:lnTo>
                      <a:pt x="368" y="1258"/>
                    </a:lnTo>
                    <a:lnTo>
                      <a:pt x="366" y="1259"/>
                    </a:lnTo>
                    <a:lnTo>
                      <a:pt x="366" y="1262"/>
                    </a:lnTo>
                    <a:lnTo>
                      <a:pt x="368" y="1263"/>
                    </a:lnTo>
                    <a:lnTo>
                      <a:pt x="367" y="1264"/>
                    </a:lnTo>
                    <a:lnTo>
                      <a:pt x="369" y="1265"/>
                    </a:lnTo>
                    <a:lnTo>
                      <a:pt x="369" y="1266"/>
                    </a:lnTo>
                    <a:lnTo>
                      <a:pt x="369" y="1266"/>
                    </a:lnTo>
                    <a:lnTo>
                      <a:pt x="370" y="1267"/>
                    </a:lnTo>
                    <a:lnTo>
                      <a:pt x="370" y="1267"/>
                    </a:lnTo>
                    <a:lnTo>
                      <a:pt x="370" y="1269"/>
                    </a:lnTo>
                    <a:lnTo>
                      <a:pt x="375" y="1269"/>
                    </a:lnTo>
                    <a:lnTo>
                      <a:pt x="376" y="1270"/>
                    </a:lnTo>
                    <a:lnTo>
                      <a:pt x="373" y="1270"/>
                    </a:lnTo>
                    <a:lnTo>
                      <a:pt x="373" y="1270"/>
                    </a:lnTo>
                    <a:lnTo>
                      <a:pt x="372" y="1273"/>
                    </a:lnTo>
                    <a:lnTo>
                      <a:pt x="371" y="1273"/>
                    </a:lnTo>
                    <a:lnTo>
                      <a:pt x="370" y="1275"/>
                    </a:lnTo>
                    <a:lnTo>
                      <a:pt x="369" y="1275"/>
                    </a:lnTo>
                    <a:lnTo>
                      <a:pt x="369" y="1276"/>
                    </a:lnTo>
                    <a:lnTo>
                      <a:pt x="368" y="1276"/>
                    </a:lnTo>
                    <a:lnTo>
                      <a:pt x="366" y="1279"/>
                    </a:lnTo>
                    <a:lnTo>
                      <a:pt x="366" y="1281"/>
                    </a:lnTo>
                    <a:lnTo>
                      <a:pt x="366" y="1281"/>
                    </a:lnTo>
                    <a:lnTo>
                      <a:pt x="366" y="1283"/>
                    </a:lnTo>
                    <a:lnTo>
                      <a:pt x="365" y="1284"/>
                    </a:lnTo>
                    <a:lnTo>
                      <a:pt x="365" y="1286"/>
                    </a:lnTo>
                    <a:lnTo>
                      <a:pt x="368" y="1287"/>
                    </a:lnTo>
                    <a:lnTo>
                      <a:pt x="368" y="1288"/>
                    </a:lnTo>
                    <a:lnTo>
                      <a:pt x="367" y="1289"/>
                    </a:lnTo>
                    <a:lnTo>
                      <a:pt x="365" y="1290"/>
                    </a:lnTo>
                    <a:lnTo>
                      <a:pt x="363" y="1291"/>
                    </a:lnTo>
                    <a:lnTo>
                      <a:pt x="362" y="1292"/>
                    </a:lnTo>
                    <a:lnTo>
                      <a:pt x="358" y="1299"/>
                    </a:lnTo>
                    <a:lnTo>
                      <a:pt x="357" y="1300"/>
                    </a:lnTo>
                    <a:lnTo>
                      <a:pt x="360" y="1301"/>
                    </a:lnTo>
                    <a:lnTo>
                      <a:pt x="360" y="1302"/>
                    </a:lnTo>
                    <a:lnTo>
                      <a:pt x="356" y="1302"/>
                    </a:lnTo>
                    <a:lnTo>
                      <a:pt x="355" y="1303"/>
                    </a:lnTo>
                    <a:lnTo>
                      <a:pt x="350" y="1302"/>
                    </a:lnTo>
                    <a:lnTo>
                      <a:pt x="348" y="1302"/>
                    </a:lnTo>
                    <a:lnTo>
                      <a:pt x="348" y="1302"/>
                    </a:lnTo>
                    <a:lnTo>
                      <a:pt x="347" y="1301"/>
                    </a:lnTo>
                    <a:lnTo>
                      <a:pt x="344" y="1301"/>
                    </a:lnTo>
                    <a:lnTo>
                      <a:pt x="344" y="1302"/>
                    </a:lnTo>
                    <a:lnTo>
                      <a:pt x="343" y="1302"/>
                    </a:lnTo>
                    <a:lnTo>
                      <a:pt x="342" y="1301"/>
                    </a:lnTo>
                    <a:lnTo>
                      <a:pt x="340" y="1302"/>
                    </a:lnTo>
                    <a:lnTo>
                      <a:pt x="338" y="1301"/>
                    </a:lnTo>
                    <a:lnTo>
                      <a:pt x="337" y="1302"/>
                    </a:lnTo>
                    <a:lnTo>
                      <a:pt x="337" y="1306"/>
                    </a:lnTo>
                    <a:lnTo>
                      <a:pt x="339" y="1307"/>
                    </a:lnTo>
                    <a:lnTo>
                      <a:pt x="339" y="1308"/>
                    </a:lnTo>
                    <a:lnTo>
                      <a:pt x="338" y="1309"/>
                    </a:lnTo>
                    <a:lnTo>
                      <a:pt x="336" y="1309"/>
                    </a:lnTo>
                    <a:lnTo>
                      <a:pt x="335" y="1309"/>
                    </a:lnTo>
                    <a:lnTo>
                      <a:pt x="333" y="1309"/>
                    </a:lnTo>
                    <a:lnTo>
                      <a:pt x="332" y="1310"/>
                    </a:lnTo>
                    <a:lnTo>
                      <a:pt x="329" y="1310"/>
                    </a:lnTo>
                    <a:lnTo>
                      <a:pt x="329" y="1310"/>
                    </a:lnTo>
                    <a:lnTo>
                      <a:pt x="330" y="1311"/>
                    </a:lnTo>
                    <a:lnTo>
                      <a:pt x="330" y="1312"/>
                    </a:lnTo>
                    <a:lnTo>
                      <a:pt x="328" y="1312"/>
                    </a:lnTo>
                    <a:lnTo>
                      <a:pt x="328" y="1313"/>
                    </a:lnTo>
                    <a:lnTo>
                      <a:pt x="328" y="1315"/>
                    </a:lnTo>
                    <a:lnTo>
                      <a:pt x="327" y="1315"/>
                    </a:lnTo>
                    <a:lnTo>
                      <a:pt x="325" y="1315"/>
                    </a:lnTo>
                    <a:lnTo>
                      <a:pt x="324" y="1314"/>
                    </a:lnTo>
                    <a:lnTo>
                      <a:pt x="324" y="1313"/>
                    </a:lnTo>
                    <a:lnTo>
                      <a:pt x="323" y="1312"/>
                    </a:lnTo>
                    <a:lnTo>
                      <a:pt x="322" y="1313"/>
                    </a:lnTo>
                    <a:lnTo>
                      <a:pt x="320" y="1313"/>
                    </a:lnTo>
                    <a:lnTo>
                      <a:pt x="319" y="1312"/>
                    </a:lnTo>
                    <a:lnTo>
                      <a:pt x="316" y="1312"/>
                    </a:lnTo>
                    <a:lnTo>
                      <a:pt x="315" y="1312"/>
                    </a:lnTo>
                    <a:lnTo>
                      <a:pt x="315" y="1311"/>
                    </a:lnTo>
                    <a:lnTo>
                      <a:pt x="316" y="1310"/>
                    </a:lnTo>
                    <a:lnTo>
                      <a:pt x="316" y="1309"/>
                    </a:lnTo>
                    <a:lnTo>
                      <a:pt x="314" y="1309"/>
                    </a:lnTo>
                    <a:lnTo>
                      <a:pt x="311" y="1308"/>
                    </a:lnTo>
                    <a:lnTo>
                      <a:pt x="311" y="1309"/>
                    </a:lnTo>
                    <a:lnTo>
                      <a:pt x="311" y="1310"/>
                    </a:lnTo>
                    <a:lnTo>
                      <a:pt x="309" y="1310"/>
                    </a:lnTo>
                    <a:lnTo>
                      <a:pt x="306" y="1310"/>
                    </a:lnTo>
                    <a:lnTo>
                      <a:pt x="306" y="1309"/>
                    </a:lnTo>
                    <a:lnTo>
                      <a:pt x="307" y="1307"/>
                    </a:lnTo>
                    <a:lnTo>
                      <a:pt x="306" y="1306"/>
                    </a:lnTo>
                    <a:lnTo>
                      <a:pt x="302" y="1306"/>
                    </a:lnTo>
                    <a:lnTo>
                      <a:pt x="302" y="1308"/>
                    </a:lnTo>
                    <a:lnTo>
                      <a:pt x="300" y="1309"/>
                    </a:lnTo>
                    <a:lnTo>
                      <a:pt x="297" y="1309"/>
                    </a:lnTo>
                    <a:lnTo>
                      <a:pt x="296" y="1307"/>
                    </a:lnTo>
                    <a:lnTo>
                      <a:pt x="289" y="1307"/>
                    </a:lnTo>
                    <a:lnTo>
                      <a:pt x="287" y="1308"/>
                    </a:lnTo>
                    <a:lnTo>
                      <a:pt x="287" y="1310"/>
                    </a:lnTo>
                    <a:lnTo>
                      <a:pt x="290" y="1312"/>
                    </a:lnTo>
                    <a:lnTo>
                      <a:pt x="290" y="1312"/>
                    </a:lnTo>
                    <a:lnTo>
                      <a:pt x="290" y="1313"/>
                    </a:lnTo>
                    <a:lnTo>
                      <a:pt x="288" y="1313"/>
                    </a:lnTo>
                    <a:lnTo>
                      <a:pt x="286" y="1313"/>
                    </a:lnTo>
                    <a:lnTo>
                      <a:pt x="286" y="1313"/>
                    </a:lnTo>
                    <a:lnTo>
                      <a:pt x="283" y="1313"/>
                    </a:lnTo>
                    <a:lnTo>
                      <a:pt x="282" y="1315"/>
                    </a:lnTo>
                    <a:lnTo>
                      <a:pt x="281" y="1317"/>
                    </a:lnTo>
                    <a:lnTo>
                      <a:pt x="279" y="1317"/>
                    </a:lnTo>
                    <a:lnTo>
                      <a:pt x="277" y="1318"/>
                    </a:lnTo>
                    <a:lnTo>
                      <a:pt x="276" y="1318"/>
                    </a:lnTo>
                    <a:lnTo>
                      <a:pt x="274" y="1320"/>
                    </a:lnTo>
                    <a:lnTo>
                      <a:pt x="274" y="1321"/>
                    </a:lnTo>
                    <a:lnTo>
                      <a:pt x="274" y="1321"/>
                    </a:lnTo>
                    <a:lnTo>
                      <a:pt x="272" y="1322"/>
                    </a:lnTo>
                    <a:lnTo>
                      <a:pt x="273" y="1323"/>
                    </a:lnTo>
                    <a:lnTo>
                      <a:pt x="273" y="1325"/>
                    </a:lnTo>
                    <a:lnTo>
                      <a:pt x="272" y="1326"/>
                    </a:lnTo>
                    <a:lnTo>
                      <a:pt x="270" y="1327"/>
                    </a:lnTo>
                    <a:lnTo>
                      <a:pt x="270" y="1328"/>
                    </a:lnTo>
                    <a:lnTo>
                      <a:pt x="271" y="1328"/>
                    </a:lnTo>
                    <a:lnTo>
                      <a:pt x="272" y="1328"/>
                    </a:lnTo>
                    <a:lnTo>
                      <a:pt x="272" y="1330"/>
                    </a:lnTo>
                    <a:lnTo>
                      <a:pt x="273" y="1331"/>
                    </a:lnTo>
                    <a:lnTo>
                      <a:pt x="274" y="1331"/>
                    </a:lnTo>
                    <a:lnTo>
                      <a:pt x="274" y="1333"/>
                    </a:lnTo>
                    <a:lnTo>
                      <a:pt x="273" y="1333"/>
                    </a:lnTo>
                    <a:lnTo>
                      <a:pt x="270" y="1332"/>
                    </a:lnTo>
                    <a:lnTo>
                      <a:pt x="269" y="1332"/>
                    </a:lnTo>
                    <a:lnTo>
                      <a:pt x="267" y="1332"/>
                    </a:lnTo>
                    <a:lnTo>
                      <a:pt x="267" y="1333"/>
                    </a:lnTo>
                    <a:lnTo>
                      <a:pt x="266" y="1333"/>
                    </a:lnTo>
                    <a:lnTo>
                      <a:pt x="266" y="1332"/>
                    </a:lnTo>
                    <a:lnTo>
                      <a:pt x="266" y="1334"/>
                    </a:lnTo>
                    <a:lnTo>
                      <a:pt x="265" y="1335"/>
                    </a:lnTo>
                    <a:lnTo>
                      <a:pt x="264" y="1334"/>
                    </a:lnTo>
                    <a:lnTo>
                      <a:pt x="263" y="1333"/>
                    </a:lnTo>
                    <a:lnTo>
                      <a:pt x="262" y="1333"/>
                    </a:lnTo>
                    <a:lnTo>
                      <a:pt x="261" y="1334"/>
                    </a:lnTo>
                    <a:lnTo>
                      <a:pt x="263" y="1336"/>
                    </a:lnTo>
                    <a:lnTo>
                      <a:pt x="262" y="1336"/>
                    </a:lnTo>
                    <a:lnTo>
                      <a:pt x="262" y="1338"/>
                    </a:lnTo>
                    <a:lnTo>
                      <a:pt x="260" y="1339"/>
                    </a:lnTo>
                    <a:lnTo>
                      <a:pt x="260" y="1341"/>
                    </a:lnTo>
                    <a:lnTo>
                      <a:pt x="261" y="1342"/>
                    </a:lnTo>
                    <a:lnTo>
                      <a:pt x="261" y="1343"/>
                    </a:lnTo>
                    <a:lnTo>
                      <a:pt x="260" y="1343"/>
                    </a:lnTo>
                    <a:lnTo>
                      <a:pt x="258" y="1341"/>
                    </a:lnTo>
                    <a:lnTo>
                      <a:pt x="255" y="1342"/>
                    </a:lnTo>
                    <a:lnTo>
                      <a:pt x="254" y="1343"/>
                    </a:lnTo>
                    <a:lnTo>
                      <a:pt x="252" y="1342"/>
                    </a:lnTo>
                    <a:lnTo>
                      <a:pt x="251" y="1343"/>
                    </a:lnTo>
                    <a:lnTo>
                      <a:pt x="250" y="1343"/>
                    </a:lnTo>
                    <a:lnTo>
                      <a:pt x="249" y="1341"/>
                    </a:lnTo>
                    <a:lnTo>
                      <a:pt x="248" y="1341"/>
                    </a:lnTo>
                    <a:lnTo>
                      <a:pt x="248" y="1341"/>
                    </a:lnTo>
                    <a:lnTo>
                      <a:pt x="248" y="1340"/>
                    </a:lnTo>
                    <a:lnTo>
                      <a:pt x="248" y="1339"/>
                    </a:lnTo>
                    <a:lnTo>
                      <a:pt x="246" y="1339"/>
                    </a:lnTo>
                    <a:lnTo>
                      <a:pt x="245" y="1338"/>
                    </a:lnTo>
                    <a:lnTo>
                      <a:pt x="237" y="1336"/>
                    </a:lnTo>
                    <a:lnTo>
                      <a:pt x="237" y="1333"/>
                    </a:lnTo>
                    <a:lnTo>
                      <a:pt x="233" y="1334"/>
                    </a:lnTo>
                    <a:lnTo>
                      <a:pt x="233" y="1333"/>
                    </a:lnTo>
                    <a:lnTo>
                      <a:pt x="230" y="1332"/>
                    </a:lnTo>
                    <a:lnTo>
                      <a:pt x="230" y="1333"/>
                    </a:lnTo>
                    <a:lnTo>
                      <a:pt x="228" y="1332"/>
                    </a:lnTo>
                    <a:lnTo>
                      <a:pt x="226" y="1333"/>
                    </a:lnTo>
                    <a:lnTo>
                      <a:pt x="224" y="1333"/>
                    </a:lnTo>
                    <a:lnTo>
                      <a:pt x="223" y="1334"/>
                    </a:lnTo>
                    <a:lnTo>
                      <a:pt x="220" y="1334"/>
                    </a:lnTo>
                    <a:lnTo>
                      <a:pt x="218" y="1332"/>
                    </a:lnTo>
                    <a:lnTo>
                      <a:pt x="216" y="1330"/>
                    </a:lnTo>
                    <a:lnTo>
                      <a:pt x="214" y="1330"/>
                    </a:lnTo>
                    <a:lnTo>
                      <a:pt x="212" y="1330"/>
                    </a:lnTo>
                    <a:lnTo>
                      <a:pt x="210" y="1327"/>
                    </a:lnTo>
                    <a:lnTo>
                      <a:pt x="207" y="1328"/>
                    </a:lnTo>
                    <a:lnTo>
                      <a:pt x="207" y="1327"/>
                    </a:lnTo>
                    <a:lnTo>
                      <a:pt x="206" y="1326"/>
                    </a:lnTo>
                    <a:lnTo>
                      <a:pt x="204" y="1327"/>
                    </a:lnTo>
                    <a:lnTo>
                      <a:pt x="203" y="1326"/>
                    </a:lnTo>
                    <a:lnTo>
                      <a:pt x="199" y="1326"/>
                    </a:lnTo>
                    <a:lnTo>
                      <a:pt x="198" y="1326"/>
                    </a:lnTo>
                    <a:lnTo>
                      <a:pt x="196" y="1323"/>
                    </a:lnTo>
                    <a:lnTo>
                      <a:pt x="196" y="1319"/>
                    </a:lnTo>
                    <a:lnTo>
                      <a:pt x="198" y="1317"/>
                    </a:lnTo>
                    <a:lnTo>
                      <a:pt x="201" y="1316"/>
                    </a:lnTo>
                    <a:lnTo>
                      <a:pt x="201" y="1315"/>
                    </a:lnTo>
                    <a:lnTo>
                      <a:pt x="201" y="1313"/>
                    </a:lnTo>
                    <a:lnTo>
                      <a:pt x="202" y="1313"/>
                    </a:lnTo>
                    <a:lnTo>
                      <a:pt x="202" y="1310"/>
                    </a:lnTo>
                    <a:lnTo>
                      <a:pt x="199" y="1307"/>
                    </a:lnTo>
                    <a:lnTo>
                      <a:pt x="198" y="1304"/>
                    </a:lnTo>
                    <a:lnTo>
                      <a:pt x="197" y="1302"/>
                    </a:lnTo>
                    <a:lnTo>
                      <a:pt x="197" y="1301"/>
                    </a:lnTo>
                    <a:lnTo>
                      <a:pt x="197" y="1301"/>
                    </a:lnTo>
                    <a:lnTo>
                      <a:pt x="198" y="1300"/>
                    </a:lnTo>
                    <a:lnTo>
                      <a:pt x="196" y="1297"/>
                    </a:lnTo>
                    <a:lnTo>
                      <a:pt x="196" y="1296"/>
                    </a:lnTo>
                    <a:lnTo>
                      <a:pt x="194" y="1295"/>
                    </a:lnTo>
                    <a:lnTo>
                      <a:pt x="186" y="1294"/>
                    </a:lnTo>
                    <a:lnTo>
                      <a:pt x="184" y="1292"/>
                    </a:lnTo>
                    <a:lnTo>
                      <a:pt x="182" y="1292"/>
                    </a:lnTo>
                    <a:lnTo>
                      <a:pt x="181" y="1291"/>
                    </a:lnTo>
                    <a:lnTo>
                      <a:pt x="179" y="1292"/>
                    </a:lnTo>
                    <a:lnTo>
                      <a:pt x="177" y="1291"/>
                    </a:lnTo>
                    <a:lnTo>
                      <a:pt x="176" y="1291"/>
                    </a:lnTo>
                    <a:lnTo>
                      <a:pt x="176" y="1291"/>
                    </a:lnTo>
                    <a:lnTo>
                      <a:pt x="175" y="1289"/>
                    </a:lnTo>
                    <a:lnTo>
                      <a:pt x="172" y="1287"/>
                    </a:lnTo>
                    <a:lnTo>
                      <a:pt x="170" y="1289"/>
                    </a:lnTo>
                    <a:lnTo>
                      <a:pt x="170" y="1289"/>
                    </a:lnTo>
                    <a:lnTo>
                      <a:pt x="168" y="1289"/>
                    </a:lnTo>
                    <a:lnTo>
                      <a:pt x="168" y="1289"/>
                    </a:lnTo>
                    <a:lnTo>
                      <a:pt x="170" y="1289"/>
                    </a:lnTo>
                    <a:lnTo>
                      <a:pt x="170" y="1287"/>
                    </a:lnTo>
                    <a:lnTo>
                      <a:pt x="171" y="1287"/>
                    </a:lnTo>
                    <a:lnTo>
                      <a:pt x="171" y="1286"/>
                    </a:lnTo>
                    <a:lnTo>
                      <a:pt x="170" y="1286"/>
                    </a:lnTo>
                    <a:lnTo>
                      <a:pt x="170" y="1285"/>
                    </a:lnTo>
                    <a:lnTo>
                      <a:pt x="169" y="1283"/>
                    </a:lnTo>
                    <a:lnTo>
                      <a:pt x="167" y="1282"/>
                    </a:lnTo>
                    <a:lnTo>
                      <a:pt x="167" y="1281"/>
                    </a:lnTo>
                    <a:lnTo>
                      <a:pt x="169" y="1280"/>
                    </a:lnTo>
                    <a:lnTo>
                      <a:pt x="172" y="1279"/>
                    </a:lnTo>
                    <a:lnTo>
                      <a:pt x="173" y="1278"/>
                    </a:lnTo>
                    <a:lnTo>
                      <a:pt x="176" y="1279"/>
                    </a:lnTo>
                    <a:lnTo>
                      <a:pt x="176" y="1278"/>
                    </a:lnTo>
                    <a:lnTo>
                      <a:pt x="173" y="1278"/>
                    </a:lnTo>
                    <a:lnTo>
                      <a:pt x="174" y="1276"/>
                    </a:lnTo>
                    <a:lnTo>
                      <a:pt x="172" y="1276"/>
                    </a:lnTo>
                    <a:lnTo>
                      <a:pt x="172" y="1274"/>
                    </a:lnTo>
                    <a:lnTo>
                      <a:pt x="175" y="1274"/>
                    </a:lnTo>
                    <a:lnTo>
                      <a:pt x="177" y="1274"/>
                    </a:lnTo>
                    <a:lnTo>
                      <a:pt x="181" y="1275"/>
                    </a:lnTo>
                    <a:lnTo>
                      <a:pt x="186" y="1275"/>
                    </a:lnTo>
                    <a:lnTo>
                      <a:pt x="189" y="1276"/>
                    </a:lnTo>
                    <a:lnTo>
                      <a:pt x="191" y="1277"/>
                    </a:lnTo>
                    <a:lnTo>
                      <a:pt x="191" y="1278"/>
                    </a:lnTo>
                    <a:lnTo>
                      <a:pt x="188" y="1280"/>
                    </a:lnTo>
                    <a:lnTo>
                      <a:pt x="189" y="1281"/>
                    </a:lnTo>
                    <a:lnTo>
                      <a:pt x="189" y="1283"/>
                    </a:lnTo>
                    <a:lnTo>
                      <a:pt x="191" y="1284"/>
                    </a:lnTo>
                    <a:lnTo>
                      <a:pt x="193" y="1284"/>
                    </a:lnTo>
                    <a:lnTo>
                      <a:pt x="193" y="1285"/>
                    </a:lnTo>
                    <a:lnTo>
                      <a:pt x="195" y="1285"/>
                    </a:lnTo>
                    <a:lnTo>
                      <a:pt x="196" y="1284"/>
                    </a:lnTo>
                    <a:lnTo>
                      <a:pt x="199" y="1283"/>
                    </a:lnTo>
                    <a:lnTo>
                      <a:pt x="199" y="1284"/>
                    </a:lnTo>
                    <a:lnTo>
                      <a:pt x="198" y="1284"/>
                    </a:lnTo>
                    <a:lnTo>
                      <a:pt x="198" y="1285"/>
                    </a:lnTo>
                    <a:lnTo>
                      <a:pt x="203" y="1285"/>
                    </a:lnTo>
                    <a:lnTo>
                      <a:pt x="205" y="1283"/>
                    </a:lnTo>
                    <a:lnTo>
                      <a:pt x="206" y="1281"/>
                    </a:lnTo>
                    <a:lnTo>
                      <a:pt x="205" y="1280"/>
                    </a:lnTo>
                    <a:lnTo>
                      <a:pt x="202" y="1278"/>
                    </a:lnTo>
                    <a:lnTo>
                      <a:pt x="201" y="1278"/>
                    </a:lnTo>
                    <a:lnTo>
                      <a:pt x="199" y="1278"/>
                    </a:lnTo>
                    <a:lnTo>
                      <a:pt x="202" y="1275"/>
                    </a:lnTo>
                    <a:lnTo>
                      <a:pt x="201" y="1274"/>
                    </a:lnTo>
                    <a:lnTo>
                      <a:pt x="202" y="1274"/>
                    </a:lnTo>
                    <a:lnTo>
                      <a:pt x="202" y="1273"/>
                    </a:lnTo>
                    <a:lnTo>
                      <a:pt x="201" y="1270"/>
                    </a:lnTo>
                    <a:lnTo>
                      <a:pt x="206" y="1270"/>
                    </a:lnTo>
                    <a:lnTo>
                      <a:pt x="206" y="1269"/>
                    </a:lnTo>
                    <a:lnTo>
                      <a:pt x="209" y="1270"/>
                    </a:lnTo>
                    <a:lnTo>
                      <a:pt x="209" y="1269"/>
                    </a:lnTo>
                    <a:lnTo>
                      <a:pt x="211" y="1269"/>
                    </a:lnTo>
                    <a:lnTo>
                      <a:pt x="210" y="1270"/>
                    </a:lnTo>
                    <a:lnTo>
                      <a:pt x="202" y="1271"/>
                    </a:lnTo>
                    <a:lnTo>
                      <a:pt x="202" y="1273"/>
                    </a:lnTo>
                    <a:lnTo>
                      <a:pt x="212" y="1272"/>
                    </a:lnTo>
                    <a:lnTo>
                      <a:pt x="212" y="1269"/>
                    </a:lnTo>
                    <a:lnTo>
                      <a:pt x="213" y="1269"/>
                    </a:lnTo>
                    <a:lnTo>
                      <a:pt x="213" y="1270"/>
                    </a:lnTo>
                    <a:lnTo>
                      <a:pt x="214" y="1269"/>
                    </a:lnTo>
                    <a:lnTo>
                      <a:pt x="216" y="1270"/>
                    </a:lnTo>
                    <a:lnTo>
                      <a:pt x="216" y="1271"/>
                    </a:lnTo>
                    <a:lnTo>
                      <a:pt x="213" y="1270"/>
                    </a:lnTo>
                    <a:lnTo>
                      <a:pt x="213" y="1271"/>
                    </a:lnTo>
                    <a:lnTo>
                      <a:pt x="213" y="1273"/>
                    </a:lnTo>
                    <a:lnTo>
                      <a:pt x="217" y="1275"/>
                    </a:lnTo>
                    <a:lnTo>
                      <a:pt x="220" y="1275"/>
                    </a:lnTo>
                    <a:lnTo>
                      <a:pt x="223" y="1276"/>
                    </a:lnTo>
                    <a:lnTo>
                      <a:pt x="228" y="1275"/>
                    </a:lnTo>
                    <a:lnTo>
                      <a:pt x="230" y="1276"/>
                    </a:lnTo>
                    <a:lnTo>
                      <a:pt x="232" y="1276"/>
                    </a:lnTo>
                    <a:lnTo>
                      <a:pt x="234" y="1276"/>
                    </a:lnTo>
                    <a:lnTo>
                      <a:pt x="235" y="1276"/>
                    </a:lnTo>
                    <a:lnTo>
                      <a:pt x="235" y="1278"/>
                    </a:lnTo>
                    <a:lnTo>
                      <a:pt x="233" y="1279"/>
                    </a:lnTo>
                    <a:lnTo>
                      <a:pt x="233" y="1279"/>
                    </a:lnTo>
                    <a:lnTo>
                      <a:pt x="234" y="1282"/>
                    </a:lnTo>
                    <a:lnTo>
                      <a:pt x="234" y="1282"/>
                    </a:lnTo>
                    <a:lnTo>
                      <a:pt x="235" y="1284"/>
                    </a:lnTo>
                    <a:lnTo>
                      <a:pt x="236" y="1284"/>
                    </a:lnTo>
                    <a:lnTo>
                      <a:pt x="236" y="1286"/>
                    </a:lnTo>
                    <a:lnTo>
                      <a:pt x="237" y="1287"/>
                    </a:lnTo>
                    <a:lnTo>
                      <a:pt x="240" y="1286"/>
                    </a:lnTo>
                    <a:lnTo>
                      <a:pt x="241" y="1285"/>
                    </a:lnTo>
                    <a:lnTo>
                      <a:pt x="244" y="1286"/>
                    </a:lnTo>
                    <a:lnTo>
                      <a:pt x="245" y="1286"/>
                    </a:lnTo>
                    <a:lnTo>
                      <a:pt x="245" y="1285"/>
                    </a:lnTo>
                    <a:lnTo>
                      <a:pt x="247" y="1286"/>
                    </a:lnTo>
                    <a:lnTo>
                      <a:pt x="248" y="1285"/>
                    </a:lnTo>
                    <a:lnTo>
                      <a:pt x="250" y="1285"/>
                    </a:lnTo>
                    <a:lnTo>
                      <a:pt x="251" y="1285"/>
                    </a:lnTo>
                    <a:lnTo>
                      <a:pt x="253" y="1285"/>
                    </a:lnTo>
                    <a:lnTo>
                      <a:pt x="254" y="1285"/>
                    </a:lnTo>
                    <a:lnTo>
                      <a:pt x="254" y="1284"/>
                    </a:lnTo>
                    <a:lnTo>
                      <a:pt x="256" y="1283"/>
                    </a:lnTo>
                    <a:lnTo>
                      <a:pt x="255" y="1283"/>
                    </a:lnTo>
                    <a:lnTo>
                      <a:pt x="254" y="1283"/>
                    </a:lnTo>
                    <a:lnTo>
                      <a:pt x="252" y="1283"/>
                    </a:lnTo>
                    <a:lnTo>
                      <a:pt x="248" y="1283"/>
                    </a:lnTo>
                    <a:lnTo>
                      <a:pt x="244" y="1281"/>
                    </a:lnTo>
                    <a:lnTo>
                      <a:pt x="241" y="1281"/>
                    </a:lnTo>
                    <a:lnTo>
                      <a:pt x="239" y="1280"/>
                    </a:lnTo>
                    <a:lnTo>
                      <a:pt x="237" y="1279"/>
                    </a:lnTo>
                    <a:lnTo>
                      <a:pt x="236" y="1278"/>
                    </a:lnTo>
                    <a:lnTo>
                      <a:pt x="236" y="1277"/>
                    </a:lnTo>
                    <a:lnTo>
                      <a:pt x="239" y="1276"/>
                    </a:lnTo>
                    <a:lnTo>
                      <a:pt x="240" y="1275"/>
                    </a:lnTo>
                    <a:lnTo>
                      <a:pt x="244" y="1273"/>
                    </a:lnTo>
                    <a:lnTo>
                      <a:pt x="244" y="1270"/>
                    </a:lnTo>
                    <a:lnTo>
                      <a:pt x="245" y="1269"/>
                    </a:lnTo>
                    <a:lnTo>
                      <a:pt x="245" y="1269"/>
                    </a:lnTo>
                    <a:lnTo>
                      <a:pt x="246" y="1270"/>
                    </a:lnTo>
                    <a:lnTo>
                      <a:pt x="248" y="1269"/>
                    </a:lnTo>
                    <a:lnTo>
                      <a:pt x="248" y="1270"/>
                    </a:lnTo>
                    <a:lnTo>
                      <a:pt x="248" y="1270"/>
                    </a:lnTo>
                    <a:lnTo>
                      <a:pt x="249" y="1271"/>
                    </a:lnTo>
                    <a:lnTo>
                      <a:pt x="251" y="1271"/>
                    </a:lnTo>
                    <a:lnTo>
                      <a:pt x="251" y="1269"/>
                    </a:lnTo>
                    <a:lnTo>
                      <a:pt x="251" y="1269"/>
                    </a:lnTo>
                    <a:lnTo>
                      <a:pt x="253" y="1269"/>
                    </a:lnTo>
                    <a:lnTo>
                      <a:pt x="255" y="1268"/>
                    </a:lnTo>
                    <a:lnTo>
                      <a:pt x="256" y="1265"/>
                    </a:lnTo>
                    <a:lnTo>
                      <a:pt x="259" y="1266"/>
                    </a:lnTo>
                    <a:lnTo>
                      <a:pt x="260" y="1268"/>
                    </a:lnTo>
                    <a:lnTo>
                      <a:pt x="262" y="1268"/>
                    </a:lnTo>
                    <a:lnTo>
                      <a:pt x="262" y="1270"/>
                    </a:lnTo>
                    <a:lnTo>
                      <a:pt x="263" y="1271"/>
                    </a:lnTo>
                    <a:lnTo>
                      <a:pt x="263" y="1273"/>
                    </a:lnTo>
                    <a:lnTo>
                      <a:pt x="269" y="1273"/>
                    </a:lnTo>
                    <a:lnTo>
                      <a:pt x="269" y="1272"/>
                    </a:lnTo>
                    <a:lnTo>
                      <a:pt x="264" y="1271"/>
                    </a:lnTo>
                    <a:lnTo>
                      <a:pt x="263" y="1270"/>
                    </a:lnTo>
                    <a:lnTo>
                      <a:pt x="263" y="1269"/>
                    </a:lnTo>
                    <a:lnTo>
                      <a:pt x="267" y="1266"/>
                    </a:lnTo>
                    <a:lnTo>
                      <a:pt x="269" y="1265"/>
                    </a:lnTo>
                    <a:lnTo>
                      <a:pt x="269" y="1263"/>
                    </a:lnTo>
                    <a:lnTo>
                      <a:pt x="269" y="1263"/>
                    </a:lnTo>
                    <a:lnTo>
                      <a:pt x="273" y="1263"/>
                    </a:lnTo>
                    <a:lnTo>
                      <a:pt x="275" y="1263"/>
                    </a:lnTo>
                    <a:lnTo>
                      <a:pt x="276" y="1263"/>
                    </a:lnTo>
                    <a:lnTo>
                      <a:pt x="277" y="1262"/>
                    </a:lnTo>
                    <a:lnTo>
                      <a:pt x="278" y="1258"/>
                    </a:lnTo>
                    <a:lnTo>
                      <a:pt x="279" y="1257"/>
                    </a:lnTo>
                    <a:lnTo>
                      <a:pt x="287" y="1257"/>
                    </a:lnTo>
                    <a:lnTo>
                      <a:pt x="288" y="1258"/>
                    </a:lnTo>
                    <a:lnTo>
                      <a:pt x="289" y="1259"/>
                    </a:lnTo>
                    <a:lnTo>
                      <a:pt x="291" y="1260"/>
                    </a:lnTo>
                    <a:lnTo>
                      <a:pt x="291" y="1261"/>
                    </a:lnTo>
                    <a:lnTo>
                      <a:pt x="291" y="1262"/>
                    </a:lnTo>
                    <a:lnTo>
                      <a:pt x="292" y="1262"/>
                    </a:lnTo>
                    <a:lnTo>
                      <a:pt x="292" y="1263"/>
                    </a:lnTo>
                    <a:lnTo>
                      <a:pt x="292" y="1263"/>
                    </a:lnTo>
                    <a:lnTo>
                      <a:pt x="293" y="1265"/>
                    </a:lnTo>
                    <a:lnTo>
                      <a:pt x="295" y="1266"/>
                    </a:lnTo>
                    <a:lnTo>
                      <a:pt x="296" y="1268"/>
                    </a:lnTo>
                    <a:lnTo>
                      <a:pt x="297" y="1268"/>
                    </a:lnTo>
                    <a:lnTo>
                      <a:pt x="295" y="1264"/>
                    </a:lnTo>
                    <a:lnTo>
                      <a:pt x="295" y="1263"/>
                    </a:lnTo>
                    <a:lnTo>
                      <a:pt x="293" y="1263"/>
                    </a:lnTo>
                    <a:lnTo>
                      <a:pt x="293" y="1261"/>
                    </a:lnTo>
                    <a:lnTo>
                      <a:pt x="292" y="1261"/>
                    </a:lnTo>
                    <a:lnTo>
                      <a:pt x="292" y="1259"/>
                    </a:lnTo>
                    <a:lnTo>
                      <a:pt x="289" y="1254"/>
                    </a:lnTo>
                    <a:lnTo>
                      <a:pt x="291" y="1253"/>
                    </a:lnTo>
                    <a:lnTo>
                      <a:pt x="295" y="1253"/>
                    </a:lnTo>
                    <a:lnTo>
                      <a:pt x="297" y="1252"/>
                    </a:lnTo>
                    <a:lnTo>
                      <a:pt x="298" y="1252"/>
                    </a:lnTo>
                    <a:lnTo>
                      <a:pt x="299" y="1252"/>
                    </a:lnTo>
                    <a:lnTo>
                      <a:pt x="301" y="1253"/>
                    </a:lnTo>
                    <a:lnTo>
                      <a:pt x="302" y="1252"/>
                    </a:lnTo>
                    <a:lnTo>
                      <a:pt x="302" y="1252"/>
                    </a:lnTo>
                    <a:lnTo>
                      <a:pt x="301" y="1251"/>
                    </a:lnTo>
                    <a:lnTo>
                      <a:pt x="297" y="1250"/>
                    </a:lnTo>
                    <a:lnTo>
                      <a:pt x="295" y="1250"/>
                    </a:lnTo>
                    <a:lnTo>
                      <a:pt x="292" y="1253"/>
                    </a:lnTo>
                    <a:lnTo>
                      <a:pt x="290" y="1252"/>
                    </a:lnTo>
                    <a:lnTo>
                      <a:pt x="286" y="1252"/>
                    </a:lnTo>
                    <a:lnTo>
                      <a:pt x="285" y="1254"/>
                    </a:lnTo>
                    <a:lnTo>
                      <a:pt x="282" y="1255"/>
                    </a:lnTo>
                    <a:lnTo>
                      <a:pt x="279" y="1255"/>
                    </a:lnTo>
                    <a:lnTo>
                      <a:pt x="279" y="1254"/>
                    </a:lnTo>
                    <a:lnTo>
                      <a:pt x="279" y="1254"/>
                    </a:lnTo>
                    <a:lnTo>
                      <a:pt x="279" y="1252"/>
                    </a:lnTo>
                    <a:lnTo>
                      <a:pt x="279" y="1250"/>
                    </a:lnTo>
                    <a:lnTo>
                      <a:pt x="279" y="1245"/>
                    </a:lnTo>
                    <a:lnTo>
                      <a:pt x="280" y="1245"/>
                    </a:lnTo>
                    <a:lnTo>
                      <a:pt x="283" y="1245"/>
                    </a:lnTo>
                    <a:lnTo>
                      <a:pt x="284" y="1245"/>
                    </a:lnTo>
                    <a:lnTo>
                      <a:pt x="284" y="1245"/>
                    </a:lnTo>
                    <a:lnTo>
                      <a:pt x="282" y="1244"/>
                    </a:lnTo>
                    <a:lnTo>
                      <a:pt x="281" y="1243"/>
                    </a:lnTo>
                    <a:lnTo>
                      <a:pt x="280" y="1243"/>
                    </a:lnTo>
                    <a:lnTo>
                      <a:pt x="277" y="1241"/>
                    </a:lnTo>
                    <a:lnTo>
                      <a:pt x="273" y="1240"/>
                    </a:lnTo>
                    <a:lnTo>
                      <a:pt x="273" y="1239"/>
                    </a:lnTo>
                    <a:lnTo>
                      <a:pt x="274" y="1237"/>
                    </a:lnTo>
                    <a:lnTo>
                      <a:pt x="274" y="1237"/>
                    </a:lnTo>
                    <a:lnTo>
                      <a:pt x="275" y="1234"/>
                    </a:lnTo>
                    <a:lnTo>
                      <a:pt x="275" y="1233"/>
                    </a:lnTo>
                    <a:lnTo>
                      <a:pt x="275" y="1232"/>
                    </a:lnTo>
                    <a:lnTo>
                      <a:pt x="274" y="1231"/>
                    </a:lnTo>
                    <a:lnTo>
                      <a:pt x="274" y="1228"/>
                    </a:lnTo>
                    <a:lnTo>
                      <a:pt x="276" y="1227"/>
                    </a:lnTo>
                    <a:lnTo>
                      <a:pt x="276" y="1225"/>
                    </a:lnTo>
                    <a:lnTo>
                      <a:pt x="277" y="1224"/>
                    </a:lnTo>
                    <a:lnTo>
                      <a:pt x="276" y="1223"/>
                    </a:lnTo>
                    <a:lnTo>
                      <a:pt x="277" y="1220"/>
                    </a:lnTo>
                    <a:lnTo>
                      <a:pt x="279" y="1218"/>
                    </a:lnTo>
                    <a:lnTo>
                      <a:pt x="284" y="1217"/>
                    </a:lnTo>
                    <a:lnTo>
                      <a:pt x="285" y="1216"/>
                    </a:lnTo>
                    <a:lnTo>
                      <a:pt x="287" y="1213"/>
                    </a:lnTo>
                    <a:lnTo>
                      <a:pt x="287" y="1212"/>
                    </a:lnTo>
                    <a:lnTo>
                      <a:pt x="288" y="1211"/>
                    </a:lnTo>
                    <a:lnTo>
                      <a:pt x="288" y="1208"/>
                    </a:lnTo>
                    <a:lnTo>
                      <a:pt x="289" y="1207"/>
                    </a:lnTo>
                    <a:lnTo>
                      <a:pt x="293" y="1206"/>
                    </a:lnTo>
                    <a:lnTo>
                      <a:pt x="299" y="1205"/>
                    </a:lnTo>
                    <a:lnTo>
                      <a:pt x="301" y="1204"/>
                    </a:lnTo>
                    <a:lnTo>
                      <a:pt x="303" y="1204"/>
                    </a:lnTo>
                    <a:lnTo>
                      <a:pt x="302" y="1203"/>
                    </a:lnTo>
                    <a:lnTo>
                      <a:pt x="294" y="1204"/>
                    </a:lnTo>
                    <a:lnTo>
                      <a:pt x="293" y="1205"/>
                    </a:lnTo>
                    <a:lnTo>
                      <a:pt x="291" y="1205"/>
                    </a:lnTo>
                    <a:lnTo>
                      <a:pt x="290" y="1206"/>
                    </a:lnTo>
                    <a:lnTo>
                      <a:pt x="290" y="1207"/>
                    </a:lnTo>
                    <a:lnTo>
                      <a:pt x="288" y="1207"/>
                    </a:lnTo>
                    <a:lnTo>
                      <a:pt x="287" y="1208"/>
                    </a:lnTo>
                    <a:lnTo>
                      <a:pt x="287" y="1211"/>
                    </a:lnTo>
                    <a:lnTo>
                      <a:pt x="284" y="1214"/>
                    </a:lnTo>
                    <a:lnTo>
                      <a:pt x="282" y="1215"/>
                    </a:lnTo>
                    <a:lnTo>
                      <a:pt x="279" y="1215"/>
                    </a:lnTo>
                    <a:lnTo>
                      <a:pt x="279" y="1217"/>
                    </a:lnTo>
                    <a:lnTo>
                      <a:pt x="277" y="1217"/>
                    </a:lnTo>
                    <a:lnTo>
                      <a:pt x="274" y="1220"/>
                    </a:lnTo>
                    <a:lnTo>
                      <a:pt x="272" y="1219"/>
                    </a:lnTo>
                    <a:lnTo>
                      <a:pt x="271" y="1217"/>
                    </a:lnTo>
                    <a:lnTo>
                      <a:pt x="269" y="1216"/>
                    </a:lnTo>
                    <a:lnTo>
                      <a:pt x="269" y="1215"/>
                    </a:lnTo>
                    <a:lnTo>
                      <a:pt x="268" y="1214"/>
                    </a:lnTo>
                    <a:lnTo>
                      <a:pt x="268" y="1213"/>
                    </a:lnTo>
                    <a:lnTo>
                      <a:pt x="267" y="1213"/>
                    </a:lnTo>
                    <a:lnTo>
                      <a:pt x="267" y="1213"/>
                    </a:lnTo>
                    <a:lnTo>
                      <a:pt x="268" y="1215"/>
                    </a:lnTo>
                    <a:lnTo>
                      <a:pt x="267" y="1216"/>
                    </a:lnTo>
                    <a:lnTo>
                      <a:pt x="263" y="1215"/>
                    </a:lnTo>
                    <a:lnTo>
                      <a:pt x="261" y="1215"/>
                    </a:lnTo>
                    <a:lnTo>
                      <a:pt x="259" y="1216"/>
                    </a:lnTo>
                    <a:lnTo>
                      <a:pt x="256" y="1218"/>
                    </a:lnTo>
                    <a:lnTo>
                      <a:pt x="255" y="1220"/>
                    </a:lnTo>
                    <a:lnTo>
                      <a:pt x="253" y="1221"/>
                    </a:lnTo>
                    <a:lnTo>
                      <a:pt x="252" y="1219"/>
                    </a:lnTo>
                    <a:lnTo>
                      <a:pt x="251" y="1218"/>
                    </a:lnTo>
                    <a:lnTo>
                      <a:pt x="251" y="1214"/>
                    </a:lnTo>
                    <a:lnTo>
                      <a:pt x="251" y="1213"/>
                    </a:lnTo>
                    <a:lnTo>
                      <a:pt x="253" y="1212"/>
                    </a:lnTo>
                    <a:lnTo>
                      <a:pt x="253" y="1212"/>
                    </a:lnTo>
                    <a:lnTo>
                      <a:pt x="255" y="1210"/>
                    </a:lnTo>
                    <a:lnTo>
                      <a:pt x="255" y="1209"/>
                    </a:lnTo>
                    <a:lnTo>
                      <a:pt x="255" y="1209"/>
                    </a:lnTo>
                    <a:lnTo>
                      <a:pt x="254" y="1210"/>
                    </a:lnTo>
                    <a:lnTo>
                      <a:pt x="251" y="1212"/>
                    </a:lnTo>
                    <a:lnTo>
                      <a:pt x="250" y="1214"/>
                    </a:lnTo>
                    <a:lnTo>
                      <a:pt x="250" y="1215"/>
                    </a:lnTo>
                    <a:lnTo>
                      <a:pt x="250" y="1217"/>
                    </a:lnTo>
                    <a:lnTo>
                      <a:pt x="250" y="1218"/>
                    </a:lnTo>
                    <a:lnTo>
                      <a:pt x="250" y="1219"/>
                    </a:lnTo>
                    <a:lnTo>
                      <a:pt x="251" y="1220"/>
                    </a:lnTo>
                    <a:lnTo>
                      <a:pt x="253" y="1222"/>
                    </a:lnTo>
                    <a:lnTo>
                      <a:pt x="254" y="1222"/>
                    </a:lnTo>
                    <a:lnTo>
                      <a:pt x="256" y="1220"/>
                    </a:lnTo>
                    <a:lnTo>
                      <a:pt x="257" y="1220"/>
                    </a:lnTo>
                    <a:lnTo>
                      <a:pt x="261" y="1217"/>
                    </a:lnTo>
                    <a:lnTo>
                      <a:pt x="262" y="1217"/>
                    </a:lnTo>
                    <a:lnTo>
                      <a:pt x="265" y="1217"/>
                    </a:lnTo>
                    <a:lnTo>
                      <a:pt x="265" y="1218"/>
                    </a:lnTo>
                    <a:lnTo>
                      <a:pt x="266" y="1218"/>
                    </a:lnTo>
                    <a:lnTo>
                      <a:pt x="266" y="1219"/>
                    </a:lnTo>
                    <a:lnTo>
                      <a:pt x="269" y="1220"/>
                    </a:lnTo>
                    <a:lnTo>
                      <a:pt x="271" y="1221"/>
                    </a:lnTo>
                    <a:lnTo>
                      <a:pt x="272" y="1223"/>
                    </a:lnTo>
                    <a:lnTo>
                      <a:pt x="271" y="1224"/>
                    </a:lnTo>
                    <a:lnTo>
                      <a:pt x="270" y="1225"/>
                    </a:lnTo>
                    <a:lnTo>
                      <a:pt x="270" y="1226"/>
                    </a:lnTo>
                    <a:lnTo>
                      <a:pt x="270" y="1226"/>
                    </a:lnTo>
                    <a:lnTo>
                      <a:pt x="270" y="1228"/>
                    </a:lnTo>
                    <a:lnTo>
                      <a:pt x="271" y="1229"/>
                    </a:lnTo>
                    <a:lnTo>
                      <a:pt x="271" y="1232"/>
                    </a:lnTo>
                    <a:lnTo>
                      <a:pt x="272" y="1233"/>
                    </a:lnTo>
                    <a:lnTo>
                      <a:pt x="272" y="1234"/>
                    </a:lnTo>
                    <a:lnTo>
                      <a:pt x="271" y="1236"/>
                    </a:lnTo>
                    <a:lnTo>
                      <a:pt x="270" y="1236"/>
                    </a:lnTo>
                    <a:lnTo>
                      <a:pt x="269" y="1237"/>
                    </a:lnTo>
                    <a:lnTo>
                      <a:pt x="270" y="1237"/>
                    </a:lnTo>
                    <a:lnTo>
                      <a:pt x="270" y="1239"/>
                    </a:lnTo>
                    <a:lnTo>
                      <a:pt x="271" y="1242"/>
                    </a:lnTo>
                    <a:lnTo>
                      <a:pt x="275" y="1244"/>
                    </a:lnTo>
                    <a:lnTo>
                      <a:pt x="277" y="1245"/>
                    </a:lnTo>
                    <a:lnTo>
                      <a:pt x="277" y="1247"/>
                    </a:lnTo>
                    <a:lnTo>
                      <a:pt x="277" y="1249"/>
                    </a:lnTo>
                    <a:lnTo>
                      <a:pt x="277" y="1251"/>
                    </a:lnTo>
                    <a:lnTo>
                      <a:pt x="275" y="1256"/>
                    </a:lnTo>
                    <a:lnTo>
                      <a:pt x="275" y="1259"/>
                    </a:lnTo>
                    <a:lnTo>
                      <a:pt x="274" y="1261"/>
                    </a:lnTo>
                    <a:lnTo>
                      <a:pt x="273" y="1261"/>
                    </a:lnTo>
                    <a:lnTo>
                      <a:pt x="272" y="1260"/>
                    </a:lnTo>
                    <a:lnTo>
                      <a:pt x="268" y="1260"/>
                    </a:lnTo>
                    <a:lnTo>
                      <a:pt x="265" y="1263"/>
                    </a:lnTo>
                    <a:lnTo>
                      <a:pt x="265" y="1263"/>
                    </a:lnTo>
                    <a:lnTo>
                      <a:pt x="262" y="1265"/>
                    </a:lnTo>
                    <a:lnTo>
                      <a:pt x="261" y="1265"/>
                    </a:lnTo>
                    <a:lnTo>
                      <a:pt x="258" y="1262"/>
                    </a:lnTo>
                    <a:lnTo>
                      <a:pt x="256" y="1262"/>
                    </a:lnTo>
                    <a:lnTo>
                      <a:pt x="254" y="1262"/>
                    </a:lnTo>
                    <a:lnTo>
                      <a:pt x="252" y="1263"/>
                    </a:lnTo>
                    <a:lnTo>
                      <a:pt x="251" y="1263"/>
                    </a:lnTo>
                    <a:lnTo>
                      <a:pt x="251" y="1265"/>
                    </a:lnTo>
                    <a:lnTo>
                      <a:pt x="250" y="1265"/>
                    </a:lnTo>
                    <a:lnTo>
                      <a:pt x="246" y="1265"/>
                    </a:lnTo>
                    <a:lnTo>
                      <a:pt x="246" y="1264"/>
                    </a:lnTo>
                    <a:lnTo>
                      <a:pt x="244" y="1264"/>
                    </a:lnTo>
                    <a:lnTo>
                      <a:pt x="242" y="1265"/>
                    </a:lnTo>
                    <a:lnTo>
                      <a:pt x="240" y="1265"/>
                    </a:lnTo>
                    <a:lnTo>
                      <a:pt x="238" y="1266"/>
                    </a:lnTo>
                    <a:lnTo>
                      <a:pt x="233" y="1268"/>
                    </a:lnTo>
                    <a:lnTo>
                      <a:pt x="233" y="1269"/>
                    </a:lnTo>
                    <a:lnTo>
                      <a:pt x="232" y="1269"/>
                    </a:lnTo>
                    <a:lnTo>
                      <a:pt x="230" y="1269"/>
                    </a:lnTo>
                    <a:lnTo>
                      <a:pt x="229" y="1269"/>
                    </a:lnTo>
                    <a:lnTo>
                      <a:pt x="229" y="1269"/>
                    </a:lnTo>
                    <a:lnTo>
                      <a:pt x="228" y="1269"/>
                    </a:lnTo>
                    <a:lnTo>
                      <a:pt x="228" y="1269"/>
                    </a:lnTo>
                    <a:lnTo>
                      <a:pt x="226" y="1269"/>
                    </a:lnTo>
                    <a:lnTo>
                      <a:pt x="225" y="1268"/>
                    </a:lnTo>
                    <a:lnTo>
                      <a:pt x="223" y="1268"/>
                    </a:lnTo>
                    <a:lnTo>
                      <a:pt x="223" y="1267"/>
                    </a:lnTo>
                    <a:lnTo>
                      <a:pt x="218" y="1265"/>
                    </a:lnTo>
                    <a:lnTo>
                      <a:pt x="216" y="1264"/>
                    </a:lnTo>
                    <a:lnTo>
                      <a:pt x="216" y="1263"/>
                    </a:lnTo>
                    <a:lnTo>
                      <a:pt x="214" y="1263"/>
                    </a:lnTo>
                    <a:lnTo>
                      <a:pt x="216" y="1261"/>
                    </a:lnTo>
                    <a:lnTo>
                      <a:pt x="216" y="1259"/>
                    </a:lnTo>
                    <a:lnTo>
                      <a:pt x="216" y="1259"/>
                    </a:lnTo>
                    <a:lnTo>
                      <a:pt x="215" y="1261"/>
                    </a:lnTo>
                    <a:lnTo>
                      <a:pt x="214" y="1263"/>
                    </a:lnTo>
                    <a:lnTo>
                      <a:pt x="213" y="1262"/>
                    </a:lnTo>
                    <a:lnTo>
                      <a:pt x="211" y="1262"/>
                    </a:lnTo>
                    <a:lnTo>
                      <a:pt x="209" y="1261"/>
                    </a:lnTo>
                    <a:lnTo>
                      <a:pt x="208" y="1261"/>
                    </a:lnTo>
                    <a:lnTo>
                      <a:pt x="207" y="1260"/>
                    </a:lnTo>
                    <a:lnTo>
                      <a:pt x="205" y="1260"/>
                    </a:lnTo>
                    <a:lnTo>
                      <a:pt x="206" y="1261"/>
                    </a:lnTo>
                    <a:lnTo>
                      <a:pt x="207" y="1261"/>
                    </a:lnTo>
                    <a:lnTo>
                      <a:pt x="208" y="1262"/>
                    </a:lnTo>
                    <a:lnTo>
                      <a:pt x="206" y="1263"/>
                    </a:lnTo>
                    <a:lnTo>
                      <a:pt x="202" y="1263"/>
                    </a:lnTo>
                    <a:lnTo>
                      <a:pt x="202" y="1264"/>
                    </a:lnTo>
                    <a:lnTo>
                      <a:pt x="201" y="1264"/>
                    </a:lnTo>
                    <a:lnTo>
                      <a:pt x="198" y="1263"/>
                    </a:lnTo>
                    <a:lnTo>
                      <a:pt x="198" y="1262"/>
                    </a:lnTo>
                    <a:lnTo>
                      <a:pt x="197" y="1261"/>
                    </a:lnTo>
                    <a:lnTo>
                      <a:pt x="196" y="1262"/>
                    </a:lnTo>
                    <a:lnTo>
                      <a:pt x="196" y="1263"/>
                    </a:lnTo>
                    <a:lnTo>
                      <a:pt x="197" y="1268"/>
                    </a:lnTo>
                    <a:lnTo>
                      <a:pt x="198" y="1267"/>
                    </a:lnTo>
                    <a:lnTo>
                      <a:pt x="199" y="1267"/>
                    </a:lnTo>
                    <a:lnTo>
                      <a:pt x="197" y="1269"/>
                    </a:lnTo>
                    <a:lnTo>
                      <a:pt x="196" y="1269"/>
                    </a:lnTo>
                    <a:lnTo>
                      <a:pt x="197" y="1268"/>
                    </a:lnTo>
                    <a:lnTo>
                      <a:pt x="196" y="1265"/>
                    </a:lnTo>
                    <a:lnTo>
                      <a:pt x="195" y="1263"/>
                    </a:lnTo>
                    <a:lnTo>
                      <a:pt x="189" y="1264"/>
                    </a:lnTo>
                    <a:lnTo>
                      <a:pt x="188" y="1269"/>
                    </a:lnTo>
                    <a:lnTo>
                      <a:pt x="190" y="1269"/>
                    </a:lnTo>
                    <a:lnTo>
                      <a:pt x="194" y="1269"/>
                    </a:lnTo>
                    <a:lnTo>
                      <a:pt x="193" y="1270"/>
                    </a:lnTo>
                    <a:lnTo>
                      <a:pt x="190" y="1270"/>
                    </a:lnTo>
                    <a:lnTo>
                      <a:pt x="186" y="1269"/>
                    </a:lnTo>
                    <a:lnTo>
                      <a:pt x="186" y="1269"/>
                    </a:lnTo>
                    <a:lnTo>
                      <a:pt x="187" y="1269"/>
                    </a:lnTo>
                    <a:lnTo>
                      <a:pt x="188" y="1264"/>
                    </a:lnTo>
                    <a:lnTo>
                      <a:pt x="186" y="1264"/>
                    </a:lnTo>
                    <a:lnTo>
                      <a:pt x="184" y="1264"/>
                    </a:lnTo>
                    <a:lnTo>
                      <a:pt x="183" y="1262"/>
                    </a:lnTo>
                    <a:lnTo>
                      <a:pt x="184" y="1260"/>
                    </a:lnTo>
                    <a:lnTo>
                      <a:pt x="180" y="1257"/>
                    </a:lnTo>
                    <a:lnTo>
                      <a:pt x="180" y="1253"/>
                    </a:lnTo>
                    <a:lnTo>
                      <a:pt x="178" y="1252"/>
                    </a:lnTo>
                    <a:lnTo>
                      <a:pt x="177" y="1253"/>
                    </a:lnTo>
                    <a:lnTo>
                      <a:pt x="176" y="1251"/>
                    </a:lnTo>
                    <a:lnTo>
                      <a:pt x="175" y="1252"/>
                    </a:lnTo>
                    <a:lnTo>
                      <a:pt x="176" y="1253"/>
                    </a:lnTo>
                    <a:lnTo>
                      <a:pt x="177" y="1253"/>
                    </a:lnTo>
                    <a:lnTo>
                      <a:pt x="175" y="1254"/>
                    </a:lnTo>
                    <a:lnTo>
                      <a:pt x="176" y="1257"/>
                    </a:lnTo>
                    <a:lnTo>
                      <a:pt x="175" y="1258"/>
                    </a:lnTo>
                    <a:lnTo>
                      <a:pt x="173" y="1257"/>
                    </a:lnTo>
                    <a:lnTo>
                      <a:pt x="173" y="1257"/>
                    </a:lnTo>
                    <a:lnTo>
                      <a:pt x="171" y="1259"/>
                    </a:lnTo>
                    <a:lnTo>
                      <a:pt x="172" y="1260"/>
                    </a:lnTo>
                    <a:lnTo>
                      <a:pt x="171" y="1261"/>
                    </a:lnTo>
                    <a:lnTo>
                      <a:pt x="170" y="1261"/>
                    </a:lnTo>
                    <a:lnTo>
                      <a:pt x="169" y="1258"/>
                    </a:lnTo>
                    <a:lnTo>
                      <a:pt x="167" y="1256"/>
                    </a:lnTo>
                    <a:lnTo>
                      <a:pt x="166" y="1257"/>
                    </a:lnTo>
                    <a:lnTo>
                      <a:pt x="164" y="1257"/>
                    </a:lnTo>
                    <a:lnTo>
                      <a:pt x="164" y="1258"/>
                    </a:lnTo>
                    <a:lnTo>
                      <a:pt x="162" y="1258"/>
                    </a:lnTo>
                    <a:lnTo>
                      <a:pt x="162" y="1259"/>
                    </a:lnTo>
                    <a:lnTo>
                      <a:pt x="162" y="1260"/>
                    </a:lnTo>
                    <a:lnTo>
                      <a:pt x="160" y="1260"/>
                    </a:lnTo>
                    <a:lnTo>
                      <a:pt x="159" y="1259"/>
                    </a:lnTo>
                    <a:lnTo>
                      <a:pt x="157" y="1259"/>
                    </a:lnTo>
                    <a:lnTo>
                      <a:pt x="156" y="1260"/>
                    </a:lnTo>
                    <a:lnTo>
                      <a:pt x="153" y="1260"/>
                    </a:lnTo>
                    <a:lnTo>
                      <a:pt x="151" y="1259"/>
                    </a:lnTo>
                    <a:lnTo>
                      <a:pt x="151" y="1257"/>
                    </a:lnTo>
                    <a:lnTo>
                      <a:pt x="150" y="1256"/>
                    </a:lnTo>
                    <a:lnTo>
                      <a:pt x="146" y="1255"/>
                    </a:lnTo>
                    <a:lnTo>
                      <a:pt x="144" y="1257"/>
                    </a:lnTo>
                    <a:lnTo>
                      <a:pt x="144" y="1258"/>
                    </a:lnTo>
                    <a:lnTo>
                      <a:pt x="145" y="1258"/>
                    </a:lnTo>
                    <a:lnTo>
                      <a:pt x="145" y="1259"/>
                    </a:lnTo>
                    <a:lnTo>
                      <a:pt x="146" y="1260"/>
                    </a:lnTo>
                    <a:lnTo>
                      <a:pt x="147" y="1260"/>
                    </a:lnTo>
                    <a:lnTo>
                      <a:pt x="146" y="1262"/>
                    </a:lnTo>
                    <a:lnTo>
                      <a:pt x="147" y="1263"/>
                    </a:lnTo>
                    <a:lnTo>
                      <a:pt x="148" y="1263"/>
                    </a:lnTo>
                    <a:lnTo>
                      <a:pt x="150" y="1265"/>
                    </a:lnTo>
                    <a:lnTo>
                      <a:pt x="155" y="1265"/>
                    </a:lnTo>
                    <a:lnTo>
                      <a:pt x="155" y="1266"/>
                    </a:lnTo>
                    <a:lnTo>
                      <a:pt x="152" y="1268"/>
                    </a:lnTo>
                    <a:lnTo>
                      <a:pt x="152" y="1270"/>
                    </a:lnTo>
                    <a:lnTo>
                      <a:pt x="154" y="1271"/>
                    </a:lnTo>
                    <a:lnTo>
                      <a:pt x="154" y="1271"/>
                    </a:lnTo>
                    <a:lnTo>
                      <a:pt x="152" y="1273"/>
                    </a:lnTo>
                    <a:lnTo>
                      <a:pt x="150" y="1274"/>
                    </a:lnTo>
                    <a:lnTo>
                      <a:pt x="151" y="1275"/>
                    </a:lnTo>
                    <a:lnTo>
                      <a:pt x="152" y="1277"/>
                    </a:lnTo>
                    <a:lnTo>
                      <a:pt x="148" y="1278"/>
                    </a:lnTo>
                    <a:lnTo>
                      <a:pt x="146" y="1278"/>
                    </a:lnTo>
                    <a:lnTo>
                      <a:pt x="145" y="1279"/>
                    </a:lnTo>
                    <a:lnTo>
                      <a:pt x="146" y="1280"/>
                    </a:lnTo>
                    <a:lnTo>
                      <a:pt x="146" y="1282"/>
                    </a:lnTo>
                    <a:lnTo>
                      <a:pt x="143" y="1283"/>
                    </a:lnTo>
                    <a:lnTo>
                      <a:pt x="143" y="1282"/>
                    </a:lnTo>
                    <a:lnTo>
                      <a:pt x="142" y="1280"/>
                    </a:lnTo>
                    <a:lnTo>
                      <a:pt x="139" y="1279"/>
                    </a:lnTo>
                    <a:lnTo>
                      <a:pt x="140" y="1276"/>
                    </a:lnTo>
                    <a:lnTo>
                      <a:pt x="137" y="1275"/>
                    </a:lnTo>
                    <a:lnTo>
                      <a:pt x="138" y="1273"/>
                    </a:lnTo>
                    <a:lnTo>
                      <a:pt x="136" y="1272"/>
                    </a:lnTo>
                    <a:lnTo>
                      <a:pt x="137" y="1270"/>
                    </a:lnTo>
                    <a:lnTo>
                      <a:pt x="136" y="1269"/>
                    </a:lnTo>
                    <a:lnTo>
                      <a:pt x="136" y="1268"/>
                    </a:lnTo>
                    <a:lnTo>
                      <a:pt x="138" y="1266"/>
                    </a:lnTo>
                    <a:lnTo>
                      <a:pt x="138" y="1265"/>
                    </a:lnTo>
                    <a:lnTo>
                      <a:pt x="137" y="1264"/>
                    </a:lnTo>
                    <a:lnTo>
                      <a:pt x="138" y="1262"/>
                    </a:lnTo>
                    <a:lnTo>
                      <a:pt x="130" y="1260"/>
                    </a:lnTo>
                    <a:lnTo>
                      <a:pt x="130" y="1258"/>
                    </a:lnTo>
                    <a:lnTo>
                      <a:pt x="131" y="1258"/>
                    </a:lnTo>
                    <a:lnTo>
                      <a:pt x="130" y="1255"/>
                    </a:lnTo>
                    <a:lnTo>
                      <a:pt x="127" y="1252"/>
                    </a:lnTo>
                    <a:lnTo>
                      <a:pt x="125" y="1252"/>
                    </a:lnTo>
                    <a:lnTo>
                      <a:pt x="120" y="1252"/>
                    </a:lnTo>
                    <a:lnTo>
                      <a:pt x="120" y="1252"/>
                    </a:lnTo>
                    <a:lnTo>
                      <a:pt x="119" y="1255"/>
                    </a:lnTo>
                    <a:lnTo>
                      <a:pt x="118" y="1255"/>
                    </a:lnTo>
                    <a:lnTo>
                      <a:pt x="118" y="1256"/>
                    </a:lnTo>
                    <a:lnTo>
                      <a:pt x="116" y="1255"/>
                    </a:lnTo>
                    <a:lnTo>
                      <a:pt x="116" y="1255"/>
                    </a:lnTo>
                    <a:lnTo>
                      <a:pt x="118" y="1254"/>
                    </a:lnTo>
                    <a:lnTo>
                      <a:pt x="118" y="1252"/>
                    </a:lnTo>
                    <a:lnTo>
                      <a:pt x="115" y="1250"/>
                    </a:lnTo>
                    <a:lnTo>
                      <a:pt x="113" y="1250"/>
                    </a:lnTo>
                    <a:lnTo>
                      <a:pt x="113" y="1249"/>
                    </a:lnTo>
                    <a:lnTo>
                      <a:pt x="110" y="1248"/>
                    </a:lnTo>
                    <a:lnTo>
                      <a:pt x="110" y="1247"/>
                    </a:lnTo>
                    <a:lnTo>
                      <a:pt x="111" y="1246"/>
                    </a:lnTo>
                    <a:lnTo>
                      <a:pt x="110" y="1245"/>
                    </a:lnTo>
                    <a:lnTo>
                      <a:pt x="109" y="1245"/>
                    </a:lnTo>
                    <a:lnTo>
                      <a:pt x="108" y="1245"/>
                    </a:lnTo>
                    <a:lnTo>
                      <a:pt x="107" y="1245"/>
                    </a:lnTo>
                    <a:lnTo>
                      <a:pt x="108" y="1242"/>
                    </a:lnTo>
                    <a:lnTo>
                      <a:pt x="107" y="1242"/>
                    </a:lnTo>
                    <a:lnTo>
                      <a:pt x="107" y="1241"/>
                    </a:lnTo>
                    <a:lnTo>
                      <a:pt x="108" y="1241"/>
                    </a:lnTo>
                    <a:lnTo>
                      <a:pt x="108" y="1241"/>
                    </a:lnTo>
                    <a:lnTo>
                      <a:pt x="110" y="1241"/>
                    </a:lnTo>
                    <a:lnTo>
                      <a:pt x="113" y="1242"/>
                    </a:lnTo>
                    <a:lnTo>
                      <a:pt x="120" y="1241"/>
                    </a:lnTo>
                    <a:lnTo>
                      <a:pt x="122" y="1242"/>
                    </a:lnTo>
                    <a:lnTo>
                      <a:pt x="124" y="1243"/>
                    </a:lnTo>
                    <a:lnTo>
                      <a:pt x="125" y="1243"/>
                    </a:lnTo>
                    <a:lnTo>
                      <a:pt x="125" y="1244"/>
                    </a:lnTo>
                    <a:lnTo>
                      <a:pt x="127" y="1244"/>
                    </a:lnTo>
                    <a:lnTo>
                      <a:pt x="128" y="1242"/>
                    </a:lnTo>
                    <a:lnTo>
                      <a:pt x="129" y="1241"/>
                    </a:lnTo>
                    <a:lnTo>
                      <a:pt x="129" y="1238"/>
                    </a:lnTo>
                    <a:lnTo>
                      <a:pt x="130" y="1237"/>
                    </a:lnTo>
                    <a:lnTo>
                      <a:pt x="130" y="1233"/>
                    </a:lnTo>
                    <a:lnTo>
                      <a:pt x="131" y="1233"/>
                    </a:lnTo>
                    <a:lnTo>
                      <a:pt x="131" y="1232"/>
                    </a:lnTo>
                    <a:lnTo>
                      <a:pt x="130" y="1231"/>
                    </a:lnTo>
                    <a:lnTo>
                      <a:pt x="131" y="1228"/>
                    </a:lnTo>
                    <a:lnTo>
                      <a:pt x="133" y="1229"/>
                    </a:lnTo>
                    <a:lnTo>
                      <a:pt x="134" y="1228"/>
                    </a:lnTo>
                    <a:lnTo>
                      <a:pt x="134" y="1228"/>
                    </a:lnTo>
                    <a:lnTo>
                      <a:pt x="135" y="1227"/>
                    </a:lnTo>
                    <a:lnTo>
                      <a:pt x="136" y="1228"/>
                    </a:lnTo>
                    <a:lnTo>
                      <a:pt x="139" y="1229"/>
                    </a:lnTo>
                    <a:lnTo>
                      <a:pt x="140" y="1226"/>
                    </a:lnTo>
                    <a:lnTo>
                      <a:pt x="143" y="1225"/>
                    </a:lnTo>
                    <a:lnTo>
                      <a:pt x="143" y="1223"/>
                    </a:lnTo>
                    <a:lnTo>
                      <a:pt x="144" y="1222"/>
                    </a:lnTo>
                    <a:lnTo>
                      <a:pt x="144" y="1222"/>
                    </a:lnTo>
                    <a:lnTo>
                      <a:pt x="146" y="1220"/>
                    </a:lnTo>
                    <a:lnTo>
                      <a:pt x="148" y="1219"/>
                    </a:lnTo>
                    <a:lnTo>
                      <a:pt x="149" y="1218"/>
                    </a:lnTo>
                    <a:lnTo>
                      <a:pt x="151" y="1216"/>
                    </a:lnTo>
                    <a:lnTo>
                      <a:pt x="152" y="1217"/>
                    </a:lnTo>
                    <a:lnTo>
                      <a:pt x="155" y="1217"/>
                    </a:lnTo>
                    <a:lnTo>
                      <a:pt x="155" y="1216"/>
                    </a:lnTo>
                    <a:lnTo>
                      <a:pt x="157" y="1216"/>
                    </a:lnTo>
                    <a:lnTo>
                      <a:pt x="161" y="1217"/>
                    </a:lnTo>
                    <a:lnTo>
                      <a:pt x="161" y="1216"/>
                    </a:lnTo>
                    <a:lnTo>
                      <a:pt x="162" y="1216"/>
                    </a:lnTo>
                    <a:lnTo>
                      <a:pt x="165" y="1217"/>
                    </a:lnTo>
                    <a:lnTo>
                      <a:pt x="165" y="1218"/>
                    </a:lnTo>
                    <a:lnTo>
                      <a:pt x="170" y="1219"/>
                    </a:lnTo>
                    <a:lnTo>
                      <a:pt x="171" y="1218"/>
                    </a:lnTo>
                    <a:lnTo>
                      <a:pt x="172" y="1217"/>
                    </a:lnTo>
                    <a:lnTo>
                      <a:pt x="175" y="1215"/>
                    </a:lnTo>
                    <a:lnTo>
                      <a:pt x="175" y="1213"/>
                    </a:lnTo>
                    <a:lnTo>
                      <a:pt x="176" y="1213"/>
                    </a:lnTo>
                    <a:lnTo>
                      <a:pt x="176" y="1212"/>
                    </a:lnTo>
                    <a:lnTo>
                      <a:pt x="177" y="1211"/>
                    </a:lnTo>
                    <a:lnTo>
                      <a:pt x="177" y="1210"/>
                    </a:lnTo>
                    <a:lnTo>
                      <a:pt x="177" y="1208"/>
                    </a:lnTo>
                    <a:lnTo>
                      <a:pt x="177" y="1207"/>
                    </a:lnTo>
                    <a:lnTo>
                      <a:pt x="177" y="1205"/>
                    </a:lnTo>
                    <a:lnTo>
                      <a:pt x="176" y="1203"/>
                    </a:lnTo>
                    <a:lnTo>
                      <a:pt x="177" y="1203"/>
                    </a:lnTo>
                    <a:lnTo>
                      <a:pt x="177" y="1202"/>
                    </a:lnTo>
                    <a:lnTo>
                      <a:pt x="176" y="1201"/>
                    </a:lnTo>
                    <a:lnTo>
                      <a:pt x="176" y="1200"/>
                    </a:lnTo>
                    <a:lnTo>
                      <a:pt x="176" y="1194"/>
                    </a:lnTo>
                    <a:lnTo>
                      <a:pt x="177" y="1193"/>
                    </a:lnTo>
                    <a:lnTo>
                      <a:pt x="176" y="1190"/>
                    </a:lnTo>
                    <a:lnTo>
                      <a:pt x="177" y="1187"/>
                    </a:lnTo>
                    <a:lnTo>
                      <a:pt x="176" y="1185"/>
                    </a:lnTo>
                    <a:lnTo>
                      <a:pt x="176" y="1184"/>
                    </a:lnTo>
                    <a:lnTo>
                      <a:pt x="174" y="1182"/>
                    </a:lnTo>
                    <a:lnTo>
                      <a:pt x="174" y="1181"/>
                    </a:lnTo>
                    <a:lnTo>
                      <a:pt x="175" y="1179"/>
                    </a:lnTo>
                    <a:lnTo>
                      <a:pt x="175" y="1179"/>
                    </a:lnTo>
                    <a:lnTo>
                      <a:pt x="174" y="1180"/>
                    </a:lnTo>
                    <a:lnTo>
                      <a:pt x="173" y="1180"/>
                    </a:lnTo>
                    <a:lnTo>
                      <a:pt x="172" y="1179"/>
                    </a:lnTo>
                    <a:lnTo>
                      <a:pt x="172" y="1175"/>
                    </a:lnTo>
                    <a:lnTo>
                      <a:pt x="172" y="1174"/>
                    </a:lnTo>
                    <a:lnTo>
                      <a:pt x="172" y="1171"/>
                    </a:lnTo>
                    <a:lnTo>
                      <a:pt x="172" y="1170"/>
                    </a:lnTo>
                    <a:lnTo>
                      <a:pt x="172" y="1169"/>
                    </a:lnTo>
                    <a:lnTo>
                      <a:pt x="171" y="1168"/>
                    </a:lnTo>
                    <a:lnTo>
                      <a:pt x="170" y="1161"/>
                    </a:lnTo>
                    <a:lnTo>
                      <a:pt x="168" y="1159"/>
                    </a:lnTo>
                    <a:lnTo>
                      <a:pt x="167" y="1156"/>
                    </a:lnTo>
                    <a:lnTo>
                      <a:pt x="164" y="1154"/>
                    </a:lnTo>
                    <a:lnTo>
                      <a:pt x="163" y="1152"/>
                    </a:lnTo>
                    <a:lnTo>
                      <a:pt x="161" y="1151"/>
                    </a:lnTo>
                    <a:lnTo>
                      <a:pt x="160" y="1151"/>
                    </a:lnTo>
                    <a:lnTo>
                      <a:pt x="159" y="1152"/>
                    </a:lnTo>
                    <a:lnTo>
                      <a:pt x="154" y="1152"/>
                    </a:lnTo>
                    <a:lnTo>
                      <a:pt x="152" y="1152"/>
                    </a:lnTo>
                    <a:lnTo>
                      <a:pt x="152" y="1154"/>
                    </a:lnTo>
                    <a:lnTo>
                      <a:pt x="152" y="1154"/>
                    </a:lnTo>
                    <a:lnTo>
                      <a:pt x="151" y="1154"/>
                    </a:lnTo>
                    <a:lnTo>
                      <a:pt x="151" y="1152"/>
                    </a:lnTo>
                    <a:lnTo>
                      <a:pt x="149" y="1150"/>
                    </a:lnTo>
                    <a:lnTo>
                      <a:pt x="145" y="1152"/>
                    </a:lnTo>
                    <a:lnTo>
                      <a:pt x="144" y="1152"/>
                    </a:lnTo>
                    <a:lnTo>
                      <a:pt x="142" y="1153"/>
                    </a:lnTo>
                    <a:lnTo>
                      <a:pt x="141" y="1153"/>
                    </a:lnTo>
                    <a:lnTo>
                      <a:pt x="141" y="1152"/>
                    </a:lnTo>
                    <a:lnTo>
                      <a:pt x="143" y="1150"/>
                    </a:lnTo>
                    <a:lnTo>
                      <a:pt x="141" y="1148"/>
                    </a:lnTo>
                    <a:lnTo>
                      <a:pt x="138" y="1148"/>
                    </a:lnTo>
                    <a:lnTo>
                      <a:pt x="135" y="1148"/>
                    </a:lnTo>
                    <a:lnTo>
                      <a:pt x="135" y="1148"/>
                    </a:lnTo>
                    <a:lnTo>
                      <a:pt x="135" y="1147"/>
                    </a:lnTo>
                    <a:lnTo>
                      <a:pt x="135" y="1147"/>
                    </a:lnTo>
                    <a:lnTo>
                      <a:pt x="134" y="1148"/>
                    </a:lnTo>
                    <a:lnTo>
                      <a:pt x="133" y="1148"/>
                    </a:lnTo>
                    <a:lnTo>
                      <a:pt x="133" y="1149"/>
                    </a:lnTo>
                    <a:lnTo>
                      <a:pt x="131" y="1149"/>
                    </a:lnTo>
                    <a:lnTo>
                      <a:pt x="131" y="1148"/>
                    </a:lnTo>
                    <a:lnTo>
                      <a:pt x="127" y="1148"/>
                    </a:lnTo>
                    <a:lnTo>
                      <a:pt x="127" y="1148"/>
                    </a:lnTo>
                    <a:lnTo>
                      <a:pt x="127" y="1148"/>
                    </a:lnTo>
                    <a:lnTo>
                      <a:pt x="127" y="1147"/>
                    </a:lnTo>
                    <a:lnTo>
                      <a:pt x="124" y="1144"/>
                    </a:lnTo>
                    <a:lnTo>
                      <a:pt x="118" y="1144"/>
                    </a:lnTo>
                    <a:lnTo>
                      <a:pt x="115" y="1146"/>
                    </a:lnTo>
                    <a:lnTo>
                      <a:pt x="111" y="1144"/>
                    </a:lnTo>
                    <a:lnTo>
                      <a:pt x="109" y="1147"/>
                    </a:lnTo>
                    <a:lnTo>
                      <a:pt x="110" y="1148"/>
                    </a:lnTo>
                    <a:lnTo>
                      <a:pt x="109" y="1148"/>
                    </a:lnTo>
                    <a:lnTo>
                      <a:pt x="108" y="1148"/>
                    </a:lnTo>
                    <a:lnTo>
                      <a:pt x="108" y="1148"/>
                    </a:lnTo>
                    <a:lnTo>
                      <a:pt x="108" y="1147"/>
                    </a:lnTo>
                    <a:lnTo>
                      <a:pt x="108" y="1147"/>
                    </a:lnTo>
                    <a:lnTo>
                      <a:pt x="107" y="1145"/>
                    </a:lnTo>
                    <a:lnTo>
                      <a:pt x="106" y="1145"/>
                    </a:lnTo>
                    <a:lnTo>
                      <a:pt x="105" y="1147"/>
                    </a:lnTo>
                    <a:lnTo>
                      <a:pt x="104" y="1147"/>
                    </a:lnTo>
                    <a:lnTo>
                      <a:pt x="104" y="1146"/>
                    </a:lnTo>
                    <a:lnTo>
                      <a:pt x="102" y="1145"/>
                    </a:lnTo>
                    <a:lnTo>
                      <a:pt x="98" y="1148"/>
                    </a:lnTo>
                    <a:lnTo>
                      <a:pt x="97" y="1148"/>
                    </a:lnTo>
                    <a:lnTo>
                      <a:pt x="95" y="1149"/>
                    </a:lnTo>
                    <a:lnTo>
                      <a:pt x="91" y="1150"/>
                    </a:lnTo>
                    <a:lnTo>
                      <a:pt x="90" y="1152"/>
                    </a:lnTo>
                    <a:lnTo>
                      <a:pt x="88" y="1153"/>
                    </a:lnTo>
                    <a:lnTo>
                      <a:pt x="88" y="1154"/>
                    </a:lnTo>
                    <a:lnTo>
                      <a:pt x="89" y="1154"/>
                    </a:lnTo>
                    <a:lnTo>
                      <a:pt x="88" y="1155"/>
                    </a:lnTo>
                    <a:lnTo>
                      <a:pt x="87" y="1155"/>
                    </a:lnTo>
                    <a:lnTo>
                      <a:pt x="87" y="1150"/>
                    </a:lnTo>
                    <a:lnTo>
                      <a:pt x="86" y="1151"/>
                    </a:lnTo>
                    <a:lnTo>
                      <a:pt x="84" y="1151"/>
                    </a:lnTo>
                    <a:lnTo>
                      <a:pt x="82" y="1153"/>
                    </a:lnTo>
                    <a:lnTo>
                      <a:pt x="80" y="1154"/>
                    </a:lnTo>
                    <a:lnTo>
                      <a:pt x="79" y="1154"/>
                    </a:lnTo>
                    <a:lnTo>
                      <a:pt x="77" y="1152"/>
                    </a:lnTo>
                    <a:lnTo>
                      <a:pt x="77" y="1149"/>
                    </a:lnTo>
                    <a:lnTo>
                      <a:pt x="80" y="1148"/>
                    </a:lnTo>
                    <a:lnTo>
                      <a:pt x="80" y="1147"/>
                    </a:lnTo>
                    <a:lnTo>
                      <a:pt x="80" y="1147"/>
                    </a:lnTo>
                    <a:lnTo>
                      <a:pt x="81" y="1147"/>
                    </a:lnTo>
                    <a:lnTo>
                      <a:pt x="82" y="1146"/>
                    </a:lnTo>
                    <a:lnTo>
                      <a:pt x="82" y="1143"/>
                    </a:lnTo>
                    <a:lnTo>
                      <a:pt x="83" y="1143"/>
                    </a:lnTo>
                    <a:lnTo>
                      <a:pt x="82" y="1140"/>
                    </a:lnTo>
                    <a:lnTo>
                      <a:pt x="81" y="1140"/>
                    </a:lnTo>
                    <a:lnTo>
                      <a:pt x="80" y="1139"/>
                    </a:lnTo>
                    <a:lnTo>
                      <a:pt x="79" y="1138"/>
                    </a:lnTo>
                    <a:lnTo>
                      <a:pt x="78" y="1135"/>
                    </a:lnTo>
                    <a:lnTo>
                      <a:pt x="81" y="1133"/>
                    </a:lnTo>
                    <a:lnTo>
                      <a:pt x="82" y="1133"/>
                    </a:lnTo>
                    <a:lnTo>
                      <a:pt x="83" y="1134"/>
                    </a:lnTo>
                    <a:lnTo>
                      <a:pt x="84" y="1134"/>
                    </a:lnTo>
                    <a:lnTo>
                      <a:pt x="85" y="1132"/>
                    </a:lnTo>
                    <a:lnTo>
                      <a:pt x="87" y="1131"/>
                    </a:lnTo>
                    <a:lnTo>
                      <a:pt x="88" y="1129"/>
                    </a:lnTo>
                    <a:lnTo>
                      <a:pt x="88" y="1127"/>
                    </a:lnTo>
                    <a:lnTo>
                      <a:pt x="86" y="1126"/>
                    </a:lnTo>
                    <a:lnTo>
                      <a:pt x="86" y="1125"/>
                    </a:lnTo>
                    <a:lnTo>
                      <a:pt x="84" y="1124"/>
                    </a:lnTo>
                    <a:lnTo>
                      <a:pt x="83" y="1122"/>
                    </a:lnTo>
                    <a:lnTo>
                      <a:pt x="80" y="1123"/>
                    </a:lnTo>
                    <a:lnTo>
                      <a:pt x="80" y="1122"/>
                    </a:lnTo>
                    <a:lnTo>
                      <a:pt x="80" y="1122"/>
                    </a:lnTo>
                    <a:lnTo>
                      <a:pt x="82" y="1119"/>
                    </a:lnTo>
                    <a:lnTo>
                      <a:pt x="86" y="1117"/>
                    </a:lnTo>
                    <a:lnTo>
                      <a:pt x="87" y="1117"/>
                    </a:lnTo>
                    <a:lnTo>
                      <a:pt x="89" y="1116"/>
                    </a:lnTo>
                    <a:lnTo>
                      <a:pt x="90" y="1114"/>
                    </a:lnTo>
                    <a:lnTo>
                      <a:pt x="91" y="1114"/>
                    </a:lnTo>
                    <a:lnTo>
                      <a:pt x="93" y="1114"/>
                    </a:lnTo>
                    <a:lnTo>
                      <a:pt x="92" y="1116"/>
                    </a:lnTo>
                    <a:lnTo>
                      <a:pt x="93" y="1116"/>
                    </a:lnTo>
                    <a:lnTo>
                      <a:pt x="95" y="1115"/>
                    </a:lnTo>
                    <a:lnTo>
                      <a:pt x="98" y="1116"/>
                    </a:lnTo>
                    <a:lnTo>
                      <a:pt x="100" y="1114"/>
                    </a:lnTo>
                    <a:lnTo>
                      <a:pt x="105" y="1113"/>
                    </a:lnTo>
                    <a:lnTo>
                      <a:pt x="107" y="1112"/>
                    </a:lnTo>
                    <a:lnTo>
                      <a:pt x="107" y="1111"/>
                    </a:lnTo>
                    <a:lnTo>
                      <a:pt x="108" y="1110"/>
                    </a:lnTo>
                    <a:lnTo>
                      <a:pt x="109" y="1109"/>
                    </a:lnTo>
                    <a:lnTo>
                      <a:pt x="112" y="1108"/>
                    </a:lnTo>
                    <a:lnTo>
                      <a:pt x="114" y="1107"/>
                    </a:lnTo>
                    <a:lnTo>
                      <a:pt x="114" y="1105"/>
                    </a:lnTo>
                    <a:lnTo>
                      <a:pt x="116" y="1104"/>
                    </a:lnTo>
                    <a:lnTo>
                      <a:pt x="117" y="1103"/>
                    </a:lnTo>
                    <a:lnTo>
                      <a:pt x="118" y="1103"/>
                    </a:lnTo>
                    <a:lnTo>
                      <a:pt x="118" y="1102"/>
                    </a:lnTo>
                    <a:lnTo>
                      <a:pt x="122" y="1102"/>
                    </a:lnTo>
                    <a:lnTo>
                      <a:pt x="125" y="1101"/>
                    </a:lnTo>
                    <a:lnTo>
                      <a:pt x="128" y="1101"/>
                    </a:lnTo>
                    <a:lnTo>
                      <a:pt x="129" y="1100"/>
                    </a:lnTo>
                    <a:lnTo>
                      <a:pt x="129" y="1098"/>
                    </a:lnTo>
                    <a:lnTo>
                      <a:pt x="127" y="1097"/>
                    </a:lnTo>
                    <a:lnTo>
                      <a:pt x="127" y="1096"/>
                    </a:lnTo>
                    <a:lnTo>
                      <a:pt x="133" y="1094"/>
                    </a:lnTo>
                    <a:lnTo>
                      <a:pt x="133" y="1093"/>
                    </a:lnTo>
                    <a:lnTo>
                      <a:pt x="132" y="1092"/>
                    </a:lnTo>
                    <a:lnTo>
                      <a:pt x="129" y="1092"/>
                    </a:lnTo>
                    <a:lnTo>
                      <a:pt x="128" y="1091"/>
                    </a:lnTo>
                    <a:lnTo>
                      <a:pt x="133" y="1091"/>
                    </a:lnTo>
                    <a:lnTo>
                      <a:pt x="133" y="1091"/>
                    </a:lnTo>
                    <a:lnTo>
                      <a:pt x="133" y="1090"/>
                    </a:lnTo>
                    <a:lnTo>
                      <a:pt x="135" y="1090"/>
                    </a:lnTo>
                    <a:lnTo>
                      <a:pt x="135" y="1088"/>
                    </a:lnTo>
                    <a:lnTo>
                      <a:pt x="134" y="1088"/>
                    </a:lnTo>
                    <a:lnTo>
                      <a:pt x="134" y="1088"/>
                    </a:lnTo>
                    <a:lnTo>
                      <a:pt x="136" y="1087"/>
                    </a:lnTo>
                    <a:lnTo>
                      <a:pt x="136" y="1088"/>
                    </a:lnTo>
                    <a:lnTo>
                      <a:pt x="140" y="1088"/>
                    </a:lnTo>
                    <a:lnTo>
                      <a:pt x="141" y="1087"/>
                    </a:lnTo>
                    <a:lnTo>
                      <a:pt x="144" y="1087"/>
                    </a:lnTo>
                    <a:lnTo>
                      <a:pt x="145" y="1088"/>
                    </a:lnTo>
                    <a:lnTo>
                      <a:pt x="146" y="1088"/>
                    </a:lnTo>
                    <a:lnTo>
                      <a:pt x="149" y="1089"/>
                    </a:lnTo>
                    <a:lnTo>
                      <a:pt x="152" y="1089"/>
                    </a:lnTo>
                    <a:lnTo>
                      <a:pt x="153" y="1088"/>
                    </a:lnTo>
                    <a:lnTo>
                      <a:pt x="152" y="1086"/>
                    </a:lnTo>
                    <a:lnTo>
                      <a:pt x="154" y="1086"/>
                    </a:lnTo>
                    <a:lnTo>
                      <a:pt x="156" y="1086"/>
                    </a:lnTo>
                    <a:lnTo>
                      <a:pt x="156" y="1085"/>
                    </a:lnTo>
                    <a:lnTo>
                      <a:pt x="158" y="1084"/>
                    </a:lnTo>
                    <a:lnTo>
                      <a:pt x="157" y="1083"/>
                    </a:lnTo>
                    <a:lnTo>
                      <a:pt x="159" y="1082"/>
                    </a:lnTo>
                    <a:lnTo>
                      <a:pt x="156" y="1081"/>
                    </a:lnTo>
                    <a:lnTo>
                      <a:pt x="156" y="1080"/>
                    </a:lnTo>
                    <a:lnTo>
                      <a:pt x="158" y="1080"/>
                    </a:lnTo>
                    <a:lnTo>
                      <a:pt x="158" y="1079"/>
                    </a:lnTo>
                    <a:lnTo>
                      <a:pt x="160" y="1079"/>
                    </a:lnTo>
                    <a:lnTo>
                      <a:pt x="160" y="1077"/>
                    </a:lnTo>
                    <a:lnTo>
                      <a:pt x="161" y="1077"/>
                    </a:lnTo>
                    <a:lnTo>
                      <a:pt x="162" y="1079"/>
                    </a:lnTo>
                    <a:lnTo>
                      <a:pt x="164" y="1080"/>
                    </a:lnTo>
                    <a:lnTo>
                      <a:pt x="165" y="1079"/>
                    </a:lnTo>
                    <a:lnTo>
                      <a:pt x="166" y="1080"/>
                    </a:lnTo>
                    <a:lnTo>
                      <a:pt x="167" y="1079"/>
                    </a:lnTo>
                    <a:lnTo>
                      <a:pt x="168" y="1080"/>
                    </a:lnTo>
                    <a:lnTo>
                      <a:pt x="175" y="1079"/>
                    </a:lnTo>
                    <a:lnTo>
                      <a:pt x="177" y="1078"/>
                    </a:lnTo>
                    <a:lnTo>
                      <a:pt x="177" y="1076"/>
                    </a:lnTo>
                    <a:lnTo>
                      <a:pt x="176" y="1076"/>
                    </a:lnTo>
                    <a:lnTo>
                      <a:pt x="176" y="1075"/>
                    </a:lnTo>
                    <a:lnTo>
                      <a:pt x="180" y="1073"/>
                    </a:lnTo>
                    <a:lnTo>
                      <a:pt x="180" y="1074"/>
                    </a:lnTo>
                    <a:lnTo>
                      <a:pt x="183" y="1074"/>
                    </a:lnTo>
                    <a:lnTo>
                      <a:pt x="183" y="1075"/>
                    </a:lnTo>
                    <a:lnTo>
                      <a:pt x="185" y="1075"/>
                    </a:lnTo>
                    <a:lnTo>
                      <a:pt x="186" y="1074"/>
                    </a:lnTo>
                    <a:lnTo>
                      <a:pt x="186" y="1071"/>
                    </a:lnTo>
                    <a:lnTo>
                      <a:pt x="187" y="1071"/>
                    </a:lnTo>
                    <a:lnTo>
                      <a:pt x="186" y="1070"/>
                    </a:lnTo>
                    <a:lnTo>
                      <a:pt x="186" y="1069"/>
                    </a:lnTo>
                    <a:lnTo>
                      <a:pt x="185" y="1069"/>
                    </a:lnTo>
                    <a:lnTo>
                      <a:pt x="185" y="1067"/>
                    </a:lnTo>
                    <a:lnTo>
                      <a:pt x="185" y="1067"/>
                    </a:lnTo>
                    <a:lnTo>
                      <a:pt x="185" y="1066"/>
                    </a:lnTo>
                    <a:lnTo>
                      <a:pt x="185" y="1066"/>
                    </a:lnTo>
                    <a:lnTo>
                      <a:pt x="185" y="1064"/>
                    </a:lnTo>
                    <a:lnTo>
                      <a:pt x="187" y="1063"/>
                    </a:lnTo>
                    <a:lnTo>
                      <a:pt x="188" y="1061"/>
                    </a:lnTo>
                    <a:lnTo>
                      <a:pt x="186" y="1061"/>
                    </a:lnTo>
                    <a:lnTo>
                      <a:pt x="183" y="1061"/>
                    </a:lnTo>
                    <a:lnTo>
                      <a:pt x="184" y="1058"/>
                    </a:lnTo>
                    <a:lnTo>
                      <a:pt x="182" y="1057"/>
                    </a:lnTo>
                    <a:lnTo>
                      <a:pt x="181" y="1056"/>
                    </a:lnTo>
                    <a:lnTo>
                      <a:pt x="181" y="1056"/>
                    </a:lnTo>
                    <a:lnTo>
                      <a:pt x="186" y="1053"/>
                    </a:lnTo>
                    <a:lnTo>
                      <a:pt x="191" y="1049"/>
                    </a:lnTo>
                    <a:lnTo>
                      <a:pt x="191" y="1048"/>
                    </a:lnTo>
                    <a:lnTo>
                      <a:pt x="190" y="1047"/>
                    </a:lnTo>
                    <a:lnTo>
                      <a:pt x="187" y="1048"/>
                    </a:lnTo>
                    <a:lnTo>
                      <a:pt x="187" y="1047"/>
                    </a:lnTo>
                    <a:lnTo>
                      <a:pt x="188" y="1046"/>
                    </a:lnTo>
                    <a:lnTo>
                      <a:pt x="187" y="1045"/>
                    </a:lnTo>
                    <a:lnTo>
                      <a:pt x="188" y="1045"/>
                    </a:lnTo>
                    <a:lnTo>
                      <a:pt x="188" y="1044"/>
                    </a:lnTo>
                    <a:lnTo>
                      <a:pt x="188" y="1043"/>
                    </a:lnTo>
                    <a:lnTo>
                      <a:pt x="186" y="1043"/>
                    </a:lnTo>
                    <a:lnTo>
                      <a:pt x="185" y="1042"/>
                    </a:lnTo>
                    <a:lnTo>
                      <a:pt x="183" y="1042"/>
                    </a:lnTo>
                    <a:lnTo>
                      <a:pt x="183" y="1041"/>
                    </a:lnTo>
                    <a:lnTo>
                      <a:pt x="184" y="1039"/>
                    </a:lnTo>
                    <a:lnTo>
                      <a:pt x="184" y="1038"/>
                    </a:lnTo>
                    <a:lnTo>
                      <a:pt x="186" y="1037"/>
                    </a:lnTo>
                    <a:lnTo>
                      <a:pt x="187" y="1035"/>
                    </a:lnTo>
                    <a:lnTo>
                      <a:pt x="192" y="1032"/>
                    </a:lnTo>
                    <a:lnTo>
                      <a:pt x="192" y="1032"/>
                    </a:lnTo>
                    <a:lnTo>
                      <a:pt x="192" y="1031"/>
                    </a:lnTo>
                    <a:lnTo>
                      <a:pt x="190" y="1032"/>
                    </a:lnTo>
                    <a:lnTo>
                      <a:pt x="188" y="1031"/>
                    </a:lnTo>
                    <a:lnTo>
                      <a:pt x="191" y="1029"/>
                    </a:lnTo>
                    <a:lnTo>
                      <a:pt x="192" y="1029"/>
                    </a:lnTo>
                    <a:lnTo>
                      <a:pt x="195" y="1029"/>
                    </a:lnTo>
                    <a:lnTo>
                      <a:pt x="196" y="1028"/>
                    </a:lnTo>
                    <a:lnTo>
                      <a:pt x="197" y="1028"/>
                    </a:lnTo>
                    <a:lnTo>
                      <a:pt x="198" y="1029"/>
                    </a:lnTo>
                    <a:lnTo>
                      <a:pt x="198" y="1029"/>
                    </a:lnTo>
                    <a:lnTo>
                      <a:pt x="199" y="1029"/>
                    </a:lnTo>
                    <a:lnTo>
                      <a:pt x="199" y="1031"/>
                    </a:lnTo>
                    <a:lnTo>
                      <a:pt x="201" y="1031"/>
                    </a:lnTo>
                    <a:lnTo>
                      <a:pt x="201" y="1031"/>
                    </a:lnTo>
                    <a:lnTo>
                      <a:pt x="203" y="1030"/>
                    </a:lnTo>
                    <a:lnTo>
                      <a:pt x="204" y="1032"/>
                    </a:lnTo>
                    <a:lnTo>
                      <a:pt x="208" y="1031"/>
                    </a:lnTo>
                    <a:lnTo>
                      <a:pt x="209" y="1032"/>
                    </a:lnTo>
                    <a:lnTo>
                      <a:pt x="211" y="1032"/>
                    </a:lnTo>
                    <a:lnTo>
                      <a:pt x="213" y="1033"/>
                    </a:lnTo>
                    <a:lnTo>
                      <a:pt x="215" y="1033"/>
                    </a:lnTo>
                    <a:lnTo>
                      <a:pt x="216" y="1036"/>
                    </a:lnTo>
                    <a:lnTo>
                      <a:pt x="217" y="1036"/>
                    </a:lnTo>
                    <a:lnTo>
                      <a:pt x="217" y="1035"/>
                    </a:lnTo>
                    <a:lnTo>
                      <a:pt x="218" y="1034"/>
                    </a:lnTo>
                    <a:lnTo>
                      <a:pt x="220" y="1035"/>
                    </a:lnTo>
                    <a:lnTo>
                      <a:pt x="222" y="1034"/>
                    </a:lnTo>
                    <a:lnTo>
                      <a:pt x="223" y="1034"/>
                    </a:lnTo>
                    <a:lnTo>
                      <a:pt x="223" y="1033"/>
                    </a:lnTo>
                    <a:lnTo>
                      <a:pt x="224" y="1033"/>
                    </a:lnTo>
                    <a:lnTo>
                      <a:pt x="224" y="1033"/>
                    </a:lnTo>
                    <a:lnTo>
                      <a:pt x="225" y="1034"/>
                    </a:lnTo>
                    <a:lnTo>
                      <a:pt x="226" y="1034"/>
                    </a:lnTo>
                    <a:lnTo>
                      <a:pt x="226" y="1033"/>
                    </a:lnTo>
                    <a:lnTo>
                      <a:pt x="228" y="1033"/>
                    </a:lnTo>
                    <a:lnTo>
                      <a:pt x="229" y="1035"/>
                    </a:lnTo>
                    <a:lnTo>
                      <a:pt x="229" y="1033"/>
                    </a:lnTo>
                    <a:lnTo>
                      <a:pt x="231" y="1033"/>
                    </a:lnTo>
                    <a:lnTo>
                      <a:pt x="232" y="1035"/>
                    </a:lnTo>
                    <a:lnTo>
                      <a:pt x="232" y="1035"/>
                    </a:lnTo>
                    <a:lnTo>
                      <a:pt x="231" y="1040"/>
                    </a:lnTo>
                    <a:lnTo>
                      <a:pt x="234" y="1040"/>
                    </a:lnTo>
                    <a:lnTo>
                      <a:pt x="234" y="1040"/>
                    </a:lnTo>
                    <a:lnTo>
                      <a:pt x="239" y="1042"/>
                    </a:lnTo>
                    <a:lnTo>
                      <a:pt x="239" y="1042"/>
                    </a:lnTo>
                    <a:lnTo>
                      <a:pt x="239" y="1042"/>
                    </a:lnTo>
                    <a:lnTo>
                      <a:pt x="234" y="1041"/>
                    </a:lnTo>
                    <a:lnTo>
                      <a:pt x="232" y="1045"/>
                    </a:lnTo>
                    <a:lnTo>
                      <a:pt x="231" y="1045"/>
                    </a:lnTo>
                    <a:lnTo>
                      <a:pt x="229" y="1048"/>
                    </a:lnTo>
                    <a:lnTo>
                      <a:pt x="229" y="1050"/>
                    </a:lnTo>
                    <a:lnTo>
                      <a:pt x="230" y="1050"/>
                    </a:lnTo>
                    <a:lnTo>
                      <a:pt x="230" y="1051"/>
                    </a:lnTo>
                    <a:lnTo>
                      <a:pt x="232" y="1052"/>
                    </a:lnTo>
                    <a:lnTo>
                      <a:pt x="233" y="1052"/>
                    </a:lnTo>
                    <a:lnTo>
                      <a:pt x="234" y="1050"/>
                    </a:lnTo>
                    <a:lnTo>
                      <a:pt x="235" y="1051"/>
                    </a:lnTo>
                    <a:lnTo>
                      <a:pt x="236" y="1050"/>
                    </a:lnTo>
                    <a:lnTo>
                      <a:pt x="237" y="1051"/>
                    </a:lnTo>
                    <a:lnTo>
                      <a:pt x="237" y="1053"/>
                    </a:lnTo>
                    <a:lnTo>
                      <a:pt x="238" y="1053"/>
                    </a:lnTo>
                    <a:lnTo>
                      <a:pt x="238" y="1055"/>
                    </a:lnTo>
                    <a:lnTo>
                      <a:pt x="239" y="1054"/>
                    </a:lnTo>
                    <a:lnTo>
                      <a:pt x="238" y="1053"/>
                    </a:lnTo>
                    <a:lnTo>
                      <a:pt x="239" y="1052"/>
                    </a:lnTo>
                    <a:lnTo>
                      <a:pt x="239" y="1050"/>
                    </a:lnTo>
                    <a:lnTo>
                      <a:pt x="241" y="1050"/>
                    </a:lnTo>
                    <a:lnTo>
                      <a:pt x="243" y="1051"/>
                    </a:lnTo>
                    <a:lnTo>
                      <a:pt x="244" y="1051"/>
                    </a:lnTo>
                    <a:lnTo>
                      <a:pt x="244" y="1050"/>
                    </a:lnTo>
                    <a:lnTo>
                      <a:pt x="245" y="1049"/>
                    </a:lnTo>
                    <a:lnTo>
                      <a:pt x="250" y="1049"/>
                    </a:lnTo>
                    <a:lnTo>
                      <a:pt x="250" y="1048"/>
                    </a:lnTo>
                    <a:lnTo>
                      <a:pt x="252" y="1046"/>
                    </a:lnTo>
                    <a:lnTo>
                      <a:pt x="253" y="1045"/>
                    </a:lnTo>
                    <a:lnTo>
                      <a:pt x="255" y="1046"/>
                    </a:lnTo>
                    <a:lnTo>
                      <a:pt x="255" y="1044"/>
                    </a:lnTo>
                    <a:lnTo>
                      <a:pt x="258" y="1045"/>
                    </a:lnTo>
                    <a:lnTo>
                      <a:pt x="259" y="1043"/>
                    </a:lnTo>
                    <a:lnTo>
                      <a:pt x="260" y="1043"/>
                    </a:lnTo>
                    <a:lnTo>
                      <a:pt x="261" y="1043"/>
                    </a:lnTo>
                    <a:lnTo>
                      <a:pt x="261" y="1044"/>
                    </a:lnTo>
                    <a:lnTo>
                      <a:pt x="262" y="1044"/>
                    </a:lnTo>
                    <a:lnTo>
                      <a:pt x="261" y="1041"/>
                    </a:lnTo>
                    <a:lnTo>
                      <a:pt x="261" y="1040"/>
                    </a:lnTo>
                    <a:lnTo>
                      <a:pt x="263" y="1040"/>
                    </a:lnTo>
                    <a:lnTo>
                      <a:pt x="265" y="1039"/>
                    </a:lnTo>
                    <a:lnTo>
                      <a:pt x="265" y="1037"/>
                    </a:lnTo>
                    <a:lnTo>
                      <a:pt x="267" y="1037"/>
                    </a:lnTo>
                    <a:lnTo>
                      <a:pt x="266" y="1036"/>
                    </a:lnTo>
                    <a:lnTo>
                      <a:pt x="265" y="1035"/>
                    </a:lnTo>
                    <a:lnTo>
                      <a:pt x="265" y="1034"/>
                    </a:lnTo>
                    <a:lnTo>
                      <a:pt x="263" y="1033"/>
                    </a:lnTo>
                    <a:lnTo>
                      <a:pt x="263" y="1032"/>
                    </a:lnTo>
                    <a:lnTo>
                      <a:pt x="264" y="1031"/>
                    </a:lnTo>
                    <a:lnTo>
                      <a:pt x="264" y="1030"/>
                    </a:lnTo>
                    <a:lnTo>
                      <a:pt x="265" y="1030"/>
                    </a:lnTo>
                    <a:lnTo>
                      <a:pt x="265" y="1029"/>
                    </a:lnTo>
                    <a:lnTo>
                      <a:pt x="266" y="1029"/>
                    </a:lnTo>
                    <a:lnTo>
                      <a:pt x="266" y="1027"/>
                    </a:lnTo>
                    <a:lnTo>
                      <a:pt x="267" y="1026"/>
                    </a:lnTo>
                    <a:lnTo>
                      <a:pt x="268" y="1027"/>
                    </a:lnTo>
                    <a:lnTo>
                      <a:pt x="270" y="1027"/>
                    </a:lnTo>
                    <a:lnTo>
                      <a:pt x="271" y="1027"/>
                    </a:lnTo>
                    <a:lnTo>
                      <a:pt x="272" y="1028"/>
                    </a:lnTo>
                    <a:lnTo>
                      <a:pt x="275" y="1029"/>
                    </a:lnTo>
                    <a:lnTo>
                      <a:pt x="275" y="1030"/>
                    </a:lnTo>
                    <a:lnTo>
                      <a:pt x="275" y="1034"/>
                    </a:lnTo>
                    <a:lnTo>
                      <a:pt x="275" y="1034"/>
                    </a:lnTo>
                    <a:lnTo>
                      <a:pt x="277" y="1034"/>
                    </a:lnTo>
                    <a:lnTo>
                      <a:pt x="278" y="1037"/>
                    </a:lnTo>
                    <a:lnTo>
                      <a:pt x="281" y="1037"/>
                    </a:lnTo>
                    <a:lnTo>
                      <a:pt x="285" y="1035"/>
                    </a:lnTo>
                    <a:lnTo>
                      <a:pt x="287" y="1037"/>
                    </a:lnTo>
                    <a:lnTo>
                      <a:pt x="288" y="1037"/>
                    </a:lnTo>
                    <a:lnTo>
                      <a:pt x="288" y="1035"/>
                    </a:lnTo>
                    <a:lnTo>
                      <a:pt x="292" y="1034"/>
                    </a:lnTo>
                    <a:lnTo>
                      <a:pt x="293" y="1035"/>
                    </a:lnTo>
                    <a:lnTo>
                      <a:pt x="293" y="1035"/>
                    </a:lnTo>
                    <a:lnTo>
                      <a:pt x="295" y="1035"/>
                    </a:lnTo>
                    <a:lnTo>
                      <a:pt x="297" y="1035"/>
                    </a:lnTo>
                    <a:lnTo>
                      <a:pt x="296" y="1035"/>
                    </a:lnTo>
                    <a:lnTo>
                      <a:pt x="298" y="1037"/>
                    </a:lnTo>
                    <a:lnTo>
                      <a:pt x="299" y="1036"/>
                    </a:lnTo>
                    <a:lnTo>
                      <a:pt x="300" y="1037"/>
                    </a:lnTo>
                    <a:lnTo>
                      <a:pt x="302" y="1036"/>
                    </a:lnTo>
                    <a:lnTo>
                      <a:pt x="306" y="1037"/>
                    </a:lnTo>
                    <a:lnTo>
                      <a:pt x="306" y="1037"/>
                    </a:lnTo>
                    <a:lnTo>
                      <a:pt x="303" y="1035"/>
                    </a:lnTo>
                    <a:lnTo>
                      <a:pt x="301" y="1034"/>
                    </a:lnTo>
                    <a:lnTo>
                      <a:pt x="301" y="1032"/>
                    </a:lnTo>
                    <a:lnTo>
                      <a:pt x="300" y="1029"/>
                    </a:lnTo>
                    <a:lnTo>
                      <a:pt x="300" y="1029"/>
                    </a:lnTo>
                    <a:lnTo>
                      <a:pt x="300" y="1027"/>
                    </a:lnTo>
                    <a:lnTo>
                      <a:pt x="296" y="1025"/>
                    </a:lnTo>
                    <a:lnTo>
                      <a:pt x="296" y="1024"/>
                    </a:lnTo>
                    <a:lnTo>
                      <a:pt x="296" y="1023"/>
                    </a:lnTo>
                    <a:lnTo>
                      <a:pt x="297" y="1022"/>
                    </a:lnTo>
                    <a:lnTo>
                      <a:pt x="297" y="1021"/>
                    </a:lnTo>
                    <a:lnTo>
                      <a:pt x="298" y="1020"/>
                    </a:lnTo>
                    <a:lnTo>
                      <a:pt x="298" y="1019"/>
                    </a:lnTo>
                    <a:lnTo>
                      <a:pt x="299" y="1019"/>
                    </a:lnTo>
                    <a:lnTo>
                      <a:pt x="299" y="1018"/>
                    </a:lnTo>
                    <a:lnTo>
                      <a:pt x="300" y="1017"/>
                    </a:lnTo>
                    <a:lnTo>
                      <a:pt x="301" y="1015"/>
                    </a:lnTo>
                    <a:lnTo>
                      <a:pt x="302" y="1014"/>
                    </a:lnTo>
                    <a:lnTo>
                      <a:pt x="304" y="1014"/>
                    </a:lnTo>
                    <a:lnTo>
                      <a:pt x="305" y="1013"/>
                    </a:lnTo>
                    <a:lnTo>
                      <a:pt x="308" y="1012"/>
                    </a:lnTo>
                    <a:lnTo>
                      <a:pt x="308" y="1011"/>
                    </a:lnTo>
                    <a:lnTo>
                      <a:pt x="311" y="1011"/>
                    </a:lnTo>
                    <a:lnTo>
                      <a:pt x="313" y="1010"/>
                    </a:lnTo>
                    <a:lnTo>
                      <a:pt x="313" y="1010"/>
                    </a:lnTo>
                    <a:lnTo>
                      <a:pt x="313" y="1011"/>
                    </a:lnTo>
                    <a:lnTo>
                      <a:pt x="317" y="1010"/>
                    </a:lnTo>
                    <a:lnTo>
                      <a:pt x="317" y="1011"/>
                    </a:lnTo>
                    <a:lnTo>
                      <a:pt x="318" y="1011"/>
                    </a:lnTo>
                    <a:lnTo>
                      <a:pt x="324" y="1008"/>
                    </a:lnTo>
                    <a:lnTo>
                      <a:pt x="326" y="1004"/>
                    </a:lnTo>
                    <a:lnTo>
                      <a:pt x="328" y="1003"/>
                    </a:lnTo>
                    <a:lnTo>
                      <a:pt x="328" y="1002"/>
                    </a:lnTo>
                    <a:lnTo>
                      <a:pt x="329" y="1001"/>
                    </a:lnTo>
                    <a:lnTo>
                      <a:pt x="329" y="1001"/>
                    </a:lnTo>
                    <a:lnTo>
                      <a:pt x="331" y="1000"/>
                    </a:lnTo>
                    <a:lnTo>
                      <a:pt x="332" y="998"/>
                    </a:lnTo>
                    <a:lnTo>
                      <a:pt x="333" y="997"/>
                    </a:lnTo>
                    <a:lnTo>
                      <a:pt x="333" y="996"/>
                    </a:lnTo>
                    <a:lnTo>
                      <a:pt x="334" y="996"/>
                    </a:lnTo>
                    <a:lnTo>
                      <a:pt x="334" y="995"/>
                    </a:lnTo>
                    <a:lnTo>
                      <a:pt x="335" y="995"/>
                    </a:lnTo>
                    <a:lnTo>
                      <a:pt x="337" y="990"/>
                    </a:lnTo>
                    <a:lnTo>
                      <a:pt x="339" y="988"/>
                    </a:lnTo>
                    <a:lnTo>
                      <a:pt x="340" y="986"/>
                    </a:lnTo>
                    <a:lnTo>
                      <a:pt x="340" y="985"/>
                    </a:lnTo>
                    <a:lnTo>
                      <a:pt x="343" y="982"/>
                    </a:lnTo>
                    <a:lnTo>
                      <a:pt x="344" y="981"/>
                    </a:lnTo>
                    <a:lnTo>
                      <a:pt x="344" y="981"/>
                    </a:lnTo>
                    <a:lnTo>
                      <a:pt x="344" y="978"/>
                    </a:lnTo>
                    <a:lnTo>
                      <a:pt x="343" y="977"/>
                    </a:lnTo>
                    <a:lnTo>
                      <a:pt x="342" y="977"/>
                    </a:lnTo>
                    <a:lnTo>
                      <a:pt x="341" y="976"/>
                    </a:lnTo>
                    <a:lnTo>
                      <a:pt x="343" y="975"/>
                    </a:lnTo>
                    <a:lnTo>
                      <a:pt x="344" y="975"/>
                    </a:lnTo>
                    <a:lnTo>
                      <a:pt x="347" y="973"/>
                    </a:lnTo>
                    <a:lnTo>
                      <a:pt x="349" y="969"/>
                    </a:lnTo>
                    <a:lnTo>
                      <a:pt x="348" y="968"/>
                    </a:lnTo>
                    <a:lnTo>
                      <a:pt x="350" y="966"/>
                    </a:lnTo>
                    <a:lnTo>
                      <a:pt x="354" y="969"/>
                    </a:lnTo>
                    <a:lnTo>
                      <a:pt x="355" y="971"/>
                    </a:lnTo>
                    <a:lnTo>
                      <a:pt x="358" y="971"/>
                    </a:lnTo>
                    <a:lnTo>
                      <a:pt x="359" y="972"/>
                    </a:lnTo>
                    <a:lnTo>
                      <a:pt x="359" y="973"/>
                    </a:lnTo>
                    <a:lnTo>
                      <a:pt x="359" y="974"/>
                    </a:lnTo>
                    <a:lnTo>
                      <a:pt x="361" y="974"/>
                    </a:lnTo>
                    <a:lnTo>
                      <a:pt x="361" y="974"/>
                    </a:lnTo>
                    <a:lnTo>
                      <a:pt x="363" y="974"/>
                    </a:lnTo>
                    <a:lnTo>
                      <a:pt x="363" y="975"/>
                    </a:lnTo>
                    <a:lnTo>
                      <a:pt x="363" y="975"/>
                    </a:lnTo>
                    <a:lnTo>
                      <a:pt x="363" y="976"/>
                    </a:lnTo>
                    <a:lnTo>
                      <a:pt x="366" y="976"/>
                    </a:lnTo>
                    <a:lnTo>
                      <a:pt x="368" y="977"/>
                    </a:lnTo>
                    <a:lnTo>
                      <a:pt x="369" y="979"/>
                    </a:lnTo>
                    <a:lnTo>
                      <a:pt x="371" y="981"/>
                    </a:lnTo>
                    <a:lnTo>
                      <a:pt x="372" y="981"/>
                    </a:lnTo>
                    <a:lnTo>
                      <a:pt x="372" y="982"/>
                    </a:lnTo>
                    <a:lnTo>
                      <a:pt x="373" y="983"/>
                    </a:lnTo>
                    <a:lnTo>
                      <a:pt x="373" y="985"/>
                    </a:lnTo>
                    <a:lnTo>
                      <a:pt x="373" y="985"/>
                    </a:lnTo>
                    <a:lnTo>
                      <a:pt x="373" y="987"/>
                    </a:lnTo>
                    <a:lnTo>
                      <a:pt x="373" y="988"/>
                    </a:lnTo>
                    <a:lnTo>
                      <a:pt x="373" y="990"/>
                    </a:lnTo>
                    <a:lnTo>
                      <a:pt x="374" y="990"/>
                    </a:lnTo>
                    <a:lnTo>
                      <a:pt x="374" y="988"/>
                    </a:lnTo>
                    <a:lnTo>
                      <a:pt x="374" y="984"/>
                    </a:lnTo>
                    <a:lnTo>
                      <a:pt x="376" y="982"/>
                    </a:lnTo>
                    <a:lnTo>
                      <a:pt x="376" y="980"/>
                    </a:lnTo>
                    <a:lnTo>
                      <a:pt x="375" y="977"/>
                    </a:lnTo>
                    <a:lnTo>
                      <a:pt x="373" y="976"/>
                    </a:lnTo>
                    <a:lnTo>
                      <a:pt x="371" y="976"/>
                    </a:lnTo>
                    <a:lnTo>
                      <a:pt x="370" y="977"/>
                    </a:lnTo>
                    <a:lnTo>
                      <a:pt x="369" y="977"/>
                    </a:lnTo>
                    <a:lnTo>
                      <a:pt x="371" y="975"/>
                    </a:lnTo>
                    <a:lnTo>
                      <a:pt x="371" y="972"/>
                    </a:lnTo>
                    <a:lnTo>
                      <a:pt x="370" y="970"/>
                    </a:lnTo>
                    <a:lnTo>
                      <a:pt x="370" y="969"/>
                    </a:lnTo>
                    <a:lnTo>
                      <a:pt x="368" y="966"/>
                    </a:lnTo>
                    <a:lnTo>
                      <a:pt x="368" y="965"/>
                    </a:lnTo>
                    <a:lnTo>
                      <a:pt x="369" y="965"/>
                    </a:lnTo>
                    <a:lnTo>
                      <a:pt x="369" y="963"/>
                    </a:lnTo>
                    <a:lnTo>
                      <a:pt x="369" y="961"/>
                    </a:lnTo>
                    <a:lnTo>
                      <a:pt x="369" y="960"/>
                    </a:lnTo>
                    <a:lnTo>
                      <a:pt x="370" y="960"/>
                    </a:lnTo>
                    <a:lnTo>
                      <a:pt x="370" y="958"/>
                    </a:lnTo>
                    <a:lnTo>
                      <a:pt x="371" y="958"/>
                    </a:lnTo>
                    <a:lnTo>
                      <a:pt x="372" y="959"/>
                    </a:lnTo>
                    <a:lnTo>
                      <a:pt x="375" y="959"/>
                    </a:lnTo>
                    <a:lnTo>
                      <a:pt x="377" y="958"/>
                    </a:lnTo>
                    <a:lnTo>
                      <a:pt x="377" y="957"/>
                    </a:lnTo>
                    <a:lnTo>
                      <a:pt x="378" y="956"/>
                    </a:lnTo>
                    <a:lnTo>
                      <a:pt x="381" y="956"/>
                    </a:lnTo>
                    <a:lnTo>
                      <a:pt x="384" y="955"/>
                    </a:lnTo>
                    <a:lnTo>
                      <a:pt x="390" y="955"/>
                    </a:lnTo>
                    <a:lnTo>
                      <a:pt x="391" y="954"/>
                    </a:lnTo>
                    <a:lnTo>
                      <a:pt x="390" y="953"/>
                    </a:lnTo>
                    <a:lnTo>
                      <a:pt x="390" y="952"/>
                    </a:lnTo>
                    <a:lnTo>
                      <a:pt x="390" y="952"/>
                    </a:lnTo>
                    <a:lnTo>
                      <a:pt x="402" y="952"/>
                    </a:lnTo>
                    <a:lnTo>
                      <a:pt x="407" y="951"/>
                    </a:lnTo>
                    <a:lnTo>
                      <a:pt x="408" y="950"/>
                    </a:lnTo>
                    <a:lnTo>
                      <a:pt x="410" y="951"/>
                    </a:lnTo>
                    <a:lnTo>
                      <a:pt x="410" y="951"/>
                    </a:lnTo>
                    <a:lnTo>
                      <a:pt x="418" y="951"/>
                    </a:lnTo>
                    <a:lnTo>
                      <a:pt x="419" y="950"/>
                    </a:lnTo>
                    <a:lnTo>
                      <a:pt x="420" y="950"/>
                    </a:lnTo>
                    <a:lnTo>
                      <a:pt x="421" y="948"/>
                    </a:lnTo>
                    <a:lnTo>
                      <a:pt x="425" y="946"/>
                    </a:lnTo>
                    <a:lnTo>
                      <a:pt x="429" y="947"/>
                    </a:lnTo>
                    <a:lnTo>
                      <a:pt x="431" y="948"/>
                    </a:lnTo>
                    <a:lnTo>
                      <a:pt x="431" y="949"/>
                    </a:lnTo>
                    <a:lnTo>
                      <a:pt x="431" y="950"/>
                    </a:lnTo>
                    <a:lnTo>
                      <a:pt x="431" y="951"/>
                    </a:lnTo>
                    <a:lnTo>
                      <a:pt x="434" y="951"/>
                    </a:lnTo>
                    <a:lnTo>
                      <a:pt x="435" y="951"/>
                    </a:lnTo>
                    <a:lnTo>
                      <a:pt x="436" y="954"/>
                    </a:lnTo>
                    <a:lnTo>
                      <a:pt x="436" y="954"/>
                    </a:lnTo>
                    <a:lnTo>
                      <a:pt x="437" y="953"/>
                    </a:lnTo>
                    <a:lnTo>
                      <a:pt x="442" y="954"/>
                    </a:lnTo>
                    <a:lnTo>
                      <a:pt x="449" y="953"/>
                    </a:lnTo>
                    <a:lnTo>
                      <a:pt x="450" y="951"/>
                    </a:lnTo>
                    <a:lnTo>
                      <a:pt x="455" y="950"/>
                    </a:lnTo>
                    <a:lnTo>
                      <a:pt x="458" y="947"/>
                    </a:lnTo>
                    <a:lnTo>
                      <a:pt x="459" y="947"/>
                    </a:lnTo>
                    <a:lnTo>
                      <a:pt x="460" y="944"/>
                    </a:lnTo>
                    <a:lnTo>
                      <a:pt x="461" y="943"/>
                    </a:lnTo>
                    <a:lnTo>
                      <a:pt x="463" y="939"/>
                    </a:lnTo>
                    <a:lnTo>
                      <a:pt x="464" y="938"/>
                    </a:lnTo>
                    <a:lnTo>
                      <a:pt x="465" y="938"/>
                    </a:lnTo>
                    <a:lnTo>
                      <a:pt x="467" y="936"/>
                    </a:lnTo>
                    <a:lnTo>
                      <a:pt x="469" y="935"/>
                    </a:lnTo>
                    <a:lnTo>
                      <a:pt x="470" y="935"/>
                    </a:lnTo>
                    <a:lnTo>
                      <a:pt x="471" y="931"/>
                    </a:lnTo>
                    <a:lnTo>
                      <a:pt x="471" y="929"/>
                    </a:lnTo>
                    <a:lnTo>
                      <a:pt x="471" y="929"/>
                    </a:lnTo>
                    <a:lnTo>
                      <a:pt x="471" y="928"/>
                    </a:lnTo>
                    <a:lnTo>
                      <a:pt x="472" y="928"/>
                    </a:lnTo>
                    <a:lnTo>
                      <a:pt x="473" y="925"/>
                    </a:lnTo>
                    <a:lnTo>
                      <a:pt x="474" y="925"/>
                    </a:lnTo>
                    <a:lnTo>
                      <a:pt x="473" y="929"/>
                    </a:lnTo>
                    <a:lnTo>
                      <a:pt x="474" y="929"/>
                    </a:lnTo>
                    <a:lnTo>
                      <a:pt x="475" y="930"/>
                    </a:lnTo>
                    <a:lnTo>
                      <a:pt x="478" y="930"/>
                    </a:lnTo>
                    <a:lnTo>
                      <a:pt x="479" y="929"/>
                    </a:lnTo>
                    <a:lnTo>
                      <a:pt x="480" y="929"/>
                    </a:lnTo>
                    <a:lnTo>
                      <a:pt x="481" y="927"/>
                    </a:lnTo>
                    <a:lnTo>
                      <a:pt x="483" y="927"/>
                    </a:lnTo>
                    <a:lnTo>
                      <a:pt x="484" y="925"/>
                    </a:lnTo>
                    <a:lnTo>
                      <a:pt x="488" y="923"/>
                    </a:lnTo>
                    <a:lnTo>
                      <a:pt x="492" y="919"/>
                    </a:lnTo>
                    <a:lnTo>
                      <a:pt x="495" y="916"/>
                    </a:lnTo>
                    <a:lnTo>
                      <a:pt x="495" y="915"/>
                    </a:lnTo>
                    <a:lnTo>
                      <a:pt x="501" y="911"/>
                    </a:lnTo>
                    <a:lnTo>
                      <a:pt x="501" y="910"/>
                    </a:lnTo>
                    <a:lnTo>
                      <a:pt x="505" y="907"/>
                    </a:lnTo>
                    <a:lnTo>
                      <a:pt x="508" y="902"/>
                    </a:lnTo>
                    <a:lnTo>
                      <a:pt x="511" y="901"/>
                    </a:lnTo>
                    <a:lnTo>
                      <a:pt x="511" y="898"/>
                    </a:lnTo>
                    <a:lnTo>
                      <a:pt x="514" y="895"/>
                    </a:lnTo>
                    <a:lnTo>
                      <a:pt x="517" y="894"/>
                    </a:lnTo>
                    <a:lnTo>
                      <a:pt x="520" y="892"/>
                    </a:lnTo>
                    <a:lnTo>
                      <a:pt x="522" y="893"/>
                    </a:lnTo>
                    <a:lnTo>
                      <a:pt x="522" y="894"/>
                    </a:lnTo>
                    <a:lnTo>
                      <a:pt x="523" y="894"/>
                    </a:lnTo>
                    <a:lnTo>
                      <a:pt x="524" y="898"/>
                    </a:lnTo>
                    <a:lnTo>
                      <a:pt x="525" y="899"/>
                    </a:lnTo>
                    <a:lnTo>
                      <a:pt x="527" y="899"/>
                    </a:lnTo>
                    <a:lnTo>
                      <a:pt x="529" y="898"/>
                    </a:lnTo>
                    <a:lnTo>
                      <a:pt x="534" y="895"/>
                    </a:lnTo>
                    <a:lnTo>
                      <a:pt x="534" y="895"/>
                    </a:lnTo>
                    <a:lnTo>
                      <a:pt x="534" y="897"/>
                    </a:lnTo>
                    <a:lnTo>
                      <a:pt x="535" y="897"/>
                    </a:lnTo>
                    <a:lnTo>
                      <a:pt x="538" y="897"/>
                    </a:lnTo>
                    <a:lnTo>
                      <a:pt x="546" y="892"/>
                    </a:lnTo>
                    <a:lnTo>
                      <a:pt x="547" y="890"/>
                    </a:lnTo>
                    <a:lnTo>
                      <a:pt x="549" y="888"/>
                    </a:lnTo>
                    <a:lnTo>
                      <a:pt x="550" y="888"/>
                    </a:lnTo>
                    <a:lnTo>
                      <a:pt x="551" y="887"/>
                    </a:lnTo>
                    <a:lnTo>
                      <a:pt x="551" y="887"/>
                    </a:lnTo>
                    <a:lnTo>
                      <a:pt x="553" y="886"/>
                    </a:lnTo>
                    <a:lnTo>
                      <a:pt x="555" y="884"/>
                    </a:lnTo>
                    <a:lnTo>
                      <a:pt x="555" y="883"/>
                    </a:lnTo>
                    <a:lnTo>
                      <a:pt x="558" y="882"/>
                    </a:lnTo>
                    <a:lnTo>
                      <a:pt x="561" y="879"/>
                    </a:lnTo>
                    <a:lnTo>
                      <a:pt x="565" y="877"/>
                    </a:lnTo>
                    <a:lnTo>
                      <a:pt x="565" y="876"/>
                    </a:lnTo>
                    <a:lnTo>
                      <a:pt x="567" y="874"/>
                    </a:lnTo>
                    <a:lnTo>
                      <a:pt x="567" y="873"/>
                    </a:lnTo>
                    <a:lnTo>
                      <a:pt x="569" y="871"/>
                    </a:lnTo>
                    <a:lnTo>
                      <a:pt x="572" y="870"/>
                    </a:lnTo>
                    <a:lnTo>
                      <a:pt x="576" y="870"/>
                    </a:lnTo>
                    <a:lnTo>
                      <a:pt x="578" y="869"/>
                    </a:lnTo>
                    <a:lnTo>
                      <a:pt x="579" y="868"/>
                    </a:lnTo>
                    <a:lnTo>
                      <a:pt x="581" y="868"/>
                    </a:lnTo>
                    <a:lnTo>
                      <a:pt x="582" y="868"/>
                    </a:lnTo>
                    <a:lnTo>
                      <a:pt x="582" y="867"/>
                    </a:lnTo>
                    <a:lnTo>
                      <a:pt x="585" y="865"/>
                    </a:lnTo>
                    <a:lnTo>
                      <a:pt x="587" y="864"/>
                    </a:lnTo>
                    <a:lnTo>
                      <a:pt x="594" y="859"/>
                    </a:lnTo>
                    <a:lnTo>
                      <a:pt x="596" y="855"/>
                    </a:lnTo>
                    <a:lnTo>
                      <a:pt x="596" y="852"/>
                    </a:lnTo>
                    <a:lnTo>
                      <a:pt x="597" y="852"/>
                    </a:lnTo>
                    <a:lnTo>
                      <a:pt x="597" y="852"/>
                    </a:lnTo>
                    <a:lnTo>
                      <a:pt x="599" y="850"/>
                    </a:lnTo>
                    <a:lnTo>
                      <a:pt x="600" y="850"/>
                    </a:lnTo>
                    <a:lnTo>
                      <a:pt x="600" y="849"/>
                    </a:lnTo>
                    <a:lnTo>
                      <a:pt x="601" y="849"/>
                    </a:lnTo>
                    <a:lnTo>
                      <a:pt x="601" y="848"/>
                    </a:lnTo>
                    <a:lnTo>
                      <a:pt x="601" y="848"/>
                    </a:lnTo>
                    <a:lnTo>
                      <a:pt x="601" y="847"/>
                    </a:lnTo>
                    <a:lnTo>
                      <a:pt x="602" y="847"/>
                    </a:lnTo>
                    <a:lnTo>
                      <a:pt x="602" y="845"/>
                    </a:lnTo>
                    <a:lnTo>
                      <a:pt x="602" y="844"/>
                    </a:lnTo>
                    <a:lnTo>
                      <a:pt x="604" y="842"/>
                    </a:lnTo>
                    <a:lnTo>
                      <a:pt x="603" y="841"/>
                    </a:lnTo>
                    <a:lnTo>
                      <a:pt x="603" y="840"/>
                    </a:lnTo>
                    <a:lnTo>
                      <a:pt x="604" y="840"/>
                    </a:lnTo>
                    <a:lnTo>
                      <a:pt x="604" y="839"/>
                    </a:lnTo>
                    <a:lnTo>
                      <a:pt x="606" y="838"/>
                    </a:lnTo>
                    <a:lnTo>
                      <a:pt x="610" y="838"/>
                    </a:lnTo>
                    <a:lnTo>
                      <a:pt x="610" y="837"/>
                    </a:lnTo>
                    <a:lnTo>
                      <a:pt x="611" y="836"/>
                    </a:lnTo>
                    <a:lnTo>
                      <a:pt x="614" y="830"/>
                    </a:lnTo>
                    <a:lnTo>
                      <a:pt x="614" y="829"/>
                    </a:lnTo>
                    <a:lnTo>
                      <a:pt x="614" y="828"/>
                    </a:lnTo>
                    <a:lnTo>
                      <a:pt x="617" y="827"/>
                    </a:lnTo>
                    <a:lnTo>
                      <a:pt x="617" y="826"/>
                    </a:lnTo>
                    <a:lnTo>
                      <a:pt x="618" y="826"/>
                    </a:lnTo>
                    <a:lnTo>
                      <a:pt x="620" y="822"/>
                    </a:lnTo>
                    <a:lnTo>
                      <a:pt x="622" y="820"/>
                    </a:lnTo>
                    <a:lnTo>
                      <a:pt x="625" y="816"/>
                    </a:lnTo>
                    <a:lnTo>
                      <a:pt x="625" y="815"/>
                    </a:lnTo>
                    <a:lnTo>
                      <a:pt x="625" y="813"/>
                    </a:lnTo>
                    <a:lnTo>
                      <a:pt x="626" y="813"/>
                    </a:lnTo>
                    <a:lnTo>
                      <a:pt x="626" y="812"/>
                    </a:lnTo>
                    <a:lnTo>
                      <a:pt x="627" y="811"/>
                    </a:lnTo>
                    <a:lnTo>
                      <a:pt x="627" y="809"/>
                    </a:lnTo>
                    <a:lnTo>
                      <a:pt x="628" y="808"/>
                    </a:lnTo>
                    <a:lnTo>
                      <a:pt x="630" y="805"/>
                    </a:lnTo>
                    <a:lnTo>
                      <a:pt x="630" y="804"/>
                    </a:lnTo>
                    <a:lnTo>
                      <a:pt x="631" y="803"/>
                    </a:lnTo>
                    <a:lnTo>
                      <a:pt x="632" y="798"/>
                    </a:lnTo>
                    <a:lnTo>
                      <a:pt x="633" y="796"/>
                    </a:lnTo>
                    <a:lnTo>
                      <a:pt x="634" y="794"/>
                    </a:lnTo>
                    <a:lnTo>
                      <a:pt x="635" y="787"/>
                    </a:lnTo>
                    <a:lnTo>
                      <a:pt x="636" y="787"/>
                    </a:lnTo>
                    <a:lnTo>
                      <a:pt x="638" y="783"/>
                    </a:lnTo>
                    <a:lnTo>
                      <a:pt x="638" y="779"/>
                    </a:lnTo>
                    <a:lnTo>
                      <a:pt x="639" y="778"/>
                    </a:lnTo>
                    <a:lnTo>
                      <a:pt x="639" y="776"/>
                    </a:lnTo>
                    <a:lnTo>
                      <a:pt x="642" y="773"/>
                    </a:lnTo>
                    <a:lnTo>
                      <a:pt x="642" y="772"/>
                    </a:lnTo>
                    <a:lnTo>
                      <a:pt x="643" y="771"/>
                    </a:lnTo>
                    <a:lnTo>
                      <a:pt x="643" y="770"/>
                    </a:lnTo>
                    <a:lnTo>
                      <a:pt x="644" y="767"/>
                    </a:lnTo>
                    <a:lnTo>
                      <a:pt x="644" y="766"/>
                    </a:lnTo>
                    <a:lnTo>
                      <a:pt x="646" y="765"/>
                    </a:lnTo>
                    <a:lnTo>
                      <a:pt x="646" y="763"/>
                    </a:lnTo>
                    <a:lnTo>
                      <a:pt x="647" y="763"/>
                    </a:lnTo>
                    <a:lnTo>
                      <a:pt x="649" y="762"/>
                    </a:lnTo>
                    <a:lnTo>
                      <a:pt x="649" y="762"/>
                    </a:lnTo>
                    <a:lnTo>
                      <a:pt x="648" y="759"/>
                    </a:lnTo>
                    <a:lnTo>
                      <a:pt x="648" y="757"/>
                    </a:lnTo>
                    <a:lnTo>
                      <a:pt x="647" y="756"/>
                    </a:lnTo>
                    <a:lnTo>
                      <a:pt x="648" y="754"/>
                    </a:lnTo>
                    <a:lnTo>
                      <a:pt x="648" y="752"/>
                    </a:lnTo>
                    <a:lnTo>
                      <a:pt x="648" y="752"/>
                    </a:lnTo>
                    <a:lnTo>
                      <a:pt x="648" y="751"/>
                    </a:lnTo>
                    <a:lnTo>
                      <a:pt x="649" y="751"/>
                    </a:lnTo>
                    <a:lnTo>
                      <a:pt x="648" y="750"/>
                    </a:lnTo>
                    <a:lnTo>
                      <a:pt x="648" y="749"/>
                    </a:lnTo>
                    <a:lnTo>
                      <a:pt x="650" y="749"/>
                    </a:lnTo>
                    <a:lnTo>
                      <a:pt x="651" y="747"/>
                    </a:lnTo>
                    <a:lnTo>
                      <a:pt x="650" y="746"/>
                    </a:lnTo>
                    <a:lnTo>
                      <a:pt x="649" y="742"/>
                    </a:lnTo>
                    <a:lnTo>
                      <a:pt x="651" y="741"/>
                    </a:lnTo>
                    <a:lnTo>
                      <a:pt x="651" y="739"/>
                    </a:lnTo>
                    <a:lnTo>
                      <a:pt x="653" y="737"/>
                    </a:lnTo>
                    <a:lnTo>
                      <a:pt x="653" y="736"/>
                    </a:lnTo>
                    <a:lnTo>
                      <a:pt x="652" y="736"/>
                    </a:lnTo>
                    <a:lnTo>
                      <a:pt x="652" y="735"/>
                    </a:lnTo>
                    <a:lnTo>
                      <a:pt x="652" y="734"/>
                    </a:lnTo>
                    <a:lnTo>
                      <a:pt x="651" y="733"/>
                    </a:lnTo>
                    <a:lnTo>
                      <a:pt x="652" y="732"/>
                    </a:lnTo>
                    <a:lnTo>
                      <a:pt x="652" y="728"/>
                    </a:lnTo>
                    <a:lnTo>
                      <a:pt x="653" y="725"/>
                    </a:lnTo>
                    <a:lnTo>
                      <a:pt x="653" y="723"/>
                    </a:lnTo>
                    <a:lnTo>
                      <a:pt x="654" y="722"/>
                    </a:lnTo>
                    <a:lnTo>
                      <a:pt x="655" y="718"/>
                    </a:lnTo>
                    <a:lnTo>
                      <a:pt x="657" y="712"/>
                    </a:lnTo>
                    <a:lnTo>
                      <a:pt x="657" y="710"/>
                    </a:lnTo>
                    <a:lnTo>
                      <a:pt x="661" y="706"/>
                    </a:lnTo>
                    <a:lnTo>
                      <a:pt x="661" y="704"/>
                    </a:lnTo>
                    <a:lnTo>
                      <a:pt x="665" y="701"/>
                    </a:lnTo>
                    <a:lnTo>
                      <a:pt x="665" y="695"/>
                    </a:lnTo>
                    <a:lnTo>
                      <a:pt x="665" y="694"/>
                    </a:lnTo>
                    <a:lnTo>
                      <a:pt x="665" y="688"/>
                    </a:lnTo>
                    <a:lnTo>
                      <a:pt x="664" y="681"/>
                    </a:lnTo>
                    <a:lnTo>
                      <a:pt x="663" y="678"/>
                    </a:lnTo>
                    <a:lnTo>
                      <a:pt x="663" y="676"/>
                    </a:lnTo>
                    <a:lnTo>
                      <a:pt x="662" y="670"/>
                    </a:lnTo>
                    <a:lnTo>
                      <a:pt x="663" y="666"/>
                    </a:lnTo>
                    <a:lnTo>
                      <a:pt x="664" y="665"/>
                    </a:lnTo>
                    <a:lnTo>
                      <a:pt x="666" y="664"/>
                    </a:lnTo>
                    <a:lnTo>
                      <a:pt x="667" y="667"/>
                    </a:lnTo>
                    <a:lnTo>
                      <a:pt x="669" y="668"/>
                    </a:lnTo>
                    <a:lnTo>
                      <a:pt x="669" y="668"/>
                    </a:lnTo>
                    <a:lnTo>
                      <a:pt x="670" y="668"/>
                    </a:lnTo>
                    <a:lnTo>
                      <a:pt x="671" y="669"/>
                    </a:lnTo>
                    <a:lnTo>
                      <a:pt x="672" y="669"/>
                    </a:lnTo>
                    <a:lnTo>
                      <a:pt x="672" y="668"/>
                    </a:lnTo>
                    <a:lnTo>
                      <a:pt x="673" y="668"/>
                    </a:lnTo>
                    <a:lnTo>
                      <a:pt x="674" y="667"/>
                    </a:lnTo>
                    <a:lnTo>
                      <a:pt x="677" y="667"/>
                    </a:lnTo>
                    <a:lnTo>
                      <a:pt x="678" y="668"/>
                    </a:lnTo>
                    <a:lnTo>
                      <a:pt x="679" y="668"/>
                    </a:lnTo>
                    <a:lnTo>
                      <a:pt x="679" y="668"/>
                    </a:lnTo>
                    <a:lnTo>
                      <a:pt x="680" y="668"/>
                    </a:lnTo>
                    <a:lnTo>
                      <a:pt x="685" y="666"/>
                    </a:lnTo>
                    <a:lnTo>
                      <a:pt x="685" y="665"/>
                    </a:lnTo>
                    <a:lnTo>
                      <a:pt x="688" y="663"/>
                    </a:lnTo>
                    <a:lnTo>
                      <a:pt x="689" y="663"/>
                    </a:lnTo>
                    <a:lnTo>
                      <a:pt x="691" y="663"/>
                    </a:lnTo>
                    <a:lnTo>
                      <a:pt x="691" y="662"/>
                    </a:lnTo>
                    <a:lnTo>
                      <a:pt x="693" y="661"/>
                    </a:lnTo>
                    <a:lnTo>
                      <a:pt x="694" y="661"/>
                    </a:lnTo>
                    <a:lnTo>
                      <a:pt x="695" y="660"/>
                    </a:lnTo>
                    <a:lnTo>
                      <a:pt x="696" y="660"/>
                    </a:lnTo>
                    <a:lnTo>
                      <a:pt x="696" y="659"/>
                    </a:lnTo>
                    <a:lnTo>
                      <a:pt x="695" y="658"/>
                    </a:lnTo>
                    <a:lnTo>
                      <a:pt x="695" y="657"/>
                    </a:lnTo>
                    <a:lnTo>
                      <a:pt x="696" y="656"/>
                    </a:lnTo>
                    <a:lnTo>
                      <a:pt x="699" y="655"/>
                    </a:lnTo>
                    <a:lnTo>
                      <a:pt x="699" y="655"/>
                    </a:lnTo>
                    <a:lnTo>
                      <a:pt x="698" y="655"/>
                    </a:lnTo>
                    <a:lnTo>
                      <a:pt x="698" y="655"/>
                    </a:lnTo>
                    <a:lnTo>
                      <a:pt x="699" y="653"/>
                    </a:lnTo>
                    <a:lnTo>
                      <a:pt x="700" y="653"/>
                    </a:lnTo>
                    <a:lnTo>
                      <a:pt x="700" y="652"/>
                    </a:lnTo>
                    <a:lnTo>
                      <a:pt x="701" y="651"/>
                    </a:lnTo>
                    <a:lnTo>
                      <a:pt x="701" y="653"/>
                    </a:lnTo>
                    <a:lnTo>
                      <a:pt x="701" y="653"/>
                    </a:lnTo>
                    <a:lnTo>
                      <a:pt x="703" y="654"/>
                    </a:lnTo>
                    <a:lnTo>
                      <a:pt x="703" y="653"/>
                    </a:lnTo>
                    <a:lnTo>
                      <a:pt x="704" y="653"/>
                    </a:lnTo>
                    <a:lnTo>
                      <a:pt x="704" y="655"/>
                    </a:lnTo>
                    <a:lnTo>
                      <a:pt x="705" y="655"/>
                    </a:lnTo>
                    <a:lnTo>
                      <a:pt x="706" y="653"/>
                    </a:lnTo>
                    <a:lnTo>
                      <a:pt x="706" y="651"/>
                    </a:lnTo>
                    <a:lnTo>
                      <a:pt x="708" y="651"/>
                    </a:lnTo>
                    <a:lnTo>
                      <a:pt x="709" y="648"/>
                    </a:lnTo>
                    <a:lnTo>
                      <a:pt x="711" y="647"/>
                    </a:lnTo>
                    <a:lnTo>
                      <a:pt x="714" y="646"/>
                    </a:lnTo>
                    <a:lnTo>
                      <a:pt x="716" y="645"/>
                    </a:lnTo>
                    <a:lnTo>
                      <a:pt x="717" y="645"/>
                    </a:lnTo>
                    <a:lnTo>
                      <a:pt x="718" y="646"/>
                    </a:lnTo>
                    <a:lnTo>
                      <a:pt x="719" y="648"/>
                    </a:lnTo>
                    <a:lnTo>
                      <a:pt x="720" y="650"/>
                    </a:lnTo>
                    <a:lnTo>
                      <a:pt x="723" y="648"/>
                    </a:lnTo>
                    <a:lnTo>
                      <a:pt x="724" y="647"/>
                    </a:lnTo>
                    <a:lnTo>
                      <a:pt x="724" y="645"/>
                    </a:lnTo>
                    <a:lnTo>
                      <a:pt x="724" y="645"/>
                    </a:lnTo>
                    <a:lnTo>
                      <a:pt x="724" y="647"/>
                    </a:lnTo>
                    <a:lnTo>
                      <a:pt x="722" y="648"/>
                    </a:lnTo>
                    <a:lnTo>
                      <a:pt x="721" y="648"/>
                    </a:lnTo>
                    <a:lnTo>
                      <a:pt x="720" y="646"/>
                    </a:lnTo>
                    <a:lnTo>
                      <a:pt x="719" y="644"/>
                    </a:lnTo>
                    <a:lnTo>
                      <a:pt x="718" y="643"/>
                    </a:lnTo>
                    <a:lnTo>
                      <a:pt x="716" y="643"/>
                    </a:lnTo>
                    <a:lnTo>
                      <a:pt x="714" y="645"/>
                    </a:lnTo>
                    <a:lnTo>
                      <a:pt x="712" y="645"/>
                    </a:lnTo>
                    <a:lnTo>
                      <a:pt x="708" y="643"/>
                    </a:lnTo>
                    <a:lnTo>
                      <a:pt x="708" y="644"/>
                    </a:lnTo>
                    <a:lnTo>
                      <a:pt x="706" y="645"/>
                    </a:lnTo>
                    <a:lnTo>
                      <a:pt x="704" y="647"/>
                    </a:lnTo>
                    <a:lnTo>
                      <a:pt x="703" y="647"/>
                    </a:lnTo>
                    <a:lnTo>
                      <a:pt x="702" y="646"/>
                    </a:lnTo>
                    <a:lnTo>
                      <a:pt x="698" y="647"/>
                    </a:lnTo>
                    <a:lnTo>
                      <a:pt x="693" y="650"/>
                    </a:lnTo>
                    <a:lnTo>
                      <a:pt x="692" y="649"/>
                    </a:lnTo>
                    <a:lnTo>
                      <a:pt x="690" y="650"/>
                    </a:lnTo>
                    <a:lnTo>
                      <a:pt x="690" y="651"/>
                    </a:lnTo>
                    <a:lnTo>
                      <a:pt x="687" y="651"/>
                    </a:lnTo>
                    <a:lnTo>
                      <a:pt x="686" y="652"/>
                    </a:lnTo>
                    <a:lnTo>
                      <a:pt x="678" y="653"/>
                    </a:lnTo>
                    <a:lnTo>
                      <a:pt x="675" y="655"/>
                    </a:lnTo>
                    <a:lnTo>
                      <a:pt x="673" y="655"/>
                    </a:lnTo>
                    <a:lnTo>
                      <a:pt x="670" y="656"/>
                    </a:lnTo>
                    <a:lnTo>
                      <a:pt x="669" y="656"/>
                    </a:lnTo>
                    <a:lnTo>
                      <a:pt x="665" y="657"/>
                    </a:lnTo>
                    <a:lnTo>
                      <a:pt x="665" y="657"/>
                    </a:lnTo>
                    <a:lnTo>
                      <a:pt x="658" y="656"/>
                    </a:lnTo>
                    <a:lnTo>
                      <a:pt x="658" y="655"/>
                    </a:lnTo>
                    <a:lnTo>
                      <a:pt x="656" y="653"/>
                    </a:lnTo>
                    <a:lnTo>
                      <a:pt x="655" y="650"/>
                    </a:lnTo>
                    <a:lnTo>
                      <a:pt x="654" y="649"/>
                    </a:lnTo>
                    <a:lnTo>
                      <a:pt x="652" y="643"/>
                    </a:lnTo>
                    <a:lnTo>
                      <a:pt x="651" y="642"/>
                    </a:lnTo>
                    <a:lnTo>
                      <a:pt x="651" y="641"/>
                    </a:lnTo>
                    <a:lnTo>
                      <a:pt x="649" y="639"/>
                    </a:lnTo>
                    <a:lnTo>
                      <a:pt x="649" y="636"/>
                    </a:lnTo>
                    <a:lnTo>
                      <a:pt x="648" y="636"/>
                    </a:lnTo>
                    <a:lnTo>
                      <a:pt x="647" y="634"/>
                    </a:lnTo>
                    <a:lnTo>
                      <a:pt x="647" y="634"/>
                    </a:lnTo>
                    <a:lnTo>
                      <a:pt x="646" y="632"/>
                    </a:lnTo>
                    <a:lnTo>
                      <a:pt x="644" y="630"/>
                    </a:lnTo>
                    <a:lnTo>
                      <a:pt x="644" y="628"/>
                    </a:lnTo>
                    <a:lnTo>
                      <a:pt x="643" y="627"/>
                    </a:lnTo>
                    <a:lnTo>
                      <a:pt x="643" y="626"/>
                    </a:lnTo>
                    <a:lnTo>
                      <a:pt x="642" y="625"/>
                    </a:lnTo>
                    <a:lnTo>
                      <a:pt x="642" y="623"/>
                    </a:lnTo>
                    <a:lnTo>
                      <a:pt x="641" y="621"/>
                    </a:lnTo>
                    <a:lnTo>
                      <a:pt x="640" y="620"/>
                    </a:lnTo>
                    <a:lnTo>
                      <a:pt x="639" y="619"/>
                    </a:lnTo>
                    <a:lnTo>
                      <a:pt x="638" y="617"/>
                    </a:lnTo>
                    <a:lnTo>
                      <a:pt x="637" y="615"/>
                    </a:lnTo>
                    <a:lnTo>
                      <a:pt x="636" y="614"/>
                    </a:lnTo>
                    <a:lnTo>
                      <a:pt x="636" y="614"/>
                    </a:lnTo>
                    <a:lnTo>
                      <a:pt x="631" y="609"/>
                    </a:lnTo>
                    <a:lnTo>
                      <a:pt x="631" y="608"/>
                    </a:lnTo>
                    <a:lnTo>
                      <a:pt x="630" y="606"/>
                    </a:lnTo>
                    <a:lnTo>
                      <a:pt x="631" y="601"/>
                    </a:lnTo>
                    <a:lnTo>
                      <a:pt x="631" y="600"/>
                    </a:lnTo>
                    <a:lnTo>
                      <a:pt x="632" y="598"/>
                    </a:lnTo>
                    <a:lnTo>
                      <a:pt x="632" y="598"/>
                    </a:lnTo>
                    <a:lnTo>
                      <a:pt x="632" y="597"/>
                    </a:lnTo>
                    <a:lnTo>
                      <a:pt x="633" y="595"/>
                    </a:lnTo>
                    <a:lnTo>
                      <a:pt x="633" y="593"/>
                    </a:lnTo>
                    <a:lnTo>
                      <a:pt x="635" y="592"/>
                    </a:lnTo>
                    <a:lnTo>
                      <a:pt x="634" y="590"/>
                    </a:lnTo>
                    <a:lnTo>
                      <a:pt x="635" y="588"/>
                    </a:lnTo>
                    <a:lnTo>
                      <a:pt x="635" y="585"/>
                    </a:lnTo>
                    <a:lnTo>
                      <a:pt x="636" y="584"/>
                    </a:lnTo>
                    <a:lnTo>
                      <a:pt x="636" y="582"/>
                    </a:lnTo>
                    <a:lnTo>
                      <a:pt x="639" y="579"/>
                    </a:lnTo>
                    <a:lnTo>
                      <a:pt x="640" y="576"/>
                    </a:lnTo>
                    <a:lnTo>
                      <a:pt x="642" y="571"/>
                    </a:lnTo>
                    <a:lnTo>
                      <a:pt x="643" y="571"/>
                    </a:lnTo>
                    <a:lnTo>
                      <a:pt x="642" y="569"/>
                    </a:lnTo>
                    <a:lnTo>
                      <a:pt x="644" y="568"/>
                    </a:lnTo>
                    <a:lnTo>
                      <a:pt x="644" y="567"/>
                    </a:lnTo>
                    <a:lnTo>
                      <a:pt x="646" y="566"/>
                    </a:lnTo>
                    <a:lnTo>
                      <a:pt x="645" y="564"/>
                    </a:lnTo>
                    <a:lnTo>
                      <a:pt x="651" y="562"/>
                    </a:lnTo>
                    <a:lnTo>
                      <a:pt x="652" y="561"/>
                    </a:lnTo>
                    <a:lnTo>
                      <a:pt x="653" y="559"/>
                    </a:lnTo>
                    <a:lnTo>
                      <a:pt x="655" y="557"/>
                    </a:lnTo>
                    <a:lnTo>
                      <a:pt x="657" y="556"/>
                    </a:lnTo>
                    <a:lnTo>
                      <a:pt x="658" y="555"/>
                    </a:lnTo>
                    <a:lnTo>
                      <a:pt x="661" y="552"/>
                    </a:lnTo>
                    <a:lnTo>
                      <a:pt x="663" y="551"/>
                    </a:lnTo>
                    <a:lnTo>
                      <a:pt x="664" y="544"/>
                    </a:lnTo>
                    <a:lnTo>
                      <a:pt x="663" y="542"/>
                    </a:lnTo>
                    <a:lnTo>
                      <a:pt x="663" y="539"/>
                    </a:lnTo>
                    <a:lnTo>
                      <a:pt x="662" y="536"/>
                    </a:lnTo>
                    <a:lnTo>
                      <a:pt x="663" y="535"/>
                    </a:lnTo>
                    <a:lnTo>
                      <a:pt x="665" y="533"/>
                    </a:lnTo>
                    <a:lnTo>
                      <a:pt x="665" y="532"/>
                    </a:lnTo>
                    <a:lnTo>
                      <a:pt x="666" y="532"/>
                    </a:lnTo>
                    <a:lnTo>
                      <a:pt x="667" y="530"/>
                    </a:lnTo>
                    <a:lnTo>
                      <a:pt x="668" y="530"/>
                    </a:lnTo>
                    <a:lnTo>
                      <a:pt x="668" y="531"/>
                    </a:lnTo>
                    <a:lnTo>
                      <a:pt x="667" y="532"/>
                    </a:lnTo>
                    <a:lnTo>
                      <a:pt x="667" y="533"/>
                    </a:lnTo>
                    <a:lnTo>
                      <a:pt x="665" y="533"/>
                    </a:lnTo>
                    <a:lnTo>
                      <a:pt x="666" y="537"/>
                    </a:lnTo>
                    <a:lnTo>
                      <a:pt x="668" y="537"/>
                    </a:lnTo>
                    <a:lnTo>
                      <a:pt x="672" y="536"/>
                    </a:lnTo>
                    <a:lnTo>
                      <a:pt x="673" y="535"/>
                    </a:lnTo>
                    <a:lnTo>
                      <a:pt x="674" y="534"/>
                    </a:lnTo>
                    <a:lnTo>
                      <a:pt x="674" y="533"/>
                    </a:lnTo>
                    <a:lnTo>
                      <a:pt x="675" y="532"/>
                    </a:lnTo>
                    <a:lnTo>
                      <a:pt x="676" y="531"/>
                    </a:lnTo>
                    <a:lnTo>
                      <a:pt x="677" y="531"/>
                    </a:lnTo>
                    <a:lnTo>
                      <a:pt x="678" y="531"/>
                    </a:lnTo>
                    <a:lnTo>
                      <a:pt x="680" y="530"/>
                    </a:lnTo>
                    <a:lnTo>
                      <a:pt x="681" y="528"/>
                    </a:lnTo>
                    <a:lnTo>
                      <a:pt x="682" y="528"/>
                    </a:lnTo>
                    <a:lnTo>
                      <a:pt x="683" y="527"/>
                    </a:lnTo>
                    <a:lnTo>
                      <a:pt x="683" y="526"/>
                    </a:lnTo>
                    <a:lnTo>
                      <a:pt x="683" y="528"/>
                    </a:lnTo>
                    <a:lnTo>
                      <a:pt x="684" y="528"/>
                    </a:lnTo>
                    <a:lnTo>
                      <a:pt x="686" y="527"/>
                    </a:lnTo>
                    <a:lnTo>
                      <a:pt x="686" y="526"/>
                    </a:lnTo>
                    <a:lnTo>
                      <a:pt x="691" y="525"/>
                    </a:lnTo>
                    <a:lnTo>
                      <a:pt x="691" y="524"/>
                    </a:lnTo>
                    <a:lnTo>
                      <a:pt x="692" y="523"/>
                    </a:lnTo>
                    <a:lnTo>
                      <a:pt x="692" y="521"/>
                    </a:lnTo>
                    <a:lnTo>
                      <a:pt x="693" y="520"/>
                    </a:lnTo>
                    <a:lnTo>
                      <a:pt x="694" y="520"/>
                    </a:lnTo>
                    <a:lnTo>
                      <a:pt x="695" y="516"/>
                    </a:lnTo>
                    <a:lnTo>
                      <a:pt x="696" y="515"/>
                    </a:lnTo>
                    <a:lnTo>
                      <a:pt x="702" y="514"/>
                    </a:lnTo>
                    <a:lnTo>
                      <a:pt x="704" y="511"/>
                    </a:lnTo>
                    <a:lnTo>
                      <a:pt x="705" y="511"/>
                    </a:lnTo>
                    <a:lnTo>
                      <a:pt x="708" y="507"/>
                    </a:lnTo>
                    <a:lnTo>
                      <a:pt x="711" y="506"/>
                    </a:lnTo>
                    <a:lnTo>
                      <a:pt x="711" y="505"/>
                    </a:lnTo>
                    <a:lnTo>
                      <a:pt x="712" y="505"/>
                    </a:lnTo>
                    <a:lnTo>
                      <a:pt x="713" y="504"/>
                    </a:lnTo>
                    <a:lnTo>
                      <a:pt x="715" y="505"/>
                    </a:lnTo>
                    <a:lnTo>
                      <a:pt x="715" y="505"/>
                    </a:lnTo>
                    <a:lnTo>
                      <a:pt x="717" y="505"/>
                    </a:lnTo>
                    <a:lnTo>
                      <a:pt x="720" y="507"/>
                    </a:lnTo>
                    <a:lnTo>
                      <a:pt x="721" y="505"/>
                    </a:lnTo>
                    <a:lnTo>
                      <a:pt x="721" y="504"/>
                    </a:lnTo>
                    <a:lnTo>
                      <a:pt x="724" y="503"/>
                    </a:lnTo>
                    <a:lnTo>
                      <a:pt x="724" y="502"/>
                    </a:lnTo>
                    <a:lnTo>
                      <a:pt x="724" y="502"/>
                    </a:lnTo>
                    <a:lnTo>
                      <a:pt x="721" y="503"/>
                    </a:lnTo>
                    <a:lnTo>
                      <a:pt x="720" y="504"/>
                    </a:lnTo>
                    <a:lnTo>
                      <a:pt x="720" y="506"/>
                    </a:lnTo>
                    <a:lnTo>
                      <a:pt x="715" y="503"/>
                    </a:lnTo>
                    <a:lnTo>
                      <a:pt x="713" y="503"/>
                    </a:lnTo>
                    <a:lnTo>
                      <a:pt x="710" y="505"/>
                    </a:lnTo>
                    <a:lnTo>
                      <a:pt x="708" y="505"/>
                    </a:lnTo>
                    <a:lnTo>
                      <a:pt x="706" y="506"/>
                    </a:lnTo>
                    <a:lnTo>
                      <a:pt x="704" y="506"/>
                    </a:lnTo>
                    <a:lnTo>
                      <a:pt x="703" y="508"/>
                    </a:lnTo>
                    <a:lnTo>
                      <a:pt x="702" y="509"/>
                    </a:lnTo>
                    <a:lnTo>
                      <a:pt x="699" y="511"/>
                    </a:lnTo>
                    <a:lnTo>
                      <a:pt x="696" y="513"/>
                    </a:lnTo>
                    <a:lnTo>
                      <a:pt x="695" y="513"/>
                    </a:lnTo>
                    <a:lnTo>
                      <a:pt x="695" y="512"/>
                    </a:lnTo>
                    <a:lnTo>
                      <a:pt x="694" y="512"/>
                    </a:lnTo>
                    <a:lnTo>
                      <a:pt x="694" y="513"/>
                    </a:lnTo>
                    <a:lnTo>
                      <a:pt x="691" y="513"/>
                    </a:lnTo>
                    <a:lnTo>
                      <a:pt x="690" y="514"/>
                    </a:lnTo>
                    <a:lnTo>
                      <a:pt x="690" y="515"/>
                    </a:lnTo>
                    <a:lnTo>
                      <a:pt x="689" y="515"/>
                    </a:lnTo>
                    <a:lnTo>
                      <a:pt x="687" y="515"/>
                    </a:lnTo>
                    <a:lnTo>
                      <a:pt x="686" y="517"/>
                    </a:lnTo>
                    <a:lnTo>
                      <a:pt x="682" y="517"/>
                    </a:lnTo>
                    <a:lnTo>
                      <a:pt x="682" y="518"/>
                    </a:lnTo>
                    <a:lnTo>
                      <a:pt x="679" y="518"/>
                    </a:lnTo>
                    <a:lnTo>
                      <a:pt x="677" y="520"/>
                    </a:lnTo>
                    <a:lnTo>
                      <a:pt x="675" y="524"/>
                    </a:lnTo>
                    <a:lnTo>
                      <a:pt x="673" y="527"/>
                    </a:lnTo>
                    <a:lnTo>
                      <a:pt x="670" y="526"/>
                    </a:lnTo>
                    <a:lnTo>
                      <a:pt x="669" y="527"/>
                    </a:lnTo>
                    <a:lnTo>
                      <a:pt x="667" y="527"/>
                    </a:lnTo>
                    <a:lnTo>
                      <a:pt x="667" y="528"/>
                    </a:lnTo>
                    <a:lnTo>
                      <a:pt x="666" y="529"/>
                    </a:lnTo>
                    <a:lnTo>
                      <a:pt x="665" y="527"/>
                    </a:lnTo>
                    <a:lnTo>
                      <a:pt x="663" y="526"/>
                    </a:lnTo>
                    <a:lnTo>
                      <a:pt x="663" y="526"/>
                    </a:lnTo>
                    <a:lnTo>
                      <a:pt x="661" y="525"/>
                    </a:lnTo>
                    <a:lnTo>
                      <a:pt x="661" y="524"/>
                    </a:lnTo>
                    <a:lnTo>
                      <a:pt x="658" y="521"/>
                    </a:lnTo>
                    <a:lnTo>
                      <a:pt x="658" y="519"/>
                    </a:lnTo>
                    <a:lnTo>
                      <a:pt x="657" y="517"/>
                    </a:lnTo>
                    <a:lnTo>
                      <a:pt x="657" y="517"/>
                    </a:lnTo>
                    <a:lnTo>
                      <a:pt x="657" y="515"/>
                    </a:lnTo>
                    <a:lnTo>
                      <a:pt x="654" y="514"/>
                    </a:lnTo>
                    <a:lnTo>
                      <a:pt x="654" y="512"/>
                    </a:lnTo>
                    <a:lnTo>
                      <a:pt x="653" y="510"/>
                    </a:lnTo>
                    <a:lnTo>
                      <a:pt x="652" y="507"/>
                    </a:lnTo>
                    <a:lnTo>
                      <a:pt x="651" y="503"/>
                    </a:lnTo>
                    <a:lnTo>
                      <a:pt x="649" y="501"/>
                    </a:lnTo>
                    <a:lnTo>
                      <a:pt x="647" y="500"/>
                    </a:lnTo>
                    <a:lnTo>
                      <a:pt x="645" y="496"/>
                    </a:lnTo>
                    <a:lnTo>
                      <a:pt x="644" y="496"/>
                    </a:lnTo>
                    <a:lnTo>
                      <a:pt x="643" y="494"/>
                    </a:lnTo>
                    <a:lnTo>
                      <a:pt x="641" y="492"/>
                    </a:lnTo>
                    <a:lnTo>
                      <a:pt x="641" y="491"/>
                    </a:lnTo>
                    <a:lnTo>
                      <a:pt x="637" y="487"/>
                    </a:lnTo>
                    <a:lnTo>
                      <a:pt x="636" y="484"/>
                    </a:lnTo>
                    <a:lnTo>
                      <a:pt x="633" y="480"/>
                    </a:lnTo>
                    <a:lnTo>
                      <a:pt x="633" y="480"/>
                    </a:lnTo>
                    <a:lnTo>
                      <a:pt x="632" y="479"/>
                    </a:lnTo>
                    <a:lnTo>
                      <a:pt x="630" y="476"/>
                    </a:lnTo>
                    <a:lnTo>
                      <a:pt x="627" y="474"/>
                    </a:lnTo>
                    <a:lnTo>
                      <a:pt x="626" y="471"/>
                    </a:lnTo>
                    <a:lnTo>
                      <a:pt x="625" y="469"/>
                    </a:lnTo>
                    <a:lnTo>
                      <a:pt x="623" y="467"/>
                    </a:lnTo>
                    <a:lnTo>
                      <a:pt x="623" y="467"/>
                    </a:lnTo>
                    <a:lnTo>
                      <a:pt x="621" y="463"/>
                    </a:lnTo>
                    <a:lnTo>
                      <a:pt x="620" y="463"/>
                    </a:lnTo>
                    <a:lnTo>
                      <a:pt x="620" y="460"/>
                    </a:lnTo>
                    <a:lnTo>
                      <a:pt x="618" y="459"/>
                    </a:lnTo>
                    <a:lnTo>
                      <a:pt x="618" y="457"/>
                    </a:lnTo>
                    <a:lnTo>
                      <a:pt x="620" y="457"/>
                    </a:lnTo>
                    <a:lnTo>
                      <a:pt x="620" y="456"/>
                    </a:lnTo>
                    <a:lnTo>
                      <a:pt x="621" y="454"/>
                    </a:lnTo>
                    <a:lnTo>
                      <a:pt x="621" y="454"/>
                    </a:lnTo>
                    <a:lnTo>
                      <a:pt x="623" y="452"/>
                    </a:lnTo>
                    <a:lnTo>
                      <a:pt x="624" y="451"/>
                    </a:lnTo>
                    <a:lnTo>
                      <a:pt x="627" y="450"/>
                    </a:lnTo>
                    <a:lnTo>
                      <a:pt x="627" y="449"/>
                    </a:lnTo>
                    <a:lnTo>
                      <a:pt x="630" y="448"/>
                    </a:lnTo>
                    <a:lnTo>
                      <a:pt x="631" y="447"/>
                    </a:lnTo>
                    <a:lnTo>
                      <a:pt x="631" y="447"/>
                    </a:lnTo>
                    <a:lnTo>
                      <a:pt x="631" y="448"/>
                    </a:lnTo>
                    <a:lnTo>
                      <a:pt x="630" y="448"/>
                    </a:lnTo>
                    <a:lnTo>
                      <a:pt x="630" y="449"/>
                    </a:lnTo>
                    <a:lnTo>
                      <a:pt x="628" y="451"/>
                    </a:lnTo>
                    <a:lnTo>
                      <a:pt x="628" y="451"/>
                    </a:lnTo>
                    <a:lnTo>
                      <a:pt x="630" y="450"/>
                    </a:lnTo>
                    <a:lnTo>
                      <a:pt x="631" y="450"/>
                    </a:lnTo>
                    <a:lnTo>
                      <a:pt x="630" y="452"/>
                    </a:lnTo>
                    <a:lnTo>
                      <a:pt x="632" y="452"/>
                    </a:lnTo>
                    <a:lnTo>
                      <a:pt x="633" y="450"/>
                    </a:lnTo>
                    <a:lnTo>
                      <a:pt x="635" y="449"/>
                    </a:lnTo>
                    <a:lnTo>
                      <a:pt x="635" y="446"/>
                    </a:lnTo>
                    <a:lnTo>
                      <a:pt x="636" y="446"/>
                    </a:lnTo>
                    <a:lnTo>
                      <a:pt x="637" y="446"/>
                    </a:lnTo>
                    <a:lnTo>
                      <a:pt x="637" y="445"/>
                    </a:lnTo>
                    <a:lnTo>
                      <a:pt x="635" y="446"/>
                    </a:lnTo>
                    <a:lnTo>
                      <a:pt x="635" y="446"/>
                    </a:lnTo>
                    <a:lnTo>
                      <a:pt x="633" y="446"/>
                    </a:lnTo>
                    <a:lnTo>
                      <a:pt x="632" y="446"/>
                    </a:lnTo>
                    <a:lnTo>
                      <a:pt x="631" y="446"/>
                    </a:lnTo>
                    <a:lnTo>
                      <a:pt x="631" y="444"/>
                    </a:lnTo>
                    <a:lnTo>
                      <a:pt x="631" y="444"/>
                    </a:lnTo>
                    <a:lnTo>
                      <a:pt x="631" y="443"/>
                    </a:lnTo>
                    <a:lnTo>
                      <a:pt x="631" y="440"/>
                    </a:lnTo>
                    <a:lnTo>
                      <a:pt x="632" y="439"/>
                    </a:lnTo>
                    <a:lnTo>
                      <a:pt x="633" y="436"/>
                    </a:lnTo>
                    <a:lnTo>
                      <a:pt x="635" y="435"/>
                    </a:lnTo>
                    <a:lnTo>
                      <a:pt x="635" y="431"/>
                    </a:lnTo>
                    <a:lnTo>
                      <a:pt x="634" y="427"/>
                    </a:lnTo>
                    <a:lnTo>
                      <a:pt x="632" y="425"/>
                    </a:lnTo>
                    <a:lnTo>
                      <a:pt x="631" y="420"/>
                    </a:lnTo>
                    <a:lnTo>
                      <a:pt x="629" y="419"/>
                    </a:lnTo>
                    <a:lnTo>
                      <a:pt x="628" y="415"/>
                    </a:lnTo>
                    <a:lnTo>
                      <a:pt x="626" y="414"/>
                    </a:lnTo>
                    <a:lnTo>
                      <a:pt x="626" y="413"/>
                    </a:lnTo>
                    <a:lnTo>
                      <a:pt x="624" y="409"/>
                    </a:lnTo>
                    <a:lnTo>
                      <a:pt x="623" y="404"/>
                    </a:lnTo>
                    <a:lnTo>
                      <a:pt x="622" y="403"/>
                    </a:lnTo>
                    <a:lnTo>
                      <a:pt x="622" y="400"/>
                    </a:lnTo>
                    <a:lnTo>
                      <a:pt x="623" y="399"/>
                    </a:lnTo>
                    <a:lnTo>
                      <a:pt x="626" y="398"/>
                    </a:lnTo>
                    <a:lnTo>
                      <a:pt x="626" y="398"/>
                    </a:lnTo>
                    <a:lnTo>
                      <a:pt x="629" y="396"/>
                    </a:lnTo>
                    <a:lnTo>
                      <a:pt x="631" y="397"/>
                    </a:lnTo>
                    <a:lnTo>
                      <a:pt x="633" y="396"/>
                    </a:lnTo>
                    <a:lnTo>
                      <a:pt x="635" y="396"/>
                    </a:lnTo>
                    <a:lnTo>
                      <a:pt x="637" y="396"/>
                    </a:lnTo>
                    <a:lnTo>
                      <a:pt x="639" y="394"/>
                    </a:lnTo>
                    <a:lnTo>
                      <a:pt x="650" y="393"/>
                    </a:lnTo>
                    <a:lnTo>
                      <a:pt x="652" y="393"/>
                    </a:lnTo>
                    <a:lnTo>
                      <a:pt x="652" y="394"/>
                    </a:lnTo>
                    <a:lnTo>
                      <a:pt x="654" y="394"/>
                    </a:lnTo>
                    <a:lnTo>
                      <a:pt x="654" y="393"/>
                    </a:lnTo>
                    <a:lnTo>
                      <a:pt x="655" y="392"/>
                    </a:lnTo>
                    <a:lnTo>
                      <a:pt x="659" y="389"/>
                    </a:lnTo>
                    <a:lnTo>
                      <a:pt x="659" y="386"/>
                    </a:lnTo>
                    <a:lnTo>
                      <a:pt x="658" y="386"/>
                    </a:lnTo>
                    <a:lnTo>
                      <a:pt x="659" y="384"/>
                    </a:lnTo>
                    <a:lnTo>
                      <a:pt x="661" y="383"/>
                    </a:lnTo>
                    <a:lnTo>
                      <a:pt x="663" y="383"/>
                    </a:lnTo>
                    <a:lnTo>
                      <a:pt x="663" y="380"/>
                    </a:lnTo>
                    <a:lnTo>
                      <a:pt x="664" y="378"/>
                    </a:lnTo>
                    <a:lnTo>
                      <a:pt x="664" y="377"/>
                    </a:lnTo>
                    <a:lnTo>
                      <a:pt x="665" y="377"/>
                    </a:lnTo>
                    <a:lnTo>
                      <a:pt x="666" y="375"/>
                    </a:lnTo>
                    <a:lnTo>
                      <a:pt x="668" y="375"/>
                    </a:lnTo>
                    <a:lnTo>
                      <a:pt x="670" y="374"/>
                    </a:lnTo>
                    <a:lnTo>
                      <a:pt x="670" y="373"/>
                    </a:lnTo>
                    <a:lnTo>
                      <a:pt x="671" y="372"/>
                    </a:lnTo>
                    <a:lnTo>
                      <a:pt x="671" y="370"/>
                    </a:lnTo>
                    <a:lnTo>
                      <a:pt x="673" y="368"/>
                    </a:lnTo>
                    <a:lnTo>
                      <a:pt x="678" y="368"/>
                    </a:lnTo>
                    <a:lnTo>
                      <a:pt x="678" y="367"/>
                    </a:lnTo>
                    <a:lnTo>
                      <a:pt x="679" y="367"/>
                    </a:lnTo>
                    <a:lnTo>
                      <a:pt x="680" y="366"/>
                    </a:lnTo>
                    <a:lnTo>
                      <a:pt x="681" y="365"/>
                    </a:lnTo>
                    <a:lnTo>
                      <a:pt x="680" y="365"/>
                    </a:lnTo>
                    <a:lnTo>
                      <a:pt x="679" y="365"/>
                    </a:lnTo>
                    <a:lnTo>
                      <a:pt x="677" y="367"/>
                    </a:lnTo>
                    <a:lnTo>
                      <a:pt x="675" y="367"/>
                    </a:lnTo>
                    <a:lnTo>
                      <a:pt x="673" y="367"/>
                    </a:lnTo>
                    <a:lnTo>
                      <a:pt x="670" y="369"/>
                    </a:lnTo>
                    <a:lnTo>
                      <a:pt x="670" y="371"/>
                    </a:lnTo>
                    <a:lnTo>
                      <a:pt x="669" y="373"/>
                    </a:lnTo>
                    <a:lnTo>
                      <a:pt x="668" y="374"/>
                    </a:lnTo>
                    <a:lnTo>
                      <a:pt x="666" y="374"/>
                    </a:lnTo>
                    <a:lnTo>
                      <a:pt x="664" y="376"/>
                    </a:lnTo>
                    <a:lnTo>
                      <a:pt x="663" y="375"/>
                    </a:lnTo>
                    <a:lnTo>
                      <a:pt x="661" y="375"/>
                    </a:lnTo>
                    <a:lnTo>
                      <a:pt x="654" y="378"/>
                    </a:lnTo>
                    <a:lnTo>
                      <a:pt x="652" y="380"/>
                    </a:lnTo>
                    <a:lnTo>
                      <a:pt x="650" y="380"/>
                    </a:lnTo>
                    <a:lnTo>
                      <a:pt x="649" y="382"/>
                    </a:lnTo>
                    <a:lnTo>
                      <a:pt x="649" y="382"/>
                    </a:lnTo>
                    <a:lnTo>
                      <a:pt x="649" y="383"/>
                    </a:lnTo>
                    <a:lnTo>
                      <a:pt x="647" y="384"/>
                    </a:lnTo>
                    <a:lnTo>
                      <a:pt x="644" y="385"/>
                    </a:lnTo>
                    <a:lnTo>
                      <a:pt x="644" y="386"/>
                    </a:lnTo>
                    <a:lnTo>
                      <a:pt x="643" y="388"/>
                    </a:lnTo>
                    <a:lnTo>
                      <a:pt x="641" y="388"/>
                    </a:lnTo>
                    <a:lnTo>
                      <a:pt x="640" y="386"/>
                    </a:lnTo>
                    <a:lnTo>
                      <a:pt x="638" y="386"/>
                    </a:lnTo>
                    <a:lnTo>
                      <a:pt x="638" y="385"/>
                    </a:lnTo>
                    <a:lnTo>
                      <a:pt x="640" y="383"/>
                    </a:lnTo>
                    <a:lnTo>
                      <a:pt x="641" y="381"/>
                    </a:lnTo>
                    <a:lnTo>
                      <a:pt x="640" y="380"/>
                    </a:lnTo>
                    <a:lnTo>
                      <a:pt x="643" y="377"/>
                    </a:lnTo>
                    <a:lnTo>
                      <a:pt x="643" y="376"/>
                    </a:lnTo>
                    <a:lnTo>
                      <a:pt x="641" y="376"/>
                    </a:lnTo>
                    <a:lnTo>
                      <a:pt x="642" y="374"/>
                    </a:lnTo>
                    <a:lnTo>
                      <a:pt x="641" y="374"/>
                    </a:lnTo>
                    <a:lnTo>
                      <a:pt x="638" y="376"/>
                    </a:lnTo>
                    <a:lnTo>
                      <a:pt x="637" y="376"/>
                    </a:lnTo>
                    <a:lnTo>
                      <a:pt x="636" y="374"/>
                    </a:lnTo>
                    <a:lnTo>
                      <a:pt x="636" y="374"/>
                    </a:lnTo>
                    <a:lnTo>
                      <a:pt x="636" y="373"/>
                    </a:lnTo>
                    <a:lnTo>
                      <a:pt x="632" y="373"/>
                    </a:lnTo>
                    <a:lnTo>
                      <a:pt x="632" y="373"/>
                    </a:lnTo>
                    <a:lnTo>
                      <a:pt x="631" y="374"/>
                    </a:lnTo>
                    <a:lnTo>
                      <a:pt x="631" y="376"/>
                    </a:lnTo>
                    <a:lnTo>
                      <a:pt x="632" y="376"/>
                    </a:lnTo>
                    <a:lnTo>
                      <a:pt x="632" y="375"/>
                    </a:lnTo>
                    <a:lnTo>
                      <a:pt x="633" y="376"/>
                    </a:lnTo>
                    <a:lnTo>
                      <a:pt x="632" y="378"/>
                    </a:lnTo>
                    <a:lnTo>
                      <a:pt x="630" y="379"/>
                    </a:lnTo>
                    <a:lnTo>
                      <a:pt x="630" y="381"/>
                    </a:lnTo>
                    <a:lnTo>
                      <a:pt x="628" y="383"/>
                    </a:lnTo>
                    <a:lnTo>
                      <a:pt x="628" y="385"/>
                    </a:lnTo>
                    <a:lnTo>
                      <a:pt x="627" y="385"/>
                    </a:lnTo>
                    <a:lnTo>
                      <a:pt x="626" y="386"/>
                    </a:lnTo>
                    <a:lnTo>
                      <a:pt x="624" y="386"/>
                    </a:lnTo>
                    <a:lnTo>
                      <a:pt x="624" y="388"/>
                    </a:lnTo>
                    <a:lnTo>
                      <a:pt x="620" y="388"/>
                    </a:lnTo>
                    <a:lnTo>
                      <a:pt x="619" y="387"/>
                    </a:lnTo>
                    <a:lnTo>
                      <a:pt x="618" y="388"/>
                    </a:lnTo>
                    <a:lnTo>
                      <a:pt x="619" y="389"/>
                    </a:lnTo>
                    <a:lnTo>
                      <a:pt x="620" y="389"/>
                    </a:lnTo>
                    <a:lnTo>
                      <a:pt x="620" y="390"/>
                    </a:lnTo>
                    <a:lnTo>
                      <a:pt x="610" y="389"/>
                    </a:lnTo>
                    <a:lnTo>
                      <a:pt x="607" y="388"/>
                    </a:lnTo>
                    <a:lnTo>
                      <a:pt x="607" y="387"/>
                    </a:lnTo>
                    <a:lnTo>
                      <a:pt x="605" y="387"/>
                    </a:lnTo>
                    <a:lnTo>
                      <a:pt x="603" y="385"/>
                    </a:lnTo>
                    <a:lnTo>
                      <a:pt x="601" y="385"/>
                    </a:lnTo>
                    <a:lnTo>
                      <a:pt x="601" y="384"/>
                    </a:lnTo>
                    <a:lnTo>
                      <a:pt x="600" y="384"/>
                    </a:lnTo>
                    <a:lnTo>
                      <a:pt x="599" y="385"/>
                    </a:lnTo>
                    <a:lnTo>
                      <a:pt x="596" y="385"/>
                    </a:lnTo>
                    <a:lnTo>
                      <a:pt x="595" y="383"/>
                    </a:lnTo>
                    <a:lnTo>
                      <a:pt x="590" y="381"/>
                    </a:lnTo>
                    <a:lnTo>
                      <a:pt x="590" y="381"/>
                    </a:lnTo>
                    <a:lnTo>
                      <a:pt x="586" y="381"/>
                    </a:lnTo>
                    <a:lnTo>
                      <a:pt x="586" y="380"/>
                    </a:lnTo>
                    <a:lnTo>
                      <a:pt x="584" y="380"/>
                    </a:lnTo>
                    <a:lnTo>
                      <a:pt x="584" y="380"/>
                    </a:lnTo>
                    <a:lnTo>
                      <a:pt x="584" y="381"/>
                    </a:lnTo>
                    <a:lnTo>
                      <a:pt x="583" y="384"/>
                    </a:lnTo>
                    <a:lnTo>
                      <a:pt x="579" y="383"/>
                    </a:lnTo>
                    <a:lnTo>
                      <a:pt x="575" y="384"/>
                    </a:lnTo>
                    <a:lnTo>
                      <a:pt x="572" y="385"/>
                    </a:lnTo>
                    <a:lnTo>
                      <a:pt x="571" y="385"/>
                    </a:lnTo>
                    <a:lnTo>
                      <a:pt x="571" y="386"/>
                    </a:lnTo>
                    <a:lnTo>
                      <a:pt x="568" y="386"/>
                    </a:lnTo>
                    <a:lnTo>
                      <a:pt x="568" y="387"/>
                    </a:lnTo>
                    <a:lnTo>
                      <a:pt x="566" y="387"/>
                    </a:lnTo>
                    <a:lnTo>
                      <a:pt x="565" y="386"/>
                    </a:lnTo>
                    <a:lnTo>
                      <a:pt x="563" y="386"/>
                    </a:lnTo>
                    <a:lnTo>
                      <a:pt x="563" y="386"/>
                    </a:lnTo>
                    <a:lnTo>
                      <a:pt x="559" y="386"/>
                    </a:lnTo>
                    <a:lnTo>
                      <a:pt x="558" y="386"/>
                    </a:lnTo>
                    <a:lnTo>
                      <a:pt x="558" y="387"/>
                    </a:lnTo>
                    <a:lnTo>
                      <a:pt x="556" y="387"/>
                    </a:lnTo>
                    <a:lnTo>
                      <a:pt x="554" y="387"/>
                    </a:lnTo>
                    <a:lnTo>
                      <a:pt x="549" y="387"/>
                    </a:lnTo>
                    <a:lnTo>
                      <a:pt x="548" y="388"/>
                    </a:lnTo>
                    <a:lnTo>
                      <a:pt x="546" y="388"/>
                    </a:lnTo>
                    <a:lnTo>
                      <a:pt x="544" y="389"/>
                    </a:lnTo>
                    <a:lnTo>
                      <a:pt x="543" y="389"/>
                    </a:lnTo>
                    <a:lnTo>
                      <a:pt x="542" y="390"/>
                    </a:lnTo>
                    <a:lnTo>
                      <a:pt x="541" y="390"/>
                    </a:lnTo>
                    <a:lnTo>
                      <a:pt x="540" y="391"/>
                    </a:lnTo>
                    <a:lnTo>
                      <a:pt x="541" y="395"/>
                    </a:lnTo>
                    <a:lnTo>
                      <a:pt x="538" y="397"/>
                    </a:lnTo>
                    <a:lnTo>
                      <a:pt x="538" y="398"/>
                    </a:lnTo>
                    <a:lnTo>
                      <a:pt x="539" y="398"/>
                    </a:lnTo>
                    <a:lnTo>
                      <a:pt x="539" y="399"/>
                    </a:lnTo>
                    <a:lnTo>
                      <a:pt x="539" y="400"/>
                    </a:lnTo>
                    <a:lnTo>
                      <a:pt x="539" y="401"/>
                    </a:lnTo>
                    <a:lnTo>
                      <a:pt x="536" y="401"/>
                    </a:lnTo>
                    <a:lnTo>
                      <a:pt x="535" y="400"/>
                    </a:lnTo>
                    <a:lnTo>
                      <a:pt x="526" y="398"/>
                    </a:lnTo>
                    <a:lnTo>
                      <a:pt x="521" y="398"/>
                    </a:lnTo>
                    <a:lnTo>
                      <a:pt x="519" y="398"/>
                    </a:lnTo>
                    <a:lnTo>
                      <a:pt x="518" y="398"/>
                    </a:lnTo>
                    <a:lnTo>
                      <a:pt x="512" y="398"/>
                    </a:lnTo>
                    <a:lnTo>
                      <a:pt x="507" y="399"/>
                    </a:lnTo>
                    <a:lnTo>
                      <a:pt x="505" y="400"/>
                    </a:lnTo>
                    <a:lnTo>
                      <a:pt x="504" y="402"/>
                    </a:lnTo>
                    <a:lnTo>
                      <a:pt x="504" y="402"/>
                    </a:lnTo>
                    <a:lnTo>
                      <a:pt x="503" y="402"/>
                    </a:lnTo>
                    <a:lnTo>
                      <a:pt x="504" y="405"/>
                    </a:lnTo>
                    <a:lnTo>
                      <a:pt x="503" y="406"/>
                    </a:lnTo>
                    <a:lnTo>
                      <a:pt x="501" y="405"/>
                    </a:lnTo>
                    <a:lnTo>
                      <a:pt x="500" y="402"/>
                    </a:lnTo>
                    <a:lnTo>
                      <a:pt x="502" y="402"/>
                    </a:lnTo>
                    <a:lnTo>
                      <a:pt x="502" y="401"/>
                    </a:lnTo>
                    <a:lnTo>
                      <a:pt x="502" y="401"/>
                    </a:lnTo>
                    <a:lnTo>
                      <a:pt x="500" y="401"/>
                    </a:lnTo>
                    <a:lnTo>
                      <a:pt x="496" y="404"/>
                    </a:lnTo>
                    <a:lnTo>
                      <a:pt x="496" y="404"/>
                    </a:lnTo>
                    <a:lnTo>
                      <a:pt x="497" y="405"/>
                    </a:lnTo>
                    <a:lnTo>
                      <a:pt x="498" y="406"/>
                    </a:lnTo>
                    <a:lnTo>
                      <a:pt x="499" y="406"/>
                    </a:lnTo>
                    <a:lnTo>
                      <a:pt x="502" y="406"/>
                    </a:lnTo>
                    <a:lnTo>
                      <a:pt x="504" y="406"/>
                    </a:lnTo>
                    <a:lnTo>
                      <a:pt x="505" y="406"/>
                    </a:lnTo>
                    <a:lnTo>
                      <a:pt x="506" y="406"/>
                    </a:lnTo>
                    <a:lnTo>
                      <a:pt x="506" y="404"/>
                    </a:lnTo>
                    <a:lnTo>
                      <a:pt x="507" y="404"/>
                    </a:lnTo>
                    <a:lnTo>
                      <a:pt x="506" y="407"/>
                    </a:lnTo>
                    <a:lnTo>
                      <a:pt x="505" y="407"/>
                    </a:lnTo>
                    <a:lnTo>
                      <a:pt x="499" y="407"/>
                    </a:lnTo>
                    <a:lnTo>
                      <a:pt x="495" y="409"/>
                    </a:lnTo>
                    <a:lnTo>
                      <a:pt x="491" y="410"/>
                    </a:lnTo>
                    <a:lnTo>
                      <a:pt x="486" y="411"/>
                    </a:lnTo>
                    <a:lnTo>
                      <a:pt x="485" y="411"/>
                    </a:lnTo>
                    <a:lnTo>
                      <a:pt x="483" y="413"/>
                    </a:lnTo>
                    <a:lnTo>
                      <a:pt x="479" y="415"/>
                    </a:lnTo>
                    <a:lnTo>
                      <a:pt x="478" y="416"/>
                    </a:lnTo>
                    <a:lnTo>
                      <a:pt x="476" y="416"/>
                    </a:lnTo>
                    <a:lnTo>
                      <a:pt x="474" y="417"/>
                    </a:lnTo>
                    <a:lnTo>
                      <a:pt x="475" y="421"/>
                    </a:lnTo>
                    <a:lnTo>
                      <a:pt x="471" y="422"/>
                    </a:lnTo>
                    <a:lnTo>
                      <a:pt x="469" y="425"/>
                    </a:lnTo>
                    <a:lnTo>
                      <a:pt x="468" y="427"/>
                    </a:lnTo>
                    <a:lnTo>
                      <a:pt x="472" y="430"/>
                    </a:lnTo>
                    <a:lnTo>
                      <a:pt x="472" y="433"/>
                    </a:lnTo>
                    <a:lnTo>
                      <a:pt x="470" y="435"/>
                    </a:lnTo>
                    <a:lnTo>
                      <a:pt x="467" y="435"/>
                    </a:lnTo>
                    <a:lnTo>
                      <a:pt x="466" y="436"/>
                    </a:lnTo>
                    <a:lnTo>
                      <a:pt x="461" y="439"/>
                    </a:lnTo>
                    <a:lnTo>
                      <a:pt x="459" y="442"/>
                    </a:lnTo>
                    <a:lnTo>
                      <a:pt x="458" y="444"/>
                    </a:lnTo>
                    <a:lnTo>
                      <a:pt x="458" y="446"/>
                    </a:lnTo>
                    <a:lnTo>
                      <a:pt x="457" y="447"/>
                    </a:lnTo>
                    <a:lnTo>
                      <a:pt x="457" y="448"/>
                    </a:lnTo>
                    <a:lnTo>
                      <a:pt x="459" y="448"/>
                    </a:lnTo>
                    <a:lnTo>
                      <a:pt x="460" y="449"/>
                    </a:lnTo>
                    <a:lnTo>
                      <a:pt x="460" y="450"/>
                    </a:lnTo>
                    <a:lnTo>
                      <a:pt x="458" y="452"/>
                    </a:lnTo>
                    <a:lnTo>
                      <a:pt x="457" y="454"/>
                    </a:lnTo>
                    <a:lnTo>
                      <a:pt x="457" y="457"/>
                    </a:lnTo>
                    <a:lnTo>
                      <a:pt x="459" y="458"/>
                    </a:lnTo>
                    <a:lnTo>
                      <a:pt x="459" y="460"/>
                    </a:lnTo>
                    <a:lnTo>
                      <a:pt x="462" y="461"/>
                    </a:lnTo>
                    <a:lnTo>
                      <a:pt x="463" y="459"/>
                    </a:lnTo>
                    <a:lnTo>
                      <a:pt x="464" y="459"/>
                    </a:lnTo>
                    <a:lnTo>
                      <a:pt x="465" y="461"/>
                    </a:lnTo>
                    <a:lnTo>
                      <a:pt x="465" y="462"/>
                    </a:lnTo>
                    <a:lnTo>
                      <a:pt x="465" y="463"/>
                    </a:lnTo>
                    <a:lnTo>
                      <a:pt x="466" y="465"/>
                    </a:lnTo>
                    <a:lnTo>
                      <a:pt x="465" y="468"/>
                    </a:lnTo>
                    <a:lnTo>
                      <a:pt x="464" y="472"/>
                    </a:lnTo>
                    <a:lnTo>
                      <a:pt x="463" y="472"/>
                    </a:lnTo>
                    <a:lnTo>
                      <a:pt x="463" y="473"/>
                    </a:lnTo>
                    <a:lnTo>
                      <a:pt x="462" y="474"/>
                    </a:lnTo>
                    <a:lnTo>
                      <a:pt x="462" y="474"/>
                    </a:lnTo>
                    <a:lnTo>
                      <a:pt x="461" y="473"/>
                    </a:lnTo>
                    <a:lnTo>
                      <a:pt x="459" y="473"/>
                    </a:lnTo>
                    <a:lnTo>
                      <a:pt x="459" y="472"/>
                    </a:lnTo>
                    <a:lnTo>
                      <a:pt x="457" y="472"/>
                    </a:lnTo>
                    <a:lnTo>
                      <a:pt x="451" y="473"/>
                    </a:lnTo>
                    <a:lnTo>
                      <a:pt x="450" y="474"/>
                    </a:lnTo>
                    <a:lnTo>
                      <a:pt x="450" y="477"/>
                    </a:lnTo>
                    <a:lnTo>
                      <a:pt x="449" y="479"/>
                    </a:lnTo>
                    <a:lnTo>
                      <a:pt x="448" y="479"/>
                    </a:lnTo>
                    <a:lnTo>
                      <a:pt x="448" y="480"/>
                    </a:lnTo>
                    <a:lnTo>
                      <a:pt x="449" y="480"/>
                    </a:lnTo>
                    <a:lnTo>
                      <a:pt x="449" y="481"/>
                    </a:lnTo>
                    <a:lnTo>
                      <a:pt x="448" y="482"/>
                    </a:lnTo>
                    <a:lnTo>
                      <a:pt x="447" y="483"/>
                    </a:lnTo>
                    <a:lnTo>
                      <a:pt x="445" y="484"/>
                    </a:lnTo>
                    <a:lnTo>
                      <a:pt x="443" y="484"/>
                    </a:lnTo>
                    <a:lnTo>
                      <a:pt x="442" y="482"/>
                    </a:lnTo>
                    <a:lnTo>
                      <a:pt x="440" y="481"/>
                    </a:lnTo>
                    <a:lnTo>
                      <a:pt x="440" y="480"/>
                    </a:lnTo>
                    <a:lnTo>
                      <a:pt x="438" y="479"/>
                    </a:lnTo>
                    <a:lnTo>
                      <a:pt x="437" y="478"/>
                    </a:lnTo>
                    <a:lnTo>
                      <a:pt x="438" y="477"/>
                    </a:lnTo>
                    <a:lnTo>
                      <a:pt x="438" y="475"/>
                    </a:lnTo>
                    <a:lnTo>
                      <a:pt x="438" y="474"/>
                    </a:lnTo>
                    <a:lnTo>
                      <a:pt x="438" y="473"/>
                    </a:lnTo>
                    <a:lnTo>
                      <a:pt x="438" y="473"/>
                    </a:lnTo>
                    <a:lnTo>
                      <a:pt x="438" y="472"/>
                    </a:lnTo>
                    <a:lnTo>
                      <a:pt x="439" y="472"/>
                    </a:lnTo>
                    <a:lnTo>
                      <a:pt x="439" y="470"/>
                    </a:lnTo>
                    <a:lnTo>
                      <a:pt x="439" y="470"/>
                    </a:lnTo>
                    <a:lnTo>
                      <a:pt x="440" y="470"/>
                    </a:lnTo>
                    <a:lnTo>
                      <a:pt x="440" y="469"/>
                    </a:lnTo>
                    <a:lnTo>
                      <a:pt x="440" y="469"/>
                    </a:lnTo>
                    <a:lnTo>
                      <a:pt x="440" y="467"/>
                    </a:lnTo>
                    <a:lnTo>
                      <a:pt x="439" y="465"/>
                    </a:lnTo>
                    <a:lnTo>
                      <a:pt x="438" y="465"/>
                    </a:lnTo>
                    <a:lnTo>
                      <a:pt x="438" y="465"/>
                    </a:lnTo>
                    <a:lnTo>
                      <a:pt x="437" y="463"/>
                    </a:lnTo>
                    <a:lnTo>
                      <a:pt x="435" y="463"/>
                    </a:lnTo>
                    <a:lnTo>
                      <a:pt x="434" y="461"/>
                    </a:lnTo>
                    <a:lnTo>
                      <a:pt x="429" y="458"/>
                    </a:lnTo>
                    <a:lnTo>
                      <a:pt x="428" y="457"/>
                    </a:lnTo>
                    <a:lnTo>
                      <a:pt x="427" y="457"/>
                    </a:lnTo>
                    <a:lnTo>
                      <a:pt x="423" y="454"/>
                    </a:lnTo>
                    <a:lnTo>
                      <a:pt x="422" y="454"/>
                    </a:lnTo>
                    <a:lnTo>
                      <a:pt x="418" y="451"/>
                    </a:lnTo>
                    <a:lnTo>
                      <a:pt x="411" y="449"/>
                    </a:lnTo>
                    <a:lnTo>
                      <a:pt x="408" y="449"/>
                    </a:lnTo>
                    <a:lnTo>
                      <a:pt x="406" y="451"/>
                    </a:lnTo>
                    <a:lnTo>
                      <a:pt x="405" y="452"/>
                    </a:lnTo>
                    <a:lnTo>
                      <a:pt x="405" y="453"/>
                    </a:lnTo>
                    <a:lnTo>
                      <a:pt x="403" y="455"/>
                    </a:lnTo>
                    <a:lnTo>
                      <a:pt x="403" y="456"/>
                    </a:lnTo>
                    <a:lnTo>
                      <a:pt x="402" y="457"/>
                    </a:lnTo>
                    <a:lnTo>
                      <a:pt x="402" y="457"/>
                    </a:lnTo>
                    <a:lnTo>
                      <a:pt x="401" y="458"/>
                    </a:lnTo>
                    <a:lnTo>
                      <a:pt x="401" y="461"/>
                    </a:lnTo>
                    <a:lnTo>
                      <a:pt x="397" y="463"/>
                    </a:lnTo>
                    <a:lnTo>
                      <a:pt x="396" y="464"/>
                    </a:lnTo>
                    <a:lnTo>
                      <a:pt x="394" y="465"/>
                    </a:lnTo>
                    <a:lnTo>
                      <a:pt x="392" y="468"/>
                    </a:lnTo>
                    <a:lnTo>
                      <a:pt x="391" y="468"/>
                    </a:lnTo>
                    <a:lnTo>
                      <a:pt x="388" y="469"/>
                    </a:lnTo>
                    <a:lnTo>
                      <a:pt x="387" y="465"/>
                    </a:lnTo>
                    <a:lnTo>
                      <a:pt x="385" y="464"/>
                    </a:lnTo>
                    <a:lnTo>
                      <a:pt x="384" y="464"/>
                    </a:lnTo>
                    <a:lnTo>
                      <a:pt x="382" y="464"/>
                    </a:lnTo>
                    <a:lnTo>
                      <a:pt x="379" y="465"/>
                    </a:lnTo>
                    <a:lnTo>
                      <a:pt x="379" y="467"/>
                    </a:lnTo>
                    <a:lnTo>
                      <a:pt x="375" y="467"/>
                    </a:lnTo>
                    <a:lnTo>
                      <a:pt x="375" y="468"/>
                    </a:lnTo>
                    <a:lnTo>
                      <a:pt x="374" y="469"/>
                    </a:lnTo>
                    <a:lnTo>
                      <a:pt x="373" y="470"/>
                    </a:lnTo>
                    <a:lnTo>
                      <a:pt x="371" y="470"/>
                    </a:lnTo>
                    <a:lnTo>
                      <a:pt x="371" y="472"/>
                    </a:lnTo>
                    <a:lnTo>
                      <a:pt x="370" y="472"/>
                    </a:lnTo>
                    <a:lnTo>
                      <a:pt x="368" y="472"/>
                    </a:lnTo>
                    <a:lnTo>
                      <a:pt x="368" y="470"/>
                    </a:lnTo>
                    <a:lnTo>
                      <a:pt x="369" y="469"/>
                    </a:lnTo>
                    <a:lnTo>
                      <a:pt x="368" y="468"/>
                    </a:lnTo>
                    <a:lnTo>
                      <a:pt x="366" y="467"/>
                    </a:lnTo>
                    <a:lnTo>
                      <a:pt x="363" y="465"/>
                    </a:lnTo>
                    <a:lnTo>
                      <a:pt x="359" y="465"/>
                    </a:lnTo>
                    <a:lnTo>
                      <a:pt x="356" y="465"/>
                    </a:lnTo>
                    <a:lnTo>
                      <a:pt x="355" y="467"/>
                    </a:lnTo>
                    <a:lnTo>
                      <a:pt x="355" y="469"/>
                    </a:lnTo>
                    <a:lnTo>
                      <a:pt x="354" y="470"/>
                    </a:lnTo>
                    <a:lnTo>
                      <a:pt x="354" y="473"/>
                    </a:lnTo>
                    <a:lnTo>
                      <a:pt x="352" y="477"/>
                    </a:lnTo>
                    <a:lnTo>
                      <a:pt x="350" y="478"/>
                    </a:lnTo>
                    <a:lnTo>
                      <a:pt x="350" y="481"/>
                    </a:lnTo>
                    <a:lnTo>
                      <a:pt x="350" y="482"/>
                    </a:lnTo>
                    <a:lnTo>
                      <a:pt x="349" y="482"/>
                    </a:lnTo>
                    <a:lnTo>
                      <a:pt x="349" y="482"/>
                    </a:lnTo>
                    <a:lnTo>
                      <a:pt x="347" y="480"/>
                    </a:lnTo>
                    <a:lnTo>
                      <a:pt x="347" y="479"/>
                    </a:lnTo>
                    <a:lnTo>
                      <a:pt x="346" y="480"/>
                    </a:lnTo>
                    <a:lnTo>
                      <a:pt x="344" y="480"/>
                    </a:lnTo>
                    <a:lnTo>
                      <a:pt x="343" y="479"/>
                    </a:lnTo>
                    <a:lnTo>
                      <a:pt x="343" y="478"/>
                    </a:lnTo>
                    <a:lnTo>
                      <a:pt x="342" y="477"/>
                    </a:lnTo>
                    <a:lnTo>
                      <a:pt x="340" y="476"/>
                    </a:lnTo>
                    <a:lnTo>
                      <a:pt x="338" y="477"/>
                    </a:lnTo>
                    <a:lnTo>
                      <a:pt x="338" y="475"/>
                    </a:lnTo>
                    <a:lnTo>
                      <a:pt x="335" y="474"/>
                    </a:lnTo>
                    <a:lnTo>
                      <a:pt x="335" y="473"/>
                    </a:lnTo>
                    <a:lnTo>
                      <a:pt x="333" y="472"/>
                    </a:lnTo>
                    <a:lnTo>
                      <a:pt x="333" y="471"/>
                    </a:lnTo>
                    <a:lnTo>
                      <a:pt x="333" y="469"/>
                    </a:lnTo>
                    <a:lnTo>
                      <a:pt x="333" y="468"/>
                    </a:lnTo>
                    <a:lnTo>
                      <a:pt x="335" y="468"/>
                    </a:lnTo>
                    <a:lnTo>
                      <a:pt x="336" y="466"/>
                    </a:lnTo>
                    <a:lnTo>
                      <a:pt x="337" y="465"/>
                    </a:lnTo>
                    <a:lnTo>
                      <a:pt x="338" y="466"/>
                    </a:lnTo>
                    <a:lnTo>
                      <a:pt x="339" y="464"/>
                    </a:lnTo>
                    <a:lnTo>
                      <a:pt x="340" y="464"/>
                    </a:lnTo>
                    <a:lnTo>
                      <a:pt x="341" y="462"/>
                    </a:lnTo>
                    <a:lnTo>
                      <a:pt x="339" y="461"/>
                    </a:lnTo>
                    <a:lnTo>
                      <a:pt x="340" y="461"/>
                    </a:lnTo>
                    <a:lnTo>
                      <a:pt x="341" y="460"/>
                    </a:lnTo>
                    <a:lnTo>
                      <a:pt x="341" y="456"/>
                    </a:lnTo>
                    <a:lnTo>
                      <a:pt x="343" y="454"/>
                    </a:lnTo>
                    <a:lnTo>
                      <a:pt x="346" y="451"/>
                    </a:lnTo>
                    <a:lnTo>
                      <a:pt x="345" y="451"/>
                    </a:lnTo>
                    <a:lnTo>
                      <a:pt x="347" y="449"/>
                    </a:lnTo>
                    <a:lnTo>
                      <a:pt x="347" y="448"/>
                    </a:lnTo>
                    <a:lnTo>
                      <a:pt x="346" y="448"/>
                    </a:lnTo>
                    <a:lnTo>
                      <a:pt x="346" y="447"/>
                    </a:lnTo>
                    <a:lnTo>
                      <a:pt x="348" y="447"/>
                    </a:lnTo>
                    <a:lnTo>
                      <a:pt x="348" y="446"/>
                    </a:lnTo>
                    <a:lnTo>
                      <a:pt x="347" y="445"/>
                    </a:lnTo>
                    <a:lnTo>
                      <a:pt x="351" y="443"/>
                    </a:lnTo>
                    <a:lnTo>
                      <a:pt x="351" y="442"/>
                    </a:lnTo>
                    <a:lnTo>
                      <a:pt x="353" y="442"/>
                    </a:lnTo>
                    <a:lnTo>
                      <a:pt x="353" y="442"/>
                    </a:lnTo>
                    <a:lnTo>
                      <a:pt x="354" y="442"/>
                    </a:lnTo>
                    <a:lnTo>
                      <a:pt x="355" y="440"/>
                    </a:lnTo>
                    <a:lnTo>
                      <a:pt x="354" y="438"/>
                    </a:lnTo>
                    <a:lnTo>
                      <a:pt x="354" y="436"/>
                    </a:lnTo>
                    <a:lnTo>
                      <a:pt x="353" y="436"/>
                    </a:lnTo>
                    <a:lnTo>
                      <a:pt x="352" y="433"/>
                    </a:lnTo>
                    <a:lnTo>
                      <a:pt x="353" y="431"/>
                    </a:lnTo>
                    <a:lnTo>
                      <a:pt x="353" y="429"/>
                    </a:lnTo>
                    <a:lnTo>
                      <a:pt x="353" y="429"/>
                    </a:lnTo>
                    <a:lnTo>
                      <a:pt x="353" y="428"/>
                    </a:lnTo>
                    <a:lnTo>
                      <a:pt x="353" y="427"/>
                    </a:lnTo>
                    <a:lnTo>
                      <a:pt x="355" y="426"/>
                    </a:lnTo>
                    <a:lnTo>
                      <a:pt x="355" y="426"/>
                    </a:lnTo>
                    <a:lnTo>
                      <a:pt x="356" y="427"/>
                    </a:lnTo>
                    <a:lnTo>
                      <a:pt x="359" y="427"/>
                    </a:lnTo>
                    <a:lnTo>
                      <a:pt x="359" y="426"/>
                    </a:lnTo>
                    <a:lnTo>
                      <a:pt x="358" y="426"/>
                    </a:lnTo>
                    <a:lnTo>
                      <a:pt x="359" y="426"/>
                    </a:lnTo>
                    <a:lnTo>
                      <a:pt x="361" y="425"/>
                    </a:lnTo>
                    <a:lnTo>
                      <a:pt x="360" y="424"/>
                    </a:lnTo>
                    <a:lnTo>
                      <a:pt x="362" y="423"/>
                    </a:lnTo>
                    <a:lnTo>
                      <a:pt x="363" y="423"/>
                    </a:lnTo>
                    <a:lnTo>
                      <a:pt x="363" y="424"/>
                    </a:lnTo>
                    <a:lnTo>
                      <a:pt x="366" y="424"/>
                    </a:lnTo>
                    <a:lnTo>
                      <a:pt x="369" y="421"/>
                    </a:lnTo>
                    <a:lnTo>
                      <a:pt x="368" y="416"/>
                    </a:lnTo>
                    <a:lnTo>
                      <a:pt x="369" y="416"/>
                    </a:lnTo>
                    <a:lnTo>
                      <a:pt x="369" y="414"/>
                    </a:lnTo>
                    <a:lnTo>
                      <a:pt x="369" y="412"/>
                    </a:lnTo>
                    <a:lnTo>
                      <a:pt x="371" y="411"/>
                    </a:lnTo>
                    <a:lnTo>
                      <a:pt x="374" y="412"/>
                    </a:lnTo>
                    <a:lnTo>
                      <a:pt x="377" y="411"/>
                    </a:lnTo>
                    <a:lnTo>
                      <a:pt x="380" y="409"/>
                    </a:lnTo>
                    <a:lnTo>
                      <a:pt x="380" y="407"/>
                    </a:lnTo>
                    <a:lnTo>
                      <a:pt x="381" y="406"/>
                    </a:lnTo>
                    <a:lnTo>
                      <a:pt x="381" y="404"/>
                    </a:lnTo>
                    <a:lnTo>
                      <a:pt x="380" y="402"/>
                    </a:lnTo>
                    <a:lnTo>
                      <a:pt x="380" y="401"/>
                    </a:lnTo>
                    <a:lnTo>
                      <a:pt x="382" y="400"/>
                    </a:lnTo>
                    <a:lnTo>
                      <a:pt x="383" y="398"/>
                    </a:lnTo>
                    <a:lnTo>
                      <a:pt x="384" y="398"/>
                    </a:lnTo>
                    <a:lnTo>
                      <a:pt x="385" y="395"/>
                    </a:lnTo>
                    <a:lnTo>
                      <a:pt x="386" y="394"/>
                    </a:lnTo>
                    <a:lnTo>
                      <a:pt x="387" y="392"/>
                    </a:lnTo>
                    <a:lnTo>
                      <a:pt x="387" y="391"/>
                    </a:lnTo>
                    <a:lnTo>
                      <a:pt x="388" y="391"/>
                    </a:lnTo>
                    <a:lnTo>
                      <a:pt x="387" y="390"/>
                    </a:lnTo>
                    <a:lnTo>
                      <a:pt x="388" y="389"/>
                    </a:lnTo>
                    <a:lnTo>
                      <a:pt x="389" y="389"/>
                    </a:lnTo>
                    <a:lnTo>
                      <a:pt x="391" y="390"/>
                    </a:lnTo>
                    <a:lnTo>
                      <a:pt x="392" y="390"/>
                    </a:lnTo>
                    <a:lnTo>
                      <a:pt x="394" y="390"/>
                    </a:lnTo>
                    <a:lnTo>
                      <a:pt x="394" y="389"/>
                    </a:lnTo>
                    <a:lnTo>
                      <a:pt x="395" y="390"/>
                    </a:lnTo>
                    <a:lnTo>
                      <a:pt x="396" y="389"/>
                    </a:lnTo>
                    <a:lnTo>
                      <a:pt x="397" y="387"/>
                    </a:lnTo>
                    <a:lnTo>
                      <a:pt x="398" y="386"/>
                    </a:lnTo>
                    <a:lnTo>
                      <a:pt x="401" y="383"/>
                    </a:lnTo>
                    <a:lnTo>
                      <a:pt x="401" y="380"/>
                    </a:lnTo>
                    <a:lnTo>
                      <a:pt x="402" y="379"/>
                    </a:lnTo>
                    <a:lnTo>
                      <a:pt x="402" y="377"/>
                    </a:lnTo>
                    <a:lnTo>
                      <a:pt x="403" y="377"/>
                    </a:lnTo>
                    <a:lnTo>
                      <a:pt x="404" y="375"/>
                    </a:lnTo>
                    <a:lnTo>
                      <a:pt x="406" y="375"/>
                    </a:lnTo>
                    <a:lnTo>
                      <a:pt x="407" y="375"/>
                    </a:lnTo>
                    <a:lnTo>
                      <a:pt x="408" y="374"/>
                    </a:lnTo>
                    <a:lnTo>
                      <a:pt x="409" y="374"/>
                    </a:lnTo>
                    <a:lnTo>
                      <a:pt x="411" y="374"/>
                    </a:lnTo>
                    <a:lnTo>
                      <a:pt x="411" y="374"/>
                    </a:lnTo>
                    <a:lnTo>
                      <a:pt x="412" y="374"/>
                    </a:lnTo>
                    <a:lnTo>
                      <a:pt x="412" y="374"/>
                    </a:lnTo>
                    <a:lnTo>
                      <a:pt x="414" y="373"/>
                    </a:lnTo>
                    <a:lnTo>
                      <a:pt x="415" y="372"/>
                    </a:lnTo>
                    <a:lnTo>
                      <a:pt x="418" y="369"/>
                    </a:lnTo>
                    <a:lnTo>
                      <a:pt x="418" y="368"/>
                    </a:lnTo>
                    <a:lnTo>
                      <a:pt x="419" y="368"/>
                    </a:lnTo>
                    <a:lnTo>
                      <a:pt x="420" y="365"/>
                    </a:lnTo>
                    <a:lnTo>
                      <a:pt x="421" y="365"/>
                    </a:lnTo>
                    <a:lnTo>
                      <a:pt x="421" y="365"/>
                    </a:lnTo>
                    <a:lnTo>
                      <a:pt x="425" y="364"/>
                    </a:lnTo>
                    <a:lnTo>
                      <a:pt x="425" y="360"/>
                    </a:lnTo>
                    <a:lnTo>
                      <a:pt x="426" y="360"/>
                    </a:lnTo>
                    <a:lnTo>
                      <a:pt x="426" y="358"/>
                    </a:lnTo>
                    <a:lnTo>
                      <a:pt x="427" y="358"/>
                    </a:lnTo>
                    <a:lnTo>
                      <a:pt x="428" y="358"/>
                    </a:lnTo>
                    <a:lnTo>
                      <a:pt x="428" y="359"/>
                    </a:lnTo>
                    <a:lnTo>
                      <a:pt x="427" y="359"/>
                    </a:lnTo>
                    <a:lnTo>
                      <a:pt x="428" y="360"/>
                    </a:lnTo>
                    <a:lnTo>
                      <a:pt x="427" y="360"/>
                    </a:lnTo>
                    <a:lnTo>
                      <a:pt x="427" y="361"/>
                    </a:lnTo>
                    <a:lnTo>
                      <a:pt x="427" y="362"/>
                    </a:lnTo>
                    <a:lnTo>
                      <a:pt x="427" y="363"/>
                    </a:lnTo>
                    <a:lnTo>
                      <a:pt x="427" y="364"/>
                    </a:lnTo>
                    <a:lnTo>
                      <a:pt x="428" y="365"/>
                    </a:lnTo>
                    <a:lnTo>
                      <a:pt x="431" y="365"/>
                    </a:lnTo>
                    <a:lnTo>
                      <a:pt x="436" y="366"/>
                    </a:lnTo>
                    <a:lnTo>
                      <a:pt x="436" y="365"/>
                    </a:lnTo>
                    <a:lnTo>
                      <a:pt x="439" y="365"/>
                    </a:lnTo>
                    <a:lnTo>
                      <a:pt x="440" y="363"/>
                    </a:lnTo>
                    <a:lnTo>
                      <a:pt x="442" y="363"/>
                    </a:lnTo>
                    <a:lnTo>
                      <a:pt x="441" y="363"/>
                    </a:lnTo>
                    <a:lnTo>
                      <a:pt x="442" y="366"/>
                    </a:lnTo>
                    <a:lnTo>
                      <a:pt x="444" y="365"/>
                    </a:lnTo>
                    <a:lnTo>
                      <a:pt x="449" y="364"/>
                    </a:lnTo>
                    <a:lnTo>
                      <a:pt x="450" y="362"/>
                    </a:lnTo>
                    <a:lnTo>
                      <a:pt x="452" y="360"/>
                    </a:lnTo>
                    <a:lnTo>
                      <a:pt x="454" y="359"/>
                    </a:lnTo>
                    <a:lnTo>
                      <a:pt x="454" y="359"/>
                    </a:lnTo>
                    <a:lnTo>
                      <a:pt x="454" y="359"/>
                    </a:lnTo>
                    <a:lnTo>
                      <a:pt x="455" y="357"/>
                    </a:lnTo>
                    <a:lnTo>
                      <a:pt x="455" y="355"/>
                    </a:lnTo>
                    <a:lnTo>
                      <a:pt x="456" y="356"/>
                    </a:lnTo>
                    <a:lnTo>
                      <a:pt x="458" y="355"/>
                    </a:lnTo>
                    <a:lnTo>
                      <a:pt x="459" y="354"/>
                    </a:lnTo>
                    <a:lnTo>
                      <a:pt x="462" y="353"/>
                    </a:lnTo>
                    <a:lnTo>
                      <a:pt x="464" y="348"/>
                    </a:lnTo>
                    <a:lnTo>
                      <a:pt x="464" y="347"/>
                    </a:lnTo>
                    <a:lnTo>
                      <a:pt x="465" y="346"/>
                    </a:lnTo>
                    <a:lnTo>
                      <a:pt x="465" y="344"/>
                    </a:lnTo>
                    <a:lnTo>
                      <a:pt x="467" y="344"/>
                    </a:lnTo>
                    <a:lnTo>
                      <a:pt x="468" y="344"/>
                    </a:lnTo>
                    <a:lnTo>
                      <a:pt x="470" y="344"/>
                    </a:lnTo>
                    <a:lnTo>
                      <a:pt x="471" y="343"/>
                    </a:lnTo>
                    <a:lnTo>
                      <a:pt x="472" y="342"/>
                    </a:lnTo>
                    <a:lnTo>
                      <a:pt x="473" y="342"/>
                    </a:lnTo>
                    <a:lnTo>
                      <a:pt x="473" y="340"/>
                    </a:lnTo>
                    <a:lnTo>
                      <a:pt x="474" y="339"/>
                    </a:lnTo>
                    <a:lnTo>
                      <a:pt x="474" y="337"/>
                    </a:lnTo>
                    <a:lnTo>
                      <a:pt x="475" y="336"/>
                    </a:lnTo>
                    <a:lnTo>
                      <a:pt x="476" y="332"/>
                    </a:lnTo>
                    <a:lnTo>
                      <a:pt x="477" y="331"/>
                    </a:lnTo>
                    <a:lnTo>
                      <a:pt x="478" y="332"/>
                    </a:lnTo>
                    <a:lnTo>
                      <a:pt x="479" y="330"/>
                    </a:lnTo>
                    <a:lnTo>
                      <a:pt x="484" y="326"/>
                    </a:lnTo>
                    <a:lnTo>
                      <a:pt x="484" y="325"/>
                    </a:lnTo>
                    <a:lnTo>
                      <a:pt x="485" y="324"/>
                    </a:lnTo>
                    <a:lnTo>
                      <a:pt x="485" y="322"/>
                    </a:lnTo>
                    <a:lnTo>
                      <a:pt x="486" y="321"/>
                    </a:lnTo>
                    <a:lnTo>
                      <a:pt x="486" y="320"/>
                    </a:lnTo>
                    <a:lnTo>
                      <a:pt x="494" y="320"/>
                    </a:lnTo>
                    <a:lnTo>
                      <a:pt x="494" y="320"/>
                    </a:lnTo>
                    <a:lnTo>
                      <a:pt x="494" y="321"/>
                    </a:lnTo>
                    <a:lnTo>
                      <a:pt x="495" y="321"/>
                    </a:lnTo>
                    <a:lnTo>
                      <a:pt x="496" y="320"/>
                    </a:lnTo>
                    <a:lnTo>
                      <a:pt x="497" y="322"/>
                    </a:lnTo>
                    <a:lnTo>
                      <a:pt x="499" y="321"/>
                    </a:lnTo>
                    <a:lnTo>
                      <a:pt x="501" y="320"/>
                    </a:lnTo>
                    <a:lnTo>
                      <a:pt x="501" y="319"/>
                    </a:lnTo>
                    <a:lnTo>
                      <a:pt x="502" y="318"/>
                    </a:lnTo>
                    <a:lnTo>
                      <a:pt x="503" y="316"/>
                    </a:lnTo>
                    <a:lnTo>
                      <a:pt x="507" y="312"/>
                    </a:lnTo>
                    <a:lnTo>
                      <a:pt x="508" y="309"/>
                    </a:lnTo>
                    <a:lnTo>
                      <a:pt x="511" y="308"/>
                    </a:lnTo>
                    <a:lnTo>
                      <a:pt x="512" y="306"/>
                    </a:lnTo>
                    <a:lnTo>
                      <a:pt x="517" y="303"/>
                    </a:lnTo>
                    <a:lnTo>
                      <a:pt x="518" y="300"/>
                    </a:lnTo>
                    <a:lnTo>
                      <a:pt x="521" y="299"/>
                    </a:lnTo>
                    <a:lnTo>
                      <a:pt x="522" y="297"/>
                    </a:lnTo>
                    <a:lnTo>
                      <a:pt x="522" y="296"/>
                    </a:lnTo>
                    <a:lnTo>
                      <a:pt x="525" y="296"/>
                    </a:lnTo>
                    <a:lnTo>
                      <a:pt x="527" y="292"/>
                    </a:lnTo>
                    <a:lnTo>
                      <a:pt x="528" y="288"/>
                    </a:lnTo>
                    <a:lnTo>
                      <a:pt x="527" y="286"/>
                    </a:lnTo>
                    <a:lnTo>
                      <a:pt x="528" y="286"/>
                    </a:lnTo>
                    <a:lnTo>
                      <a:pt x="528" y="285"/>
                    </a:lnTo>
                    <a:lnTo>
                      <a:pt x="531" y="285"/>
                    </a:lnTo>
                    <a:lnTo>
                      <a:pt x="532" y="281"/>
                    </a:lnTo>
                    <a:lnTo>
                      <a:pt x="533" y="263"/>
                    </a:lnTo>
                    <a:lnTo>
                      <a:pt x="534" y="262"/>
                    </a:lnTo>
                    <a:lnTo>
                      <a:pt x="533" y="257"/>
                    </a:lnTo>
                    <a:lnTo>
                      <a:pt x="529" y="243"/>
                    </a:lnTo>
                    <a:lnTo>
                      <a:pt x="528" y="234"/>
                    </a:lnTo>
                    <a:lnTo>
                      <a:pt x="533" y="228"/>
                    </a:lnTo>
                    <a:lnTo>
                      <a:pt x="537" y="228"/>
                    </a:lnTo>
                    <a:lnTo>
                      <a:pt x="537" y="228"/>
                    </a:lnTo>
                    <a:lnTo>
                      <a:pt x="537" y="231"/>
                    </a:lnTo>
                    <a:lnTo>
                      <a:pt x="542" y="229"/>
                    </a:lnTo>
                    <a:lnTo>
                      <a:pt x="541" y="230"/>
                    </a:lnTo>
                    <a:lnTo>
                      <a:pt x="538" y="232"/>
                    </a:lnTo>
                    <a:lnTo>
                      <a:pt x="534" y="235"/>
                    </a:lnTo>
                    <a:lnTo>
                      <a:pt x="539" y="241"/>
                    </a:lnTo>
                    <a:lnTo>
                      <a:pt x="539" y="245"/>
                    </a:lnTo>
                    <a:lnTo>
                      <a:pt x="540" y="247"/>
                    </a:lnTo>
                    <a:lnTo>
                      <a:pt x="541" y="247"/>
                    </a:lnTo>
                    <a:lnTo>
                      <a:pt x="542" y="246"/>
                    </a:lnTo>
                    <a:lnTo>
                      <a:pt x="543" y="245"/>
                    </a:lnTo>
                    <a:lnTo>
                      <a:pt x="545" y="242"/>
                    </a:lnTo>
                    <a:lnTo>
                      <a:pt x="547" y="241"/>
                    </a:lnTo>
                    <a:lnTo>
                      <a:pt x="547" y="240"/>
                    </a:lnTo>
                    <a:lnTo>
                      <a:pt x="544" y="240"/>
                    </a:lnTo>
                    <a:lnTo>
                      <a:pt x="545" y="238"/>
                    </a:lnTo>
                    <a:lnTo>
                      <a:pt x="545" y="234"/>
                    </a:lnTo>
                    <a:lnTo>
                      <a:pt x="544" y="233"/>
                    </a:lnTo>
                    <a:lnTo>
                      <a:pt x="545" y="232"/>
                    </a:lnTo>
                    <a:lnTo>
                      <a:pt x="544" y="227"/>
                    </a:lnTo>
                    <a:lnTo>
                      <a:pt x="546" y="224"/>
                    </a:lnTo>
                    <a:lnTo>
                      <a:pt x="546" y="223"/>
                    </a:lnTo>
                    <a:lnTo>
                      <a:pt x="548" y="222"/>
                    </a:lnTo>
                    <a:lnTo>
                      <a:pt x="550" y="222"/>
                    </a:lnTo>
                    <a:lnTo>
                      <a:pt x="552" y="220"/>
                    </a:lnTo>
                    <a:lnTo>
                      <a:pt x="557" y="216"/>
                    </a:lnTo>
                    <a:lnTo>
                      <a:pt x="560" y="216"/>
                    </a:lnTo>
                    <a:lnTo>
                      <a:pt x="560" y="213"/>
                    </a:lnTo>
                    <a:lnTo>
                      <a:pt x="562" y="211"/>
                    </a:lnTo>
                    <a:lnTo>
                      <a:pt x="563" y="211"/>
                    </a:lnTo>
                    <a:lnTo>
                      <a:pt x="568" y="205"/>
                    </a:lnTo>
                    <a:lnTo>
                      <a:pt x="570" y="199"/>
                    </a:lnTo>
                    <a:lnTo>
                      <a:pt x="576" y="195"/>
                    </a:lnTo>
                    <a:lnTo>
                      <a:pt x="577" y="193"/>
                    </a:lnTo>
                    <a:lnTo>
                      <a:pt x="587" y="187"/>
                    </a:lnTo>
                    <a:lnTo>
                      <a:pt x="587" y="186"/>
                    </a:lnTo>
                    <a:lnTo>
                      <a:pt x="591" y="184"/>
                    </a:lnTo>
                    <a:lnTo>
                      <a:pt x="591" y="181"/>
                    </a:lnTo>
                    <a:lnTo>
                      <a:pt x="593" y="181"/>
                    </a:lnTo>
                    <a:lnTo>
                      <a:pt x="592" y="180"/>
                    </a:lnTo>
                    <a:lnTo>
                      <a:pt x="593" y="175"/>
                    </a:lnTo>
                    <a:lnTo>
                      <a:pt x="593" y="174"/>
                    </a:lnTo>
                    <a:lnTo>
                      <a:pt x="593" y="174"/>
                    </a:lnTo>
                    <a:lnTo>
                      <a:pt x="593" y="170"/>
                    </a:lnTo>
                    <a:lnTo>
                      <a:pt x="593" y="169"/>
                    </a:lnTo>
                    <a:lnTo>
                      <a:pt x="594" y="166"/>
                    </a:lnTo>
                    <a:lnTo>
                      <a:pt x="596" y="165"/>
                    </a:lnTo>
                    <a:lnTo>
                      <a:pt x="596" y="164"/>
                    </a:lnTo>
                    <a:lnTo>
                      <a:pt x="600" y="161"/>
                    </a:lnTo>
                    <a:lnTo>
                      <a:pt x="605" y="160"/>
                    </a:lnTo>
                    <a:lnTo>
                      <a:pt x="608" y="157"/>
                    </a:lnTo>
                    <a:lnTo>
                      <a:pt x="614" y="157"/>
                    </a:lnTo>
                    <a:lnTo>
                      <a:pt x="615" y="156"/>
                    </a:lnTo>
                    <a:lnTo>
                      <a:pt x="616" y="155"/>
                    </a:lnTo>
                    <a:lnTo>
                      <a:pt x="621" y="150"/>
                    </a:lnTo>
                    <a:lnTo>
                      <a:pt x="623" y="149"/>
                    </a:lnTo>
                    <a:lnTo>
                      <a:pt x="627" y="148"/>
                    </a:lnTo>
                    <a:lnTo>
                      <a:pt x="632" y="143"/>
                    </a:lnTo>
                    <a:lnTo>
                      <a:pt x="631" y="141"/>
                    </a:lnTo>
                    <a:lnTo>
                      <a:pt x="632" y="141"/>
                    </a:lnTo>
                    <a:lnTo>
                      <a:pt x="633" y="144"/>
                    </a:lnTo>
                    <a:lnTo>
                      <a:pt x="636" y="145"/>
                    </a:lnTo>
                    <a:lnTo>
                      <a:pt x="635" y="147"/>
                    </a:lnTo>
                    <a:lnTo>
                      <a:pt x="636" y="148"/>
                    </a:lnTo>
                    <a:lnTo>
                      <a:pt x="637" y="148"/>
                    </a:lnTo>
                    <a:lnTo>
                      <a:pt x="637" y="147"/>
                    </a:lnTo>
                    <a:lnTo>
                      <a:pt x="637" y="144"/>
                    </a:lnTo>
                    <a:lnTo>
                      <a:pt x="639" y="145"/>
                    </a:lnTo>
                    <a:lnTo>
                      <a:pt x="640" y="147"/>
                    </a:lnTo>
                    <a:lnTo>
                      <a:pt x="641" y="147"/>
                    </a:lnTo>
                    <a:lnTo>
                      <a:pt x="644" y="145"/>
                    </a:lnTo>
                    <a:lnTo>
                      <a:pt x="649" y="145"/>
                    </a:lnTo>
                    <a:lnTo>
                      <a:pt x="649" y="145"/>
                    </a:lnTo>
                    <a:lnTo>
                      <a:pt x="651" y="146"/>
                    </a:lnTo>
                    <a:lnTo>
                      <a:pt x="650" y="148"/>
                    </a:lnTo>
                    <a:lnTo>
                      <a:pt x="652" y="149"/>
                    </a:lnTo>
                    <a:lnTo>
                      <a:pt x="652" y="150"/>
                    </a:lnTo>
                    <a:lnTo>
                      <a:pt x="653" y="150"/>
                    </a:lnTo>
                    <a:lnTo>
                      <a:pt x="653" y="149"/>
                    </a:lnTo>
                    <a:lnTo>
                      <a:pt x="656" y="148"/>
                    </a:lnTo>
                    <a:lnTo>
                      <a:pt x="660" y="146"/>
                    </a:lnTo>
                    <a:lnTo>
                      <a:pt x="667" y="146"/>
                    </a:lnTo>
                    <a:lnTo>
                      <a:pt x="670" y="145"/>
                    </a:lnTo>
                    <a:lnTo>
                      <a:pt x="670" y="145"/>
                    </a:lnTo>
                    <a:lnTo>
                      <a:pt x="675" y="144"/>
                    </a:lnTo>
                    <a:lnTo>
                      <a:pt x="677" y="143"/>
                    </a:lnTo>
                    <a:lnTo>
                      <a:pt x="678" y="142"/>
                    </a:lnTo>
                    <a:lnTo>
                      <a:pt x="678" y="140"/>
                    </a:lnTo>
                    <a:lnTo>
                      <a:pt x="686" y="138"/>
                    </a:lnTo>
                    <a:lnTo>
                      <a:pt x="687" y="136"/>
                    </a:lnTo>
                    <a:lnTo>
                      <a:pt x="689" y="135"/>
                    </a:lnTo>
                    <a:lnTo>
                      <a:pt x="690" y="135"/>
                    </a:lnTo>
                    <a:lnTo>
                      <a:pt x="689" y="134"/>
                    </a:lnTo>
                    <a:lnTo>
                      <a:pt x="690" y="132"/>
                    </a:lnTo>
                    <a:lnTo>
                      <a:pt x="692" y="132"/>
                    </a:lnTo>
                    <a:lnTo>
                      <a:pt x="694" y="130"/>
                    </a:lnTo>
                    <a:lnTo>
                      <a:pt x="696" y="130"/>
                    </a:lnTo>
                    <a:lnTo>
                      <a:pt x="696" y="129"/>
                    </a:lnTo>
                    <a:lnTo>
                      <a:pt x="696" y="129"/>
                    </a:lnTo>
                    <a:lnTo>
                      <a:pt x="699" y="128"/>
                    </a:lnTo>
                    <a:lnTo>
                      <a:pt x="699" y="127"/>
                    </a:lnTo>
                    <a:lnTo>
                      <a:pt x="698" y="127"/>
                    </a:lnTo>
                    <a:lnTo>
                      <a:pt x="698" y="127"/>
                    </a:lnTo>
                    <a:lnTo>
                      <a:pt x="700" y="127"/>
                    </a:lnTo>
                    <a:lnTo>
                      <a:pt x="701" y="127"/>
                    </a:lnTo>
                    <a:lnTo>
                      <a:pt x="703" y="126"/>
                    </a:lnTo>
                    <a:lnTo>
                      <a:pt x="704" y="126"/>
                    </a:lnTo>
                    <a:lnTo>
                      <a:pt x="705" y="124"/>
                    </a:lnTo>
                    <a:lnTo>
                      <a:pt x="708" y="124"/>
                    </a:lnTo>
                    <a:lnTo>
                      <a:pt x="709" y="123"/>
                    </a:lnTo>
                    <a:lnTo>
                      <a:pt x="712" y="122"/>
                    </a:lnTo>
                    <a:lnTo>
                      <a:pt x="720" y="121"/>
                    </a:lnTo>
                    <a:lnTo>
                      <a:pt x="720" y="120"/>
                    </a:lnTo>
                    <a:lnTo>
                      <a:pt x="723" y="120"/>
                    </a:lnTo>
                    <a:lnTo>
                      <a:pt x="726" y="118"/>
                    </a:lnTo>
                    <a:lnTo>
                      <a:pt x="726" y="118"/>
                    </a:lnTo>
                    <a:lnTo>
                      <a:pt x="728" y="117"/>
                    </a:lnTo>
                    <a:lnTo>
                      <a:pt x="731" y="115"/>
                    </a:lnTo>
                    <a:lnTo>
                      <a:pt x="731" y="115"/>
                    </a:lnTo>
                    <a:lnTo>
                      <a:pt x="737" y="110"/>
                    </a:lnTo>
                    <a:lnTo>
                      <a:pt x="742" y="108"/>
                    </a:lnTo>
                    <a:lnTo>
                      <a:pt x="746" y="105"/>
                    </a:lnTo>
                    <a:lnTo>
                      <a:pt x="747" y="105"/>
                    </a:lnTo>
                    <a:lnTo>
                      <a:pt x="749" y="106"/>
                    </a:lnTo>
                    <a:lnTo>
                      <a:pt x="751" y="106"/>
                    </a:lnTo>
                    <a:lnTo>
                      <a:pt x="752" y="106"/>
                    </a:lnTo>
                    <a:lnTo>
                      <a:pt x="754" y="105"/>
                    </a:lnTo>
                    <a:lnTo>
                      <a:pt x="756" y="105"/>
                    </a:lnTo>
                    <a:lnTo>
                      <a:pt x="757" y="104"/>
                    </a:lnTo>
                    <a:lnTo>
                      <a:pt x="757" y="103"/>
                    </a:lnTo>
                    <a:lnTo>
                      <a:pt x="758" y="102"/>
                    </a:lnTo>
                    <a:lnTo>
                      <a:pt x="758" y="101"/>
                    </a:lnTo>
                    <a:lnTo>
                      <a:pt x="759" y="101"/>
                    </a:lnTo>
                    <a:lnTo>
                      <a:pt x="760" y="99"/>
                    </a:lnTo>
                    <a:lnTo>
                      <a:pt x="764" y="100"/>
                    </a:lnTo>
                    <a:lnTo>
                      <a:pt x="766" y="100"/>
                    </a:lnTo>
                    <a:lnTo>
                      <a:pt x="766" y="96"/>
                    </a:lnTo>
                    <a:lnTo>
                      <a:pt x="763" y="90"/>
                    </a:lnTo>
                    <a:lnTo>
                      <a:pt x="763" y="82"/>
                    </a:lnTo>
                    <a:lnTo>
                      <a:pt x="762" y="82"/>
                    </a:lnTo>
                    <a:lnTo>
                      <a:pt x="760" y="79"/>
                    </a:lnTo>
                    <a:lnTo>
                      <a:pt x="757" y="79"/>
                    </a:lnTo>
                    <a:lnTo>
                      <a:pt x="757" y="77"/>
                    </a:lnTo>
                    <a:lnTo>
                      <a:pt x="754" y="75"/>
                    </a:lnTo>
                    <a:lnTo>
                      <a:pt x="747" y="72"/>
                    </a:lnTo>
                    <a:lnTo>
                      <a:pt x="746" y="68"/>
                    </a:lnTo>
                    <a:lnTo>
                      <a:pt x="750" y="66"/>
                    </a:lnTo>
                    <a:lnTo>
                      <a:pt x="750" y="66"/>
                    </a:lnTo>
                    <a:lnTo>
                      <a:pt x="751" y="65"/>
                    </a:lnTo>
                    <a:lnTo>
                      <a:pt x="752" y="65"/>
                    </a:lnTo>
                    <a:lnTo>
                      <a:pt x="755" y="66"/>
                    </a:lnTo>
                    <a:lnTo>
                      <a:pt x="758" y="66"/>
                    </a:lnTo>
                    <a:lnTo>
                      <a:pt x="760" y="67"/>
                    </a:lnTo>
                    <a:lnTo>
                      <a:pt x="764" y="69"/>
                    </a:lnTo>
                    <a:lnTo>
                      <a:pt x="766" y="69"/>
                    </a:lnTo>
                    <a:lnTo>
                      <a:pt x="767" y="69"/>
                    </a:lnTo>
                    <a:lnTo>
                      <a:pt x="769" y="69"/>
                    </a:lnTo>
                    <a:lnTo>
                      <a:pt x="769" y="69"/>
                    </a:lnTo>
                    <a:lnTo>
                      <a:pt x="769" y="72"/>
                    </a:lnTo>
                    <a:lnTo>
                      <a:pt x="770" y="72"/>
                    </a:lnTo>
                    <a:lnTo>
                      <a:pt x="771" y="75"/>
                    </a:lnTo>
                    <a:lnTo>
                      <a:pt x="771" y="75"/>
                    </a:lnTo>
                    <a:lnTo>
                      <a:pt x="770" y="77"/>
                    </a:lnTo>
                    <a:lnTo>
                      <a:pt x="772" y="79"/>
                    </a:lnTo>
                    <a:lnTo>
                      <a:pt x="773" y="79"/>
                    </a:lnTo>
                    <a:lnTo>
                      <a:pt x="775" y="80"/>
                    </a:lnTo>
                    <a:lnTo>
                      <a:pt x="780" y="80"/>
                    </a:lnTo>
                    <a:lnTo>
                      <a:pt x="788" y="78"/>
                    </a:lnTo>
                    <a:lnTo>
                      <a:pt x="789" y="77"/>
                    </a:lnTo>
                    <a:lnTo>
                      <a:pt x="792" y="76"/>
                    </a:lnTo>
                    <a:lnTo>
                      <a:pt x="793" y="76"/>
                    </a:lnTo>
                    <a:lnTo>
                      <a:pt x="795" y="76"/>
                    </a:lnTo>
                    <a:lnTo>
                      <a:pt x="796" y="76"/>
                    </a:lnTo>
                    <a:lnTo>
                      <a:pt x="797" y="76"/>
                    </a:lnTo>
                    <a:lnTo>
                      <a:pt x="796" y="77"/>
                    </a:lnTo>
                    <a:lnTo>
                      <a:pt x="797" y="79"/>
                    </a:lnTo>
                    <a:lnTo>
                      <a:pt x="799" y="80"/>
                    </a:lnTo>
                    <a:lnTo>
                      <a:pt x="799" y="81"/>
                    </a:lnTo>
                    <a:lnTo>
                      <a:pt x="801" y="83"/>
                    </a:lnTo>
                    <a:lnTo>
                      <a:pt x="804" y="84"/>
                    </a:lnTo>
                    <a:lnTo>
                      <a:pt x="805" y="85"/>
                    </a:lnTo>
                    <a:lnTo>
                      <a:pt x="812" y="86"/>
                    </a:lnTo>
                    <a:lnTo>
                      <a:pt x="813" y="88"/>
                    </a:lnTo>
                    <a:lnTo>
                      <a:pt x="812" y="92"/>
                    </a:lnTo>
                    <a:lnTo>
                      <a:pt x="813" y="95"/>
                    </a:lnTo>
                    <a:lnTo>
                      <a:pt x="814" y="95"/>
                    </a:lnTo>
                    <a:lnTo>
                      <a:pt x="815" y="97"/>
                    </a:lnTo>
                    <a:lnTo>
                      <a:pt x="816" y="98"/>
                    </a:lnTo>
                    <a:lnTo>
                      <a:pt x="823" y="101"/>
                    </a:lnTo>
                    <a:lnTo>
                      <a:pt x="831" y="102"/>
                    </a:lnTo>
                    <a:lnTo>
                      <a:pt x="837" y="102"/>
                    </a:lnTo>
                    <a:lnTo>
                      <a:pt x="840" y="101"/>
                    </a:lnTo>
                    <a:lnTo>
                      <a:pt x="842" y="102"/>
                    </a:lnTo>
                    <a:lnTo>
                      <a:pt x="847" y="102"/>
                    </a:lnTo>
                    <a:lnTo>
                      <a:pt x="848" y="102"/>
                    </a:lnTo>
                    <a:lnTo>
                      <a:pt x="858" y="102"/>
                    </a:lnTo>
                    <a:lnTo>
                      <a:pt x="860" y="101"/>
                    </a:lnTo>
                    <a:lnTo>
                      <a:pt x="862" y="101"/>
                    </a:lnTo>
                    <a:lnTo>
                      <a:pt x="864" y="102"/>
                    </a:lnTo>
                    <a:lnTo>
                      <a:pt x="863" y="102"/>
                    </a:lnTo>
                    <a:lnTo>
                      <a:pt x="864" y="103"/>
                    </a:lnTo>
                    <a:lnTo>
                      <a:pt x="864" y="102"/>
                    </a:lnTo>
                    <a:lnTo>
                      <a:pt x="864" y="103"/>
                    </a:lnTo>
                    <a:lnTo>
                      <a:pt x="867" y="103"/>
                    </a:lnTo>
                    <a:lnTo>
                      <a:pt x="867" y="104"/>
                    </a:lnTo>
                    <a:lnTo>
                      <a:pt x="872" y="104"/>
                    </a:lnTo>
                    <a:lnTo>
                      <a:pt x="878" y="102"/>
                    </a:lnTo>
                    <a:lnTo>
                      <a:pt x="880" y="102"/>
                    </a:lnTo>
                    <a:lnTo>
                      <a:pt x="881" y="101"/>
                    </a:lnTo>
                    <a:lnTo>
                      <a:pt x="883" y="101"/>
                    </a:lnTo>
                    <a:lnTo>
                      <a:pt x="888" y="98"/>
                    </a:lnTo>
                    <a:lnTo>
                      <a:pt x="889" y="98"/>
                    </a:lnTo>
                    <a:lnTo>
                      <a:pt x="889" y="98"/>
                    </a:lnTo>
                    <a:lnTo>
                      <a:pt x="895" y="96"/>
                    </a:lnTo>
                    <a:lnTo>
                      <a:pt x="897" y="94"/>
                    </a:lnTo>
                    <a:lnTo>
                      <a:pt x="898" y="94"/>
                    </a:lnTo>
                    <a:lnTo>
                      <a:pt x="899" y="93"/>
                    </a:lnTo>
                    <a:lnTo>
                      <a:pt x="899" y="93"/>
                    </a:lnTo>
                    <a:lnTo>
                      <a:pt x="900" y="92"/>
                    </a:lnTo>
                    <a:lnTo>
                      <a:pt x="903" y="92"/>
                    </a:lnTo>
                    <a:lnTo>
                      <a:pt x="906" y="90"/>
                    </a:lnTo>
                    <a:lnTo>
                      <a:pt x="908" y="89"/>
                    </a:lnTo>
                    <a:lnTo>
                      <a:pt x="911" y="87"/>
                    </a:lnTo>
                    <a:lnTo>
                      <a:pt x="913" y="87"/>
                    </a:lnTo>
                    <a:lnTo>
                      <a:pt x="915" y="85"/>
                    </a:lnTo>
                    <a:lnTo>
                      <a:pt x="919" y="84"/>
                    </a:lnTo>
                    <a:lnTo>
                      <a:pt x="920" y="85"/>
                    </a:lnTo>
                    <a:lnTo>
                      <a:pt x="920" y="85"/>
                    </a:lnTo>
                    <a:lnTo>
                      <a:pt x="919" y="86"/>
                    </a:lnTo>
                    <a:lnTo>
                      <a:pt x="919" y="86"/>
                    </a:lnTo>
                    <a:lnTo>
                      <a:pt x="919" y="88"/>
                    </a:lnTo>
                    <a:lnTo>
                      <a:pt x="920" y="91"/>
                    </a:lnTo>
                    <a:lnTo>
                      <a:pt x="923" y="91"/>
                    </a:lnTo>
                    <a:lnTo>
                      <a:pt x="923" y="93"/>
                    </a:lnTo>
                    <a:lnTo>
                      <a:pt x="925" y="95"/>
                    </a:lnTo>
                    <a:lnTo>
                      <a:pt x="926" y="97"/>
                    </a:lnTo>
                    <a:lnTo>
                      <a:pt x="927" y="97"/>
                    </a:lnTo>
                    <a:lnTo>
                      <a:pt x="928" y="98"/>
                    </a:lnTo>
                    <a:lnTo>
                      <a:pt x="930" y="98"/>
                    </a:lnTo>
                    <a:lnTo>
                      <a:pt x="931" y="100"/>
                    </a:lnTo>
                    <a:lnTo>
                      <a:pt x="935" y="102"/>
                    </a:lnTo>
                    <a:lnTo>
                      <a:pt x="934" y="101"/>
                    </a:lnTo>
                    <a:lnTo>
                      <a:pt x="931" y="98"/>
                    </a:lnTo>
                    <a:lnTo>
                      <a:pt x="931" y="98"/>
                    </a:lnTo>
                    <a:lnTo>
                      <a:pt x="927" y="96"/>
                    </a:lnTo>
                    <a:lnTo>
                      <a:pt x="924" y="91"/>
                    </a:lnTo>
                    <a:lnTo>
                      <a:pt x="922" y="90"/>
                    </a:lnTo>
                    <a:lnTo>
                      <a:pt x="920" y="88"/>
                    </a:lnTo>
                    <a:lnTo>
                      <a:pt x="920" y="88"/>
                    </a:lnTo>
                    <a:lnTo>
                      <a:pt x="920" y="88"/>
                    </a:lnTo>
                    <a:lnTo>
                      <a:pt x="922" y="89"/>
                    </a:lnTo>
                    <a:lnTo>
                      <a:pt x="924" y="88"/>
                    </a:lnTo>
                    <a:lnTo>
                      <a:pt x="922" y="86"/>
                    </a:lnTo>
                    <a:lnTo>
                      <a:pt x="920" y="87"/>
                    </a:lnTo>
                    <a:lnTo>
                      <a:pt x="920" y="86"/>
                    </a:lnTo>
                    <a:lnTo>
                      <a:pt x="924" y="83"/>
                    </a:lnTo>
                    <a:lnTo>
                      <a:pt x="924" y="82"/>
                    </a:lnTo>
                    <a:lnTo>
                      <a:pt x="926" y="80"/>
                    </a:lnTo>
                    <a:lnTo>
                      <a:pt x="928" y="78"/>
                    </a:lnTo>
                    <a:lnTo>
                      <a:pt x="933" y="76"/>
                    </a:lnTo>
                    <a:lnTo>
                      <a:pt x="936" y="74"/>
                    </a:lnTo>
                    <a:lnTo>
                      <a:pt x="938" y="75"/>
                    </a:lnTo>
                    <a:lnTo>
                      <a:pt x="940" y="74"/>
                    </a:lnTo>
                    <a:lnTo>
                      <a:pt x="940" y="75"/>
                    </a:lnTo>
                    <a:lnTo>
                      <a:pt x="940" y="74"/>
                    </a:lnTo>
                    <a:lnTo>
                      <a:pt x="940" y="76"/>
                    </a:lnTo>
                    <a:lnTo>
                      <a:pt x="941" y="76"/>
                    </a:lnTo>
                    <a:lnTo>
                      <a:pt x="942" y="76"/>
                    </a:lnTo>
                    <a:lnTo>
                      <a:pt x="942" y="75"/>
                    </a:lnTo>
                    <a:lnTo>
                      <a:pt x="946" y="74"/>
                    </a:lnTo>
                    <a:lnTo>
                      <a:pt x="947" y="75"/>
                    </a:lnTo>
                    <a:lnTo>
                      <a:pt x="948" y="74"/>
                    </a:lnTo>
                    <a:lnTo>
                      <a:pt x="950" y="71"/>
                    </a:lnTo>
                    <a:lnTo>
                      <a:pt x="958" y="68"/>
                    </a:lnTo>
                    <a:lnTo>
                      <a:pt x="958" y="67"/>
                    </a:lnTo>
                    <a:lnTo>
                      <a:pt x="961" y="67"/>
                    </a:lnTo>
                    <a:lnTo>
                      <a:pt x="970" y="63"/>
                    </a:lnTo>
                    <a:lnTo>
                      <a:pt x="973" y="62"/>
                    </a:lnTo>
                    <a:lnTo>
                      <a:pt x="976" y="61"/>
                    </a:lnTo>
                    <a:lnTo>
                      <a:pt x="979" y="60"/>
                    </a:lnTo>
                    <a:lnTo>
                      <a:pt x="979" y="60"/>
                    </a:lnTo>
                    <a:lnTo>
                      <a:pt x="981" y="59"/>
                    </a:lnTo>
                    <a:lnTo>
                      <a:pt x="991" y="59"/>
                    </a:lnTo>
                    <a:lnTo>
                      <a:pt x="995" y="57"/>
                    </a:lnTo>
                    <a:lnTo>
                      <a:pt x="999" y="56"/>
                    </a:lnTo>
                    <a:lnTo>
                      <a:pt x="1002" y="55"/>
                    </a:lnTo>
                    <a:lnTo>
                      <a:pt x="1004" y="55"/>
                    </a:lnTo>
                    <a:lnTo>
                      <a:pt x="1005" y="55"/>
                    </a:lnTo>
                    <a:lnTo>
                      <a:pt x="1007" y="55"/>
                    </a:lnTo>
                    <a:lnTo>
                      <a:pt x="1007" y="55"/>
                    </a:lnTo>
                    <a:close/>
                    <a:moveTo>
                      <a:pt x="492" y="0"/>
                    </a:moveTo>
                    <a:lnTo>
                      <a:pt x="494" y="2"/>
                    </a:lnTo>
                    <a:lnTo>
                      <a:pt x="498" y="3"/>
                    </a:lnTo>
                    <a:lnTo>
                      <a:pt x="499" y="3"/>
                    </a:lnTo>
                    <a:lnTo>
                      <a:pt x="500" y="2"/>
                    </a:lnTo>
                    <a:lnTo>
                      <a:pt x="502" y="3"/>
                    </a:lnTo>
                    <a:lnTo>
                      <a:pt x="502" y="4"/>
                    </a:lnTo>
                    <a:lnTo>
                      <a:pt x="502" y="6"/>
                    </a:lnTo>
                    <a:lnTo>
                      <a:pt x="503" y="6"/>
                    </a:lnTo>
                    <a:lnTo>
                      <a:pt x="504" y="7"/>
                    </a:lnTo>
                    <a:lnTo>
                      <a:pt x="504" y="7"/>
                    </a:lnTo>
                    <a:lnTo>
                      <a:pt x="504" y="6"/>
                    </a:lnTo>
                    <a:lnTo>
                      <a:pt x="505" y="6"/>
                    </a:lnTo>
                    <a:lnTo>
                      <a:pt x="506" y="3"/>
                    </a:lnTo>
                    <a:lnTo>
                      <a:pt x="506" y="3"/>
                    </a:lnTo>
                    <a:lnTo>
                      <a:pt x="507" y="4"/>
                    </a:lnTo>
                    <a:lnTo>
                      <a:pt x="508" y="4"/>
                    </a:lnTo>
                    <a:lnTo>
                      <a:pt x="509" y="4"/>
                    </a:lnTo>
                    <a:lnTo>
                      <a:pt x="513" y="4"/>
                    </a:lnTo>
                    <a:lnTo>
                      <a:pt x="513" y="3"/>
                    </a:lnTo>
                    <a:lnTo>
                      <a:pt x="516" y="4"/>
                    </a:lnTo>
                    <a:lnTo>
                      <a:pt x="520" y="4"/>
                    </a:lnTo>
                    <a:lnTo>
                      <a:pt x="520" y="5"/>
                    </a:lnTo>
                    <a:lnTo>
                      <a:pt x="520" y="7"/>
                    </a:lnTo>
                    <a:lnTo>
                      <a:pt x="521" y="7"/>
                    </a:lnTo>
                    <a:lnTo>
                      <a:pt x="521" y="9"/>
                    </a:lnTo>
                    <a:lnTo>
                      <a:pt x="522" y="10"/>
                    </a:lnTo>
                    <a:lnTo>
                      <a:pt x="522" y="11"/>
                    </a:lnTo>
                    <a:lnTo>
                      <a:pt x="524" y="12"/>
                    </a:lnTo>
                    <a:lnTo>
                      <a:pt x="525" y="12"/>
                    </a:lnTo>
                    <a:lnTo>
                      <a:pt x="529" y="9"/>
                    </a:lnTo>
                    <a:lnTo>
                      <a:pt x="531" y="9"/>
                    </a:lnTo>
                    <a:lnTo>
                      <a:pt x="532" y="8"/>
                    </a:lnTo>
                    <a:lnTo>
                      <a:pt x="534" y="8"/>
                    </a:lnTo>
                    <a:lnTo>
                      <a:pt x="536" y="11"/>
                    </a:lnTo>
                    <a:lnTo>
                      <a:pt x="538" y="10"/>
                    </a:lnTo>
                    <a:lnTo>
                      <a:pt x="538" y="9"/>
                    </a:lnTo>
                    <a:lnTo>
                      <a:pt x="539" y="9"/>
                    </a:lnTo>
                    <a:lnTo>
                      <a:pt x="542" y="11"/>
                    </a:lnTo>
                    <a:lnTo>
                      <a:pt x="543" y="11"/>
                    </a:lnTo>
                    <a:lnTo>
                      <a:pt x="546" y="11"/>
                    </a:lnTo>
                    <a:lnTo>
                      <a:pt x="548" y="13"/>
                    </a:lnTo>
                    <a:lnTo>
                      <a:pt x="549" y="13"/>
                    </a:lnTo>
                    <a:lnTo>
                      <a:pt x="549" y="12"/>
                    </a:lnTo>
                    <a:lnTo>
                      <a:pt x="552" y="12"/>
                    </a:lnTo>
                    <a:lnTo>
                      <a:pt x="555" y="14"/>
                    </a:lnTo>
                    <a:lnTo>
                      <a:pt x="555" y="10"/>
                    </a:lnTo>
                    <a:lnTo>
                      <a:pt x="557" y="10"/>
                    </a:lnTo>
                    <a:lnTo>
                      <a:pt x="557" y="12"/>
                    </a:lnTo>
                    <a:lnTo>
                      <a:pt x="558" y="12"/>
                    </a:lnTo>
                    <a:lnTo>
                      <a:pt x="558" y="14"/>
                    </a:lnTo>
                    <a:lnTo>
                      <a:pt x="559" y="15"/>
                    </a:lnTo>
                    <a:lnTo>
                      <a:pt x="558" y="18"/>
                    </a:lnTo>
                    <a:lnTo>
                      <a:pt x="560" y="18"/>
                    </a:lnTo>
                    <a:lnTo>
                      <a:pt x="561" y="19"/>
                    </a:lnTo>
                    <a:lnTo>
                      <a:pt x="562" y="19"/>
                    </a:lnTo>
                    <a:lnTo>
                      <a:pt x="562" y="20"/>
                    </a:lnTo>
                    <a:lnTo>
                      <a:pt x="563" y="21"/>
                    </a:lnTo>
                    <a:lnTo>
                      <a:pt x="563" y="22"/>
                    </a:lnTo>
                    <a:lnTo>
                      <a:pt x="562" y="23"/>
                    </a:lnTo>
                    <a:lnTo>
                      <a:pt x="563" y="24"/>
                    </a:lnTo>
                    <a:lnTo>
                      <a:pt x="565" y="26"/>
                    </a:lnTo>
                    <a:lnTo>
                      <a:pt x="565" y="29"/>
                    </a:lnTo>
                    <a:lnTo>
                      <a:pt x="565" y="30"/>
                    </a:lnTo>
                    <a:lnTo>
                      <a:pt x="565" y="33"/>
                    </a:lnTo>
                    <a:lnTo>
                      <a:pt x="562" y="38"/>
                    </a:lnTo>
                    <a:lnTo>
                      <a:pt x="562" y="39"/>
                    </a:lnTo>
                    <a:lnTo>
                      <a:pt x="560" y="40"/>
                    </a:lnTo>
                    <a:lnTo>
                      <a:pt x="562" y="42"/>
                    </a:lnTo>
                    <a:lnTo>
                      <a:pt x="564" y="42"/>
                    </a:lnTo>
                    <a:lnTo>
                      <a:pt x="564" y="43"/>
                    </a:lnTo>
                    <a:lnTo>
                      <a:pt x="564" y="43"/>
                    </a:lnTo>
                    <a:lnTo>
                      <a:pt x="564" y="44"/>
                    </a:lnTo>
                    <a:lnTo>
                      <a:pt x="566" y="44"/>
                    </a:lnTo>
                    <a:lnTo>
                      <a:pt x="566" y="45"/>
                    </a:lnTo>
                    <a:lnTo>
                      <a:pt x="567" y="45"/>
                    </a:lnTo>
                    <a:lnTo>
                      <a:pt x="567" y="46"/>
                    </a:lnTo>
                    <a:lnTo>
                      <a:pt x="568" y="47"/>
                    </a:lnTo>
                    <a:lnTo>
                      <a:pt x="567" y="50"/>
                    </a:lnTo>
                    <a:lnTo>
                      <a:pt x="567" y="50"/>
                    </a:lnTo>
                    <a:lnTo>
                      <a:pt x="568" y="53"/>
                    </a:lnTo>
                    <a:lnTo>
                      <a:pt x="572" y="53"/>
                    </a:lnTo>
                    <a:lnTo>
                      <a:pt x="573" y="52"/>
                    </a:lnTo>
                    <a:lnTo>
                      <a:pt x="574" y="52"/>
                    </a:lnTo>
                    <a:lnTo>
                      <a:pt x="574" y="53"/>
                    </a:lnTo>
                    <a:lnTo>
                      <a:pt x="578" y="53"/>
                    </a:lnTo>
                    <a:lnTo>
                      <a:pt x="579" y="54"/>
                    </a:lnTo>
                    <a:lnTo>
                      <a:pt x="580" y="55"/>
                    </a:lnTo>
                    <a:lnTo>
                      <a:pt x="581" y="55"/>
                    </a:lnTo>
                    <a:lnTo>
                      <a:pt x="583" y="54"/>
                    </a:lnTo>
                    <a:lnTo>
                      <a:pt x="584" y="55"/>
                    </a:lnTo>
                    <a:lnTo>
                      <a:pt x="584" y="56"/>
                    </a:lnTo>
                    <a:lnTo>
                      <a:pt x="581" y="59"/>
                    </a:lnTo>
                    <a:lnTo>
                      <a:pt x="581" y="60"/>
                    </a:lnTo>
                    <a:lnTo>
                      <a:pt x="581" y="61"/>
                    </a:lnTo>
                    <a:lnTo>
                      <a:pt x="584" y="63"/>
                    </a:lnTo>
                    <a:lnTo>
                      <a:pt x="583" y="63"/>
                    </a:lnTo>
                    <a:lnTo>
                      <a:pt x="584" y="64"/>
                    </a:lnTo>
                    <a:lnTo>
                      <a:pt x="585" y="65"/>
                    </a:lnTo>
                    <a:lnTo>
                      <a:pt x="582" y="67"/>
                    </a:lnTo>
                    <a:lnTo>
                      <a:pt x="582" y="67"/>
                    </a:lnTo>
                    <a:lnTo>
                      <a:pt x="584" y="70"/>
                    </a:lnTo>
                    <a:lnTo>
                      <a:pt x="585" y="70"/>
                    </a:lnTo>
                    <a:lnTo>
                      <a:pt x="585" y="69"/>
                    </a:lnTo>
                    <a:lnTo>
                      <a:pt x="586" y="69"/>
                    </a:lnTo>
                    <a:lnTo>
                      <a:pt x="587" y="69"/>
                    </a:lnTo>
                    <a:lnTo>
                      <a:pt x="587" y="74"/>
                    </a:lnTo>
                    <a:lnTo>
                      <a:pt x="588" y="76"/>
                    </a:lnTo>
                    <a:lnTo>
                      <a:pt x="588" y="77"/>
                    </a:lnTo>
                    <a:lnTo>
                      <a:pt x="589" y="78"/>
                    </a:lnTo>
                    <a:lnTo>
                      <a:pt x="589" y="84"/>
                    </a:lnTo>
                    <a:lnTo>
                      <a:pt x="594" y="87"/>
                    </a:lnTo>
                    <a:lnTo>
                      <a:pt x="596" y="87"/>
                    </a:lnTo>
                    <a:lnTo>
                      <a:pt x="596" y="87"/>
                    </a:lnTo>
                    <a:lnTo>
                      <a:pt x="594" y="94"/>
                    </a:lnTo>
                    <a:lnTo>
                      <a:pt x="592" y="96"/>
                    </a:lnTo>
                    <a:lnTo>
                      <a:pt x="591" y="98"/>
                    </a:lnTo>
                    <a:lnTo>
                      <a:pt x="592" y="100"/>
                    </a:lnTo>
                    <a:lnTo>
                      <a:pt x="595" y="101"/>
                    </a:lnTo>
                    <a:lnTo>
                      <a:pt x="598" y="101"/>
                    </a:lnTo>
                    <a:lnTo>
                      <a:pt x="599" y="100"/>
                    </a:lnTo>
                    <a:lnTo>
                      <a:pt x="605" y="100"/>
                    </a:lnTo>
                    <a:lnTo>
                      <a:pt x="607" y="98"/>
                    </a:lnTo>
                    <a:lnTo>
                      <a:pt x="610" y="98"/>
                    </a:lnTo>
                    <a:lnTo>
                      <a:pt x="615" y="97"/>
                    </a:lnTo>
                    <a:lnTo>
                      <a:pt x="615" y="96"/>
                    </a:lnTo>
                    <a:lnTo>
                      <a:pt x="622" y="95"/>
                    </a:lnTo>
                    <a:lnTo>
                      <a:pt x="624" y="94"/>
                    </a:lnTo>
                    <a:lnTo>
                      <a:pt x="625" y="90"/>
                    </a:lnTo>
                    <a:lnTo>
                      <a:pt x="627" y="88"/>
                    </a:lnTo>
                    <a:lnTo>
                      <a:pt x="627" y="87"/>
                    </a:lnTo>
                    <a:lnTo>
                      <a:pt x="632" y="84"/>
                    </a:lnTo>
                    <a:lnTo>
                      <a:pt x="634" y="84"/>
                    </a:lnTo>
                    <a:lnTo>
                      <a:pt x="635" y="83"/>
                    </a:lnTo>
                    <a:lnTo>
                      <a:pt x="641" y="84"/>
                    </a:lnTo>
                    <a:lnTo>
                      <a:pt x="642" y="84"/>
                    </a:lnTo>
                    <a:lnTo>
                      <a:pt x="644" y="84"/>
                    </a:lnTo>
                    <a:lnTo>
                      <a:pt x="648" y="86"/>
                    </a:lnTo>
                    <a:lnTo>
                      <a:pt x="651" y="86"/>
                    </a:lnTo>
                    <a:lnTo>
                      <a:pt x="652" y="87"/>
                    </a:lnTo>
                    <a:lnTo>
                      <a:pt x="656" y="87"/>
                    </a:lnTo>
                    <a:lnTo>
                      <a:pt x="657" y="88"/>
                    </a:lnTo>
                    <a:lnTo>
                      <a:pt x="659" y="88"/>
                    </a:lnTo>
                    <a:lnTo>
                      <a:pt x="660" y="87"/>
                    </a:lnTo>
                    <a:lnTo>
                      <a:pt x="664" y="86"/>
                    </a:lnTo>
                    <a:lnTo>
                      <a:pt x="666" y="87"/>
                    </a:lnTo>
                    <a:lnTo>
                      <a:pt x="668" y="88"/>
                    </a:lnTo>
                    <a:lnTo>
                      <a:pt x="670" y="88"/>
                    </a:lnTo>
                    <a:lnTo>
                      <a:pt x="672" y="88"/>
                    </a:lnTo>
                    <a:lnTo>
                      <a:pt x="672" y="88"/>
                    </a:lnTo>
                    <a:lnTo>
                      <a:pt x="670" y="88"/>
                    </a:lnTo>
                    <a:lnTo>
                      <a:pt x="672" y="88"/>
                    </a:lnTo>
                    <a:lnTo>
                      <a:pt x="672" y="90"/>
                    </a:lnTo>
                    <a:lnTo>
                      <a:pt x="670" y="92"/>
                    </a:lnTo>
                    <a:lnTo>
                      <a:pt x="669" y="94"/>
                    </a:lnTo>
                    <a:lnTo>
                      <a:pt x="667" y="94"/>
                    </a:lnTo>
                    <a:lnTo>
                      <a:pt x="664" y="95"/>
                    </a:lnTo>
                    <a:lnTo>
                      <a:pt x="664" y="96"/>
                    </a:lnTo>
                    <a:lnTo>
                      <a:pt x="664" y="96"/>
                    </a:lnTo>
                    <a:lnTo>
                      <a:pt x="664" y="101"/>
                    </a:lnTo>
                    <a:lnTo>
                      <a:pt x="663" y="101"/>
                    </a:lnTo>
                    <a:lnTo>
                      <a:pt x="662" y="101"/>
                    </a:lnTo>
                    <a:lnTo>
                      <a:pt x="661" y="101"/>
                    </a:lnTo>
                    <a:lnTo>
                      <a:pt x="659" y="102"/>
                    </a:lnTo>
                    <a:lnTo>
                      <a:pt x="658" y="104"/>
                    </a:lnTo>
                    <a:lnTo>
                      <a:pt x="657" y="107"/>
                    </a:lnTo>
                    <a:lnTo>
                      <a:pt x="656" y="111"/>
                    </a:lnTo>
                    <a:lnTo>
                      <a:pt x="651" y="116"/>
                    </a:lnTo>
                    <a:lnTo>
                      <a:pt x="650" y="118"/>
                    </a:lnTo>
                    <a:lnTo>
                      <a:pt x="651" y="123"/>
                    </a:lnTo>
                    <a:lnTo>
                      <a:pt x="650" y="125"/>
                    </a:lnTo>
                    <a:lnTo>
                      <a:pt x="644" y="127"/>
                    </a:lnTo>
                    <a:lnTo>
                      <a:pt x="643" y="129"/>
                    </a:lnTo>
                    <a:lnTo>
                      <a:pt x="643" y="131"/>
                    </a:lnTo>
                    <a:lnTo>
                      <a:pt x="641" y="131"/>
                    </a:lnTo>
                    <a:lnTo>
                      <a:pt x="637" y="134"/>
                    </a:lnTo>
                    <a:lnTo>
                      <a:pt x="637" y="134"/>
                    </a:lnTo>
                    <a:lnTo>
                      <a:pt x="636" y="135"/>
                    </a:lnTo>
                    <a:lnTo>
                      <a:pt x="633" y="137"/>
                    </a:lnTo>
                    <a:lnTo>
                      <a:pt x="628" y="141"/>
                    </a:lnTo>
                    <a:lnTo>
                      <a:pt x="626" y="142"/>
                    </a:lnTo>
                    <a:lnTo>
                      <a:pt x="623" y="144"/>
                    </a:lnTo>
                    <a:lnTo>
                      <a:pt x="621" y="145"/>
                    </a:lnTo>
                    <a:lnTo>
                      <a:pt x="617" y="148"/>
                    </a:lnTo>
                    <a:lnTo>
                      <a:pt x="616" y="155"/>
                    </a:lnTo>
                    <a:lnTo>
                      <a:pt x="614" y="156"/>
                    </a:lnTo>
                    <a:lnTo>
                      <a:pt x="612" y="155"/>
                    </a:lnTo>
                    <a:lnTo>
                      <a:pt x="612" y="154"/>
                    </a:lnTo>
                    <a:lnTo>
                      <a:pt x="608" y="154"/>
                    </a:lnTo>
                    <a:lnTo>
                      <a:pt x="605" y="157"/>
                    </a:lnTo>
                    <a:lnTo>
                      <a:pt x="605" y="158"/>
                    </a:lnTo>
                    <a:lnTo>
                      <a:pt x="605" y="158"/>
                    </a:lnTo>
                    <a:lnTo>
                      <a:pt x="605" y="159"/>
                    </a:lnTo>
                    <a:lnTo>
                      <a:pt x="604" y="159"/>
                    </a:lnTo>
                    <a:lnTo>
                      <a:pt x="602" y="159"/>
                    </a:lnTo>
                    <a:lnTo>
                      <a:pt x="599" y="159"/>
                    </a:lnTo>
                    <a:lnTo>
                      <a:pt x="596" y="161"/>
                    </a:lnTo>
                    <a:lnTo>
                      <a:pt x="593" y="164"/>
                    </a:lnTo>
                    <a:lnTo>
                      <a:pt x="591" y="169"/>
                    </a:lnTo>
                    <a:lnTo>
                      <a:pt x="591" y="173"/>
                    </a:lnTo>
                    <a:lnTo>
                      <a:pt x="591" y="176"/>
                    </a:lnTo>
                    <a:lnTo>
                      <a:pt x="590" y="179"/>
                    </a:lnTo>
                    <a:lnTo>
                      <a:pt x="589" y="180"/>
                    </a:lnTo>
                    <a:lnTo>
                      <a:pt x="589" y="182"/>
                    </a:lnTo>
                    <a:lnTo>
                      <a:pt x="587" y="182"/>
                    </a:lnTo>
                    <a:lnTo>
                      <a:pt x="586" y="184"/>
                    </a:lnTo>
                    <a:lnTo>
                      <a:pt x="585" y="184"/>
                    </a:lnTo>
                    <a:lnTo>
                      <a:pt x="583" y="185"/>
                    </a:lnTo>
                    <a:lnTo>
                      <a:pt x="580" y="185"/>
                    </a:lnTo>
                    <a:lnTo>
                      <a:pt x="576" y="187"/>
                    </a:lnTo>
                    <a:lnTo>
                      <a:pt x="576" y="189"/>
                    </a:lnTo>
                    <a:lnTo>
                      <a:pt x="572" y="191"/>
                    </a:lnTo>
                    <a:lnTo>
                      <a:pt x="569" y="194"/>
                    </a:lnTo>
                    <a:lnTo>
                      <a:pt x="567" y="196"/>
                    </a:lnTo>
                    <a:lnTo>
                      <a:pt x="567" y="197"/>
                    </a:lnTo>
                    <a:lnTo>
                      <a:pt x="564" y="197"/>
                    </a:lnTo>
                    <a:lnTo>
                      <a:pt x="563" y="197"/>
                    </a:lnTo>
                    <a:lnTo>
                      <a:pt x="560" y="201"/>
                    </a:lnTo>
                    <a:lnTo>
                      <a:pt x="559" y="205"/>
                    </a:lnTo>
                    <a:lnTo>
                      <a:pt x="557" y="206"/>
                    </a:lnTo>
                    <a:lnTo>
                      <a:pt x="552" y="210"/>
                    </a:lnTo>
                    <a:lnTo>
                      <a:pt x="543" y="213"/>
                    </a:lnTo>
                    <a:lnTo>
                      <a:pt x="539" y="213"/>
                    </a:lnTo>
                    <a:lnTo>
                      <a:pt x="539" y="212"/>
                    </a:lnTo>
                    <a:lnTo>
                      <a:pt x="541" y="211"/>
                    </a:lnTo>
                    <a:lnTo>
                      <a:pt x="540" y="210"/>
                    </a:lnTo>
                    <a:lnTo>
                      <a:pt x="537" y="211"/>
                    </a:lnTo>
                    <a:lnTo>
                      <a:pt x="535" y="211"/>
                    </a:lnTo>
                    <a:lnTo>
                      <a:pt x="533" y="210"/>
                    </a:lnTo>
                    <a:lnTo>
                      <a:pt x="532" y="210"/>
                    </a:lnTo>
                    <a:lnTo>
                      <a:pt x="533" y="210"/>
                    </a:lnTo>
                    <a:lnTo>
                      <a:pt x="534" y="212"/>
                    </a:lnTo>
                    <a:lnTo>
                      <a:pt x="533" y="216"/>
                    </a:lnTo>
                    <a:lnTo>
                      <a:pt x="526" y="220"/>
                    </a:lnTo>
                    <a:lnTo>
                      <a:pt x="523" y="220"/>
                    </a:lnTo>
                    <a:lnTo>
                      <a:pt x="523" y="221"/>
                    </a:lnTo>
                    <a:lnTo>
                      <a:pt x="524" y="221"/>
                    </a:lnTo>
                    <a:lnTo>
                      <a:pt x="526" y="222"/>
                    </a:lnTo>
                    <a:lnTo>
                      <a:pt x="527" y="222"/>
                    </a:lnTo>
                    <a:lnTo>
                      <a:pt x="531" y="222"/>
                    </a:lnTo>
                    <a:lnTo>
                      <a:pt x="536" y="224"/>
                    </a:lnTo>
                    <a:lnTo>
                      <a:pt x="538" y="224"/>
                    </a:lnTo>
                    <a:lnTo>
                      <a:pt x="538" y="226"/>
                    </a:lnTo>
                    <a:lnTo>
                      <a:pt x="538" y="227"/>
                    </a:lnTo>
                    <a:lnTo>
                      <a:pt x="537" y="227"/>
                    </a:lnTo>
                    <a:lnTo>
                      <a:pt x="535" y="224"/>
                    </a:lnTo>
                    <a:lnTo>
                      <a:pt x="532" y="223"/>
                    </a:lnTo>
                    <a:lnTo>
                      <a:pt x="524" y="223"/>
                    </a:lnTo>
                    <a:lnTo>
                      <a:pt x="518" y="219"/>
                    </a:lnTo>
                    <a:lnTo>
                      <a:pt x="516" y="216"/>
                    </a:lnTo>
                    <a:lnTo>
                      <a:pt x="511" y="214"/>
                    </a:lnTo>
                    <a:lnTo>
                      <a:pt x="505" y="212"/>
                    </a:lnTo>
                    <a:lnTo>
                      <a:pt x="504" y="212"/>
                    </a:lnTo>
                    <a:lnTo>
                      <a:pt x="502" y="213"/>
                    </a:lnTo>
                    <a:lnTo>
                      <a:pt x="501" y="215"/>
                    </a:lnTo>
                    <a:lnTo>
                      <a:pt x="502" y="216"/>
                    </a:lnTo>
                    <a:lnTo>
                      <a:pt x="501" y="217"/>
                    </a:lnTo>
                    <a:lnTo>
                      <a:pt x="500" y="218"/>
                    </a:lnTo>
                    <a:lnTo>
                      <a:pt x="500" y="219"/>
                    </a:lnTo>
                    <a:lnTo>
                      <a:pt x="499" y="221"/>
                    </a:lnTo>
                    <a:lnTo>
                      <a:pt x="497" y="222"/>
                    </a:lnTo>
                    <a:lnTo>
                      <a:pt x="496" y="220"/>
                    </a:lnTo>
                    <a:lnTo>
                      <a:pt x="497" y="217"/>
                    </a:lnTo>
                    <a:lnTo>
                      <a:pt x="499" y="216"/>
                    </a:lnTo>
                    <a:lnTo>
                      <a:pt x="499" y="215"/>
                    </a:lnTo>
                    <a:lnTo>
                      <a:pt x="499" y="215"/>
                    </a:lnTo>
                    <a:lnTo>
                      <a:pt x="501" y="212"/>
                    </a:lnTo>
                    <a:lnTo>
                      <a:pt x="497" y="206"/>
                    </a:lnTo>
                    <a:lnTo>
                      <a:pt x="497" y="202"/>
                    </a:lnTo>
                    <a:lnTo>
                      <a:pt x="496" y="202"/>
                    </a:lnTo>
                    <a:lnTo>
                      <a:pt x="496" y="201"/>
                    </a:lnTo>
                    <a:lnTo>
                      <a:pt x="499" y="197"/>
                    </a:lnTo>
                    <a:lnTo>
                      <a:pt x="501" y="198"/>
                    </a:lnTo>
                    <a:lnTo>
                      <a:pt x="502" y="196"/>
                    </a:lnTo>
                    <a:lnTo>
                      <a:pt x="505" y="196"/>
                    </a:lnTo>
                    <a:lnTo>
                      <a:pt x="506" y="195"/>
                    </a:lnTo>
                    <a:lnTo>
                      <a:pt x="507" y="196"/>
                    </a:lnTo>
                    <a:lnTo>
                      <a:pt x="510" y="196"/>
                    </a:lnTo>
                    <a:lnTo>
                      <a:pt x="511" y="193"/>
                    </a:lnTo>
                    <a:lnTo>
                      <a:pt x="511" y="190"/>
                    </a:lnTo>
                    <a:lnTo>
                      <a:pt x="513" y="186"/>
                    </a:lnTo>
                    <a:lnTo>
                      <a:pt x="513" y="182"/>
                    </a:lnTo>
                    <a:lnTo>
                      <a:pt x="511" y="178"/>
                    </a:lnTo>
                    <a:lnTo>
                      <a:pt x="510" y="178"/>
                    </a:lnTo>
                    <a:lnTo>
                      <a:pt x="510" y="179"/>
                    </a:lnTo>
                    <a:lnTo>
                      <a:pt x="506" y="181"/>
                    </a:lnTo>
                    <a:lnTo>
                      <a:pt x="504" y="184"/>
                    </a:lnTo>
                    <a:lnTo>
                      <a:pt x="503" y="187"/>
                    </a:lnTo>
                    <a:lnTo>
                      <a:pt x="501" y="187"/>
                    </a:lnTo>
                    <a:lnTo>
                      <a:pt x="500" y="187"/>
                    </a:lnTo>
                    <a:lnTo>
                      <a:pt x="499" y="191"/>
                    </a:lnTo>
                    <a:lnTo>
                      <a:pt x="499" y="192"/>
                    </a:lnTo>
                    <a:lnTo>
                      <a:pt x="498" y="194"/>
                    </a:lnTo>
                    <a:lnTo>
                      <a:pt x="495" y="196"/>
                    </a:lnTo>
                    <a:lnTo>
                      <a:pt x="495" y="196"/>
                    </a:lnTo>
                    <a:lnTo>
                      <a:pt x="492" y="198"/>
                    </a:lnTo>
                    <a:lnTo>
                      <a:pt x="492" y="202"/>
                    </a:lnTo>
                    <a:lnTo>
                      <a:pt x="489" y="202"/>
                    </a:lnTo>
                    <a:lnTo>
                      <a:pt x="487" y="203"/>
                    </a:lnTo>
                    <a:lnTo>
                      <a:pt x="487" y="205"/>
                    </a:lnTo>
                    <a:lnTo>
                      <a:pt x="486" y="205"/>
                    </a:lnTo>
                    <a:lnTo>
                      <a:pt x="485" y="205"/>
                    </a:lnTo>
                    <a:lnTo>
                      <a:pt x="485" y="206"/>
                    </a:lnTo>
                    <a:lnTo>
                      <a:pt x="484" y="205"/>
                    </a:lnTo>
                    <a:lnTo>
                      <a:pt x="485" y="204"/>
                    </a:lnTo>
                    <a:lnTo>
                      <a:pt x="485" y="202"/>
                    </a:lnTo>
                    <a:lnTo>
                      <a:pt x="484" y="202"/>
                    </a:lnTo>
                    <a:lnTo>
                      <a:pt x="482" y="199"/>
                    </a:lnTo>
                    <a:lnTo>
                      <a:pt x="480" y="198"/>
                    </a:lnTo>
                    <a:lnTo>
                      <a:pt x="479" y="200"/>
                    </a:lnTo>
                    <a:lnTo>
                      <a:pt x="479" y="198"/>
                    </a:lnTo>
                    <a:lnTo>
                      <a:pt x="480" y="197"/>
                    </a:lnTo>
                    <a:lnTo>
                      <a:pt x="480" y="194"/>
                    </a:lnTo>
                    <a:lnTo>
                      <a:pt x="479" y="194"/>
                    </a:lnTo>
                    <a:lnTo>
                      <a:pt x="477" y="191"/>
                    </a:lnTo>
                    <a:lnTo>
                      <a:pt x="478" y="186"/>
                    </a:lnTo>
                    <a:lnTo>
                      <a:pt x="474" y="184"/>
                    </a:lnTo>
                    <a:lnTo>
                      <a:pt x="474" y="186"/>
                    </a:lnTo>
                    <a:lnTo>
                      <a:pt x="473" y="185"/>
                    </a:lnTo>
                    <a:lnTo>
                      <a:pt x="470" y="186"/>
                    </a:lnTo>
                    <a:lnTo>
                      <a:pt x="470" y="187"/>
                    </a:lnTo>
                    <a:lnTo>
                      <a:pt x="467" y="187"/>
                    </a:lnTo>
                    <a:lnTo>
                      <a:pt x="465" y="189"/>
                    </a:lnTo>
                    <a:lnTo>
                      <a:pt x="464" y="190"/>
                    </a:lnTo>
                    <a:lnTo>
                      <a:pt x="464" y="188"/>
                    </a:lnTo>
                    <a:lnTo>
                      <a:pt x="463" y="188"/>
                    </a:lnTo>
                    <a:lnTo>
                      <a:pt x="463" y="186"/>
                    </a:lnTo>
                    <a:lnTo>
                      <a:pt x="463" y="186"/>
                    </a:lnTo>
                    <a:lnTo>
                      <a:pt x="463" y="185"/>
                    </a:lnTo>
                    <a:lnTo>
                      <a:pt x="464" y="184"/>
                    </a:lnTo>
                    <a:lnTo>
                      <a:pt x="464" y="182"/>
                    </a:lnTo>
                    <a:lnTo>
                      <a:pt x="463" y="182"/>
                    </a:lnTo>
                    <a:lnTo>
                      <a:pt x="462" y="184"/>
                    </a:lnTo>
                    <a:lnTo>
                      <a:pt x="461" y="184"/>
                    </a:lnTo>
                    <a:lnTo>
                      <a:pt x="460" y="183"/>
                    </a:lnTo>
                    <a:lnTo>
                      <a:pt x="454" y="181"/>
                    </a:lnTo>
                    <a:lnTo>
                      <a:pt x="454" y="181"/>
                    </a:lnTo>
                    <a:lnTo>
                      <a:pt x="455" y="180"/>
                    </a:lnTo>
                    <a:lnTo>
                      <a:pt x="455" y="179"/>
                    </a:lnTo>
                    <a:lnTo>
                      <a:pt x="455" y="178"/>
                    </a:lnTo>
                    <a:lnTo>
                      <a:pt x="454" y="177"/>
                    </a:lnTo>
                    <a:lnTo>
                      <a:pt x="455" y="175"/>
                    </a:lnTo>
                    <a:lnTo>
                      <a:pt x="455" y="174"/>
                    </a:lnTo>
                    <a:lnTo>
                      <a:pt x="455" y="172"/>
                    </a:lnTo>
                    <a:lnTo>
                      <a:pt x="458" y="170"/>
                    </a:lnTo>
                    <a:lnTo>
                      <a:pt x="458" y="168"/>
                    </a:lnTo>
                    <a:lnTo>
                      <a:pt x="460" y="168"/>
                    </a:lnTo>
                    <a:lnTo>
                      <a:pt x="460" y="166"/>
                    </a:lnTo>
                    <a:lnTo>
                      <a:pt x="456" y="168"/>
                    </a:lnTo>
                    <a:lnTo>
                      <a:pt x="455" y="165"/>
                    </a:lnTo>
                    <a:lnTo>
                      <a:pt x="458" y="164"/>
                    </a:lnTo>
                    <a:lnTo>
                      <a:pt x="456" y="161"/>
                    </a:lnTo>
                    <a:lnTo>
                      <a:pt x="453" y="159"/>
                    </a:lnTo>
                    <a:lnTo>
                      <a:pt x="452" y="156"/>
                    </a:lnTo>
                    <a:lnTo>
                      <a:pt x="448" y="155"/>
                    </a:lnTo>
                    <a:lnTo>
                      <a:pt x="447" y="153"/>
                    </a:lnTo>
                    <a:lnTo>
                      <a:pt x="447" y="151"/>
                    </a:lnTo>
                    <a:lnTo>
                      <a:pt x="447" y="149"/>
                    </a:lnTo>
                    <a:lnTo>
                      <a:pt x="448" y="148"/>
                    </a:lnTo>
                    <a:lnTo>
                      <a:pt x="448" y="147"/>
                    </a:lnTo>
                    <a:lnTo>
                      <a:pt x="445" y="145"/>
                    </a:lnTo>
                    <a:lnTo>
                      <a:pt x="444" y="145"/>
                    </a:lnTo>
                    <a:lnTo>
                      <a:pt x="442" y="144"/>
                    </a:lnTo>
                    <a:lnTo>
                      <a:pt x="440" y="142"/>
                    </a:lnTo>
                    <a:lnTo>
                      <a:pt x="436" y="139"/>
                    </a:lnTo>
                    <a:lnTo>
                      <a:pt x="437" y="139"/>
                    </a:lnTo>
                    <a:lnTo>
                      <a:pt x="435" y="138"/>
                    </a:lnTo>
                    <a:lnTo>
                      <a:pt x="435" y="137"/>
                    </a:lnTo>
                    <a:lnTo>
                      <a:pt x="433" y="135"/>
                    </a:lnTo>
                    <a:lnTo>
                      <a:pt x="433" y="135"/>
                    </a:lnTo>
                    <a:lnTo>
                      <a:pt x="434" y="133"/>
                    </a:lnTo>
                    <a:lnTo>
                      <a:pt x="434" y="132"/>
                    </a:lnTo>
                    <a:lnTo>
                      <a:pt x="433" y="131"/>
                    </a:lnTo>
                    <a:lnTo>
                      <a:pt x="432" y="129"/>
                    </a:lnTo>
                    <a:lnTo>
                      <a:pt x="431" y="129"/>
                    </a:lnTo>
                    <a:lnTo>
                      <a:pt x="431" y="127"/>
                    </a:lnTo>
                    <a:lnTo>
                      <a:pt x="432" y="127"/>
                    </a:lnTo>
                    <a:lnTo>
                      <a:pt x="431" y="126"/>
                    </a:lnTo>
                    <a:lnTo>
                      <a:pt x="434" y="123"/>
                    </a:lnTo>
                    <a:lnTo>
                      <a:pt x="433" y="122"/>
                    </a:lnTo>
                    <a:lnTo>
                      <a:pt x="432" y="122"/>
                    </a:lnTo>
                    <a:lnTo>
                      <a:pt x="431" y="123"/>
                    </a:lnTo>
                    <a:lnTo>
                      <a:pt x="431" y="124"/>
                    </a:lnTo>
                    <a:lnTo>
                      <a:pt x="431" y="124"/>
                    </a:lnTo>
                    <a:lnTo>
                      <a:pt x="429" y="123"/>
                    </a:lnTo>
                    <a:lnTo>
                      <a:pt x="429" y="122"/>
                    </a:lnTo>
                    <a:lnTo>
                      <a:pt x="428" y="122"/>
                    </a:lnTo>
                    <a:lnTo>
                      <a:pt x="427" y="121"/>
                    </a:lnTo>
                    <a:lnTo>
                      <a:pt x="428" y="119"/>
                    </a:lnTo>
                    <a:lnTo>
                      <a:pt x="427" y="119"/>
                    </a:lnTo>
                    <a:lnTo>
                      <a:pt x="428" y="119"/>
                    </a:lnTo>
                    <a:lnTo>
                      <a:pt x="427" y="118"/>
                    </a:lnTo>
                    <a:lnTo>
                      <a:pt x="428" y="117"/>
                    </a:lnTo>
                    <a:lnTo>
                      <a:pt x="427" y="117"/>
                    </a:lnTo>
                    <a:lnTo>
                      <a:pt x="426" y="118"/>
                    </a:lnTo>
                    <a:lnTo>
                      <a:pt x="425" y="118"/>
                    </a:lnTo>
                    <a:lnTo>
                      <a:pt x="425" y="119"/>
                    </a:lnTo>
                    <a:lnTo>
                      <a:pt x="424" y="119"/>
                    </a:lnTo>
                    <a:lnTo>
                      <a:pt x="423" y="118"/>
                    </a:lnTo>
                    <a:lnTo>
                      <a:pt x="423" y="118"/>
                    </a:lnTo>
                    <a:lnTo>
                      <a:pt x="424" y="117"/>
                    </a:lnTo>
                    <a:lnTo>
                      <a:pt x="424" y="117"/>
                    </a:lnTo>
                    <a:lnTo>
                      <a:pt x="424" y="116"/>
                    </a:lnTo>
                    <a:lnTo>
                      <a:pt x="423" y="116"/>
                    </a:lnTo>
                    <a:lnTo>
                      <a:pt x="422" y="117"/>
                    </a:lnTo>
                    <a:lnTo>
                      <a:pt x="421" y="116"/>
                    </a:lnTo>
                    <a:lnTo>
                      <a:pt x="419" y="115"/>
                    </a:lnTo>
                    <a:lnTo>
                      <a:pt x="420" y="112"/>
                    </a:lnTo>
                    <a:lnTo>
                      <a:pt x="419" y="112"/>
                    </a:lnTo>
                    <a:lnTo>
                      <a:pt x="418" y="113"/>
                    </a:lnTo>
                    <a:lnTo>
                      <a:pt x="417" y="113"/>
                    </a:lnTo>
                    <a:lnTo>
                      <a:pt x="418" y="112"/>
                    </a:lnTo>
                    <a:lnTo>
                      <a:pt x="417" y="112"/>
                    </a:lnTo>
                    <a:lnTo>
                      <a:pt x="417" y="111"/>
                    </a:lnTo>
                    <a:lnTo>
                      <a:pt x="419" y="111"/>
                    </a:lnTo>
                    <a:lnTo>
                      <a:pt x="419" y="109"/>
                    </a:lnTo>
                    <a:lnTo>
                      <a:pt x="422" y="108"/>
                    </a:lnTo>
                    <a:lnTo>
                      <a:pt x="422" y="106"/>
                    </a:lnTo>
                    <a:lnTo>
                      <a:pt x="423" y="106"/>
                    </a:lnTo>
                    <a:lnTo>
                      <a:pt x="427" y="102"/>
                    </a:lnTo>
                    <a:lnTo>
                      <a:pt x="430" y="100"/>
                    </a:lnTo>
                    <a:lnTo>
                      <a:pt x="431" y="97"/>
                    </a:lnTo>
                    <a:lnTo>
                      <a:pt x="431" y="97"/>
                    </a:lnTo>
                    <a:lnTo>
                      <a:pt x="432" y="98"/>
                    </a:lnTo>
                    <a:lnTo>
                      <a:pt x="433" y="98"/>
                    </a:lnTo>
                    <a:lnTo>
                      <a:pt x="434" y="98"/>
                    </a:lnTo>
                    <a:lnTo>
                      <a:pt x="434" y="97"/>
                    </a:lnTo>
                    <a:lnTo>
                      <a:pt x="437" y="97"/>
                    </a:lnTo>
                    <a:lnTo>
                      <a:pt x="437" y="94"/>
                    </a:lnTo>
                    <a:lnTo>
                      <a:pt x="439" y="92"/>
                    </a:lnTo>
                    <a:lnTo>
                      <a:pt x="440" y="92"/>
                    </a:lnTo>
                    <a:lnTo>
                      <a:pt x="440" y="92"/>
                    </a:lnTo>
                    <a:lnTo>
                      <a:pt x="437" y="92"/>
                    </a:lnTo>
                    <a:lnTo>
                      <a:pt x="436" y="94"/>
                    </a:lnTo>
                    <a:lnTo>
                      <a:pt x="433" y="95"/>
                    </a:lnTo>
                    <a:lnTo>
                      <a:pt x="432" y="95"/>
                    </a:lnTo>
                    <a:lnTo>
                      <a:pt x="432" y="93"/>
                    </a:lnTo>
                    <a:lnTo>
                      <a:pt x="432" y="93"/>
                    </a:lnTo>
                    <a:lnTo>
                      <a:pt x="430" y="97"/>
                    </a:lnTo>
                    <a:lnTo>
                      <a:pt x="429" y="97"/>
                    </a:lnTo>
                    <a:lnTo>
                      <a:pt x="428" y="96"/>
                    </a:lnTo>
                    <a:lnTo>
                      <a:pt x="429" y="92"/>
                    </a:lnTo>
                    <a:lnTo>
                      <a:pt x="429" y="91"/>
                    </a:lnTo>
                    <a:lnTo>
                      <a:pt x="430" y="88"/>
                    </a:lnTo>
                    <a:lnTo>
                      <a:pt x="429" y="85"/>
                    </a:lnTo>
                    <a:lnTo>
                      <a:pt x="428" y="84"/>
                    </a:lnTo>
                    <a:lnTo>
                      <a:pt x="426" y="84"/>
                    </a:lnTo>
                    <a:lnTo>
                      <a:pt x="426" y="81"/>
                    </a:lnTo>
                    <a:lnTo>
                      <a:pt x="425" y="79"/>
                    </a:lnTo>
                    <a:lnTo>
                      <a:pt x="423" y="79"/>
                    </a:lnTo>
                    <a:lnTo>
                      <a:pt x="422" y="79"/>
                    </a:lnTo>
                    <a:lnTo>
                      <a:pt x="422" y="79"/>
                    </a:lnTo>
                    <a:lnTo>
                      <a:pt x="420" y="78"/>
                    </a:lnTo>
                    <a:lnTo>
                      <a:pt x="421" y="75"/>
                    </a:lnTo>
                    <a:lnTo>
                      <a:pt x="419" y="75"/>
                    </a:lnTo>
                    <a:lnTo>
                      <a:pt x="418" y="75"/>
                    </a:lnTo>
                    <a:lnTo>
                      <a:pt x="419" y="74"/>
                    </a:lnTo>
                    <a:lnTo>
                      <a:pt x="420" y="73"/>
                    </a:lnTo>
                    <a:lnTo>
                      <a:pt x="421" y="72"/>
                    </a:lnTo>
                    <a:lnTo>
                      <a:pt x="422" y="72"/>
                    </a:lnTo>
                    <a:lnTo>
                      <a:pt x="423" y="72"/>
                    </a:lnTo>
                    <a:lnTo>
                      <a:pt x="426" y="70"/>
                    </a:lnTo>
                    <a:lnTo>
                      <a:pt x="426" y="68"/>
                    </a:lnTo>
                    <a:lnTo>
                      <a:pt x="425" y="67"/>
                    </a:lnTo>
                    <a:lnTo>
                      <a:pt x="425" y="66"/>
                    </a:lnTo>
                    <a:lnTo>
                      <a:pt x="426" y="65"/>
                    </a:lnTo>
                    <a:lnTo>
                      <a:pt x="427" y="65"/>
                    </a:lnTo>
                    <a:lnTo>
                      <a:pt x="427" y="64"/>
                    </a:lnTo>
                    <a:lnTo>
                      <a:pt x="426" y="64"/>
                    </a:lnTo>
                    <a:lnTo>
                      <a:pt x="426" y="63"/>
                    </a:lnTo>
                    <a:lnTo>
                      <a:pt x="426" y="62"/>
                    </a:lnTo>
                    <a:lnTo>
                      <a:pt x="427" y="61"/>
                    </a:lnTo>
                    <a:lnTo>
                      <a:pt x="428" y="59"/>
                    </a:lnTo>
                    <a:lnTo>
                      <a:pt x="425" y="58"/>
                    </a:lnTo>
                    <a:lnTo>
                      <a:pt x="426" y="57"/>
                    </a:lnTo>
                    <a:lnTo>
                      <a:pt x="428" y="54"/>
                    </a:lnTo>
                    <a:lnTo>
                      <a:pt x="430" y="53"/>
                    </a:lnTo>
                    <a:lnTo>
                      <a:pt x="431" y="50"/>
                    </a:lnTo>
                    <a:lnTo>
                      <a:pt x="431" y="50"/>
                    </a:lnTo>
                    <a:lnTo>
                      <a:pt x="431" y="43"/>
                    </a:lnTo>
                    <a:lnTo>
                      <a:pt x="433" y="43"/>
                    </a:lnTo>
                    <a:lnTo>
                      <a:pt x="431" y="40"/>
                    </a:lnTo>
                    <a:lnTo>
                      <a:pt x="429" y="40"/>
                    </a:lnTo>
                    <a:lnTo>
                      <a:pt x="428" y="39"/>
                    </a:lnTo>
                    <a:lnTo>
                      <a:pt x="428" y="37"/>
                    </a:lnTo>
                    <a:lnTo>
                      <a:pt x="428" y="37"/>
                    </a:lnTo>
                    <a:lnTo>
                      <a:pt x="427" y="35"/>
                    </a:lnTo>
                    <a:lnTo>
                      <a:pt x="427" y="33"/>
                    </a:lnTo>
                    <a:lnTo>
                      <a:pt x="428" y="33"/>
                    </a:lnTo>
                    <a:lnTo>
                      <a:pt x="428" y="31"/>
                    </a:lnTo>
                    <a:lnTo>
                      <a:pt x="427" y="30"/>
                    </a:lnTo>
                    <a:lnTo>
                      <a:pt x="424" y="29"/>
                    </a:lnTo>
                    <a:lnTo>
                      <a:pt x="425" y="28"/>
                    </a:lnTo>
                    <a:lnTo>
                      <a:pt x="424" y="28"/>
                    </a:lnTo>
                    <a:lnTo>
                      <a:pt x="424" y="27"/>
                    </a:lnTo>
                    <a:lnTo>
                      <a:pt x="425" y="27"/>
                    </a:lnTo>
                    <a:lnTo>
                      <a:pt x="425" y="25"/>
                    </a:lnTo>
                    <a:lnTo>
                      <a:pt x="423" y="23"/>
                    </a:lnTo>
                    <a:lnTo>
                      <a:pt x="423" y="21"/>
                    </a:lnTo>
                    <a:lnTo>
                      <a:pt x="423" y="20"/>
                    </a:lnTo>
                    <a:lnTo>
                      <a:pt x="429" y="17"/>
                    </a:lnTo>
                    <a:lnTo>
                      <a:pt x="430" y="17"/>
                    </a:lnTo>
                    <a:lnTo>
                      <a:pt x="431" y="19"/>
                    </a:lnTo>
                    <a:lnTo>
                      <a:pt x="432" y="19"/>
                    </a:lnTo>
                    <a:lnTo>
                      <a:pt x="435" y="19"/>
                    </a:lnTo>
                    <a:lnTo>
                      <a:pt x="435" y="18"/>
                    </a:lnTo>
                    <a:lnTo>
                      <a:pt x="437" y="17"/>
                    </a:lnTo>
                    <a:lnTo>
                      <a:pt x="438" y="18"/>
                    </a:lnTo>
                    <a:lnTo>
                      <a:pt x="442" y="18"/>
                    </a:lnTo>
                    <a:lnTo>
                      <a:pt x="443" y="17"/>
                    </a:lnTo>
                    <a:lnTo>
                      <a:pt x="444" y="18"/>
                    </a:lnTo>
                    <a:lnTo>
                      <a:pt x="445" y="17"/>
                    </a:lnTo>
                    <a:lnTo>
                      <a:pt x="444" y="16"/>
                    </a:lnTo>
                    <a:lnTo>
                      <a:pt x="445" y="14"/>
                    </a:lnTo>
                    <a:lnTo>
                      <a:pt x="447" y="13"/>
                    </a:lnTo>
                    <a:lnTo>
                      <a:pt x="448" y="14"/>
                    </a:lnTo>
                    <a:lnTo>
                      <a:pt x="449" y="14"/>
                    </a:lnTo>
                    <a:lnTo>
                      <a:pt x="451" y="11"/>
                    </a:lnTo>
                    <a:lnTo>
                      <a:pt x="453" y="10"/>
                    </a:lnTo>
                    <a:lnTo>
                      <a:pt x="454" y="11"/>
                    </a:lnTo>
                    <a:lnTo>
                      <a:pt x="453" y="11"/>
                    </a:lnTo>
                    <a:lnTo>
                      <a:pt x="453" y="12"/>
                    </a:lnTo>
                    <a:lnTo>
                      <a:pt x="453" y="13"/>
                    </a:lnTo>
                    <a:lnTo>
                      <a:pt x="453" y="14"/>
                    </a:lnTo>
                    <a:lnTo>
                      <a:pt x="455" y="16"/>
                    </a:lnTo>
                    <a:lnTo>
                      <a:pt x="456" y="16"/>
                    </a:lnTo>
                    <a:lnTo>
                      <a:pt x="457" y="15"/>
                    </a:lnTo>
                    <a:lnTo>
                      <a:pt x="458" y="13"/>
                    </a:lnTo>
                    <a:lnTo>
                      <a:pt x="460" y="12"/>
                    </a:lnTo>
                    <a:lnTo>
                      <a:pt x="462" y="14"/>
                    </a:lnTo>
                    <a:lnTo>
                      <a:pt x="462" y="14"/>
                    </a:lnTo>
                    <a:lnTo>
                      <a:pt x="463" y="14"/>
                    </a:lnTo>
                    <a:lnTo>
                      <a:pt x="464" y="14"/>
                    </a:lnTo>
                    <a:lnTo>
                      <a:pt x="463" y="12"/>
                    </a:lnTo>
                    <a:lnTo>
                      <a:pt x="464" y="11"/>
                    </a:lnTo>
                    <a:lnTo>
                      <a:pt x="464" y="8"/>
                    </a:lnTo>
                    <a:lnTo>
                      <a:pt x="464" y="8"/>
                    </a:lnTo>
                    <a:lnTo>
                      <a:pt x="465" y="8"/>
                    </a:lnTo>
                    <a:lnTo>
                      <a:pt x="468" y="8"/>
                    </a:lnTo>
                    <a:lnTo>
                      <a:pt x="468" y="6"/>
                    </a:lnTo>
                    <a:lnTo>
                      <a:pt x="469" y="6"/>
                    </a:lnTo>
                    <a:lnTo>
                      <a:pt x="471" y="7"/>
                    </a:lnTo>
                    <a:lnTo>
                      <a:pt x="471" y="7"/>
                    </a:lnTo>
                    <a:lnTo>
                      <a:pt x="470" y="9"/>
                    </a:lnTo>
                    <a:lnTo>
                      <a:pt x="473" y="11"/>
                    </a:lnTo>
                    <a:lnTo>
                      <a:pt x="474" y="11"/>
                    </a:lnTo>
                    <a:lnTo>
                      <a:pt x="473" y="12"/>
                    </a:lnTo>
                    <a:lnTo>
                      <a:pt x="475" y="12"/>
                    </a:lnTo>
                    <a:lnTo>
                      <a:pt x="474" y="11"/>
                    </a:lnTo>
                    <a:lnTo>
                      <a:pt x="475" y="11"/>
                    </a:lnTo>
                    <a:lnTo>
                      <a:pt x="476" y="11"/>
                    </a:lnTo>
                    <a:lnTo>
                      <a:pt x="480" y="11"/>
                    </a:lnTo>
                    <a:lnTo>
                      <a:pt x="480" y="13"/>
                    </a:lnTo>
                    <a:lnTo>
                      <a:pt x="483" y="12"/>
                    </a:lnTo>
                    <a:lnTo>
                      <a:pt x="483" y="11"/>
                    </a:lnTo>
                    <a:lnTo>
                      <a:pt x="482" y="11"/>
                    </a:lnTo>
                    <a:lnTo>
                      <a:pt x="480" y="9"/>
                    </a:lnTo>
                    <a:lnTo>
                      <a:pt x="484" y="7"/>
                    </a:lnTo>
                    <a:lnTo>
                      <a:pt x="484" y="6"/>
                    </a:lnTo>
                    <a:lnTo>
                      <a:pt x="481" y="7"/>
                    </a:lnTo>
                    <a:lnTo>
                      <a:pt x="480" y="7"/>
                    </a:lnTo>
                    <a:lnTo>
                      <a:pt x="480" y="6"/>
                    </a:lnTo>
                    <a:lnTo>
                      <a:pt x="480" y="6"/>
                    </a:lnTo>
                    <a:lnTo>
                      <a:pt x="482" y="5"/>
                    </a:lnTo>
                    <a:lnTo>
                      <a:pt x="485" y="5"/>
                    </a:lnTo>
                    <a:lnTo>
                      <a:pt x="485" y="3"/>
                    </a:lnTo>
                    <a:lnTo>
                      <a:pt x="486" y="3"/>
                    </a:lnTo>
                    <a:lnTo>
                      <a:pt x="487" y="3"/>
                    </a:lnTo>
                    <a:lnTo>
                      <a:pt x="487" y="2"/>
                    </a:lnTo>
                    <a:lnTo>
                      <a:pt x="491" y="3"/>
                    </a:lnTo>
                    <a:lnTo>
                      <a:pt x="491" y="1"/>
                    </a:lnTo>
                    <a:lnTo>
                      <a:pt x="492" y="0"/>
                    </a:lnTo>
                    <a:lnTo>
                      <a:pt x="492" y="0"/>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6" name="Freeform 15">
                <a:extLst>
                  <a:ext uri="{FF2B5EF4-FFF2-40B4-BE49-F238E27FC236}">
                    <a16:creationId xmlns:a16="http://schemas.microsoft.com/office/drawing/2014/main" id="{8CE6E5EF-475D-42EE-A960-6715216B8F24}"/>
                  </a:ext>
                </a:extLst>
              </p:cNvPr>
              <p:cNvSpPr>
                <a:spLocks noEditPoints="1"/>
              </p:cNvSpPr>
              <p:nvPr/>
            </p:nvSpPr>
            <p:spPr bwMode="auto">
              <a:xfrm>
                <a:off x="9911036" y="3245951"/>
                <a:ext cx="2120499" cy="2567000"/>
              </a:xfrm>
              <a:custGeom>
                <a:avLst/>
                <a:gdLst>
                  <a:gd name="T0" fmla="*/ 1176 w 2745"/>
                  <a:gd name="T1" fmla="*/ 2327 h 3323"/>
                  <a:gd name="T2" fmla="*/ 678 w 2745"/>
                  <a:gd name="T3" fmla="*/ 2557 h 3323"/>
                  <a:gd name="T4" fmla="*/ 623 w 2745"/>
                  <a:gd name="T5" fmla="*/ 2384 h 3323"/>
                  <a:gd name="T6" fmla="*/ 864 w 2745"/>
                  <a:gd name="T7" fmla="*/ 2267 h 3323"/>
                  <a:gd name="T8" fmla="*/ 887 w 2745"/>
                  <a:gd name="T9" fmla="*/ 2154 h 3323"/>
                  <a:gd name="T10" fmla="*/ 993 w 2745"/>
                  <a:gd name="T11" fmla="*/ 1943 h 3323"/>
                  <a:gd name="T12" fmla="*/ 989 w 2745"/>
                  <a:gd name="T13" fmla="*/ 1850 h 3323"/>
                  <a:gd name="T14" fmla="*/ 838 w 2745"/>
                  <a:gd name="T15" fmla="*/ 1988 h 3323"/>
                  <a:gd name="T16" fmla="*/ 707 w 2745"/>
                  <a:gd name="T17" fmla="*/ 1984 h 3323"/>
                  <a:gd name="T18" fmla="*/ 684 w 2745"/>
                  <a:gd name="T19" fmla="*/ 1859 h 3323"/>
                  <a:gd name="T20" fmla="*/ 455 w 2745"/>
                  <a:gd name="T21" fmla="*/ 1781 h 3323"/>
                  <a:gd name="T22" fmla="*/ 78 w 2745"/>
                  <a:gd name="T23" fmla="*/ 1510 h 3323"/>
                  <a:gd name="T24" fmla="*/ 75 w 2745"/>
                  <a:gd name="T25" fmla="*/ 1442 h 3323"/>
                  <a:gd name="T26" fmla="*/ 792 w 2745"/>
                  <a:gd name="T27" fmla="*/ 1184 h 3323"/>
                  <a:gd name="T28" fmla="*/ 192 w 2745"/>
                  <a:gd name="T29" fmla="*/ 1252 h 3323"/>
                  <a:gd name="T30" fmla="*/ 120 w 2745"/>
                  <a:gd name="T31" fmla="*/ 1207 h 3323"/>
                  <a:gd name="T32" fmla="*/ 191 w 2745"/>
                  <a:gd name="T33" fmla="*/ 1122 h 3323"/>
                  <a:gd name="T34" fmla="*/ 777 w 2745"/>
                  <a:gd name="T35" fmla="*/ 1070 h 3323"/>
                  <a:gd name="T36" fmla="*/ 792 w 2745"/>
                  <a:gd name="T37" fmla="*/ 995 h 3323"/>
                  <a:gd name="T38" fmla="*/ 240 w 2745"/>
                  <a:gd name="T39" fmla="*/ 955 h 3323"/>
                  <a:gd name="T40" fmla="*/ 73 w 2745"/>
                  <a:gd name="T41" fmla="*/ 927 h 3323"/>
                  <a:gd name="T42" fmla="*/ 701 w 2745"/>
                  <a:gd name="T43" fmla="*/ 1102 h 3323"/>
                  <a:gd name="T44" fmla="*/ 871 w 2745"/>
                  <a:gd name="T45" fmla="*/ 1340 h 3323"/>
                  <a:gd name="T46" fmla="*/ 722 w 2745"/>
                  <a:gd name="T47" fmla="*/ 1290 h 3323"/>
                  <a:gd name="T48" fmla="*/ 482 w 2745"/>
                  <a:gd name="T49" fmla="*/ 1159 h 3323"/>
                  <a:gd name="T50" fmla="*/ 582 w 2745"/>
                  <a:gd name="T51" fmla="*/ 1030 h 3323"/>
                  <a:gd name="T52" fmla="*/ 245 w 2745"/>
                  <a:gd name="T53" fmla="*/ 587 h 3323"/>
                  <a:gd name="T54" fmla="*/ 691 w 2745"/>
                  <a:gd name="T55" fmla="*/ 323 h 3323"/>
                  <a:gd name="T56" fmla="*/ 553 w 2745"/>
                  <a:gd name="T57" fmla="*/ 500 h 3323"/>
                  <a:gd name="T58" fmla="*/ 543 w 2745"/>
                  <a:gd name="T59" fmla="*/ 671 h 3323"/>
                  <a:gd name="T60" fmla="*/ 411 w 2745"/>
                  <a:gd name="T61" fmla="*/ 726 h 3323"/>
                  <a:gd name="T62" fmla="*/ 336 w 2745"/>
                  <a:gd name="T63" fmla="*/ 727 h 3323"/>
                  <a:gd name="T64" fmla="*/ 264 w 2745"/>
                  <a:gd name="T65" fmla="*/ 543 h 3323"/>
                  <a:gd name="T66" fmla="*/ 413 w 2745"/>
                  <a:gd name="T67" fmla="*/ 456 h 3323"/>
                  <a:gd name="T68" fmla="*/ 649 w 2745"/>
                  <a:gd name="T69" fmla="*/ 188 h 3323"/>
                  <a:gd name="T70" fmla="*/ 1283 w 2745"/>
                  <a:gd name="T71" fmla="*/ 2215 h 3323"/>
                  <a:gd name="T72" fmla="*/ 1238 w 2745"/>
                  <a:gd name="T73" fmla="*/ 2069 h 3323"/>
                  <a:gd name="T74" fmla="*/ 981 w 2745"/>
                  <a:gd name="T75" fmla="*/ 2785 h 3323"/>
                  <a:gd name="T76" fmla="*/ 952 w 2745"/>
                  <a:gd name="T77" fmla="*/ 2233 h 3323"/>
                  <a:gd name="T78" fmla="*/ 952 w 2745"/>
                  <a:gd name="T79" fmla="*/ 2042 h 3323"/>
                  <a:gd name="T80" fmla="*/ 1033 w 2745"/>
                  <a:gd name="T81" fmla="*/ 1851 h 3323"/>
                  <a:gd name="T82" fmla="*/ 1125 w 2745"/>
                  <a:gd name="T83" fmla="*/ 1660 h 3323"/>
                  <a:gd name="T84" fmla="*/ 841 w 2745"/>
                  <a:gd name="T85" fmla="*/ 1707 h 3323"/>
                  <a:gd name="T86" fmla="*/ 913 w 2745"/>
                  <a:gd name="T87" fmla="*/ 1563 h 3323"/>
                  <a:gd name="T88" fmla="*/ 888 w 2745"/>
                  <a:gd name="T89" fmla="*/ 1410 h 3323"/>
                  <a:gd name="T90" fmla="*/ 915 w 2745"/>
                  <a:gd name="T91" fmla="*/ 1215 h 3323"/>
                  <a:gd name="T92" fmla="*/ 888 w 2745"/>
                  <a:gd name="T93" fmla="*/ 982 h 3323"/>
                  <a:gd name="T94" fmla="*/ 889 w 2745"/>
                  <a:gd name="T95" fmla="*/ 726 h 3323"/>
                  <a:gd name="T96" fmla="*/ 1129 w 2745"/>
                  <a:gd name="T97" fmla="*/ 686 h 3323"/>
                  <a:gd name="T98" fmla="*/ 1117 w 2745"/>
                  <a:gd name="T99" fmla="*/ 494 h 3323"/>
                  <a:gd name="T100" fmla="*/ 1166 w 2745"/>
                  <a:gd name="T101" fmla="*/ 288 h 3323"/>
                  <a:gd name="T102" fmla="*/ 1324 w 2745"/>
                  <a:gd name="T103" fmla="*/ 170 h 3323"/>
                  <a:gd name="T104" fmla="*/ 1583 w 2745"/>
                  <a:gd name="T105" fmla="*/ 163 h 3323"/>
                  <a:gd name="T106" fmla="*/ 2150 w 2745"/>
                  <a:gd name="T107" fmla="*/ 221 h 3323"/>
                  <a:gd name="T108" fmla="*/ 1658 w 2745"/>
                  <a:gd name="T109" fmla="*/ 754 h 3323"/>
                  <a:gd name="T110" fmla="*/ 1626 w 2745"/>
                  <a:gd name="T111" fmla="*/ 991 h 3323"/>
                  <a:gd name="T112" fmla="*/ 2165 w 2745"/>
                  <a:gd name="T113" fmla="*/ 897 h 3323"/>
                  <a:gd name="T114" fmla="*/ 2607 w 2745"/>
                  <a:gd name="T115" fmla="*/ 1358 h 3323"/>
                  <a:gd name="T116" fmla="*/ 2103 w 2745"/>
                  <a:gd name="T117" fmla="*/ 1949 h 3323"/>
                  <a:gd name="T118" fmla="*/ 1833 w 2745"/>
                  <a:gd name="T119" fmla="*/ 2227 h 3323"/>
                  <a:gd name="T120" fmla="*/ 2318 w 2745"/>
                  <a:gd name="T121" fmla="*/ 2890 h 3323"/>
                  <a:gd name="T122" fmla="*/ 1589 w 2745"/>
                  <a:gd name="T123" fmla="*/ 3167 h 3323"/>
                  <a:gd name="T124" fmla="*/ 1205 w 2745"/>
                  <a:gd name="T125" fmla="*/ 3180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5" h="3323">
                    <a:moveTo>
                      <a:pt x="1381" y="3298"/>
                    </a:moveTo>
                    <a:lnTo>
                      <a:pt x="1381" y="3299"/>
                    </a:lnTo>
                    <a:lnTo>
                      <a:pt x="1380" y="3299"/>
                    </a:lnTo>
                    <a:lnTo>
                      <a:pt x="1379" y="3299"/>
                    </a:lnTo>
                    <a:lnTo>
                      <a:pt x="1381" y="3298"/>
                    </a:lnTo>
                    <a:lnTo>
                      <a:pt x="1381" y="3298"/>
                    </a:lnTo>
                    <a:close/>
                    <a:moveTo>
                      <a:pt x="1120" y="2474"/>
                    </a:moveTo>
                    <a:lnTo>
                      <a:pt x="1132" y="2480"/>
                    </a:lnTo>
                    <a:lnTo>
                      <a:pt x="1136" y="2483"/>
                    </a:lnTo>
                    <a:lnTo>
                      <a:pt x="1139" y="2483"/>
                    </a:lnTo>
                    <a:lnTo>
                      <a:pt x="1141" y="2485"/>
                    </a:lnTo>
                    <a:lnTo>
                      <a:pt x="1146" y="2488"/>
                    </a:lnTo>
                    <a:lnTo>
                      <a:pt x="1151" y="2492"/>
                    </a:lnTo>
                    <a:lnTo>
                      <a:pt x="1153" y="2496"/>
                    </a:lnTo>
                    <a:lnTo>
                      <a:pt x="1155" y="2497"/>
                    </a:lnTo>
                    <a:lnTo>
                      <a:pt x="1159" y="2501"/>
                    </a:lnTo>
                    <a:lnTo>
                      <a:pt x="1164" y="2504"/>
                    </a:lnTo>
                    <a:lnTo>
                      <a:pt x="1167" y="2508"/>
                    </a:lnTo>
                    <a:lnTo>
                      <a:pt x="1168" y="2511"/>
                    </a:lnTo>
                    <a:lnTo>
                      <a:pt x="1168" y="2513"/>
                    </a:lnTo>
                    <a:lnTo>
                      <a:pt x="1170" y="2514"/>
                    </a:lnTo>
                    <a:lnTo>
                      <a:pt x="1170" y="2515"/>
                    </a:lnTo>
                    <a:lnTo>
                      <a:pt x="1171" y="2516"/>
                    </a:lnTo>
                    <a:lnTo>
                      <a:pt x="1172" y="2518"/>
                    </a:lnTo>
                    <a:lnTo>
                      <a:pt x="1171" y="2520"/>
                    </a:lnTo>
                    <a:lnTo>
                      <a:pt x="1170" y="2520"/>
                    </a:lnTo>
                    <a:lnTo>
                      <a:pt x="1170" y="2521"/>
                    </a:lnTo>
                    <a:lnTo>
                      <a:pt x="1173" y="2526"/>
                    </a:lnTo>
                    <a:lnTo>
                      <a:pt x="1173" y="2529"/>
                    </a:lnTo>
                    <a:lnTo>
                      <a:pt x="1176" y="2531"/>
                    </a:lnTo>
                    <a:lnTo>
                      <a:pt x="1176" y="2534"/>
                    </a:lnTo>
                    <a:lnTo>
                      <a:pt x="1178" y="2537"/>
                    </a:lnTo>
                    <a:lnTo>
                      <a:pt x="1178" y="2543"/>
                    </a:lnTo>
                    <a:lnTo>
                      <a:pt x="1178" y="2546"/>
                    </a:lnTo>
                    <a:lnTo>
                      <a:pt x="1180" y="2551"/>
                    </a:lnTo>
                    <a:lnTo>
                      <a:pt x="1180" y="2555"/>
                    </a:lnTo>
                    <a:lnTo>
                      <a:pt x="1182" y="2557"/>
                    </a:lnTo>
                    <a:lnTo>
                      <a:pt x="1182" y="2562"/>
                    </a:lnTo>
                    <a:lnTo>
                      <a:pt x="1182" y="2565"/>
                    </a:lnTo>
                    <a:lnTo>
                      <a:pt x="1181" y="2567"/>
                    </a:lnTo>
                    <a:lnTo>
                      <a:pt x="1180" y="2569"/>
                    </a:lnTo>
                    <a:lnTo>
                      <a:pt x="1179" y="2570"/>
                    </a:lnTo>
                    <a:lnTo>
                      <a:pt x="1177" y="2572"/>
                    </a:lnTo>
                    <a:lnTo>
                      <a:pt x="1175" y="2573"/>
                    </a:lnTo>
                    <a:lnTo>
                      <a:pt x="1174" y="2576"/>
                    </a:lnTo>
                    <a:lnTo>
                      <a:pt x="1171" y="2577"/>
                    </a:lnTo>
                    <a:lnTo>
                      <a:pt x="1170" y="2578"/>
                    </a:lnTo>
                    <a:lnTo>
                      <a:pt x="1170" y="2582"/>
                    </a:lnTo>
                    <a:lnTo>
                      <a:pt x="1170" y="2583"/>
                    </a:lnTo>
                    <a:lnTo>
                      <a:pt x="1171" y="2583"/>
                    </a:lnTo>
                    <a:lnTo>
                      <a:pt x="1171" y="2585"/>
                    </a:lnTo>
                    <a:lnTo>
                      <a:pt x="1172" y="2588"/>
                    </a:lnTo>
                    <a:lnTo>
                      <a:pt x="1176" y="2588"/>
                    </a:lnTo>
                    <a:lnTo>
                      <a:pt x="1177" y="2588"/>
                    </a:lnTo>
                    <a:lnTo>
                      <a:pt x="1177" y="2588"/>
                    </a:lnTo>
                    <a:lnTo>
                      <a:pt x="1178" y="2588"/>
                    </a:lnTo>
                    <a:lnTo>
                      <a:pt x="1181" y="2588"/>
                    </a:lnTo>
                    <a:lnTo>
                      <a:pt x="1192" y="2592"/>
                    </a:lnTo>
                    <a:lnTo>
                      <a:pt x="1193" y="2594"/>
                    </a:lnTo>
                    <a:lnTo>
                      <a:pt x="1193" y="2596"/>
                    </a:lnTo>
                    <a:lnTo>
                      <a:pt x="1194" y="2597"/>
                    </a:lnTo>
                    <a:lnTo>
                      <a:pt x="1195" y="2597"/>
                    </a:lnTo>
                    <a:lnTo>
                      <a:pt x="1196" y="2600"/>
                    </a:lnTo>
                    <a:lnTo>
                      <a:pt x="1200" y="2603"/>
                    </a:lnTo>
                    <a:lnTo>
                      <a:pt x="1204" y="2608"/>
                    </a:lnTo>
                    <a:lnTo>
                      <a:pt x="1204" y="2610"/>
                    </a:lnTo>
                    <a:lnTo>
                      <a:pt x="1203" y="2610"/>
                    </a:lnTo>
                    <a:lnTo>
                      <a:pt x="1199" y="2610"/>
                    </a:lnTo>
                    <a:lnTo>
                      <a:pt x="1197" y="2614"/>
                    </a:lnTo>
                    <a:lnTo>
                      <a:pt x="1196" y="2614"/>
                    </a:lnTo>
                    <a:lnTo>
                      <a:pt x="1194" y="2615"/>
                    </a:lnTo>
                    <a:lnTo>
                      <a:pt x="1191" y="2615"/>
                    </a:lnTo>
                    <a:lnTo>
                      <a:pt x="1189" y="2616"/>
                    </a:lnTo>
                    <a:lnTo>
                      <a:pt x="1187" y="2618"/>
                    </a:lnTo>
                    <a:lnTo>
                      <a:pt x="1186" y="2620"/>
                    </a:lnTo>
                    <a:lnTo>
                      <a:pt x="1182" y="2624"/>
                    </a:lnTo>
                    <a:lnTo>
                      <a:pt x="1183" y="2630"/>
                    </a:lnTo>
                    <a:lnTo>
                      <a:pt x="1186" y="2630"/>
                    </a:lnTo>
                    <a:lnTo>
                      <a:pt x="1188" y="2632"/>
                    </a:lnTo>
                    <a:lnTo>
                      <a:pt x="1191" y="2633"/>
                    </a:lnTo>
                    <a:lnTo>
                      <a:pt x="1196" y="2637"/>
                    </a:lnTo>
                    <a:lnTo>
                      <a:pt x="1198" y="2639"/>
                    </a:lnTo>
                    <a:lnTo>
                      <a:pt x="1201" y="2640"/>
                    </a:lnTo>
                    <a:lnTo>
                      <a:pt x="1204" y="2641"/>
                    </a:lnTo>
                    <a:lnTo>
                      <a:pt x="1205" y="2642"/>
                    </a:lnTo>
                    <a:lnTo>
                      <a:pt x="1205" y="2645"/>
                    </a:lnTo>
                    <a:lnTo>
                      <a:pt x="1204" y="2647"/>
                    </a:lnTo>
                    <a:lnTo>
                      <a:pt x="1202" y="2647"/>
                    </a:lnTo>
                    <a:lnTo>
                      <a:pt x="1201" y="2649"/>
                    </a:lnTo>
                    <a:lnTo>
                      <a:pt x="1200" y="2649"/>
                    </a:lnTo>
                    <a:lnTo>
                      <a:pt x="1198" y="2651"/>
                    </a:lnTo>
                    <a:lnTo>
                      <a:pt x="1199" y="2652"/>
                    </a:lnTo>
                    <a:lnTo>
                      <a:pt x="1198" y="2656"/>
                    </a:lnTo>
                    <a:lnTo>
                      <a:pt x="1199" y="2662"/>
                    </a:lnTo>
                    <a:lnTo>
                      <a:pt x="1200" y="2663"/>
                    </a:lnTo>
                    <a:lnTo>
                      <a:pt x="1200" y="2665"/>
                    </a:lnTo>
                    <a:lnTo>
                      <a:pt x="1202" y="2666"/>
                    </a:lnTo>
                    <a:lnTo>
                      <a:pt x="1202" y="2672"/>
                    </a:lnTo>
                    <a:lnTo>
                      <a:pt x="1205" y="2677"/>
                    </a:lnTo>
                    <a:lnTo>
                      <a:pt x="1204" y="2678"/>
                    </a:lnTo>
                    <a:lnTo>
                      <a:pt x="1204" y="2682"/>
                    </a:lnTo>
                    <a:lnTo>
                      <a:pt x="1202" y="2687"/>
                    </a:lnTo>
                    <a:lnTo>
                      <a:pt x="1198" y="2689"/>
                    </a:lnTo>
                    <a:lnTo>
                      <a:pt x="1196" y="2692"/>
                    </a:lnTo>
                    <a:lnTo>
                      <a:pt x="1196" y="2694"/>
                    </a:lnTo>
                    <a:lnTo>
                      <a:pt x="1194" y="2694"/>
                    </a:lnTo>
                    <a:lnTo>
                      <a:pt x="1193" y="2696"/>
                    </a:lnTo>
                    <a:lnTo>
                      <a:pt x="1188" y="2697"/>
                    </a:lnTo>
                    <a:lnTo>
                      <a:pt x="1187" y="2697"/>
                    </a:lnTo>
                    <a:lnTo>
                      <a:pt x="1185" y="2694"/>
                    </a:lnTo>
                    <a:lnTo>
                      <a:pt x="1180" y="2694"/>
                    </a:lnTo>
                    <a:lnTo>
                      <a:pt x="1177" y="2694"/>
                    </a:lnTo>
                    <a:lnTo>
                      <a:pt x="1177" y="2695"/>
                    </a:lnTo>
                    <a:lnTo>
                      <a:pt x="1169" y="2695"/>
                    </a:lnTo>
                    <a:lnTo>
                      <a:pt x="1167" y="2696"/>
                    </a:lnTo>
                    <a:lnTo>
                      <a:pt x="1166" y="2698"/>
                    </a:lnTo>
                    <a:lnTo>
                      <a:pt x="1165" y="2699"/>
                    </a:lnTo>
                    <a:lnTo>
                      <a:pt x="1163" y="2699"/>
                    </a:lnTo>
                    <a:lnTo>
                      <a:pt x="1161" y="2701"/>
                    </a:lnTo>
                    <a:lnTo>
                      <a:pt x="1155" y="2701"/>
                    </a:lnTo>
                    <a:lnTo>
                      <a:pt x="1146" y="2701"/>
                    </a:lnTo>
                    <a:lnTo>
                      <a:pt x="1141" y="2700"/>
                    </a:lnTo>
                    <a:lnTo>
                      <a:pt x="1138" y="2699"/>
                    </a:lnTo>
                    <a:lnTo>
                      <a:pt x="1125" y="2697"/>
                    </a:lnTo>
                    <a:lnTo>
                      <a:pt x="1123" y="2696"/>
                    </a:lnTo>
                    <a:lnTo>
                      <a:pt x="1123" y="2694"/>
                    </a:lnTo>
                    <a:lnTo>
                      <a:pt x="1119" y="2692"/>
                    </a:lnTo>
                    <a:lnTo>
                      <a:pt x="1117" y="2691"/>
                    </a:lnTo>
                    <a:lnTo>
                      <a:pt x="1107" y="2687"/>
                    </a:lnTo>
                    <a:lnTo>
                      <a:pt x="1106" y="2684"/>
                    </a:lnTo>
                    <a:lnTo>
                      <a:pt x="1100" y="2679"/>
                    </a:lnTo>
                    <a:lnTo>
                      <a:pt x="1097" y="2679"/>
                    </a:lnTo>
                    <a:lnTo>
                      <a:pt x="1095" y="2677"/>
                    </a:lnTo>
                    <a:lnTo>
                      <a:pt x="1091" y="2665"/>
                    </a:lnTo>
                    <a:lnTo>
                      <a:pt x="1089" y="2657"/>
                    </a:lnTo>
                    <a:lnTo>
                      <a:pt x="1089" y="2656"/>
                    </a:lnTo>
                    <a:lnTo>
                      <a:pt x="1090" y="2655"/>
                    </a:lnTo>
                    <a:lnTo>
                      <a:pt x="1090" y="2652"/>
                    </a:lnTo>
                    <a:lnTo>
                      <a:pt x="1089" y="2652"/>
                    </a:lnTo>
                    <a:lnTo>
                      <a:pt x="1089" y="2650"/>
                    </a:lnTo>
                    <a:lnTo>
                      <a:pt x="1087" y="2650"/>
                    </a:lnTo>
                    <a:lnTo>
                      <a:pt x="1087" y="2650"/>
                    </a:lnTo>
                    <a:lnTo>
                      <a:pt x="1084" y="2647"/>
                    </a:lnTo>
                    <a:lnTo>
                      <a:pt x="1078" y="2645"/>
                    </a:lnTo>
                    <a:lnTo>
                      <a:pt x="1076" y="2645"/>
                    </a:lnTo>
                    <a:lnTo>
                      <a:pt x="1076" y="2642"/>
                    </a:lnTo>
                    <a:lnTo>
                      <a:pt x="1077" y="2641"/>
                    </a:lnTo>
                    <a:lnTo>
                      <a:pt x="1078" y="2639"/>
                    </a:lnTo>
                    <a:lnTo>
                      <a:pt x="1078" y="2637"/>
                    </a:lnTo>
                    <a:lnTo>
                      <a:pt x="1077" y="2636"/>
                    </a:lnTo>
                    <a:lnTo>
                      <a:pt x="1078" y="2632"/>
                    </a:lnTo>
                    <a:lnTo>
                      <a:pt x="1077" y="2628"/>
                    </a:lnTo>
                    <a:lnTo>
                      <a:pt x="1078" y="2620"/>
                    </a:lnTo>
                    <a:lnTo>
                      <a:pt x="1082" y="2614"/>
                    </a:lnTo>
                    <a:lnTo>
                      <a:pt x="1082" y="2611"/>
                    </a:lnTo>
                    <a:lnTo>
                      <a:pt x="1081" y="2609"/>
                    </a:lnTo>
                    <a:lnTo>
                      <a:pt x="1082" y="2607"/>
                    </a:lnTo>
                    <a:lnTo>
                      <a:pt x="1082" y="2605"/>
                    </a:lnTo>
                    <a:lnTo>
                      <a:pt x="1079" y="2599"/>
                    </a:lnTo>
                    <a:lnTo>
                      <a:pt x="1080" y="2594"/>
                    </a:lnTo>
                    <a:lnTo>
                      <a:pt x="1079" y="2593"/>
                    </a:lnTo>
                    <a:lnTo>
                      <a:pt x="1077" y="2591"/>
                    </a:lnTo>
                    <a:lnTo>
                      <a:pt x="1075" y="2588"/>
                    </a:lnTo>
                    <a:lnTo>
                      <a:pt x="1069" y="2583"/>
                    </a:lnTo>
                    <a:lnTo>
                      <a:pt x="1063" y="2571"/>
                    </a:lnTo>
                    <a:lnTo>
                      <a:pt x="1062" y="2567"/>
                    </a:lnTo>
                    <a:lnTo>
                      <a:pt x="1058" y="2565"/>
                    </a:lnTo>
                    <a:lnTo>
                      <a:pt x="1058" y="2562"/>
                    </a:lnTo>
                    <a:lnTo>
                      <a:pt x="1057" y="2559"/>
                    </a:lnTo>
                    <a:lnTo>
                      <a:pt x="1057" y="2554"/>
                    </a:lnTo>
                    <a:lnTo>
                      <a:pt x="1058" y="2552"/>
                    </a:lnTo>
                    <a:lnTo>
                      <a:pt x="1058" y="2548"/>
                    </a:lnTo>
                    <a:lnTo>
                      <a:pt x="1058" y="2546"/>
                    </a:lnTo>
                    <a:lnTo>
                      <a:pt x="1060" y="2545"/>
                    </a:lnTo>
                    <a:lnTo>
                      <a:pt x="1061" y="2545"/>
                    </a:lnTo>
                    <a:lnTo>
                      <a:pt x="1062" y="2542"/>
                    </a:lnTo>
                    <a:lnTo>
                      <a:pt x="1063" y="2535"/>
                    </a:lnTo>
                    <a:lnTo>
                      <a:pt x="1065" y="2525"/>
                    </a:lnTo>
                    <a:lnTo>
                      <a:pt x="1066" y="2520"/>
                    </a:lnTo>
                    <a:lnTo>
                      <a:pt x="1068" y="2517"/>
                    </a:lnTo>
                    <a:lnTo>
                      <a:pt x="1069" y="2513"/>
                    </a:lnTo>
                    <a:lnTo>
                      <a:pt x="1072" y="2508"/>
                    </a:lnTo>
                    <a:lnTo>
                      <a:pt x="1075" y="2506"/>
                    </a:lnTo>
                    <a:lnTo>
                      <a:pt x="1077" y="2505"/>
                    </a:lnTo>
                    <a:lnTo>
                      <a:pt x="1079" y="2503"/>
                    </a:lnTo>
                    <a:lnTo>
                      <a:pt x="1082" y="2502"/>
                    </a:lnTo>
                    <a:lnTo>
                      <a:pt x="1088" y="2501"/>
                    </a:lnTo>
                    <a:lnTo>
                      <a:pt x="1089" y="2498"/>
                    </a:lnTo>
                    <a:lnTo>
                      <a:pt x="1089" y="2495"/>
                    </a:lnTo>
                    <a:lnTo>
                      <a:pt x="1090" y="2492"/>
                    </a:lnTo>
                    <a:lnTo>
                      <a:pt x="1092" y="2490"/>
                    </a:lnTo>
                    <a:lnTo>
                      <a:pt x="1093" y="2487"/>
                    </a:lnTo>
                    <a:lnTo>
                      <a:pt x="1101" y="2485"/>
                    </a:lnTo>
                    <a:lnTo>
                      <a:pt x="1103" y="2485"/>
                    </a:lnTo>
                    <a:lnTo>
                      <a:pt x="1104" y="2487"/>
                    </a:lnTo>
                    <a:lnTo>
                      <a:pt x="1107" y="2487"/>
                    </a:lnTo>
                    <a:lnTo>
                      <a:pt x="1107" y="2488"/>
                    </a:lnTo>
                    <a:lnTo>
                      <a:pt x="1108" y="2488"/>
                    </a:lnTo>
                    <a:lnTo>
                      <a:pt x="1109" y="2487"/>
                    </a:lnTo>
                    <a:lnTo>
                      <a:pt x="1109" y="2486"/>
                    </a:lnTo>
                    <a:lnTo>
                      <a:pt x="1108" y="2485"/>
                    </a:lnTo>
                    <a:lnTo>
                      <a:pt x="1108" y="2485"/>
                    </a:lnTo>
                    <a:lnTo>
                      <a:pt x="1105" y="2484"/>
                    </a:lnTo>
                    <a:lnTo>
                      <a:pt x="1105" y="2482"/>
                    </a:lnTo>
                    <a:lnTo>
                      <a:pt x="1104" y="2481"/>
                    </a:lnTo>
                    <a:lnTo>
                      <a:pt x="1106" y="2478"/>
                    </a:lnTo>
                    <a:lnTo>
                      <a:pt x="1108" y="2476"/>
                    </a:lnTo>
                    <a:lnTo>
                      <a:pt x="1112" y="2475"/>
                    </a:lnTo>
                    <a:lnTo>
                      <a:pt x="1120" y="2474"/>
                    </a:lnTo>
                    <a:lnTo>
                      <a:pt x="1120" y="2474"/>
                    </a:lnTo>
                    <a:close/>
                    <a:moveTo>
                      <a:pt x="905" y="2467"/>
                    </a:moveTo>
                    <a:lnTo>
                      <a:pt x="906" y="2468"/>
                    </a:lnTo>
                    <a:lnTo>
                      <a:pt x="906" y="2469"/>
                    </a:lnTo>
                    <a:lnTo>
                      <a:pt x="908" y="2469"/>
                    </a:lnTo>
                    <a:lnTo>
                      <a:pt x="907" y="2472"/>
                    </a:lnTo>
                    <a:lnTo>
                      <a:pt x="908" y="2472"/>
                    </a:lnTo>
                    <a:lnTo>
                      <a:pt x="908" y="2472"/>
                    </a:lnTo>
                    <a:lnTo>
                      <a:pt x="909" y="2472"/>
                    </a:lnTo>
                    <a:lnTo>
                      <a:pt x="909" y="2472"/>
                    </a:lnTo>
                    <a:lnTo>
                      <a:pt x="910" y="2472"/>
                    </a:lnTo>
                    <a:lnTo>
                      <a:pt x="911" y="2472"/>
                    </a:lnTo>
                    <a:lnTo>
                      <a:pt x="911" y="2474"/>
                    </a:lnTo>
                    <a:lnTo>
                      <a:pt x="910" y="2475"/>
                    </a:lnTo>
                    <a:lnTo>
                      <a:pt x="910" y="2477"/>
                    </a:lnTo>
                    <a:lnTo>
                      <a:pt x="908" y="2479"/>
                    </a:lnTo>
                    <a:lnTo>
                      <a:pt x="905" y="2480"/>
                    </a:lnTo>
                    <a:lnTo>
                      <a:pt x="905" y="2482"/>
                    </a:lnTo>
                    <a:lnTo>
                      <a:pt x="903" y="2482"/>
                    </a:lnTo>
                    <a:lnTo>
                      <a:pt x="902" y="2483"/>
                    </a:lnTo>
                    <a:lnTo>
                      <a:pt x="902" y="2486"/>
                    </a:lnTo>
                    <a:lnTo>
                      <a:pt x="901" y="2486"/>
                    </a:lnTo>
                    <a:lnTo>
                      <a:pt x="901" y="2487"/>
                    </a:lnTo>
                    <a:lnTo>
                      <a:pt x="901" y="2488"/>
                    </a:lnTo>
                    <a:lnTo>
                      <a:pt x="903" y="2487"/>
                    </a:lnTo>
                    <a:lnTo>
                      <a:pt x="903" y="2488"/>
                    </a:lnTo>
                    <a:lnTo>
                      <a:pt x="904" y="2488"/>
                    </a:lnTo>
                    <a:lnTo>
                      <a:pt x="904" y="2492"/>
                    </a:lnTo>
                    <a:lnTo>
                      <a:pt x="904" y="2491"/>
                    </a:lnTo>
                    <a:lnTo>
                      <a:pt x="905" y="2491"/>
                    </a:lnTo>
                    <a:lnTo>
                      <a:pt x="905" y="2491"/>
                    </a:lnTo>
                    <a:lnTo>
                      <a:pt x="905" y="2492"/>
                    </a:lnTo>
                    <a:lnTo>
                      <a:pt x="906" y="2492"/>
                    </a:lnTo>
                    <a:lnTo>
                      <a:pt x="906" y="2492"/>
                    </a:lnTo>
                    <a:lnTo>
                      <a:pt x="906" y="2493"/>
                    </a:lnTo>
                    <a:lnTo>
                      <a:pt x="906" y="2494"/>
                    </a:lnTo>
                    <a:lnTo>
                      <a:pt x="903" y="2494"/>
                    </a:lnTo>
                    <a:lnTo>
                      <a:pt x="902" y="2498"/>
                    </a:lnTo>
                    <a:lnTo>
                      <a:pt x="903" y="2498"/>
                    </a:lnTo>
                    <a:lnTo>
                      <a:pt x="903" y="2499"/>
                    </a:lnTo>
                    <a:lnTo>
                      <a:pt x="903" y="2500"/>
                    </a:lnTo>
                    <a:lnTo>
                      <a:pt x="900" y="2504"/>
                    </a:lnTo>
                    <a:lnTo>
                      <a:pt x="901" y="2505"/>
                    </a:lnTo>
                    <a:lnTo>
                      <a:pt x="901" y="2504"/>
                    </a:lnTo>
                    <a:lnTo>
                      <a:pt x="903" y="2504"/>
                    </a:lnTo>
                    <a:lnTo>
                      <a:pt x="903" y="2504"/>
                    </a:lnTo>
                    <a:lnTo>
                      <a:pt x="905" y="2504"/>
                    </a:lnTo>
                    <a:lnTo>
                      <a:pt x="904" y="2503"/>
                    </a:lnTo>
                    <a:lnTo>
                      <a:pt x="905" y="2501"/>
                    </a:lnTo>
                    <a:lnTo>
                      <a:pt x="906" y="2502"/>
                    </a:lnTo>
                    <a:lnTo>
                      <a:pt x="905" y="2503"/>
                    </a:lnTo>
                    <a:lnTo>
                      <a:pt x="906" y="2503"/>
                    </a:lnTo>
                    <a:lnTo>
                      <a:pt x="906" y="2501"/>
                    </a:lnTo>
                    <a:lnTo>
                      <a:pt x="907" y="2501"/>
                    </a:lnTo>
                    <a:lnTo>
                      <a:pt x="907" y="2502"/>
                    </a:lnTo>
                    <a:lnTo>
                      <a:pt x="908" y="2502"/>
                    </a:lnTo>
                    <a:lnTo>
                      <a:pt x="908" y="2504"/>
                    </a:lnTo>
                    <a:lnTo>
                      <a:pt x="906" y="2505"/>
                    </a:lnTo>
                    <a:lnTo>
                      <a:pt x="905" y="2505"/>
                    </a:lnTo>
                    <a:lnTo>
                      <a:pt x="905" y="2507"/>
                    </a:lnTo>
                    <a:lnTo>
                      <a:pt x="904" y="2507"/>
                    </a:lnTo>
                    <a:lnTo>
                      <a:pt x="904" y="2508"/>
                    </a:lnTo>
                    <a:lnTo>
                      <a:pt x="903" y="2508"/>
                    </a:lnTo>
                    <a:lnTo>
                      <a:pt x="903" y="2507"/>
                    </a:lnTo>
                    <a:lnTo>
                      <a:pt x="902" y="2508"/>
                    </a:lnTo>
                    <a:lnTo>
                      <a:pt x="900" y="2510"/>
                    </a:lnTo>
                    <a:lnTo>
                      <a:pt x="900" y="2510"/>
                    </a:lnTo>
                    <a:lnTo>
                      <a:pt x="899" y="2510"/>
                    </a:lnTo>
                    <a:lnTo>
                      <a:pt x="899" y="2512"/>
                    </a:lnTo>
                    <a:lnTo>
                      <a:pt x="899" y="2512"/>
                    </a:lnTo>
                    <a:lnTo>
                      <a:pt x="899" y="2513"/>
                    </a:lnTo>
                    <a:lnTo>
                      <a:pt x="899" y="2514"/>
                    </a:lnTo>
                    <a:lnTo>
                      <a:pt x="899" y="2514"/>
                    </a:lnTo>
                    <a:lnTo>
                      <a:pt x="899" y="2515"/>
                    </a:lnTo>
                    <a:lnTo>
                      <a:pt x="899" y="2516"/>
                    </a:lnTo>
                    <a:lnTo>
                      <a:pt x="900" y="2516"/>
                    </a:lnTo>
                    <a:lnTo>
                      <a:pt x="900" y="2515"/>
                    </a:lnTo>
                    <a:lnTo>
                      <a:pt x="901" y="2514"/>
                    </a:lnTo>
                    <a:lnTo>
                      <a:pt x="902" y="2514"/>
                    </a:lnTo>
                    <a:lnTo>
                      <a:pt x="901" y="2517"/>
                    </a:lnTo>
                    <a:lnTo>
                      <a:pt x="901" y="2518"/>
                    </a:lnTo>
                    <a:lnTo>
                      <a:pt x="903" y="2518"/>
                    </a:lnTo>
                    <a:lnTo>
                      <a:pt x="903" y="2519"/>
                    </a:lnTo>
                    <a:lnTo>
                      <a:pt x="901" y="2520"/>
                    </a:lnTo>
                    <a:lnTo>
                      <a:pt x="902" y="2520"/>
                    </a:lnTo>
                    <a:lnTo>
                      <a:pt x="902" y="2521"/>
                    </a:lnTo>
                    <a:lnTo>
                      <a:pt x="900" y="2525"/>
                    </a:lnTo>
                    <a:lnTo>
                      <a:pt x="898" y="2524"/>
                    </a:lnTo>
                    <a:lnTo>
                      <a:pt x="896" y="2525"/>
                    </a:lnTo>
                    <a:lnTo>
                      <a:pt x="896" y="2526"/>
                    </a:lnTo>
                    <a:lnTo>
                      <a:pt x="895" y="2526"/>
                    </a:lnTo>
                    <a:lnTo>
                      <a:pt x="894" y="2529"/>
                    </a:lnTo>
                    <a:lnTo>
                      <a:pt x="892" y="2529"/>
                    </a:lnTo>
                    <a:lnTo>
                      <a:pt x="891" y="2530"/>
                    </a:lnTo>
                    <a:lnTo>
                      <a:pt x="890" y="2534"/>
                    </a:lnTo>
                    <a:lnTo>
                      <a:pt x="887" y="2535"/>
                    </a:lnTo>
                    <a:lnTo>
                      <a:pt x="886" y="2535"/>
                    </a:lnTo>
                    <a:lnTo>
                      <a:pt x="886" y="2531"/>
                    </a:lnTo>
                    <a:lnTo>
                      <a:pt x="884" y="2531"/>
                    </a:lnTo>
                    <a:lnTo>
                      <a:pt x="883" y="2528"/>
                    </a:lnTo>
                    <a:lnTo>
                      <a:pt x="885" y="2525"/>
                    </a:lnTo>
                    <a:lnTo>
                      <a:pt x="884" y="2524"/>
                    </a:lnTo>
                    <a:lnTo>
                      <a:pt x="885" y="2524"/>
                    </a:lnTo>
                    <a:lnTo>
                      <a:pt x="886" y="2522"/>
                    </a:lnTo>
                    <a:lnTo>
                      <a:pt x="887" y="2522"/>
                    </a:lnTo>
                    <a:lnTo>
                      <a:pt x="887" y="2521"/>
                    </a:lnTo>
                    <a:lnTo>
                      <a:pt x="886" y="2521"/>
                    </a:lnTo>
                    <a:lnTo>
                      <a:pt x="886" y="2519"/>
                    </a:lnTo>
                    <a:lnTo>
                      <a:pt x="887" y="2518"/>
                    </a:lnTo>
                    <a:lnTo>
                      <a:pt x="888" y="2518"/>
                    </a:lnTo>
                    <a:lnTo>
                      <a:pt x="888" y="2518"/>
                    </a:lnTo>
                    <a:lnTo>
                      <a:pt x="888" y="2517"/>
                    </a:lnTo>
                    <a:lnTo>
                      <a:pt x="887" y="2518"/>
                    </a:lnTo>
                    <a:lnTo>
                      <a:pt x="885" y="2517"/>
                    </a:lnTo>
                    <a:lnTo>
                      <a:pt x="885" y="2516"/>
                    </a:lnTo>
                    <a:lnTo>
                      <a:pt x="885" y="2516"/>
                    </a:lnTo>
                    <a:lnTo>
                      <a:pt x="884" y="2516"/>
                    </a:lnTo>
                    <a:lnTo>
                      <a:pt x="884" y="2518"/>
                    </a:lnTo>
                    <a:lnTo>
                      <a:pt x="883" y="2518"/>
                    </a:lnTo>
                    <a:lnTo>
                      <a:pt x="882" y="2516"/>
                    </a:lnTo>
                    <a:lnTo>
                      <a:pt x="881" y="2515"/>
                    </a:lnTo>
                    <a:lnTo>
                      <a:pt x="881" y="2514"/>
                    </a:lnTo>
                    <a:lnTo>
                      <a:pt x="880" y="2513"/>
                    </a:lnTo>
                    <a:lnTo>
                      <a:pt x="880" y="2512"/>
                    </a:lnTo>
                    <a:lnTo>
                      <a:pt x="882" y="2509"/>
                    </a:lnTo>
                    <a:lnTo>
                      <a:pt x="884" y="2506"/>
                    </a:lnTo>
                    <a:lnTo>
                      <a:pt x="885" y="2503"/>
                    </a:lnTo>
                    <a:lnTo>
                      <a:pt x="887" y="2500"/>
                    </a:lnTo>
                    <a:lnTo>
                      <a:pt x="890" y="2495"/>
                    </a:lnTo>
                    <a:lnTo>
                      <a:pt x="892" y="2492"/>
                    </a:lnTo>
                    <a:lnTo>
                      <a:pt x="893" y="2491"/>
                    </a:lnTo>
                    <a:lnTo>
                      <a:pt x="893" y="2490"/>
                    </a:lnTo>
                    <a:lnTo>
                      <a:pt x="893" y="2489"/>
                    </a:lnTo>
                    <a:lnTo>
                      <a:pt x="892" y="2487"/>
                    </a:lnTo>
                    <a:lnTo>
                      <a:pt x="892" y="2486"/>
                    </a:lnTo>
                    <a:lnTo>
                      <a:pt x="893" y="2486"/>
                    </a:lnTo>
                    <a:lnTo>
                      <a:pt x="893" y="2485"/>
                    </a:lnTo>
                    <a:lnTo>
                      <a:pt x="894" y="2484"/>
                    </a:lnTo>
                    <a:lnTo>
                      <a:pt x="895" y="2484"/>
                    </a:lnTo>
                    <a:lnTo>
                      <a:pt x="896" y="2486"/>
                    </a:lnTo>
                    <a:lnTo>
                      <a:pt x="898" y="2486"/>
                    </a:lnTo>
                    <a:lnTo>
                      <a:pt x="898" y="2485"/>
                    </a:lnTo>
                    <a:lnTo>
                      <a:pt x="897" y="2484"/>
                    </a:lnTo>
                    <a:lnTo>
                      <a:pt x="897" y="2482"/>
                    </a:lnTo>
                    <a:lnTo>
                      <a:pt x="899" y="2479"/>
                    </a:lnTo>
                    <a:lnTo>
                      <a:pt x="899" y="2477"/>
                    </a:lnTo>
                    <a:lnTo>
                      <a:pt x="899" y="2476"/>
                    </a:lnTo>
                    <a:lnTo>
                      <a:pt x="899" y="2474"/>
                    </a:lnTo>
                    <a:lnTo>
                      <a:pt x="897" y="2478"/>
                    </a:lnTo>
                    <a:lnTo>
                      <a:pt x="895" y="2477"/>
                    </a:lnTo>
                    <a:lnTo>
                      <a:pt x="895" y="2475"/>
                    </a:lnTo>
                    <a:lnTo>
                      <a:pt x="897" y="2472"/>
                    </a:lnTo>
                    <a:lnTo>
                      <a:pt x="898" y="2471"/>
                    </a:lnTo>
                    <a:lnTo>
                      <a:pt x="899" y="2471"/>
                    </a:lnTo>
                    <a:lnTo>
                      <a:pt x="900" y="2473"/>
                    </a:lnTo>
                    <a:lnTo>
                      <a:pt x="900" y="2473"/>
                    </a:lnTo>
                    <a:lnTo>
                      <a:pt x="901" y="2472"/>
                    </a:lnTo>
                    <a:lnTo>
                      <a:pt x="902" y="2472"/>
                    </a:lnTo>
                    <a:lnTo>
                      <a:pt x="902" y="2471"/>
                    </a:lnTo>
                    <a:lnTo>
                      <a:pt x="903" y="2468"/>
                    </a:lnTo>
                    <a:lnTo>
                      <a:pt x="905" y="2467"/>
                    </a:lnTo>
                    <a:lnTo>
                      <a:pt x="905" y="2467"/>
                    </a:lnTo>
                    <a:close/>
                    <a:moveTo>
                      <a:pt x="1287" y="2417"/>
                    </a:moveTo>
                    <a:lnTo>
                      <a:pt x="1288" y="2418"/>
                    </a:lnTo>
                    <a:lnTo>
                      <a:pt x="1289" y="2419"/>
                    </a:lnTo>
                    <a:lnTo>
                      <a:pt x="1290" y="2422"/>
                    </a:lnTo>
                    <a:lnTo>
                      <a:pt x="1289" y="2422"/>
                    </a:lnTo>
                    <a:lnTo>
                      <a:pt x="1288" y="2424"/>
                    </a:lnTo>
                    <a:lnTo>
                      <a:pt x="1288" y="2436"/>
                    </a:lnTo>
                    <a:lnTo>
                      <a:pt x="1290" y="2438"/>
                    </a:lnTo>
                    <a:lnTo>
                      <a:pt x="1290" y="2438"/>
                    </a:lnTo>
                    <a:lnTo>
                      <a:pt x="1291" y="2439"/>
                    </a:lnTo>
                    <a:lnTo>
                      <a:pt x="1291" y="2441"/>
                    </a:lnTo>
                    <a:lnTo>
                      <a:pt x="1288" y="2446"/>
                    </a:lnTo>
                    <a:lnTo>
                      <a:pt x="1288" y="2448"/>
                    </a:lnTo>
                    <a:lnTo>
                      <a:pt x="1288" y="2448"/>
                    </a:lnTo>
                    <a:lnTo>
                      <a:pt x="1288" y="2449"/>
                    </a:lnTo>
                    <a:lnTo>
                      <a:pt x="1287" y="2451"/>
                    </a:lnTo>
                    <a:lnTo>
                      <a:pt x="1286" y="2451"/>
                    </a:lnTo>
                    <a:lnTo>
                      <a:pt x="1286" y="2452"/>
                    </a:lnTo>
                    <a:lnTo>
                      <a:pt x="1286" y="2452"/>
                    </a:lnTo>
                    <a:lnTo>
                      <a:pt x="1286" y="2453"/>
                    </a:lnTo>
                    <a:lnTo>
                      <a:pt x="1283" y="2455"/>
                    </a:lnTo>
                    <a:lnTo>
                      <a:pt x="1283" y="2456"/>
                    </a:lnTo>
                    <a:lnTo>
                      <a:pt x="1282" y="2457"/>
                    </a:lnTo>
                    <a:lnTo>
                      <a:pt x="1281" y="2456"/>
                    </a:lnTo>
                    <a:lnTo>
                      <a:pt x="1280" y="2452"/>
                    </a:lnTo>
                    <a:lnTo>
                      <a:pt x="1281" y="2449"/>
                    </a:lnTo>
                    <a:lnTo>
                      <a:pt x="1280" y="2448"/>
                    </a:lnTo>
                    <a:lnTo>
                      <a:pt x="1280" y="2450"/>
                    </a:lnTo>
                    <a:lnTo>
                      <a:pt x="1275" y="2450"/>
                    </a:lnTo>
                    <a:lnTo>
                      <a:pt x="1274" y="2451"/>
                    </a:lnTo>
                    <a:lnTo>
                      <a:pt x="1271" y="2453"/>
                    </a:lnTo>
                    <a:lnTo>
                      <a:pt x="1271" y="2453"/>
                    </a:lnTo>
                    <a:lnTo>
                      <a:pt x="1271" y="2455"/>
                    </a:lnTo>
                    <a:lnTo>
                      <a:pt x="1270" y="2456"/>
                    </a:lnTo>
                    <a:lnTo>
                      <a:pt x="1270" y="2457"/>
                    </a:lnTo>
                    <a:lnTo>
                      <a:pt x="1269" y="2458"/>
                    </a:lnTo>
                    <a:lnTo>
                      <a:pt x="1269" y="2458"/>
                    </a:lnTo>
                    <a:lnTo>
                      <a:pt x="1268" y="2458"/>
                    </a:lnTo>
                    <a:lnTo>
                      <a:pt x="1266" y="2458"/>
                    </a:lnTo>
                    <a:lnTo>
                      <a:pt x="1264" y="2456"/>
                    </a:lnTo>
                    <a:lnTo>
                      <a:pt x="1265" y="2455"/>
                    </a:lnTo>
                    <a:lnTo>
                      <a:pt x="1264" y="2452"/>
                    </a:lnTo>
                    <a:lnTo>
                      <a:pt x="1265" y="2448"/>
                    </a:lnTo>
                    <a:lnTo>
                      <a:pt x="1265" y="2446"/>
                    </a:lnTo>
                    <a:lnTo>
                      <a:pt x="1267" y="2445"/>
                    </a:lnTo>
                    <a:lnTo>
                      <a:pt x="1268" y="2438"/>
                    </a:lnTo>
                    <a:lnTo>
                      <a:pt x="1271" y="2437"/>
                    </a:lnTo>
                    <a:lnTo>
                      <a:pt x="1270" y="2435"/>
                    </a:lnTo>
                    <a:lnTo>
                      <a:pt x="1271" y="2435"/>
                    </a:lnTo>
                    <a:lnTo>
                      <a:pt x="1271" y="2434"/>
                    </a:lnTo>
                    <a:lnTo>
                      <a:pt x="1272" y="2432"/>
                    </a:lnTo>
                    <a:lnTo>
                      <a:pt x="1274" y="2430"/>
                    </a:lnTo>
                    <a:lnTo>
                      <a:pt x="1273" y="2429"/>
                    </a:lnTo>
                    <a:lnTo>
                      <a:pt x="1274" y="2429"/>
                    </a:lnTo>
                    <a:lnTo>
                      <a:pt x="1274" y="2427"/>
                    </a:lnTo>
                    <a:lnTo>
                      <a:pt x="1274" y="2425"/>
                    </a:lnTo>
                    <a:lnTo>
                      <a:pt x="1275" y="2424"/>
                    </a:lnTo>
                    <a:lnTo>
                      <a:pt x="1275" y="2422"/>
                    </a:lnTo>
                    <a:lnTo>
                      <a:pt x="1277" y="2421"/>
                    </a:lnTo>
                    <a:lnTo>
                      <a:pt x="1278" y="2420"/>
                    </a:lnTo>
                    <a:lnTo>
                      <a:pt x="1280" y="2420"/>
                    </a:lnTo>
                    <a:lnTo>
                      <a:pt x="1281" y="2418"/>
                    </a:lnTo>
                    <a:lnTo>
                      <a:pt x="1283" y="2419"/>
                    </a:lnTo>
                    <a:lnTo>
                      <a:pt x="1285" y="2419"/>
                    </a:lnTo>
                    <a:lnTo>
                      <a:pt x="1285" y="2418"/>
                    </a:lnTo>
                    <a:lnTo>
                      <a:pt x="1287" y="2417"/>
                    </a:lnTo>
                    <a:lnTo>
                      <a:pt x="1287" y="2417"/>
                    </a:lnTo>
                    <a:close/>
                    <a:moveTo>
                      <a:pt x="1108" y="2374"/>
                    </a:moveTo>
                    <a:lnTo>
                      <a:pt x="1108" y="2375"/>
                    </a:lnTo>
                    <a:lnTo>
                      <a:pt x="1107" y="2375"/>
                    </a:lnTo>
                    <a:lnTo>
                      <a:pt x="1107" y="2374"/>
                    </a:lnTo>
                    <a:lnTo>
                      <a:pt x="1108" y="2374"/>
                    </a:lnTo>
                    <a:lnTo>
                      <a:pt x="1108" y="2374"/>
                    </a:lnTo>
                    <a:close/>
                    <a:moveTo>
                      <a:pt x="1155" y="2311"/>
                    </a:moveTo>
                    <a:lnTo>
                      <a:pt x="1157" y="2313"/>
                    </a:lnTo>
                    <a:lnTo>
                      <a:pt x="1159" y="2312"/>
                    </a:lnTo>
                    <a:lnTo>
                      <a:pt x="1160" y="2315"/>
                    </a:lnTo>
                    <a:lnTo>
                      <a:pt x="1162" y="2316"/>
                    </a:lnTo>
                    <a:lnTo>
                      <a:pt x="1163" y="2316"/>
                    </a:lnTo>
                    <a:lnTo>
                      <a:pt x="1164" y="2315"/>
                    </a:lnTo>
                    <a:lnTo>
                      <a:pt x="1165" y="2315"/>
                    </a:lnTo>
                    <a:lnTo>
                      <a:pt x="1166" y="2315"/>
                    </a:lnTo>
                    <a:lnTo>
                      <a:pt x="1167" y="2316"/>
                    </a:lnTo>
                    <a:lnTo>
                      <a:pt x="1168" y="2316"/>
                    </a:lnTo>
                    <a:lnTo>
                      <a:pt x="1170" y="2320"/>
                    </a:lnTo>
                    <a:lnTo>
                      <a:pt x="1170" y="2320"/>
                    </a:lnTo>
                    <a:lnTo>
                      <a:pt x="1171" y="2321"/>
                    </a:lnTo>
                    <a:lnTo>
                      <a:pt x="1173" y="2322"/>
                    </a:lnTo>
                    <a:lnTo>
                      <a:pt x="1176" y="2327"/>
                    </a:lnTo>
                    <a:lnTo>
                      <a:pt x="1184" y="2334"/>
                    </a:lnTo>
                    <a:lnTo>
                      <a:pt x="1187" y="2337"/>
                    </a:lnTo>
                    <a:lnTo>
                      <a:pt x="1187" y="2337"/>
                    </a:lnTo>
                    <a:lnTo>
                      <a:pt x="1188" y="2338"/>
                    </a:lnTo>
                    <a:lnTo>
                      <a:pt x="1189" y="2339"/>
                    </a:lnTo>
                    <a:lnTo>
                      <a:pt x="1189" y="2339"/>
                    </a:lnTo>
                    <a:lnTo>
                      <a:pt x="1190" y="2340"/>
                    </a:lnTo>
                    <a:lnTo>
                      <a:pt x="1194" y="2341"/>
                    </a:lnTo>
                    <a:lnTo>
                      <a:pt x="1197" y="2342"/>
                    </a:lnTo>
                    <a:lnTo>
                      <a:pt x="1199" y="2344"/>
                    </a:lnTo>
                    <a:lnTo>
                      <a:pt x="1200" y="2347"/>
                    </a:lnTo>
                    <a:lnTo>
                      <a:pt x="1201" y="2347"/>
                    </a:lnTo>
                    <a:lnTo>
                      <a:pt x="1205" y="2347"/>
                    </a:lnTo>
                    <a:lnTo>
                      <a:pt x="1207" y="2350"/>
                    </a:lnTo>
                    <a:lnTo>
                      <a:pt x="1207" y="2353"/>
                    </a:lnTo>
                    <a:lnTo>
                      <a:pt x="1206" y="2355"/>
                    </a:lnTo>
                    <a:lnTo>
                      <a:pt x="1204" y="2356"/>
                    </a:lnTo>
                    <a:lnTo>
                      <a:pt x="1203" y="2358"/>
                    </a:lnTo>
                    <a:lnTo>
                      <a:pt x="1202" y="2359"/>
                    </a:lnTo>
                    <a:lnTo>
                      <a:pt x="1199" y="2360"/>
                    </a:lnTo>
                    <a:lnTo>
                      <a:pt x="1200" y="2363"/>
                    </a:lnTo>
                    <a:lnTo>
                      <a:pt x="1200" y="2363"/>
                    </a:lnTo>
                    <a:lnTo>
                      <a:pt x="1201" y="2363"/>
                    </a:lnTo>
                    <a:lnTo>
                      <a:pt x="1203" y="2365"/>
                    </a:lnTo>
                    <a:lnTo>
                      <a:pt x="1205" y="2364"/>
                    </a:lnTo>
                    <a:lnTo>
                      <a:pt x="1208" y="2364"/>
                    </a:lnTo>
                    <a:lnTo>
                      <a:pt x="1210" y="2365"/>
                    </a:lnTo>
                    <a:lnTo>
                      <a:pt x="1213" y="2365"/>
                    </a:lnTo>
                    <a:lnTo>
                      <a:pt x="1213" y="2374"/>
                    </a:lnTo>
                    <a:lnTo>
                      <a:pt x="1213" y="2376"/>
                    </a:lnTo>
                    <a:lnTo>
                      <a:pt x="1213" y="2379"/>
                    </a:lnTo>
                    <a:lnTo>
                      <a:pt x="1214" y="2382"/>
                    </a:lnTo>
                    <a:lnTo>
                      <a:pt x="1215" y="2382"/>
                    </a:lnTo>
                    <a:lnTo>
                      <a:pt x="1216" y="2381"/>
                    </a:lnTo>
                    <a:lnTo>
                      <a:pt x="1218" y="2382"/>
                    </a:lnTo>
                    <a:lnTo>
                      <a:pt x="1221" y="2378"/>
                    </a:lnTo>
                    <a:lnTo>
                      <a:pt x="1225" y="2377"/>
                    </a:lnTo>
                    <a:lnTo>
                      <a:pt x="1228" y="2377"/>
                    </a:lnTo>
                    <a:lnTo>
                      <a:pt x="1230" y="2377"/>
                    </a:lnTo>
                    <a:lnTo>
                      <a:pt x="1231" y="2378"/>
                    </a:lnTo>
                    <a:lnTo>
                      <a:pt x="1230" y="2387"/>
                    </a:lnTo>
                    <a:lnTo>
                      <a:pt x="1231" y="2390"/>
                    </a:lnTo>
                    <a:lnTo>
                      <a:pt x="1232" y="2391"/>
                    </a:lnTo>
                    <a:lnTo>
                      <a:pt x="1232" y="2393"/>
                    </a:lnTo>
                    <a:lnTo>
                      <a:pt x="1232" y="2395"/>
                    </a:lnTo>
                    <a:lnTo>
                      <a:pt x="1232" y="2400"/>
                    </a:lnTo>
                    <a:lnTo>
                      <a:pt x="1232" y="2401"/>
                    </a:lnTo>
                    <a:lnTo>
                      <a:pt x="1232" y="2405"/>
                    </a:lnTo>
                    <a:lnTo>
                      <a:pt x="1233" y="2406"/>
                    </a:lnTo>
                    <a:lnTo>
                      <a:pt x="1234" y="2410"/>
                    </a:lnTo>
                    <a:lnTo>
                      <a:pt x="1236" y="2412"/>
                    </a:lnTo>
                    <a:lnTo>
                      <a:pt x="1236" y="2420"/>
                    </a:lnTo>
                    <a:lnTo>
                      <a:pt x="1235" y="2421"/>
                    </a:lnTo>
                    <a:lnTo>
                      <a:pt x="1236" y="2422"/>
                    </a:lnTo>
                    <a:lnTo>
                      <a:pt x="1236" y="2424"/>
                    </a:lnTo>
                    <a:lnTo>
                      <a:pt x="1239" y="2429"/>
                    </a:lnTo>
                    <a:lnTo>
                      <a:pt x="1239" y="2431"/>
                    </a:lnTo>
                    <a:lnTo>
                      <a:pt x="1240" y="2432"/>
                    </a:lnTo>
                    <a:lnTo>
                      <a:pt x="1241" y="2434"/>
                    </a:lnTo>
                    <a:lnTo>
                      <a:pt x="1241" y="2439"/>
                    </a:lnTo>
                    <a:lnTo>
                      <a:pt x="1238" y="2442"/>
                    </a:lnTo>
                    <a:lnTo>
                      <a:pt x="1232" y="2442"/>
                    </a:lnTo>
                    <a:lnTo>
                      <a:pt x="1230" y="2442"/>
                    </a:lnTo>
                    <a:lnTo>
                      <a:pt x="1228" y="2444"/>
                    </a:lnTo>
                    <a:lnTo>
                      <a:pt x="1227" y="2448"/>
                    </a:lnTo>
                    <a:lnTo>
                      <a:pt x="1235" y="2455"/>
                    </a:lnTo>
                    <a:lnTo>
                      <a:pt x="1238" y="2458"/>
                    </a:lnTo>
                    <a:lnTo>
                      <a:pt x="1239" y="2461"/>
                    </a:lnTo>
                    <a:lnTo>
                      <a:pt x="1239" y="2464"/>
                    </a:lnTo>
                    <a:lnTo>
                      <a:pt x="1240" y="2466"/>
                    </a:lnTo>
                    <a:lnTo>
                      <a:pt x="1240" y="2468"/>
                    </a:lnTo>
                    <a:lnTo>
                      <a:pt x="1238" y="2467"/>
                    </a:lnTo>
                    <a:lnTo>
                      <a:pt x="1238" y="2471"/>
                    </a:lnTo>
                    <a:lnTo>
                      <a:pt x="1233" y="2470"/>
                    </a:lnTo>
                    <a:lnTo>
                      <a:pt x="1233" y="2472"/>
                    </a:lnTo>
                    <a:lnTo>
                      <a:pt x="1232" y="2472"/>
                    </a:lnTo>
                    <a:lnTo>
                      <a:pt x="1232" y="2473"/>
                    </a:lnTo>
                    <a:lnTo>
                      <a:pt x="1229" y="2473"/>
                    </a:lnTo>
                    <a:lnTo>
                      <a:pt x="1229" y="2475"/>
                    </a:lnTo>
                    <a:lnTo>
                      <a:pt x="1227" y="2475"/>
                    </a:lnTo>
                    <a:lnTo>
                      <a:pt x="1223" y="2472"/>
                    </a:lnTo>
                    <a:lnTo>
                      <a:pt x="1224" y="2471"/>
                    </a:lnTo>
                    <a:lnTo>
                      <a:pt x="1223" y="2469"/>
                    </a:lnTo>
                    <a:lnTo>
                      <a:pt x="1217" y="2465"/>
                    </a:lnTo>
                    <a:lnTo>
                      <a:pt x="1217" y="2464"/>
                    </a:lnTo>
                    <a:lnTo>
                      <a:pt x="1218" y="2464"/>
                    </a:lnTo>
                    <a:lnTo>
                      <a:pt x="1219" y="2462"/>
                    </a:lnTo>
                    <a:lnTo>
                      <a:pt x="1218" y="2462"/>
                    </a:lnTo>
                    <a:lnTo>
                      <a:pt x="1215" y="2461"/>
                    </a:lnTo>
                    <a:lnTo>
                      <a:pt x="1215" y="2459"/>
                    </a:lnTo>
                    <a:lnTo>
                      <a:pt x="1215" y="2458"/>
                    </a:lnTo>
                    <a:lnTo>
                      <a:pt x="1215" y="2458"/>
                    </a:lnTo>
                    <a:lnTo>
                      <a:pt x="1215" y="2457"/>
                    </a:lnTo>
                    <a:lnTo>
                      <a:pt x="1213" y="2455"/>
                    </a:lnTo>
                    <a:lnTo>
                      <a:pt x="1213" y="2451"/>
                    </a:lnTo>
                    <a:lnTo>
                      <a:pt x="1213" y="2449"/>
                    </a:lnTo>
                    <a:lnTo>
                      <a:pt x="1212" y="2448"/>
                    </a:lnTo>
                    <a:lnTo>
                      <a:pt x="1213" y="2444"/>
                    </a:lnTo>
                    <a:lnTo>
                      <a:pt x="1212" y="2442"/>
                    </a:lnTo>
                    <a:lnTo>
                      <a:pt x="1210" y="2442"/>
                    </a:lnTo>
                    <a:lnTo>
                      <a:pt x="1209" y="2443"/>
                    </a:lnTo>
                    <a:lnTo>
                      <a:pt x="1208" y="2443"/>
                    </a:lnTo>
                    <a:lnTo>
                      <a:pt x="1206" y="2438"/>
                    </a:lnTo>
                    <a:lnTo>
                      <a:pt x="1202" y="2438"/>
                    </a:lnTo>
                    <a:lnTo>
                      <a:pt x="1198" y="2435"/>
                    </a:lnTo>
                    <a:lnTo>
                      <a:pt x="1197" y="2433"/>
                    </a:lnTo>
                    <a:lnTo>
                      <a:pt x="1198" y="2430"/>
                    </a:lnTo>
                    <a:lnTo>
                      <a:pt x="1198" y="2429"/>
                    </a:lnTo>
                    <a:lnTo>
                      <a:pt x="1194" y="2429"/>
                    </a:lnTo>
                    <a:lnTo>
                      <a:pt x="1193" y="2430"/>
                    </a:lnTo>
                    <a:lnTo>
                      <a:pt x="1192" y="2430"/>
                    </a:lnTo>
                    <a:lnTo>
                      <a:pt x="1190" y="2432"/>
                    </a:lnTo>
                    <a:lnTo>
                      <a:pt x="1188" y="2435"/>
                    </a:lnTo>
                    <a:lnTo>
                      <a:pt x="1186" y="2435"/>
                    </a:lnTo>
                    <a:lnTo>
                      <a:pt x="1185" y="2432"/>
                    </a:lnTo>
                    <a:lnTo>
                      <a:pt x="1185" y="2429"/>
                    </a:lnTo>
                    <a:lnTo>
                      <a:pt x="1183" y="2427"/>
                    </a:lnTo>
                    <a:lnTo>
                      <a:pt x="1182" y="2421"/>
                    </a:lnTo>
                    <a:lnTo>
                      <a:pt x="1182" y="2417"/>
                    </a:lnTo>
                    <a:lnTo>
                      <a:pt x="1183" y="2416"/>
                    </a:lnTo>
                    <a:lnTo>
                      <a:pt x="1183" y="2414"/>
                    </a:lnTo>
                    <a:lnTo>
                      <a:pt x="1184" y="2411"/>
                    </a:lnTo>
                    <a:lnTo>
                      <a:pt x="1183" y="2409"/>
                    </a:lnTo>
                    <a:lnTo>
                      <a:pt x="1183" y="2405"/>
                    </a:lnTo>
                    <a:lnTo>
                      <a:pt x="1181" y="2405"/>
                    </a:lnTo>
                    <a:lnTo>
                      <a:pt x="1180" y="2405"/>
                    </a:lnTo>
                    <a:lnTo>
                      <a:pt x="1178" y="2408"/>
                    </a:lnTo>
                    <a:lnTo>
                      <a:pt x="1179" y="2410"/>
                    </a:lnTo>
                    <a:lnTo>
                      <a:pt x="1178" y="2411"/>
                    </a:lnTo>
                    <a:lnTo>
                      <a:pt x="1177" y="2410"/>
                    </a:lnTo>
                    <a:lnTo>
                      <a:pt x="1177" y="2406"/>
                    </a:lnTo>
                    <a:lnTo>
                      <a:pt x="1176" y="2405"/>
                    </a:lnTo>
                    <a:lnTo>
                      <a:pt x="1175" y="2402"/>
                    </a:lnTo>
                    <a:lnTo>
                      <a:pt x="1176" y="2400"/>
                    </a:lnTo>
                    <a:lnTo>
                      <a:pt x="1176" y="2397"/>
                    </a:lnTo>
                    <a:lnTo>
                      <a:pt x="1176" y="2396"/>
                    </a:lnTo>
                    <a:lnTo>
                      <a:pt x="1176" y="2392"/>
                    </a:lnTo>
                    <a:lnTo>
                      <a:pt x="1177" y="2384"/>
                    </a:lnTo>
                    <a:lnTo>
                      <a:pt x="1178" y="2382"/>
                    </a:lnTo>
                    <a:lnTo>
                      <a:pt x="1182" y="2380"/>
                    </a:lnTo>
                    <a:lnTo>
                      <a:pt x="1182" y="2378"/>
                    </a:lnTo>
                    <a:lnTo>
                      <a:pt x="1181" y="2376"/>
                    </a:lnTo>
                    <a:lnTo>
                      <a:pt x="1180" y="2375"/>
                    </a:lnTo>
                    <a:lnTo>
                      <a:pt x="1180" y="2374"/>
                    </a:lnTo>
                    <a:lnTo>
                      <a:pt x="1177" y="2372"/>
                    </a:lnTo>
                    <a:lnTo>
                      <a:pt x="1174" y="2372"/>
                    </a:lnTo>
                    <a:lnTo>
                      <a:pt x="1172" y="2373"/>
                    </a:lnTo>
                    <a:lnTo>
                      <a:pt x="1170" y="2375"/>
                    </a:lnTo>
                    <a:lnTo>
                      <a:pt x="1169" y="2375"/>
                    </a:lnTo>
                    <a:lnTo>
                      <a:pt x="1168" y="2374"/>
                    </a:lnTo>
                    <a:lnTo>
                      <a:pt x="1167" y="2374"/>
                    </a:lnTo>
                    <a:lnTo>
                      <a:pt x="1167" y="2373"/>
                    </a:lnTo>
                    <a:lnTo>
                      <a:pt x="1162" y="2371"/>
                    </a:lnTo>
                    <a:lnTo>
                      <a:pt x="1161" y="2369"/>
                    </a:lnTo>
                    <a:lnTo>
                      <a:pt x="1158" y="2363"/>
                    </a:lnTo>
                    <a:lnTo>
                      <a:pt x="1155" y="2361"/>
                    </a:lnTo>
                    <a:lnTo>
                      <a:pt x="1152" y="2359"/>
                    </a:lnTo>
                    <a:lnTo>
                      <a:pt x="1146" y="2347"/>
                    </a:lnTo>
                    <a:lnTo>
                      <a:pt x="1145" y="2347"/>
                    </a:lnTo>
                    <a:lnTo>
                      <a:pt x="1144" y="2347"/>
                    </a:lnTo>
                    <a:lnTo>
                      <a:pt x="1143" y="2343"/>
                    </a:lnTo>
                    <a:lnTo>
                      <a:pt x="1143" y="2336"/>
                    </a:lnTo>
                    <a:lnTo>
                      <a:pt x="1141" y="2333"/>
                    </a:lnTo>
                    <a:lnTo>
                      <a:pt x="1139" y="2333"/>
                    </a:lnTo>
                    <a:lnTo>
                      <a:pt x="1138" y="2332"/>
                    </a:lnTo>
                    <a:lnTo>
                      <a:pt x="1140" y="2330"/>
                    </a:lnTo>
                    <a:lnTo>
                      <a:pt x="1141" y="2328"/>
                    </a:lnTo>
                    <a:lnTo>
                      <a:pt x="1143" y="2328"/>
                    </a:lnTo>
                    <a:lnTo>
                      <a:pt x="1144" y="2324"/>
                    </a:lnTo>
                    <a:lnTo>
                      <a:pt x="1145" y="2324"/>
                    </a:lnTo>
                    <a:lnTo>
                      <a:pt x="1145" y="2323"/>
                    </a:lnTo>
                    <a:lnTo>
                      <a:pt x="1147" y="2323"/>
                    </a:lnTo>
                    <a:lnTo>
                      <a:pt x="1147" y="2322"/>
                    </a:lnTo>
                    <a:lnTo>
                      <a:pt x="1150" y="2321"/>
                    </a:lnTo>
                    <a:lnTo>
                      <a:pt x="1150" y="2319"/>
                    </a:lnTo>
                    <a:lnTo>
                      <a:pt x="1150" y="2318"/>
                    </a:lnTo>
                    <a:lnTo>
                      <a:pt x="1151" y="2317"/>
                    </a:lnTo>
                    <a:lnTo>
                      <a:pt x="1153" y="2316"/>
                    </a:lnTo>
                    <a:lnTo>
                      <a:pt x="1154" y="2314"/>
                    </a:lnTo>
                    <a:lnTo>
                      <a:pt x="1155" y="2311"/>
                    </a:lnTo>
                    <a:lnTo>
                      <a:pt x="1155" y="2311"/>
                    </a:lnTo>
                    <a:close/>
                    <a:moveTo>
                      <a:pt x="719" y="2302"/>
                    </a:moveTo>
                    <a:lnTo>
                      <a:pt x="720" y="2305"/>
                    </a:lnTo>
                    <a:lnTo>
                      <a:pt x="720" y="2310"/>
                    </a:lnTo>
                    <a:lnTo>
                      <a:pt x="720" y="2317"/>
                    </a:lnTo>
                    <a:lnTo>
                      <a:pt x="720" y="2321"/>
                    </a:lnTo>
                    <a:lnTo>
                      <a:pt x="719" y="2321"/>
                    </a:lnTo>
                    <a:lnTo>
                      <a:pt x="720" y="2323"/>
                    </a:lnTo>
                    <a:lnTo>
                      <a:pt x="719" y="2326"/>
                    </a:lnTo>
                    <a:lnTo>
                      <a:pt x="718" y="2326"/>
                    </a:lnTo>
                    <a:lnTo>
                      <a:pt x="719" y="2329"/>
                    </a:lnTo>
                    <a:lnTo>
                      <a:pt x="717" y="2333"/>
                    </a:lnTo>
                    <a:lnTo>
                      <a:pt x="717" y="2335"/>
                    </a:lnTo>
                    <a:lnTo>
                      <a:pt x="717" y="2335"/>
                    </a:lnTo>
                    <a:lnTo>
                      <a:pt x="715" y="2337"/>
                    </a:lnTo>
                    <a:lnTo>
                      <a:pt x="715" y="2341"/>
                    </a:lnTo>
                    <a:lnTo>
                      <a:pt x="716" y="2341"/>
                    </a:lnTo>
                    <a:lnTo>
                      <a:pt x="716" y="2344"/>
                    </a:lnTo>
                    <a:lnTo>
                      <a:pt x="717" y="2346"/>
                    </a:lnTo>
                    <a:lnTo>
                      <a:pt x="719" y="2346"/>
                    </a:lnTo>
                    <a:lnTo>
                      <a:pt x="719" y="2347"/>
                    </a:lnTo>
                    <a:lnTo>
                      <a:pt x="720" y="2346"/>
                    </a:lnTo>
                    <a:lnTo>
                      <a:pt x="721" y="2346"/>
                    </a:lnTo>
                    <a:lnTo>
                      <a:pt x="721" y="2349"/>
                    </a:lnTo>
                    <a:lnTo>
                      <a:pt x="722" y="2353"/>
                    </a:lnTo>
                    <a:lnTo>
                      <a:pt x="722" y="2356"/>
                    </a:lnTo>
                    <a:lnTo>
                      <a:pt x="724" y="2357"/>
                    </a:lnTo>
                    <a:lnTo>
                      <a:pt x="725" y="2359"/>
                    </a:lnTo>
                    <a:lnTo>
                      <a:pt x="724" y="2361"/>
                    </a:lnTo>
                    <a:lnTo>
                      <a:pt x="726" y="2363"/>
                    </a:lnTo>
                    <a:lnTo>
                      <a:pt x="726" y="2368"/>
                    </a:lnTo>
                    <a:lnTo>
                      <a:pt x="726" y="2370"/>
                    </a:lnTo>
                    <a:lnTo>
                      <a:pt x="727" y="2370"/>
                    </a:lnTo>
                    <a:lnTo>
                      <a:pt x="728" y="2373"/>
                    </a:lnTo>
                    <a:lnTo>
                      <a:pt x="727" y="2373"/>
                    </a:lnTo>
                    <a:lnTo>
                      <a:pt x="728" y="2374"/>
                    </a:lnTo>
                    <a:lnTo>
                      <a:pt x="728" y="2375"/>
                    </a:lnTo>
                    <a:lnTo>
                      <a:pt x="729" y="2376"/>
                    </a:lnTo>
                    <a:lnTo>
                      <a:pt x="730" y="2381"/>
                    </a:lnTo>
                    <a:lnTo>
                      <a:pt x="728" y="2384"/>
                    </a:lnTo>
                    <a:lnTo>
                      <a:pt x="728" y="2388"/>
                    </a:lnTo>
                    <a:lnTo>
                      <a:pt x="728" y="2388"/>
                    </a:lnTo>
                    <a:lnTo>
                      <a:pt x="729" y="2394"/>
                    </a:lnTo>
                    <a:lnTo>
                      <a:pt x="728" y="2394"/>
                    </a:lnTo>
                    <a:lnTo>
                      <a:pt x="727" y="2396"/>
                    </a:lnTo>
                    <a:lnTo>
                      <a:pt x="728" y="2402"/>
                    </a:lnTo>
                    <a:lnTo>
                      <a:pt x="729" y="2404"/>
                    </a:lnTo>
                    <a:lnTo>
                      <a:pt x="730" y="2404"/>
                    </a:lnTo>
                    <a:lnTo>
                      <a:pt x="731" y="2405"/>
                    </a:lnTo>
                    <a:lnTo>
                      <a:pt x="731" y="2410"/>
                    </a:lnTo>
                    <a:lnTo>
                      <a:pt x="732" y="2410"/>
                    </a:lnTo>
                    <a:lnTo>
                      <a:pt x="732" y="2411"/>
                    </a:lnTo>
                    <a:lnTo>
                      <a:pt x="733" y="2412"/>
                    </a:lnTo>
                    <a:lnTo>
                      <a:pt x="733" y="2415"/>
                    </a:lnTo>
                    <a:lnTo>
                      <a:pt x="734" y="2415"/>
                    </a:lnTo>
                    <a:lnTo>
                      <a:pt x="733" y="2416"/>
                    </a:lnTo>
                    <a:lnTo>
                      <a:pt x="734" y="2417"/>
                    </a:lnTo>
                    <a:lnTo>
                      <a:pt x="733" y="2419"/>
                    </a:lnTo>
                    <a:lnTo>
                      <a:pt x="735" y="2422"/>
                    </a:lnTo>
                    <a:lnTo>
                      <a:pt x="736" y="2421"/>
                    </a:lnTo>
                    <a:lnTo>
                      <a:pt x="737" y="2422"/>
                    </a:lnTo>
                    <a:lnTo>
                      <a:pt x="737" y="2426"/>
                    </a:lnTo>
                    <a:lnTo>
                      <a:pt x="739" y="2427"/>
                    </a:lnTo>
                    <a:lnTo>
                      <a:pt x="741" y="2429"/>
                    </a:lnTo>
                    <a:lnTo>
                      <a:pt x="742" y="2429"/>
                    </a:lnTo>
                    <a:lnTo>
                      <a:pt x="743" y="2430"/>
                    </a:lnTo>
                    <a:lnTo>
                      <a:pt x="743" y="2430"/>
                    </a:lnTo>
                    <a:lnTo>
                      <a:pt x="744" y="2431"/>
                    </a:lnTo>
                    <a:lnTo>
                      <a:pt x="746" y="2431"/>
                    </a:lnTo>
                    <a:lnTo>
                      <a:pt x="746" y="2432"/>
                    </a:lnTo>
                    <a:lnTo>
                      <a:pt x="747" y="2432"/>
                    </a:lnTo>
                    <a:lnTo>
                      <a:pt x="748" y="2432"/>
                    </a:lnTo>
                    <a:lnTo>
                      <a:pt x="748" y="2433"/>
                    </a:lnTo>
                    <a:lnTo>
                      <a:pt x="751" y="2435"/>
                    </a:lnTo>
                    <a:lnTo>
                      <a:pt x="752" y="2437"/>
                    </a:lnTo>
                    <a:lnTo>
                      <a:pt x="752" y="2438"/>
                    </a:lnTo>
                    <a:lnTo>
                      <a:pt x="752" y="2440"/>
                    </a:lnTo>
                    <a:lnTo>
                      <a:pt x="753" y="2440"/>
                    </a:lnTo>
                    <a:lnTo>
                      <a:pt x="753" y="2441"/>
                    </a:lnTo>
                    <a:lnTo>
                      <a:pt x="755" y="2441"/>
                    </a:lnTo>
                    <a:lnTo>
                      <a:pt x="754" y="2442"/>
                    </a:lnTo>
                    <a:lnTo>
                      <a:pt x="755" y="2445"/>
                    </a:lnTo>
                    <a:lnTo>
                      <a:pt x="754" y="2446"/>
                    </a:lnTo>
                    <a:lnTo>
                      <a:pt x="754" y="2448"/>
                    </a:lnTo>
                    <a:lnTo>
                      <a:pt x="754" y="2449"/>
                    </a:lnTo>
                    <a:lnTo>
                      <a:pt x="754" y="2450"/>
                    </a:lnTo>
                    <a:lnTo>
                      <a:pt x="754" y="2451"/>
                    </a:lnTo>
                    <a:lnTo>
                      <a:pt x="754" y="2452"/>
                    </a:lnTo>
                    <a:lnTo>
                      <a:pt x="754" y="2453"/>
                    </a:lnTo>
                    <a:lnTo>
                      <a:pt x="753" y="2454"/>
                    </a:lnTo>
                    <a:lnTo>
                      <a:pt x="753" y="2456"/>
                    </a:lnTo>
                    <a:lnTo>
                      <a:pt x="752" y="2457"/>
                    </a:lnTo>
                    <a:lnTo>
                      <a:pt x="752" y="2459"/>
                    </a:lnTo>
                    <a:lnTo>
                      <a:pt x="754" y="2461"/>
                    </a:lnTo>
                    <a:lnTo>
                      <a:pt x="753" y="2462"/>
                    </a:lnTo>
                    <a:lnTo>
                      <a:pt x="754" y="2465"/>
                    </a:lnTo>
                    <a:lnTo>
                      <a:pt x="756" y="2465"/>
                    </a:lnTo>
                    <a:lnTo>
                      <a:pt x="757" y="2467"/>
                    </a:lnTo>
                    <a:lnTo>
                      <a:pt x="757" y="2467"/>
                    </a:lnTo>
                    <a:lnTo>
                      <a:pt x="759" y="2467"/>
                    </a:lnTo>
                    <a:lnTo>
                      <a:pt x="759" y="2468"/>
                    </a:lnTo>
                    <a:lnTo>
                      <a:pt x="761" y="2467"/>
                    </a:lnTo>
                    <a:lnTo>
                      <a:pt x="762" y="2468"/>
                    </a:lnTo>
                    <a:lnTo>
                      <a:pt x="761" y="2469"/>
                    </a:lnTo>
                    <a:lnTo>
                      <a:pt x="762" y="2469"/>
                    </a:lnTo>
                    <a:lnTo>
                      <a:pt x="762" y="2471"/>
                    </a:lnTo>
                    <a:lnTo>
                      <a:pt x="763" y="2472"/>
                    </a:lnTo>
                    <a:lnTo>
                      <a:pt x="763" y="2474"/>
                    </a:lnTo>
                    <a:lnTo>
                      <a:pt x="762" y="2475"/>
                    </a:lnTo>
                    <a:lnTo>
                      <a:pt x="762" y="2478"/>
                    </a:lnTo>
                    <a:lnTo>
                      <a:pt x="759" y="2480"/>
                    </a:lnTo>
                    <a:lnTo>
                      <a:pt x="761" y="2481"/>
                    </a:lnTo>
                    <a:lnTo>
                      <a:pt x="761" y="2482"/>
                    </a:lnTo>
                    <a:lnTo>
                      <a:pt x="759" y="2483"/>
                    </a:lnTo>
                    <a:lnTo>
                      <a:pt x="758" y="2485"/>
                    </a:lnTo>
                    <a:lnTo>
                      <a:pt x="758" y="2489"/>
                    </a:lnTo>
                    <a:lnTo>
                      <a:pt x="758" y="2489"/>
                    </a:lnTo>
                    <a:lnTo>
                      <a:pt x="759" y="2490"/>
                    </a:lnTo>
                    <a:lnTo>
                      <a:pt x="760" y="2491"/>
                    </a:lnTo>
                    <a:lnTo>
                      <a:pt x="762" y="2491"/>
                    </a:lnTo>
                    <a:lnTo>
                      <a:pt x="762" y="2492"/>
                    </a:lnTo>
                    <a:lnTo>
                      <a:pt x="761" y="2494"/>
                    </a:lnTo>
                    <a:lnTo>
                      <a:pt x="761" y="2494"/>
                    </a:lnTo>
                    <a:lnTo>
                      <a:pt x="761" y="2495"/>
                    </a:lnTo>
                    <a:lnTo>
                      <a:pt x="760" y="2496"/>
                    </a:lnTo>
                    <a:lnTo>
                      <a:pt x="760" y="2497"/>
                    </a:lnTo>
                    <a:lnTo>
                      <a:pt x="762" y="2498"/>
                    </a:lnTo>
                    <a:lnTo>
                      <a:pt x="762" y="2497"/>
                    </a:lnTo>
                    <a:lnTo>
                      <a:pt x="763" y="2496"/>
                    </a:lnTo>
                    <a:lnTo>
                      <a:pt x="765" y="2496"/>
                    </a:lnTo>
                    <a:lnTo>
                      <a:pt x="765" y="2497"/>
                    </a:lnTo>
                    <a:lnTo>
                      <a:pt x="765" y="2499"/>
                    </a:lnTo>
                    <a:lnTo>
                      <a:pt x="765" y="2499"/>
                    </a:lnTo>
                    <a:lnTo>
                      <a:pt x="765" y="2500"/>
                    </a:lnTo>
                    <a:lnTo>
                      <a:pt x="765" y="2502"/>
                    </a:lnTo>
                    <a:lnTo>
                      <a:pt x="765" y="2503"/>
                    </a:lnTo>
                    <a:lnTo>
                      <a:pt x="764" y="2504"/>
                    </a:lnTo>
                    <a:lnTo>
                      <a:pt x="764" y="2504"/>
                    </a:lnTo>
                    <a:lnTo>
                      <a:pt x="763" y="2505"/>
                    </a:lnTo>
                    <a:lnTo>
                      <a:pt x="763" y="2506"/>
                    </a:lnTo>
                    <a:lnTo>
                      <a:pt x="764" y="2506"/>
                    </a:lnTo>
                    <a:lnTo>
                      <a:pt x="764" y="2505"/>
                    </a:lnTo>
                    <a:lnTo>
                      <a:pt x="766" y="2504"/>
                    </a:lnTo>
                    <a:lnTo>
                      <a:pt x="768" y="2504"/>
                    </a:lnTo>
                    <a:lnTo>
                      <a:pt x="767" y="2506"/>
                    </a:lnTo>
                    <a:lnTo>
                      <a:pt x="765" y="2509"/>
                    </a:lnTo>
                    <a:lnTo>
                      <a:pt x="764" y="2510"/>
                    </a:lnTo>
                    <a:lnTo>
                      <a:pt x="762" y="2512"/>
                    </a:lnTo>
                    <a:lnTo>
                      <a:pt x="761" y="2512"/>
                    </a:lnTo>
                    <a:lnTo>
                      <a:pt x="758" y="2515"/>
                    </a:lnTo>
                    <a:lnTo>
                      <a:pt x="758" y="2514"/>
                    </a:lnTo>
                    <a:lnTo>
                      <a:pt x="758" y="2514"/>
                    </a:lnTo>
                    <a:lnTo>
                      <a:pt x="759" y="2513"/>
                    </a:lnTo>
                    <a:lnTo>
                      <a:pt x="758" y="2513"/>
                    </a:lnTo>
                    <a:lnTo>
                      <a:pt x="758" y="2513"/>
                    </a:lnTo>
                    <a:lnTo>
                      <a:pt x="757" y="2515"/>
                    </a:lnTo>
                    <a:lnTo>
                      <a:pt x="756" y="2515"/>
                    </a:lnTo>
                    <a:lnTo>
                      <a:pt x="756" y="2516"/>
                    </a:lnTo>
                    <a:lnTo>
                      <a:pt x="754" y="2518"/>
                    </a:lnTo>
                    <a:lnTo>
                      <a:pt x="754" y="2518"/>
                    </a:lnTo>
                    <a:lnTo>
                      <a:pt x="753" y="2516"/>
                    </a:lnTo>
                    <a:lnTo>
                      <a:pt x="752" y="2517"/>
                    </a:lnTo>
                    <a:lnTo>
                      <a:pt x="751" y="2519"/>
                    </a:lnTo>
                    <a:lnTo>
                      <a:pt x="751" y="2520"/>
                    </a:lnTo>
                    <a:lnTo>
                      <a:pt x="752" y="2520"/>
                    </a:lnTo>
                    <a:lnTo>
                      <a:pt x="753" y="2521"/>
                    </a:lnTo>
                    <a:lnTo>
                      <a:pt x="754" y="2520"/>
                    </a:lnTo>
                    <a:lnTo>
                      <a:pt x="754" y="2520"/>
                    </a:lnTo>
                    <a:lnTo>
                      <a:pt x="754" y="2521"/>
                    </a:lnTo>
                    <a:lnTo>
                      <a:pt x="753" y="2522"/>
                    </a:lnTo>
                    <a:lnTo>
                      <a:pt x="752" y="2522"/>
                    </a:lnTo>
                    <a:lnTo>
                      <a:pt x="752" y="2525"/>
                    </a:lnTo>
                    <a:lnTo>
                      <a:pt x="751" y="2525"/>
                    </a:lnTo>
                    <a:lnTo>
                      <a:pt x="750" y="2526"/>
                    </a:lnTo>
                    <a:lnTo>
                      <a:pt x="749" y="2526"/>
                    </a:lnTo>
                    <a:lnTo>
                      <a:pt x="749" y="2525"/>
                    </a:lnTo>
                    <a:lnTo>
                      <a:pt x="748" y="2524"/>
                    </a:lnTo>
                    <a:lnTo>
                      <a:pt x="747" y="2524"/>
                    </a:lnTo>
                    <a:lnTo>
                      <a:pt x="747" y="2525"/>
                    </a:lnTo>
                    <a:lnTo>
                      <a:pt x="747" y="2525"/>
                    </a:lnTo>
                    <a:lnTo>
                      <a:pt x="746" y="2526"/>
                    </a:lnTo>
                    <a:lnTo>
                      <a:pt x="745" y="2526"/>
                    </a:lnTo>
                    <a:lnTo>
                      <a:pt x="744" y="2525"/>
                    </a:lnTo>
                    <a:lnTo>
                      <a:pt x="744" y="2524"/>
                    </a:lnTo>
                    <a:lnTo>
                      <a:pt x="745" y="2524"/>
                    </a:lnTo>
                    <a:lnTo>
                      <a:pt x="744" y="2522"/>
                    </a:lnTo>
                    <a:lnTo>
                      <a:pt x="743" y="2521"/>
                    </a:lnTo>
                    <a:lnTo>
                      <a:pt x="742" y="2522"/>
                    </a:lnTo>
                    <a:lnTo>
                      <a:pt x="742" y="2522"/>
                    </a:lnTo>
                    <a:lnTo>
                      <a:pt x="743" y="2522"/>
                    </a:lnTo>
                    <a:lnTo>
                      <a:pt x="743" y="2524"/>
                    </a:lnTo>
                    <a:lnTo>
                      <a:pt x="743" y="2524"/>
                    </a:lnTo>
                    <a:lnTo>
                      <a:pt x="742" y="2524"/>
                    </a:lnTo>
                    <a:lnTo>
                      <a:pt x="741" y="2524"/>
                    </a:lnTo>
                    <a:lnTo>
                      <a:pt x="740" y="2524"/>
                    </a:lnTo>
                    <a:lnTo>
                      <a:pt x="741" y="2526"/>
                    </a:lnTo>
                    <a:lnTo>
                      <a:pt x="742" y="2527"/>
                    </a:lnTo>
                    <a:lnTo>
                      <a:pt x="743" y="2527"/>
                    </a:lnTo>
                    <a:lnTo>
                      <a:pt x="742" y="2530"/>
                    </a:lnTo>
                    <a:lnTo>
                      <a:pt x="743" y="2531"/>
                    </a:lnTo>
                    <a:lnTo>
                      <a:pt x="743" y="2532"/>
                    </a:lnTo>
                    <a:lnTo>
                      <a:pt x="742" y="2534"/>
                    </a:lnTo>
                    <a:lnTo>
                      <a:pt x="742" y="2537"/>
                    </a:lnTo>
                    <a:lnTo>
                      <a:pt x="741" y="2539"/>
                    </a:lnTo>
                    <a:lnTo>
                      <a:pt x="740" y="2539"/>
                    </a:lnTo>
                    <a:lnTo>
                      <a:pt x="738" y="2539"/>
                    </a:lnTo>
                    <a:lnTo>
                      <a:pt x="738" y="2540"/>
                    </a:lnTo>
                    <a:lnTo>
                      <a:pt x="736" y="2540"/>
                    </a:lnTo>
                    <a:lnTo>
                      <a:pt x="735" y="2541"/>
                    </a:lnTo>
                    <a:lnTo>
                      <a:pt x="735" y="2541"/>
                    </a:lnTo>
                    <a:lnTo>
                      <a:pt x="734" y="2541"/>
                    </a:lnTo>
                    <a:lnTo>
                      <a:pt x="734" y="2540"/>
                    </a:lnTo>
                    <a:lnTo>
                      <a:pt x="735" y="2539"/>
                    </a:lnTo>
                    <a:lnTo>
                      <a:pt x="734" y="2537"/>
                    </a:lnTo>
                    <a:lnTo>
                      <a:pt x="735" y="2537"/>
                    </a:lnTo>
                    <a:lnTo>
                      <a:pt x="736" y="2537"/>
                    </a:lnTo>
                    <a:lnTo>
                      <a:pt x="737" y="2537"/>
                    </a:lnTo>
                    <a:lnTo>
                      <a:pt x="737" y="2535"/>
                    </a:lnTo>
                    <a:lnTo>
                      <a:pt x="737" y="2534"/>
                    </a:lnTo>
                    <a:lnTo>
                      <a:pt x="737" y="2532"/>
                    </a:lnTo>
                    <a:lnTo>
                      <a:pt x="736" y="2532"/>
                    </a:lnTo>
                    <a:lnTo>
                      <a:pt x="735" y="2534"/>
                    </a:lnTo>
                    <a:lnTo>
                      <a:pt x="733" y="2535"/>
                    </a:lnTo>
                    <a:lnTo>
                      <a:pt x="732" y="2536"/>
                    </a:lnTo>
                    <a:lnTo>
                      <a:pt x="731" y="2537"/>
                    </a:lnTo>
                    <a:lnTo>
                      <a:pt x="729" y="2540"/>
                    </a:lnTo>
                    <a:lnTo>
                      <a:pt x="728" y="2540"/>
                    </a:lnTo>
                    <a:lnTo>
                      <a:pt x="725" y="2540"/>
                    </a:lnTo>
                    <a:lnTo>
                      <a:pt x="725" y="2542"/>
                    </a:lnTo>
                    <a:lnTo>
                      <a:pt x="724" y="2542"/>
                    </a:lnTo>
                    <a:lnTo>
                      <a:pt x="722" y="2544"/>
                    </a:lnTo>
                    <a:lnTo>
                      <a:pt x="721" y="2544"/>
                    </a:lnTo>
                    <a:lnTo>
                      <a:pt x="720" y="2545"/>
                    </a:lnTo>
                    <a:lnTo>
                      <a:pt x="719" y="2545"/>
                    </a:lnTo>
                    <a:lnTo>
                      <a:pt x="719" y="2544"/>
                    </a:lnTo>
                    <a:lnTo>
                      <a:pt x="716" y="2544"/>
                    </a:lnTo>
                    <a:lnTo>
                      <a:pt x="716" y="2545"/>
                    </a:lnTo>
                    <a:lnTo>
                      <a:pt x="716" y="2546"/>
                    </a:lnTo>
                    <a:lnTo>
                      <a:pt x="716" y="2546"/>
                    </a:lnTo>
                    <a:lnTo>
                      <a:pt x="716" y="2547"/>
                    </a:lnTo>
                    <a:lnTo>
                      <a:pt x="713" y="2547"/>
                    </a:lnTo>
                    <a:lnTo>
                      <a:pt x="712" y="2549"/>
                    </a:lnTo>
                    <a:lnTo>
                      <a:pt x="711" y="2550"/>
                    </a:lnTo>
                    <a:lnTo>
                      <a:pt x="707" y="2551"/>
                    </a:lnTo>
                    <a:lnTo>
                      <a:pt x="706" y="2551"/>
                    </a:lnTo>
                    <a:lnTo>
                      <a:pt x="706" y="2549"/>
                    </a:lnTo>
                    <a:lnTo>
                      <a:pt x="703" y="2550"/>
                    </a:lnTo>
                    <a:lnTo>
                      <a:pt x="702" y="2548"/>
                    </a:lnTo>
                    <a:lnTo>
                      <a:pt x="700" y="2547"/>
                    </a:lnTo>
                    <a:lnTo>
                      <a:pt x="697" y="2550"/>
                    </a:lnTo>
                    <a:lnTo>
                      <a:pt x="696" y="2550"/>
                    </a:lnTo>
                    <a:lnTo>
                      <a:pt x="696" y="2551"/>
                    </a:lnTo>
                    <a:lnTo>
                      <a:pt x="695" y="2552"/>
                    </a:lnTo>
                    <a:lnTo>
                      <a:pt x="694" y="2552"/>
                    </a:lnTo>
                    <a:lnTo>
                      <a:pt x="693" y="2552"/>
                    </a:lnTo>
                    <a:lnTo>
                      <a:pt x="691" y="2553"/>
                    </a:lnTo>
                    <a:lnTo>
                      <a:pt x="688" y="2552"/>
                    </a:lnTo>
                    <a:lnTo>
                      <a:pt x="689" y="2551"/>
                    </a:lnTo>
                    <a:lnTo>
                      <a:pt x="691" y="2550"/>
                    </a:lnTo>
                    <a:lnTo>
                      <a:pt x="691" y="2549"/>
                    </a:lnTo>
                    <a:lnTo>
                      <a:pt x="691" y="2548"/>
                    </a:lnTo>
                    <a:lnTo>
                      <a:pt x="689" y="2548"/>
                    </a:lnTo>
                    <a:lnTo>
                      <a:pt x="689" y="2550"/>
                    </a:lnTo>
                    <a:lnTo>
                      <a:pt x="688" y="2551"/>
                    </a:lnTo>
                    <a:lnTo>
                      <a:pt x="688" y="2546"/>
                    </a:lnTo>
                    <a:lnTo>
                      <a:pt x="683" y="2545"/>
                    </a:lnTo>
                    <a:lnTo>
                      <a:pt x="682" y="2546"/>
                    </a:lnTo>
                    <a:lnTo>
                      <a:pt x="681" y="2546"/>
                    </a:lnTo>
                    <a:lnTo>
                      <a:pt x="679" y="2547"/>
                    </a:lnTo>
                    <a:lnTo>
                      <a:pt x="676" y="2548"/>
                    </a:lnTo>
                    <a:lnTo>
                      <a:pt x="674" y="2549"/>
                    </a:lnTo>
                    <a:lnTo>
                      <a:pt x="674" y="2551"/>
                    </a:lnTo>
                    <a:lnTo>
                      <a:pt x="675" y="2552"/>
                    </a:lnTo>
                    <a:lnTo>
                      <a:pt x="676" y="2552"/>
                    </a:lnTo>
                    <a:lnTo>
                      <a:pt x="676" y="2553"/>
                    </a:lnTo>
                    <a:lnTo>
                      <a:pt x="676" y="2554"/>
                    </a:lnTo>
                    <a:lnTo>
                      <a:pt x="676" y="2555"/>
                    </a:lnTo>
                    <a:lnTo>
                      <a:pt x="678" y="2555"/>
                    </a:lnTo>
                    <a:lnTo>
                      <a:pt x="678" y="2556"/>
                    </a:lnTo>
                    <a:lnTo>
                      <a:pt x="678" y="2557"/>
                    </a:lnTo>
                    <a:lnTo>
                      <a:pt x="675" y="2557"/>
                    </a:lnTo>
                    <a:lnTo>
                      <a:pt x="675" y="2559"/>
                    </a:lnTo>
                    <a:lnTo>
                      <a:pt x="674" y="2560"/>
                    </a:lnTo>
                    <a:lnTo>
                      <a:pt x="674" y="2562"/>
                    </a:lnTo>
                    <a:lnTo>
                      <a:pt x="673" y="2562"/>
                    </a:lnTo>
                    <a:lnTo>
                      <a:pt x="672" y="2563"/>
                    </a:lnTo>
                    <a:lnTo>
                      <a:pt x="672" y="2565"/>
                    </a:lnTo>
                    <a:lnTo>
                      <a:pt x="671" y="2567"/>
                    </a:lnTo>
                    <a:lnTo>
                      <a:pt x="669" y="2567"/>
                    </a:lnTo>
                    <a:lnTo>
                      <a:pt x="668" y="2569"/>
                    </a:lnTo>
                    <a:lnTo>
                      <a:pt x="667" y="2571"/>
                    </a:lnTo>
                    <a:lnTo>
                      <a:pt x="667" y="2575"/>
                    </a:lnTo>
                    <a:lnTo>
                      <a:pt x="667" y="2576"/>
                    </a:lnTo>
                    <a:lnTo>
                      <a:pt x="665" y="2576"/>
                    </a:lnTo>
                    <a:lnTo>
                      <a:pt x="665" y="2577"/>
                    </a:lnTo>
                    <a:lnTo>
                      <a:pt x="663" y="2578"/>
                    </a:lnTo>
                    <a:lnTo>
                      <a:pt x="660" y="2578"/>
                    </a:lnTo>
                    <a:lnTo>
                      <a:pt x="658" y="2580"/>
                    </a:lnTo>
                    <a:lnTo>
                      <a:pt x="656" y="2581"/>
                    </a:lnTo>
                    <a:lnTo>
                      <a:pt x="654" y="2583"/>
                    </a:lnTo>
                    <a:lnTo>
                      <a:pt x="654" y="2585"/>
                    </a:lnTo>
                    <a:lnTo>
                      <a:pt x="653" y="2587"/>
                    </a:lnTo>
                    <a:lnTo>
                      <a:pt x="652" y="2588"/>
                    </a:lnTo>
                    <a:lnTo>
                      <a:pt x="649" y="2588"/>
                    </a:lnTo>
                    <a:lnTo>
                      <a:pt x="648" y="2587"/>
                    </a:lnTo>
                    <a:lnTo>
                      <a:pt x="644" y="2588"/>
                    </a:lnTo>
                    <a:lnTo>
                      <a:pt x="644" y="2587"/>
                    </a:lnTo>
                    <a:lnTo>
                      <a:pt x="638" y="2588"/>
                    </a:lnTo>
                    <a:lnTo>
                      <a:pt x="637" y="2587"/>
                    </a:lnTo>
                    <a:lnTo>
                      <a:pt x="635" y="2584"/>
                    </a:lnTo>
                    <a:lnTo>
                      <a:pt x="632" y="2586"/>
                    </a:lnTo>
                    <a:lnTo>
                      <a:pt x="631" y="2587"/>
                    </a:lnTo>
                    <a:lnTo>
                      <a:pt x="631" y="2587"/>
                    </a:lnTo>
                    <a:lnTo>
                      <a:pt x="631" y="2581"/>
                    </a:lnTo>
                    <a:lnTo>
                      <a:pt x="628" y="2581"/>
                    </a:lnTo>
                    <a:lnTo>
                      <a:pt x="627" y="2581"/>
                    </a:lnTo>
                    <a:lnTo>
                      <a:pt x="623" y="2581"/>
                    </a:lnTo>
                    <a:lnTo>
                      <a:pt x="623" y="2580"/>
                    </a:lnTo>
                    <a:lnTo>
                      <a:pt x="620" y="2581"/>
                    </a:lnTo>
                    <a:lnTo>
                      <a:pt x="619" y="2579"/>
                    </a:lnTo>
                    <a:lnTo>
                      <a:pt x="619" y="2578"/>
                    </a:lnTo>
                    <a:lnTo>
                      <a:pt x="621" y="2577"/>
                    </a:lnTo>
                    <a:lnTo>
                      <a:pt x="621" y="2575"/>
                    </a:lnTo>
                    <a:lnTo>
                      <a:pt x="622" y="2575"/>
                    </a:lnTo>
                    <a:lnTo>
                      <a:pt x="621" y="2571"/>
                    </a:lnTo>
                    <a:lnTo>
                      <a:pt x="622" y="2571"/>
                    </a:lnTo>
                    <a:lnTo>
                      <a:pt x="622" y="2569"/>
                    </a:lnTo>
                    <a:lnTo>
                      <a:pt x="621" y="2567"/>
                    </a:lnTo>
                    <a:lnTo>
                      <a:pt x="622" y="2566"/>
                    </a:lnTo>
                    <a:lnTo>
                      <a:pt x="623" y="2565"/>
                    </a:lnTo>
                    <a:lnTo>
                      <a:pt x="624" y="2563"/>
                    </a:lnTo>
                    <a:lnTo>
                      <a:pt x="622" y="2562"/>
                    </a:lnTo>
                    <a:lnTo>
                      <a:pt x="622" y="2561"/>
                    </a:lnTo>
                    <a:lnTo>
                      <a:pt x="622" y="2561"/>
                    </a:lnTo>
                    <a:lnTo>
                      <a:pt x="622" y="2560"/>
                    </a:lnTo>
                    <a:lnTo>
                      <a:pt x="622" y="2558"/>
                    </a:lnTo>
                    <a:lnTo>
                      <a:pt x="621" y="2557"/>
                    </a:lnTo>
                    <a:lnTo>
                      <a:pt x="621" y="2556"/>
                    </a:lnTo>
                    <a:lnTo>
                      <a:pt x="622" y="2555"/>
                    </a:lnTo>
                    <a:lnTo>
                      <a:pt x="623" y="2555"/>
                    </a:lnTo>
                    <a:lnTo>
                      <a:pt x="624" y="2551"/>
                    </a:lnTo>
                    <a:lnTo>
                      <a:pt x="625" y="2551"/>
                    </a:lnTo>
                    <a:lnTo>
                      <a:pt x="626" y="2549"/>
                    </a:lnTo>
                    <a:lnTo>
                      <a:pt x="627" y="2549"/>
                    </a:lnTo>
                    <a:lnTo>
                      <a:pt x="627" y="2547"/>
                    </a:lnTo>
                    <a:lnTo>
                      <a:pt x="626" y="2547"/>
                    </a:lnTo>
                    <a:lnTo>
                      <a:pt x="626" y="2546"/>
                    </a:lnTo>
                    <a:lnTo>
                      <a:pt x="627" y="2545"/>
                    </a:lnTo>
                    <a:lnTo>
                      <a:pt x="628" y="2544"/>
                    </a:lnTo>
                    <a:lnTo>
                      <a:pt x="629" y="2544"/>
                    </a:lnTo>
                    <a:lnTo>
                      <a:pt x="629" y="2541"/>
                    </a:lnTo>
                    <a:lnTo>
                      <a:pt x="631" y="2540"/>
                    </a:lnTo>
                    <a:lnTo>
                      <a:pt x="632" y="2537"/>
                    </a:lnTo>
                    <a:lnTo>
                      <a:pt x="633" y="2535"/>
                    </a:lnTo>
                    <a:lnTo>
                      <a:pt x="634" y="2535"/>
                    </a:lnTo>
                    <a:lnTo>
                      <a:pt x="635" y="2534"/>
                    </a:lnTo>
                    <a:lnTo>
                      <a:pt x="635" y="2533"/>
                    </a:lnTo>
                    <a:lnTo>
                      <a:pt x="636" y="2532"/>
                    </a:lnTo>
                    <a:lnTo>
                      <a:pt x="636" y="2531"/>
                    </a:lnTo>
                    <a:lnTo>
                      <a:pt x="637" y="2531"/>
                    </a:lnTo>
                    <a:lnTo>
                      <a:pt x="638" y="2532"/>
                    </a:lnTo>
                    <a:lnTo>
                      <a:pt x="643" y="2531"/>
                    </a:lnTo>
                    <a:lnTo>
                      <a:pt x="644" y="2530"/>
                    </a:lnTo>
                    <a:lnTo>
                      <a:pt x="647" y="2531"/>
                    </a:lnTo>
                    <a:lnTo>
                      <a:pt x="647" y="2531"/>
                    </a:lnTo>
                    <a:lnTo>
                      <a:pt x="651" y="2531"/>
                    </a:lnTo>
                    <a:lnTo>
                      <a:pt x="652" y="2528"/>
                    </a:lnTo>
                    <a:lnTo>
                      <a:pt x="654" y="2527"/>
                    </a:lnTo>
                    <a:lnTo>
                      <a:pt x="655" y="2526"/>
                    </a:lnTo>
                    <a:lnTo>
                      <a:pt x="655" y="2519"/>
                    </a:lnTo>
                    <a:lnTo>
                      <a:pt x="654" y="2515"/>
                    </a:lnTo>
                    <a:lnTo>
                      <a:pt x="653" y="2515"/>
                    </a:lnTo>
                    <a:lnTo>
                      <a:pt x="653" y="2514"/>
                    </a:lnTo>
                    <a:lnTo>
                      <a:pt x="654" y="2514"/>
                    </a:lnTo>
                    <a:lnTo>
                      <a:pt x="654" y="2513"/>
                    </a:lnTo>
                    <a:lnTo>
                      <a:pt x="653" y="2513"/>
                    </a:lnTo>
                    <a:lnTo>
                      <a:pt x="653" y="2511"/>
                    </a:lnTo>
                    <a:lnTo>
                      <a:pt x="652" y="2511"/>
                    </a:lnTo>
                    <a:lnTo>
                      <a:pt x="653" y="2509"/>
                    </a:lnTo>
                    <a:lnTo>
                      <a:pt x="651" y="2509"/>
                    </a:lnTo>
                    <a:lnTo>
                      <a:pt x="651" y="2508"/>
                    </a:lnTo>
                    <a:lnTo>
                      <a:pt x="652" y="2506"/>
                    </a:lnTo>
                    <a:lnTo>
                      <a:pt x="652" y="2505"/>
                    </a:lnTo>
                    <a:lnTo>
                      <a:pt x="651" y="2504"/>
                    </a:lnTo>
                    <a:lnTo>
                      <a:pt x="651" y="2502"/>
                    </a:lnTo>
                    <a:lnTo>
                      <a:pt x="649" y="2502"/>
                    </a:lnTo>
                    <a:lnTo>
                      <a:pt x="647" y="2496"/>
                    </a:lnTo>
                    <a:lnTo>
                      <a:pt x="643" y="2490"/>
                    </a:lnTo>
                    <a:lnTo>
                      <a:pt x="636" y="2482"/>
                    </a:lnTo>
                    <a:lnTo>
                      <a:pt x="630" y="2479"/>
                    </a:lnTo>
                    <a:lnTo>
                      <a:pt x="628" y="2479"/>
                    </a:lnTo>
                    <a:lnTo>
                      <a:pt x="627" y="2480"/>
                    </a:lnTo>
                    <a:lnTo>
                      <a:pt x="626" y="2480"/>
                    </a:lnTo>
                    <a:lnTo>
                      <a:pt x="626" y="2481"/>
                    </a:lnTo>
                    <a:lnTo>
                      <a:pt x="625" y="2480"/>
                    </a:lnTo>
                    <a:lnTo>
                      <a:pt x="623" y="2482"/>
                    </a:lnTo>
                    <a:lnTo>
                      <a:pt x="621" y="2482"/>
                    </a:lnTo>
                    <a:lnTo>
                      <a:pt x="621" y="2480"/>
                    </a:lnTo>
                    <a:lnTo>
                      <a:pt x="619" y="2481"/>
                    </a:lnTo>
                    <a:lnTo>
                      <a:pt x="617" y="2480"/>
                    </a:lnTo>
                    <a:lnTo>
                      <a:pt x="617" y="2478"/>
                    </a:lnTo>
                    <a:lnTo>
                      <a:pt x="618" y="2477"/>
                    </a:lnTo>
                    <a:lnTo>
                      <a:pt x="618" y="2474"/>
                    </a:lnTo>
                    <a:lnTo>
                      <a:pt x="619" y="2474"/>
                    </a:lnTo>
                    <a:lnTo>
                      <a:pt x="618" y="2473"/>
                    </a:lnTo>
                    <a:lnTo>
                      <a:pt x="618" y="2471"/>
                    </a:lnTo>
                    <a:lnTo>
                      <a:pt x="618" y="2470"/>
                    </a:lnTo>
                    <a:lnTo>
                      <a:pt x="617" y="2468"/>
                    </a:lnTo>
                    <a:lnTo>
                      <a:pt x="621" y="2466"/>
                    </a:lnTo>
                    <a:lnTo>
                      <a:pt x="621" y="2464"/>
                    </a:lnTo>
                    <a:lnTo>
                      <a:pt x="621" y="2460"/>
                    </a:lnTo>
                    <a:lnTo>
                      <a:pt x="621" y="2459"/>
                    </a:lnTo>
                    <a:lnTo>
                      <a:pt x="623" y="2458"/>
                    </a:lnTo>
                    <a:lnTo>
                      <a:pt x="623" y="2457"/>
                    </a:lnTo>
                    <a:lnTo>
                      <a:pt x="625" y="2457"/>
                    </a:lnTo>
                    <a:lnTo>
                      <a:pt x="626" y="2456"/>
                    </a:lnTo>
                    <a:lnTo>
                      <a:pt x="626" y="2457"/>
                    </a:lnTo>
                    <a:lnTo>
                      <a:pt x="628" y="2456"/>
                    </a:lnTo>
                    <a:lnTo>
                      <a:pt x="628" y="2455"/>
                    </a:lnTo>
                    <a:lnTo>
                      <a:pt x="630" y="2455"/>
                    </a:lnTo>
                    <a:lnTo>
                      <a:pt x="630" y="2453"/>
                    </a:lnTo>
                    <a:lnTo>
                      <a:pt x="633" y="2454"/>
                    </a:lnTo>
                    <a:lnTo>
                      <a:pt x="637" y="2451"/>
                    </a:lnTo>
                    <a:lnTo>
                      <a:pt x="638" y="2448"/>
                    </a:lnTo>
                    <a:lnTo>
                      <a:pt x="639" y="2448"/>
                    </a:lnTo>
                    <a:lnTo>
                      <a:pt x="639" y="2448"/>
                    </a:lnTo>
                    <a:lnTo>
                      <a:pt x="640" y="2447"/>
                    </a:lnTo>
                    <a:lnTo>
                      <a:pt x="642" y="2446"/>
                    </a:lnTo>
                    <a:lnTo>
                      <a:pt x="644" y="2446"/>
                    </a:lnTo>
                    <a:lnTo>
                      <a:pt x="644" y="2445"/>
                    </a:lnTo>
                    <a:lnTo>
                      <a:pt x="649" y="2443"/>
                    </a:lnTo>
                    <a:lnTo>
                      <a:pt x="651" y="2442"/>
                    </a:lnTo>
                    <a:lnTo>
                      <a:pt x="654" y="2441"/>
                    </a:lnTo>
                    <a:lnTo>
                      <a:pt x="655" y="2437"/>
                    </a:lnTo>
                    <a:lnTo>
                      <a:pt x="656" y="2436"/>
                    </a:lnTo>
                    <a:lnTo>
                      <a:pt x="658" y="2436"/>
                    </a:lnTo>
                    <a:lnTo>
                      <a:pt x="659" y="2435"/>
                    </a:lnTo>
                    <a:lnTo>
                      <a:pt x="659" y="2431"/>
                    </a:lnTo>
                    <a:lnTo>
                      <a:pt x="656" y="2429"/>
                    </a:lnTo>
                    <a:lnTo>
                      <a:pt x="655" y="2429"/>
                    </a:lnTo>
                    <a:lnTo>
                      <a:pt x="655" y="2426"/>
                    </a:lnTo>
                    <a:lnTo>
                      <a:pt x="653" y="2427"/>
                    </a:lnTo>
                    <a:lnTo>
                      <a:pt x="652" y="2426"/>
                    </a:lnTo>
                    <a:lnTo>
                      <a:pt x="648" y="2426"/>
                    </a:lnTo>
                    <a:lnTo>
                      <a:pt x="648" y="2427"/>
                    </a:lnTo>
                    <a:lnTo>
                      <a:pt x="645" y="2428"/>
                    </a:lnTo>
                    <a:lnTo>
                      <a:pt x="645" y="2427"/>
                    </a:lnTo>
                    <a:lnTo>
                      <a:pt x="643" y="2427"/>
                    </a:lnTo>
                    <a:lnTo>
                      <a:pt x="642" y="2426"/>
                    </a:lnTo>
                    <a:lnTo>
                      <a:pt x="637" y="2425"/>
                    </a:lnTo>
                    <a:lnTo>
                      <a:pt x="636" y="2425"/>
                    </a:lnTo>
                    <a:lnTo>
                      <a:pt x="636" y="2426"/>
                    </a:lnTo>
                    <a:lnTo>
                      <a:pt x="633" y="2427"/>
                    </a:lnTo>
                    <a:lnTo>
                      <a:pt x="631" y="2425"/>
                    </a:lnTo>
                    <a:lnTo>
                      <a:pt x="625" y="2423"/>
                    </a:lnTo>
                    <a:lnTo>
                      <a:pt x="617" y="2424"/>
                    </a:lnTo>
                    <a:lnTo>
                      <a:pt x="615" y="2425"/>
                    </a:lnTo>
                    <a:lnTo>
                      <a:pt x="612" y="2428"/>
                    </a:lnTo>
                    <a:lnTo>
                      <a:pt x="613" y="2429"/>
                    </a:lnTo>
                    <a:lnTo>
                      <a:pt x="613" y="2430"/>
                    </a:lnTo>
                    <a:lnTo>
                      <a:pt x="612" y="2430"/>
                    </a:lnTo>
                    <a:lnTo>
                      <a:pt x="612" y="2433"/>
                    </a:lnTo>
                    <a:lnTo>
                      <a:pt x="611" y="2435"/>
                    </a:lnTo>
                    <a:lnTo>
                      <a:pt x="610" y="2438"/>
                    </a:lnTo>
                    <a:lnTo>
                      <a:pt x="608" y="2440"/>
                    </a:lnTo>
                    <a:lnTo>
                      <a:pt x="608" y="2441"/>
                    </a:lnTo>
                    <a:lnTo>
                      <a:pt x="608" y="2442"/>
                    </a:lnTo>
                    <a:lnTo>
                      <a:pt x="608" y="2443"/>
                    </a:lnTo>
                    <a:lnTo>
                      <a:pt x="607" y="2445"/>
                    </a:lnTo>
                    <a:lnTo>
                      <a:pt x="607" y="2446"/>
                    </a:lnTo>
                    <a:lnTo>
                      <a:pt x="606" y="2446"/>
                    </a:lnTo>
                    <a:lnTo>
                      <a:pt x="606" y="2447"/>
                    </a:lnTo>
                    <a:lnTo>
                      <a:pt x="605" y="2447"/>
                    </a:lnTo>
                    <a:lnTo>
                      <a:pt x="605" y="2450"/>
                    </a:lnTo>
                    <a:lnTo>
                      <a:pt x="604" y="2452"/>
                    </a:lnTo>
                    <a:lnTo>
                      <a:pt x="603" y="2457"/>
                    </a:lnTo>
                    <a:lnTo>
                      <a:pt x="600" y="2459"/>
                    </a:lnTo>
                    <a:lnTo>
                      <a:pt x="600" y="2461"/>
                    </a:lnTo>
                    <a:lnTo>
                      <a:pt x="601" y="2461"/>
                    </a:lnTo>
                    <a:lnTo>
                      <a:pt x="601" y="2462"/>
                    </a:lnTo>
                    <a:lnTo>
                      <a:pt x="599" y="2464"/>
                    </a:lnTo>
                    <a:lnTo>
                      <a:pt x="597" y="2468"/>
                    </a:lnTo>
                    <a:lnTo>
                      <a:pt x="596" y="2469"/>
                    </a:lnTo>
                    <a:lnTo>
                      <a:pt x="595" y="2472"/>
                    </a:lnTo>
                    <a:lnTo>
                      <a:pt x="592" y="2474"/>
                    </a:lnTo>
                    <a:lnTo>
                      <a:pt x="591" y="2477"/>
                    </a:lnTo>
                    <a:lnTo>
                      <a:pt x="589" y="2478"/>
                    </a:lnTo>
                    <a:lnTo>
                      <a:pt x="588" y="2480"/>
                    </a:lnTo>
                    <a:lnTo>
                      <a:pt x="587" y="2481"/>
                    </a:lnTo>
                    <a:lnTo>
                      <a:pt x="586" y="2483"/>
                    </a:lnTo>
                    <a:lnTo>
                      <a:pt x="585" y="2483"/>
                    </a:lnTo>
                    <a:lnTo>
                      <a:pt x="584" y="2486"/>
                    </a:lnTo>
                    <a:lnTo>
                      <a:pt x="584" y="2488"/>
                    </a:lnTo>
                    <a:lnTo>
                      <a:pt x="583" y="2488"/>
                    </a:lnTo>
                    <a:lnTo>
                      <a:pt x="581" y="2490"/>
                    </a:lnTo>
                    <a:lnTo>
                      <a:pt x="577" y="2493"/>
                    </a:lnTo>
                    <a:lnTo>
                      <a:pt x="575" y="2496"/>
                    </a:lnTo>
                    <a:lnTo>
                      <a:pt x="573" y="2497"/>
                    </a:lnTo>
                    <a:lnTo>
                      <a:pt x="571" y="2499"/>
                    </a:lnTo>
                    <a:lnTo>
                      <a:pt x="570" y="2499"/>
                    </a:lnTo>
                    <a:lnTo>
                      <a:pt x="569" y="2500"/>
                    </a:lnTo>
                    <a:lnTo>
                      <a:pt x="567" y="2500"/>
                    </a:lnTo>
                    <a:lnTo>
                      <a:pt x="567" y="2502"/>
                    </a:lnTo>
                    <a:lnTo>
                      <a:pt x="565" y="2503"/>
                    </a:lnTo>
                    <a:lnTo>
                      <a:pt x="563" y="2503"/>
                    </a:lnTo>
                    <a:lnTo>
                      <a:pt x="563" y="2504"/>
                    </a:lnTo>
                    <a:lnTo>
                      <a:pt x="559" y="2507"/>
                    </a:lnTo>
                    <a:lnTo>
                      <a:pt x="559" y="2508"/>
                    </a:lnTo>
                    <a:lnTo>
                      <a:pt x="557" y="2508"/>
                    </a:lnTo>
                    <a:lnTo>
                      <a:pt x="555" y="2510"/>
                    </a:lnTo>
                    <a:lnTo>
                      <a:pt x="554" y="2510"/>
                    </a:lnTo>
                    <a:lnTo>
                      <a:pt x="554" y="2512"/>
                    </a:lnTo>
                    <a:lnTo>
                      <a:pt x="552" y="2513"/>
                    </a:lnTo>
                    <a:lnTo>
                      <a:pt x="552" y="2514"/>
                    </a:lnTo>
                    <a:lnTo>
                      <a:pt x="550" y="2514"/>
                    </a:lnTo>
                    <a:lnTo>
                      <a:pt x="549" y="2515"/>
                    </a:lnTo>
                    <a:lnTo>
                      <a:pt x="549" y="2515"/>
                    </a:lnTo>
                    <a:lnTo>
                      <a:pt x="545" y="2514"/>
                    </a:lnTo>
                    <a:lnTo>
                      <a:pt x="544" y="2514"/>
                    </a:lnTo>
                    <a:lnTo>
                      <a:pt x="544" y="2513"/>
                    </a:lnTo>
                    <a:lnTo>
                      <a:pt x="541" y="2512"/>
                    </a:lnTo>
                    <a:lnTo>
                      <a:pt x="539" y="2511"/>
                    </a:lnTo>
                    <a:lnTo>
                      <a:pt x="539" y="2509"/>
                    </a:lnTo>
                    <a:lnTo>
                      <a:pt x="539" y="2508"/>
                    </a:lnTo>
                    <a:lnTo>
                      <a:pt x="538" y="2508"/>
                    </a:lnTo>
                    <a:lnTo>
                      <a:pt x="537" y="2506"/>
                    </a:lnTo>
                    <a:lnTo>
                      <a:pt x="537" y="2505"/>
                    </a:lnTo>
                    <a:lnTo>
                      <a:pt x="536" y="2503"/>
                    </a:lnTo>
                    <a:lnTo>
                      <a:pt x="536" y="2501"/>
                    </a:lnTo>
                    <a:lnTo>
                      <a:pt x="536" y="2501"/>
                    </a:lnTo>
                    <a:lnTo>
                      <a:pt x="533" y="2501"/>
                    </a:lnTo>
                    <a:lnTo>
                      <a:pt x="533" y="2500"/>
                    </a:lnTo>
                    <a:lnTo>
                      <a:pt x="533" y="2500"/>
                    </a:lnTo>
                    <a:lnTo>
                      <a:pt x="532" y="2499"/>
                    </a:lnTo>
                    <a:lnTo>
                      <a:pt x="531" y="2498"/>
                    </a:lnTo>
                    <a:lnTo>
                      <a:pt x="531" y="2497"/>
                    </a:lnTo>
                    <a:lnTo>
                      <a:pt x="532" y="2496"/>
                    </a:lnTo>
                    <a:lnTo>
                      <a:pt x="533" y="2496"/>
                    </a:lnTo>
                    <a:lnTo>
                      <a:pt x="533" y="2495"/>
                    </a:lnTo>
                    <a:lnTo>
                      <a:pt x="533" y="2496"/>
                    </a:lnTo>
                    <a:lnTo>
                      <a:pt x="536" y="2495"/>
                    </a:lnTo>
                    <a:lnTo>
                      <a:pt x="536" y="2493"/>
                    </a:lnTo>
                    <a:lnTo>
                      <a:pt x="538" y="2492"/>
                    </a:lnTo>
                    <a:lnTo>
                      <a:pt x="539" y="2489"/>
                    </a:lnTo>
                    <a:lnTo>
                      <a:pt x="544" y="2488"/>
                    </a:lnTo>
                    <a:lnTo>
                      <a:pt x="543" y="2485"/>
                    </a:lnTo>
                    <a:lnTo>
                      <a:pt x="544" y="2483"/>
                    </a:lnTo>
                    <a:lnTo>
                      <a:pt x="544" y="2482"/>
                    </a:lnTo>
                    <a:lnTo>
                      <a:pt x="546" y="2482"/>
                    </a:lnTo>
                    <a:lnTo>
                      <a:pt x="548" y="2481"/>
                    </a:lnTo>
                    <a:lnTo>
                      <a:pt x="547" y="2480"/>
                    </a:lnTo>
                    <a:lnTo>
                      <a:pt x="547" y="2480"/>
                    </a:lnTo>
                    <a:lnTo>
                      <a:pt x="546" y="2479"/>
                    </a:lnTo>
                    <a:lnTo>
                      <a:pt x="545" y="2480"/>
                    </a:lnTo>
                    <a:lnTo>
                      <a:pt x="545" y="2480"/>
                    </a:lnTo>
                    <a:lnTo>
                      <a:pt x="544" y="2479"/>
                    </a:lnTo>
                    <a:lnTo>
                      <a:pt x="542" y="2479"/>
                    </a:lnTo>
                    <a:lnTo>
                      <a:pt x="541" y="2479"/>
                    </a:lnTo>
                    <a:lnTo>
                      <a:pt x="541" y="2478"/>
                    </a:lnTo>
                    <a:lnTo>
                      <a:pt x="539" y="2478"/>
                    </a:lnTo>
                    <a:lnTo>
                      <a:pt x="539" y="2478"/>
                    </a:lnTo>
                    <a:lnTo>
                      <a:pt x="539" y="2476"/>
                    </a:lnTo>
                    <a:lnTo>
                      <a:pt x="541" y="2476"/>
                    </a:lnTo>
                    <a:lnTo>
                      <a:pt x="542" y="2472"/>
                    </a:lnTo>
                    <a:lnTo>
                      <a:pt x="542" y="2472"/>
                    </a:lnTo>
                    <a:lnTo>
                      <a:pt x="542" y="2471"/>
                    </a:lnTo>
                    <a:lnTo>
                      <a:pt x="543" y="2469"/>
                    </a:lnTo>
                    <a:lnTo>
                      <a:pt x="543" y="2467"/>
                    </a:lnTo>
                    <a:lnTo>
                      <a:pt x="544" y="2467"/>
                    </a:lnTo>
                    <a:lnTo>
                      <a:pt x="545" y="2463"/>
                    </a:lnTo>
                    <a:lnTo>
                      <a:pt x="546" y="2463"/>
                    </a:lnTo>
                    <a:lnTo>
                      <a:pt x="548" y="2461"/>
                    </a:lnTo>
                    <a:lnTo>
                      <a:pt x="549" y="2459"/>
                    </a:lnTo>
                    <a:lnTo>
                      <a:pt x="550" y="2457"/>
                    </a:lnTo>
                    <a:lnTo>
                      <a:pt x="550" y="2457"/>
                    </a:lnTo>
                    <a:lnTo>
                      <a:pt x="552" y="2455"/>
                    </a:lnTo>
                    <a:lnTo>
                      <a:pt x="557" y="2452"/>
                    </a:lnTo>
                    <a:lnTo>
                      <a:pt x="558" y="2452"/>
                    </a:lnTo>
                    <a:lnTo>
                      <a:pt x="560" y="2452"/>
                    </a:lnTo>
                    <a:lnTo>
                      <a:pt x="562" y="2451"/>
                    </a:lnTo>
                    <a:lnTo>
                      <a:pt x="562" y="2451"/>
                    </a:lnTo>
                    <a:lnTo>
                      <a:pt x="560" y="2450"/>
                    </a:lnTo>
                    <a:lnTo>
                      <a:pt x="559" y="2451"/>
                    </a:lnTo>
                    <a:lnTo>
                      <a:pt x="558" y="2450"/>
                    </a:lnTo>
                    <a:lnTo>
                      <a:pt x="558" y="2449"/>
                    </a:lnTo>
                    <a:lnTo>
                      <a:pt x="557" y="2449"/>
                    </a:lnTo>
                    <a:lnTo>
                      <a:pt x="557" y="2448"/>
                    </a:lnTo>
                    <a:lnTo>
                      <a:pt x="557" y="2447"/>
                    </a:lnTo>
                    <a:lnTo>
                      <a:pt x="558" y="2446"/>
                    </a:lnTo>
                    <a:lnTo>
                      <a:pt x="557" y="2443"/>
                    </a:lnTo>
                    <a:lnTo>
                      <a:pt x="558" y="2442"/>
                    </a:lnTo>
                    <a:lnTo>
                      <a:pt x="560" y="2440"/>
                    </a:lnTo>
                    <a:lnTo>
                      <a:pt x="560" y="2440"/>
                    </a:lnTo>
                    <a:lnTo>
                      <a:pt x="562" y="2437"/>
                    </a:lnTo>
                    <a:lnTo>
                      <a:pt x="562" y="2436"/>
                    </a:lnTo>
                    <a:lnTo>
                      <a:pt x="564" y="2434"/>
                    </a:lnTo>
                    <a:lnTo>
                      <a:pt x="564" y="2425"/>
                    </a:lnTo>
                    <a:lnTo>
                      <a:pt x="562" y="2423"/>
                    </a:lnTo>
                    <a:lnTo>
                      <a:pt x="560" y="2423"/>
                    </a:lnTo>
                    <a:lnTo>
                      <a:pt x="560" y="2424"/>
                    </a:lnTo>
                    <a:lnTo>
                      <a:pt x="557" y="2424"/>
                    </a:lnTo>
                    <a:lnTo>
                      <a:pt x="555" y="2424"/>
                    </a:lnTo>
                    <a:lnTo>
                      <a:pt x="552" y="2422"/>
                    </a:lnTo>
                    <a:lnTo>
                      <a:pt x="551" y="2423"/>
                    </a:lnTo>
                    <a:lnTo>
                      <a:pt x="550" y="2423"/>
                    </a:lnTo>
                    <a:lnTo>
                      <a:pt x="550" y="2421"/>
                    </a:lnTo>
                    <a:lnTo>
                      <a:pt x="550" y="2421"/>
                    </a:lnTo>
                    <a:lnTo>
                      <a:pt x="550" y="2420"/>
                    </a:lnTo>
                    <a:lnTo>
                      <a:pt x="550" y="2420"/>
                    </a:lnTo>
                    <a:lnTo>
                      <a:pt x="549" y="2420"/>
                    </a:lnTo>
                    <a:lnTo>
                      <a:pt x="549" y="2418"/>
                    </a:lnTo>
                    <a:lnTo>
                      <a:pt x="550" y="2417"/>
                    </a:lnTo>
                    <a:lnTo>
                      <a:pt x="550" y="2416"/>
                    </a:lnTo>
                    <a:lnTo>
                      <a:pt x="550" y="2416"/>
                    </a:lnTo>
                    <a:lnTo>
                      <a:pt x="550" y="2416"/>
                    </a:lnTo>
                    <a:lnTo>
                      <a:pt x="552" y="2415"/>
                    </a:lnTo>
                    <a:lnTo>
                      <a:pt x="552" y="2413"/>
                    </a:lnTo>
                    <a:lnTo>
                      <a:pt x="552" y="2413"/>
                    </a:lnTo>
                    <a:lnTo>
                      <a:pt x="554" y="2410"/>
                    </a:lnTo>
                    <a:lnTo>
                      <a:pt x="557" y="2410"/>
                    </a:lnTo>
                    <a:lnTo>
                      <a:pt x="560" y="2406"/>
                    </a:lnTo>
                    <a:lnTo>
                      <a:pt x="563" y="2405"/>
                    </a:lnTo>
                    <a:lnTo>
                      <a:pt x="563" y="2404"/>
                    </a:lnTo>
                    <a:lnTo>
                      <a:pt x="563" y="2403"/>
                    </a:lnTo>
                    <a:lnTo>
                      <a:pt x="562" y="2401"/>
                    </a:lnTo>
                    <a:lnTo>
                      <a:pt x="563" y="2399"/>
                    </a:lnTo>
                    <a:lnTo>
                      <a:pt x="563" y="2399"/>
                    </a:lnTo>
                    <a:lnTo>
                      <a:pt x="563" y="2398"/>
                    </a:lnTo>
                    <a:lnTo>
                      <a:pt x="563" y="2398"/>
                    </a:lnTo>
                    <a:lnTo>
                      <a:pt x="563" y="2397"/>
                    </a:lnTo>
                    <a:lnTo>
                      <a:pt x="562" y="2396"/>
                    </a:lnTo>
                    <a:lnTo>
                      <a:pt x="562" y="2395"/>
                    </a:lnTo>
                    <a:lnTo>
                      <a:pt x="563" y="2395"/>
                    </a:lnTo>
                    <a:lnTo>
                      <a:pt x="563" y="2391"/>
                    </a:lnTo>
                    <a:lnTo>
                      <a:pt x="562" y="2391"/>
                    </a:lnTo>
                    <a:lnTo>
                      <a:pt x="560" y="2391"/>
                    </a:lnTo>
                    <a:lnTo>
                      <a:pt x="559" y="2390"/>
                    </a:lnTo>
                    <a:lnTo>
                      <a:pt x="559" y="2389"/>
                    </a:lnTo>
                    <a:lnTo>
                      <a:pt x="562" y="2388"/>
                    </a:lnTo>
                    <a:lnTo>
                      <a:pt x="563" y="2388"/>
                    </a:lnTo>
                    <a:lnTo>
                      <a:pt x="562" y="2386"/>
                    </a:lnTo>
                    <a:lnTo>
                      <a:pt x="563" y="2384"/>
                    </a:lnTo>
                    <a:lnTo>
                      <a:pt x="563" y="2382"/>
                    </a:lnTo>
                    <a:lnTo>
                      <a:pt x="563" y="2383"/>
                    </a:lnTo>
                    <a:lnTo>
                      <a:pt x="562" y="2383"/>
                    </a:lnTo>
                    <a:lnTo>
                      <a:pt x="563" y="2382"/>
                    </a:lnTo>
                    <a:lnTo>
                      <a:pt x="562" y="2380"/>
                    </a:lnTo>
                    <a:lnTo>
                      <a:pt x="563" y="2379"/>
                    </a:lnTo>
                    <a:lnTo>
                      <a:pt x="563" y="2378"/>
                    </a:lnTo>
                    <a:lnTo>
                      <a:pt x="564" y="2378"/>
                    </a:lnTo>
                    <a:lnTo>
                      <a:pt x="564" y="2376"/>
                    </a:lnTo>
                    <a:lnTo>
                      <a:pt x="563" y="2374"/>
                    </a:lnTo>
                    <a:lnTo>
                      <a:pt x="563" y="2372"/>
                    </a:lnTo>
                    <a:lnTo>
                      <a:pt x="564" y="2370"/>
                    </a:lnTo>
                    <a:lnTo>
                      <a:pt x="566" y="2369"/>
                    </a:lnTo>
                    <a:lnTo>
                      <a:pt x="568" y="2369"/>
                    </a:lnTo>
                    <a:lnTo>
                      <a:pt x="569" y="2369"/>
                    </a:lnTo>
                    <a:lnTo>
                      <a:pt x="570" y="2368"/>
                    </a:lnTo>
                    <a:lnTo>
                      <a:pt x="571" y="2368"/>
                    </a:lnTo>
                    <a:lnTo>
                      <a:pt x="573" y="2367"/>
                    </a:lnTo>
                    <a:lnTo>
                      <a:pt x="574" y="2366"/>
                    </a:lnTo>
                    <a:lnTo>
                      <a:pt x="575" y="2364"/>
                    </a:lnTo>
                    <a:lnTo>
                      <a:pt x="578" y="2363"/>
                    </a:lnTo>
                    <a:lnTo>
                      <a:pt x="579" y="2363"/>
                    </a:lnTo>
                    <a:lnTo>
                      <a:pt x="579" y="2364"/>
                    </a:lnTo>
                    <a:lnTo>
                      <a:pt x="579" y="2367"/>
                    </a:lnTo>
                    <a:lnTo>
                      <a:pt x="579" y="2368"/>
                    </a:lnTo>
                    <a:lnTo>
                      <a:pt x="579" y="2368"/>
                    </a:lnTo>
                    <a:lnTo>
                      <a:pt x="580" y="2367"/>
                    </a:lnTo>
                    <a:lnTo>
                      <a:pt x="581" y="2368"/>
                    </a:lnTo>
                    <a:lnTo>
                      <a:pt x="582" y="2368"/>
                    </a:lnTo>
                    <a:lnTo>
                      <a:pt x="582" y="2370"/>
                    </a:lnTo>
                    <a:lnTo>
                      <a:pt x="583" y="2371"/>
                    </a:lnTo>
                    <a:lnTo>
                      <a:pt x="584" y="2370"/>
                    </a:lnTo>
                    <a:lnTo>
                      <a:pt x="584" y="2368"/>
                    </a:lnTo>
                    <a:lnTo>
                      <a:pt x="586" y="2367"/>
                    </a:lnTo>
                    <a:lnTo>
                      <a:pt x="590" y="2367"/>
                    </a:lnTo>
                    <a:lnTo>
                      <a:pt x="594" y="2366"/>
                    </a:lnTo>
                    <a:lnTo>
                      <a:pt x="596" y="2360"/>
                    </a:lnTo>
                    <a:lnTo>
                      <a:pt x="599" y="2358"/>
                    </a:lnTo>
                    <a:lnTo>
                      <a:pt x="601" y="2356"/>
                    </a:lnTo>
                    <a:lnTo>
                      <a:pt x="601" y="2355"/>
                    </a:lnTo>
                    <a:lnTo>
                      <a:pt x="602" y="2354"/>
                    </a:lnTo>
                    <a:lnTo>
                      <a:pt x="604" y="2352"/>
                    </a:lnTo>
                    <a:lnTo>
                      <a:pt x="606" y="2351"/>
                    </a:lnTo>
                    <a:lnTo>
                      <a:pt x="610" y="2352"/>
                    </a:lnTo>
                    <a:lnTo>
                      <a:pt x="610" y="2352"/>
                    </a:lnTo>
                    <a:lnTo>
                      <a:pt x="608" y="2352"/>
                    </a:lnTo>
                    <a:lnTo>
                      <a:pt x="608" y="2351"/>
                    </a:lnTo>
                    <a:lnTo>
                      <a:pt x="609" y="2351"/>
                    </a:lnTo>
                    <a:lnTo>
                      <a:pt x="611" y="2348"/>
                    </a:lnTo>
                    <a:lnTo>
                      <a:pt x="611" y="2347"/>
                    </a:lnTo>
                    <a:lnTo>
                      <a:pt x="612" y="2348"/>
                    </a:lnTo>
                    <a:lnTo>
                      <a:pt x="612" y="2348"/>
                    </a:lnTo>
                    <a:lnTo>
                      <a:pt x="614" y="2345"/>
                    </a:lnTo>
                    <a:lnTo>
                      <a:pt x="616" y="2343"/>
                    </a:lnTo>
                    <a:lnTo>
                      <a:pt x="618" y="2342"/>
                    </a:lnTo>
                    <a:lnTo>
                      <a:pt x="621" y="2340"/>
                    </a:lnTo>
                    <a:lnTo>
                      <a:pt x="621" y="2339"/>
                    </a:lnTo>
                    <a:lnTo>
                      <a:pt x="625" y="2340"/>
                    </a:lnTo>
                    <a:lnTo>
                      <a:pt x="626" y="2341"/>
                    </a:lnTo>
                    <a:lnTo>
                      <a:pt x="626" y="2346"/>
                    </a:lnTo>
                    <a:lnTo>
                      <a:pt x="625" y="2347"/>
                    </a:lnTo>
                    <a:lnTo>
                      <a:pt x="626" y="2348"/>
                    </a:lnTo>
                    <a:lnTo>
                      <a:pt x="625" y="2348"/>
                    </a:lnTo>
                    <a:lnTo>
                      <a:pt x="625" y="2351"/>
                    </a:lnTo>
                    <a:lnTo>
                      <a:pt x="623" y="2352"/>
                    </a:lnTo>
                    <a:lnTo>
                      <a:pt x="623" y="2353"/>
                    </a:lnTo>
                    <a:lnTo>
                      <a:pt x="621" y="2356"/>
                    </a:lnTo>
                    <a:lnTo>
                      <a:pt x="621" y="2357"/>
                    </a:lnTo>
                    <a:lnTo>
                      <a:pt x="620" y="2357"/>
                    </a:lnTo>
                    <a:lnTo>
                      <a:pt x="619" y="2359"/>
                    </a:lnTo>
                    <a:lnTo>
                      <a:pt x="620" y="2370"/>
                    </a:lnTo>
                    <a:lnTo>
                      <a:pt x="619" y="2371"/>
                    </a:lnTo>
                    <a:lnTo>
                      <a:pt x="618" y="2372"/>
                    </a:lnTo>
                    <a:lnTo>
                      <a:pt x="618" y="2374"/>
                    </a:lnTo>
                    <a:lnTo>
                      <a:pt x="617" y="2374"/>
                    </a:lnTo>
                    <a:lnTo>
                      <a:pt x="617" y="2375"/>
                    </a:lnTo>
                    <a:lnTo>
                      <a:pt x="618" y="2378"/>
                    </a:lnTo>
                    <a:lnTo>
                      <a:pt x="617" y="2378"/>
                    </a:lnTo>
                    <a:lnTo>
                      <a:pt x="617" y="2379"/>
                    </a:lnTo>
                    <a:lnTo>
                      <a:pt x="616" y="2379"/>
                    </a:lnTo>
                    <a:lnTo>
                      <a:pt x="616" y="2380"/>
                    </a:lnTo>
                    <a:lnTo>
                      <a:pt x="616" y="2381"/>
                    </a:lnTo>
                    <a:lnTo>
                      <a:pt x="615" y="2384"/>
                    </a:lnTo>
                    <a:lnTo>
                      <a:pt x="615" y="2385"/>
                    </a:lnTo>
                    <a:lnTo>
                      <a:pt x="616" y="2385"/>
                    </a:lnTo>
                    <a:lnTo>
                      <a:pt x="616" y="2387"/>
                    </a:lnTo>
                    <a:lnTo>
                      <a:pt x="617" y="2388"/>
                    </a:lnTo>
                    <a:lnTo>
                      <a:pt x="618" y="2391"/>
                    </a:lnTo>
                    <a:lnTo>
                      <a:pt x="620" y="2392"/>
                    </a:lnTo>
                    <a:lnTo>
                      <a:pt x="620" y="2393"/>
                    </a:lnTo>
                    <a:lnTo>
                      <a:pt x="623" y="2393"/>
                    </a:lnTo>
                    <a:lnTo>
                      <a:pt x="625" y="2393"/>
                    </a:lnTo>
                    <a:lnTo>
                      <a:pt x="625" y="2391"/>
                    </a:lnTo>
                    <a:lnTo>
                      <a:pt x="625" y="2391"/>
                    </a:lnTo>
                    <a:lnTo>
                      <a:pt x="626" y="2390"/>
                    </a:lnTo>
                    <a:lnTo>
                      <a:pt x="625" y="2387"/>
                    </a:lnTo>
                    <a:lnTo>
                      <a:pt x="623" y="2387"/>
                    </a:lnTo>
                    <a:lnTo>
                      <a:pt x="623" y="2384"/>
                    </a:lnTo>
                    <a:lnTo>
                      <a:pt x="625" y="2382"/>
                    </a:lnTo>
                    <a:lnTo>
                      <a:pt x="626" y="2380"/>
                    </a:lnTo>
                    <a:lnTo>
                      <a:pt x="626" y="2379"/>
                    </a:lnTo>
                    <a:lnTo>
                      <a:pt x="627" y="2379"/>
                    </a:lnTo>
                    <a:lnTo>
                      <a:pt x="627" y="2373"/>
                    </a:lnTo>
                    <a:lnTo>
                      <a:pt x="628" y="2372"/>
                    </a:lnTo>
                    <a:lnTo>
                      <a:pt x="629" y="2369"/>
                    </a:lnTo>
                    <a:lnTo>
                      <a:pt x="632" y="2367"/>
                    </a:lnTo>
                    <a:lnTo>
                      <a:pt x="632" y="2365"/>
                    </a:lnTo>
                    <a:lnTo>
                      <a:pt x="633" y="2364"/>
                    </a:lnTo>
                    <a:lnTo>
                      <a:pt x="633" y="2362"/>
                    </a:lnTo>
                    <a:lnTo>
                      <a:pt x="634" y="2359"/>
                    </a:lnTo>
                    <a:lnTo>
                      <a:pt x="632" y="2357"/>
                    </a:lnTo>
                    <a:lnTo>
                      <a:pt x="631" y="2353"/>
                    </a:lnTo>
                    <a:lnTo>
                      <a:pt x="631" y="2353"/>
                    </a:lnTo>
                    <a:lnTo>
                      <a:pt x="638" y="2353"/>
                    </a:lnTo>
                    <a:lnTo>
                      <a:pt x="641" y="2352"/>
                    </a:lnTo>
                    <a:lnTo>
                      <a:pt x="641" y="2352"/>
                    </a:lnTo>
                    <a:lnTo>
                      <a:pt x="643" y="2352"/>
                    </a:lnTo>
                    <a:lnTo>
                      <a:pt x="644" y="2351"/>
                    </a:lnTo>
                    <a:lnTo>
                      <a:pt x="644" y="2351"/>
                    </a:lnTo>
                    <a:lnTo>
                      <a:pt x="646" y="2351"/>
                    </a:lnTo>
                    <a:lnTo>
                      <a:pt x="646" y="2351"/>
                    </a:lnTo>
                    <a:lnTo>
                      <a:pt x="647" y="2350"/>
                    </a:lnTo>
                    <a:lnTo>
                      <a:pt x="648" y="2349"/>
                    </a:lnTo>
                    <a:lnTo>
                      <a:pt x="648" y="2349"/>
                    </a:lnTo>
                    <a:lnTo>
                      <a:pt x="651" y="2347"/>
                    </a:lnTo>
                    <a:lnTo>
                      <a:pt x="652" y="2346"/>
                    </a:lnTo>
                    <a:lnTo>
                      <a:pt x="652" y="2343"/>
                    </a:lnTo>
                    <a:lnTo>
                      <a:pt x="651" y="2342"/>
                    </a:lnTo>
                    <a:lnTo>
                      <a:pt x="652" y="2341"/>
                    </a:lnTo>
                    <a:lnTo>
                      <a:pt x="653" y="2341"/>
                    </a:lnTo>
                    <a:lnTo>
                      <a:pt x="653" y="2340"/>
                    </a:lnTo>
                    <a:lnTo>
                      <a:pt x="655" y="2340"/>
                    </a:lnTo>
                    <a:lnTo>
                      <a:pt x="657" y="2338"/>
                    </a:lnTo>
                    <a:lnTo>
                      <a:pt x="658" y="2338"/>
                    </a:lnTo>
                    <a:lnTo>
                      <a:pt x="662" y="2336"/>
                    </a:lnTo>
                    <a:lnTo>
                      <a:pt x="662" y="2335"/>
                    </a:lnTo>
                    <a:lnTo>
                      <a:pt x="664" y="2335"/>
                    </a:lnTo>
                    <a:lnTo>
                      <a:pt x="664" y="2333"/>
                    </a:lnTo>
                    <a:lnTo>
                      <a:pt x="665" y="2332"/>
                    </a:lnTo>
                    <a:lnTo>
                      <a:pt x="665" y="2331"/>
                    </a:lnTo>
                    <a:lnTo>
                      <a:pt x="667" y="2331"/>
                    </a:lnTo>
                    <a:lnTo>
                      <a:pt x="669" y="2330"/>
                    </a:lnTo>
                    <a:lnTo>
                      <a:pt x="670" y="2327"/>
                    </a:lnTo>
                    <a:lnTo>
                      <a:pt x="671" y="2327"/>
                    </a:lnTo>
                    <a:lnTo>
                      <a:pt x="671" y="2326"/>
                    </a:lnTo>
                    <a:lnTo>
                      <a:pt x="670" y="2326"/>
                    </a:lnTo>
                    <a:lnTo>
                      <a:pt x="670" y="2325"/>
                    </a:lnTo>
                    <a:lnTo>
                      <a:pt x="673" y="2325"/>
                    </a:lnTo>
                    <a:lnTo>
                      <a:pt x="673" y="2323"/>
                    </a:lnTo>
                    <a:lnTo>
                      <a:pt x="678" y="2321"/>
                    </a:lnTo>
                    <a:lnTo>
                      <a:pt x="678" y="2321"/>
                    </a:lnTo>
                    <a:lnTo>
                      <a:pt x="679" y="2320"/>
                    </a:lnTo>
                    <a:lnTo>
                      <a:pt x="680" y="2316"/>
                    </a:lnTo>
                    <a:lnTo>
                      <a:pt x="681" y="2315"/>
                    </a:lnTo>
                    <a:lnTo>
                      <a:pt x="681" y="2315"/>
                    </a:lnTo>
                    <a:lnTo>
                      <a:pt x="683" y="2313"/>
                    </a:lnTo>
                    <a:lnTo>
                      <a:pt x="684" y="2313"/>
                    </a:lnTo>
                    <a:lnTo>
                      <a:pt x="685" y="2311"/>
                    </a:lnTo>
                    <a:lnTo>
                      <a:pt x="686" y="2311"/>
                    </a:lnTo>
                    <a:lnTo>
                      <a:pt x="686" y="2312"/>
                    </a:lnTo>
                    <a:lnTo>
                      <a:pt x="687" y="2312"/>
                    </a:lnTo>
                    <a:lnTo>
                      <a:pt x="691" y="2312"/>
                    </a:lnTo>
                    <a:lnTo>
                      <a:pt x="695" y="2312"/>
                    </a:lnTo>
                    <a:lnTo>
                      <a:pt x="697" y="2310"/>
                    </a:lnTo>
                    <a:lnTo>
                      <a:pt x="698" y="2310"/>
                    </a:lnTo>
                    <a:lnTo>
                      <a:pt x="699" y="2309"/>
                    </a:lnTo>
                    <a:lnTo>
                      <a:pt x="698" y="2309"/>
                    </a:lnTo>
                    <a:lnTo>
                      <a:pt x="699" y="2307"/>
                    </a:lnTo>
                    <a:lnTo>
                      <a:pt x="699" y="2307"/>
                    </a:lnTo>
                    <a:lnTo>
                      <a:pt x="700" y="2306"/>
                    </a:lnTo>
                    <a:lnTo>
                      <a:pt x="701" y="2305"/>
                    </a:lnTo>
                    <a:lnTo>
                      <a:pt x="704" y="2306"/>
                    </a:lnTo>
                    <a:lnTo>
                      <a:pt x="704" y="2305"/>
                    </a:lnTo>
                    <a:lnTo>
                      <a:pt x="705" y="2305"/>
                    </a:lnTo>
                    <a:lnTo>
                      <a:pt x="705" y="2306"/>
                    </a:lnTo>
                    <a:lnTo>
                      <a:pt x="709" y="2306"/>
                    </a:lnTo>
                    <a:lnTo>
                      <a:pt x="709" y="2306"/>
                    </a:lnTo>
                    <a:lnTo>
                      <a:pt x="710" y="2306"/>
                    </a:lnTo>
                    <a:lnTo>
                      <a:pt x="711" y="2306"/>
                    </a:lnTo>
                    <a:lnTo>
                      <a:pt x="710" y="2305"/>
                    </a:lnTo>
                    <a:lnTo>
                      <a:pt x="713" y="2302"/>
                    </a:lnTo>
                    <a:lnTo>
                      <a:pt x="719" y="2302"/>
                    </a:lnTo>
                    <a:lnTo>
                      <a:pt x="719" y="2302"/>
                    </a:lnTo>
                    <a:close/>
                    <a:moveTo>
                      <a:pt x="1396" y="2290"/>
                    </a:moveTo>
                    <a:lnTo>
                      <a:pt x="1397" y="2293"/>
                    </a:lnTo>
                    <a:lnTo>
                      <a:pt x="1395" y="2293"/>
                    </a:lnTo>
                    <a:lnTo>
                      <a:pt x="1395" y="2293"/>
                    </a:lnTo>
                    <a:lnTo>
                      <a:pt x="1395" y="2290"/>
                    </a:lnTo>
                    <a:lnTo>
                      <a:pt x="1396" y="2290"/>
                    </a:lnTo>
                    <a:close/>
                    <a:moveTo>
                      <a:pt x="671" y="2231"/>
                    </a:moveTo>
                    <a:lnTo>
                      <a:pt x="674" y="2231"/>
                    </a:lnTo>
                    <a:lnTo>
                      <a:pt x="674" y="2232"/>
                    </a:lnTo>
                    <a:lnTo>
                      <a:pt x="675" y="2232"/>
                    </a:lnTo>
                    <a:lnTo>
                      <a:pt x="679" y="2231"/>
                    </a:lnTo>
                    <a:lnTo>
                      <a:pt x="679" y="2232"/>
                    </a:lnTo>
                    <a:lnTo>
                      <a:pt x="679" y="2233"/>
                    </a:lnTo>
                    <a:lnTo>
                      <a:pt x="679" y="2233"/>
                    </a:lnTo>
                    <a:lnTo>
                      <a:pt x="679" y="2235"/>
                    </a:lnTo>
                    <a:lnTo>
                      <a:pt x="679" y="2237"/>
                    </a:lnTo>
                    <a:lnTo>
                      <a:pt x="680" y="2237"/>
                    </a:lnTo>
                    <a:lnTo>
                      <a:pt x="680" y="2238"/>
                    </a:lnTo>
                    <a:lnTo>
                      <a:pt x="679" y="2238"/>
                    </a:lnTo>
                    <a:lnTo>
                      <a:pt x="678" y="2238"/>
                    </a:lnTo>
                    <a:lnTo>
                      <a:pt x="679" y="2237"/>
                    </a:lnTo>
                    <a:lnTo>
                      <a:pt x="678" y="2237"/>
                    </a:lnTo>
                    <a:lnTo>
                      <a:pt x="678" y="2236"/>
                    </a:lnTo>
                    <a:lnTo>
                      <a:pt x="675" y="2238"/>
                    </a:lnTo>
                    <a:lnTo>
                      <a:pt x="675" y="2238"/>
                    </a:lnTo>
                    <a:lnTo>
                      <a:pt x="674" y="2238"/>
                    </a:lnTo>
                    <a:lnTo>
                      <a:pt x="669" y="2238"/>
                    </a:lnTo>
                    <a:lnTo>
                      <a:pt x="668" y="2239"/>
                    </a:lnTo>
                    <a:lnTo>
                      <a:pt x="667" y="2241"/>
                    </a:lnTo>
                    <a:lnTo>
                      <a:pt x="667" y="2244"/>
                    </a:lnTo>
                    <a:lnTo>
                      <a:pt x="667" y="2246"/>
                    </a:lnTo>
                    <a:lnTo>
                      <a:pt x="667" y="2247"/>
                    </a:lnTo>
                    <a:lnTo>
                      <a:pt x="667" y="2247"/>
                    </a:lnTo>
                    <a:lnTo>
                      <a:pt x="664" y="2249"/>
                    </a:lnTo>
                    <a:lnTo>
                      <a:pt x="663" y="2249"/>
                    </a:lnTo>
                    <a:lnTo>
                      <a:pt x="663" y="2249"/>
                    </a:lnTo>
                    <a:lnTo>
                      <a:pt x="662" y="2249"/>
                    </a:lnTo>
                    <a:lnTo>
                      <a:pt x="662" y="2251"/>
                    </a:lnTo>
                    <a:lnTo>
                      <a:pt x="659" y="2253"/>
                    </a:lnTo>
                    <a:lnTo>
                      <a:pt x="657" y="2253"/>
                    </a:lnTo>
                    <a:lnTo>
                      <a:pt x="657" y="2251"/>
                    </a:lnTo>
                    <a:lnTo>
                      <a:pt x="656" y="2251"/>
                    </a:lnTo>
                    <a:lnTo>
                      <a:pt x="656" y="2249"/>
                    </a:lnTo>
                    <a:lnTo>
                      <a:pt x="658" y="2248"/>
                    </a:lnTo>
                    <a:lnTo>
                      <a:pt x="658" y="2246"/>
                    </a:lnTo>
                    <a:lnTo>
                      <a:pt x="660" y="2243"/>
                    </a:lnTo>
                    <a:lnTo>
                      <a:pt x="659" y="2241"/>
                    </a:lnTo>
                    <a:lnTo>
                      <a:pt x="658" y="2241"/>
                    </a:lnTo>
                    <a:lnTo>
                      <a:pt x="653" y="2241"/>
                    </a:lnTo>
                    <a:lnTo>
                      <a:pt x="653" y="2242"/>
                    </a:lnTo>
                    <a:lnTo>
                      <a:pt x="651" y="2243"/>
                    </a:lnTo>
                    <a:lnTo>
                      <a:pt x="649" y="2241"/>
                    </a:lnTo>
                    <a:lnTo>
                      <a:pt x="646" y="2241"/>
                    </a:lnTo>
                    <a:lnTo>
                      <a:pt x="646" y="2239"/>
                    </a:lnTo>
                    <a:lnTo>
                      <a:pt x="648" y="2238"/>
                    </a:lnTo>
                    <a:lnTo>
                      <a:pt x="655" y="2239"/>
                    </a:lnTo>
                    <a:lnTo>
                      <a:pt x="655" y="2238"/>
                    </a:lnTo>
                    <a:lnTo>
                      <a:pt x="654" y="2238"/>
                    </a:lnTo>
                    <a:lnTo>
                      <a:pt x="649" y="2238"/>
                    </a:lnTo>
                    <a:lnTo>
                      <a:pt x="649" y="2236"/>
                    </a:lnTo>
                    <a:lnTo>
                      <a:pt x="651" y="2236"/>
                    </a:lnTo>
                    <a:lnTo>
                      <a:pt x="651" y="2234"/>
                    </a:lnTo>
                    <a:lnTo>
                      <a:pt x="651" y="2233"/>
                    </a:lnTo>
                    <a:lnTo>
                      <a:pt x="657" y="2233"/>
                    </a:lnTo>
                    <a:lnTo>
                      <a:pt x="659" y="2232"/>
                    </a:lnTo>
                    <a:lnTo>
                      <a:pt x="663" y="2233"/>
                    </a:lnTo>
                    <a:lnTo>
                      <a:pt x="663" y="2232"/>
                    </a:lnTo>
                    <a:lnTo>
                      <a:pt x="665" y="2232"/>
                    </a:lnTo>
                    <a:lnTo>
                      <a:pt x="666" y="2233"/>
                    </a:lnTo>
                    <a:lnTo>
                      <a:pt x="667" y="2233"/>
                    </a:lnTo>
                    <a:lnTo>
                      <a:pt x="667" y="2233"/>
                    </a:lnTo>
                    <a:lnTo>
                      <a:pt x="669" y="2233"/>
                    </a:lnTo>
                    <a:lnTo>
                      <a:pt x="669" y="2231"/>
                    </a:lnTo>
                    <a:lnTo>
                      <a:pt x="671" y="2231"/>
                    </a:lnTo>
                    <a:lnTo>
                      <a:pt x="671" y="2231"/>
                    </a:lnTo>
                    <a:close/>
                    <a:moveTo>
                      <a:pt x="709" y="2148"/>
                    </a:moveTo>
                    <a:lnTo>
                      <a:pt x="709" y="2149"/>
                    </a:lnTo>
                    <a:lnTo>
                      <a:pt x="711" y="2150"/>
                    </a:lnTo>
                    <a:lnTo>
                      <a:pt x="711" y="2152"/>
                    </a:lnTo>
                    <a:lnTo>
                      <a:pt x="712" y="2152"/>
                    </a:lnTo>
                    <a:lnTo>
                      <a:pt x="711" y="2155"/>
                    </a:lnTo>
                    <a:lnTo>
                      <a:pt x="712" y="2156"/>
                    </a:lnTo>
                    <a:lnTo>
                      <a:pt x="714" y="2156"/>
                    </a:lnTo>
                    <a:lnTo>
                      <a:pt x="715" y="2157"/>
                    </a:lnTo>
                    <a:lnTo>
                      <a:pt x="713" y="2158"/>
                    </a:lnTo>
                    <a:lnTo>
                      <a:pt x="712" y="2160"/>
                    </a:lnTo>
                    <a:lnTo>
                      <a:pt x="711" y="2162"/>
                    </a:lnTo>
                    <a:lnTo>
                      <a:pt x="711" y="2164"/>
                    </a:lnTo>
                    <a:lnTo>
                      <a:pt x="710" y="2164"/>
                    </a:lnTo>
                    <a:lnTo>
                      <a:pt x="710" y="2165"/>
                    </a:lnTo>
                    <a:lnTo>
                      <a:pt x="709" y="2169"/>
                    </a:lnTo>
                    <a:lnTo>
                      <a:pt x="707" y="2169"/>
                    </a:lnTo>
                    <a:lnTo>
                      <a:pt x="707" y="2171"/>
                    </a:lnTo>
                    <a:lnTo>
                      <a:pt x="707" y="2173"/>
                    </a:lnTo>
                    <a:lnTo>
                      <a:pt x="706" y="2173"/>
                    </a:lnTo>
                    <a:lnTo>
                      <a:pt x="706" y="2174"/>
                    </a:lnTo>
                    <a:lnTo>
                      <a:pt x="704" y="2175"/>
                    </a:lnTo>
                    <a:lnTo>
                      <a:pt x="705" y="2176"/>
                    </a:lnTo>
                    <a:lnTo>
                      <a:pt x="704" y="2177"/>
                    </a:lnTo>
                    <a:lnTo>
                      <a:pt x="703" y="2177"/>
                    </a:lnTo>
                    <a:lnTo>
                      <a:pt x="702" y="2178"/>
                    </a:lnTo>
                    <a:lnTo>
                      <a:pt x="702" y="2180"/>
                    </a:lnTo>
                    <a:lnTo>
                      <a:pt x="702" y="2180"/>
                    </a:lnTo>
                    <a:lnTo>
                      <a:pt x="701" y="2181"/>
                    </a:lnTo>
                    <a:lnTo>
                      <a:pt x="700" y="2185"/>
                    </a:lnTo>
                    <a:lnTo>
                      <a:pt x="700" y="2187"/>
                    </a:lnTo>
                    <a:lnTo>
                      <a:pt x="699" y="2188"/>
                    </a:lnTo>
                    <a:lnTo>
                      <a:pt x="699" y="2190"/>
                    </a:lnTo>
                    <a:lnTo>
                      <a:pt x="699" y="2191"/>
                    </a:lnTo>
                    <a:lnTo>
                      <a:pt x="698" y="2192"/>
                    </a:lnTo>
                    <a:lnTo>
                      <a:pt x="697" y="2192"/>
                    </a:lnTo>
                    <a:lnTo>
                      <a:pt x="696" y="2194"/>
                    </a:lnTo>
                    <a:lnTo>
                      <a:pt x="693" y="2195"/>
                    </a:lnTo>
                    <a:lnTo>
                      <a:pt x="692" y="2196"/>
                    </a:lnTo>
                    <a:lnTo>
                      <a:pt x="691" y="2196"/>
                    </a:lnTo>
                    <a:lnTo>
                      <a:pt x="691" y="2198"/>
                    </a:lnTo>
                    <a:lnTo>
                      <a:pt x="691" y="2199"/>
                    </a:lnTo>
                    <a:lnTo>
                      <a:pt x="691" y="2199"/>
                    </a:lnTo>
                    <a:lnTo>
                      <a:pt x="693" y="2200"/>
                    </a:lnTo>
                    <a:lnTo>
                      <a:pt x="692" y="2201"/>
                    </a:lnTo>
                    <a:lnTo>
                      <a:pt x="691" y="2202"/>
                    </a:lnTo>
                    <a:lnTo>
                      <a:pt x="691" y="2202"/>
                    </a:lnTo>
                    <a:lnTo>
                      <a:pt x="687" y="2204"/>
                    </a:lnTo>
                    <a:lnTo>
                      <a:pt x="687" y="2204"/>
                    </a:lnTo>
                    <a:lnTo>
                      <a:pt x="685" y="2205"/>
                    </a:lnTo>
                    <a:lnTo>
                      <a:pt x="686" y="2206"/>
                    </a:lnTo>
                    <a:lnTo>
                      <a:pt x="689" y="2206"/>
                    </a:lnTo>
                    <a:lnTo>
                      <a:pt x="688" y="2209"/>
                    </a:lnTo>
                    <a:lnTo>
                      <a:pt x="690" y="2210"/>
                    </a:lnTo>
                    <a:lnTo>
                      <a:pt x="693" y="2212"/>
                    </a:lnTo>
                    <a:lnTo>
                      <a:pt x="693" y="2213"/>
                    </a:lnTo>
                    <a:lnTo>
                      <a:pt x="691" y="2213"/>
                    </a:lnTo>
                    <a:lnTo>
                      <a:pt x="690" y="2215"/>
                    </a:lnTo>
                    <a:lnTo>
                      <a:pt x="690" y="2215"/>
                    </a:lnTo>
                    <a:lnTo>
                      <a:pt x="690" y="2217"/>
                    </a:lnTo>
                    <a:lnTo>
                      <a:pt x="691" y="2217"/>
                    </a:lnTo>
                    <a:lnTo>
                      <a:pt x="691" y="2219"/>
                    </a:lnTo>
                    <a:lnTo>
                      <a:pt x="690" y="2220"/>
                    </a:lnTo>
                    <a:lnTo>
                      <a:pt x="690" y="2221"/>
                    </a:lnTo>
                    <a:lnTo>
                      <a:pt x="689" y="2222"/>
                    </a:lnTo>
                    <a:lnTo>
                      <a:pt x="688" y="2223"/>
                    </a:lnTo>
                    <a:lnTo>
                      <a:pt x="686" y="2224"/>
                    </a:lnTo>
                    <a:lnTo>
                      <a:pt x="686" y="2225"/>
                    </a:lnTo>
                    <a:lnTo>
                      <a:pt x="685" y="2225"/>
                    </a:lnTo>
                    <a:lnTo>
                      <a:pt x="684" y="2226"/>
                    </a:lnTo>
                    <a:lnTo>
                      <a:pt x="683" y="2227"/>
                    </a:lnTo>
                    <a:lnTo>
                      <a:pt x="681" y="2228"/>
                    </a:lnTo>
                    <a:lnTo>
                      <a:pt x="681" y="2230"/>
                    </a:lnTo>
                    <a:lnTo>
                      <a:pt x="679" y="2230"/>
                    </a:lnTo>
                    <a:lnTo>
                      <a:pt x="677" y="2231"/>
                    </a:lnTo>
                    <a:lnTo>
                      <a:pt x="677" y="2231"/>
                    </a:lnTo>
                    <a:lnTo>
                      <a:pt x="675" y="2231"/>
                    </a:lnTo>
                    <a:lnTo>
                      <a:pt x="674" y="2230"/>
                    </a:lnTo>
                    <a:lnTo>
                      <a:pt x="675" y="2228"/>
                    </a:lnTo>
                    <a:lnTo>
                      <a:pt x="674" y="2228"/>
                    </a:lnTo>
                    <a:lnTo>
                      <a:pt x="674" y="2227"/>
                    </a:lnTo>
                    <a:lnTo>
                      <a:pt x="674" y="2227"/>
                    </a:lnTo>
                    <a:lnTo>
                      <a:pt x="675" y="2226"/>
                    </a:lnTo>
                    <a:lnTo>
                      <a:pt x="675" y="2223"/>
                    </a:lnTo>
                    <a:lnTo>
                      <a:pt x="674" y="2223"/>
                    </a:lnTo>
                    <a:lnTo>
                      <a:pt x="674" y="2222"/>
                    </a:lnTo>
                    <a:lnTo>
                      <a:pt x="674" y="2222"/>
                    </a:lnTo>
                    <a:lnTo>
                      <a:pt x="672" y="2222"/>
                    </a:lnTo>
                    <a:lnTo>
                      <a:pt x="670" y="2225"/>
                    </a:lnTo>
                    <a:lnTo>
                      <a:pt x="671" y="2226"/>
                    </a:lnTo>
                    <a:lnTo>
                      <a:pt x="670" y="2226"/>
                    </a:lnTo>
                    <a:lnTo>
                      <a:pt x="670" y="2227"/>
                    </a:lnTo>
                    <a:lnTo>
                      <a:pt x="667" y="2226"/>
                    </a:lnTo>
                    <a:lnTo>
                      <a:pt x="667" y="2227"/>
                    </a:lnTo>
                    <a:lnTo>
                      <a:pt x="666" y="2228"/>
                    </a:lnTo>
                    <a:lnTo>
                      <a:pt x="665" y="2228"/>
                    </a:lnTo>
                    <a:lnTo>
                      <a:pt x="664" y="2226"/>
                    </a:lnTo>
                    <a:lnTo>
                      <a:pt x="660" y="2227"/>
                    </a:lnTo>
                    <a:lnTo>
                      <a:pt x="659" y="2226"/>
                    </a:lnTo>
                    <a:lnTo>
                      <a:pt x="658" y="2226"/>
                    </a:lnTo>
                    <a:lnTo>
                      <a:pt x="658" y="2225"/>
                    </a:lnTo>
                    <a:lnTo>
                      <a:pt x="659" y="2225"/>
                    </a:lnTo>
                    <a:lnTo>
                      <a:pt x="659" y="2224"/>
                    </a:lnTo>
                    <a:lnTo>
                      <a:pt x="659" y="2224"/>
                    </a:lnTo>
                    <a:lnTo>
                      <a:pt x="660" y="2223"/>
                    </a:lnTo>
                    <a:lnTo>
                      <a:pt x="663" y="2222"/>
                    </a:lnTo>
                    <a:lnTo>
                      <a:pt x="665" y="2220"/>
                    </a:lnTo>
                    <a:lnTo>
                      <a:pt x="665" y="2220"/>
                    </a:lnTo>
                    <a:lnTo>
                      <a:pt x="664" y="2218"/>
                    </a:lnTo>
                    <a:lnTo>
                      <a:pt x="662" y="2218"/>
                    </a:lnTo>
                    <a:lnTo>
                      <a:pt x="660" y="2218"/>
                    </a:lnTo>
                    <a:lnTo>
                      <a:pt x="660" y="2220"/>
                    </a:lnTo>
                    <a:lnTo>
                      <a:pt x="659" y="2220"/>
                    </a:lnTo>
                    <a:lnTo>
                      <a:pt x="657" y="2221"/>
                    </a:lnTo>
                    <a:lnTo>
                      <a:pt x="655" y="2222"/>
                    </a:lnTo>
                    <a:lnTo>
                      <a:pt x="655" y="2222"/>
                    </a:lnTo>
                    <a:lnTo>
                      <a:pt x="654" y="2223"/>
                    </a:lnTo>
                    <a:lnTo>
                      <a:pt x="653" y="2225"/>
                    </a:lnTo>
                    <a:lnTo>
                      <a:pt x="653" y="2225"/>
                    </a:lnTo>
                    <a:lnTo>
                      <a:pt x="652" y="2225"/>
                    </a:lnTo>
                    <a:lnTo>
                      <a:pt x="651" y="2226"/>
                    </a:lnTo>
                    <a:lnTo>
                      <a:pt x="647" y="2226"/>
                    </a:lnTo>
                    <a:lnTo>
                      <a:pt x="646" y="2225"/>
                    </a:lnTo>
                    <a:lnTo>
                      <a:pt x="647" y="2222"/>
                    </a:lnTo>
                    <a:lnTo>
                      <a:pt x="650" y="2222"/>
                    </a:lnTo>
                    <a:lnTo>
                      <a:pt x="651" y="2221"/>
                    </a:lnTo>
                    <a:lnTo>
                      <a:pt x="652" y="2218"/>
                    </a:lnTo>
                    <a:lnTo>
                      <a:pt x="653" y="2217"/>
                    </a:lnTo>
                    <a:lnTo>
                      <a:pt x="654" y="2216"/>
                    </a:lnTo>
                    <a:lnTo>
                      <a:pt x="656" y="2216"/>
                    </a:lnTo>
                    <a:lnTo>
                      <a:pt x="657" y="2215"/>
                    </a:lnTo>
                    <a:lnTo>
                      <a:pt x="657" y="2211"/>
                    </a:lnTo>
                    <a:lnTo>
                      <a:pt x="658" y="2210"/>
                    </a:lnTo>
                    <a:lnTo>
                      <a:pt x="660" y="2210"/>
                    </a:lnTo>
                    <a:lnTo>
                      <a:pt x="660" y="2210"/>
                    </a:lnTo>
                    <a:lnTo>
                      <a:pt x="661" y="2209"/>
                    </a:lnTo>
                    <a:lnTo>
                      <a:pt x="661" y="2209"/>
                    </a:lnTo>
                    <a:lnTo>
                      <a:pt x="660" y="2209"/>
                    </a:lnTo>
                    <a:lnTo>
                      <a:pt x="659" y="2210"/>
                    </a:lnTo>
                    <a:lnTo>
                      <a:pt x="657" y="2210"/>
                    </a:lnTo>
                    <a:lnTo>
                      <a:pt x="656" y="2209"/>
                    </a:lnTo>
                    <a:lnTo>
                      <a:pt x="655" y="2209"/>
                    </a:lnTo>
                    <a:lnTo>
                      <a:pt x="655" y="2207"/>
                    </a:lnTo>
                    <a:lnTo>
                      <a:pt x="655" y="2206"/>
                    </a:lnTo>
                    <a:lnTo>
                      <a:pt x="657" y="2206"/>
                    </a:lnTo>
                    <a:lnTo>
                      <a:pt x="658" y="2205"/>
                    </a:lnTo>
                    <a:lnTo>
                      <a:pt x="660" y="2204"/>
                    </a:lnTo>
                    <a:lnTo>
                      <a:pt x="662" y="2203"/>
                    </a:lnTo>
                    <a:lnTo>
                      <a:pt x="658" y="2202"/>
                    </a:lnTo>
                    <a:lnTo>
                      <a:pt x="658" y="2203"/>
                    </a:lnTo>
                    <a:lnTo>
                      <a:pt x="654" y="2202"/>
                    </a:lnTo>
                    <a:lnTo>
                      <a:pt x="654" y="2202"/>
                    </a:lnTo>
                    <a:lnTo>
                      <a:pt x="656" y="2202"/>
                    </a:lnTo>
                    <a:lnTo>
                      <a:pt x="657" y="2201"/>
                    </a:lnTo>
                    <a:lnTo>
                      <a:pt x="658" y="2201"/>
                    </a:lnTo>
                    <a:lnTo>
                      <a:pt x="659" y="2200"/>
                    </a:lnTo>
                    <a:lnTo>
                      <a:pt x="660" y="2200"/>
                    </a:lnTo>
                    <a:lnTo>
                      <a:pt x="660" y="2198"/>
                    </a:lnTo>
                    <a:lnTo>
                      <a:pt x="664" y="2196"/>
                    </a:lnTo>
                    <a:lnTo>
                      <a:pt x="662" y="2195"/>
                    </a:lnTo>
                    <a:lnTo>
                      <a:pt x="659" y="2195"/>
                    </a:lnTo>
                    <a:lnTo>
                      <a:pt x="659" y="2193"/>
                    </a:lnTo>
                    <a:lnTo>
                      <a:pt x="660" y="2191"/>
                    </a:lnTo>
                    <a:lnTo>
                      <a:pt x="660" y="2189"/>
                    </a:lnTo>
                    <a:lnTo>
                      <a:pt x="662" y="2186"/>
                    </a:lnTo>
                    <a:lnTo>
                      <a:pt x="662" y="2185"/>
                    </a:lnTo>
                    <a:lnTo>
                      <a:pt x="664" y="2185"/>
                    </a:lnTo>
                    <a:lnTo>
                      <a:pt x="666" y="2181"/>
                    </a:lnTo>
                    <a:lnTo>
                      <a:pt x="667" y="2181"/>
                    </a:lnTo>
                    <a:lnTo>
                      <a:pt x="667" y="2180"/>
                    </a:lnTo>
                    <a:lnTo>
                      <a:pt x="668" y="2178"/>
                    </a:lnTo>
                    <a:lnTo>
                      <a:pt x="669" y="2178"/>
                    </a:lnTo>
                    <a:lnTo>
                      <a:pt x="670" y="2178"/>
                    </a:lnTo>
                    <a:lnTo>
                      <a:pt x="673" y="2175"/>
                    </a:lnTo>
                    <a:lnTo>
                      <a:pt x="674" y="2175"/>
                    </a:lnTo>
                    <a:lnTo>
                      <a:pt x="675" y="2174"/>
                    </a:lnTo>
                    <a:lnTo>
                      <a:pt x="676" y="2175"/>
                    </a:lnTo>
                    <a:lnTo>
                      <a:pt x="679" y="2173"/>
                    </a:lnTo>
                    <a:lnTo>
                      <a:pt x="678" y="2172"/>
                    </a:lnTo>
                    <a:lnTo>
                      <a:pt x="677" y="2172"/>
                    </a:lnTo>
                    <a:lnTo>
                      <a:pt x="677" y="2169"/>
                    </a:lnTo>
                    <a:lnTo>
                      <a:pt x="677" y="2169"/>
                    </a:lnTo>
                    <a:lnTo>
                      <a:pt x="679" y="2169"/>
                    </a:lnTo>
                    <a:lnTo>
                      <a:pt x="679" y="2169"/>
                    </a:lnTo>
                    <a:lnTo>
                      <a:pt x="680" y="2168"/>
                    </a:lnTo>
                    <a:lnTo>
                      <a:pt x="681" y="2168"/>
                    </a:lnTo>
                    <a:lnTo>
                      <a:pt x="681" y="2167"/>
                    </a:lnTo>
                    <a:lnTo>
                      <a:pt x="683" y="2167"/>
                    </a:lnTo>
                    <a:lnTo>
                      <a:pt x="683" y="2168"/>
                    </a:lnTo>
                    <a:lnTo>
                      <a:pt x="684" y="2168"/>
                    </a:lnTo>
                    <a:lnTo>
                      <a:pt x="684" y="2169"/>
                    </a:lnTo>
                    <a:lnTo>
                      <a:pt x="686" y="2169"/>
                    </a:lnTo>
                    <a:lnTo>
                      <a:pt x="688" y="2169"/>
                    </a:lnTo>
                    <a:lnTo>
                      <a:pt x="688" y="2170"/>
                    </a:lnTo>
                    <a:lnTo>
                      <a:pt x="689" y="2171"/>
                    </a:lnTo>
                    <a:lnTo>
                      <a:pt x="691" y="2171"/>
                    </a:lnTo>
                    <a:lnTo>
                      <a:pt x="693" y="2170"/>
                    </a:lnTo>
                    <a:lnTo>
                      <a:pt x="694" y="2168"/>
                    </a:lnTo>
                    <a:lnTo>
                      <a:pt x="693" y="2167"/>
                    </a:lnTo>
                    <a:lnTo>
                      <a:pt x="693" y="2165"/>
                    </a:lnTo>
                    <a:lnTo>
                      <a:pt x="692" y="2164"/>
                    </a:lnTo>
                    <a:lnTo>
                      <a:pt x="693" y="2163"/>
                    </a:lnTo>
                    <a:lnTo>
                      <a:pt x="694" y="2163"/>
                    </a:lnTo>
                    <a:lnTo>
                      <a:pt x="691" y="2163"/>
                    </a:lnTo>
                    <a:lnTo>
                      <a:pt x="691" y="2162"/>
                    </a:lnTo>
                    <a:lnTo>
                      <a:pt x="691" y="2162"/>
                    </a:lnTo>
                    <a:lnTo>
                      <a:pt x="694" y="2158"/>
                    </a:lnTo>
                    <a:lnTo>
                      <a:pt x="695" y="2157"/>
                    </a:lnTo>
                    <a:lnTo>
                      <a:pt x="696" y="2158"/>
                    </a:lnTo>
                    <a:lnTo>
                      <a:pt x="697" y="2158"/>
                    </a:lnTo>
                    <a:lnTo>
                      <a:pt x="698" y="2158"/>
                    </a:lnTo>
                    <a:lnTo>
                      <a:pt x="697" y="2156"/>
                    </a:lnTo>
                    <a:lnTo>
                      <a:pt x="698" y="2155"/>
                    </a:lnTo>
                    <a:lnTo>
                      <a:pt x="700" y="2154"/>
                    </a:lnTo>
                    <a:lnTo>
                      <a:pt x="702" y="2155"/>
                    </a:lnTo>
                    <a:lnTo>
                      <a:pt x="702" y="2154"/>
                    </a:lnTo>
                    <a:lnTo>
                      <a:pt x="702" y="2153"/>
                    </a:lnTo>
                    <a:lnTo>
                      <a:pt x="704" y="2152"/>
                    </a:lnTo>
                    <a:lnTo>
                      <a:pt x="706" y="2150"/>
                    </a:lnTo>
                    <a:lnTo>
                      <a:pt x="706" y="2149"/>
                    </a:lnTo>
                    <a:lnTo>
                      <a:pt x="705" y="2149"/>
                    </a:lnTo>
                    <a:lnTo>
                      <a:pt x="706" y="2148"/>
                    </a:lnTo>
                    <a:lnTo>
                      <a:pt x="709" y="2148"/>
                    </a:lnTo>
                    <a:lnTo>
                      <a:pt x="709" y="2148"/>
                    </a:lnTo>
                    <a:lnTo>
                      <a:pt x="709" y="2148"/>
                    </a:lnTo>
                    <a:close/>
                    <a:moveTo>
                      <a:pt x="912" y="2134"/>
                    </a:moveTo>
                    <a:lnTo>
                      <a:pt x="913" y="2135"/>
                    </a:lnTo>
                    <a:lnTo>
                      <a:pt x="915" y="2135"/>
                    </a:lnTo>
                    <a:lnTo>
                      <a:pt x="916" y="2138"/>
                    </a:lnTo>
                    <a:lnTo>
                      <a:pt x="918" y="2139"/>
                    </a:lnTo>
                    <a:lnTo>
                      <a:pt x="918" y="2141"/>
                    </a:lnTo>
                    <a:lnTo>
                      <a:pt x="919" y="2142"/>
                    </a:lnTo>
                    <a:lnTo>
                      <a:pt x="920" y="2145"/>
                    </a:lnTo>
                    <a:lnTo>
                      <a:pt x="919" y="2146"/>
                    </a:lnTo>
                    <a:lnTo>
                      <a:pt x="920" y="2150"/>
                    </a:lnTo>
                    <a:lnTo>
                      <a:pt x="922" y="2150"/>
                    </a:lnTo>
                    <a:lnTo>
                      <a:pt x="921" y="2154"/>
                    </a:lnTo>
                    <a:lnTo>
                      <a:pt x="919" y="2155"/>
                    </a:lnTo>
                    <a:lnTo>
                      <a:pt x="919" y="2157"/>
                    </a:lnTo>
                    <a:lnTo>
                      <a:pt x="920" y="2157"/>
                    </a:lnTo>
                    <a:lnTo>
                      <a:pt x="921" y="2160"/>
                    </a:lnTo>
                    <a:lnTo>
                      <a:pt x="922" y="2162"/>
                    </a:lnTo>
                    <a:lnTo>
                      <a:pt x="921" y="2166"/>
                    </a:lnTo>
                    <a:lnTo>
                      <a:pt x="920" y="2168"/>
                    </a:lnTo>
                    <a:lnTo>
                      <a:pt x="919" y="2168"/>
                    </a:lnTo>
                    <a:lnTo>
                      <a:pt x="918" y="2169"/>
                    </a:lnTo>
                    <a:lnTo>
                      <a:pt x="918" y="2173"/>
                    </a:lnTo>
                    <a:lnTo>
                      <a:pt x="915" y="2174"/>
                    </a:lnTo>
                    <a:lnTo>
                      <a:pt x="915" y="2175"/>
                    </a:lnTo>
                    <a:lnTo>
                      <a:pt x="914" y="2176"/>
                    </a:lnTo>
                    <a:lnTo>
                      <a:pt x="913" y="2178"/>
                    </a:lnTo>
                    <a:lnTo>
                      <a:pt x="912" y="2178"/>
                    </a:lnTo>
                    <a:lnTo>
                      <a:pt x="911" y="2182"/>
                    </a:lnTo>
                    <a:lnTo>
                      <a:pt x="909" y="2184"/>
                    </a:lnTo>
                    <a:lnTo>
                      <a:pt x="907" y="2189"/>
                    </a:lnTo>
                    <a:lnTo>
                      <a:pt x="905" y="2190"/>
                    </a:lnTo>
                    <a:lnTo>
                      <a:pt x="904" y="2192"/>
                    </a:lnTo>
                    <a:lnTo>
                      <a:pt x="902" y="2195"/>
                    </a:lnTo>
                    <a:lnTo>
                      <a:pt x="900" y="2199"/>
                    </a:lnTo>
                    <a:lnTo>
                      <a:pt x="898" y="2202"/>
                    </a:lnTo>
                    <a:lnTo>
                      <a:pt x="895" y="2209"/>
                    </a:lnTo>
                    <a:lnTo>
                      <a:pt x="894" y="2210"/>
                    </a:lnTo>
                    <a:lnTo>
                      <a:pt x="892" y="2213"/>
                    </a:lnTo>
                    <a:lnTo>
                      <a:pt x="892" y="2215"/>
                    </a:lnTo>
                    <a:lnTo>
                      <a:pt x="890" y="2216"/>
                    </a:lnTo>
                    <a:lnTo>
                      <a:pt x="890" y="2217"/>
                    </a:lnTo>
                    <a:lnTo>
                      <a:pt x="890" y="2220"/>
                    </a:lnTo>
                    <a:lnTo>
                      <a:pt x="890" y="2221"/>
                    </a:lnTo>
                    <a:lnTo>
                      <a:pt x="890" y="2223"/>
                    </a:lnTo>
                    <a:lnTo>
                      <a:pt x="888" y="2225"/>
                    </a:lnTo>
                    <a:lnTo>
                      <a:pt x="887" y="2225"/>
                    </a:lnTo>
                    <a:lnTo>
                      <a:pt x="887" y="2228"/>
                    </a:lnTo>
                    <a:lnTo>
                      <a:pt x="884" y="2230"/>
                    </a:lnTo>
                    <a:lnTo>
                      <a:pt x="885" y="2232"/>
                    </a:lnTo>
                    <a:lnTo>
                      <a:pt x="884" y="2233"/>
                    </a:lnTo>
                    <a:lnTo>
                      <a:pt x="884" y="2234"/>
                    </a:lnTo>
                    <a:lnTo>
                      <a:pt x="882" y="2238"/>
                    </a:lnTo>
                    <a:lnTo>
                      <a:pt x="880" y="2240"/>
                    </a:lnTo>
                    <a:lnTo>
                      <a:pt x="880" y="2241"/>
                    </a:lnTo>
                    <a:lnTo>
                      <a:pt x="879" y="2242"/>
                    </a:lnTo>
                    <a:lnTo>
                      <a:pt x="878" y="2242"/>
                    </a:lnTo>
                    <a:lnTo>
                      <a:pt x="878" y="2242"/>
                    </a:lnTo>
                    <a:lnTo>
                      <a:pt x="878" y="2242"/>
                    </a:lnTo>
                    <a:lnTo>
                      <a:pt x="876" y="2242"/>
                    </a:lnTo>
                    <a:lnTo>
                      <a:pt x="876" y="2242"/>
                    </a:lnTo>
                    <a:lnTo>
                      <a:pt x="873" y="2242"/>
                    </a:lnTo>
                    <a:lnTo>
                      <a:pt x="873" y="2243"/>
                    </a:lnTo>
                    <a:lnTo>
                      <a:pt x="873" y="2246"/>
                    </a:lnTo>
                    <a:lnTo>
                      <a:pt x="872" y="2247"/>
                    </a:lnTo>
                    <a:lnTo>
                      <a:pt x="871" y="2250"/>
                    </a:lnTo>
                    <a:lnTo>
                      <a:pt x="870" y="2251"/>
                    </a:lnTo>
                    <a:lnTo>
                      <a:pt x="869" y="2252"/>
                    </a:lnTo>
                    <a:lnTo>
                      <a:pt x="869" y="2253"/>
                    </a:lnTo>
                    <a:lnTo>
                      <a:pt x="868" y="2254"/>
                    </a:lnTo>
                    <a:lnTo>
                      <a:pt x="867" y="2257"/>
                    </a:lnTo>
                    <a:lnTo>
                      <a:pt x="866" y="2258"/>
                    </a:lnTo>
                    <a:lnTo>
                      <a:pt x="866" y="2263"/>
                    </a:lnTo>
                    <a:lnTo>
                      <a:pt x="865" y="2265"/>
                    </a:lnTo>
                    <a:lnTo>
                      <a:pt x="864" y="2267"/>
                    </a:lnTo>
                    <a:lnTo>
                      <a:pt x="864" y="2267"/>
                    </a:lnTo>
                    <a:lnTo>
                      <a:pt x="863" y="2268"/>
                    </a:lnTo>
                    <a:lnTo>
                      <a:pt x="863" y="2268"/>
                    </a:lnTo>
                    <a:lnTo>
                      <a:pt x="862" y="2273"/>
                    </a:lnTo>
                    <a:lnTo>
                      <a:pt x="859" y="2277"/>
                    </a:lnTo>
                    <a:lnTo>
                      <a:pt x="858" y="2277"/>
                    </a:lnTo>
                    <a:lnTo>
                      <a:pt x="858" y="2278"/>
                    </a:lnTo>
                    <a:lnTo>
                      <a:pt x="856" y="2279"/>
                    </a:lnTo>
                    <a:lnTo>
                      <a:pt x="855" y="2279"/>
                    </a:lnTo>
                    <a:lnTo>
                      <a:pt x="854" y="2276"/>
                    </a:lnTo>
                    <a:lnTo>
                      <a:pt x="853" y="2276"/>
                    </a:lnTo>
                    <a:lnTo>
                      <a:pt x="852" y="2277"/>
                    </a:lnTo>
                    <a:lnTo>
                      <a:pt x="853" y="2278"/>
                    </a:lnTo>
                    <a:lnTo>
                      <a:pt x="854" y="2279"/>
                    </a:lnTo>
                    <a:lnTo>
                      <a:pt x="854" y="2279"/>
                    </a:lnTo>
                    <a:lnTo>
                      <a:pt x="853" y="2280"/>
                    </a:lnTo>
                    <a:lnTo>
                      <a:pt x="853" y="2282"/>
                    </a:lnTo>
                    <a:lnTo>
                      <a:pt x="852" y="2290"/>
                    </a:lnTo>
                    <a:lnTo>
                      <a:pt x="849" y="2295"/>
                    </a:lnTo>
                    <a:lnTo>
                      <a:pt x="848" y="2296"/>
                    </a:lnTo>
                    <a:lnTo>
                      <a:pt x="846" y="2299"/>
                    </a:lnTo>
                    <a:lnTo>
                      <a:pt x="846" y="2300"/>
                    </a:lnTo>
                    <a:lnTo>
                      <a:pt x="846" y="2302"/>
                    </a:lnTo>
                    <a:lnTo>
                      <a:pt x="848" y="2301"/>
                    </a:lnTo>
                    <a:lnTo>
                      <a:pt x="849" y="2301"/>
                    </a:lnTo>
                    <a:lnTo>
                      <a:pt x="849" y="2301"/>
                    </a:lnTo>
                    <a:lnTo>
                      <a:pt x="847" y="2304"/>
                    </a:lnTo>
                    <a:lnTo>
                      <a:pt x="846" y="2306"/>
                    </a:lnTo>
                    <a:lnTo>
                      <a:pt x="846" y="2306"/>
                    </a:lnTo>
                    <a:lnTo>
                      <a:pt x="846" y="2308"/>
                    </a:lnTo>
                    <a:lnTo>
                      <a:pt x="845" y="2311"/>
                    </a:lnTo>
                    <a:lnTo>
                      <a:pt x="843" y="2314"/>
                    </a:lnTo>
                    <a:lnTo>
                      <a:pt x="841" y="2316"/>
                    </a:lnTo>
                    <a:lnTo>
                      <a:pt x="840" y="2319"/>
                    </a:lnTo>
                    <a:lnTo>
                      <a:pt x="838" y="2319"/>
                    </a:lnTo>
                    <a:lnTo>
                      <a:pt x="838" y="2323"/>
                    </a:lnTo>
                    <a:lnTo>
                      <a:pt x="837" y="2323"/>
                    </a:lnTo>
                    <a:lnTo>
                      <a:pt x="837" y="2325"/>
                    </a:lnTo>
                    <a:lnTo>
                      <a:pt x="836" y="2325"/>
                    </a:lnTo>
                    <a:lnTo>
                      <a:pt x="835" y="2327"/>
                    </a:lnTo>
                    <a:lnTo>
                      <a:pt x="835" y="2328"/>
                    </a:lnTo>
                    <a:lnTo>
                      <a:pt x="835" y="2330"/>
                    </a:lnTo>
                    <a:lnTo>
                      <a:pt x="835" y="2332"/>
                    </a:lnTo>
                    <a:lnTo>
                      <a:pt x="835" y="2332"/>
                    </a:lnTo>
                    <a:lnTo>
                      <a:pt x="835" y="2333"/>
                    </a:lnTo>
                    <a:lnTo>
                      <a:pt x="835" y="2336"/>
                    </a:lnTo>
                    <a:lnTo>
                      <a:pt x="834" y="2336"/>
                    </a:lnTo>
                    <a:lnTo>
                      <a:pt x="834" y="2337"/>
                    </a:lnTo>
                    <a:lnTo>
                      <a:pt x="833" y="2338"/>
                    </a:lnTo>
                    <a:lnTo>
                      <a:pt x="835" y="2340"/>
                    </a:lnTo>
                    <a:lnTo>
                      <a:pt x="835" y="2341"/>
                    </a:lnTo>
                    <a:lnTo>
                      <a:pt x="836" y="2340"/>
                    </a:lnTo>
                    <a:lnTo>
                      <a:pt x="836" y="2341"/>
                    </a:lnTo>
                    <a:lnTo>
                      <a:pt x="830" y="2349"/>
                    </a:lnTo>
                    <a:lnTo>
                      <a:pt x="829" y="2349"/>
                    </a:lnTo>
                    <a:lnTo>
                      <a:pt x="829" y="2349"/>
                    </a:lnTo>
                    <a:lnTo>
                      <a:pt x="831" y="2344"/>
                    </a:lnTo>
                    <a:lnTo>
                      <a:pt x="831" y="2340"/>
                    </a:lnTo>
                    <a:lnTo>
                      <a:pt x="830" y="2339"/>
                    </a:lnTo>
                    <a:lnTo>
                      <a:pt x="828" y="2339"/>
                    </a:lnTo>
                    <a:lnTo>
                      <a:pt x="826" y="2340"/>
                    </a:lnTo>
                    <a:lnTo>
                      <a:pt x="826" y="2341"/>
                    </a:lnTo>
                    <a:lnTo>
                      <a:pt x="825" y="2341"/>
                    </a:lnTo>
                    <a:lnTo>
                      <a:pt x="825" y="2342"/>
                    </a:lnTo>
                    <a:lnTo>
                      <a:pt x="824" y="2342"/>
                    </a:lnTo>
                    <a:lnTo>
                      <a:pt x="824" y="2343"/>
                    </a:lnTo>
                    <a:lnTo>
                      <a:pt x="824" y="2344"/>
                    </a:lnTo>
                    <a:lnTo>
                      <a:pt x="823" y="2346"/>
                    </a:lnTo>
                    <a:lnTo>
                      <a:pt x="823" y="2348"/>
                    </a:lnTo>
                    <a:lnTo>
                      <a:pt x="825" y="2350"/>
                    </a:lnTo>
                    <a:lnTo>
                      <a:pt x="826" y="2351"/>
                    </a:lnTo>
                    <a:lnTo>
                      <a:pt x="825" y="2353"/>
                    </a:lnTo>
                    <a:lnTo>
                      <a:pt x="825" y="2354"/>
                    </a:lnTo>
                    <a:lnTo>
                      <a:pt x="824" y="2355"/>
                    </a:lnTo>
                    <a:lnTo>
                      <a:pt x="826" y="2354"/>
                    </a:lnTo>
                    <a:lnTo>
                      <a:pt x="826" y="2356"/>
                    </a:lnTo>
                    <a:lnTo>
                      <a:pt x="825" y="2357"/>
                    </a:lnTo>
                    <a:lnTo>
                      <a:pt x="825" y="2358"/>
                    </a:lnTo>
                    <a:lnTo>
                      <a:pt x="825" y="2358"/>
                    </a:lnTo>
                    <a:lnTo>
                      <a:pt x="824" y="2358"/>
                    </a:lnTo>
                    <a:lnTo>
                      <a:pt x="822" y="2360"/>
                    </a:lnTo>
                    <a:lnTo>
                      <a:pt x="821" y="2359"/>
                    </a:lnTo>
                    <a:lnTo>
                      <a:pt x="822" y="2358"/>
                    </a:lnTo>
                    <a:lnTo>
                      <a:pt x="821" y="2358"/>
                    </a:lnTo>
                    <a:lnTo>
                      <a:pt x="821" y="2359"/>
                    </a:lnTo>
                    <a:lnTo>
                      <a:pt x="820" y="2358"/>
                    </a:lnTo>
                    <a:lnTo>
                      <a:pt x="820" y="2356"/>
                    </a:lnTo>
                    <a:lnTo>
                      <a:pt x="819" y="2356"/>
                    </a:lnTo>
                    <a:lnTo>
                      <a:pt x="819" y="2356"/>
                    </a:lnTo>
                    <a:lnTo>
                      <a:pt x="817" y="2355"/>
                    </a:lnTo>
                    <a:lnTo>
                      <a:pt x="813" y="2355"/>
                    </a:lnTo>
                    <a:lnTo>
                      <a:pt x="811" y="2356"/>
                    </a:lnTo>
                    <a:lnTo>
                      <a:pt x="809" y="2357"/>
                    </a:lnTo>
                    <a:lnTo>
                      <a:pt x="806" y="2359"/>
                    </a:lnTo>
                    <a:lnTo>
                      <a:pt x="805" y="2364"/>
                    </a:lnTo>
                    <a:lnTo>
                      <a:pt x="804" y="2368"/>
                    </a:lnTo>
                    <a:lnTo>
                      <a:pt x="804" y="2371"/>
                    </a:lnTo>
                    <a:lnTo>
                      <a:pt x="803" y="2372"/>
                    </a:lnTo>
                    <a:lnTo>
                      <a:pt x="803" y="2374"/>
                    </a:lnTo>
                    <a:lnTo>
                      <a:pt x="800" y="2384"/>
                    </a:lnTo>
                    <a:lnTo>
                      <a:pt x="800" y="2386"/>
                    </a:lnTo>
                    <a:lnTo>
                      <a:pt x="803" y="2386"/>
                    </a:lnTo>
                    <a:lnTo>
                      <a:pt x="802" y="2387"/>
                    </a:lnTo>
                    <a:lnTo>
                      <a:pt x="802" y="2388"/>
                    </a:lnTo>
                    <a:lnTo>
                      <a:pt x="804" y="2387"/>
                    </a:lnTo>
                    <a:lnTo>
                      <a:pt x="804" y="2388"/>
                    </a:lnTo>
                    <a:lnTo>
                      <a:pt x="803" y="2389"/>
                    </a:lnTo>
                    <a:lnTo>
                      <a:pt x="804" y="2389"/>
                    </a:lnTo>
                    <a:lnTo>
                      <a:pt x="804" y="2391"/>
                    </a:lnTo>
                    <a:lnTo>
                      <a:pt x="805" y="2391"/>
                    </a:lnTo>
                    <a:lnTo>
                      <a:pt x="805" y="2392"/>
                    </a:lnTo>
                    <a:lnTo>
                      <a:pt x="804" y="2394"/>
                    </a:lnTo>
                    <a:lnTo>
                      <a:pt x="803" y="2394"/>
                    </a:lnTo>
                    <a:lnTo>
                      <a:pt x="802" y="2396"/>
                    </a:lnTo>
                    <a:lnTo>
                      <a:pt x="799" y="2399"/>
                    </a:lnTo>
                    <a:lnTo>
                      <a:pt x="799" y="2400"/>
                    </a:lnTo>
                    <a:lnTo>
                      <a:pt x="800" y="2401"/>
                    </a:lnTo>
                    <a:lnTo>
                      <a:pt x="800" y="2401"/>
                    </a:lnTo>
                    <a:lnTo>
                      <a:pt x="799" y="2405"/>
                    </a:lnTo>
                    <a:lnTo>
                      <a:pt x="798" y="2405"/>
                    </a:lnTo>
                    <a:lnTo>
                      <a:pt x="796" y="2407"/>
                    </a:lnTo>
                    <a:lnTo>
                      <a:pt x="796" y="2409"/>
                    </a:lnTo>
                    <a:lnTo>
                      <a:pt x="797" y="2410"/>
                    </a:lnTo>
                    <a:lnTo>
                      <a:pt x="797" y="2411"/>
                    </a:lnTo>
                    <a:lnTo>
                      <a:pt x="796" y="2412"/>
                    </a:lnTo>
                    <a:lnTo>
                      <a:pt x="796" y="2414"/>
                    </a:lnTo>
                    <a:lnTo>
                      <a:pt x="794" y="2416"/>
                    </a:lnTo>
                    <a:lnTo>
                      <a:pt x="794" y="2418"/>
                    </a:lnTo>
                    <a:lnTo>
                      <a:pt x="791" y="2419"/>
                    </a:lnTo>
                    <a:lnTo>
                      <a:pt x="788" y="2418"/>
                    </a:lnTo>
                    <a:lnTo>
                      <a:pt x="788" y="2419"/>
                    </a:lnTo>
                    <a:lnTo>
                      <a:pt x="787" y="2417"/>
                    </a:lnTo>
                    <a:lnTo>
                      <a:pt x="786" y="2417"/>
                    </a:lnTo>
                    <a:lnTo>
                      <a:pt x="786" y="2416"/>
                    </a:lnTo>
                    <a:lnTo>
                      <a:pt x="782" y="2416"/>
                    </a:lnTo>
                    <a:lnTo>
                      <a:pt x="781" y="2417"/>
                    </a:lnTo>
                    <a:lnTo>
                      <a:pt x="780" y="2417"/>
                    </a:lnTo>
                    <a:lnTo>
                      <a:pt x="777" y="2416"/>
                    </a:lnTo>
                    <a:lnTo>
                      <a:pt x="777" y="2416"/>
                    </a:lnTo>
                    <a:lnTo>
                      <a:pt x="777" y="2416"/>
                    </a:lnTo>
                    <a:lnTo>
                      <a:pt x="776" y="2415"/>
                    </a:lnTo>
                    <a:lnTo>
                      <a:pt x="774" y="2415"/>
                    </a:lnTo>
                    <a:lnTo>
                      <a:pt x="771" y="2414"/>
                    </a:lnTo>
                    <a:lnTo>
                      <a:pt x="767" y="2415"/>
                    </a:lnTo>
                    <a:lnTo>
                      <a:pt x="767" y="2416"/>
                    </a:lnTo>
                    <a:lnTo>
                      <a:pt x="764" y="2416"/>
                    </a:lnTo>
                    <a:lnTo>
                      <a:pt x="764" y="2416"/>
                    </a:lnTo>
                    <a:lnTo>
                      <a:pt x="762" y="2416"/>
                    </a:lnTo>
                    <a:lnTo>
                      <a:pt x="761" y="2416"/>
                    </a:lnTo>
                    <a:lnTo>
                      <a:pt x="761" y="2414"/>
                    </a:lnTo>
                    <a:lnTo>
                      <a:pt x="759" y="2412"/>
                    </a:lnTo>
                    <a:lnTo>
                      <a:pt x="758" y="2411"/>
                    </a:lnTo>
                    <a:lnTo>
                      <a:pt x="753" y="2410"/>
                    </a:lnTo>
                    <a:lnTo>
                      <a:pt x="750" y="2410"/>
                    </a:lnTo>
                    <a:lnTo>
                      <a:pt x="747" y="2408"/>
                    </a:lnTo>
                    <a:lnTo>
                      <a:pt x="746" y="2406"/>
                    </a:lnTo>
                    <a:lnTo>
                      <a:pt x="745" y="2405"/>
                    </a:lnTo>
                    <a:lnTo>
                      <a:pt x="745" y="2404"/>
                    </a:lnTo>
                    <a:lnTo>
                      <a:pt x="744" y="2404"/>
                    </a:lnTo>
                    <a:lnTo>
                      <a:pt x="743" y="2401"/>
                    </a:lnTo>
                    <a:lnTo>
                      <a:pt x="743" y="2400"/>
                    </a:lnTo>
                    <a:lnTo>
                      <a:pt x="740" y="2398"/>
                    </a:lnTo>
                    <a:lnTo>
                      <a:pt x="740" y="2396"/>
                    </a:lnTo>
                    <a:lnTo>
                      <a:pt x="738" y="2395"/>
                    </a:lnTo>
                    <a:lnTo>
                      <a:pt x="738" y="2394"/>
                    </a:lnTo>
                    <a:lnTo>
                      <a:pt x="739" y="2394"/>
                    </a:lnTo>
                    <a:lnTo>
                      <a:pt x="739" y="2393"/>
                    </a:lnTo>
                    <a:lnTo>
                      <a:pt x="738" y="2392"/>
                    </a:lnTo>
                    <a:lnTo>
                      <a:pt x="738" y="2390"/>
                    </a:lnTo>
                    <a:lnTo>
                      <a:pt x="736" y="2387"/>
                    </a:lnTo>
                    <a:lnTo>
                      <a:pt x="736" y="2386"/>
                    </a:lnTo>
                    <a:lnTo>
                      <a:pt x="736" y="2386"/>
                    </a:lnTo>
                    <a:lnTo>
                      <a:pt x="736" y="2384"/>
                    </a:lnTo>
                    <a:lnTo>
                      <a:pt x="736" y="2380"/>
                    </a:lnTo>
                    <a:lnTo>
                      <a:pt x="736" y="2379"/>
                    </a:lnTo>
                    <a:lnTo>
                      <a:pt x="736" y="2378"/>
                    </a:lnTo>
                    <a:lnTo>
                      <a:pt x="735" y="2378"/>
                    </a:lnTo>
                    <a:lnTo>
                      <a:pt x="735" y="2377"/>
                    </a:lnTo>
                    <a:lnTo>
                      <a:pt x="735" y="2376"/>
                    </a:lnTo>
                    <a:lnTo>
                      <a:pt x="735" y="2373"/>
                    </a:lnTo>
                    <a:lnTo>
                      <a:pt x="735" y="2373"/>
                    </a:lnTo>
                    <a:lnTo>
                      <a:pt x="735" y="2372"/>
                    </a:lnTo>
                    <a:lnTo>
                      <a:pt x="735" y="2370"/>
                    </a:lnTo>
                    <a:lnTo>
                      <a:pt x="735" y="2369"/>
                    </a:lnTo>
                    <a:lnTo>
                      <a:pt x="736" y="2367"/>
                    </a:lnTo>
                    <a:lnTo>
                      <a:pt x="736" y="2361"/>
                    </a:lnTo>
                    <a:lnTo>
                      <a:pt x="736" y="2361"/>
                    </a:lnTo>
                    <a:lnTo>
                      <a:pt x="733" y="2359"/>
                    </a:lnTo>
                    <a:lnTo>
                      <a:pt x="733" y="2357"/>
                    </a:lnTo>
                    <a:lnTo>
                      <a:pt x="732" y="2357"/>
                    </a:lnTo>
                    <a:lnTo>
                      <a:pt x="732" y="2356"/>
                    </a:lnTo>
                    <a:lnTo>
                      <a:pt x="732" y="2355"/>
                    </a:lnTo>
                    <a:lnTo>
                      <a:pt x="733" y="2353"/>
                    </a:lnTo>
                    <a:lnTo>
                      <a:pt x="733" y="2350"/>
                    </a:lnTo>
                    <a:lnTo>
                      <a:pt x="734" y="2349"/>
                    </a:lnTo>
                    <a:lnTo>
                      <a:pt x="733" y="2347"/>
                    </a:lnTo>
                    <a:lnTo>
                      <a:pt x="733" y="2346"/>
                    </a:lnTo>
                    <a:lnTo>
                      <a:pt x="733" y="2345"/>
                    </a:lnTo>
                    <a:lnTo>
                      <a:pt x="734" y="2344"/>
                    </a:lnTo>
                    <a:lnTo>
                      <a:pt x="733" y="2339"/>
                    </a:lnTo>
                    <a:lnTo>
                      <a:pt x="735" y="2338"/>
                    </a:lnTo>
                    <a:lnTo>
                      <a:pt x="735" y="2337"/>
                    </a:lnTo>
                    <a:lnTo>
                      <a:pt x="736" y="2336"/>
                    </a:lnTo>
                    <a:lnTo>
                      <a:pt x="736" y="2333"/>
                    </a:lnTo>
                    <a:lnTo>
                      <a:pt x="738" y="2331"/>
                    </a:lnTo>
                    <a:lnTo>
                      <a:pt x="738" y="2331"/>
                    </a:lnTo>
                    <a:lnTo>
                      <a:pt x="740" y="2331"/>
                    </a:lnTo>
                    <a:lnTo>
                      <a:pt x="742" y="2328"/>
                    </a:lnTo>
                    <a:lnTo>
                      <a:pt x="742" y="2326"/>
                    </a:lnTo>
                    <a:lnTo>
                      <a:pt x="743" y="2326"/>
                    </a:lnTo>
                    <a:lnTo>
                      <a:pt x="743" y="2325"/>
                    </a:lnTo>
                    <a:lnTo>
                      <a:pt x="744" y="2323"/>
                    </a:lnTo>
                    <a:lnTo>
                      <a:pt x="744" y="2321"/>
                    </a:lnTo>
                    <a:lnTo>
                      <a:pt x="746" y="2319"/>
                    </a:lnTo>
                    <a:lnTo>
                      <a:pt x="746" y="2317"/>
                    </a:lnTo>
                    <a:lnTo>
                      <a:pt x="747" y="2315"/>
                    </a:lnTo>
                    <a:lnTo>
                      <a:pt x="747" y="2314"/>
                    </a:lnTo>
                    <a:lnTo>
                      <a:pt x="748" y="2314"/>
                    </a:lnTo>
                    <a:lnTo>
                      <a:pt x="749" y="2312"/>
                    </a:lnTo>
                    <a:lnTo>
                      <a:pt x="750" y="2312"/>
                    </a:lnTo>
                    <a:lnTo>
                      <a:pt x="751" y="2309"/>
                    </a:lnTo>
                    <a:lnTo>
                      <a:pt x="756" y="2303"/>
                    </a:lnTo>
                    <a:lnTo>
                      <a:pt x="757" y="2301"/>
                    </a:lnTo>
                    <a:lnTo>
                      <a:pt x="758" y="2300"/>
                    </a:lnTo>
                    <a:lnTo>
                      <a:pt x="759" y="2299"/>
                    </a:lnTo>
                    <a:lnTo>
                      <a:pt x="761" y="2299"/>
                    </a:lnTo>
                    <a:lnTo>
                      <a:pt x="762" y="2298"/>
                    </a:lnTo>
                    <a:lnTo>
                      <a:pt x="763" y="2296"/>
                    </a:lnTo>
                    <a:lnTo>
                      <a:pt x="764" y="2295"/>
                    </a:lnTo>
                    <a:lnTo>
                      <a:pt x="765" y="2295"/>
                    </a:lnTo>
                    <a:lnTo>
                      <a:pt x="767" y="2295"/>
                    </a:lnTo>
                    <a:lnTo>
                      <a:pt x="767" y="2296"/>
                    </a:lnTo>
                    <a:lnTo>
                      <a:pt x="769" y="2295"/>
                    </a:lnTo>
                    <a:lnTo>
                      <a:pt x="770" y="2294"/>
                    </a:lnTo>
                    <a:lnTo>
                      <a:pt x="772" y="2295"/>
                    </a:lnTo>
                    <a:lnTo>
                      <a:pt x="772" y="2294"/>
                    </a:lnTo>
                    <a:lnTo>
                      <a:pt x="774" y="2292"/>
                    </a:lnTo>
                    <a:lnTo>
                      <a:pt x="775" y="2291"/>
                    </a:lnTo>
                    <a:lnTo>
                      <a:pt x="776" y="2291"/>
                    </a:lnTo>
                    <a:lnTo>
                      <a:pt x="776" y="2290"/>
                    </a:lnTo>
                    <a:lnTo>
                      <a:pt x="777" y="2291"/>
                    </a:lnTo>
                    <a:lnTo>
                      <a:pt x="778" y="2293"/>
                    </a:lnTo>
                    <a:lnTo>
                      <a:pt x="780" y="2293"/>
                    </a:lnTo>
                    <a:lnTo>
                      <a:pt x="782" y="2291"/>
                    </a:lnTo>
                    <a:lnTo>
                      <a:pt x="783" y="2291"/>
                    </a:lnTo>
                    <a:lnTo>
                      <a:pt x="784" y="2292"/>
                    </a:lnTo>
                    <a:lnTo>
                      <a:pt x="785" y="2293"/>
                    </a:lnTo>
                    <a:lnTo>
                      <a:pt x="785" y="2294"/>
                    </a:lnTo>
                    <a:lnTo>
                      <a:pt x="787" y="2294"/>
                    </a:lnTo>
                    <a:lnTo>
                      <a:pt x="788" y="2293"/>
                    </a:lnTo>
                    <a:lnTo>
                      <a:pt x="789" y="2291"/>
                    </a:lnTo>
                    <a:lnTo>
                      <a:pt x="791" y="2291"/>
                    </a:lnTo>
                    <a:lnTo>
                      <a:pt x="795" y="2290"/>
                    </a:lnTo>
                    <a:lnTo>
                      <a:pt x="795" y="2288"/>
                    </a:lnTo>
                    <a:lnTo>
                      <a:pt x="795" y="2288"/>
                    </a:lnTo>
                    <a:lnTo>
                      <a:pt x="798" y="2288"/>
                    </a:lnTo>
                    <a:lnTo>
                      <a:pt x="800" y="2289"/>
                    </a:lnTo>
                    <a:lnTo>
                      <a:pt x="805" y="2289"/>
                    </a:lnTo>
                    <a:lnTo>
                      <a:pt x="806" y="2288"/>
                    </a:lnTo>
                    <a:lnTo>
                      <a:pt x="808" y="2286"/>
                    </a:lnTo>
                    <a:lnTo>
                      <a:pt x="809" y="2286"/>
                    </a:lnTo>
                    <a:lnTo>
                      <a:pt x="809" y="2285"/>
                    </a:lnTo>
                    <a:lnTo>
                      <a:pt x="810" y="2285"/>
                    </a:lnTo>
                    <a:lnTo>
                      <a:pt x="811" y="2285"/>
                    </a:lnTo>
                    <a:lnTo>
                      <a:pt x="812" y="2285"/>
                    </a:lnTo>
                    <a:lnTo>
                      <a:pt x="812" y="2286"/>
                    </a:lnTo>
                    <a:lnTo>
                      <a:pt x="814" y="2285"/>
                    </a:lnTo>
                    <a:lnTo>
                      <a:pt x="814" y="2288"/>
                    </a:lnTo>
                    <a:lnTo>
                      <a:pt x="814" y="2288"/>
                    </a:lnTo>
                    <a:lnTo>
                      <a:pt x="815" y="2288"/>
                    </a:lnTo>
                    <a:lnTo>
                      <a:pt x="816" y="2287"/>
                    </a:lnTo>
                    <a:lnTo>
                      <a:pt x="816" y="2286"/>
                    </a:lnTo>
                    <a:lnTo>
                      <a:pt x="818" y="2284"/>
                    </a:lnTo>
                    <a:lnTo>
                      <a:pt x="820" y="2285"/>
                    </a:lnTo>
                    <a:lnTo>
                      <a:pt x="821" y="2283"/>
                    </a:lnTo>
                    <a:lnTo>
                      <a:pt x="824" y="2281"/>
                    </a:lnTo>
                    <a:lnTo>
                      <a:pt x="824" y="2280"/>
                    </a:lnTo>
                    <a:lnTo>
                      <a:pt x="826" y="2280"/>
                    </a:lnTo>
                    <a:lnTo>
                      <a:pt x="826" y="2279"/>
                    </a:lnTo>
                    <a:lnTo>
                      <a:pt x="828" y="2277"/>
                    </a:lnTo>
                    <a:lnTo>
                      <a:pt x="829" y="2275"/>
                    </a:lnTo>
                    <a:lnTo>
                      <a:pt x="830" y="2274"/>
                    </a:lnTo>
                    <a:lnTo>
                      <a:pt x="831" y="2273"/>
                    </a:lnTo>
                    <a:lnTo>
                      <a:pt x="831" y="2273"/>
                    </a:lnTo>
                    <a:lnTo>
                      <a:pt x="830" y="2273"/>
                    </a:lnTo>
                    <a:lnTo>
                      <a:pt x="829" y="2273"/>
                    </a:lnTo>
                    <a:lnTo>
                      <a:pt x="830" y="2269"/>
                    </a:lnTo>
                    <a:lnTo>
                      <a:pt x="827" y="2272"/>
                    </a:lnTo>
                    <a:lnTo>
                      <a:pt x="826" y="2270"/>
                    </a:lnTo>
                    <a:lnTo>
                      <a:pt x="828" y="2268"/>
                    </a:lnTo>
                    <a:lnTo>
                      <a:pt x="827" y="2268"/>
                    </a:lnTo>
                    <a:lnTo>
                      <a:pt x="826" y="2268"/>
                    </a:lnTo>
                    <a:lnTo>
                      <a:pt x="825" y="2270"/>
                    </a:lnTo>
                    <a:lnTo>
                      <a:pt x="826" y="2270"/>
                    </a:lnTo>
                    <a:lnTo>
                      <a:pt x="826" y="2272"/>
                    </a:lnTo>
                    <a:lnTo>
                      <a:pt x="826" y="2274"/>
                    </a:lnTo>
                    <a:lnTo>
                      <a:pt x="823" y="2272"/>
                    </a:lnTo>
                    <a:lnTo>
                      <a:pt x="822" y="2272"/>
                    </a:lnTo>
                    <a:lnTo>
                      <a:pt x="821" y="2274"/>
                    </a:lnTo>
                    <a:lnTo>
                      <a:pt x="819" y="2274"/>
                    </a:lnTo>
                    <a:lnTo>
                      <a:pt x="819" y="2275"/>
                    </a:lnTo>
                    <a:lnTo>
                      <a:pt x="818" y="2275"/>
                    </a:lnTo>
                    <a:lnTo>
                      <a:pt x="817" y="2274"/>
                    </a:lnTo>
                    <a:lnTo>
                      <a:pt x="816" y="2274"/>
                    </a:lnTo>
                    <a:lnTo>
                      <a:pt x="816" y="2275"/>
                    </a:lnTo>
                    <a:lnTo>
                      <a:pt x="815" y="2275"/>
                    </a:lnTo>
                    <a:lnTo>
                      <a:pt x="815" y="2277"/>
                    </a:lnTo>
                    <a:lnTo>
                      <a:pt x="814" y="2278"/>
                    </a:lnTo>
                    <a:lnTo>
                      <a:pt x="814" y="2279"/>
                    </a:lnTo>
                    <a:lnTo>
                      <a:pt x="813" y="2279"/>
                    </a:lnTo>
                    <a:lnTo>
                      <a:pt x="814" y="2279"/>
                    </a:lnTo>
                    <a:lnTo>
                      <a:pt x="815" y="2281"/>
                    </a:lnTo>
                    <a:lnTo>
                      <a:pt x="814" y="2282"/>
                    </a:lnTo>
                    <a:lnTo>
                      <a:pt x="814" y="2280"/>
                    </a:lnTo>
                    <a:lnTo>
                      <a:pt x="813" y="2280"/>
                    </a:lnTo>
                    <a:lnTo>
                      <a:pt x="812" y="2283"/>
                    </a:lnTo>
                    <a:lnTo>
                      <a:pt x="810" y="2283"/>
                    </a:lnTo>
                    <a:lnTo>
                      <a:pt x="810" y="2284"/>
                    </a:lnTo>
                    <a:lnTo>
                      <a:pt x="809" y="2284"/>
                    </a:lnTo>
                    <a:lnTo>
                      <a:pt x="810" y="2283"/>
                    </a:lnTo>
                    <a:lnTo>
                      <a:pt x="809" y="2281"/>
                    </a:lnTo>
                    <a:lnTo>
                      <a:pt x="808" y="2281"/>
                    </a:lnTo>
                    <a:lnTo>
                      <a:pt x="808" y="2283"/>
                    </a:lnTo>
                    <a:lnTo>
                      <a:pt x="806" y="2283"/>
                    </a:lnTo>
                    <a:lnTo>
                      <a:pt x="805" y="2284"/>
                    </a:lnTo>
                    <a:lnTo>
                      <a:pt x="804" y="2284"/>
                    </a:lnTo>
                    <a:lnTo>
                      <a:pt x="804" y="2283"/>
                    </a:lnTo>
                    <a:lnTo>
                      <a:pt x="801" y="2282"/>
                    </a:lnTo>
                    <a:lnTo>
                      <a:pt x="800" y="2283"/>
                    </a:lnTo>
                    <a:lnTo>
                      <a:pt x="800" y="2283"/>
                    </a:lnTo>
                    <a:lnTo>
                      <a:pt x="800" y="2281"/>
                    </a:lnTo>
                    <a:lnTo>
                      <a:pt x="799" y="2280"/>
                    </a:lnTo>
                    <a:lnTo>
                      <a:pt x="796" y="2278"/>
                    </a:lnTo>
                    <a:lnTo>
                      <a:pt x="794" y="2279"/>
                    </a:lnTo>
                    <a:lnTo>
                      <a:pt x="794" y="2280"/>
                    </a:lnTo>
                    <a:lnTo>
                      <a:pt x="793" y="2280"/>
                    </a:lnTo>
                    <a:lnTo>
                      <a:pt x="793" y="2281"/>
                    </a:lnTo>
                    <a:lnTo>
                      <a:pt x="791" y="2281"/>
                    </a:lnTo>
                    <a:lnTo>
                      <a:pt x="790" y="2279"/>
                    </a:lnTo>
                    <a:lnTo>
                      <a:pt x="790" y="2277"/>
                    </a:lnTo>
                    <a:lnTo>
                      <a:pt x="789" y="2276"/>
                    </a:lnTo>
                    <a:lnTo>
                      <a:pt x="788" y="2276"/>
                    </a:lnTo>
                    <a:lnTo>
                      <a:pt x="787" y="2277"/>
                    </a:lnTo>
                    <a:lnTo>
                      <a:pt x="784" y="2277"/>
                    </a:lnTo>
                    <a:lnTo>
                      <a:pt x="782" y="2275"/>
                    </a:lnTo>
                    <a:lnTo>
                      <a:pt x="781" y="2273"/>
                    </a:lnTo>
                    <a:lnTo>
                      <a:pt x="780" y="2273"/>
                    </a:lnTo>
                    <a:lnTo>
                      <a:pt x="780" y="2272"/>
                    </a:lnTo>
                    <a:lnTo>
                      <a:pt x="778" y="2272"/>
                    </a:lnTo>
                    <a:lnTo>
                      <a:pt x="778" y="2273"/>
                    </a:lnTo>
                    <a:lnTo>
                      <a:pt x="778" y="2273"/>
                    </a:lnTo>
                    <a:lnTo>
                      <a:pt x="777" y="2275"/>
                    </a:lnTo>
                    <a:lnTo>
                      <a:pt x="777" y="2274"/>
                    </a:lnTo>
                    <a:lnTo>
                      <a:pt x="775" y="2273"/>
                    </a:lnTo>
                    <a:lnTo>
                      <a:pt x="775" y="2274"/>
                    </a:lnTo>
                    <a:lnTo>
                      <a:pt x="773" y="2274"/>
                    </a:lnTo>
                    <a:lnTo>
                      <a:pt x="773" y="2273"/>
                    </a:lnTo>
                    <a:lnTo>
                      <a:pt x="775" y="2272"/>
                    </a:lnTo>
                    <a:lnTo>
                      <a:pt x="776" y="2269"/>
                    </a:lnTo>
                    <a:lnTo>
                      <a:pt x="777" y="2268"/>
                    </a:lnTo>
                    <a:lnTo>
                      <a:pt x="778" y="2267"/>
                    </a:lnTo>
                    <a:lnTo>
                      <a:pt x="777" y="2266"/>
                    </a:lnTo>
                    <a:lnTo>
                      <a:pt x="775" y="2266"/>
                    </a:lnTo>
                    <a:lnTo>
                      <a:pt x="775" y="2262"/>
                    </a:lnTo>
                    <a:lnTo>
                      <a:pt x="776" y="2261"/>
                    </a:lnTo>
                    <a:lnTo>
                      <a:pt x="777" y="2261"/>
                    </a:lnTo>
                    <a:lnTo>
                      <a:pt x="777" y="2259"/>
                    </a:lnTo>
                    <a:lnTo>
                      <a:pt x="779" y="2257"/>
                    </a:lnTo>
                    <a:lnTo>
                      <a:pt x="779" y="2254"/>
                    </a:lnTo>
                    <a:lnTo>
                      <a:pt x="780" y="2252"/>
                    </a:lnTo>
                    <a:lnTo>
                      <a:pt x="783" y="2251"/>
                    </a:lnTo>
                    <a:lnTo>
                      <a:pt x="783" y="2251"/>
                    </a:lnTo>
                    <a:lnTo>
                      <a:pt x="784" y="2249"/>
                    </a:lnTo>
                    <a:lnTo>
                      <a:pt x="784" y="2249"/>
                    </a:lnTo>
                    <a:lnTo>
                      <a:pt x="784" y="2248"/>
                    </a:lnTo>
                    <a:lnTo>
                      <a:pt x="787" y="2247"/>
                    </a:lnTo>
                    <a:lnTo>
                      <a:pt x="788" y="2246"/>
                    </a:lnTo>
                    <a:lnTo>
                      <a:pt x="788" y="2243"/>
                    </a:lnTo>
                    <a:lnTo>
                      <a:pt x="789" y="2243"/>
                    </a:lnTo>
                    <a:lnTo>
                      <a:pt x="789" y="2242"/>
                    </a:lnTo>
                    <a:lnTo>
                      <a:pt x="790" y="2241"/>
                    </a:lnTo>
                    <a:lnTo>
                      <a:pt x="793" y="2241"/>
                    </a:lnTo>
                    <a:lnTo>
                      <a:pt x="794" y="2240"/>
                    </a:lnTo>
                    <a:lnTo>
                      <a:pt x="794" y="2238"/>
                    </a:lnTo>
                    <a:lnTo>
                      <a:pt x="793" y="2237"/>
                    </a:lnTo>
                    <a:lnTo>
                      <a:pt x="793" y="2235"/>
                    </a:lnTo>
                    <a:lnTo>
                      <a:pt x="794" y="2234"/>
                    </a:lnTo>
                    <a:lnTo>
                      <a:pt x="794" y="2230"/>
                    </a:lnTo>
                    <a:lnTo>
                      <a:pt x="796" y="2228"/>
                    </a:lnTo>
                    <a:lnTo>
                      <a:pt x="798" y="2224"/>
                    </a:lnTo>
                    <a:lnTo>
                      <a:pt x="799" y="2223"/>
                    </a:lnTo>
                    <a:lnTo>
                      <a:pt x="801" y="2222"/>
                    </a:lnTo>
                    <a:lnTo>
                      <a:pt x="802" y="2222"/>
                    </a:lnTo>
                    <a:lnTo>
                      <a:pt x="803" y="2221"/>
                    </a:lnTo>
                    <a:lnTo>
                      <a:pt x="804" y="2220"/>
                    </a:lnTo>
                    <a:lnTo>
                      <a:pt x="805" y="2219"/>
                    </a:lnTo>
                    <a:lnTo>
                      <a:pt x="807" y="2218"/>
                    </a:lnTo>
                    <a:lnTo>
                      <a:pt x="811" y="2215"/>
                    </a:lnTo>
                    <a:lnTo>
                      <a:pt x="815" y="2213"/>
                    </a:lnTo>
                    <a:lnTo>
                      <a:pt x="818" y="2210"/>
                    </a:lnTo>
                    <a:lnTo>
                      <a:pt x="819" y="2210"/>
                    </a:lnTo>
                    <a:lnTo>
                      <a:pt x="820" y="2209"/>
                    </a:lnTo>
                    <a:lnTo>
                      <a:pt x="821" y="2209"/>
                    </a:lnTo>
                    <a:lnTo>
                      <a:pt x="821" y="2204"/>
                    </a:lnTo>
                    <a:lnTo>
                      <a:pt x="822" y="2204"/>
                    </a:lnTo>
                    <a:lnTo>
                      <a:pt x="822" y="2202"/>
                    </a:lnTo>
                    <a:lnTo>
                      <a:pt x="825" y="2201"/>
                    </a:lnTo>
                    <a:lnTo>
                      <a:pt x="827" y="2199"/>
                    </a:lnTo>
                    <a:lnTo>
                      <a:pt x="829" y="2198"/>
                    </a:lnTo>
                    <a:lnTo>
                      <a:pt x="831" y="2198"/>
                    </a:lnTo>
                    <a:lnTo>
                      <a:pt x="831" y="2197"/>
                    </a:lnTo>
                    <a:lnTo>
                      <a:pt x="832" y="2197"/>
                    </a:lnTo>
                    <a:lnTo>
                      <a:pt x="835" y="2194"/>
                    </a:lnTo>
                    <a:lnTo>
                      <a:pt x="837" y="2191"/>
                    </a:lnTo>
                    <a:lnTo>
                      <a:pt x="839" y="2191"/>
                    </a:lnTo>
                    <a:lnTo>
                      <a:pt x="840" y="2190"/>
                    </a:lnTo>
                    <a:lnTo>
                      <a:pt x="842" y="2189"/>
                    </a:lnTo>
                    <a:lnTo>
                      <a:pt x="844" y="2188"/>
                    </a:lnTo>
                    <a:lnTo>
                      <a:pt x="846" y="2188"/>
                    </a:lnTo>
                    <a:lnTo>
                      <a:pt x="847" y="2186"/>
                    </a:lnTo>
                    <a:lnTo>
                      <a:pt x="849" y="2186"/>
                    </a:lnTo>
                    <a:lnTo>
                      <a:pt x="851" y="2184"/>
                    </a:lnTo>
                    <a:lnTo>
                      <a:pt x="851" y="2183"/>
                    </a:lnTo>
                    <a:lnTo>
                      <a:pt x="852" y="2183"/>
                    </a:lnTo>
                    <a:lnTo>
                      <a:pt x="852" y="2182"/>
                    </a:lnTo>
                    <a:lnTo>
                      <a:pt x="852" y="2181"/>
                    </a:lnTo>
                    <a:lnTo>
                      <a:pt x="858" y="2181"/>
                    </a:lnTo>
                    <a:lnTo>
                      <a:pt x="859" y="2181"/>
                    </a:lnTo>
                    <a:lnTo>
                      <a:pt x="859" y="2178"/>
                    </a:lnTo>
                    <a:lnTo>
                      <a:pt x="859" y="2177"/>
                    </a:lnTo>
                    <a:lnTo>
                      <a:pt x="859" y="2175"/>
                    </a:lnTo>
                    <a:lnTo>
                      <a:pt x="860" y="2175"/>
                    </a:lnTo>
                    <a:lnTo>
                      <a:pt x="862" y="2172"/>
                    </a:lnTo>
                    <a:lnTo>
                      <a:pt x="863" y="2172"/>
                    </a:lnTo>
                    <a:lnTo>
                      <a:pt x="864" y="2171"/>
                    </a:lnTo>
                    <a:lnTo>
                      <a:pt x="866" y="2170"/>
                    </a:lnTo>
                    <a:lnTo>
                      <a:pt x="867" y="2170"/>
                    </a:lnTo>
                    <a:lnTo>
                      <a:pt x="868" y="2170"/>
                    </a:lnTo>
                    <a:lnTo>
                      <a:pt x="868" y="2167"/>
                    </a:lnTo>
                    <a:lnTo>
                      <a:pt x="868" y="2165"/>
                    </a:lnTo>
                    <a:lnTo>
                      <a:pt x="869" y="2164"/>
                    </a:lnTo>
                    <a:lnTo>
                      <a:pt x="869" y="2164"/>
                    </a:lnTo>
                    <a:lnTo>
                      <a:pt x="871" y="2162"/>
                    </a:lnTo>
                    <a:lnTo>
                      <a:pt x="872" y="2162"/>
                    </a:lnTo>
                    <a:lnTo>
                      <a:pt x="874" y="2163"/>
                    </a:lnTo>
                    <a:lnTo>
                      <a:pt x="874" y="2166"/>
                    </a:lnTo>
                    <a:lnTo>
                      <a:pt x="876" y="2167"/>
                    </a:lnTo>
                    <a:lnTo>
                      <a:pt x="877" y="2167"/>
                    </a:lnTo>
                    <a:lnTo>
                      <a:pt x="877" y="2165"/>
                    </a:lnTo>
                    <a:lnTo>
                      <a:pt x="877" y="2163"/>
                    </a:lnTo>
                    <a:lnTo>
                      <a:pt x="878" y="2163"/>
                    </a:lnTo>
                    <a:lnTo>
                      <a:pt x="878" y="2160"/>
                    </a:lnTo>
                    <a:lnTo>
                      <a:pt x="879" y="2160"/>
                    </a:lnTo>
                    <a:lnTo>
                      <a:pt x="879" y="2159"/>
                    </a:lnTo>
                    <a:lnTo>
                      <a:pt x="880" y="2159"/>
                    </a:lnTo>
                    <a:lnTo>
                      <a:pt x="880" y="2158"/>
                    </a:lnTo>
                    <a:lnTo>
                      <a:pt x="882" y="2158"/>
                    </a:lnTo>
                    <a:lnTo>
                      <a:pt x="883" y="2156"/>
                    </a:lnTo>
                    <a:lnTo>
                      <a:pt x="884" y="2155"/>
                    </a:lnTo>
                    <a:lnTo>
                      <a:pt x="886" y="2154"/>
                    </a:lnTo>
                    <a:lnTo>
                      <a:pt x="887" y="2154"/>
                    </a:lnTo>
                    <a:lnTo>
                      <a:pt x="888" y="2153"/>
                    </a:lnTo>
                    <a:lnTo>
                      <a:pt x="888" y="2153"/>
                    </a:lnTo>
                    <a:lnTo>
                      <a:pt x="888" y="2154"/>
                    </a:lnTo>
                    <a:lnTo>
                      <a:pt x="890" y="2154"/>
                    </a:lnTo>
                    <a:lnTo>
                      <a:pt x="890" y="2153"/>
                    </a:lnTo>
                    <a:lnTo>
                      <a:pt x="890" y="2151"/>
                    </a:lnTo>
                    <a:lnTo>
                      <a:pt x="891" y="2150"/>
                    </a:lnTo>
                    <a:lnTo>
                      <a:pt x="892" y="2150"/>
                    </a:lnTo>
                    <a:lnTo>
                      <a:pt x="894" y="2150"/>
                    </a:lnTo>
                    <a:lnTo>
                      <a:pt x="894" y="2148"/>
                    </a:lnTo>
                    <a:lnTo>
                      <a:pt x="894" y="2146"/>
                    </a:lnTo>
                    <a:lnTo>
                      <a:pt x="894" y="2144"/>
                    </a:lnTo>
                    <a:lnTo>
                      <a:pt x="895" y="2144"/>
                    </a:lnTo>
                    <a:lnTo>
                      <a:pt x="895" y="2142"/>
                    </a:lnTo>
                    <a:lnTo>
                      <a:pt x="898" y="2142"/>
                    </a:lnTo>
                    <a:lnTo>
                      <a:pt x="899" y="2142"/>
                    </a:lnTo>
                    <a:lnTo>
                      <a:pt x="898" y="2140"/>
                    </a:lnTo>
                    <a:lnTo>
                      <a:pt x="899" y="2139"/>
                    </a:lnTo>
                    <a:lnTo>
                      <a:pt x="900" y="2140"/>
                    </a:lnTo>
                    <a:lnTo>
                      <a:pt x="901" y="2139"/>
                    </a:lnTo>
                    <a:lnTo>
                      <a:pt x="903" y="2139"/>
                    </a:lnTo>
                    <a:lnTo>
                      <a:pt x="905" y="2142"/>
                    </a:lnTo>
                    <a:lnTo>
                      <a:pt x="905" y="2142"/>
                    </a:lnTo>
                    <a:lnTo>
                      <a:pt x="906" y="2142"/>
                    </a:lnTo>
                    <a:lnTo>
                      <a:pt x="908" y="2142"/>
                    </a:lnTo>
                    <a:lnTo>
                      <a:pt x="908" y="2141"/>
                    </a:lnTo>
                    <a:lnTo>
                      <a:pt x="906" y="2139"/>
                    </a:lnTo>
                    <a:lnTo>
                      <a:pt x="905" y="2136"/>
                    </a:lnTo>
                    <a:lnTo>
                      <a:pt x="906" y="2134"/>
                    </a:lnTo>
                    <a:lnTo>
                      <a:pt x="911" y="2134"/>
                    </a:lnTo>
                    <a:lnTo>
                      <a:pt x="911" y="2133"/>
                    </a:lnTo>
                    <a:lnTo>
                      <a:pt x="912" y="2133"/>
                    </a:lnTo>
                    <a:lnTo>
                      <a:pt x="912" y="2134"/>
                    </a:lnTo>
                    <a:close/>
                    <a:moveTo>
                      <a:pt x="921" y="2093"/>
                    </a:moveTo>
                    <a:lnTo>
                      <a:pt x="922" y="2095"/>
                    </a:lnTo>
                    <a:lnTo>
                      <a:pt x="922" y="2095"/>
                    </a:lnTo>
                    <a:lnTo>
                      <a:pt x="924" y="2096"/>
                    </a:lnTo>
                    <a:lnTo>
                      <a:pt x="924" y="2098"/>
                    </a:lnTo>
                    <a:lnTo>
                      <a:pt x="925" y="2099"/>
                    </a:lnTo>
                    <a:lnTo>
                      <a:pt x="927" y="2100"/>
                    </a:lnTo>
                    <a:lnTo>
                      <a:pt x="926" y="2102"/>
                    </a:lnTo>
                    <a:lnTo>
                      <a:pt x="926" y="2104"/>
                    </a:lnTo>
                    <a:lnTo>
                      <a:pt x="926" y="2105"/>
                    </a:lnTo>
                    <a:lnTo>
                      <a:pt x="926" y="2106"/>
                    </a:lnTo>
                    <a:lnTo>
                      <a:pt x="927" y="2111"/>
                    </a:lnTo>
                    <a:lnTo>
                      <a:pt x="930" y="2115"/>
                    </a:lnTo>
                    <a:lnTo>
                      <a:pt x="929" y="2116"/>
                    </a:lnTo>
                    <a:lnTo>
                      <a:pt x="930" y="2117"/>
                    </a:lnTo>
                    <a:lnTo>
                      <a:pt x="930" y="2119"/>
                    </a:lnTo>
                    <a:lnTo>
                      <a:pt x="929" y="2120"/>
                    </a:lnTo>
                    <a:lnTo>
                      <a:pt x="926" y="2120"/>
                    </a:lnTo>
                    <a:lnTo>
                      <a:pt x="926" y="2121"/>
                    </a:lnTo>
                    <a:lnTo>
                      <a:pt x="925" y="2121"/>
                    </a:lnTo>
                    <a:lnTo>
                      <a:pt x="925" y="2120"/>
                    </a:lnTo>
                    <a:lnTo>
                      <a:pt x="925" y="2119"/>
                    </a:lnTo>
                    <a:lnTo>
                      <a:pt x="924" y="2118"/>
                    </a:lnTo>
                    <a:lnTo>
                      <a:pt x="921" y="2121"/>
                    </a:lnTo>
                    <a:lnTo>
                      <a:pt x="921" y="2122"/>
                    </a:lnTo>
                    <a:lnTo>
                      <a:pt x="919" y="2124"/>
                    </a:lnTo>
                    <a:lnTo>
                      <a:pt x="918" y="2125"/>
                    </a:lnTo>
                    <a:lnTo>
                      <a:pt x="916" y="2126"/>
                    </a:lnTo>
                    <a:lnTo>
                      <a:pt x="914" y="2126"/>
                    </a:lnTo>
                    <a:lnTo>
                      <a:pt x="912" y="2126"/>
                    </a:lnTo>
                    <a:lnTo>
                      <a:pt x="911" y="2126"/>
                    </a:lnTo>
                    <a:lnTo>
                      <a:pt x="909" y="2126"/>
                    </a:lnTo>
                    <a:lnTo>
                      <a:pt x="908" y="2126"/>
                    </a:lnTo>
                    <a:lnTo>
                      <a:pt x="905" y="2127"/>
                    </a:lnTo>
                    <a:lnTo>
                      <a:pt x="903" y="2126"/>
                    </a:lnTo>
                    <a:lnTo>
                      <a:pt x="901" y="2127"/>
                    </a:lnTo>
                    <a:lnTo>
                      <a:pt x="901" y="2126"/>
                    </a:lnTo>
                    <a:lnTo>
                      <a:pt x="898" y="2126"/>
                    </a:lnTo>
                    <a:lnTo>
                      <a:pt x="895" y="2125"/>
                    </a:lnTo>
                    <a:lnTo>
                      <a:pt x="894" y="2124"/>
                    </a:lnTo>
                    <a:lnTo>
                      <a:pt x="894" y="2124"/>
                    </a:lnTo>
                    <a:lnTo>
                      <a:pt x="893" y="2123"/>
                    </a:lnTo>
                    <a:lnTo>
                      <a:pt x="893" y="2120"/>
                    </a:lnTo>
                    <a:lnTo>
                      <a:pt x="892" y="2120"/>
                    </a:lnTo>
                    <a:lnTo>
                      <a:pt x="892" y="2116"/>
                    </a:lnTo>
                    <a:lnTo>
                      <a:pt x="894" y="2115"/>
                    </a:lnTo>
                    <a:lnTo>
                      <a:pt x="894" y="2115"/>
                    </a:lnTo>
                    <a:lnTo>
                      <a:pt x="894" y="2113"/>
                    </a:lnTo>
                    <a:lnTo>
                      <a:pt x="895" y="2112"/>
                    </a:lnTo>
                    <a:lnTo>
                      <a:pt x="895" y="2111"/>
                    </a:lnTo>
                    <a:lnTo>
                      <a:pt x="897" y="2111"/>
                    </a:lnTo>
                    <a:lnTo>
                      <a:pt x="898" y="2112"/>
                    </a:lnTo>
                    <a:lnTo>
                      <a:pt x="899" y="2112"/>
                    </a:lnTo>
                    <a:lnTo>
                      <a:pt x="900" y="2110"/>
                    </a:lnTo>
                    <a:lnTo>
                      <a:pt x="901" y="2109"/>
                    </a:lnTo>
                    <a:lnTo>
                      <a:pt x="901" y="2106"/>
                    </a:lnTo>
                    <a:lnTo>
                      <a:pt x="901" y="2105"/>
                    </a:lnTo>
                    <a:lnTo>
                      <a:pt x="902" y="2102"/>
                    </a:lnTo>
                    <a:lnTo>
                      <a:pt x="904" y="2101"/>
                    </a:lnTo>
                    <a:lnTo>
                      <a:pt x="905" y="2101"/>
                    </a:lnTo>
                    <a:lnTo>
                      <a:pt x="906" y="2100"/>
                    </a:lnTo>
                    <a:lnTo>
                      <a:pt x="911" y="2099"/>
                    </a:lnTo>
                    <a:lnTo>
                      <a:pt x="911" y="2099"/>
                    </a:lnTo>
                    <a:lnTo>
                      <a:pt x="913" y="2099"/>
                    </a:lnTo>
                    <a:lnTo>
                      <a:pt x="913" y="2098"/>
                    </a:lnTo>
                    <a:lnTo>
                      <a:pt x="914" y="2098"/>
                    </a:lnTo>
                    <a:lnTo>
                      <a:pt x="914" y="2097"/>
                    </a:lnTo>
                    <a:lnTo>
                      <a:pt x="915" y="2096"/>
                    </a:lnTo>
                    <a:lnTo>
                      <a:pt x="919" y="2096"/>
                    </a:lnTo>
                    <a:lnTo>
                      <a:pt x="920" y="2095"/>
                    </a:lnTo>
                    <a:lnTo>
                      <a:pt x="920" y="2094"/>
                    </a:lnTo>
                    <a:lnTo>
                      <a:pt x="921" y="2093"/>
                    </a:lnTo>
                    <a:lnTo>
                      <a:pt x="921" y="2093"/>
                    </a:lnTo>
                    <a:close/>
                    <a:moveTo>
                      <a:pt x="958" y="2070"/>
                    </a:moveTo>
                    <a:lnTo>
                      <a:pt x="959" y="2071"/>
                    </a:lnTo>
                    <a:lnTo>
                      <a:pt x="960" y="2071"/>
                    </a:lnTo>
                    <a:lnTo>
                      <a:pt x="960" y="2070"/>
                    </a:lnTo>
                    <a:lnTo>
                      <a:pt x="961" y="2070"/>
                    </a:lnTo>
                    <a:lnTo>
                      <a:pt x="962" y="2072"/>
                    </a:lnTo>
                    <a:lnTo>
                      <a:pt x="965" y="2073"/>
                    </a:lnTo>
                    <a:lnTo>
                      <a:pt x="967" y="2075"/>
                    </a:lnTo>
                    <a:lnTo>
                      <a:pt x="966" y="2077"/>
                    </a:lnTo>
                    <a:lnTo>
                      <a:pt x="967" y="2078"/>
                    </a:lnTo>
                    <a:lnTo>
                      <a:pt x="967" y="2081"/>
                    </a:lnTo>
                    <a:lnTo>
                      <a:pt x="966" y="2082"/>
                    </a:lnTo>
                    <a:lnTo>
                      <a:pt x="966" y="2085"/>
                    </a:lnTo>
                    <a:lnTo>
                      <a:pt x="968" y="2086"/>
                    </a:lnTo>
                    <a:lnTo>
                      <a:pt x="968" y="2090"/>
                    </a:lnTo>
                    <a:lnTo>
                      <a:pt x="961" y="2095"/>
                    </a:lnTo>
                    <a:lnTo>
                      <a:pt x="958" y="2097"/>
                    </a:lnTo>
                    <a:lnTo>
                      <a:pt x="957" y="2097"/>
                    </a:lnTo>
                    <a:lnTo>
                      <a:pt x="957" y="2093"/>
                    </a:lnTo>
                    <a:lnTo>
                      <a:pt x="957" y="2089"/>
                    </a:lnTo>
                    <a:lnTo>
                      <a:pt x="957" y="2089"/>
                    </a:lnTo>
                    <a:lnTo>
                      <a:pt x="955" y="2089"/>
                    </a:lnTo>
                    <a:lnTo>
                      <a:pt x="954" y="2087"/>
                    </a:lnTo>
                    <a:lnTo>
                      <a:pt x="954" y="2084"/>
                    </a:lnTo>
                    <a:lnTo>
                      <a:pt x="955" y="2083"/>
                    </a:lnTo>
                    <a:lnTo>
                      <a:pt x="955" y="2080"/>
                    </a:lnTo>
                    <a:lnTo>
                      <a:pt x="955" y="2079"/>
                    </a:lnTo>
                    <a:lnTo>
                      <a:pt x="956" y="2075"/>
                    </a:lnTo>
                    <a:lnTo>
                      <a:pt x="957" y="2074"/>
                    </a:lnTo>
                    <a:lnTo>
                      <a:pt x="957" y="2073"/>
                    </a:lnTo>
                    <a:lnTo>
                      <a:pt x="956" y="2073"/>
                    </a:lnTo>
                    <a:lnTo>
                      <a:pt x="955" y="2072"/>
                    </a:lnTo>
                    <a:lnTo>
                      <a:pt x="956" y="2072"/>
                    </a:lnTo>
                    <a:lnTo>
                      <a:pt x="957" y="2070"/>
                    </a:lnTo>
                    <a:lnTo>
                      <a:pt x="958" y="2070"/>
                    </a:lnTo>
                    <a:lnTo>
                      <a:pt x="958" y="2070"/>
                    </a:lnTo>
                    <a:close/>
                    <a:moveTo>
                      <a:pt x="920" y="2065"/>
                    </a:moveTo>
                    <a:lnTo>
                      <a:pt x="920" y="2069"/>
                    </a:lnTo>
                    <a:lnTo>
                      <a:pt x="919" y="2071"/>
                    </a:lnTo>
                    <a:lnTo>
                      <a:pt x="920" y="2071"/>
                    </a:lnTo>
                    <a:lnTo>
                      <a:pt x="920" y="2075"/>
                    </a:lnTo>
                    <a:lnTo>
                      <a:pt x="919" y="2076"/>
                    </a:lnTo>
                    <a:lnTo>
                      <a:pt x="920" y="2076"/>
                    </a:lnTo>
                    <a:lnTo>
                      <a:pt x="920" y="2078"/>
                    </a:lnTo>
                    <a:lnTo>
                      <a:pt x="920" y="2080"/>
                    </a:lnTo>
                    <a:lnTo>
                      <a:pt x="919" y="2081"/>
                    </a:lnTo>
                    <a:lnTo>
                      <a:pt x="920" y="2083"/>
                    </a:lnTo>
                    <a:lnTo>
                      <a:pt x="919" y="2086"/>
                    </a:lnTo>
                    <a:lnTo>
                      <a:pt x="920" y="2087"/>
                    </a:lnTo>
                    <a:lnTo>
                      <a:pt x="921" y="2089"/>
                    </a:lnTo>
                    <a:lnTo>
                      <a:pt x="922" y="2090"/>
                    </a:lnTo>
                    <a:lnTo>
                      <a:pt x="922" y="2092"/>
                    </a:lnTo>
                    <a:lnTo>
                      <a:pt x="920" y="2092"/>
                    </a:lnTo>
                    <a:lnTo>
                      <a:pt x="920" y="2091"/>
                    </a:lnTo>
                    <a:lnTo>
                      <a:pt x="918" y="2092"/>
                    </a:lnTo>
                    <a:lnTo>
                      <a:pt x="918" y="2092"/>
                    </a:lnTo>
                    <a:lnTo>
                      <a:pt x="916" y="2092"/>
                    </a:lnTo>
                    <a:lnTo>
                      <a:pt x="916" y="2091"/>
                    </a:lnTo>
                    <a:lnTo>
                      <a:pt x="916" y="2090"/>
                    </a:lnTo>
                    <a:lnTo>
                      <a:pt x="916" y="2089"/>
                    </a:lnTo>
                    <a:lnTo>
                      <a:pt x="915" y="2088"/>
                    </a:lnTo>
                    <a:lnTo>
                      <a:pt x="915" y="2085"/>
                    </a:lnTo>
                    <a:lnTo>
                      <a:pt x="914" y="2084"/>
                    </a:lnTo>
                    <a:lnTo>
                      <a:pt x="913" y="2084"/>
                    </a:lnTo>
                    <a:lnTo>
                      <a:pt x="914" y="2085"/>
                    </a:lnTo>
                    <a:lnTo>
                      <a:pt x="911" y="2087"/>
                    </a:lnTo>
                    <a:lnTo>
                      <a:pt x="910" y="2087"/>
                    </a:lnTo>
                    <a:lnTo>
                      <a:pt x="910" y="2086"/>
                    </a:lnTo>
                    <a:lnTo>
                      <a:pt x="908" y="2085"/>
                    </a:lnTo>
                    <a:lnTo>
                      <a:pt x="910" y="2081"/>
                    </a:lnTo>
                    <a:lnTo>
                      <a:pt x="910" y="2079"/>
                    </a:lnTo>
                    <a:lnTo>
                      <a:pt x="914" y="2079"/>
                    </a:lnTo>
                    <a:lnTo>
                      <a:pt x="915" y="2077"/>
                    </a:lnTo>
                    <a:lnTo>
                      <a:pt x="916" y="2076"/>
                    </a:lnTo>
                    <a:lnTo>
                      <a:pt x="915" y="2073"/>
                    </a:lnTo>
                    <a:lnTo>
                      <a:pt x="916" y="2072"/>
                    </a:lnTo>
                    <a:lnTo>
                      <a:pt x="916" y="2071"/>
                    </a:lnTo>
                    <a:lnTo>
                      <a:pt x="917" y="2070"/>
                    </a:lnTo>
                    <a:lnTo>
                      <a:pt x="917" y="2069"/>
                    </a:lnTo>
                    <a:lnTo>
                      <a:pt x="918" y="2069"/>
                    </a:lnTo>
                    <a:lnTo>
                      <a:pt x="918" y="2068"/>
                    </a:lnTo>
                    <a:lnTo>
                      <a:pt x="920" y="2065"/>
                    </a:lnTo>
                    <a:lnTo>
                      <a:pt x="920" y="2065"/>
                    </a:lnTo>
                    <a:lnTo>
                      <a:pt x="920" y="2065"/>
                    </a:lnTo>
                    <a:lnTo>
                      <a:pt x="920" y="2065"/>
                    </a:lnTo>
                    <a:close/>
                    <a:moveTo>
                      <a:pt x="945" y="2037"/>
                    </a:moveTo>
                    <a:lnTo>
                      <a:pt x="947" y="2039"/>
                    </a:lnTo>
                    <a:lnTo>
                      <a:pt x="947" y="2040"/>
                    </a:lnTo>
                    <a:lnTo>
                      <a:pt x="948" y="2041"/>
                    </a:lnTo>
                    <a:lnTo>
                      <a:pt x="948" y="2043"/>
                    </a:lnTo>
                    <a:lnTo>
                      <a:pt x="948" y="2043"/>
                    </a:lnTo>
                    <a:lnTo>
                      <a:pt x="948" y="2045"/>
                    </a:lnTo>
                    <a:lnTo>
                      <a:pt x="948" y="2046"/>
                    </a:lnTo>
                    <a:lnTo>
                      <a:pt x="947" y="2046"/>
                    </a:lnTo>
                    <a:lnTo>
                      <a:pt x="948" y="2047"/>
                    </a:lnTo>
                    <a:lnTo>
                      <a:pt x="948" y="2048"/>
                    </a:lnTo>
                    <a:lnTo>
                      <a:pt x="947" y="2049"/>
                    </a:lnTo>
                    <a:lnTo>
                      <a:pt x="947" y="2050"/>
                    </a:lnTo>
                    <a:lnTo>
                      <a:pt x="949" y="2050"/>
                    </a:lnTo>
                    <a:lnTo>
                      <a:pt x="949" y="2052"/>
                    </a:lnTo>
                    <a:lnTo>
                      <a:pt x="950" y="2052"/>
                    </a:lnTo>
                    <a:lnTo>
                      <a:pt x="951" y="2052"/>
                    </a:lnTo>
                    <a:lnTo>
                      <a:pt x="951" y="2050"/>
                    </a:lnTo>
                    <a:lnTo>
                      <a:pt x="950" y="2049"/>
                    </a:lnTo>
                    <a:lnTo>
                      <a:pt x="951" y="2049"/>
                    </a:lnTo>
                    <a:lnTo>
                      <a:pt x="952" y="2048"/>
                    </a:lnTo>
                    <a:lnTo>
                      <a:pt x="953" y="2047"/>
                    </a:lnTo>
                    <a:lnTo>
                      <a:pt x="952" y="2045"/>
                    </a:lnTo>
                    <a:lnTo>
                      <a:pt x="954" y="2045"/>
                    </a:lnTo>
                    <a:lnTo>
                      <a:pt x="954" y="2044"/>
                    </a:lnTo>
                    <a:lnTo>
                      <a:pt x="956" y="2043"/>
                    </a:lnTo>
                    <a:lnTo>
                      <a:pt x="957" y="2041"/>
                    </a:lnTo>
                    <a:lnTo>
                      <a:pt x="958" y="2042"/>
                    </a:lnTo>
                    <a:lnTo>
                      <a:pt x="958" y="2042"/>
                    </a:lnTo>
                    <a:lnTo>
                      <a:pt x="959" y="2043"/>
                    </a:lnTo>
                    <a:lnTo>
                      <a:pt x="959" y="2045"/>
                    </a:lnTo>
                    <a:lnTo>
                      <a:pt x="960" y="2046"/>
                    </a:lnTo>
                    <a:lnTo>
                      <a:pt x="960" y="2049"/>
                    </a:lnTo>
                    <a:lnTo>
                      <a:pt x="957" y="2051"/>
                    </a:lnTo>
                    <a:lnTo>
                      <a:pt x="957" y="2053"/>
                    </a:lnTo>
                    <a:lnTo>
                      <a:pt x="954" y="2054"/>
                    </a:lnTo>
                    <a:lnTo>
                      <a:pt x="952" y="2053"/>
                    </a:lnTo>
                    <a:lnTo>
                      <a:pt x="952" y="2052"/>
                    </a:lnTo>
                    <a:lnTo>
                      <a:pt x="952" y="2053"/>
                    </a:lnTo>
                    <a:lnTo>
                      <a:pt x="952" y="2053"/>
                    </a:lnTo>
                    <a:lnTo>
                      <a:pt x="952" y="2054"/>
                    </a:lnTo>
                    <a:lnTo>
                      <a:pt x="952" y="2055"/>
                    </a:lnTo>
                    <a:lnTo>
                      <a:pt x="954" y="2055"/>
                    </a:lnTo>
                    <a:lnTo>
                      <a:pt x="955" y="2056"/>
                    </a:lnTo>
                    <a:lnTo>
                      <a:pt x="954" y="2058"/>
                    </a:lnTo>
                    <a:lnTo>
                      <a:pt x="955" y="2060"/>
                    </a:lnTo>
                    <a:lnTo>
                      <a:pt x="954" y="2060"/>
                    </a:lnTo>
                    <a:lnTo>
                      <a:pt x="955" y="2061"/>
                    </a:lnTo>
                    <a:lnTo>
                      <a:pt x="953" y="2063"/>
                    </a:lnTo>
                    <a:lnTo>
                      <a:pt x="953" y="2064"/>
                    </a:lnTo>
                    <a:lnTo>
                      <a:pt x="952" y="2066"/>
                    </a:lnTo>
                    <a:lnTo>
                      <a:pt x="952" y="2068"/>
                    </a:lnTo>
                    <a:lnTo>
                      <a:pt x="950" y="2070"/>
                    </a:lnTo>
                    <a:lnTo>
                      <a:pt x="950" y="2075"/>
                    </a:lnTo>
                    <a:lnTo>
                      <a:pt x="949" y="2076"/>
                    </a:lnTo>
                    <a:lnTo>
                      <a:pt x="949" y="2077"/>
                    </a:lnTo>
                    <a:lnTo>
                      <a:pt x="947" y="2079"/>
                    </a:lnTo>
                    <a:lnTo>
                      <a:pt x="947" y="2079"/>
                    </a:lnTo>
                    <a:lnTo>
                      <a:pt x="948" y="2080"/>
                    </a:lnTo>
                    <a:lnTo>
                      <a:pt x="950" y="2081"/>
                    </a:lnTo>
                    <a:lnTo>
                      <a:pt x="948" y="2085"/>
                    </a:lnTo>
                    <a:lnTo>
                      <a:pt x="947" y="2086"/>
                    </a:lnTo>
                    <a:lnTo>
                      <a:pt x="947" y="2087"/>
                    </a:lnTo>
                    <a:lnTo>
                      <a:pt x="949" y="2090"/>
                    </a:lnTo>
                    <a:lnTo>
                      <a:pt x="948" y="2090"/>
                    </a:lnTo>
                    <a:lnTo>
                      <a:pt x="947" y="2089"/>
                    </a:lnTo>
                    <a:lnTo>
                      <a:pt x="946" y="2089"/>
                    </a:lnTo>
                    <a:lnTo>
                      <a:pt x="947" y="2092"/>
                    </a:lnTo>
                    <a:lnTo>
                      <a:pt x="949" y="2092"/>
                    </a:lnTo>
                    <a:lnTo>
                      <a:pt x="950" y="2096"/>
                    </a:lnTo>
                    <a:lnTo>
                      <a:pt x="949" y="2097"/>
                    </a:lnTo>
                    <a:lnTo>
                      <a:pt x="949" y="2100"/>
                    </a:lnTo>
                    <a:lnTo>
                      <a:pt x="948" y="2101"/>
                    </a:lnTo>
                    <a:lnTo>
                      <a:pt x="949" y="2102"/>
                    </a:lnTo>
                    <a:lnTo>
                      <a:pt x="948" y="2103"/>
                    </a:lnTo>
                    <a:lnTo>
                      <a:pt x="946" y="2104"/>
                    </a:lnTo>
                    <a:lnTo>
                      <a:pt x="946" y="2105"/>
                    </a:lnTo>
                    <a:lnTo>
                      <a:pt x="943" y="2105"/>
                    </a:lnTo>
                    <a:lnTo>
                      <a:pt x="943" y="2103"/>
                    </a:lnTo>
                    <a:lnTo>
                      <a:pt x="945" y="2103"/>
                    </a:lnTo>
                    <a:lnTo>
                      <a:pt x="945" y="2102"/>
                    </a:lnTo>
                    <a:lnTo>
                      <a:pt x="942" y="2101"/>
                    </a:lnTo>
                    <a:lnTo>
                      <a:pt x="940" y="2096"/>
                    </a:lnTo>
                    <a:lnTo>
                      <a:pt x="940" y="2093"/>
                    </a:lnTo>
                    <a:lnTo>
                      <a:pt x="940" y="2092"/>
                    </a:lnTo>
                    <a:lnTo>
                      <a:pt x="940" y="2092"/>
                    </a:lnTo>
                    <a:lnTo>
                      <a:pt x="940" y="2091"/>
                    </a:lnTo>
                    <a:lnTo>
                      <a:pt x="939" y="2091"/>
                    </a:lnTo>
                    <a:lnTo>
                      <a:pt x="940" y="2087"/>
                    </a:lnTo>
                    <a:lnTo>
                      <a:pt x="939" y="2086"/>
                    </a:lnTo>
                    <a:lnTo>
                      <a:pt x="937" y="2086"/>
                    </a:lnTo>
                    <a:lnTo>
                      <a:pt x="936" y="2086"/>
                    </a:lnTo>
                    <a:lnTo>
                      <a:pt x="935" y="2084"/>
                    </a:lnTo>
                    <a:lnTo>
                      <a:pt x="935" y="2083"/>
                    </a:lnTo>
                    <a:lnTo>
                      <a:pt x="937" y="2082"/>
                    </a:lnTo>
                    <a:lnTo>
                      <a:pt x="937" y="2081"/>
                    </a:lnTo>
                    <a:lnTo>
                      <a:pt x="936" y="2080"/>
                    </a:lnTo>
                    <a:lnTo>
                      <a:pt x="934" y="2080"/>
                    </a:lnTo>
                    <a:lnTo>
                      <a:pt x="932" y="2079"/>
                    </a:lnTo>
                    <a:lnTo>
                      <a:pt x="932" y="2079"/>
                    </a:lnTo>
                    <a:lnTo>
                      <a:pt x="933" y="2078"/>
                    </a:lnTo>
                    <a:lnTo>
                      <a:pt x="933" y="2075"/>
                    </a:lnTo>
                    <a:lnTo>
                      <a:pt x="934" y="2074"/>
                    </a:lnTo>
                    <a:lnTo>
                      <a:pt x="934" y="2073"/>
                    </a:lnTo>
                    <a:lnTo>
                      <a:pt x="934" y="2071"/>
                    </a:lnTo>
                    <a:lnTo>
                      <a:pt x="935" y="2071"/>
                    </a:lnTo>
                    <a:lnTo>
                      <a:pt x="934" y="2069"/>
                    </a:lnTo>
                    <a:lnTo>
                      <a:pt x="935" y="2068"/>
                    </a:lnTo>
                    <a:lnTo>
                      <a:pt x="935" y="2066"/>
                    </a:lnTo>
                    <a:lnTo>
                      <a:pt x="934" y="2065"/>
                    </a:lnTo>
                    <a:lnTo>
                      <a:pt x="934" y="2067"/>
                    </a:lnTo>
                    <a:lnTo>
                      <a:pt x="933" y="2068"/>
                    </a:lnTo>
                    <a:lnTo>
                      <a:pt x="932" y="2067"/>
                    </a:lnTo>
                    <a:lnTo>
                      <a:pt x="932" y="2065"/>
                    </a:lnTo>
                    <a:lnTo>
                      <a:pt x="931" y="2065"/>
                    </a:lnTo>
                    <a:lnTo>
                      <a:pt x="932" y="2062"/>
                    </a:lnTo>
                    <a:lnTo>
                      <a:pt x="934" y="2063"/>
                    </a:lnTo>
                    <a:lnTo>
                      <a:pt x="934" y="2065"/>
                    </a:lnTo>
                    <a:lnTo>
                      <a:pt x="936" y="2064"/>
                    </a:lnTo>
                    <a:lnTo>
                      <a:pt x="936" y="2065"/>
                    </a:lnTo>
                    <a:lnTo>
                      <a:pt x="936" y="2064"/>
                    </a:lnTo>
                    <a:lnTo>
                      <a:pt x="937" y="2063"/>
                    </a:lnTo>
                    <a:lnTo>
                      <a:pt x="937" y="2061"/>
                    </a:lnTo>
                    <a:lnTo>
                      <a:pt x="935" y="2061"/>
                    </a:lnTo>
                    <a:lnTo>
                      <a:pt x="935" y="2062"/>
                    </a:lnTo>
                    <a:lnTo>
                      <a:pt x="934" y="2062"/>
                    </a:lnTo>
                    <a:lnTo>
                      <a:pt x="934" y="2059"/>
                    </a:lnTo>
                    <a:lnTo>
                      <a:pt x="935" y="2058"/>
                    </a:lnTo>
                    <a:lnTo>
                      <a:pt x="936" y="2056"/>
                    </a:lnTo>
                    <a:lnTo>
                      <a:pt x="937" y="2056"/>
                    </a:lnTo>
                    <a:lnTo>
                      <a:pt x="937" y="2060"/>
                    </a:lnTo>
                    <a:lnTo>
                      <a:pt x="938" y="2060"/>
                    </a:lnTo>
                    <a:lnTo>
                      <a:pt x="938" y="2058"/>
                    </a:lnTo>
                    <a:lnTo>
                      <a:pt x="939" y="2057"/>
                    </a:lnTo>
                    <a:lnTo>
                      <a:pt x="938" y="2055"/>
                    </a:lnTo>
                    <a:lnTo>
                      <a:pt x="937" y="2054"/>
                    </a:lnTo>
                    <a:lnTo>
                      <a:pt x="937" y="2049"/>
                    </a:lnTo>
                    <a:lnTo>
                      <a:pt x="939" y="2048"/>
                    </a:lnTo>
                    <a:lnTo>
                      <a:pt x="939" y="2045"/>
                    </a:lnTo>
                    <a:lnTo>
                      <a:pt x="939" y="2044"/>
                    </a:lnTo>
                    <a:lnTo>
                      <a:pt x="940" y="2044"/>
                    </a:lnTo>
                    <a:lnTo>
                      <a:pt x="941" y="2042"/>
                    </a:lnTo>
                    <a:lnTo>
                      <a:pt x="941" y="2041"/>
                    </a:lnTo>
                    <a:lnTo>
                      <a:pt x="941" y="2040"/>
                    </a:lnTo>
                    <a:lnTo>
                      <a:pt x="942" y="2040"/>
                    </a:lnTo>
                    <a:lnTo>
                      <a:pt x="943" y="2040"/>
                    </a:lnTo>
                    <a:lnTo>
                      <a:pt x="944" y="2037"/>
                    </a:lnTo>
                    <a:lnTo>
                      <a:pt x="945" y="2037"/>
                    </a:lnTo>
                    <a:lnTo>
                      <a:pt x="945" y="2037"/>
                    </a:lnTo>
                    <a:close/>
                    <a:moveTo>
                      <a:pt x="597" y="1972"/>
                    </a:moveTo>
                    <a:lnTo>
                      <a:pt x="597" y="1972"/>
                    </a:lnTo>
                    <a:lnTo>
                      <a:pt x="598" y="1973"/>
                    </a:lnTo>
                    <a:lnTo>
                      <a:pt x="599" y="1974"/>
                    </a:lnTo>
                    <a:lnTo>
                      <a:pt x="598" y="1976"/>
                    </a:lnTo>
                    <a:lnTo>
                      <a:pt x="597" y="1984"/>
                    </a:lnTo>
                    <a:lnTo>
                      <a:pt x="597" y="1985"/>
                    </a:lnTo>
                    <a:lnTo>
                      <a:pt x="596" y="1986"/>
                    </a:lnTo>
                    <a:lnTo>
                      <a:pt x="596" y="1987"/>
                    </a:lnTo>
                    <a:lnTo>
                      <a:pt x="595" y="1988"/>
                    </a:lnTo>
                    <a:lnTo>
                      <a:pt x="593" y="1993"/>
                    </a:lnTo>
                    <a:lnTo>
                      <a:pt x="592" y="1993"/>
                    </a:lnTo>
                    <a:lnTo>
                      <a:pt x="592" y="1994"/>
                    </a:lnTo>
                    <a:lnTo>
                      <a:pt x="591" y="1995"/>
                    </a:lnTo>
                    <a:lnTo>
                      <a:pt x="590" y="1998"/>
                    </a:lnTo>
                    <a:lnTo>
                      <a:pt x="589" y="1998"/>
                    </a:lnTo>
                    <a:lnTo>
                      <a:pt x="589" y="1999"/>
                    </a:lnTo>
                    <a:lnTo>
                      <a:pt x="587" y="2001"/>
                    </a:lnTo>
                    <a:lnTo>
                      <a:pt x="587" y="2002"/>
                    </a:lnTo>
                    <a:lnTo>
                      <a:pt x="586" y="2002"/>
                    </a:lnTo>
                    <a:lnTo>
                      <a:pt x="586" y="2003"/>
                    </a:lnTo>
                    <a:lnTo>
                      <a:pt x="585" y="2003"/>
                    </a:lnTo>
                    <a:lnTo>
                      <a:pt x="585" y="2005"/>
                    </a:lnTo>
                    <a:lnTo>
                      <a:pt x="583" y="2005"/>
                    </a:lnTo>
                    <a:lnTo>
                      <a:pt x="581" y="2008"/>
                    </a:lnTo>
                    <a:lnTo>
                      <a:pt x="580" y="2008"/>
                    </a:lnTo>
                    <a:lnTo>
                      <a:pt x="579" y="2007"/>
                    </a:lnTo>
                    <a:lnTo>
                      <a:pt x="578" y="2007"/>
                    </a:lnTo>
                    <a:lnTo>
                      <a:pt x="578" y="2006"/>
                    </a:lnTo>
                    <a:lnTo>
                      <a:pt x="577" y="2006"/>
                    </a:lnTo>
                    <a:lnTo>
                      <a:pt x="576" y="2007"/>
                    </a:lnTo>
                    <a:lnTo>
                      <a:pt x="575" y="2007"/>
                    </a:lnTo>
                    <a:lnTo>
                      <a:pt x="575" y="2008"/>
                    </a:lnTo>
                    <a:lnTo>
                      <a:pt x="573" y="2008"/>
                    </a:lnTo>
                    <a:lnTo>
                      <a:pt x="573" y="2007"/>
                    </a:lnTo>
                    <a:lnTo>
                      <a:pt x="575" y="2007"/>
                    </a:lnTo>
                    <a:lnTo>
                      <a:pt x="575" y="2006"/>
                    </a:lnTo>
                    <a:lnTo>
                      <a:pt x="573" y="2006"/>
                    </a:lnTo>
                    <a:lnTo>
                      <a:pt x="573" y="2005"/>
                    </a:lnTo>
                    <a:lnTo>
                      <a:pt x="571" y="2005"/>
                    </a:lnTo>
                    <a:lnTo>
                      <a:pt x="571" y="2004"/>
                    </a:lnTo>
                    <a:lnTo>
                      <a:pt x="570" y="2004"/>
                    </a:lnTo>
                    <a:lnTo>
                      <a:pt x="569" y="2002"/>
                    </a:lnTo>
                    <a:lnTo>
                      <a:pt x="569" y="2001"/>
                    </a:lnTo>
                    <a:lnTo>
                      <a:pt x="569" y="2000"/>
                    </a:lnTo>
                    <a:lnTo>
                      <a:pt x="571" y="2000"/>
                    </a:lnTo>
                    <a:lnTo>
                      <a:pt x="571" y="2000"/>
                    </a:lnTo>
                    <a:lnTo>
                      <a:pt x="573" y="2000"/>
                    </a:lnTo>
                    <a:lnTo>
                      <a:pt x="574" y="1999"/>
                    </a:lnTo>
                    <a:lnTo>
                      <a:pt x="574" y="1999"/>
                    </a:lnTo>
                    <a:lnTo>
                      <a:pt x="577" y="1996"/>
                    </a:lnTo>
                    <a:lnTo>
                      <a:pt x="578" y="1996"/>
                    </a:lnTo>
                    <a:lnTo>
                      <a:pt x="579" y="1995"/>
                    </a:lnTo>
                    <a:lnTo>
                      <a:pt x="579" y="1995"/>
                    </a:lnTo>
                    <a:lnTo>
                      <a:pt x="579" y="1994"/>
                    </a:lnTo>
                    <a:lnTo>
                      <a:pt x="579" y="1993"/>
                    </a:lnTo>
                    <a:lnTo>
                      <a:pt x="580" y="1992"/>
                    </a:lnTo>
                    <a:lnTo>
                      <a:pt x="580" y="1990"/>
                    </a:lnTo>
                    <a:lnTo>
                      <a:pt x="578" y="1989"/>
                    </a:lnTo>
                    <a:lnTo>
                      <a:pt x="577" y="1989"/>
                    </a:lnTo>
                    <a:lnTo>
                      <a:pt x="578" y="1990"/>
                    </a:lnTo>
                    <a:lnTo>
                      <a:pt x="578" y="1991"/>
                    </a:lnTo>
                    <a:lnTo>
                      <a:pt x="576" y="1991"/>
                    </a:lnTo>
                    <a:lnTo>
                      <a:pt x="576" y="1990"/>
                    </a:lnTo>
                    <a:lnTo>
                      <a:pt x="575" y="1990"/>
                    </a:lnTo>
                    <a:lnTo>
                      <a:pt x="575" y="1989"/>
                    </a:lnTo>
                    <a:lnTo>
                      <a:pt x="576" y="1989"/>
                    </a:lnTo>
                    <a:lnTo>
                      <a:pt x="577" y="1988"/>
                    </a:lnTo>
                    <a:lnTo>
                      <a:pt x="576" y="1987"/>
                    </a:lnTo>
                    <a:lnTo>
                      <a:pt x="575" y="1987"/>
                    </a:lnTo>
                    <a:lnTo>
                      <a:pt x="574" y="1987"/>
                    </a:lnTo>
                    <a:lnTo>
                      <a:pt x="574" y="1986"/>
                    </a:lnTo>
                    <a:lnTo>
                      <a:pt x="575" y="1986"/>
                    </a:lnTo>
                    <a:lnTo>
                      <a:pt x="576" y="1985"/>
                    </a:lnTo>
                    <a:lnTo>
                      <a:pt x="576" y="1984"/>
                    </a:lnTo>
                    <a:lnTo>
                      <a:pt x="577" y="1984"/>
                    </a:lnTo>
                    <a:lnTo>
                      <a:pt x="577" y="1983"/>
                    </a:lnTo>
                    <a:lnTo>
                      <a:pt x="579" y="1982"/>
                    </a:lnTo>
                    <a:lnTo>
                      <a:pt x="584" y="1980"/>
                    </a:lnTo>
                    <a:lnTo>
                      <a:pt x="584" y="1979"/>
                    </a:lnTo>
                    <a:lnTo>
                      <a:pt x="586" y="1976"/>
                    </a:lnTo>
                    <a:lnTo>
                      <a:pt x="589" y="1976"/>
                    </a:lnTo>
                    <a:lnTo>
                      <a:pt x="589" y="1975"/>
                    </a:lnTo>
                    <a:lnTo>
                      <a:pt x="587" y="1974"/>
                    </a:lnTo>
                    <a:lnTo>
                      <a:pt x="589" y="1972"/>
                    </a:lnTo>
                    <a:lnTo>
                      <a:pt x="590" y="1972"/>
                    </a:lnTo>
                    <a:lnTo>
                      <a:pt x="590" y="1975"/>
                    </a:lnTo>
                    <a:lnTo>
                      <a:pt x="591" y="1975"/>
                    </a:lnTo>
                    <a:lnTo>
                      <a:pt x="593" y="1975"/>
                    </a:lnTo>
                    <a:lnTo>
                      <a:pt x="595" y="1975"/>
                    </a:lnTo>
                    <a:lnTo>
                      <a:pt x="595" y="1972"/>
                    </a:lnTo>
                    <a:lnTo>
                      <a:pt x="596" y="1972"/>
                    </a:lnTo>
                    <a:lnTo>
                      <a:pt x="596" y="1972"/>
                    </a:lnTo>
                    <a:lnTo>
                      <a:pt x="597" y="1972"/>
                    </a:lnTo>
                    <a:lnTo>
                      <a:pt x="597" y="1972"/>
                    </a:lnTo>
                    <a:close/>
                    <a:moveTo>
                      <a:pt x="1009" y="1912"/>
                    </a:moveTo>
                    <a:lnTo>
                      <a:pt x="1014" y="1915"/>
                    </a:lnTo>
                    <a:lnTo>
                      <a:pt x="1015" y="1916"/>
                    </a:lnTo>
                    <a:lnTo>
                      <a:pt x="1014" y="1917"/>
                    </a:lnTo>
                    <a:lnTo>
                      <a:pt x="1010" y="1917"/>
                    </a:lnTo>
                    <a:lnTo>
                      <a:pt x="1010" y="1919"/>
                    </a:lnTo>
                    <a:lnTo>
                      <a:pt x="1010" y="1919"/>
                    </a:lnTo>
                    <a:lnTo>
                      <a:pt x="1010" y="1920"/>
                    </a:lnTo>
                    <a:lnTo>
                      <a:pt x="1010" y="1921"/>
                    </a:lnTo>
                    <a:lnTo>
                      <a:pt x="1010" y="1923"/>
                    </a:lnTo>
                    <a:lnTo>
                      <a:pt x="1008" y="1923"/>
                    </a:lnTo>
                    <a:lnTo>
                      <a:pt x="1007" y="1927"/>
                    </a:lnTo>
                    <a:lnTo>
                      <a:pt x="1004" y="1928"/>
                    </a:lnTo>
                    <a:lnTo>
                      <a:pt x="1004" y="1929"/>
                    </a:lnTo>
                    <a:lnTo>
                      <a:pt x="1003" y="1929"/>
                    </a:lnTo>
                    <a:lnTo>
                      <a:pt x="1002" y="1933"/>
                    </a:lnTo>
                    <a:lnTo>
                      <a:pt x="1000" y="1934"/>
                    </a:lnTo>
                    <a:lnTo>
                      <a:pt x="998" y="1934"/>
                    </a:lnTo>
                    <a:lnTo>
                      <a:pt x="998" y="1935"/>
                    </a:lnTo>
                    <a:lnTo>
                      <a:pt x="998" y="1936"/>
                    </a:lnTo>
                    <a:lnTo>
                      <a:pt x="997" y="1937"/>
                    </a:lnTo>
                    <a:lnTo>
                      <a:pt x="997" y="1940"/>
                    </a:lnTo>
                    <a:lnTo>
                      <a:pt x="995" y="1941"/>
                    </a:lnTo>
                    <a:lnTo>
                      <a:pt x="995" y="1942"/>
                    </a:lnTo>
                    <a:lnTo>
                      <a:pt x="993" y="1943"/>
                    </a:lnTo>
                    <a:lnTo>
                      <a:pt x="993" y="1942"/>
                    </a:lnTo>
                    <a:lnTo>
                      <a:pt x="992" y="1943"/>
                    </a:lnTo>
                    <a:lnTo>
                      <a:pt x="992" y="1944"/>
                    </a:lnTo>
                    <a:lnTo>
                      <a:pt x="993" y="1944"/>
                    </a:lnTo>
                    <a:lnTo>
                      <a:pt x="993" y="1945"/>
                    </a:lnTo>
                    <a:lnTo>
                      <a:pt x="992" y="1946"/>
                    </a:lnTo>
                    <a:lnTo>
                      <a:pt x="991" y="1946"/>
                    </a:lnTo>
                    <a:lnTo>
                      <a:pt x="991" y="1947"/>
                    </a:lnTo>
                    <a:lnTo>
                      <a:pt x="989" y="1948"/>
                    </a:lnTo>
                    <a:lnTo>
                      <a:pt x="989" y="1950"/>
                    </a:lnTo>
                    <a:lnTo>
                      <a:pt x="989" y="1951"/>
                    </a:lnTo>
                    <a:lnTo>
                      <a:pt x="986" y="1954"/>
                    </a:lnTo>
                    <a:lnTo>
                      <a:pt x="983" y="1957"/>
                    </a:lnTo>
                    <a:lnTo>
                      <a:pt x="981" y="1957"/>
                    </a:lnTo>
                    <a:lnTo>
                      <a:pt x="981" y="1955"/>
                    </a:lnTo>
                    <a:lnTo>
                      <a:pt x="983" y="1953"/>
                    </a:lnTo>
                    <a:lnTo>
                      <a:pt x="983" y="1951"/>
                    </a:lnTo>
                    <a:lnTo>
                      <a:pt x="982" y="1950"/>
                    </a:lnTo>
                    <a:lnTo>
                      <a:pt x="979" y="1951"/>
                    </a:lnTo>
                    <a:lnTo>
                      <a:pt x="979" y="1950"/>
                    </a:lnTo>
                    <a:lnTo>
                      <a:pt x="978" y="1949"/>
                    </a:lnTo>
                    <a:lnTo>
                      <a:pt x="976" y="1949"/>
                    </a:lnTo>
                    <a:lnTo>
                      <a:pt x="976" y="1950"/>
                    </a:lnTo>
                    <a:lnTo>
                      <a:pt x="974" y="1951"/>
                    </a:lnTo>
                    <a:lnTo>
                      <a:pt x="973" y="1950"/>
                    </a:lnTo>
                    <a:lnTo>
                      <a:pt x="973" y="1950"/>
                    </a:lnTo>
                    <a:lnTo>
                      <a:pt x="973" y="1949"/>
                    </a:lnTo>
                    <a:lnTo>
                      <a:pt x="972" y="1949"/>
                    </a:lnTo>
                    <a:lnTo>
                      <a:pt x="971" y="1949"/>
                    </a:lnTo>
                    <a:lnTo>
                      <a:pt x="967" y="1949"/>
                    </a:lnTo>
                    <a:lnTo>
                      <a:pt x="968" y="1948"/>
                    </a:lnTo>
                    <a:lnTo>
                      <a:pt x="969" y="1946"/>
                    </a:lnTo>
                    <a:lnTo>
                      <a:pt x="969" y="1944"/>
                    </a:lnTo>
                    <a:lnTo>
                      <a:pt x="969" y="1944"/>
                    </a:lnTo>
                    <a:lnTo>
                      <a:pt x="969" y="1942"/>
                    </a:lnTo>
                    <a:lnTo>
                      <a:pt x="970" y="1941"/>
                    </a:lnTo>
                    <a:lnTo>
                      <a:pt x="973" y="1939"/>
                    </a:lnTo>
                    <a:lnTo>
                      <a:pt x="974" y="1939"/>
                    </a:lnTo>
                    <a:lnTo>
                      <a:pt x="974" y="1935"/>
                    </a:lnTo>
                    <a:lnTo>
                      <a:pt x="974" y="1934"/>
                    </a:lnTo>
                    <a:lnTo>
                      <a:pt x="976" y="1935"/>
                    </a:lnTo>
                    <a:lnTo>
                      <a:pt x="978" y="1935"/>
                    </a:lnTo>
                    <a:lnTo>
                      <a:pt x="977" y="1933"/>
                    </a:lnTo>
                    <a:lnTo>
                      <a:pt x="977" y="1930"/>
                    </a:lnTo>
                    <a:lnTo>
                      <a:pt x="978" y="1929"/>
                    </a:lnTo>
                    <a:lnTo>
                      <a:pt x="979" y="1928"/>
                    </a:lnTo>
                    <a:lnTo>
                      <a:pt x="979" y="1926"/>
                    </a:lnTo>
                    <a:lnTo>
                      <a:pt x="980" y="1926"/>
                    </a:lnTo>
                    <a:lnTo>
                      <a:pt x="981" y="1927"/>
                    </a:lnTo>
                    <a:lnTo>
                      <a:pt x="982" y="1925"/>
                    </a:lnTo>
                    <a:lnTo>
                      <a:pt x="984" y="1926"/>
                    </a:lnTo>
                    <a:lnTo>
                      <a:pt x="986" y="1925"/>
                    </a:lnTo>
                    <a:lnTo>
                      <a:pt x="987" y="1927"/>
                    </a:lnTo>
                    <a:lnTo>
                      <a:pt x="989" y="1927"/>
                    </a:lnTo>
                    <a:lnTo>
                      <a:pt x="990" y="1924"/>
                    </a:lnTo>
                    <a:lnTo>
                      <a:pt x="992" y="1924"/>
                    </a:lnTo>
                    <a:lnTo>
                      <a:pt x="994" y="1922"/>
                    </a:lnTo>
                    <a:lnTo>
                      <a:pt x="995" y="1922"/>
                    </a:lnTo>
                    <a:lnTo>
                      <a:pt x="995" y="1923"/>
                    </a:lnTo>
                    <a:lnTo>
                      <a:pt x="995" y="1924"/>
                    </a:lnTo>
                    <a:lnTo>
                      <a:pt x="998" y="1924"/>
                    </a:lnTo>
                    <a:lnTo>
                      <a:pt x="999" y="1923"/>
                    </a:lnTo>
                    <a:lnTo>
                      <a:pt x="1003" y="1922"/>
                    </a:lnTo>
                    <a:lnTo>
                      <a:pt x="1003" y="1918"/>
                    </a:lnTo>
                    <a:lnTo>
                      <a:pt x="1005" y="1919"/>
                    </a:lnTo>
                    <a:lnTo>
                      <a:pt x="1007" y="1918"/>
                    </a:lnTo>
                    <a:lnTo>
                      <a:pt x="1008" y="1916"/>
                    </a:lnTo>
                    <a:lnTo>
                      <a:pt x="1008" y="1915"/>
                    </a:lnTo>
                    <a:lnTo>
                      <a:pt x="1008" y="1914"/>
                    </a:lnTo>
                    <a:lnTo>
                      <a:pt x="1007" y="1914"/>
                    </a:lnTo>
                    <a:lnTo>
                      <a:pt x="1007" y="1914"/>
                    </a:lnTo>
                    <a:lnTo>
                      <a:pt x="1008" y="1913"/>
                    </a:lnTo>
                    <a:lnTo>
                      <a:pt x="1009" y="1912"/>
                    </a:lnTo>
                    <a:lnTo>
                      <a:pt x="1009" y="1912"/>
                    </a:lnTo>
                    <a:close/>
                    <a:moveTo>
                      <a:pt x="1052" y="1823"/>
                    </a:moveTo>
                    <a:lnTo>
                      <a:pt x="1054" y="1823"/>
                    </a:lnTo>
                    <a:lnTo>
                      <a:pt x="1055" y="1823"/>
                    </a:lnTo>
                    <a:lnTo>
                      <a:pt x="1055" y="1825"/>
                    </a:lnTo>
                    <a:lnTo>
                      <a:pt x="1052" y="1828"/>
                    </a:lnTo>
                    <a:lnTo>
                      <a:pt x="1052" y="1831"/>
                    </a:lnTo>
                    <a:lnTo>
                      <a:pt x="1047" y="1831"/>
                    </a:lnTo>
                    <a:lnTo>
                      <a:pt x="1046" y="1830"/>
                    </a:lnTo>
                    <a:lnTo>
                      <a:pt x="1046" y="1830"/>
                    </a:lnTo>
                    <a:lnTo>
                      <a:pt x="1044" y="1832"/>
                    </a:lnTo>
                    <a:lnTo>
                      <a:pt x="1042" y="1832"/>
                    </a:lnTo>
                    <a:lnTo>
                      <a:pt x="1042" y="1830"/>
                    </a:lnTo>
                    <a:lnTo>
                      <a:pt x="1044" y="1829"/>
                    </a:lnTo>
                    <a:lnTo>
                      <a:pt x="1044" y="1829"/>
                    </a:lnTo>
                    <a:lnTo>
                      <a:pt x="1044" y="1828"/>
                    </a:lnTo>
                    <a:lnTo>
                      <a:pt x="1046" y="1825"/>
                    </a:lnTo>
                    <a:lnTo>
                      <a:pt x="1047" y="1825"/>
                    </a:lnTo>
                    <a:lnTo>
                      <a:pt x="1047" y="1824"/>
                    </a:lnTo>
                    <a:lnTo>
                      <a:pt x="1050" y="1824"/>
                    </a:lnTo>
                    <a:lnTo>
                      <a:pt x="1051" y="1823"/>
                    </a:lnTo>
                    <a:lnTo>
                      <a:pt x="1052" y="1823"/>
                    </a:lnTo>
                    <a:lnTo>
                      <a:pt x="1052" y="1823"/>
                    </a:lnTo>
                    <a:close/>
                    <a:moveTo>
                      <a:pt x="426" y="1807"/>
                    </a:moveTo>
                    <a:lnTo>
                      <a:pt x="427" y="1808"/>
                    </a:lnTo>
                    <a:lnTo>
                      <a:pt x="427" y="1811"/>
                    </a:lnTo>
                    <a:lnTo>
                      <a:pt x="427" y="1811"/>
                    </a:lnTo>
                    <a:lnTo>
                      <a:pt x="427" y="1812"/>
                    </a:lnTo>
                    <a:lnTo>
                      <a:pt x="428" y="1814"/>
                    </a:lnTo>
                    <a:lnTo>
                      <a:pt x="429" y="1814"/>
                    </a:lnTo>
                    <a:lnTo>
                      <a:pt x="429" y="1815"/>
                    </a:lnTo>
                    <a:lnTo>
                      <a:pt x="432" y="1818"/>
                    </a:lnTo>
                    <a:lnTo>
                      <a:pt x="434" y="1819"/>
                    </a:lnTo>
                    <a:lnTo>
                      <a:pt x="437" y="1818"/>
                    </a:lnTo>
                    <a:lnTo>
                      <a:pt x="438" y="1820"/>
                    </a:lnTo>
                    <a:lnTo>
                      <a:pt x="439" y="1820"/>
                    </a:lnTo>
                    <a:lnTo>
                      <a:pt x="439" y="1827"/>
                    </a:lnTo>
                    <a:lnTo>
                      <a:pt x="440" y="1828"/>
                    </a:lnTo>
                    <a:lnTo>
                      <a:pt x="440" y="1829"/>
                    </a:lnTo>
                    <a:lnTo>
                      <a:pt x="439" y="1829"/>
                    </a:lnTo>
                    <a:lnTo>
                      <a:pt x="439" y="1831"/>
                    </a:lnTo>
                    <a:lnTo>
                      <a:pt x="438" y="1832"/>
                    </a:lnTo>
                    <a:lnTo>
                      <a:pt x="437" y="1832"/>
                    </a:lnTo>
                    <a:lnTo>
                      <a:pt x="437" y="1833"/>
                    </a:lnTo>
                    <a:lnTo>
                      <a:pt x="435" y="1833"/>
                    </a:lnTo>
                    <a:lnTo>
                      <a:pt x="432" y="1832"/>
                    </a:lnTo>
                    <a:lnTo>
                      <a:pt x="431" y="1831"/>
                    </a:lnTo>
                    <a:lnTo>
                      <a:pt x="429" y="1831"/>
                    </a:lnTo>
                    <a:lnTo>
                      <a:pt x="429" y="1833"/>
                    </a:lnTo>
                    <a:lnTo>
                      <a:pt x="429" y="1833"/>
                    </a:lnTo>
                    <a:lnTo>
                      <a:pt x="427" y="1832"/>
                    </a:lnTo>
                    <a:lnTo>
                      <a:pt x="426" y="1832"/>
                    </a:lnTo>
                    <a:lnTo>
                      <a:pt x="424" y="1833"/>
                    </a:lnTo>
                    <a:lnTo>
                      <a:pt x="423" y="1832"/>
                    </a:lnTo>
                    <a:lnTo>
                      <a:pt x="422" y="1832"/>
                    </a:lnTo>
                    <a:lnTo>
                      <a:pt x="421" y="1833"/>
                    </a:lnTo>
                    <a:lnTo>
                      <a:pt x="419" y="1833"/>
                    </a:lnTo>
                    <a:lnTo>
                      <a:pt x="419" y="1832"/>
                    </a:lnTo>
                    <a:lnTo>
                      <a:pt x="417" y="1832"/>
                    </a:lnTo>
                    <a:lnTo>
                      <a:pt x="418" y="1831"/>
                    </a:lnTo>
                    <a:lnTo>
                      <a:pt x="416" y="1830"/>
                    </a:lnTo>
                    <a:lnTo>
                      <a:pt x="413" y="1830"/>
                    </a:lnTo>
                    <a:lnTo>
                      <a:pt x="409" y="1830"/>
                    </a:lnTo>
                    <a:lnTo>
                      <a:pt x="408" y="1832"/>
                    </a:lnTo>
                    <a:lnTo>
                      <a:pt x="406" y="1832"/>
                    </a:lnTo>
                    <a:lnTo>
                      <a:pt x="405" y="1833"/>
                    </a:lnTo>
                    <a:lnTo>
                      <a:pt x="403" y="1833"/>
                    </a:lnTo>
                    <a:lnTo>
                      <a:pt x="403" y="1833"/>
                    </a:lnTo>
                    <a:lnTo>
                      <a:pt x="403" y="1833"/>
                    </a:lnTo>
                    <a:lnTo>
                      <a:pt x="402" y="1834"/>
                    </a:lnTo>
                    <a:lnTo>
                      <a:pt x="401" y="1835"/>
                    </a:lnTo>
                    <a:lnTo>
                      <a:pt x="400" y="1835"/>
                    </a:lnTo>
                    <a:lnTo>
                      <a:pt x="399" y="1838"/>
                    </a:lnTo>
                    <a:lnTo>
                      <a:pt x="398" y="1838"/>
                    </a:lnTo>
                    <a:lnTo>
                      <a:pt x="398" y="1842"/>
                    </a:lnTo>
                    <a:lnTo>
                      <a:pt x="398" y="1843"/>
                    </a:lnTo>
                    <a:lnTo>
                      <a:pt x="401" y="1843"/>
                    </a:lnTo>
                    <a:lnTo>
                      <a:pt x="401" y="1845"/>
                    </a:lnTo>
                    <a:lnTo>
                      <a:pt x="404" y="1845"/>
                    </a:lnTo>
                    <a:lnTo>
                      <a:pt x="404" y="1846"/>
                    </a:lnTo>
                    <a:lnTo>
                      <a:pt x="405" y="1846"/>
                    </a:lnTo>
                    <a:lnTo>
                      <a:pt x="405" y="1848"/>
                    </a:lnTo>
                    <a:lnTo>
                      <a:pt x="404" y="1849"/>
                    </a:lnTo>
                    <a:lnTo>
                      <a:pt x="404" y="1850"/>
                    </a:lnTo>
                    <a:lnTo>
                      <a:pt x="403" y="1850"/>
                    </a:lnTo>
                    <a:lnTo>
                      <a:pt x="402" y="1851"/>
                    </a:lnTo>
                    <a:lnTo>
                      <a:pt x="402" y="1852"/>
                    </a:lnTo>
                    <a:lnTo>
                      <a:pt x="400" y="1853"/>
                    </a:lnTo>
                    <a:lnTo>
                      <a:pt x="400" y="1855"/>
                    </a:lnTo>
                    <a:lnTo>
                      <a:pt x="401" y="1857"/>
                    </a:lnTo>
                    <a:lnTo>
                      <a:pt x="398" y="1858"/>
                    </a:lnTo>
                    <a:lnTo>
                      <a:pt x="398" y="1859"/>
                    </a:lnTo>
                    <a:lnTo>
                      <a:pt x="398" y="1859"/>
                    </a:lnTo>
                    <a:lnTo>
                      <a:pt x="398" y="1861"/>
                    </a:lnTo>
                    <a:lnTo>
                      <a:pt x="397" y="1862"/>
                    </a:lnTo>
                    <a:lnTo>
                      <a:pt x="396" y="1861"/>
                    </a:lnTo>
                    <a:lnTo>
                      <a:pt x="395" y="1860"/>
                    </a:lnTo>
                    <a:lnTo>
                      <a:pt x="393" y="1860"/>
                    </a:lnTo>
                    <a:lnTo>
                      <a:pt x="391" y="1860"/>
                    </a:lnTo>
                    <a:lnTo>
                      <a:pt x="391" y="1860"/>
                    </a:lnTo>
                    <a:lnTo>
                      <a:pt x="391" y="1860"/>
                    </a:lnTo>
                    <a:lnTo>
                      <a:pt x="388" y="1859"/>
                    </a:lnTo>
                    <a:lnTo>
                      <a:pt x="388" y="1860"/>
                    </a:lnTo>
                    <a:lnTo>
                      <a:pt x="389" y="1860"/>
                    </a:lnTo>
                    <a:lnTo>
                      <a:pt x="389" y="1860"/>
                    </a:lnTo>
                    <a:lnTo>
                      <a:pt x="385" y="1860"/>
                    </a:lnTo>
                    <a:lnTo>
                      <a:pt x="384" y="1860"/>
                    </a:lnTo>
                    <a:lnTo>
                      <a:pt x="384" y="1862"/>
                    </a:lnTo>
                    <a:lnTo>
                      <a:pt x="382" y="1862"/>
                    </a:lnTo>
                    <a:lnTo>
                      <a:pt x="382" y="1861"/>
                    </a:lnTo>
                    <a:lnTo>
                      <a:pt x="382" y="1859"/>
                    </a:lnTo>
                    <a:lnTo>
                      <a:pt x="380" y="1858"/>
                    </a:lnTo>
                    <a:lnTo>
                      <a:pt x="379" y="1859"/>
                    </a:lnTo>
                    <a:lnTo>
                      <a:pt x="376" y="1859"/>
                    </a:lnTo>
                    <a:lnTo>
                      <a:pt x="368" y="1861"/>
                    </a:lnTo>
                    <a:lnTo>
                      <a:pt x="367" y="1862"/>
                    </a:lnTo>
                    <a:lnTo>
                      <a:pt x="367" y="1865"/>
                    </a:lnTo>
                    <a:lnTo>
                      <a:pt x="366" y="1866"/>
                    </a:lnTo>
                    <a:lnTo>
                      <a:pt x="366" y="1867"/>
                    </a:lnTo>
                    <a:lnTo>
                      <a:pt x="362" y="1870"/>
                    </a:lnTo>
                    <a:lnTo>
                      <a:pt x="362" y="1870"/>
                    </a:lnTo>
                    <a:lnTo>
                      <a:pt x="360" y="1872"/>
                    </a:lnTo>
                    <a:lnTo>
                      <a:pt x="360" y="1874"/>
                    </a:lnTo>
                    <a:lnTo>
                      <a:pt x="359" y="1874"/>
                    </a:lnTo>
                    <a:lnTo>
                      <a:pt x="359" y="1876"/>
                    </a:lnTo>
                    <a:lnTo>
                      <a:pt x="360" y="1879"/>
                    </a:lnTo>
                    <a:lnTo>
                      <a:pt x="360" y="1883"/>
                    </a:lnTo>
                    <a:lnTo>
                      <a:pt x="361" y="1883"/>
                    </a:lnTo>
                    <a:lnTo>
                      <a:pt x="361" y="1885"/>
                    </a:lnTo>
                    <a:lnTo>
                      <a:pt x="361" y="1887"/>
                    </a:lnTo>
                    <a:lnTo>
                      <a:pt x="360" y="1887"/>
                    </a:lnTo>
                    <a:lnTo>
                      <a:pt x="360" y="1893"/>
                    </a:lnTo>
                    <a:lnTo>
                      <a:pt x="363" y="1894"/>
                    </a:lnTo>
                    <a:lnTo>
                      <a:pt x="363" y="1896"/>
                    </a:lnTo>
                    <a:lnTo>
                      <a:pt x="361" y="1896"/>
                    </a:lnTo>
                    <a:lnTo>
                      <a:pt x="361" y="1897"/>
                    </a:lnTo>
                    <a:lnTo>
                      <a:pt x="360" y="1896"/>
                    </a:lnTo>
                    <a:lnTo>
                      <a:pt x="359" y="1897"/>
                    </a:lnTo>
                    <a:lnTo>
                      <a:pt x="358" y="1897"/>
                    </a:lnTo>
                    <a:lnTo>
                      <a:pt x="356" y="1898"/>
                    </a:lnTo>
                    <a:lnTo>
                      <a:pt x="353" y="1901"/>
                    </a:lnTo>
                    <a:lnTo>
                      <a:pt x="349" y="1900"/>
                    </a:lnTo>
                    <a:lnTo>
                      <a:pt x="349" y="1899"/>
                    </a:lnTo>
                    <a:lnTo>
                      <a:pt x="348" y="1900"/>
                    </a:lnTo>
                    <a:lnTo>
                      <a:pt x="346" y="1900"/>
                    </a:lnTo>
                    <a:lnTo>
                      <a:pt x="346" y="1899"/>
                    </a:lnTo>
                    <a:lnTo>
                      <a:pt x="344" y="1899"/>
                    </a:lnTo>
                    <a:lnTo>
                      <a:pt x="344" y="1898"/>
                    </a:lnTo>
                    <a:lnTo>
                      <a:pt x="341" y="1898"/>
                    </a:lnTo>
                    <a:lnTo>
                      <a:pt x="341" y="1895"/>
                    </a:lnTo>
                    <a:lnTo>
                      <a:pt x="339" y="1894"/>
                    </a:lnTo>
                    <a:lnTo>
                      <a:pt x="339" y="1892"/>
                    </a:lnTo>
                    <a:lnTo>
                      <a:pt x="338" y="1891"/>
                    </a:lnTo>
                    <a:lnTo>
                      <a:pt x="337" y="1887"/>
                    </a:lnTo>
                    <a:lnTo>
                      <a:pt x="334" y="1886"/>
                    </a:lnTo>
                    <a:lnTo>
                      <a:pt x="328" y="1885"/>
                    </a:lnTo>
                    <a:lnTo>
                      <a:pt x="326" y="1886"/>
                    </a:lnTo>
                    <a:lnTo>
                      <a:pt x="326" y="1887"/>
                    </a:lnTo>
                    <a:lnTo>
                      <a:pt x="325" y="1887"/>
                    </a:lnTo>
                    <a:lnTo>
                      <a:pt x="324" y="1891"/>
                    </a:lnTo>
                    <a:lnTo>
                      <a:pt x="321" y="1891"/>
                    </a:lnTo>
                    <a:lnTo>
                      <a:pt x="321" y="1891"/>
                    </a:lnTo>
                    <a:lnTo>
                      <a:pt x="320" y="1891"/>
                    </a:lnTo>
                    <a:lnTo>
                      <a:pt x="320" y="1889"/>
                    </a:lnTo>
                    <a:lnTo>
                      <a:pt x="319" y="1888"/>
                    </a:lnTo>
                    <a:lnTo>
                      <a:pt x="320" y="1887"/>
                    </a:lnTo>
                    <a:lnTo>
                      <a:pt x="319" y="1887"/>
                    </a:lnTo>
                    <a:lnTo>
                      <a:pt x="319" y="1886"/>
                    </a:lnTo>
                    <a:lnTo>
                      <a:pt x="320" y="1886"/>
                    </a:lnTo>
                    <a:lnTo>
                      <a:pt x="320" y="1885"/>
                    </a:lnTo>
                    <a:lnTo>
                      <a:pt x="320" y="1885"/>
                    </a:lnTo>
                    <a:lnTo>
                      <a:pt x="321" y="1883"/>
                    </a:lnTo>
                    <a:lnTo>
                      <a:pt x="323" y="1881"/>
                    </a:lnTo>
                    <a:lnTo>
                      <a:pt x="323" y="1880"/>
                    </a:lnTo>
                    <a:lnTo>
                      <a:pt x="324" y="1879"/>
                    </a:lnTo>
                    <a:lnTo>
                      <a:pt x="323" y="1876"/>
                    </a:lnTo>
                    <a:lnTo>
                      <a:pt x="322" y="1876"/>
                    </a:lnTo>
                    <a:lnTo>
                      <a:pt x="321" y="1871"/>
                    </a:lnTo>
                    <a:lnTo>
                      <a:pt x="320" y="1871"/>
                    </a:lnTo>
                    <a:lnTo>
                      <a:pt x="320" y="1870"/>
                    </a:lnTo>
                    <a:lnTo>
                      <a:pt x="322" y="1869"/>
                    </a:lnTo>
                    <a:lnTo>
                      <a:pt x="322" y="1867"/>
                    </a:lnTo>
                    <a:lnTo>
                      <a:pt x="321" y="1867"/>
                    </a:lnTo>
                    <a:lnTo>
                      <a:pt x="320" y="1866"/>
                    </a:lnTo>
                    <a:lnTo>
                      <a:pt x="323" y="1862"/>
                    </a:lnTo>
                    <a:lnTo>
                      <a:pt x="321" y="1860"/>
                    </a:lnTo>
                    <a:lnTo>
                      <a:pt x="320" y="1860"/>
                    </a:lnTo>
                    <a:lnTo>
                      <a:pt x="321" y="1855"/>
                    </a:lnTo>
                    <a:lnTo>
                      <a:pt x="320" y="1855"/>
                    </a:lnTo>
                    <a:lnTo>
                      <a:pt x="320" y="1853"/>
                    </a:lnTo>
                    <a:lnTo>
                      <a:pt x="319" y="1852"/>
                    </a:lnTo>
                    <a:lnTo>
                      <a:pt x="318" y="1851"/>
                    </a:lnTo>
                    <a:lnTo>
                      <a:pt x="317" y="1852"/>
                    </a:lnTo>
                    <a:lnTo>
                      <a:pt x="317" y="1849"/>
                    </a:lnTo>
                    <a:lnTo>
                      <a:pt x="316" y="1849"/>
                    </a:lnTo>
                    <a:lnTo>
                      <a:pt x="314" y="1849"/>
                    </a:lnTo>
                    <a:lnTo>
                      <a:pt x="313" y="1850"/>
                    </a:lnTo>
                    <a:lnTo>
                      <a:pt x="312" y="1851"/>
                    </a:lnTo>
                    <a:lnTo>
                      <a:pt x="312" y="1851"/>
                    </a:lnTo>
                    <a:lnTo>
                      <a:pt x="311" y="1851"/>
                    </a:lnTo>
                    <a:lnTo>
                      <a:pt x="311" y="1850"/>
                    </a:lnTo>
                    <a:lnTo>
                      <a:pt x="311" y="1849"/>
                    </a:lnTo>
                    <a:lnTo>
                      <a:pt x="312" y="1849"/>
                    </a:lnTo>
                    <a:lnTo>
                      <a:pt x="312" y="1848"/>
                    </a:lnTo>
                    <a:lnTo>
                      <a:pt x="313" y="1848"/>
                    </a:lnTo>
                    <a:lnTo>
                      <a:pt x="314" y="1848"/>
                    </a:lnTo>
                    <a:lnTo>
                      <a:pt x="315" y="1847"/>
                    </a:lnTo>
                    <a:lnTo>
                      <a:pt x="316" y="1848"/>
                    </a:lnTo>
                    <a:lnTo>
                      <a:pt x="316" y="1848"/>
                    </a:lnTo>
                    <a:lnTo>
                      <a:pt x="317" y="1849"/>
                    </a:lnTo>
                    <a:lnTo>
                      <a:pt x="319" y="1847"/>
                    </a:lnTo>
                    <a:lnTo>
                      <a:pt x="320" y="1845"/>
                    </a:lnTo>
                    <a:lnTo>
                      <a:pt x="320" y="1844"/>
                    </a:lnTo>
                    <a:lnTo>
                      <a:pt x="320" y="1844"/>
                    </a:lnTo>
                    <a:lnTo>
                      <a:pt x="321" y="1839"/>
                    </a:lnTo>
                    <a:lnTo>
                      <a:pt x="324" y="1839"/>
                    </a:lnTo>
                    <a:lnTo>
                      <a:pt x="325" y="1836"/>
                    </a:lnTo>
                    <a:lnTo>
                      <a:pt x="325" y="1836"/>
                    </a:lnTo>
                    <a:lnTo>
                      <a:pt x="326" y="1835"/>
                    </a:lnTo>
                    <a:lnTo>
                      <a:pt x="332" y="1836"/>
                    </a:lnTo>
                    <a:lnTo>
                      <a:pt x="333" y="1834"/>
                    </a:lnTo>
                    <a:lnTo>
                      <a:pt x="332" y="1834"/>
                    </a:lnTo>
                    <a:lnTo>
                      <a:pt x="332" y="1831"/>
                    </a:lnTo>
                    <a:lnTo>
                      <a:pt x="333" y="1830"/>
                    </a:lnTo>
                    <a:lnTo>
                      <a:pt x="333" y="1829"/>
                    </a:lnTo>
                    <a:lnTo>
                      <a:pt x="341" y="1829"/>
                    </a:lnTo>
                    <a:lnTo>
                      <a:pt x="343" y="1829"/>
                    </a:lnTo>
                    <a:lnTo>
                      <a:pt x="343" y="1830"/>
                    </a:lnTo>
                    <a:lnTo>
                      <a:pt x="343" y="1831"/>
                    </a:lnTo>
                    <a:lnTo>
                      <a:pt x="346" y="1832"/>
                    </a:lnTo>
                    <a:lnTo>
                      <a:pt x="348" y="1832"/>
                    </a:lnTo>
                    <a:lnTo>
                      <a:pt x="349" y="1830"/>
                    </a:lnTo>
                    <a:lnTo>
                      <a:pt x="350" y="1830"/>
                    </a:lnTo>
                    <a:lnTo>
                      <a:pt x="350" y="1828"/>
                    </a:lnTo>
                    <a:lnTo>
                      <a:pt x="352" y="1828"/>
                    </a:lnTo>
                    <a:lnTo>
                      <a:pt x="354" y="1829"/>
                    </a:lnTo>
                    <a:lnTo>
                      <a:pt x="356" y="1829"/>
                    </a:lnTo>
                    <a:lnTo>
                      <a:pt x="356" y="1830"/>
                    </a:lnTo>
                    <a:lnTo>
                      <a:pt x="355" y="1830"/>
                    </a:lnTo>
                    <a:lnTo>
                      <a:pt x="355" y="1832"/>
                    </a:lnTo>
                    <a:lnTo>
                      <a:pt x="353" y="1833"/>
                    </a:lnTo>
                    <a:lnTo>
                      <a:pt x="353" y="1834"/>
                    </a:lnTo>
                    <a:lnTo>
                      <a:pt x="355" y="1834"/>
                    </a:lnTo>
                    <a:lnTo>
                      <a:pt x="355" y="1835"/>
                    </a:lnTo>
                    <a:lnTo>
                      <a:pt x="358" y="1835"/>
                    </a:lnTo>
                    <a:lnTo>
                      <a:pt x="359" y="1834"/>
                    </a:lnTo>
                    <a:lnTo>
                      <a:pt x="359" y="1833"/>
                    </a:lnTo>
                    <a:lnTo>
                      <a:pt x="360" y="1834"/>
                    </a:lnTo>
                    <a:lnTo>
                      <a:pt x="360" y="1833"/>
                    </a:lnTo>
                    <a:lnTo>
                      <a:pt x="361" y="1832"/>
                    </a:lnTo>
                    <a:lnTo>
                      <a:pt x="363" y="1833"/>
                    </a:lnTo>
                    <a:lnTo>
                      <a:pt x="363" y="1836"/>
                    </a:lnTo>
                    <a:lnTo>
                      <a:pt x="364" y="1838"/>
                    </a:lnTo>
                    <a:lnTo>
                      <a:pt x="367" y="1838"/>
                    </a:lnTo>
                    <a:lnTo>
                      <a:pt x="367" y="1838"/>
                    </a:lnTo>
                    <a:lnTo>
                      <a:pt x="370" y="1838"/>
                    </a:lnTo>
                    <a:lnTo>
                      <a:pt x="374" y="1836"/>
                    </a:lnTo>
                    <a:lnTo>
                      <a:pt x="374" y="1835"/>
                    </a:lnTo>
                    <a:lnTo>
                      <a:pt x="374" y="1833"/>
                    </a:lnTo>
                    <a:lnTo>
                      <a:pt x="377" y="1832"/>
                    </a:lnTo>
                    <a:lnTo>
                      <a:pt x="376" y="1829"/>
                    </a:lnTo>
                    <a:lnTo>
                      <a:pt x="377" y="1827"/>
                    </a:lnTo>
                    <a:lnTo>
                      <a:pt x="380" y="1827"/>
                    </a:lnTo>
                    <a:lnTo>
                      <a:pt x="380" y="1826"/>
                    </a:lnTo>
                    <a:lnTo>
                      <a:pt x="382" y="1825"/>
                    </a:lnTo>
                    <a:lnTo>
                      <a:pt x="382" y="1825"/>
                    </a:lnTo>
                    <a:lnTo>
                      <a:pt x="384" y="1825"/>
                    </a:lnTo>
                    <a:lnTo>
                      <a:pt x="385" y="1824"/>
                    </a:lnTo>
                    <a:lnTo>
                      <a:pt x="386" y="1824"/>
                    </a:lnTo>
                    <a:lnTo>
                      <a:pt x="388" y="1822"/>
                    </a:lnTo>
                    <a:lnTo>
                      <a:pt x="389" y="1822"/>
                    </a:lnTo>
                    <a:lnTo>
                      <a:pt x="388" y="1821"/>
                    </a:lnTo>
                    <a:lnTo>
                      <a:pt x="390" y="1820"/>
                    </a:lnTo>
                    <a:lnTo>
                      <a:pt x="394" y="1819"/>
                    </a:lnTo>
                    <a:lnTo>
                      <a:pt x="395" y="1818"/>
                    </a:lnTo>
                    <a:lnTo>
                      <a:pt x="400" y="1818"/>
                    </a:lnTo>
                    <a:lnTo>
                      <a:pt x="400" y="1818"/>
                    </a:lnTo>
                    <a:lnTo>
                      <a:pt x="401" y="1819"/>
                    </a:lnTo>
                    <a:lnTo>
                      <a:pt x="402" y="1820"/>
                    </a:lnTo>
                    <a:lnTo>
                      <a:pt x="402" y="1821"/>
                    </a:lnTo>
                    <a:lnTo>
                      <a:pt x="403" y="1822"/>
                    </a:lnTo>
                    <a:lnTo>
                      <a:pt x="404" y="1824"/>
                    </a:lnTo>
                    <a:lnTo>
                      <a:pt x="405" y="1824"/>
                    </a:lnTo>
                    <a:lnTo>
                      <a:pt x="407" y="1824"/>
                    </a:lnTo>
                    <a:lnTo>
                      <a:pt x="408" y="1823"/>
                    </a:lnTo>
                    <a:lnTo>
                      <a:pt x="409" y="1822"/>
                    </a:lnTo>
                    <a:lnTo>
                      <a:pt x="409" y="1822"/>
                    </a:lnTo>
                    <a:lnTo>
                      <a:pt x="411" y="1823"/>
                    </a:lnTo>
                    <a:lnTo>
                      <a:pt x="413" y="1823"/>
                    </a:lnTo>
                    <a:lnTo>
                      <a:pt x="414" y="1823"/>
                    </a:lnTo>
                    <a:lnTo>
                      <a:pt x="416" y="1821"/>
                    </a:lnTo>
                    <a:lnTo>
                      <a:pt x="415" y="1819"/>
                    </a:lnTo>
                    <a:lnTo>
                      <a:pt x="415" y="1816"/>
                    </a:lnTo>
                    <a:lnTo>
                      <a:pt x="416" y="1815"/>
                    </a:lnTo>
                    <a:lnTo>
                      <a:pt x="416" y="1815"/>
                    </a:lnTo>
                    <a:lnTo>
                      <a:pt x="416" y="1814"/>
                    </a:lnTo>
                    <a:lnTo>
                      <a:pt x="418" y="1814"/>
                    </a:lnTo>
                    <a:lnTo>
                      <a:pt x="418" y="1815"/>
                    </a:lnTo>
                    <a:lnTo>
                      <a:pt x="421" y="1815"/>
                    </a:lnTo>
                    <a:lnTo>
                      <a:pt x="423" y="1814"/>
                    </a:lnTo>
                    <a:lnTo>
                      <a:pt x="423" y="1808"/>
                    </a:lnTo>
                    <a:lnTo>
                      <a:pt x="426" y="1807"/>
                    </a:lnTo>
                    <a:lnTo>
                      <a:pt x="426" y="1807"/>
                    </a:lnTo>
                    <a:close/>
                    <a:moveTo>
                      <a:pt x="1042" y="1803"/>
                    </a:moveTo>
                    <a:lnTo>
                      <a:pt x="1043" y="1804"/>
                    </a:lnTo>
                    <a:lnTo>
                      <a:pt x="1042" y="1805"/>
                    </a:lnTo>
                    <a:lnTo>
                      <a:pt x="1042" y="1807"/>
                    </a:lnTo>
                    <a:lnTo>
                      <a:pt x="1040" y="1808"/>
                    </a:lnTo>
                    <a:lnTo>
                      <a:pt x="1040" y="1811"/>
                    </a:lnTo>
                    <a:lnTo>
                      <a:pt x="1037" y="1814"/>
                    </a:lnTo>
                    <a:lnTo>
                      <a:pt x="1035" y="1815"/>
                    </a:lnTo>
                    <a:lnTo>
                      <a:pt x="1033" y="1819"/>
                    </a:lnTo>
                    <a:lnTo>
                      <a:pt x="1030" y="1820"/>
                    </a:lnTo>
                    <a:lnTo>
                      <a:pt x="1030" y="1823"/>
                    </a:lnTo>
                    <a:lnTo>
                      <a:pt x="1029" y="1823"/>
                    </a:lnTo>
                    <a:lnTo>
                      <a:pt x="1028" y="1825"/>
                    </a:lnTo>
                    <a:lnTo>
                      <a:pt x="1026" y="1825"/>
                    </a:lnTo>
                    <a:lnTo>
                      <a:pt x="1025" y="1829"/>
                    </a:lnTo>
                    <a:lnTo>
                      <a:pt x="1020" y="1833"/>
                    </a:lnTo>
                    <a:lnTo>
                      <a:pt x="1018" y="1836"/>
                    </a:lnTo>
                    <a:lnTo>
                      <a:pt x="1015" y="1838"/>
                    </a:lnTo>
                    <a:lnTo>
                      <a:pt x="1014" y="1841"/>
                    </a:lnTo>
                    <a:lnTo>
                      <a:pt x="1013" y="1843"/>
                    </a:lnTo>
                    <a:lnTo>
                      <a:pt x="1013" y="1845"/>
                    </a:lnTo>
                    <a:lnTo>
                      <a:pt x="1011" y="1846"/>
                    </a:lnTo>
                    <a:lnTo>
                      <a:pt x="1010" y="1849"/>
                    </a:lnTo>
                    <a:lnTo>
                      <a:pt x="1008" y="1850"/>
                    </a:lnTo>
                    <a:lnTo>
                      <a:pt x="1007" y="1854"/>
                    </a:lnTo>
                    <a:lnTo>
                      <a:pt x="1005" y="1855"/>
                    </a:lnTo>
                    <a:lnTo>
                      <a:pt x="1002" y="1856"/>
                    </a:lnTo>
                    <a:lnTo>
                      <a:pt x="1001" y="1857"/>
                    </a:lnTo>
                    <a:lnTo>
                      <a:pt x="997" y="1859"/>
                    </a:lnTo>
                    <a:lnTo>
                      <a:pt x="996" y="1860"/>
                    </a:lnTo>
                    <a:lnTo>
                      <a:pt x="993" y="1862"/>
                    </a:lnTo>
                    <a:lnTo>
                      <a:pt x="992" y="1864"/>
                    </a:lnTo>
                    <a:lnTo>
                      <a:pt x="992" y="1864"/>
                    </a:lnTo>
                    <a:lnTo>
                      <a:pt x="989" y="1866"/>
                    </a:lnTo>
                    <a:lnTo>
                      <a:pt x="988" y="1869"/>
                    </a:lnTo>
                    <a:lnTo>
                      <a:pt x="985" y="1872"/>
                    </a:lnTo>
                    <a:lnTo>
                      <a:pt x="984" y="1872"/>
                    </a:lnTo>
                    <a:lnTo>
                      <a:pt x="983" y="1874"/>
                    </a:lnTo>
                    <a:lnTo>
                      <a:pt x="976" y="1878"/>
                    </a:lnTo>
                    <a:lnTo>
                      <a:pt x="973" y="1880"/>
                    </a:lnTo>
                    <a:lnTo>
                      <a:pt x="970" y="1882"/>
                    </a:lnTo>
                    <a:lnTo>
                      <a:pt x="969" y="1883"/>
                    </a:lnTo>
                    <a:lnTo>
                      <a:pt x="965" y="1884"/>
                    </a:lnTo>
                    <a:lnTo>
                      <a:pt x="965" y="1885"/>
                    </a:lnTo>
                    <a:lnTo>
                      <a:pt x="963" y="1884"/>
                    </a:lnTo>
                    <a:lnTo>
                      <a:pt x="965" y="1881"/>
                    </a:lnTo>
                    <a:lnTo>
                      <a:pt x="966" y="1880"/>
                    </a:lnTo>
                    <a:lnTo>
                      <a:pt x="966" y="1880"/>
                    </a:lnTo>
                    <a:lnTo>
                      <a:pt x="968" y="1877"/>
                    </a:lnTo>
                    <a:lnTo>
                      <a:pt x="973" y="1873"/>
                    </a:lnTo>
                    <a:lnTo>
                      <a:pt x="974" y="1872"/>
                    </a:lnTo>
                    <a:lnTo>
                      <a:pt x="974" y="1869"/>
                    </a:lnTo>
                    <a:lnTo>
                      <a:pt x="974" y="1865"/>
                    </a:lnTo>
                    <a:lnTo>
                      <a:pt x="975" y="1862"/>
                    </a:lnTo>
                    <a:lnTo>
                      <a:pt x="974" y="1859"/>
                    </a:lnTo>
                    <a:lnTo>
                      <a:pt x="975" y="1859"/>
                    </a:lnTo>
                    <a:lnTo>
                      <a:pt x="976" y="1857"/>
                    </a:lnTo>
                    <a:lnTo>
                      <a:pt x="975" y="1856"/>
                    </a:lnTo>
                    <a:lnTo>
                      <a:pt x="974" y="1856"/>
                    </a:lnTo>
                    <a:lnTo>
                      <a:pt x="972" y="1859"/>
                    </a:lnTo>
                    <a:lnTo>
                      <a:pt x="970" y="1859"/>
                    </a:lnTo>
                    <a:lnTo>
                      <a:pt x="971" y="1859"/>
                    </a:lnTo>
                    <a:lnTo>
                      <a:pt x="971" y="1860"/>
                    </a:lnTo>
                    <a:lnTo>
                      <a:pt x="967" y="1860"/>
                    </a:lnTo>
                    <a:lnTo>
                      <a:pt x="965" y="1861"/>
                    </a:lnTo>
                    <a:lnTo>
                      <a:pt x="964" y="1861"/>
                    </a:lnTo>
                    <a:lnTo>
                      <a:pt x="965" y="1860"/>
                    </a:lnTo>
                    <a:lnTo>
                      <a:pt x="965" y="1859"/>
                    </a:lnTo>
                    <a:lnTo>
                      <a:pt x="966" y="1859"/>
                    </a:lnTo>
                    <a:lnTo>
                      <a:pt x="969" y="1856"/>
                    </a:lnTo>
                    <a:lnTo>
                      <a:pt x="969" y="1856"/>
                    </a:lnTo>
                    <a:lnTo>
                      <a:pt x="971" y="1856"/>
                    </a:lnTo>
                    <a:lnTo>
                      <a:pt x="972" y="1854"/>
                    </a:lnTo>
                    <a:lnTo>
                      <a:pt x="975" y="1855"/>
                    </a:lnTo>
                    <a:lnTo>
                      <a:pt x="976" y="1854"/>
                    </a:lnTo>
                    <a:lnTo>
                      <a:pt x="976" y="1853"/>
                    </a:lnTo>
                    <a:lnTo>
                      <a:pt x="977" y="1855"/>
                    </a:lnTo>
                    <a:lnTo>
                      <a:pt x="978" y="1855"/>
                    </a:lnTo>
                    <a:lnTo>
                      <a:pt x="981" y="1854"/>
                    </a:lnTo>
                    <a:lnTo>
                      <a:pt x="982" y="1853"/>
                    </a:lnTo>
                    <a:lnTo>
                      <a:pt x="983" y="1853"/>
                    </a:lnTo>
                    <a:lnTo>
                      <a:pt x="984" y="1851"/>
                    </a:lnTo>
                    <a:lnTo>
                      <a:pt x="988" y="1850"/>
                    </a:lnTo>
                    <a:lnTo>
                      <a:pt x="989" y="1850"/>
                    </a:lnTo>
                    <a:lnTo>
                      <a:pt x="992" y="1847"/>
                    </a:lnTo>
                    <a:lnTo>
                      <a:pt x="994" y="1847"/>
                    </a:lnTo>
                    <a:lnTo>
                      <a:pt x="995" y="1844"/>
                    </a:lnTo>
                    <a:lnTo>
                      <a:pt x="995" y="1843"/>
                    </a:lnTo>
                    <a:lnTo>
                      <a:pt x="995" y="1842"/>
                    </a:lnTo>
                    <a:lnTo>
                      <a:pt x="998" y="1841"/>
                    </a:lnTo>
                    <a:lnTo>
                      <a:pt x="998" y="1843"/>
                    </a:lnTo>
                    <a:lnTo>
                      <a:pt x="999" y="1843"/>
                    </a:lnTo>
                    <a:lnTo>
                      <a:pt x="999" y="1841"/>
                    </a:lnTo>
                    <a:lnTo>
                      <a:pt x="999" y="1841"/>
                    </a:lnTo>
                    <a:lnTo>
                      <a:pt x="999" y="1840"/>
                    </a:lnTo>
                    <a:lnTo>
                      <a:pt x="999" y="1839"/>
                    </a:lnTo>
                    <a:lnTo>
                      <a:pt x="1004" y="1836"/>
                    </a:lnTo>
                    <a:lnTo>
                      <a:pt x="1005" y="1834"/>
                    </a:lnTo>
                    <a:lnTo>
                      <a:pt x="1005" y="1833"/>
                    </a:lnTo>
                    <a:lnTo>
                      <a:pt x="1008" y="1831"/>
                    </a:lnTo>
                    <a:lnTo>
                      <a:pt x="1010" y="1825"/>
                    </a:lnTo>
                    <a:lnTo>
                      <a:pt x="1012" y="1824"/>
                    </a:lnTo>
                    <a:lnTo>
                      <a:pt x="1012" y="1823"/>
                    </a:lnTo>
                    <a:lnTo>
                      <a:pt x="1014" y="1822"/>
                    </a:lnTo>
                    <a:lnTo>
                      <a:pt x="1014" y="1820"/>
                    </a:lnTo>
                    <a:lnTo>
                      <a:pt x="1015" y="1820"/>
                    </a:lnTo>
                    <a:lnTo>
                      <a:pt x="1018" y="1818"/>
                    </a:lnTo>
                    <a:lnTo>
                      <a:pt x="1018" y="1816"/>
                    </a:lnTo>
                    <a:lnTo>
                      <a:pt x="1018" y="1815"/>
                    </a:lnTo>
                    <a:lnTo>
                      <a:pt x="1020" y="1814"/>
                    </a:lnTo>
                    <a:lnTo>
                      <a:pt x="1020" y="1814"/>
                    </a:lnTo>
                    <a:lnTo>
                      <a:pt x="1021" y="1814"/>
                    </a:lnTo>
                    <a:lnTo>
                      <a:pt x="1021" y="1815"/>
                    </a:lnTo>
                    <a:lnTo>
                      <a:pt x="1023" y="1814"/>
                    </a:lnTo>
                    <a:lnTo>
                      <a:pt x="1023" y="1813"/>
                    </a:lnTo>
                    <a:lnTo>
                      <a:pt x="1024" y="1811"/>
                    </a:lnTo>
                    <a:lnTo>
                      <a:pt x="1024" y="1811"/>
                    </a:lnTo>
                    <a:lnTo>
                      <a:pt x="1023" y="1811"/>
                    </a:lnTo>
                    <a:lnTo>
                      <a:pt x="1022" y="1810"/>
                    </a:lnTo>
                    <a:lnTo>
                      <a:pt x="1022" y="1809"/>
                    </a:lnTo>
                    <a:lnTo>
                      <a:pt x="1023" y="1808"/>
                    </a:lnTo>
                    <a:lnTo>
                      <a:pt x="1023" y="1808"/>
                    </a:lnTo>
                    <a:lnTo>
                      <a:pt x="1022" y="1807"/>
                    </a:lnTo>
                    <a:lnTo>
                      <a:pt x="1023" y="1806"/>
                    </a:lnTo>
                    <a:lnTo>
                      <a:pt x="1025" y="1807"/>
                    </a:lnTo>
                    <a:lnTo>
                      <a:pt x="1026" y="1808"/>
                    </a:lnTo>
                    <a:lnTo>
                      <a:pt x="1026" y="1809"/>
                    </a:lnTo>
                    <a:lnTo>
                      <a:pt x="1027" y="1812"/>
                    </a:lnTo>
                    <a:lnTo>
                      <a:pt x="1029" y="1811"/>
                    </a:lnTo>
                    <a:lnTo>
                      <a:pt x="1029" y="1810"/>
                    </a:lnTo>
                    <a:lnTo>
                      <a:pt x="1030" y="1811"/>
                    </a:lnTo>
                    <a:lnTo>
                      <a:pt x="1030" y="1811"/>
                    </a:lnTo>
                    <a:lnTo>
                      <a:pt x="1031" y="1812"/>
                    </a:lnTo>
                    <a:lnTo>
                      <a:pt x="1032" y="1811"/>
                    </a:lnTo>
                    <a:lnTo>
                      <a:pt x="1032" y="1809"/>
                    </a:lnTo>
                    <a:lnTo>
                      <a:pt x="1031" y="1809"/>
                    </a:lnTo>
                    <a:lnTo>
                      <a:pt x="1032" y="1808"/>
                    </a:lnTo>
                    <a:lnTo>
                      <a:pt x="1032" y="1808"/>
                    </a:lnTo>
                    <a:lnTo>
                      <a:pt x="1033" y="1809"/>
                    </a:lnTo>
                    <a:lnTo>
                      <a:pt x="1034" y="1809"/>
                    </a:lnTo>
                    <a:lnTo>
                      <a:pt x="1035" y="1807"/>
                    </a:lnTo>
                    <a:lnTo>
                      <a:pt x="1037" y="1807"/>
                    </a:lnTo>
                    <a:lnTo>
                      <a:pt x="1038" y="1805"/>
                    </a:lnTo>
                    <a:lnTo>
                      <a:pt x="1042" y="1803"/>
                    </a:lnTo>
                    <a:lnTo>
                      <a:pt x="1042" y="1803"/>
                    </a:lnTo>
                    <a:close/>
                    <a:moveTo>
                      <a:pt x="717" y="1726"/>
                    </a:moveTo>
                    <a:lnTo>
                      <a:pt x="719" y="1727"/>
                    </a:lnTo>
                    <a:lnTo>
                      <a:pt x="722" y="1728"/>
                    </a:lnTo>
                    <a:lnTo>
                      <a:pt x="722" y="1728"/>
                    </a:lnTo>
                    <a:lnTo>
                      <a:pt x="722" y="1731"/>
                    </a:lnTo>
                    <a:lnTo>
                      <a:pt x="722" y="1735"/>
                    </a:lnTo>
                    <a:lnTo>
                      <a:pt x="725" y="1736"/>
                    </a:lnTo>
                    <a:lnTo>
                      <a:pt x="731" y="1738"/>
                    </a:lnTo>
                    <a:lnTo>
                      <a:pt x="733" y="1739"/>
                    </a:lnTo>
                    <a:lnTo>
                      <a:pt x="735" y="1739"/>
                    </a:lnTo>
                    <a:lnTo>
                      <a:pt x="737" y="1740"/>
                    </a:lnTo>
                    <a:lnTo>
                      <a:pt x="743" y="1740"/>
                    </a:lnTo>
                    <a:lnTo>
                      <a:pt x="746" y="1741"/>
                    </a:lnTo>
                    <a:lnTo>
                      <a:pt x="746" y="1741"/>
                    </a:lnTo>
                    <a:lnTo>
                      <a:pt x="748" y="1744"/>
                    </a:lnTo>
                    <a:lnTo>
                      <a:pt x="749" y="1748"/>
                    </a:lnTo>
                    <a:lnTo>
                      <a:pt x="750" y="1750"/>
                    </a:lnTo>
                    <a:lnTo>
                      <a:pt x="749" y="1750"/>
                    </a:lnTo>
                    <a:lnTo>
                      <a:pt x="749" y="1751"/>
                    </a:lnTo>
                    <a:lnTo>
                      <a:pt x="748" y="1751"/>
                    </a:lnTo>
                    <a:lnTo>
                      <a:pt x="748" y="1754"/>
                    </a:lnTo>
                    <a:lnTo>
                      <a:pt x="747" y="1754"/>
                    </a:lnTo>
                    <a:lnTo>
                      <a:pt x="745" y="1754"/>
                    </a:lnTo>
                    <a:lnTo>
                      <a:pt x="744" y="1755"/>
                    </a:lnTo>
                    <a:lnTo>
                      <a:pt x="747" y="1757"/>
                    </a:lnTo>
                    <a:lnTo>
                      <a:pt x="747" y="1758"/>
                    </a:lnTo>
                    <a:lnTo>
                      <a:pt x="748" y="1759"/>
                    </a:lnTo>
                    <a:lnTo>
                      <a:pt x="751" y="1761"/>
                    </a:lnTo>
                    <a:lnTo>
                      <a:pt x="752" y="1762"/>
                    </a:lnTo>
                    <a:lnTo>
                      <a:pt x="753" y="1761"/>
                    </a:lnTo>
                    <a:lnTo>
                      <a:pt x="753" y="1760"/>
                    </a:lnTo>
                    <a:lnTo>
                      <a:pt x="756" y="1759"/>
                    </a:lnTo>
                    <a:lnTo>
                      <a:pt x="757" y="1761"/>
                    </a:lnTo>
                    <a:lnTo>
                      <a:pt x="760" y="1762"/>
                    </a:lnTo>
                    <a:lnTo>
                      <a:pt x="761" y="1763"/>
                    </a:lnTo>
                    <a:lnTo>
                      <a:pt x="762" y="1764"/>
                    </a:lnTo>
                    <a:lnTo>
                      <a:pt x="762" y="1765"/>
                    </a:lnTo>
                    <a:lnTo>
                      <a:pt x="765" y="1768"/>
                    </a:lnTo>
                    <a:lnTo>
                      <a:pt x="765" y="1771"/>
                    </a:lnTo>
                    <a:lnTo>
                      <a:pt x="768" y="1773"/>
                    </a:lnTo>
                    <a:lnTo>
                      <a:pt x="769" y="1777"/>
                    </a:lnTo>
                    <a:lnTo>
                      <a:pt x="770" y="1779"/>
                    </a:lnTo>
                    <a:lnTo>
                      <a:pt x="770" y="1781"/>
                    </a:lnTo>
                    <a:lnTo>
                      <a:pt x="774" y="1785"/>
                    </a:lnTo>
                    <a:lnTo>
                      <a:pt x="775" y="1785"/>
                    </a:lnTo>
                    <a:lnTo>
                      <a:pt x="776" y="1787"/>
                    </a:lnTo>
                    <a:lnTo>
                      <a:pt x="777" y="1787"/>
                    </a:lnTo>
                    <a:lnTo>
                      <a:pt x="778" y="1788"/>
                    </a:lnTo>
                    <a:lnTo>
                      <a:pt x="781" y="1788"/>
                    </a:lnTo>
                    <a:lnTo>
                      <a:pt x="782" y="1789"/>
                    </a:lnTo>
                    <a:lnTo>
                      <a:pt x="783" y="1792"/>
                    </a:lnTo>
                    <a:lnTo>
                      <a:pt x="784" y="1794"/>
                    </a:lnTo>
                    <a:lnTo>
                      <a:pt x="784" y="1794"/>
                    </a:lnTo>
                    <a:lnTo>
                      <a:pt x="783" y="1796"/>
                    </a:lnTo>
                    <a:lnTo>
                      <a:pt x="783" y="1796"/>
                    </a:lnTo>
                    <a:lnTo>
                      <a:pt x="783" y="1799"/>
                    </a:lnTo>
                    <a:lnTo>
                      <a:pt x="784" y="1801"/>
                    </a:lnTo>
                    <a:lnTo>
                      <a:pt x="785" y="1802"/>
                    </a:lnTo>
                    <a:lnTo>
                      <a:pt x="788" y="1803"/>
                    </a:lnTo>
                    <a:lnTo>
                      <a:pt x="789" y="1806"/>
                    </a:lnTo>
                    <a:lnTo>
                      <a:pt x="789" y="1807"/>
                    </a:lnTo>
                    <a:lnTo>
                      <a:pt x="790" y="1809"/>
                    </a:lnTo>
                    <a:lnTo>
                      <a:pt x="789" y="1814"/>
                    </a:lnTo>
                    <a:lnTo>
                      <a:pt x="791" y="1817"/>
                    </a:lnTo>
                    <a:lnTo>
                      <a:pt x="791" y="1818"/>
                    </a:lnTo>
                    <a:lnTo>
                      <a:pt x="793" y="1820"/>
                    </a:lnTo>
                    <a:lnTo>
                      <a:pt x="794" y="1822"/>
                    </a:lnTo>
                    <a:lnTo>
                      <a:pt x="794" y="1823"/>
                    </a:lnTo>
                    <a:lnTo>
                      <a:pt x="793" y="1823"/>
                    </a:lnTo>
                    <a:lnTo>
                      <a:pt x="793" y="1826"/>
                    </a:lnTo>
                    <a:lnTo>
                      <a:pt x="791" y="1827"/>
                    </a:lnTo>
                    <a:lnTo>
                      <a:pt x="790" y="1828"/>
                    </a:lnTo>
                    <a:lnTo>
                      <a:pt x="795" y="1828"/>
                    </a:lnTo>
                    <a:lnTo>
                      <a:pt x="795" y="1829"/>
                    </a:lnTo>
                    <a:lnTo>
                      <a:pt x="796" y="1831"/>
                    </a:lnTo>
                    <a:lnTo>
                      <a:pt x="796" y="1834"/>
                    </a:lnTo>
                    <a:lnTo>
                      <a:pt x="799" y="1835"/>
                    </a:lnTo>
                    <a:lnTo>
                      <a:pt x="799" y="1836"/>
                    </a:lnTo>
                    <a:lnTo>
                      <a:pt x="800" y="1836"/>
                    </a:lnTo>
                    <a:lnTo>
                      <a:pt x="801" y="1836"/>
                    </a:lnTo>
                    <a:lnTo>
                      <a:pt x="802" y="1835"/>
                    </a:lnTo>
                    <a:lnTo>
                      <a:pt x="804" y="1834"/>
                    </a:lnTo>
                    <a:lnTo>
                      <a:pt x="804" y="1833"/>
                    </a:lnTo>
                    <a:lnTo>
                      <a:pt x="804" y="1832"/>
                    </a:lnTo>
                    <a:lnTo>
                      <a:pt x="806" y="1833"/>
                    </a:lnTo>
                    <a:lnTo>
                      <a:pt x="809" y="1836"/>
                    </a:lnTo>
                    <a:lnTo>
                      <a:pt x="811" y="1836"/>
                    </a:lnTo>
                    <a:lnTo>
                      <a:pt x="811" y="1836"/>
                    </a:lnTo>
                    <a:lnTo>
                      <a:pt x="812" y="1839"/>
                    </a:lnTo>
                    <a:lnTo>
                      <a:pt x="813" y="1839"/>
                    </a:lnTo>
                    <a:lnTo>
                      <a:pt x="812" y="1840"/>
                    </a:lnTo>
                    <a:lnTo>
                      <a:pt x="819" y="1837"/>
                    </a:lnTo>
                    <a:lnTo>
                      <a:pt x="820" y="1836"/>
                    </a:lnTo>
                    <a:lnTo>
                      <a:pt x="822" y="1835"/>
                    </a:lnTo>
                    <a:lnTo>
                      <a:pt x="828" y="1835"/>
                    </a:lnTo>
                    <a:lnTo>
                      <a:pt x="832" y="1836"/>
                    </a:lnTo>
                    <a:lnTo>
                      <a:pt x="835" y="1836"/>
                    </a:lnTo>
                    <a:lnTo>
                      <a:pt x="836" y="1836"/>
                    </a:lnTo>
                    <a:lnTo>
                      <a:pt x="838" y="1835"/>
                    </a:lnTo>
                    <a:lnTo>
                      <a:pt x="841" y="1836"/>
                    </a:lnTo>
                    <a:lnTo>
                      <a:pt x="843" y="1835"/>
                    </a:lnTo>
                    <a:lnTo>
                      <a:pt x="846" y="1836"/>
                    </a:lnTo>
                    <a:lnTo>
                      <a:pt x="847" y="1838"/>
                    </a:lnTo>
                    <a:lnTo>
                      <a:pt x="847" y="1839"/>
                    </a:lnTo>
                    <a:lnTo>
                      <a:pt x="850" y="1840"/>
                    </a:lnTo>
                    <a:lnTo>
                      <a:pt x="851" y="1842"/>
                    </a:lnTo>
                    <a:lnTo>
                      <a:pt x="852" y="1845"/>
                    </a:lnTo>
                    <a:lnTo>
                      <a:pt x="856" y="1846"/>
                    </a:lnTo>
                    <a:lnTo>
                      <a:pt x="857" y="1846"/>
                    </a:lnTo>
                    <a:lnTo>
                      <a:pt x="857" y="1845"/>
                    </a:lnTo>
                    <a:lnTo>
                      <a:pt x="857" y="1839"/>
                    </a:lnTo>
                    <a:lnTo>
                      <a:pt x="858" y="1839"/>
                    </a:lnTo>
                    <a:lnTo>
                      <a:pt x="859" y="1839"/>
                    </a:lnTo>
                    <a:lnTo>
                      <a:pt x="862" y="1841"/>
                    </a:lnTo>
                    <a:lnTo>
                      <a:pt x="869" y="1840"/>
                    </a:lnTo>
                    <a:lnTo>
                      <a:pt x="872" y="1840"/>
                    </a:lnTo>
                    <a:lnTo>
                      <a:pt x="872" y="1841"/>
                    </a:lnTo>
                    <a:lnTo>
                      <a:pt x="872" y="1843"/>
                    </a:lnTo>
                    <a:lnTo>
                      <a:pt x="873" y="1844"/>
                    </a:lnTo>
                    <a:lnTo>
                      <a:pt x="873" y="1845"/>
                    </a:lnTo>
                    <a:lnTo>
                      <a:pt x="875" y="1845"/>
                    </a:lnTo>
                    <a:lnTo>
                      <a:pt x="875" y="1847"/>
                    </a:lnTo>
                    <a:lnTo>
                      <a:pt x="880" y="1849"/>
                    </a:lnTo>
                    <a:lnTo>
                      <a:pt x="880" y="1849"/>
                    </a:lnTo>
                    <a:lnTo>
                      <a:pt x="879" y="1850"/>
                    </a:lnTo>
                    <a:lnTo>
                      <a:pt x="879" y="1850"/>
                    </a:lnTo>
                    <a:lnTo>
                      <a:pt x="881" y="1852"/>
                    </a:lnTo>
                    <a:lnTo>
                      <a:pt x="882" y="1852"/>
                    </a:lnTo>
                    <a:lnTo>
                      <a:pt x="882" y="1856"/>
                    </a:lnTo>
                    <a:lnTo>
                      <a:pt x="883" y="1856"/>
                    </a:lnTo>
                    <a:lnTo>
                      <a:pt x="884" y="1860"/>
                    </a:lnTo>
                    <a:lnTo>
                      <a:pt x="885" y="1860"/>
                    </a:lnTo>
                    <a:lnTo>
                      <a:pt x="885" y="1861"/>
                    </a:lnTo>
                    <a:lnTo>
                      <a:pt x="888" y="1861"/>
                    </a:lnTo>
                    <a:lnTo>
                      <a:pt x="889" y="1862"/>
                    </a:lnTo>
                    <a:lnTo>
                      <a:pt x="892" y="1864"/>
                    </a:lnTo>
                    <a:lnTo>
                      <a:pt x="894" y="1866"/>
                    </a:lnTo>
                    <a:lnTo>
                      <a:pt x="895" y="1866"/>
                    </a:lnTo>
                    <a:lnTo>
                      <a:pt x="897" y="1867"/>
                    </a:lnTo>
                    <a:lnTo>
                      <a:pt x="900" y="1866"/>
                    </a:lnTo>
                    <a:lnTo>
                      <a:pt x="900" y="1865"/>
                    </a:lnTo>
                    <a:lnTo>
                      <a:pt x="901" y="1865"/>
                    </a:lnTo>
                    <a:lnTo>
                      <a:pt x="905" y="1864"/>
                    </a:lnTo>
                    <a:lnTo>
                      <a:pt x="905" y="1863"/>
                    </a:lnTo>
                    <a:lnTo>
                      <a:pt x="907" y="1864"/>
                    </a:lnTo>
                    <a:lnTo>
                      <a:pt x="911" y="1870"/>
                    </a:lnTo>
                    <a:lnTo>
                      <a:pt x="911" y="1871"/>
                    </a:lnTo>
                    <a:lnTo>
                      <a:pt x="910" y="1871"/>
                    </a:lnTo>
                    <a:lnTo>
                      <a:pt x="910" y="1872"/>
                    </a:lnTo>
                    <a:lnTo>
                      <a:pt x="911" y="1874"/>
                    </a:lnTo>
                    <a:lnTo>
                      <a:pt x="913" y="1875"/>
                    </a:lnTo>
                    <a:lnTo>
                      <a:pt x="913" y="1876"/>
                    </a:lnTo>
                    <a:lnTo>
                      <a:pt x="915" y="1877"/>
                    </a:lnTo>
                    <a:lnTo>
                      <a:pt x="918" y="1876"/>
                    </a:lnTo>
                    <a:lnTo>
                      <a:pt x="922" y="1882"/>
                    </a:lnTo>
                    <a:lnTo>
                      <a:pt x="926" y="1884"/>
                    </a:lnTo>
                    <a:lnTo>
                      <a:pt x="926" y="1886"/>
                    </a:lnTo>
                    <a:lnTo>
                      <a:pt x="925" y="1887"/>
                    </a:lnTo>
                    <a:lnTo>
                      <a:pt x="924" y="1888"/>
                    </a:lnTo>
                    <a:lnTo>
                      <a:pt x="925" y="1891"/>
                    </a:lnTo>
                    <a:lnTo>
                      <a:pt x="926" y="1890"/>
                    </a:lnTo>
                    <a:lnTo>
                      <a:pt x="927" y="1890"/>
                    </a:lnTo>
                    <a:lnTo>
                      <a:pt x="928" y="1890"/>
                    </a:lnTo>
                    <a:lnTo>
                      <a:pt x="928" y="1891"/>
                    </a:lnTo>
                    <a:lnTo>
                      <a:pt x="929" y="1891"/>
                    </a:lnTo>
                    <a:lnTo>
                      <a:pt x="931" y="1893"/>
                    </a:lnTo>
                    <a:lnTo>
                      <a:pt x="932" y="1893"/>
                    </a:lnTo>
                    <a:lnTo>
                      <a:pt x="934" y="1892"/>
                    </a:lnTo>
                    <a:lnTo>
                      <a:pt x="935" y="1891"/>
                    </a:lnTo>
                    <a:lnTo>
                      <a:pt x="935" y="1888"/>
                    </a:lnTo>
                    <a:lnTo>
                      <a:pt x="936" y="1887"/>
                    </a:lnTo>
                    <a:lnTo>
                      <a:pt x="938" y="1887"/>
                    </a:lnTo>
                    <a:lnTo>
                      <a:pt x="940" y="1891"/>
                    </a:lnTo>
                    <a:lnTo>
                      <a:pt x="941" y="1895"/>
                    </a:lnTo>
                    <a:lnTo>
                      <a:pt x="941" y="1897"/>
                    </a:lnTo>
                    <a:lnTo>
                      <a:pt x="941" y="1899"/>
                    </a:lnTo>
                    <a:lnTo>
                      <a:pt x="940" y="1900"/>
                    </a:lnTo>
                    <a:lnTo>
                      <a:pt x="941" y="1901"/>
                    </a:lnTo>
                    <a:lnTo>
                      <a:pt x="940" y="1902"/>
                    </a:lnTo>
                    <a:lnTo>
                      <a:pt x="940" y="1904"/>
                    </a:lnTo>
                    <a:lnTo>
                      <a:pt x="940" y="1909"/>
                    </a:lnTo>
                    <a:lnTo>
                      <a:pt x="941" y="1909"/>
                    </a:lnTo>
                    <a:lnTo>
                      <a:pt x="941" y="1913"/>
                    </a:lnTo>
                    <a:lnTo>
                      <a:pt x="940" y="1913"/>
                    </a:lnTo>
                    <a:lnTo>
                      <a:pt x="940" y="1909"/>
                    </a:lnTo>
                    <a:lnTo>
                      <a:pt x="939" y="1911"/>
                    </a:lnTo>
                    <a:lnTo>
                      <a:pt x="939" y="1913"/>
                    </a:lnTo>
                    <a:lnTo>
                      <a:pt x="939" y="1914"/>
                    </a:lnTo>
                    <a:lnTo>
                      <a:pt x="936" y="1913"/>
                    </a:lnTo>
                    <a:lnTo>
                      <a:pt x="935" y="1911"/>
                    </a:lnTo>
                    <a:lnTo>
                      <a:pt x="933" y="1912"/>
                    </a:lnTo>
                    <a:lnTo>
                      <a:pt x="932" y="1913"/>
                    </a:lnTo>
                    <a:lnTo>
                      <a:pt x="932" y="1911"/>
                    </a:lnTo>
                    <a:lnTo>
                      <a:pt x="930" y="1911"/>
                    </a:lnTo>
                    <a:lnTo>
                      <a:pt x="930" y="1909"/>
                    </a:lnTo>
                    <a:lnTo>
                      <a:pt x="932" y="1908"/>
                    </a:lnTo>
                    <a:lnTo>
                      <a:pt x="932" y="1907"/>
                    </a:lnTo>
                    <a:lnTo>
                      <a:pt x="931" y="1905"/>
                    </a:lnTo>
                    <a:lnTo>
                      <a:pt x="929" y="1906"/>
                    </a:lnTo>
                    <a:lnTo>
                      <a:pt x="927" y="1904"/>
                    </a:lnTo>
                    <a:lnTo>
                      <a:pt x="926" y="1900"/>
                    </a:lnTo>
                    <a:lnTo>
                      <a:pt x="925" y="1901"/>
                    </a:lnTo>
                    <a:lnTo>
                      <a:pt x="925" y="1903"/>
                    </a:lnTo>
                    <a:lnTo>
                      <a:pt x="925" y="1902"/>
                    </a:lnTo>
                    <a:lnTo>
                      <a:pt x="925" y="1902"/>
                    </a:lnTo>
                    <a:lnTo>
                      <a:pt x="924" y="1901"/>
                    </a:lnTo>
                    <a:lnTo>
                      <a:pt x="924" y="1902"/>
                    </a:lnTo>
                    <a:lnTo>
                      <a:pt x="922" y="1903"/>
                    </a:lnTo>
                    <a:lnTo>
                      <a:pt x="922" y="1903"/>
                    </a:lnTo>
                    <a:lnTo>
                      <a:pt x="921" y="1905"/>
                    </a:lnTo>
                    <a:lnTo>
                      <a:pt x="922" y="1906"/>
                    </a:lnTo>
                    <a:lnTo>
                      <a:pt x="923" y="1906"/>
                    </a:lnTo>
                    <a:lnTo>
                      <a:pt x="924" y="1905"/>
                    </a:lnTo>
                    <a:lnTo>
                      <a:pt x="925" y="1904"/>
                    </a:lnTo>
                    <a:lnTo>
                      <a:pt x="927" y="1904"/>
                    </a:lnTo>
                    <a:lnTo>
                      <a:pt x="927" y="1905"/>
                    </a:lnTo>
                    <a:lnTo>
                      <a:pt x="927" y="1907"/>
                    </a:lnTo>
                    <a:lnTo>
                      <a:pt x="927" y="1907"/>
                    </a:lnTo>
                    <a:lnTo>
                      <a:pt x="927" y="1909"/>
                    </a:lnTo>
                    <a:lnTo>
                      <a:pt x="928" y="1909"/>
                    </a:lnTo>
                    <a:lnTo>
                      <a:pt x="927" y="1911"/>
                    </a:lnTo>
                    <a:lnTo>
                      <a:pt x="927" y="1917"/>
                    </a:lnTo>
                    <a:lnTo>
                      <a:pt x="928" y="1917"/>
                    </a:lnTo>
                    <a:lnTo>
                      <a:pt x="928" y="1916"/>
                    </a:lnTo>
                    <a:lnTo>
                      <a:pt x="929" y="1915"/>
                    </a:lnTo>
                    <a:lnTo>
                      <a:pt x="929" y="1914"/>
                    </a:lnTo>
                    <a:lnTo>
                      <a:pt x="931" y="1914"/>
                    </a:lnTo>
                    <a:lnTo>
                      <a:pt x="931" y="1917"/>
                    </a:lnTo>
                    <a:lnTo>
                      <a:pt x="931" y="1918"/>
                    </a:lnTo>
                    <a:lnTo>
                      <a:pt x="932" y="1919"/>
                    </a:lnTo>
                    <a:lnTo>
                      <a:pt x="936" y="1918"/>
                    </a:lnTo>
                    <a:lnTo>
                      <a:pt x="936" y="1918"/>
                    </a:lnTo>
                    <a:lnTo>
                      <a:pt x="936" y="1919"/>
                    </a:lnTo>
                    <a:lnTo>
                      <a:pt x="938" y="1919"/>
                    </a:lnTo>
                    <a:lnTo>
                      <a:pt x="938" y="1921"/>
                    </a:lnTo>
                    <a:lnTo>
                      <a:pt x="937" y="1922"/>
                    </a:lnTo>
                    <a:lnTo>
                      <a:pt x="937" y="1923"/>
                    </a:lnTo>
                    <a:lnTo>
                      <a:pt x="937" y="1925"/>
                    </a:lnTo>
                    <a:lnTo>
                      <a:pt x="934" y="1929"/>
                    </a:lnTo>
                    <a:lnTo>
                      <a:pt x="934" y="1932"/>
                    </a:lnTo>
                    <a:lnTo>
                      <a:pt x="931" y="1933"/>
                    </a:lnTo>
                    <a:lnTo>
                      <a:pt x="931" y="1934"/>
                    </a:lnTo>
                    <a:lnTo>
                      <a:pt x="933" y="1935"/>
                    </a:lnTo>
                    <a:lnTo>
                      <a:pt x="933" y="1935"/>
                    </a:lnTo>
                    <a:lnTo>
                      <a:pt x="931" y="1941"/>
                    </a:lnTo>
                    <a:lnTo>
                      <a:pt x="929" y="1943"/>
                    </a:lnTo>
                    <a:lnTo>
                      <a:pt x="927" y="1943"/>
                    </a:lnTo>
                    <a:lnTo>
                      <a:pt x="926" y="1946"/>
                    </a:lnTo>
                    <a:lnTo>
                      <a:pt x="925" y="1946"/>
                    </a:lnTo>
                    <a:lnTo>
                      <a:pt x="924" y="1945"/>
                    </a:lnTo>
                    <a:lnTo>
                      <a:pt x="922" y="1944"/>
                    </a:lnTo>
                    <a:lnTo>
                      <a:pt x="920" y="1944"/>
                    </a:lnTo>
                    <a:lnTo>
                      <a:pt x="918" y="1943"/>
                    </a:lnTo>
                    <a:lnTo>
                      <a:pt x="911" y="1944"/>
                    </a:lnTo>
                    <a:lnTo>
                      <a:pt x="909" y="1942"/>
                    </a:lnTo>
                    <a:lnTo>
                      <a:pt x="908" y="1940"/>
                    </a:lnTo>
                    <a:lnTo>
                      <a:pt x="908" y="1940"/>
                    </a:lnTo>
                    <a:lnTo>
                      <a:pt x="908" y="1939"/>
                    </a:lnTo>
                    <a:lnTo>
                      <a:pt x="907" y="1939"/>
                    </a:lnTo>
                    <a:lnTo>
                      <a:pt x="907" y="1937"/>
                    </a:lnTo>
                    <a:lnTo>
                      <a:pt x="908" y="1936"/>
                    </a:lnTo>
                    <a:lnTo>
                      <a:pt x="907" y="1934"/>
                    </a:lnTo>
                    <a:lnTo>
                      <a:pt x="908" y="1933"/>
                    </a:lnTo>
                    <a:lnTo>
                      <a:pt x="907" y="1928"/>
                    </a:lnTo>
                    <a:lnTo>
                      <a:pt x="909" y="1929"/>
                    </a:lnTo>
                    <a:lnTo>
                      <a:pt x="910" y="1928"/>
                    </a:lnTo>
                    <a:lnTo>
                      <a:pt x="910" y="1925"/>
                    </a:lnTo>
                    <a:lnTo>
                      <a:pt x="911" y="1924"/>
                    </a:lnTo>
                    <a:lnTo>
                      <a:pt x="910" y="1922"/>
                    </a:lnTo>
                    <a:lnTo>
                      <a:pt x="910" y="1922"/>
                    </a:lnTo>
                    <a:lnTo>
                      <a:pt x="909" y="1922"/>
                    </a:lnTo>
                    <a:lnTo>
                      <a:pt x="906" y="1922"/>
                    </a:lnTo>
                    <a:lnTo>
                      <a:pt x="905" y="1923"/>
                    </a:lnTo>
                    <a:lnTo>
                      <a:pt x="906" y="1924"/>
                    </a:lnTo>
                    <a:lnTo>
                      <a:pt x="905" y="1925"/>
                    </a:lnTo>
                    <a:lnTo>
                      <a:pt x="904" y="1925"/>
                    </a:lnTo>
                    <a:lnTo>
                      <a:pt x="902" y="1924"/>
                    </a:lnTo>
                    <a:lnTo>
                      <a:pt x="901" y="1922"/>
                    </a:lnTo>
                    <a:lnTo>
                      <a:pt x="900" y="1922"/>
                    </a:lnTo>
                    <a:lnTo>
                      <a:pt x="899" y="1924"/>
                    </a:lnTo>
                    <a:lnTo>
                      <a:pt x="896" y="1923"/>
                    </a:lnTo>
                    <a:lnTo>
                      <a:pt x="895" y="1924"/>
                    </a:lnTo>
                    <a:lnTo>
                      <a:pt x="895" y="1926"/>
                    </a:lnTo>
                    <a:lnTo>
                      <a:pt x="896" y="1927"/>
                    </a:lnTo>
                    <a:lnTo>
                      <a:pt x="899" y="1927"/>
                    </a:lnTo>
                    <a:lnTo>
                      <a:pt x="901" y="1930"/>
                    </a:lnTo>
                    <a:lnTo>
                      <a:pt x="902" y="1933"/>
                    </a:lnTo>
                    <a:lnTo>
                      <a:pt x="901" y="1936"/>
                    </a:lnTo>
                    <a:lnTo>
                      <a:pt x="900" y="1937"/>
                    </a:lnTo>
                    <a:lnTo>
                      <a:pt x="897" y="1938"/>
                    </a:lnTo>
                    <a:lnTo>
                      <a:pt x="896" y="1940"/>
                    </a:lnTo>
                    <a:lnTo>
                      <a:pt x="891" y="1938"/>
                    </a:lnTo>
                    <a:lnTo>
                      <a:pt x="890" y="1940"/>
                    </a:lnTo>
                    <a:lnTo>
                      <a:pt x="890" y="1940"/>
                    </a:lnTo>
                    <a:lnTo>
                      <a:pt x="890" y="1943"/>
                    </a:lnTo>
                    <a:lnTo>
                      <a:pt x="889" y="1944"/>
                    </a:lnTo>
                    <a:lnTo>
                      <a:pt x="889" y="1948"/>
                    </a:lnTo>
                    <a:lnTo>
                      <a:pt x="888" y="1948"/>
                    </a:lnTo>
                    <a:lnTo>
                      <a:pt x="886" y="1951"/>
                    </a:lnTo>
                    <a:lnTo>
                      <a:pt x="885" y="1951"/>
                    </a:lnTo>
                    <a:lnTo>
                      <a:pt x="885" y="1953"/>
                    </a:lnTo>
                    <a:lnTo>
                      <a:pt x="882" y="1955"/>
                    </a:lnTo>
                    <a:lnTo>
                      <a:pt x="877" y="1958"/>
                    </a:lnTo>
                    <a:lnTo>
                      <a:pt x="876" y="1958"/>
                    </a:lnTo>
                    <a:lnTo>
                      <a:pt x="875" y="1959"/>
                    </a:lnTo>
                    <a:lnTo>
                      <a:pt x="873" y="1959"/>
                    </a:lnTo>
                    <a:lnTo>
                      <a:pt x="873" y="1959"/>
                    </a:lnTo>
                    <a:lnTo>
                      <a:pt x="873" y="1960"/>
                    </a:lnTo>
                    <a:lnTo>
                      <a:pt x="874" y="1961"/>
                    </a:lnTo>
                    <a:lnTo>
                      <a:pt x="877" y="1961"/>
                    </a:lnTo>
                    <a:lnTo>
                      <a:pt x="879" y="1960"/>
                    </a:lnTo>
                    <a:lnTo>
                      <a:pt x="882" y="1960"/>
                    </a:lnTo>
                    <a:lnTo>
                      <a:pt x="884" y="1958"/>
                    </a:lnTo>
                    <a:lnTo>
                      <a:pt x="890" y="1957"/>
                    </a:lnTo>
                    <a:lnTo>
                      <a:pt x="895" y="1953"/>
                    </a:lnTo>
                    <a:lnTo>
                      <a:pt x="896" y="1951"/>
                    </a:lnTo>
                    <a:lnTo>
                      <a:pt x="898" y="1951"/>
                    </a:lnTo>
                    <a:lnTo>
                      <a:pt x="900" y="1949"/>
                    </a:lnTo>
                    <a:lnTo>
                      <a:pt x="903" y="1948"/>
                    </a:lnTo>
                    <a:lnTo>
                      <a:pt x="906" y="1947"/>
                    </a:lnTo>
                    <a:lnTo>
                      <a:pt x="909" y="1948"/>
                    </a:lnTo>
                    <a:lnTo>
                      <a:pt x="911" y="1946"/>
                    </a:lnTo>
                    <a:lnTo>
                      <a:pt x="915" y="1946"/>
                    </a:lnTo>
                    <a:lnTo>
                      <a:pt x="920" y="1946"/>
                    </a:lnTo>
                    <a:lnTo>
                      <a:pt x="921" y="1950"/>
                    </a:lnTo>
                    <a:lnTo>
                      <a:pt x="920" y="1953"/>
                    </a:lnTo>
                    <a:lnTo>
                      <a:pt x="919" y="1953"/>
                    </a:lnTo>
                    <a:lnTo>
                      <a:pt x="918" y="1958"/>
                    </a:lnTo>
                    <a:lnTo>
                      <a:pt x="918" y="1958"/>
                    </a:lnTo>
                    <a:lnTo>
                      <a:pt x="917" y="1959"/>
                    </a:lnTo>
                    <a:lnTo>
                      <a:pt x="916" y="1960"/>
                    </a:lnTo>
                    <a:lnTo>
                      <a:pt x="916" y="1961"/>
                    </a:lnTo>
                    <a:lnTo>
                      <a:pt x="914" y="1963"/>
                    </a:lnTo>
                    <a:lnTo>
                      <a:pt x="913" y="1965"/>
                    </a:lnTo>
                    <a:lnTo>
                      <a:pt x="911" y="1965"/>
                    </a:lnTo>
                    <a:lnTo>
                      <a:pt x="908" y="1968"/>
                    </a:lnTo>
                    <a:lnTo>
                      <a:pt x="908" y="1969"/>
                    </a:lnTo>
                    <a:lnTo>
                      <a:pt x="906" y="1970"/>
                    </a:lnTo>
                    <a:lnTo>
                      <a:pt x="904" y="1971"/>
                    </a:lnTo>
                    <a:lnTo>
                      <a:pt x="903" y="1971"/>
                    </a:lnTo>
                    <a:lnTo>
                      <a:pt x="901" y="1975"/>
                    </a:lnTo>
                    <a:lnTo>
                      <a:pt x="899" y="1975"/>
                    </a:lnTo>
                    <a:lnTo>
                      <a:pt x="898" y="1977"/>
                    </a:lnTo>
                    <a:lnTo>
                      <a:pt x="897" y="1977"/>
                    </a:lnTo>
                    <a:lnTo>
                      <a:pt x="897" y="1977"/>
                    </a:lnTo>
                    <a:lnTo>
                      <a:pt x="896" y="1978"/>
                    </a:lnTo>
                    <a:lnTo>
                      <a:pt x="895" y="1980"/>
                    </a:lnTo>
                    <a:lnTo>
                      <a:pt x="895" y="1981"/>
                    </a:lnTo>
                    <a:lnTo>
                      <a:pt x="894" y="1981"/>
                    </a:lnTo>
                    <a:lnTo>
                      <a:pt x="893" y="1981"/>
                    </a:lnTo>
                    <a:lnTo>
                      <a:pt x="892" y="1982"/>
                    </a:lnTo>
                    <a:lnTo>
                      <a:pt x="889" y="1983"/>
                    </a:lnTo>
                    <a:lnTo>
                      <a:pt x="888" y="1984"/>
                    </a:lnTo>
                    <a:lnTo>
                      <a:pt x="885" y="1985"/>
                    </a:lnTo>
                    <a:lnTo>
                      <a:pt x="884" y="1986"/>
                    </a:lnTo>
                    <a:lnTo>
                      <a:pt x="883" y="1986"/>
                    </a:lnTo>
                    <a:lnTo>
                      <a:pt x="882" y="1987"/>
                    </a:lnTo>
                    <a:lnTo>
                      <a:pt x="880" y="1988"/>
                    </a:lnTo>
                    <a:lnTo>
                      <a:pt x="879" y="1990"/>
                    </a:lnTo>
                    <a:lnTo>
                      <a:pt x="876" y="1991"/>
                    </a:lnTo>
                    <a:lnTo>
                      <a:pt x="876" y="1993"/>
                    </a:lnTo>
                    <a:lnTo>
                      <a:pt x="874" y="1993"/>
                    </a:lnTo>
                    <a:lnTo>
                      <a:pt x="873" y="1993"/>
                    </a:lnTo>
                    <a:lnTo>
                      <a:pt x="873" y="1993"/>
                    </a:lnTo>
                    <a:lnTo>
                      <a:pt x="872" y="1993"/>
                    </a:lnTo>
                    <a:lnTo>
                      <a:pt x="871" y="1995"/>
                    </a:lnTo>
                    <a:lnTo>
                      <a:pt x="870" y="1995"/>
                    </a:lnTo>
                    <a:lnTo>
                      <a:pt x="871" y="1996"/>
                    </a:lnTo>
                    <a:lnTo>
                      <a:pt x="868" y="1996"/>
                    </a:lnTo>
                    <a:lnTo>
                      <a:pt x="866" y="1998"/>
                    </a:lnTo>
                    <a:lnTo>
                      <a:pt x="856" y="2001"/>
                    </a:lnTo>
                    <a:lnTo>
                      <a:pt x="855" y="2001"/>
                    </a:lnTo>
                    <a:lnTo>
                      <a:pt x="857" y="2002"/>
                    </a:lnTo>
                    <a:lnTo>
                      <a:pt x="857" y="2003"/>
                    </a:lnTo>
                    <a:lnTo>
                      <a:pt x="854" y="2005"/>
                    </a:lnTo>
                    <a:lnTo>
                      <a:pt x="848" y="2006"/>
                    </a:lnTo>
                    <a:lnTo>
                      <a:pt x="847" y="2005"/>
                    </a:lnTo>
                    <a:lnTo>
                      <a:pt x="846" y="2004"/>
                    </a:lnTo>
                    <a:lnTo>
                      <a:pt x="846" y="2004"/>
                    </a:lnTo>
                    <a:lnTo>
                      <a:pt x="845" y="2004"/>
                    </a:lnTo>
                    <a:lnTo>
                      <a:pt x="844" y="2003"/>
                    </a:lnTo>
                    <a:lnTo>
                      <a:pt x="841" y="2003"/>
                    </a:lnTo>
                    <a:lnTo>
                      <a:pt x="839" y="2003"/>
                    </a:lnTo>
                    <a:lnTo>
                      <a:pt x="835" y="2002"/>
                    </a:lnTo>
                    <a:lnTo>
                      <a:pt x="832" y="2001"/>
                    </a:lnTo>
                    <a:lnTo>
                      <a:pt x="831" y="2000"/>
                    </a:lnTo>
                    <a:lnTo>
                      <a:pt x="829" y="1997"/>
                    </a:lnTo>
                    <a:lnTo>
                      <a:pt x="828" y="1997"/>
                    </a:lnTo>
                    <a:lnTo>
                      <a:pt x="828" y="1996"/>
                    </a:lnTo>
                    <a:lnTo>
                      <a:pt x="829" y="1995"/>
                    </a:lnTo>
                    <a:lnTo>
                      <a:pt x="829" y="1995"/>
                    </a:lnTo>
                    <a:lnTo>
                      <a:pt x="833" y="1994"/>
                    </a:lnTo>
                    <a:lnTo>
                      <a:pt x="834" y="1993"/>
                    </a:lnTo>
                    <a:lnTo>
                      <a:pt x="834" y="1992"/>
                    </a:lnTo>
                    <a:lnTo>
                      <a:pt x="835" y="1991"/>
                    </a:lnTo>
                    <a:lnTo>
                      <a:pt x="835" y="1991"/>
                    </a:lnTo>
                    <a:lnTo>
                      <a:pt x="836" y="1991"/>
                    </a:lnTo>
                    <a:lnTo>
                      <a:pt x="838" y="1989"/>
                    </a:lnTo>
                    <a:lnTo>
                      <a:pt x="838" y="1988"/>
                    </a:lnTo>
                    <a:lnTo>
                      <a:pt x="840" y="1987"/>
                    </a:lnTo>
                    <a:lnTo>
                      <a:pt x="840" y="1984"/>
                    </a:lnTo>
                    <a:lnTo>
                      <a:pt x="841" y="1984"/>
                    </a:lnTo>
                    <a:lnTo>
                      <a:pt x="842" y="1983"/>
                    </a:lnTo>
                    <a:lnTo>
                      <a:pt x="841" y="1982"/>
                    </a:lnTo>
                    <a:lnTo>
                      <a:pt x="840" y="1983"/>
                    </a:lnTo>
                    <a:lnTo>
                      <a:pt x="840" y="1981"/>
                    </a:lnTo>
                    <a:lnTo>
                      <a:pt x="842" y="1981"/>
                    </a:lnTo>
                    <a:lnTo>
                      <a:pt x="842" y="1980"/>
                    </a:lnTo>
                    <a:lnTo>
                      <a:pt x="846" y="1980"/>
                    </a:lnTo>
                    <a:lnTo>
                      <a:pt x="847" y="1979"/>
                    </a:lnTo>
                    <a:lnTo>
                      <a:pt x="847" y="1977"/>
                    </a:lnTo>
                    <a:lnTo>
                      <a:pt x="847" y="1977"/>
                    </a:lnTo>
                    <a:lnTo>
                      <a:pt x="846" y="1977"/>
                    </a:lnTo>
                    <a:lnTo>
                      <a:pt x="846" y="1976"/>
                    </a:lnTo>
                    <a:lnTo>
                      <a:pt x="848" y="1975"/>
                    </a:lnTo>
                    <a:lnTo>
                      <a:pt x="847" y="1975"/>
                    </a:lnTo>
                    <a:lnTo>
                      <a:pt x="848" y="1972"/>
                    </a:lnTo>
                    <a:lnTo>
                      <a:pt x="845" y="1972"/>
                    </a:lnTo>
                    <a:lnTo>
                      <a:pt x="844" y="1971"/>
                    </a:lnTo>
                    <a:lnTo>
                      <a:pt x="842" y="1971"/>
                    </a:lnTo>
                    <a:lnTo>
                      <a:pt x="841" y="1970"/>
                    </a:lnTo>
                    <a:lnTo>
                      <a:pt x="841" y="1970"/>
                    </a:lnTo>
                    <a:lnTo>
                      <a:pt x="841" y="1971"/>
                    </a:lnTo>
                    <a:lnTo>
                      <a:pt x="839" y="1971"/>
                    </a:lnTo>
                    <a:lnTo>
                      <a:pt x="838" y="1974"/>
                    </a:lnTo>
                    <a:lnTo>
                      <a:pt x="836" y="1974"/>
                    </a:lnTo>
                    <a:lnTo>
                      <a:pt x="836" y="1974"/>
                    </a:lnTo>
                    <a:lnTo>
                      <a:pt x="836" y="1972"/>
                    </a:lnTo>
                    <a:lnTo>
                      <a:pt x="836" y="1972"/>
                    </a:lnTo>
                    <a:lnTo>
                      <a:pt x="838" y="1971"/>
                    </a:lnTo>
                    <a:lnTo>
                      <a:pt x="838" y="1971"/>
                    </a:lnTo>
                    <a:lnTo>
                      <a:pt x="836" y="1970"/>
                    </a:lnTo>
                    <a:lnTo>
                      <a:pt x="836" y="1969"/>
                    </a:lnTo>
                    <a:lnTo>
                      <a:pt x="835" y="1969"/>
                    </a:lnTo>
                    <a:lnTo>
                      <a:pt x="834" y="1970"/>
                    </a:lnTo>
                    <a:lnTo>
                      <a:pt x="833" y="1970"/>
                    </a:lnTo>
                    <a:lnTo>
                      <a:pt x="832" y="1971"/>
                    </a:lnTo>
                    <a:lnTo>
                      <a:pt x="829" y="1971"/>
                    </a:lnTo>
                    <a:lnTo>
                      <a:pt x="827" y="1971"/>
                    </a:lnTo>
                    <a:lnTo>
                      <a:pt x="827" y="1972"/>
                    </a:lnTo>
                    <a:lnTo>
                      <a:pt x="827" y="1972"/>
                    </a:lnTo>
                    <a:lnTo>
                      <a:pt x="827" y="1972"/>
                    </a:lnTo>
                    <a:lnTo>
                      <a:pt x="827" y="1974"/>
                    </a:lnTo>
                    <a:lnTo>
                      <a:pt x="824" y="1975"/>
                    </a:lnTo>
                    <a:lnTo>
                      <a:pt x="823" y="1976"/>
                    </a:lnTo>
                    <a:lnTo>
                      <a:pt x="822" y="1977"/>
                    </a:lnTo>
                    <a:lnTo>
                      <a:pt x="822" y="1977"/>
                    </a:lnTo>
                    <a:lnTo>
                      <a:pt x="821" y="1979"/>
                    </a:lnTo>
                    <a:lnTo>
                      <a:pt x="821" y="1979"/>
                    </a:lnTo>
                    <a:lnTo>
                      <a:pt x="819" y="1980"/>
                    </a:lnTo>
                    <a:lnTo>
                      <a:pt x="818" y="1982"/>
                    </a:lnTo>
                    <a:lnTo>
                      <a:pt x="814" y="1986"/>
                    </a:lnTo>
                    <a:lnTo>
                      <a:pt x="813" y="1989"/>
                    </a:lnTo>
                    <a:lnTo>
                      <a:pt x="812" y="1990"/>
                    </a:lnTo>
                    <a:lnTo>
                      <a:pt x="812" y="1991"/>
                    </a:lnTo>
                    <a:lnTo>
                      <a:pt x="811" y="1991"/>
                    </a:lnTo>
                    <a:lnTo>
                      <a:pt x="811" y="1992"/>
                    </a:lnTo>
                    <a:lnTo>
                      <a:pt x="809" y="1995"/>
                    </a:lnTo>
                    <a:lnTo>
                      <a:pt x="808" y="1997"/>
                    </a:lnTo>
                    <a:lnTo>
                      <a:pt x="804" y="1997"/>
                    </a:lnTo>
                    <a:lnTo>
                      <a:pt x="800" y="1999"/>
                    </a:lnTo>
                    <a:lnTo>
                      <a:pt x="796" y="1999"/>
                    </a:lnTo>
                    <a:lnTo>
                      <a:pt x="795" y="2000"/>
                    </a:lnTo>
                    <a:lnTo>
                      <a:pt x="793" y="2000"/>
                    </a:lnTo>
                    <a:lnTo>
                      <a:pt x="791" y="1998"/>
                    </a:lnTo>
                    <a:lnTo>
                      <a:pt x="789" y="1998"/>
                    </a:lnTo>
                    <a:lnTo>
                      <a:pt x="789" y="1997"/>
                    </a:lnTo>
                    <a:lnTo>
                      <a:pt x="787" y="1997"/>
                    </a:lnTo>
                    <a:lnTo>
                      <a:pt x="787" y="1996"/>
                    </a:lnTo>
                    <a:lnTo>
                      <a:pt x="782" y="1996"/>
                    </a:lnTo>
                    <a:lnTo>
                      <a:pt x="782" y="1997"/>
                    </a:lnTo>
                    <a:lnTo>
                      <a:pt x="780" y="2000"/>
                    </a:lnTo>
                    <a:lnTo>
                      <a:pt x="778" y="2003"/>
                    </a:lnTo>
                    <a:lnTo>
                      <a:pt x="777" y="2004"/>
                    </a:lnTo>
                    <a:lnTo>
                      <a:pt x="776" y="2004"/>
                    </a:lnTo>
                    <a:lnTo>
                      <a:pt x="775" y="2005"/>
                    </a:lnTo>
                    <a:lnTo>
                      <a:pt x="774" y="2006"/>
                    </a:lnTo>
                    <a:lnTo>
                      <a:pt x="773" y="2007"/>
                    </a:lnTo>
                    <a:lnTo>
                      <a:pt x="771" y="2008"/>
                    </a:lnTo>
                    <a:lnTo>
                      <a:pt x="771" y="2010"/>
                    </a:lnTo>
                    <a:lnTo>
                      <a:pt x="770" y="2010"/>
                    </a:lnTo>
                    <a:lnTo>
                      <a:pt x="769" y="2010"/>
                    </a:lnTo>
                    <a:lnTo>
                      <a:pt x="768" y="2012"/>
                    </a:lnTo>
                    <a:lnTo>
                      <a:pt x="764" y="2013"/>
                    </a:lnTo>
                    <a:lnTo>
                      <a:pt x="763" y="2014"/>
                    </a:lnTo>
                    <a:lnTo>
                      <a:pt x="763" y="2016"/>
                    </a:lnTo>
                    <a:lnTo>
                      <a:pt x="761" y="2016"/>
                    </a:lnTo>
                    <a:lnTo>
                      <a:pt x="761" y="2017"/>
                    </a:lnTo>
                    <a:lnTo>
                      <a:pt x="759" y="2017"/>
                    </a:lnTo>
                    <a:lnTo>
                      <a:pt x="757" y="2019"/>
                    </a:lnTo>
                    <a:lnTo>
                      <a:pt x="753" y="2021"/>
                    </a:lnTo>
                    <a:lnTo>
                      <a:pt x="749" y="2020"/>
                    </a:lnTo>
                    <a:lnTo>
                      <a:pt x="748" y="2019"/>
                    </a:lnTo>
                    <a:lnTo>
                      <a:pt x="746" y="2019"/>
                    </a:lnTo>
                    <a:lnTo>
                      <a:pt x="745" y="2017"/>
                    </a:lnTo>
                    <a:lnTo>
                      <a:pt x="744" y="2017"/>
                    </a:lnTo>
                    <a:lnTo>
                      <a:pt x="744" y="2017"/>
                    </a:lnTo>
                    <a:lnTo>
                      <a:pt x="743" y="2016"/>
                    </a:lnTo>
                    <a:lnTo>
                      <a:pt x="743" y="2015"/>
                    </a:lnTo>
                    <a:lnTo>
                      <a:pt x="742" y="2015"/>
                    </a:lnTo>
                    <a:lnTo>
                      <a:pt x="742" y="2014"/>
                    </a:lnTo>
                    <a:lnTo>
                      <a:pt x="741" y="2014"/>
                    </a:lnTo>
                    <a:lnTo>
                      <a:pt x="741" y="2013"/>
                    </a:lnTo>
                    <a:lnTo>
                      <a:pt x="738" y="2013"/>
                    </a:lnTo>
                    <a:lnTo>
                      <a:pt x="737" y="2016"/>
                    </a:lnTo>
                    <a:lnTo>
                      <a:pt x="736" y="2017"/>
                    </a:lnTo>
                    <a:lnTo>
                      <a:pt x="735" y="2017"/>
                    </a:lnTo>
                    <a:lnTo>
                      <a:pt x="735" y="2016"/>
                    </a:lnTo>
                    <a:lnTo>
                      <a:pt x="731" y="2017"/>
                    </a:lnTo>
                    <a:lnTo>
                      <a:pt x="727" y="2017"/>
                    </a:lnTo>
                    <a:lnTo>
                      <a:pt x="725" y="2017"/>
                    </a:lnTo>
                    <a:lnTo>
                      <a:pt x="722" y="2017"/>
                    </a:lnTo>
                    <a:lnTo>
                      <a:pt x="722" y="2017"/>
                    </a:lnTo>
                    <a:lnTo>
                      <a:pt x="717" y="2017"/>
                    </a:lnTo>
                    <a:lnTo>
                      <a:pt x="716" y="2018"/>
                    </a:lnTo>
                    <a:lnTo>
                      <a:pt x="713" y="2021"/>
                    </a:lnTo>
                    <a:lnTo>
                      <a:pt x="712" y="2025"/>
                    </a:lnTo>
                    <a:lnTo>
                      <a:pt x="710" y="2027"/>
                    </a:lnTo>
                    <a:lnTo>
                      <a:pt x="709" y="2026"/>
                    </a:lnTo>
                    <a:lnTo>
                      <a:pt x="709" y="2024"/>
                    </a:lnTo>
                    <a:lnTo>
                      <a:pt x="709" y="2024"/>
                    </a:lnTo>
                    <a:lnTo>
                      <a:pt x="707" y="2024"/>
                    </a:lnTo>
                    <a:lnTo>
                      <a:pt x="707" y="2026"/>
                    </a:lnTo>
                    <a:lnTo>
                      <a:pt x="701" y="2026"/>
                    </a:lnTo>
                    <a:lnTo>
                      <a:pt x="701" y="2025"/>
                    </a:lnTo>
                    <a:lnTo>
                      <a:pt x="700" y="2024"/>
                    </a:lnTo>
                    <a:lnTo>
                      <a:pt x="700" y="2024"/>
                    </a:lnTo>
                    <a:lnTo>
                      <a:pt x="700" y="2023"/>
                    </a:lnTo>
                    <a:lnTo>
                      <a:pt x="698" y="2022"/>
                    </a:lnTo>
                    <a:lnTo>
                      <a:pt x="697" y="2023"/>
                    </a:lnTo>
                    <a:lnTo>
                      <a:pt x="695" y="2023"/>
                    </a:lnTo>
                    <a:lnTo>
                      <a:pt x="694" y="2026"/>
                    </a:lnTo>
                    <a:lnTo>
                      <a:pt x="693" y="2026"/>
                    </a:lnTo>
                    <a:lnTo>
                      <a:pt x="690" y="2023"/>
                    </a:lnTo>
                    <a:lnTo>
                      <a:pt x="690" y="2023"/>
                    </a:lnTo>
                    <a:lnTo>
                      <a:pt x="689" y="2025"/>
                    </a:lnTo>
                    <a:lnTo>
                      <a:pt x="688" y="2025"/>
                    </a:lnTo>
                    <a:lnTo>
                      <a:pt x="688" y="2024"/>
                    </a:lnTo>
                    <a:lnTo>
                      <a:pt x="689" y="2023"/>
                    </a:lnTo>
                    <a:lnTo>
                      <a:pt x="689" y="2023"/>
                    </a:lnTo>
                    <a:lnTo>
                      <a:pt x="682" y="2023"/>
                    </a:lnTo>
                    <a:lnTo>
                      <a:pt x="682" y="2024"/>
                    </a:lnTo>
                    <a:lnTo>
                      <a:pt x="680" y="2023"/>
                    </a:lnTo>
                    <a:lnTo>
                      <a:pt x="679" y="2024"/>
                    </a:lnTo>
                    <a:lnTo>
                      <a:pt x="678" y="2022"/>
                    </a:lnTo>
                    <a:lnTo>
                      <a:pt x="676" y="2022"/>
                    </a:lnTo>
                    <a:lnTo>
                      <a:pt x="675" y="2023"/>
                    </a:lnTo>
                    <a:lnTo>
                      <a:pt x="675" y="2025"/>
                    </a:lnTo>
                    <a:lnTo>
                      <a:pt x="674" y="2026"/>
                    </a:lnTo>
                    <a:lnTo>
                      <a:pt x="673" y="2026"/>
                    </a:lnTo>
                    <a:lnTo>
                      <a:pt x="672" y="2028"/>
                    </a:lnTo>
                    <a:lnTo>
                      <a:pt x="670" y="2028"/>
                    </a:lnTo>
                    <a:lnTo>
                      <a:pt x="670" y="2027"/>
                    </a:lnTo>
                    <a:lnTo>
                      <a:pt x="667" y="2026"/>
                    </a:lnTo>
                    <a:lnTo>
                      <a:pt x="667" y="2024"/>
                    </a:lnTo>
                    <a:lnTo>
                      <a:pt x="665" y="2024"/>
                    </a:lnTo>
                    <a:lnTo>
                      <a:pt x="664" y="2024"/>
                    </a:lnTo>
                    <a:lnTo>
                      <a:pt x="662" y="2023"/>
                    </a:lnTo>
                    <a:lnTo>
                      <a:pt x="661" y="2024"/>
                    </a:lnTo>
                    <a:lnTo>
                      <a:pt x="660" y="2025"/>
                    </a:lnTo>
                    <a:lnTo>
                      <a:pt x="659" y="2026"/>
                    </a:lnTo>
                    <a:lnTo>
                      <a:pt x="658" y="2029"/>
                    </a:lnTo>
                    <a:lnTo>
                      <a:pt x="658" y="2034"/>
                    </a:lnTo>
                    <a:lnTo>
                      <a:pt x="656" y="2035"/>
                    </a:lnTo>
                    <a:lnTo>
                      <a:pt x="656" y="2038"/>
                    </a:lnTo>
                    <a:lnTo>
                      <a:pt x="655" y="2038"/>
                    </a:lnTo>
                    <a:lnTo>
                      <a:pt x="655" y="2039"/>
                    </a:lnTo>
                    <a:lnTo>
                      <a:pt x="654" y="2040"/>
                    </a:lnTo>
                    <a:lnTo>
                      <a:pt x="654" y="2040"/>
                    </a:lnTo>
                    <a:lnTo>
                      <a:pt x="653" y="2043"/>
                    </a:lnTo>
                    <a:lnTo>
                      <a:pt x="652" y="2043"/>
                    </a:lnTo>
                    <a:lnTo>
                      <a:pt x="651" y="2043"/>
                    </a:lnTo>
                    <a:lnTo>
                      <a:pt x="649" y="2043"/>
                    </a:lnTo>
                    <a:lnTo>
                      <a:pt x="649" y="2042"/>
                    </a:lnTo>
                    <a:lnTo>
                      <a:pt x="649" y="2042"/>
                    </a:lnTo>
                    <a:lnTo>
                      <a:pt x="649" y="2040"/>
                    </a:lnTo>
                    <a:lnTo>
                      <a:pt x="648" y="2040"/>
                    </a:lnTo>
                    <a:lnTo>
                      <a:pt x="648" y="2039"/>
                    </a:lnTo>
                    <a:lnTo>
                      <a:pt x="650" y="2038"/>
                    </a:lnTo>
                    <a:lnTo>
                      <a:pt x="651" y="2037"/>
                    </a:lnTo>
                    <a:lnTo>
                      <a:pt x="649" y="2038"/>
                    </a:lnTo>
                    <a:lnTo>
                      <a:pt x="648" y="2038"/>
                    </a:lnTo>
                    <a:lnTo>
                      <a:pt x="647" y="2037"/>
                    </a:lnTo>
                    <a:lnTo>
                      <a:pt x="647" y="2037"/>
                    </a:lnTo>
                    <a:lnTo>
                      <a:pt x="646" y="2036"/>
                    </a:lnTo>
                    <a:lnTo>
                      <a:pt x="646" y="2037"/>
                    </a:lnTo>
                    <a:lnTo>
                      <a:pt x="646" y="2038"/>
                    </a:lnTo>
                    <a:lnTo>
                      <a:pt x="644" y="2038"/>
                    </a:lnTo>
                    <a:lnTo>
                      <a:pt x="644" y="2039"/>
                    </a:lnTo>
                    <a:lnTo>
                      <a:pt x="643" y="2039"/>
                    </a:lnTo>
                    <a:lnTo>
                      <a:pt x="642" y="2038"/>
                    </a:lnTo>
                    <a:lnTo>
                      <a:pt x="641" y="2038"/>
                    </a:lnTo>
                    <a:lnTo>
                      <a:pt x="641" y="2038"/>
                    </a:lnTo>
                    <a:lnTo>
                      <a:pt x="640" y="2038"/>
                    </a:lnTo>
                    <a:lnTo>
                      <a:pt x="640" y="2038"/>
                    </a:lnTo>
                    <a:lnTo>
                      <a:pt x="641" y="2039"/>
                    </a:lnTo>
                    <a:lnTo>
                      <a:pt x="641" y="2041"/>
                    </a:lnTo>
                    <a:lnTo>
                      <a:pt x="639" y="2041"/>
                    </a:lnTo>
                    <a:lnTo>
                      <a:pt x="638" y="2040"/>
                    </a:lnTo>
                    <a:lnTo>
                      <a:pt x="638" y="2039"/>
                    </a:lnTo>
                    <a:lnTo>
                      <a:pt x="639" y="2039"/>
                    </a:lnTo>
                    <a:lnTo>
                      <a:pt x="639" y="2038"/>
                    </a:lnTo>
                    <a:lnTo>
                      <a:pt x="639" y="2038"/>
                    </a:lnTo>
                    <a:lnTo>
                      <a:pt x="639" y="2037"/>
                    </a:lnTo>
                    <a:lnTo>
                      <a:pt x="639" y="2036"/>
                    </a:lnTo>
                    <a:lnTo>
                      <a:pt x="637" y="2035"/>
                    </a:lnTo>
                    <a:lnTo>
                      <a:pt x="636" y="2040"/>
                    </a:lnTo>
                    <a:lnTo>
                      <a:pt x="636" y="2040"/>
                    </a:lnTo>
                    <a:lnTo>
                      <a:pt x="635" y="2041"/>
                    </a:lnTo>
                    <a:lnTo>
                      <a:pt x="633" y="2041"/>
                    </a:lnTo>
                    <a:lnTo>
                      <a:pt x="633" y="2040"/>
                    </a:lnTo>
                    <a:lnTo>
                      <a:pt x="632" y="2039"/>
                    </a:lnTo>
                    <a:lnTo>
                      <a:pt x="630" y="2039"/>
                    </a:lnTo>
                    <a:lnTo>
                      <a:pt x="626" y="2039"/>
                    </a:lnTo>
                    <a:lnTo>
                      <a:pt x="623" y="2037"/>
                    </a:lnTo>
                    <a:lnTo>
                      <a:pt x="622" y="2034"/>
                    </a:lnTo>
                    <a:lnTo>
                      <a:pt x="623" y="2034"/>
                    </a:lnTo>
                    <a:lnTo>
                      <a:pt x="622" y="2034"/>
                    </a:lnTo>
                    <a:lnTo>
                      <a:pt x="622" y="2032"/>
                    </a:lnTo>
                    <a:lnTo>
                      <a:pt x="623" y="2031"/>
                    </a:lnTo>
                    <a:lnTo>
                      <a:pt x="624" y="2031"/>
                    </a:lnTo>
                    <a:lnTo>
                      <a:pt x="624" y="2029"/>
                    </a:lnTo>
                    <a:lnTo>
                      <a:pt x="625" y="2029"/>
                    </a:lnTo>
                    <a:lnTo>
                      <a:pt x="625" y="2028"/>
                    </a:lnTo>
                    <a:lnTo>
                      <a:pt x="622" y="2028"/>
                    </a:lnTo>
                    <a:lnTo>
                      <a:pt x="621" y="2027"/>
                    </a:lnTo>
                    <a:lnTo>
                      <a:pt x="621" y="2028"/>
                    </a:lnTo>
                    <a:lnTo>
                      <a:pt x="620" y="2028"/>
                    </a:lnTo>
                    <a:lnTo>
                      <a:pt x="619" y="2029"/>
                    </a:lnTo>
                    <a:lnTo>
                      <a:pt x="617" y="2029"/>
                    </a:lnTo>
                    <a:lnTo>
                      <a:pt x="617" y="2029"/>
                    </a:lnTo>
                    <a:lnTo>
                      <a:pt x="616" y="2029"/>
                    </a:lnTo>
                    <a:lnTo>
                      <a:pt x="616" y="2029"/>
                    </a:lnTo>
                    <a:lnTo>
                      <a:pt x="615" y="2029"/>
                    </a:lnTo>
                    <a:lnTo>
                      <a:pt x="613" y="2029"/>
                    </a:lnTo>
                    <a:lnTo>
                      <a:pt x="613" y="2028"/>
                    </a:lnTo>
                    <a:lnTo>
                      <a:pt x="613" y="2028"/>
                    </a:lnTo>
                    <a:lnTo>
                      <a:pt x="613" y="2026"/>
                    </a:lnTo>
                    <a:lnTo>
                      <a:pt x="612" y="2026"/>
                    </a:lnTo>
                    <a:lnTo>
                      <a:pt x="612" y="2025"/>
                    </a:lnTo>
                    <a:lnTo>
                      <a:pt x="612" y="2024"/>
                    </a:lnTo>
                    <a:lnTo>
                      <a:pt x="613" y="2024"/>
                    </a:lnTo>
                    <a:lnTo>
                      <a:pt x="613" y="2022"/>
                    </a:lnTo>
                    <a:lnTo>
                      <a:pt x="612" y="2022"/>
                    </a:lnTo>
                    <a:lnTo>
                      <a:pt x="612" y="2021"/>
                    </a:lnTo>
                    <a:lnTo>
                      <a:pt x="612" y="2019"/>
                    </a:lnTo>
                    <a:lnTo>
                      <a:pt x="611" y="2019"/>
                    </a:lnTo>
                    <a:lnTo>
                      <a:pt x="611" y="2021"/>
                    </a:lnTo>
                    <a:lnTo>
                      <a:pt x="610" y="2024"/>
                    </a:lnTo>
                    <a:lnTo>
                      <a:pt x="609" y="2026"/>
                    </a:lnTo>
                    <a:lnTo>
                      <a:pt x="608" y="2026"/>
                    </a:lnTo>
                    <a:lnTo>
                      <a:pt x="608" y="2027"/>
                    </a:lnTo>
                    <a:lnTo>
                      <a:pt x="604" y="2027"/>
                    </a:lnTo>
                    <a:lnTo>
                      <a:pt x="604" y="2025"/>
                    </a:lnTo>
                    <a:lnTo>
                      <a:pt x="602" y="2025"/>
                    </a:lnTo>
                    <a:lnTo>
                      <a:pt x="602" y="2023"/>
                    </a:lnTo>
                    <a:lnTo>
                      <a:pt x="601" y="2023"/>
                    </a:lnTo>
                    <a:lnTo>
                      <a:pt x="600" y="2026"/>
                    </a:lnTo>
                    <a:lnTo>
                      <a:pt x="598" y="2026"/>
                    </a:lnTo>
                    <a:lnTo>
                      <a:pt x="597" y="2024"/>
                    </a:lnTo>
                    <a:lnTo>
                      <a:pt x="597" y="2023"/>
                    </a:lnTo>
                    <a:lnTo>
                      <a:pt x="596" y="2023"/>
                    </a:lnTo>
                    <a:lnTo>
                      <a:pt x="596" y="2023"/>
                    </a:lnTo>
                    <a:lnTo>
                      <a:pt x="595" y="2023"/>
                    </a:lnTo>
                    <a:lnTo>
                      <a:pt x="595" y="2023"/>
                    </a:lnTo>
                    <a:lnTo>
                      <a:pt x="596" y="2023"/>
                    </a:lnTo>
                    <a:lnTo>
                      <a:pt x="595" y="2021"/>
                    </a:lnTo>
                    <a:lnTo>
                      <a:pt x="596" y="2021"/>
                    </a:lnTo>
                    <a:lnTo>
                      <a:pt x="596" y="2019"/>
                    </a:lnTo>
                    <a:lnTo>
                      <a:pt x="599" y="2019"/>
                    </a:lnTo>
                    <a:lnTo>
                      <a:pt x="599" y="2018"/>
                    </a:lnTo>
                    <a:lnTo>
                      <a:pt x="600" y="2019"/>
                    </a:lnTo>
                    <a:lnTo>
                      <a:pt x="601" y="2019"/>
                    </a:lnTo>
                    <a:lnTo>
                      <a:pt x="601" y="2018"/>
                    </a:lnTo>
                    <a:lnTo>
                      <a:pt x="601" y="2018"/>
                    </a:lnTo>
                    <a:lnTo>
                      <a:pt x="601" y="2018"/>
                    </a:lnTo>
                    <a:lnTo>
                      <a:pt x="601" y="2015"/>
                    </a:lnTo>
                    <a:lnTo>
                      <a:pt x="602" y="2014"/>
                    </a:lnTo>
                    <a:lnTo>
                      <a:pt x="602" y="2013"/>
                    </a:lnTo>
                    <a:lnTo>
                      <a:pt x="607" y="2014"/>
                    </a:lnTo>
                    <a:lnTo>
                      <a:pt x="608" y="2015"/>
                    </a:lnTo>
                    <a:lnTo>
                      <a:pt x="611" y="2015"/>
                    </a:lnTo>
                    <a:lnTo>
                      <a:pt x="612" y="2016"/>
                    </a:lnTo>
                    <a:lnTo>
                      <a:pt x="613" y="2015"/>
                    </a:lnTo>
                    <a:lnTo>
                      <a:pt x="613" y="2013"/>
                    </a:lnTo>
                    <a:lnTo>
                      <a:pt x="614" y="2011"/>
                    </a:lnTo>
                    <a:lnTo>
                      <a:pt x="613" y="2010"/>
                    </a:lnTo>
                    <a:lnTo>
                      <a:pt x="613" y="2010"/>
                    </a:lnTo>
                    <a:lnTo>
                      <a:pt x="612" y="2011"/>
                    </a:lnTo>
                    <a:lnTo>
                      <a:pt x="612" y="2010"/>
                    </a:lnTo>
                    <a:lnTo>
                      <a:pt x="611" y="2011"/>
                    </a:lnTo>
                    <a:lnTo>
                      <a:pt x="610" y="2011"/>
                    </a:lnTo>
                    <a:lnTo>
                      <a:pt x="608" y="2012"/>
                    </a:lnTo>
                    <a:lnTo>
                      <a:pt x="608" y="2012"/>
                    </a:lnTo>
                    <a:lnTo>
                      <a:pt x="607" y="2012"/>
                    </a:lnTo>
                    <a:lnTo>
                      <a:pt x="604" y="2010"/>
                    </a:lnTo>
                    <a:lnTo>
                      <a:pt x="604" y="2010"/>
                    </a:lnTo>
                    <a:lnTo>
                      <a:pt x="604" y="2010"/>
                    </a:lnTo>
                    <a:lnTo>
                      <a:pt x="605" y="2010"/>
                    </a:lnTo>
                    <a:lnTo>
                      <a:pt x="606" y="2010"/>
                    </a:lnTo>
                    <a:lnTo>
                      <a:pt x="607" y="2010"/>
                    </a:lnTo>
                    <a:lnTo>
                      <a:pt x="606" y="2008"/>
                    </a:lnTo>
                    <a:lnTo>
                      <a:pt x="605" y="2008"/>
                    </a:lnTo>
                    <a:lnTo>
                      <a:pt x="605" y="2007"/>
                    </a:lnTo>
                    <a:lnTo>
                      <a:pt x="606" y="2007"/>
                    </a:lnTo>
                    <a:lnTo>
                      <a:pt x="606" y="2007"/>
                    </a:lnTo>
                    <a:lnTo>
                      <a:pt x="605" y="2007"/>
                    </a:lnTo>
                    <a:lnTo>
                      <a:pt x="605" y="2006"/>
                    </a:lnTo>
                    <a:lnTo>
                      <a:pt x="602" y="2007"/>
                    </a:lnTo>
                    <a:lnTo>
                      <a:pt x="602" y="2007"/>
                    </a:lnTo>
                    <a:lnTo>
                      <a:pt x="601" y="2007"/>
                    </a:lnTo>
                    <a:lnTo>
                      <a:pt x="601" y="2006"/>
                    </a:lnTo>
                    <a:lnTo>
                      <a:pt x="602" y="2006"/>
                    </a:lnTo>
                    <a:lnTo>
                      <a:pt x="602" y="2003"/>
                    </a:lnTo>
                    <a:lnTo>
                      <a:pt x="604" y="2003"/>
                    </a:lnTo>
                    <a:lnTo>
                      <a:pt x="604" y="2002"/>
                    </a:lnTo>
                    <a:lnTo>
                      <a:pt x="604" y="2002"/>
                    </a:lnTo>
                    <a:lnTo>
                      <a:pt x="604" y="2001"/>
                    </a:lnTo>
                    <a:lnTo>
                      <a:pt x="604" y="1999"/>
                    </a:lnTo>
                    <a:lnTo>
                      <a:pt x="603" y="1999"/>
                    </a:lnTo>
                    <a:lnTo>
                      <a:pt x="603" y="1997"/>
                    </a:lnTo>
                    <a:lnTo>
                      <a:pt x="604" y="1996"/>
                    </a:lnTo>
                    <a:lnTo>
                      <a:pt x="604" y="1994"/>
                    </a:lnTo>
                    <a:lnTo>
                      <a:pt x="604" y="1992"/>
                    </a:lnTo>
                    <a:lnTo>
                      <a:pt x="605" y="1993"/>
                    </a:lnTo>
                    <a:lnTo>
                      <a:pt x="605" y="1993"/>
                    </a:lnTo>
                    <a:lnTo>
                      <a:pt x="605" y="1988"/>
                    </a:lnTo>
                    <a:lnTo>
                      <a:pt x="606" y="1986"/>
                    </a:lnTo>
                    <a:lnTo>
                      <a:pt x="607" y="1983"/>
                    </a:lnTo>
                    <a:lnTo>
                      <a:pt x="608" y="1983"/>
                    </a:lnTo>
                    <a:lnTo>
                      <a:pt x="609" y="1981"/>
                    </a:lnTo>
                    <a:lnTo>
                      <a:pt x="610" y="1981"/>
                    </a:lnTo>
                    <a:lnTo>
                      <a:pt x="610" y="1981"/>
                    </a:lnTo>
                    <a:lnTo>
                      <a:pt x="610" y="1980"/>
                    </a:lnTo>
                    <a:lnTo>
                      <a:pt x="611" y="1979"/>
                    </a:lnTo>
                    <a:lnTo>
                      <a:pt x="613" y="1977"/>
                    </a:lnTo>
                    <a:lnTo>
                      <a:pt x="613" y="1976"/>
                    </a:lnTo>
                    <a:lnTo>
                      <a:pt x="618" y="1977"/>
                    </a:lnTo>
                    <a:lnTo>
                      <a:pt x="618" y="1975"/>
                    </a:lnTo>
                    <a:lnTo>
                      <a:pt x="620" y="1975"/>
                    </a:lnTo>
                    <a:lnTo>
                      <a:pt x="620" y="1976"/>
                    </a:lnTo>
                    <a:lnTo>
                      <a:pt x="622" y="1976"/>
                    </a:lnTo>
                    <a:lnTo>
                      <a:pt x="622" y="1977"/>
                    </a:lnTo>
                    <a:lnTo>
                      <a:pt x="626" y="1977"/>
                    </a:lnTo>
                    <a:lnTo>
                      <a:pt x="625" y="1978"/>
                    </a:lnTo>
                    <a:lnTo>
                      <a:pt x="626" y="1979"/>
                    </a:lnTo>
                    <a:lnTo>
                      <a:pt x="630" y="1979"/>
                    </a:lnTo>
                    <a:lnTo>
                      <a:pt x="631" y="1978"/>
                    </a:lnTo>
                    <a:lnTo>
                      <a:pt x="632" y="1978"/>
                    </a:lnTo>
                    <a:lnTo>
                      <a:pt x="633" y="1979"/>
                    </a:lnTo>
                    <a:lnTo>
                      <a:pt x="633" y="1980"/>
                    </a:lnTo>
                    <a:lnTo>
                      <a:pt x="634" y="1980"/>
                    </a:lnTo>
                    <a:lnTo>
                      <a:pt x="635" y="1980"/>
                    </a:lnTo>
                    <a:lnTo>
                      <a:pt x="634" y="1979"/>
                    </a:lnTo>
                    <a:lnTo>
                      <a:pt x="636" y="1977"/>
                    </a:lnTo>
                    <a:lnTo>
                      <a:pt x="637" y="1979"/>
                    </a:lnTo>
                    <a:lnTo>
                      <a:pt x="639" y="1978"/>
                    </a:lnTo>
                    <a:lnTo>
                      <a:pt x="641" y="1979"/>
                    </a:lnTo>
                    <a:lnTo>
                      <a:pt x="641" y="1981"/>
                    </a:lnTo>
                    <a:lnTo>
                      <a:pt x="642" y="1981"/>
                    </a:lnTo>
                    <a:lnTo>
                      <a:pt x="642" y="1984"/>
                    </a:lnTo>
                    <a:lnTo>
                      <a:pt x="643" y="1984"/>
                    </a:lnTo>
                    <a:lnTo>
                      <a:pt x="643" y="1981"/>
                    </a:lnTo>
                    <a:lnTo>
                      <a:pt x="644" y="1981"/>
                    </a:lnTo>
                    <a:lnTo>
                      <a:pt x="645" y="1983"/>
                    </a:lnTo>
                    <a:lnTo>
                      <a:pt x="648" y="1984"/>
                    </a:lnTo>
                    <a:lnTo>
                      <a:pt x="648" y="1985"/>
                    </a:lnTo>
                    <a:lnTo>
                      <a:pt x="649" y="1986"/>
                    </a:lnTo>
                    <a:lnTo>
                      <a:pt x="649" y="1987"/>
                    </a:lnTo>
                    <a:lnTo>
                      <a:pt x="651" y="1989"/>
                    </a:lnTo>
                    <a:lnTo>
                      <a:pt x="651" y="1991"/>
                    </a:lnTo>
                    <a:lnTo>
                      <a:pt x="652" y="1994"/>
                    </a:lnTo>
                    <a:lnTo>
                      <a:pt x="652" y="1995"/>
                    </a:lnTo>
                    <a:lnTo>
                      <a:pt x="651" y="1995"/>
                    </a:lnTo>
                    <a:lnTo>
                      <a:pt x="649" y="1994"/>
                    </a:lnTo>
                    <a:lnTo>
                      <a:pt x="644" y="1994"/>
                    </a:lnTo>
                    <a:lnTo>
                      <a:pt x="643" y="1993"/>
                    </a:lnTo>
                    <a:lnTo>
                      <a:pt x="642" y="1992"/>
                    </a:lnTo>
                    <a:lnTo>
                      <a:pt x="642" y="1995"/>
                    </a:lnTo>
                    <a:lnTo>
                      <a:pt x="641" y="1995"/>
                    </a:lnTo>
                    <a:lnTo>
                      <a:pt x="642" y="1996"/>
                    </a:lnTo>
                    <a:lnTo>
                      <a:pt x="643" y="1996"/>
                    </a:lnTo>
                    <a:lnTo>
                      <a:pt x="643" y="1995"/>
                    </a:lnTo>
                    <a:lnTo>
                      <a:pt x="644" y="1995"/>
                    </a:lnTo>
                    <a:lnTo>
                      <a:pt x="647" y="1995"/>
                    </a:lnTo>
                    <a:lnTo>
                      <a:pt x="648" y="1996"/>
                    </a:lnTo>
                    <a:lnTo>
                      <a:pt x="649" y="1996"/>
                    </a:lnTo>
                    <a:lnTo>
                      <a:pt x="649" y="1998"/>
                    </a:lnTo>
                    <a:lnTo>
                      <a:pt x="651" y="1998"/>
                    </a:lnTo>
                    <a:lnTo>
                      <a:pt x="651" y="1998"/>
                    </a:lnTo>
                    <a:lnTo>
                      <a:pt x="652" y="1999"/>
                    </a:lnTo>
                    <a:lnTo>
                      <a:pt x="654" y="1999"/>
                    </a:lnTo>
                    <a:lnTo>
                      <a:pt x="654" y="1998"/>
                    </a:lnTo>
                    <a:lnTo>
                      <a:pt x="658" y="1997"/>
                    </a:lnTo>
                    <a:lnTo>
                      <a:pt x="660" y="1998"/>
                    </a:lnTo>
                    <a:lnTo>
                      <a:pt x="665" y="1999"/>
                    </a:lnTo>
                    <a:lnTo>
                      <a:pt x="665" y="2000"/>
                    </a:lnTo>
                    <a:lnTo>
                      <a:pt x="666" y="2001"/>
                    </a:lnTo>
                    <a:lnTo>
                      <a:pt x="667" y="2001"/>
                    </a:lnTo>
                    <a:lnTo>
                      <a:pt x="668" y="2000"/>
                    </a:lnTo>
                    <a:lnTo>
                      <a:pt x="665" y="1998"/>
                    </a:lnTo>
                    <a:lnTo>
                      <a:pt x="665" y="1997"/>
                    </a:lnTo>
                    <a:lnTo>
                      <a:pt x="665" y="1997"/>
                    </a:lnTo>
                    <a:lnTo>
                      <a:pt x="664" y="1996"/>
                    </a:lnTo>
                    <a:lnTo>
                      <a:pt x="664" y="1993"/>
                    </a:lnTo>
                    <a:lnTo>
                      <a:pt x="666" y="1992"/>
                    </a:lnTo>
                    <a:lnTo>
                      <a:pt x="666" y="1989"/>
                    </a:lnTo>
                    <a:lnTo>
                      <a:pt x="664" y="1989"/>
                    </a:lnTo>
                    <a:lnTo>
                      <a:pt x="663" y="1989"/>
                    </a:lnTo>
                    <a:lnTo>
                      <a:pt x="663" y="1990"/>
                    </a:lnTo>
                    <a:lnTo>
                      <a:pt x="663" y="1991"/>
                    </a:lnTo>
                    <a:lnTo>
                      <a:pt x="662" y="1991"/>
                    </a:lnTo>
                    <a:lnTo>
                      <a:pt x="661" y="1990"/>
                    </a:lnTo>
                    <a:lnTo>
                      <a:pt x="661" y="1991"/>
                    </a:lnTo>
                    <a:lnTo>
                      <a:pt x="660" y="1991"/>
                    </a:lnTo>
                    <a:lnTo>
                      <a:pt x="662" y="1989"/>
                    </a:lnTo>
                    <a:lnTo>
                      <a:pt x="661" y="1988"/>
                    </a:lnTo>
                    <a:lnTo>
                      <a:pt x="661" y="1986"/>
                    </a:lnTo>
                    <a:lnTo>
                      <a:pt x="660" y="1986"/>
                    </a:lnTo>
                    <a:lnTo>
                      <a:pt x="660" y="1985"/>
                    </a:lnTo>
                    <a:lnTo>
                      <a:pt x="659" y="1984"/>
                    </a:lnTo>
                    <a:lnTo>
                      <a:pt x="659" y="1981"/>
                    </a:lnTo>
                    <a:lnTo>
                      <a:pt x="660" y="1979"/>
                    </a:lnTo>
                    <a:lnTo>
                      <a:pt x="669" y="1979"/>
                    </a:lnTo>
                    <a:lnTo>
                      <a:pt x="670" y="1980"/>
                    </a:lnTo>
                    <a:lnTo>
                      <a:pt x="672" y="1980"/>
                    </a:lnTo>
                    <a:lnTo>
                      <a:pt x="672" y="1981"/>
                    </a:lnTo>
                    <a:lnTo>
                      <a:pt x="673" y="1982"/>
                    </a:lnTo>
                    <a:lnTo>
                      <a:pt x="674" y="1983"/>
                    </a:lnTo>
                    <a:lnTo>
                      <a:pt x="674" y="1984"/>
                    </a:lnTo>
                    <a:lnTo>
                      <a:pt x="674" y="1984"/>
                    </a:lnTo>
                    <a:lnTo>
                      <a:pt x="675" y="1985"/>
                    </a:lnTo>
                    <a:lnTo>
                      <a:pt x="677" y="1985"/>
                    </a:lnTo>
                    <a:lnTo>
                      <a:pt x="678" y="1986"/>
                    </a:lnTo>
                    <a:lnTo>
                      <a:pt x="680" y="1986"/>
                    </a:lnTo>
                    <a:lnTo>
                      <a:pt x="681" y="1985"/>
                    </a:lnTo>
                    <a:lnTo>
                      <a:pt x="680" y="1985"/>
                    </a:lnTo>
                    <a:lnTo>
                      <a:pt x="683" y="1984"/>
                    </a:lnTo>
                    <a:lnTo>
                      <a:pt x="683" y="1985"/>
                    </a:lnTo>
                    <a:lnTo>
                      <a:pt x="684" y="1987"/>
                    </a:lnTo>
                    <a:lnTo>
                      <a:pt x="687" y="1987"/>
                    </a:lnTo>
                    <a:lnTo>
                      <a:pt x="688" y="1988"/>
                    </a:lnTo>
                    <a:lnTo>
                      <a:pt x="689" y="1987"/>
                    </a:lnTo>
                    <a:lnTo>
                      <a:pt x="689" y="1986"/>
                    </a:lnTo>
                    <a:lnTo>
                      <a:pt x="691" y="1987"/>
                    </a:lnTo>
                    <a:lnTo>
                      <a:pt x="694" y="1986"/>
                    </a:lnTo>
                    <a:lnTo>
                      <a:pt x="693" y="1986"/>
                    </a:lnTo>
                    <a:lnTo>
                      <a:pt x="691" y="1985"/>
                    </a:lnTo>
                    <a:lnTo>
                      <a:pt x="690" y="1984"/>
                    </a:lnTo>
                    <a:lnTo>
                      <a:pt x="690" y="1983"/>
                    </a:lnTo>
                    <a:lnTo>
                      <a:pt x="693" y="1982"/>
                    </a:lnTo>
                    <a:lnTo>
                      <a:pt x="693" y="1981"/>
                    </a:lnTo>
                    <a:lnTo>
                      <a:pt x="696" y="1981"/>
                    </a:lnTo>
                    <a:lnTo>
                      <a:pt x="699" y="1983"/>
                    </a:lnTo>
                    <a:lnTo>
                      <a:pt x="702" y="1984"/>
                    </a:lnTo>
                    <a:lnTo>
                      <a:pt x="702" y="1984"/>
                    </a:lnTo>
                    <a:lnTo>
                      <a:pt x="705" y="1984"/>
                    </a:lnTo>
                    <a:lnTo>
                      <a:pt x="706" y="1984"/>
                    </a:lnTo>
                    <a:lnTo>
                      <a:pt x="707" y="1984"/>
                    </a:lnTo>
                    <a:lnTo>
                      <a:pt x="710" y="1984"/>
                    </a:lnTo>
                    <a:lnTo>
                      <a:pt x="710" y="1984"/>
                    </a:lnTo>
                    <a:lnTo>
                      <a:pt x="711" y="1982"/>
                    </a:lnTo>
                    <a:lnTo>
                      <a:pt x="713" y="1982"/>
                    </a:lnTo>
                    <a:lnTo>
                      <a:pt x="714" y="1981"/>
                    </a:lnTo>
                    <a:lnTo>
                      <a:pt x="716" y="1981"/>
                    </a:lnTo>
                    <a:lnTo>
                      <a:pt x="717" y="1980"/>
                    </a:lnTo>
                    <a:lnTo>
                      <a:pt x="717" y="1979"/>
                    </a:lnTo>
                    <a:lnTo>
                      <a:pt x="715" y="1977"/>
                    </a:lnTo>
                    <a:lnTo>
                      <a:pt x="715" y="1976"/>
                    </a:lnTo>
                    <a:lnTo>
                      <a:pt x="717" y="1976"/>
                    </a:lnTo>
                    <a:lnTo>
                      <a:pt x="717" y="1977"/>
                    </a:lnTo>
                    <a:lnTo>
                      <a:pt x="718" y="1978"/>
                    </a:lnTo>
                    <a:lnTo>
                      <a:pt x="726" y="1978"/>
                    </a:lnTo>
                    <a:lnTo>
                      <a:pt x="726" y="1979"/>
                    </a:lnTo>
                    <a:lnTo>
                      <a:pt x="727" y="1979"/>
                    </a:lnTo>
                    <a:lnTo>
                      <a:pt x="728" y="1980"/>
                    </a:lnTo>
                    <a:lnTo>
                      <a:pt x="730" y="1979"/>
                    </a:lnTo>
                    <a:lnTo>
                      <a:pt x="730" y="1977"/>
                    </a:lnTo>
                    <a:lnTo>
                      <a:pt x="728" y="1977"/>
                    </a:lnTo>
                    <a:lnTo>
                      <a:pt x="729" y="1977"/>
                    </a:lnTo>
                    <a:lnTo>
                      <a:pt x="731" y="1977"/>
                    </a:lnTo>
                    <a:lnTo>
                      <a:pt x="732" y="1977"/>
                    </a:lnTo>
                    <a:lnTo>
                      <a:pt x="733" y="1977"/>
                    </a:lnTo>
                    <a:lnTo>
                      <a:pt x="735" y="1976"/>
                    </a:lnTo>
                    <a:lnTo>
                      <a:pt x="735" y="1973"/>
                    </a:lnTo>
                    <a:lnTo>
                      <a:pt x="735" y="1973"/>
                    </a:lnTo>
                    <a:lnTo>
                      <a:pt x="736" y="1972"/>
                    </a:lnTo>
                    <a:lnTo>
                      <a:pt x="741" y="1971"/>
                    </a:lnTo>
                    <a:lnTo>
                      <a:pt x="742" y="1970"/>
                    </a:lnTo>
                    <a:lnTo>
                      <a:pt x="744" y="1969"/>
                    </a:lnTo>
                    <a:lnTo>
                      <a:pt x="747" y="1969"/>
                    </a:lnTo>
                    <a:lnTo>
                      <a:pt x="747" y="1966"/>
                    </a:lnTo>
                    <a:lnTo>
                      <a:pt x="745" y="1966"/>
                    </a:lnTo>
                    <a:lnTo>
                      <a:pt x="746" y="1965"/>
                    </a:lnTo>
                    <a:lnTo>
                      <a:pt x="747" y="1965"/>
                    </a:lnTo>
                    <a:lnTo>
                      <a:pt x="747" y="1966"/>
                    </a:lnTo>
                    <a:lnTo>
                      <a:pt x="748" y="1966"/>
                    </a:lnTo>
                    <a:lnTo>
                      <a:pt x="748" y="1968"/>
                    </a:lnTo>
                    <a:lnTo>
                      <a:pt x="751" y="1968"/>
                    </a:lnTo>
                    <a:lnTo>
                      <a:pt x="752" y="1967"/>
                    </a:lnTo>
                    <a:lnTo>
                      <a:pt x="753" y="1966"/>
                    </a:lnTo>
                    <a:lnTo>
                      <a:pt x="754" y="1966"/>
                    </a:lnTo>
                    <a:lnTo>
                      <a:pt x="756" y="1966"/>
                    </a:lnTo>
                    <a:lnTo>
                      <a:pt x="756" y="1965"/>
                    </a:lnTo>
                    <a:lnTo>
                      <a:pt x="757" y="1965"/>
                    </a:lnTo>
                    <a:lnTo>
                      <a:pt x="757" y="1964"/>
                    </a:lnTo>
                    <a:lnTo>
                      <a:pt x="758" y="1964"/>
                    </a:lnTo>
                    <a:lnTo>
                      <a:pt x="761" y="1963"/>
                    </a:lnTo>
                    <a:lnTo>
                      <a:pt x="762" y="1962"/>
                    </a:lnTo>
                    <a:lnTo>
                      <a:pt x="762" y="1963"/>
                    </a:lnTo>
                    <a:lnTo>
                      <a:pt x="765" y="1963"/>
                    </a:lnTo>
                    <a:lnTo>
                      <a:pt x="768" y="1961"/>
                    </a:lnTo>
                    <a:lnTo>
                      <a:pt x="769" y="1959"/>
                    </a:lnTo>
                    <a:lnTo>
                      <a:pt x="770" y="1957"/>
                    </a:lnTo>
                    <a:lnTo>
                      <a:pt x="772" y="1956"/>
                    </a:lnTo>
                    <a:lnTo>
                      <a:pt x="772" y="1955"/>
                    </a:lnTo>
                    <a:lnTo>
                      <a:pt x="773" y="1954"/>
                    </a:lnTo>
                    <a:lnTo>
                      <a:pt x="773" y="1953"/>
                    </a:lnTo>
                    <a:lnTo>
                      <a:pt x="775" y="1952"/>
                    </a:lnTo>
                    <a:lnTo>
                      <a:pt x="774" y="1951"/>
                    </a:lnTo>
                    <a:lnTo>
                      <a:pt x="772" y="1951"/>
                    </a:lnTo>
                    <a:lnTo>
                      <a:pt x="772" y="1951"/>
                    </a:lnTo>
                    <a:lnTo>
                      <a:pt x="772" y="1949"/>
                    </a:lnTo>
                    <a:lnTo>
                      <a:pt x="770" y="1948"/>
                    </a:lnTo>
                    <a:lnTo>
                      <a:pt x="770" y="1946"/>
                    </a:lnTo>
                    <a:lnTo>
                      <a:pt x="769" y="1945"/>
                    </a:lnTo>
                    <a:lnTo>
                      <a:pt x="769" y="1944"/>
                    </a:lnTo>
                    <a:lnTo>
                      <a:pt x="770" y="1943"/>
                    </a:lnTo>
                    <a:lnTo>
                      <a:pt x="772" y="1943"/>
                    </a:lnTo>
                    <a:lnTo>
                      <a:pt x="773" y="1945"/>
                    </a:lnTo>
                    <a:lnTo>
                      <a:pt x="774" y="1945"/>
                    </a:lnTo>
                    <a:lnTo>
                      <a:pt x="775" y="1944"/>
                    </a:lnTo>
                    <a:lnTo>
                      <a:pt x="777" y="1945"/>
                    </a:lnTo>
                    <a:lnTo>
                      <a:pt x="778" y="1948"/>
                    </a:lnTo>
                    <a:lnTo>
                      <a:pt x="779" y="1948"/>
                    </a:lnTo>
                    <a:lnTo>
                      <a:pt x="780" y="1946"/>
                    </a:lnTo>
                    <a:lnTo>
                      <a:pt x="782" y="1946"/>
                    </a:lnTo>
                    <a:lnTo>
                      <a:pt x="783" y="1946"/>
                    </a:lnTo>
                    <a:lnTo>
                      <a:pt x="783" y="1945"/>
                    </a:lnTo>
                    <a:lnTo>
                      <a:pt x="782" y="1946"/>
                    </a:lnTo>
                    <a:lnTo>
                      <a:pt x="781" y="1945"/>
                    </a:lnTo>
                    <a:lnTo>
                      <a:pt x="780" y="1945"/>
                    </a:lnTo>
                    <a:lnTo>
                      <a:pt x="780" y="1944"/>
                    </a:lnTo>
                    <a:lnTo>
                      <a:pt x="781" y="1944"/>
                    </a:lnTo>
                    <a:lnTo>
                      <a:pt x="781" y="1943"/>
                    </a:lnTo>
                    <a:lnTo>
                      <a:pt x="779" y="1943"/>
                    </a:lnTo>
                    <a:lnTo>
                      <a:pt x="779" y="1944"/>
                    </a:lnTo>
                    <a:lnTo>
                      <a:pt x="779" y="1944"/>
                    </a:lnTo>
                    <a:lnTo>
                      <a:pt x="778" y="1943"/>
                    </a:lnTo>
                    <a:lnTo>
                      <a:pt x="777" y="1943"/>
                    </a:lnTo>
                    <a:lnTo>
                      <a:pt x="777" y="1942"/>
                    </a:lnTo>
                    <a:lnTo>
                      <a:pt x="776" y="1942"/>
                    </a:lnTo>
                    <a:lnTo>
                      <a:pt x="776" y="1940"/>
                    </a:lnTo>
                    <a:lnTo>
                      <a:pt x="775" y="1939"/>
                    </a:lnTo>
                    <a:lnTo>
                      <a:pt x="771" y="1940"/>
                    </a:lnTo>
                    <a:lnTo>
                      <a:pt x="769" y="1940"/>
                    </a:lnTo>
                    <a:lnTo>
                      <a:pt x="768" y="1939"/>
                    </a:lnTo>
                    <a:lnTo>
                      <a:pt x="765" y="1938"/>
                    </a:lnTo>
                    <a:lnTo>
                      <a:pt x="764" y="1939"/>
                    </a:lnTo>
                    <a:lnTo>
                      <a:pt x="763" y="1939"/>
                    </a:lnTo>
                    <a:lnTo>
                      <a:pt x="762" y="1940"/>
                    </a:lnTo>
                    <a:lnTo>
                      <a:pt x="760" y="1941"/>
                    </a:lnTo>
                    <a:lnTo>
                      <a:pt x="759" y="1942"/>
                    </a:lnTo>
                    <a:lnTo>
                      <a:pt x="758" y="1943"/>
                    </a:lnTo>
                    <a:lnTo>
                      <a:pt x="758" y="1943"/>
                    </a:lnTo>
                    <a:lnTo>
                      <a:pt x="757" y="1945"/>
                    </a:lnTo>
                    <a:lnTo>
                      <a:pt x="754" y="1946"/>
                    </a:lnTo>
                    <a:lnTo>
                      <a:pt x="754" y="1947"/>
                    </a:lnTo>
                    <a:lnTo>
                      <a:pt x="753" y="1947"/>
                    </a:lnTo>
                    <a:lnTo>
                      <a:pt x="753" y="1949"/>
                    </a:lnTo>
                    <a:lnTo>
                      <a:pt x="752" y="1949"/>
                    </a:lnTo>
                    <a:lnTo>
                      <a:pt x="752" y="1951"/>
                    </a:lnTo>
                    <a:lnTo>
                      <a:pt x="751" y="1951"/>
                    </a:lnTo>
                    <a:lnTo>
                      <a:pt x="749" y="1954"/>
                    </a:lnTo>
                    <a:lnTo>
                      <a:pt x="746" y="1954"/>
                    </a:lnTo>
                    <a:lnTo>
                      <a:pt x="747" y="1950"/>
                    </a:lnTo>
                    <a:lnTo>
                      <a:pt x="748" y="1949"/>
                    </a:lnTo>
                    <a:lnTo>
                      <a:pt x="744" y="1948"/>
                    </a:lnTo>
                    <a:lnTo>
                      <a:pt x="743" y="1949"/>
                    </a:lnTo>
                    <a:lnTo>
                      <a:pt x="743" y="1950"/>
                    </a:lnTo>
                    <a:lnTo>
                      <a:pt x="742" y="1950"/>
                    </a:lnTo>
                    <a:lnTo>
                      <a:pt x="742" y="1952"/>
                    </a:lnTo>
                    <a:lnTo>
                      <a:pt x="739" y="1956"/>
                    </a:lnTo>
                    <a:lnTo>
                      <a:pt x="737" y="1956"/>
                    </a:lnTo>
                    <a:lnTo>
                      <a:pt x="733" y="1957"/>
                    </a:lnTo>
                    <a:lnTo>
                      <a:pt x="730" y="1960"/>
                    </a:lnTo>
                    <a:lnTo>
                      <a:pt x="726" y="1961"/>
                    </a:lnTo>
                    <a:lnTo>
                      <a:pt x="725" y="1962"/>
                    </a:lnTo>
                    <a:lnTo>
                      <a:pt x="722" y="1962"/>
                    </a:lnTo>
                    <a:lnTo>
                      <a:pt x="721" y="1961"/>
                    </a:lnTo>
                    <a:lnTo>
                      <a:pt x="721" y="1961"/>
                    </a:lnTo>
                    <a:lnTo>
                      <a:pt x="720" y="1960"/>
                    </a:lnTo>
                    <a:lnTo>
                      <a:pt x="719" y="1960"/>
                    </a:lnTo>
                    <a:lnTo>
                      <a:pt x="717" y="1961"/>
                    </a:lnTo>
                    <a:lnTo>
                      <a:pt x="712" y="1961"/>
                    </a:lnTo>
                    <a:lnTo>
                      <a:pt x="711" y="1961"/>
                    </a:lnTo>
                    <a:lnTo>
                      <a:pt x="710" y="1961"/>
                    </a:lnTo>
                    <a:lnTo>
                      <a:pt x="705" y="1963"/>
                    </a:lnTo>
                    <a:lnTo>
                      <a:pt x="704" y="1964"/>
                    </a:lnTo>
                    <a:lnTo>
                      <a:pt x="702" y="1964"/>
                    </a:lnTo>
                    <a:lnTo>
                      <a:pt x="700" y="1966"/>
                    </a:lnTo>
                    <a:lnTo>
                      <a:pt x="698" y="1966"/>
                    </a:lnTo>
                    <a:lnTo>
                      <a:pt x="697" y="1967"/>
                    </a:lnTo>
                    <a:lnTo>
                      <a:pt x="691" y="1968"/>
                    </a:lnTo>
                    <a:lnTo>
                      <a:pt x="691" y="1967"/>
                    </a:lnTo>
                    <a:lnTo>
                      <a:pt x="685" y="1967"/>
                    </a:lnTo>
                    <a:lnTo>
                      <a:pt x="684" y="1965"/>
                    </a:lnTo>
                    <a:lnTo>
                      <a:pt x="683" y="1965"/>
                    </a:lnTo>
                    <a:lnTo>
                      <a:pt x="683" y="1964"/>
                    </a:lnTo>
                    <a:lnTo>
                      <a:pt x="682" y="1963"/>
                    </a:lnTo>
                    <a:lnTo>
                      <a:pt x="682" y="1961"/>
                    </a:lnTo>
                    <a:lnTo>
                      <a:pt x="681" y="1961"/>
                    </a:lnTo>
                    <a:lnTo>
                      <a:pt x="681" y="1960"/>
                    </a:lnTo>
                    <a:lnTo>
                      <a:pt x="680" y="1959"/>
                    </a:lnTo>
                    <a:lnTo>
                      <a:pt x="679" y="1956"/>
                    </a:lnTo>
                    <a:lnTo>
                      <a:pt x="679" y="1954"/>
                    </a:lnTo>
                    <a:lnTo>
                      <a:pt x="680" y="1953"/>
                    </a:lnTo>
                    <a:lnTo>
                      <a:pt x="680" y="1951"/>
                    </a:lnTo>
                    <a:lnTo>
                      <a:pt x="679" y="1951"/>
                    </a:lnTo>
                    <a:lnTo>
                      <a:pt x="680" y="1949"/>
                    </a:lnTo>
                    <a:lnTo>
                      <a:pt x="681" y="1948"/>
                    </a:lnTo>
                    <a:lnTo>
                      <a:pt x="681" y="1946"/>
                    </a:lnTo>
                    <a:lnTo>
                      <a:pt x="683" y="1943"/>
                    </a:lnTo>
                    <a:lnTo>
                      <a:pt x="684" y="1940"/>
                    </a:lnTo>
                    <a:lnTo>
                      <a:pt x="687" y="1939"/>
                    </a:lnTo>
                    <a:lnTo>
                      <a:pt x="689" y="1935"/>
                    </a:lnTo>
                    <a:lnTo>
                      <a:pt x="690" y="1934"/>
                    </a:lnTo>
                    <a:lnTo>
                      <a:pt x="690" y="1934"/>
                    </a:lnTo>
                    <a:lnTo>
                      <a:pt x="697" y="1930"/>
                    </a:lnTo>
                    <a:lnTo>
                      <a:pt x="698" y="1929"/>
                    </a:lnTo>
                    <a:lnTo>
                      <a:pt x="703" y="1927"/>
                    </a:lnTo>
                    <a:lnTo>
                      <a:pt x="704" y="1925"/>
                    </a:lnTo>
                    <a:lnTo>
                      <a:pt x="704" y="1924"/>
                    </a:lnTo>
                    <a:lnTo>
                      <a:pt x="706" y="1923"/>
                    </a:lnTo>
                    <a:lnTo>
                      <a:pt x="706" y="1923"/>
                    </a:lnTo>
                    <a:lnTo>
                      <a:pt x="707" y="1922"/>
                    </a:lnTo>
                    <a:lnTo>
                      <a:pt x="707" y="1918"/>
                    </a:lnTo>
                    <a:lnTo>
                      <a:pt x="708" y="1917"/>
                    </a:lnTo>
                    <a:lnTo>
                      <a:pt x="708" y="1915"/>
                    </a:lnTo>
                    <a:lnTo>
                      <a:pt x="709" y="1914"/>
                    </a:lnTo>
                    <a:lnTo>
                      <a:pt x="709" y="1911"/>
                    </a:lnTo>
                    <a:lnTo>
                      <a:pt x="710" y="1911"/>
                    </a:lnTo>
                    <a:lnTo>
                      <a:pt x="711" y="1911"/>
                    </a:lnTo>
                    <a:lnTo>
                      <a:pt x="712" y="1909"/>
                    </a:lnTo>
                    <a:lnTo>
                      <a:pt x="712" y="1907"/>
                    </a:lnTo>
                    <a:lnTo>
                      <a:pt x="711" y="1906"/>
                    </a:lnTo>
                    <a:lnTo>
                      <a:pt x="712" y="1904"/>
                    </a:lnTo>
                    <a:lnTo>
                      <a:pt x="710" y="1904"/>
                    </a:lnTo>
                    <a:lnTo>
                      <a:pt x="710" y="1902"/>
                    </a:lnTo>
                    <a:lnTo>
                      <a:pt x="711" y="1902"/>
                    </a:lnTo>
                    <a:lnTo>
                      <a:pt x="714" y="1902"/>
                    </a:lnTo>
                    <a:lnTo>
                      <a:pt x="715" y="1902"/>
                    </a:lnTo>
                    <a:lnTo>
                      <a:pt x="716" y="1898"/>
                    </a:lnTo>
                    <a:lnTo>
                      <a:pt x="716" y="1895"/>
                    </a:lnTo>
                    <a:lnTo>
                      <a:pt x="717" y="1894"/>
                    </a:lnTo>
                    <a:lnTo>
                      <a:pt x="717" y="1893"/>
                    </a:lnTo>
                    <a:lnTo>
                      <a:pt x="719" y="1892"/>
                    </a:lnTo>
                    <a:lnTo>
                      <a:pt x="720" y="1892"/>
                    </a:lnTo>
                    <a:lnTo>
                      <a:pt x="731" y="1892"/>
                    </a:lnTo>
                    <a:lnTo>
                      <a:pt x="731" y="1893"/>
                    </a:lnTo>
                    <a:lnTo>
                      <a:pt x="735" y="1894"/>
                    </a:lnTo>
                    <a:lnTo>
                      <a:pt x="736" y="1895"/>
                    </a:lnTo>
                    <a:lnTo>
                      <a:pt x="741" y="1895"/>
                    </a:lnTo>
                    <a:lnTo>
                      <a:pt x="744" y="1895"/>
                    </a:lnTo>
                    <a:lnTo>
                      <a:pt x="747" y="1893"/>
                    </a:lnTo>
                    <a:lnTo>
                      <a:pt x="751" y="1892"/>
                    </a:lnTo>
                    <a:lnTo>
                      <a:pt x="753" y="1890"/>
                    </a:lnTo>
                    <a:lnTo>
                      <a:pt x="753" y="1887"/>
                    </a:lnTo>
                    <a:lnTo>
                      <a:pt x="754" y="1887"/>
                    </a:lnTo>
                    <a:lnTo>
                      <a:pt x="755" y="1885"/>
                    </a:lnTo>
                    <a:lnTo>
                      <a:pt x="756" y="1884"/>
                    </a:lnTo>
                    <a:lnTo>
                      <a:pt x="757" y="1882"/>
                    </a:lnTo>
                    <a:lnTo>
                      <a:pt x="761" y="1881"/>
                    </a:lnTo>
                    <a:lnTo>
                      <a:pt x="762" y="1879"/>
                    </a:lnTo>
                    <a:lnTo>
                      <a:pt x="767" y="1879"/>
                    </a:lnTo>
                    <a:lnTo>
                      <a:pt x="767" y="1878"/>
                    </a:lnTo>
                    <a:lnTo>
                      <a:pt x="768" y="1878"/>
                    </a:lnTo>
                    <a:lnTo>
                      <a:pt x="769" y="1876"/>
                    </a:lnTo>
                    <a:lnTo>
                      <a:pt x="770" y="1876"/>
                    </a:lnTo>
                    <a:lnTo>
                      <a:pt x="770" y="1874"/>
                    </a:lnTo>
                    <a:lnTo>
                      <a:pt x="772" y="1874"/>
                    </a:lnTo>
                    <a:lnTo>
                      <a:pt x="772" y="1871"/>
                    </a:lnTo>
                    <a:lnTo>
                      <a:pt x="771" y="1871"/>
                    </a:lnTo>
                    <a:lnTo>
                      <a:pt x="771" y="1870"/>
                    </a:lnTo>
                    <a:lnTo>
                      <a:pt x="775" y="1870"/>
                    </a:lnTo>
                    <a:lnTo>
                      <a:pt x="776" y="1869"/>
                    </a:lnTo>
                    <a:lnTo>
                      <a:pt x="776" y="1868"/>
                    </a:lnTo>
                    <a:lnTo>
                      <a:pt x="778" y="1867"/>
                    </a:lnTo>
                    <a:lnTo>
                      <a:pt x="778" y="1865"/>
                    </a:lnTo>
                    <a:lnTo>
                      <a:pt x="778" y="1861"/>
                    </a:lnTo>
                    <a:lnTo>
                      <a:pt x="777" y="1859"/>
                    </a:lnTo>
                    <a:lnTo>
                      <a:pt x="776" y="1859"/>
                    </a:lnTo>
                    <a:lnTo>
                      <a:pt x="776" y="1858"/>
                    </a:lnTo>
                    <a:lnTo>
                      <a:pt x="774" y="1857"/>
                    </a:lnTo>
                    <a:lnTo>
                      <a:pt x="774" y="1856"/>
                    </a:lnTo>
                    <a:lnTo>
                      <a:pt x="775" y="1856"/>
                    </a:lnTo>
                    <a:lnTo>
                      <a:pt x="774" y="1853"/>
                    </a:lnTo>
                    <a:lnTo>
                      <a:pt x="773" y="1853"/>
                    </a:lnTo>
                    <a:lnTo>
                      <a:pt x="770" y="1853"/>
                    </a:lnTo>
                    <a:lnTo>
                      <a:pt x="769" y="1854"/>
                    </a:lnTo>
                    <a:lnTo>
                      <a:pt x="768" y="1855"/>
                    </a:lnTo>
                    <a:lnTo>
                      <a:pt x="765" y="1859"/>
                    </a:lnTo>
                    <a:lnTo>
                      <a:pt x="762" y="1860"/>
                    </a:lnTo>
                    <a:lnTo>
                      <a:pt x="762" y="1861"/>
                    </a:lnTo>
                    <a:lnTo>
                      <a:pt x="761" y="1861"/>
                    </a:lnTo>
                    <a:lnTo>
                      <a:pt x="761" y="1862"/>
                    </a:lnTo>
                    <a:lnTo>
                      <a:pt x="757" y="1862"/>
                    </a:lnTo>
                    <a:lnTo>
                      <a:pt x="757" y="1864"/>
                    </a:lnTo>
                    <a:lnTo>
                      <a:pt x="753" y="1863"/>
                    </a:lnTo>
                    <a:lnTo>
                      <a:pt x="752" y="1864"/>
                    </a:lnTo>
                    <a:lnTo>
                      <a:pt x="749" y="1864"/>
                    </a:lnTo>
                    <a:lnTo>
                      <a:pt x="748" y="1865"/>
                    </a:lnTo>
                    <a:lnTo>
                      <a:pt x="747" y="1865"/>
                    </a:lnTo>
                    <a:lnTo>
                      <a:pt x="747" y="1866"/>
                    </a:lnTo>
                    <a:lnTo>
                      <a:pt x="744" y="1867"/>
                    </a:lnTo>
                    <a:lnTo>
                      <a:pt x="743" y="1868"/>
                    </a:lnTo>
                    <a:lnTo>
                      <a:pt x="742" y="1868"/>
                    </a:lnTo>
                    <a:lnTo>
                      <a:pt x="740" y="1869"/>
                    </a:lnTo>
                    <a:lnTo>
                      <a:pt x="739" y="1870"/>
                    </a:lnTo>
                    <a:lnTo>
                      <a:pt x="737" y="1870"/>
                    </a:lnTo>
                    <a:lnTo>
                      <a:pt x="734" y="1870"/>
                    </a:lnTo>
                    <a:lnTo>
                      <a:pt x="732" y="1870"/>
                    </a:lnTo>
                    <a:lnTo>
                      <a:pt x="732" y="1870"/>
                    </a:lnTo>
                    <a:lnTo>
                      <a:pt x="728" y="1870"/>
                    </a:lnTo>
                    <a:lnTo>
                      <a:pt x="727" y="1870"/>
                    </a:lnTo>
                    <a:lnTo>
                      <a:pt x="727" y="1872"/>
                    </a:lnTo>
                    <a:lnTo>
                      <a:pt x="726" y="1872"/>
                    </a:lnTo>
                    <a:lnTo>
                      <a:pt x="725" y="1874"/>
                    </a:lnTo>
                    <a:lnTo>
                      <a:pt x="723" y="1874"/>
                    </a:lnTo>
                    <a:lnTo>
                      <a:pt x="721" y="1876"/>
                    </a:lnTo>
                    <a:lnTo>
                      <a:pt x="719" y="1876"/>
                    </a:lnTo>
                    <a:lnTo>
                      <a:pt x="718" y="1874"/>
                    </a:lnTo>
                    <a:lnTo>
                      <a:pt x="718" y="1873"/>
                    </a:lnTo>
                    <a:lnTo>
                      <a:pt x="716" y="1872"/>
                    </a:lnTo>
                    <a:lnTo>
                      <a:pt x="716" y="1873"/>
                    </a:lnTo>
                    <a:lnTo>
                      <a:pt x="717" y="1874"/>
                    </a:lnTo>
                    <a:lnTo>
                      <a:pt x="716" y="1874"/>
                    </a:lnTo>
                    <a:lnTo>
                      <a:pt x="714" y="1874"/>
                    </a:lnTo>
                    <a:lnTo>
                      <a:pt x="714" y="1873"/>
                    </a:lnTo>
                    <a:lnTo>
                      <a:pt x="715" y="1872"/>
                    </a:lnTo>
                    <a:lnTo>
                      <a:pt x="714" y="1871"/>
                    </a:lnTo>
                    <a:lnTo>
                      <a:pt x="714" y="1870"/>
                    </a:lnTo>
                    <a:lnTo>
                      <a:pt x="713" y="1869"/>
                    </a:lnTo>
                    <a:lnTo>
                      <a:pt x="711" y="1869"/>
                    </a:lnTo>
                    <a:lnTo>
                      <a:pt x="711" y="1870"/>
                    </a:lnTo>
                    <a:lnTo>
                      <a:pt x="710" y="1870"/>
                    </a:lnTo>
                    <a:lnTo>
                      <a:pt x="709" y="1870"/>
                    </a:lnTo>
                    <a:lnTo>
                      <a:pt x="708" y="1869"/>
                    </a:lnTo>
                    <a:lnTo>
                      <a:pt x="706" y="1869"/>
                    </a:lnTo>
                    <a:lnTo>
                      <a:pt x="706" y="1867"/>
                    </a:lnTo>
                    <a:lnTo>
                      <a:pt x="705" y="1867"/>
                    </a:lnTo>
                    <a:lnTo>
                      <a:pt x="705" y="1868"/>
                    </a:lnTo>
                    <a:lnTo>
                      <a:pt x="706" y="1868"/>
                    </a:lnTo>
                    <a:lnTo>
                      <a:pt x="705" y="1870"/>
                    </a:lnTo>
                    <a:lnTo>
                      <a:pt x="706" y="1870"/>
                    </a:lnTo>
                    <a:lnTo>
                      <a:pt x="706" y="1872"/>
                    </a:lnTo>
                    <a:lnTo>
                      <a:pt x="707" y="1872"/>
                    </a:lnTo>
                    <a:lnTo>
                      <a:pt x="708" y="1871"/>
                    </a:lnTo>
                    <a:lnTo>
                      <a:pt x="710" y="1872"/>
                    </a:lnTo>
                    <a:lnTo>
                      <a:pt x="710" y="1874"/>
                    </a:lnTo>
                    <a:lnTo>
                      <a:pt x="711" y="1875"/>
                    </a:lnTo>
                    <a:lnTo>
                      <a:pt x="711" y="1876"/>
                    </a:lnTo>
                    <a:lnTo>
                      <a:pt x="709" y="1877"/>
                    </a:lnTo>
                    <a:lnTo>
                      <a:pt x="709" y="1878"/>
                    </a:lnTo>
                    <a:lnTo>
                      <a:pt x="706" y="1877"/>
                    </a:lnTo>
                    <a:lnTo>
                      <a:pt x="706" y="1878"/>
                    </a:lnTo>
                    <a:lnTo>
                      <a:pt x="705" y="1878"/>
                    </a:lnTo>
                    <a:lnTo>
                      <a:pt x="705" y="1880"/>
                    </a:lnTo>
                    <a:lnTo>
                      <a:pt x="704" y="1881"/>
                    </a:lnTo>
                    <a:lnTo>
                      <a:pt x="704" y="1882"/>
                    </a:lnTo>
                    <a:lnTo>
                      <a:pt x="702" y="1882"/>
                    </a:lnTo>
                    <a:lnTo>
                      <a:pt x="699" y="1882"/>
                    </a:lnTo>
                    <a:lnTo>
                      <a:pt x="696" y="1882"/>
                    </a:lnTo>
                    <a:lnTo>
                      <a:pt x="695" y="1882"/>
                    </a:lnTo>
                    <a:lnTo>
                      <a:pt x="695" y="1881"/>
                    </a:lnTo>
                    <a:lnTo>
                      <a:pt x="694" y="1881"/>
                    </a:lnTo>
                    <a:lnTo>
                      <a:pt x="693" y="1882"/>
                    </a:lnTo>
                    <a:lnTo>
                      <a:pt x="690" y="1882"/>
                    </a:lnTo>
                    <a:lnTo>
                      <a:pt x="690" y="1881"/>
                    </a:lnTo>
                    <a:lnTo>
                      <a:pt x="689" y="1881"/>
                    </a:lnTo>
                    <a:lnTo>
                      <a:pt x="686" y="1882"/>
                    </a:lnTo>
                    <a:lnTo>
                      <a:pt x="686" y="1882"/>
                    </a:lnTo>
                    <a:lnTo>
                      <a:pt x="686" y="1884"/>
                    </a:lnTo>
                    <a:lnTo>
                      <a:pt x="687" y="1885"/>
                    </a:lnTo>
                    <a:lnTo>
                      <a:pt x="687" y="1885"/>
                    </a:lnTo>
                    <a:lnTo>
                      <a:pt x="681" y="1886"/>
                    </a:lnTo>
                    <a:lnTo>
                      <a:pt x="681" y="1883"/>
                    </a:lnTo>
                    <a:lnTo>
                      <a:pt x="679" y="1884"/>
                    </a:lnTo>
                    <a:lnTo>
                      <a:pt x="679" y="1883"/>
                    </a:lnTo>
                    <a:lnTo>
                      <a:pt x="679" y="1882"/>
                    </a:lnTo>
                    <a:lnTo>
                      <a:pt x="678" y="1882"/>
                    </a:lnTo>
                    <a:lnTo>
                      <a:pt x="678" y="1880"/>
                    </a:lnTo>
                    <a:lnTo>
                      <a:pt x="679" y="1879"/>
                    </a:lnTo>
                    <a:lnTo>
                      <a:pt x="680" y="1877"/>
                    </a:lnTo>
                    <a:lnTo>
                      <a:pt x="677" y="1877"/>
                    </a:lnTo>
                    <a:lnTo>
                      <a:pt x="676" y="1876"/>
                    </a:lnTo>
                    <a:lnTo>
                      <a:pt x="675" y="1876"/>
                    </a:lnTo>
                    <a:lnTo>
                      <a:pt x="675" y="1877"/>
                    </a:lnTo>
                    <a:lnTo>
                      <a:pt x="675" y="1878"/>
                    </a:lnTo>
                    <a:lnTo>
                      <a:pt x="673" y="1876"/>
                    </a:lnTo>
                    <a:lnTo>
                      <a:pt x="672" y="1877"/>
                    </a:lnTo>
                    <a:lnTo>
                      <a:pt x="673" y="1878"/>
                    </a:lnTo>
                    <a:lnTo>
                      <a:pt x="674" y="1878"/>
                    </a:lnTo>
                    <a:lnTo>
                      <a:pt x="674" y="1880"/>
                    </a:lnTo>
                    <a:lnTo>
                      <a:pt x="673" y="1879"/>
                    </a:lnTo>
                    <a:lnTo>
                      <a:pt x="672" y="1880"/>
                    </a:lnTo>
                    <a:lnTo>
                      <a:pt x="669" y="1880"/>
                    </a:lnTo>
                    <a:lnTo>
                      <a:pt x="668" y="1878"/>
                    </a:lnTo>
                    <a:lnTo>
                      <a:pt x="667" y="1880"/>
                    </a:lnTo>
                    <a:lnTo>
                      <a:pt x="667" y="1880"/>
                    </a:lnTo>
                    <a:lnTo>
                      <a:pt x="665" y="1880"/>
                    </a:lnTo>
                    <a:lnTo>
                      <a:pt x="665" y="1881"/>
                    </a:lnTo>
                    <a:lnTo>
                      <a:pt x="663" y="1881"/>
                    </a:lnTo>
                    <a:lnTo>
                      <a:pt x="663" y="1880"/>
                    </a:lnTo>
                    <a:lnTo>
                      <a:pt x="661" y="1879"/>
                    </a:lnTo>
                    <a:lnTo>
                      <a:pt x="661" y="1875"/>
                    </a:lnTo>
                    <a:lnTo>
                      <a:pt x="660" y="1875"/>
                    </a:lnTo>
                    <a:lnTo>
                      <a:pt x="659" y="1875"/>
                    </a:lnTo>
                    <a:lnTo>
                      <a:pt x="658" y="1875"/>
                    </a:lnTo>
                    <a:lnTo>
                      <a:pt x="657" y="1874"/>
                    </a:lnTo>
                    <a:lnTo>
                      <a:pt x="654" y="1874"/>
                    </a:lnTo>
                    <a:lnTo>
                      <a:pt x="653" y="1872"/>
                    </a:lnTo>
                    <a:lnTo>
                      <a:pt x="652" y="1873"/>
                    </a:lnTo>
                    <a:lnTo>
                      <a:pt x="651" y="1872"/>
                    </a:lnTo>
                    <a:lnTo>
                      <a:pt x="651" y="1871"/>
                    </a:lnTo>
                    <a:lnTo>
                      <a:pt x="653" y="1869"/>
                    </a:lnTo>
                    <a:lnTo>
                      <a:pt x="653" y="1868"/>
                    </a:lnTo>
                    <a:lnTo>
                      <a:pt x="654" y="1867"/>
                    </a:lnTo>
                    <a:lnTo>
                      <a:pt x="654" y="1865"/>
                    </a:lnTo>
                    <a:lnTo>
                      <a:pt x="653" y="1867"/>
                    </a:lnTo>
                    <a:lnTo>
                      <a:pt x="652" y="1867"/>
                    </a:lnTo>
                    <a:lnTo>
                      <a:pt x="650" y="1868"/>
                    </a:lnTo>
                    <a:lnTo>
                      <a:pt x="649" y="1870"/>
                    </a:lnTo>
                    <a:lnTo>
                      <a:pt x="650" y="1871"/>
                    </a:lnTo>
                    <a:lnTo>
                      <a:pt x="650" y="1872"/>
                    </a:lnTo>
                    <a:lnTo>
                      <a:pt x="649" y="1871"/>
                    </a:lnTo>
                    <a:lnTo>
                      <a:pt x="649" y="1872"/>
                    </a:lnTo>
                    <a:lnTo>
                      <a:pt x="648" y="1874"/>
                    </a:lnTo>
                    <a:lnTo>
                      <a:pt x="648" y="1874"/>
                    </a:lnTo>
                    <a:lnTo>
                      <a:pt x="648" y="1876"/>
                    </a:lnTo>
                    <a:lnTo>
                      <a:pt x="647" y="1876"/>
                    </a:lnTo>
                    <a:lnTo>
                      <a:pt x="646" y="1873"/>
                    </a:lnTo>
                    <a:lnTo>
                      <a:pt x="645" y="1872"/>
                    </a:lnTo>
                    <a:lnTo>
                      <a:pt x="645" y="1868"/>
                    </a:lnTo>
                    <a:lnTo>
                      <a:pt x="643" y="1868"/>
                    </a:lnTo>
                    <a:lnTo>
                      <a:pt x="642" y="1869"/>
                    </a:lnTo>
                    <a:lnTo>
                      <a:pt x="642" y="1870"/>
                    </a:lnTo>
                    <a:lnTo>
                      <a:pt x="640" y="1871"/>
                    </a:lnTo>
                    <a:lnTo>
                      <a:pt x="639" y="1871"/>
                    </a:lnTo>
                    <a:lnTo>
                      <a:pt x="639" y="1870"/>
                    </a:lnTo>
                    <a:lnTo>
                      <a:pt x="639" y="1869"/>
                    </a:lnTo>
                    <a:lnTo>
                      <a:pt x="636" y="1869"/>
                    </a:lnTo>
                    <a:lnTo>
                      <a:pt x="636" y="1870"/>
                    </a:lnTo>
                    <a:lnTo>
                      <a:pt x="636" y="1871"/>
                    </a:lnTo>
                    <a:lnTo>
                      <a:pt x="636" y="1872"/>
                    </a:lnTo>
                    <a:lnTo>
                      <a:pt x="636" y="1872"/>
                    </a:lnTo>
                    <a:lnTo>
                      <a:pt x="635" y="1870"/>
                    </a:lnTo>
                    <a:lnTo>
                      <a:pt x="634" y="1870"/>
                    </a:lnTo>
                    <a:lnTo>
                      <a:pt x="633" y="1869"/>
                    </a:lnTo>
                    <a:lnTo>
                      <a:pt x="633" y="1866"/>
                    </a:lnTo>
                    <a:lnTo>
                      <a:pt x="633" y="1866"/>
                    </a:lnTo>
                    <a:lnTo>
                      <a:pt x="633" y="1862"/>
                    </a:lnTo>
                    <a:lnTo>
                      <a:pt x="633" y="1862"/>
                    </a:lnTo>
                    <a:lnTo>
                      <a:pt x="633" y="1861"/>
                    </a:lnTo>
                    <a:lnTo>
                      <a:pt x="633" y="1860"/>
                    </a:lnTo>
                    <a:lnTo>
                      <a:pt x="634" y="1860"/>
                    </a:lnTo>
                    <a:lnTo>
                      <a:pt x="634" y="1858"/>
                    </a:lnTo>
                    <a:lnTo>
                      <a:pt x="632" y="1857"/>
                    </a:lnTo>
                    <a:lnTo>
                      <a:pt x="631" y="1856"/>
                    </a:lnTo>
                    <a:lnTo>
                      <a:pt x="632" y="1855"/>
                    </a:lnTo>
                    <a:lnTo>
                      <a:pt x="632" y="1855"/>
                    </a:lnTo>
                    <a:lnTo>
                      <a:pt x="633" y="1855"/>
                    </a:lnTo>
                    <a:lnTo>
                      <a:pt x="633" y="1855"/>
                    </a:lnTo>
                    <a:lnTo>
                      <a:pt x="634" y="1855"/>
                    </a:lnTo>
                    <a:lnTo>
                      <a:pt x="636" y="1857"/>
                    </a:lnTo>
                    <a:lnTo>
                      <a:pt x="636" y="1859"/>
                    </a:lnTo>
                    <a:lnTo>
                      <a:pt x="635" y="1859"/>
                    </a:lnTo>
                    <a:lnTo>
                      <a:pt x="636" y="1860"/>
                    </a:lnTo>
                    <a:lnTo>
                      <a:pt x="637" y="1859"/>
                    </a:lnTo>
                    <a:lnTo>
                      <a:pt x="637" y="1858"/>
                    </a:lnTo>
                    <a:lnTo>
                      <a:pt x="636" y="1857"/>
                    </a:lnTo>
                    <a:lnTo>
                      <a:pt x="636" y="1856"/>
                    </a:lnTo>
                    <a:lnTo>
                      <a:pt x="639" y="1856"/>
                    </a:lnTo>
                    <a:lnTo>
                      <a:pt x="640" y="1855"/>
                    </a:lnTo>
                    <a:lnTo>
                      <a:pt x="642" y="1856"/>
                    </a:lnTo>
                    <a:lnTo>
                      <a:pt x="644" y="1855"/>
                    </a:lnTo>
                    <a:lnTo>
                      <a:pt x="647" y="1855"/>
                    </a:lnTo>
                    <a:lnTo>
                      <a:pt x="647" y="1856"/>
                    </a:lnTo>
                    <a:lnTo>
                      <a:pt x="647" y="1856"/>
                    </a:lnTo>
                    <a:lnTo>
                      <a:pt x="648" y="1859"/>
                    </a:lnTo>
                    <a:lnTo>
                      <a:pt x="648" y="1859"/>
                    </a:lnTo>
                    <a:lnTo>
                      <a:pt x="648" y="1860"/>
                    </a:lnTo>
                    <a:lnTo>
                      <a:pt x="650" y="1861"/>
                    </a:lnTo>
                    <a:lnTo>
                      <a:pt x="651" y="1859"/>
                    </a:lnTo>
                    <a:lnTo>
                      <a:pt x="652" y="1859"/>
                    </a:lnTo>
                    <a:lnTo>
                      <a:pt x="653" y="1857"/>
                    </a:lnTo>
                    <a:lnTo>
                      <a:pt x="654" y="1857"/>
                    </a:lnTo>
                    <a:lnTo>
                      <a:pt x="654" y="1859"/>
                    </a:lnTo>
                    <a:lnTo>
                      <a:pt x="655" y="1859"/>
                    </a:lnTo>
                    <a:lnTo>
                      <a:pt x="657" y="1857"/>
                    </a:lnTo>
                    <a:lnTo>
                      <a:pt x="658" y="1858"/>
                    </a:lnTo>
                    <a:lnTo>
                      <a:pt x="659" y="1858"/>
                    </a:lnTo>
                    <a:lnTo>
                      <a:pt x="660" y="1857"/>
                    </a:lnTo>
                    <a:lnTo>
                      <a:pt x="660" y="1856"/>
                    </a:lnTo>
                    <a:lnTo>
                      <a:pt x="663" y="1855"/>
                    </a:lnTo>
                    <a:lnTo>
                      <a:pt x="665" y="1857"/>
                    </a:lnTo>
                    <a:lnTo>
                      <a:pt x="668" y="1858"/>
                    </a:lnTo>
                    <a:lnTo>
                      <a:pt x="669" y="1856"/>
                    </a:lnTo>
                    <a:lnTo>
                      <a:pt x="668" y="1853"/>
                    </a:lnTo>
                    <a:lnTo>
                      <a:pt x="671" y="1853"/>
                    </a:lnTo>
                    <a:lnTo>
                      <a:pt x="672" y="1853"/>
                    </a:lnTo>
                    <a:lnTo>
                      <a:pt x="673" y="1853"/>
                    </a:lnTo>
                    <a:lnTo>
                      <a:pt x="677" y="1856"/>
                    </a:lnTo>
                    <a:lnTo>
                      <a:pt x="678" y="1856"/>
                    </a:lnTo>
                    <a:lnTo>
                      <a:pt x="679" y="1857"/>
                    </a:lnTo>
                    <a:lnTo>
                      <a:pt x="681" y="1858"/>
                    </a:lnTo>
                    <a:lnTo>
                      <a:pt x="681" y="1860"/>
                    </a:lnTo>
                    <a:lnTo>
                      <a:pt x="683" y="1860"/>
                    </a:lnTo>
                    <a:lnTo>
                      <a:pt x="684" y="1859"/>
                    </a:lnTo>
                    <a:lnTo>
                      <a:pt x="684" y="1860"/>
                    </a:lnTo>
                    <a:lnTo>
                      <a:pt x="686" y="1861"/>
                    </a:lnTo>
                    <a:lnTo>
                      <a:pt x="686" y="1862"/>
                    </a:lnTo>
                    <a:lnTo>
                      <a:pt x="686" y="1862"/>
                    </a:lnTo>
                    <a:lnTo>
                      <a:pt x="686" y="1864"/>
                    </a:lnTo>
                    <a:lnTo>
                      <a:pt x="688" y="1865"/>
                    </a:lnTo>
                    <a:lnTo>
                      <a:pt x="690" y="1865"/>
                    </a:lnTo>
                    <a:lnTo>
                      <a:pt x="692" y="1866"/>
                    </a:lnTo>
                    <a:lnTo>
                      <a:pt x="692" y="1866"/>
                    </a:lnTo>
                    <a:lnTo>
                      <a:pt x="693" y="1867"/>
                    </a:lnTo>
                    <a:lnTo>
                      <a:pt x="694" y="1864"/>
                    </a:lnTo>
                    <a:lnTo>
                      <a:pt x="697" y="1863"/>
                    </a:lnTo>
                    <a:lnTo>
                      <a:pt x="699" y="1866"/>
                    </a:lnTo>
                    <a:lnTo>
                      <a:pt x="699" y="1867"/>
                    </a:lnTo>
                    <a:lnTo>
                      <a:pt x="701" y="1869"/>
                    </a:lnTo>
                    <a:lnTo>
                      <a:pt x="701" y="1868"/>
                    </a:lnTo>
                    <a:lnTo>
                      <a:pt x="701" y="1867"/>
                    </a:lnTo>
                    <a:lnTo>
                      <a:pt x="704" y="1867"/>
                    </a:lnTo>
                    <a:lnTo>
                      <a:pt x="704" y="1866"/>
                    </a:lnTo>
                    <a:lnTo>
                      <a:pt x="702" y="1865"/>
                    </a:lnTo>
                    <a:lnTo>
                      <a:pt x="699" y="1865"/>
                    </a:lnTo>
                    <a:lnTo>
                      <a:pt x="699" y="1864"/>
                    </a:lnTo>
                    <a:lnTo>
                      <a:pt x="699" y="1864"/>
                    </a:lnTo>
                    <a:lnTo>
                      <a:pt x="699" y="1863"/>
                    </a:lnTo>
                    <a:lnTo>
                      <a:pt x="699" y="1861"/>
                    </a:lnTo>
                    <a:lnTo>
                      <a:pt x="702" y="1862"/>
                    </a:lnTo>
                    <a:lnTo>
                      <a:pt x="705" y="1865"/>
                    </a:lnTo>
                    <a:lnTo>
                      <a:pt x="706" y="1865"/>
                    </a:lnTo>
                    <a:lnTo>
                      <a:pt x="706" y="1864"/>
                    </a:lnTo>
                    <a:lnTo>
                      <a:pt x="707" y="1864"/>
                    </a:lnTo>
                    <a:lnTo>
                      <a:pt x="709" y="1863"/>
                    </a:lnTo>
                    <a:lnTo>
                      <a:pt x="711" y="1862"/>
                    </a:lnTo>
                    <a:lnTo>
                      <a:pt x="711" y="1862"/>
                    </a:lnTo>
                    <a:lnTo>
                      <a:pt x="711" y="1861"/>
                    </a:lnTo>
                    <a:lnTo>
                      <a:pt x="711" y="1860"/>
                    </a:lnTo>
                    <a:lnTo>
                      <a:pt x="711" y="1860"/>
                    </a:lnTo>
                    <a:lnTo>
                      <a:pt x="710" y="1860"/>
                    </a:lnTo>
                    <a:lnTo>
                      <a:pt x="709" y="1859"/>
                    </a:lnTo>
                    <a:lnTo>
                      <a:pt x="709" y="1858"/>
                    </a:lnTo>
                    <a:lnTo>
                      <a:pt x="708" y="1857"/>
                    </a:lnTo>
                    <a:lnTo>
                      <a:pt x="706" y="1857"/>
                    </a:lnTo>
                    <a:lnTo>
                      <a:pt x="706" y="1855"/>
                    </a:lnTo>
                    <a:lnTo>
                      <a:pt x="707" y="1855"/>
                    </a:lnTo>
                    <a:lnTo>
                      <a:pt x="707" y="1854"/>
                    </a:lnTo>
                    <a:lnTo>
                      <a:pt x="707" y="1854"/>
                    </a:lnTo>
                    <a:lnTo>
                      <a:pt x="704" y="1851"/>
                    </a:lnTo>
                    <a:lnTo>
                      <a:pt x="701" y="1851"/>
                    </a:lnTo>
                    <a:lnTo>
                      <a:pt x="700" y="1850"/>
                    </a:lnTo>
                    <a:lnTo>
                      <a:pt x="698" y="1850"/>
                    </a:lnTo>
                    <a:lnTo>
                      <a:pt x="697" y="1849"/>
                    </a:lnTo>
                    <a:lnTo>
                      <a:pt x="695" y="1849"/>
                    </a:lnTo>
                    <a:lnTo>
                      <a:pt x="695" y="1849"/>
                    </a:lnTo>
                    <a:lnTo>
                      <a:pt x="694" y="1846"/>
                    </a:lnTo>
                    <a:lnTo>
                      <a:pt x="693" y="1845"/>
                    </a:lnTo>
                    <a:lnTo>
                      <a:pt x="691" y="1845"/>
                    </a:lnTo>
                    <a:lnTo>
                      <a:pt x="692" y="1846"/>
                    </a:lnTo>
                    <a:lnTo>
                      <a:pt x="691" y="1846"/>
                    </a:lnTo>
                    <a:lnTo>
                      <a:pt x="691" y="1846"/>
                    </a:lnTo>
                    <a:lnTo>
                      <a:pt x="689" y="1846"/>
                    </a:lnTo>
                    <a:lnTo>
                      <a:pt x="688" y="1845"/>
                    </a:lnTo>
                    <a:lnTo>
                      <a:pt x="688" y="1843"/>
                    </a:lnTo>
                    <a:lnTo>
                      <a:pt x="686" y="1842"/>
                    </a:lnTo>
                    <a:lnTo>
                      <a:pt x="686" y="1841"/>
                    </a:lnTo>
                    <a:lnTo>
                      <a:pt x="685" y="1842"/>
                    </a:lnTo>
                    <a:lnTo>
                      <a:pt x="684" y="1841"/>
                    </a:lnTo>
                    <a:lnTo>
                      <a:pt x="683" y="1841"/>
                    </a:lnTo>
                    <a:lnTo>
                      <a:pt x="684" y="1840"/>
                    </a:lnTo>
                    <a:lnTo>
                      <a:pt x="681" y="1840"/>
                    </a:lnTo>
                    <a:lnTo>
                      <a:pt x="681" y="1839"/>
                    </a:lnTo>
                    <a:lnTo>
                      <a:pt x="680" y="1839"/>
                    </a:lnTo>
                    <a:lnTo>
                      <a:pt x="680" y="1838"/>
                    </a:lnTo>
                    <a:lnTo>
                      <a:pt x="679" y="1839"/>
                    </a:lnTo>
                    <a:lnTo>
                      <a:pt x="678" y="1838"/>
                    </a:lnTo>
                    <a:lnTo>
                      <a:pt x="676" y="1836"/>
                    </a:lnTo>
                    <a:lnTo>
                      <a:pt x="673" y="1835"/>
                    </a:lnTo>
                    <a:lnTo>
                      <a:pt x="670" y="1833"/>
                    </a:lnTo>
                    <a:lnTo>
                      <a:pt x="670" y="1831"/>
                    </a:lnTo>
                    <a:lnTo>
                      <a:pt x="669" y="1830"/>
                    </a:lnTo>
                    <a:lnTo>
                      <a:pt x="668" y="1831"/>
                    </a:lnTo>
                    <a:lnTo>
                      <a:pt x="667" y="1830"/>
                    </a:lnTo>
                    <a:lnTo>
                      <a:pt x="667" y="1832"/>
                    </a:lnTo>
                    <a:lnTo>
                      <a:pt x="665" y="1832"/>
                    </a:lnTo>
                    <a:lnTo>
                      <a:pt x="664" y="1832"/>
                    </a:lnTo>
                    <a:lnTo>
                      <a:pt x="660" y="1832"/>
                    </a:lnTo>
                    <a:lnTo>
                      <a:pt x="660" y="1833"/>
                    </a:lnTo>
                    <a:lnTo>
                      <a:pt x="658" y="1833"/>
                    </a:lnTo>
                    <a:lnTo>
                      <a:pt x="655" y="1834"/>
                    </a:lnTo>
                    <a:lnTo>
                      <a:pt x="654" y="1834"/>
                    </a:lnTo>
                    <a:lnTo>
                      <a:pt x="653" y="1835"/>
                    </a:lnTo>
                    <a:lnTo>
                      <a:pt x="650" y="1835"/>
                    </a:lnTo>
                    <a:lnTo>
                      <a:pt x="647" y="1835"/>
                    </a:lnTo>
                    <a:lnTo>
                      <a:pt x="647" y="1835"/>
                    </a:lnTo>
                    <a:lnTo>
                      <a:pt x="646" y="1835"/>
                    </a:lnTo>
                    <a:lnTo>
                      <a:pt x="646" y="1834"/>
                    </a:lnTo>
                    <a:lnTo>
                      <a:pt x="643" y="1835"/>
                    </a:lnTo>
                    <a:lnTo>
                      <a:pt x="640" y="1834"/>
                    </a:lnTo>
                    <a:lnTo>
                      <a:pt x="641" y="1832"/>
                    </a:lnTo>
                    <a:lnTo>
                      <a:pt x="639" y="1831"/>
                    </a:lnTo>
                    <a:lnTo>
                      <a:pt x="639" y="1831"/>
                    </a:lnTo>
                    <a:lnTo>
                      <a:pt x="639" y="1830"/>
                    </a:lnTo>
                    <a:lnTo>
                      <a:pt x="632" y="1831"/>
                    </a:lnTo>
                    <a:lnTo>
                      <a:pt x="632" y="1830"/>
                    </a:lnTo>
                    <a:lnTo>
                      <a:pt x="631" y="1830"/>
                    </a:lnTo>
                    <a:lnTo>
                      <a:pt x="631" y="1829"/>
                    </a:lnTo>
                    <a:lnTo>
                      <a:pt x="630" y="1828"/>
                    </a:lnTo>
                    <a:lnTo>
                      <a:pt x="628" y="1828"/>
                    </a:lnTo>
                    <a:lnTo>
                      <a:pt x="626" y="1827"/>
                    </a:lnTo>
                    <a:lnTo>
                      <a:pt x="625" y="1828"/>
                    </a:lnTo>
                    <a:lnTo>
                      <a:pt x="621" y="1827"/>
                    </a:lnTo>
                    <a:lnTo>
                      <a:pt x="621" y="1827"/>
                    </a:lnTo>
                    <a:lnTo>
                      <a:pt x="620" y="1826"/>
                    </a:lnTo>
                    <a:lnTo>
                      <a:pt x="618" y="1824"/>
                    </a:lnTo>
                    <a:lnTo>
                      <a:pt x="618" y="1818"/>
                    </a:lnTo>
                    <a:lnTo>
                      <a:pt x="620" y="1817"/>
                    </a:lnTo>
                    <a:lnTo>
                      <a:pt x="619" y="1814"/>
                    </a:lnTo>
                    <a:lnTo>
                      <a:pt x="618" y="1814"/>
                    </a:lnTo>
                    <a:lnTo>
                      <a:pt x="618" y="1813"/>
                    </a:lnTo>
                    <a:lnTo>
                      <a:pt x="620" y="1812"/>
                    </a:lnTo>
                    <a:lnTo>
                      <a:pt x="619" y="1811"/>
                    </a:lnTo>
                    <a:lnTo>
                      <a:pt x="620" y="1811"/>
                    </a:lnTo>
                    <a:lnTo>
                      <a:pt x="621" y="1809"/>
                    </a:lnTo>
                    <a:lnTo>
                      <a:pt x="622" y="1809"/>
                    </a:lnTo>
                    <a:lnTo>
                      <a:pt x="624" y="1808"/>
                    </a:lnTo>
                    <a:lnTo>
                      <a:pt x="628" y="1808"/>
                    </a:lnTo>
                    <a:lnTo>
                      <a:pt x="629" y="1807"/>
                    </a:lnTo>
                    <a:lnTo>
                      <a:pt x="631" y="1807"/>
                    </a:lnTo>
                    <a:lnTo>
                      <a:pt x="632" y="1806"/>
                    </a:lnTo>
                    <a:lnTo>
                      <a:pt x="633" y="1806"/>
                    </a:lnTo>
                    <a:lnTo>
                      <a:pt x="634" y="1803"/>
                    </a:lnTo>
                    <a:lnTo>
                      <a:pt x="635" y="1802"/>
                    </a:lnTo>
                    <a:lnTo>
                      <a:pt x="636" y="1802"/>
                    </a:lnTo>
                    <a:lnTo>
                      <a:pt x="637" y="1801"/>
                    </a:lnTo>
                    <a:lnTo>
                      <a:pt x="637" y="1801"/>
                    </a:lnTo>
                    <a:lnTo>
                      <a:pt x="639" y="1798"/>
                    </a:lnTo>
                    <a:lnTo>
                      <a:pt x="639" y="1797"/>
                    </a:lnTo>
                    <a:lnTo>
                      <a:pt x="641" y="1796"/>
                    </a:lnTo>
                    <a:lnTo>
                      <a:pt x="642" y="1793"/>
                    </a:lnTo>
                    <a:lnTo>
                      <a:pt x="643" y="1793"/>
                    </a:lnTo>
                    <a:lnTo>
                      <a:pt x="643" y="1792"/>
                    </a:lnTo>
                    <a:lnTo>
                      <a:pt x="646" y="1792"/>
                    </a:lnTo>
                    <a:lnTo>
                      <a:pt x="646" y="1789"/>
                    </a:lnTo>
                    <a:lnTo>
                      <a:pt x="643" y="1789"/>
                    </a:lnTo>
                    <a:lnTo>
                      <a:pt x="641" y="1789"/>
                    </a:lnTo>
                    <a:lnTo>
                      <a:pt x="640" y="1790"/>
                    </a:lnTo>
                    <a:lnTo>
                      <a:pt x="637" y="1791"/>
                    </a:lnTo>
                    <a:lnTo>
                      <a:pt x="637" y="1791"/>
                    </a:lnTo>
                    <a:lnTo>
                      <a:pt x="636" y="1792"/>
                    </a:lnTo>
                    <a:lnTo>
                      <a:pt x="634" y="1793"/>
                    </a:lnTo>
                    <a:lnTo>
                      <a:pt x="632" y="1793"/>
                    </a:lnTo>
                    <a:lnTo>
                      <a:pt x="631" y="1792"/>
                    </a:lnTo>
                    <a:lnTo>
                      <a:pt x="631" y="1792"/>
                    </a:lnTo>
                    <a:lnTo>
                      <a:pt x="630" y="1791"/>
                    </a:lnTo>
                    <a:lnTo>
                      <a:pt x="629" y="1789"/>
                    </a:lnTo>
                    <a:lnTo>
                      <a:pt x="630" y="1783"/>
                    </a:lnTo>
                    <a:lnTo>
                      <a:pt x="629" y="1782"/>
                    </a:lnTo>
                    <a:lnTo>
                      <a:pt x="628" y="1781"/>
                    </a:lnTo>
                    <a:lnTo>
                      <a:pt x="629" y="1780"/>
                    </a:lnTo>
                    <a:lnTo>
                      <a:pt x="627" y="1779"/>
                    </a:lnTo>
                    <a:lnTo>
                      <a:pt x="627" y="1778"/>
                    </a:lnTo>
                    <a:lnTo>
                      <a:pt x="627" y="1777"/>
                    </a:lnTo>
                    <a:lnTo>
                      <a:pt x="627" y="1775"/>
                    </a:lnTo>
                    <a:lnTo>
                      <a:pt x="626" y="1773"/>
                    </a:lnTo>
                    <a:lnTo>
                      <a:pt x="626" y="1770"/>
                    </a:lnTo>
                    <a:lnTo>
                      <a:pt x="625" y="1770"/>
                    </a:lnTo>
                    <a:lnTo>
                      <a:pt x="626" y="1768"/>
                    </a:lnTo>
                    <a:lnTo>
                      <a:pt x="627" y="1768"/>
                    </a:lnTo>
                    <a:lnTo>
                      <a:pt x="627" y="1769"/>
                    </a:lnTo>
                    <a:lnTo>
                      <a:pt x="629" y="1769"/>
                    </a:lnTo>
                    <a:lnTo>
                      <a:pt x="630" y="1771"/>
                    </a:lnTo>
                    <a:lnTo>
                      <a:pt x="631" y="1771"/>
                    </a:lnTo>
                    <a:lnTo>
                      <a:pt x="631" y="1772"/>
                    </a:lnTo>
                    <a:lnTo>
                      <a:pt x="633" y="1771"/>
                    </a:lnTo>
                    <a:lnTo>
                      <a:pt x="633" y="1770"/>
                    </a:lnTo>
                    <a:lnTo>
                      <a:pt x="633" y="1770"/>
                    </a:lnTo>
                    <a:lnTo>
                      <a:pt x="635" y="1770"/>
                    </a:lnTo>
                    <a:lnTo>
                      <a:pt x="638" y="1770"/>
                    </a:lnTo>
                    <a:lnTo>
                      <a:pt x="638" y="1769"/>
                    </a:lnTo>
                    <a:lnTo>
                      <a:pt x="639" y="1768"/>
                    </a:lnTo>
                    <a:lnTo>
                      <a:pt x="639" y="1768"/>
                    </a:lnTo>
                    <a:lnTo>
                      <a:pt x="639" y="1767"/>
                    </a:lnTo>
                    <a:lnTo>
                      <a:pt x="643" y="1768"/>
                    </a:lnTo>
                    <a:lnTo>
                      <a:pt x="645" y="1767"/>
                    </a:lnTo>
                    <a:lnTo>
                      <a:pt x="647" y="1768"/>
                    </a:lnTo>
                    <a:lnTo>
                      <a:pt x="647" y="1769"/>
                    </a:lnTo>
                    <a:lnTo>
                      <a:pt x="648" y="1770"/>
                    </a:lnTo>
                    <a:lnTo>
                      <a:pt x="649" y="1770"/>
                    </a:lnTo>
                    <a:lnTo>
                      <a:pt x="650" y="1770"/>
                    </a:lnTo>
                    <a:lnTo>
                      <a:pt x="651" y="1769"/>
                    </a:lnTo>
                    <a:lnTo>
                      <a:pt x="653" y="1769"/>
                    </a:lnTo>
                    <a:lnTo>
                      <a:pt x="653" y="1768"/>
                    </a:lnTo>
                    <a:lnTo>
                      <a:pt x="653" y="1767"/>
                    </a:lnTo>
                    <a:lnTo>
                      <a:pt x="654" y="1767"/>
                    </a:lnTo>
                    <a:lnTo>
                      <a:pt x="654" y="1765"/>
                    </a:lnTo>
                    <a:lnTo>
                      <a:pt x="654" y="1762"/>
                    </a:lnTo>
                    <a:lnTo>
                      <a:pt x="654" y="1762"/>
                    </a:lnTo>
                    <a:lnTo>
                      <a:pt x="654" y="1762"/>
                    </a:lnTo>
                    <a:lnTo>
                      <a:pt x="655" y="1762"/>
                    </a:lnTo>
                    <a:lnTo>
                      <a:pt x="657" y="1761"/>
                    </a:lnTo>
                    <a:lnTo>
                      <a:pt x="657" y="1762"/>
                    </a:lnTo>
                    <a:lnTo>
                      <a:pt x="659" y="1762"/>
                    </a:lnTo>
                    <a:lnTo>
                      <a:pt x="660" y="1764"/>
                    </a:lnTo>
                    <a:lnTo>
                      <a:pt x="662" y="1765"/>
                    </a:lnTo>
                    <a:lnTo>
                      <a:pt x="662" y="1766"/>
                    </a:lnTo>
                    <a:lnTo>
                      <a:pt x="664" y="1766"/>
                    </a:lnTo>
                    <a:lnTo>
                      <a:pt x="664" y="1766"/>
                    </a:lnTo>
                    <a:lnTo>
                      <a:pt x="664" y="1765"/>
                    </a:lnTo>
                    <a:lnTo>
                      <a:pt x="665" y="1765"/>
                    </a:lnTo>
                    <a:lnTo>
                      <a:pt x="667" y="1767"/>
                    </a:lnTo>
                    <a:lnTo>
                      <a:pt x="668" y="1766"/>
                    </a:lnTo>
                    <a:lnTo>
                      <a:pt x="669" y="1767"/>
                    </a:lnTo>
                    <a:lnTo>
                      <a:pt x="669" y="1768"/>
                    </a:lnTo>
                    <a:lnTo>
                      <a:pt x="672" y="1770"/>
                    </a:lnTo>
                    <a:lnTo>
                      <a:pt x="672" y="1772"/>
                    </a:lnTo>
                    <a:lnTo>
                      <a:pt x="673" y="1773"/>
                    </a:lnTo>
                    <a:lnTo>
                      <a:pt x="675" y="1773"/>
                    </a:lnTo>
                    <a:lnTo>
                      <a:pt x="675" y="1775"/>
                    </a:lnTo>
                    <a:lnTo>
                      <a:pt x="676" y="1775"/>
                    </a:lnTo>
                    <a:lnTo>
                      <a:pt x="676" y="1772"/>
                    </a:lnTo>
                    <a:lnTo>
                      <a:pt x="675" y="1772"/>
                    </a:lnTo>
                    <a:lnTo>
                      <a:pt x="674" y="1771"/>
                    </a:lnTo>
                    <a:lnTo>
                      <a:pt x="673" y="1770"/>
                    </a:lnTo>
                    <a:lnTo>
                      <a:pt x="672" y="1769"/>
                    </a:lnTo>
                    <a:lnTo>
                      <a:pt x="673" y="1767"/>
                    </a:lnTo>
                    <a:lnTo>
                      <a:pt x="674" y="1768"/>
                    </a:lnTo>
                    <a:lnTo>
                      <a:pt x="675" y="1770"/>
                    </a:lnTo>
                    <a:lnTo>
                      <a:pt x="676" y="1769"/>
                    </a:lnTo>
                    <a:lnTo>
                      <a:pt x="675" y="1767"/>
                    </a:lnTo>
                    <a:lnTo>
                      <a:pt x="674" y="1767"/>
                    </a:lnTo>
                    <a:lnTo>
                      <a:pt x="673" y="1764"/>
                    </a:lnTo>
                    <a:lnTo>
                      <a:pt x="672" y="1764"/>
                    </a:lnTo>
                    <a:lnTo>
                      <a:pt x="672" y="1762"/>
                    </a:lnTo>
                    <a:lnTo>
                      <a:pt x="671" y="1761"/>
                    </a:lnTo>
                    <a:lnTo>
                      <a:pt x="671" y="1760"/>
                    </a:lnTo>
                    <a:lnTo>
                      <a:pt x="672" y="1759"/>
                    </a:lnTo>
                    <a:lnTo>
                      <a:pt x="671" y="1757"/>
                    </a:lnTo>
                    <a:lnTo>
                      <a:pt x="670" y="1756"/>
                    </a:lnTo>
                    <a:lnTo>
                      <a:pt x="670" y="1755"/>
                    </a:lnTo>
                    <a:lnTo>
                      <a:pt x="672" y="1753"/>
                    </a:lnTo>
                    <a:lnTo>
                      <a:pt x="672" y="1750"/>
                    </a:lnTo>
                    <a:lnTo>
                      <a:pt x="670" y="1750"/>
                    </a:lnTo>
                    <a:lnTo>
                      <a:pt x="671" y="1747"/>
                    </a:lnTo>
                    <a:lnTo>
                      <a:pt x="670" y="1746"/>
                    </a:lnTo>
                    <a:lnTo>
                      <a:pt x="673" y="1745"/>
                    </a:lnTo>
                    <a:lnTo>
                      <a:pt x="672" y="1746"/>
                    </a:lnTo>
                    <a:lnTo>
                      <a:pt x="673" y="1746"/>
                    </a:lnTo>
                    <a:lnTo>
                      <a:pt x="675" y="1745"/>
                    </a:lnTo>
                    <a:lnTo>
                      <a:pt x="676" y="1745"/>
                    </a:lnTo>
                    <a:lnTo>
                      <a:pt x="677" y="1746"/>
                    </a:lnTo>
                    <a:lnTo>
                      <a:pt x="678" y="1746"/>
                    </a:lnTo>
                    <a:lnTo>
                      <a:pt x="680" y="1748"/>
                    </a:lnTo>
                    <a:lnTo>
                      <a:pt x="681" y="1748"/>
                    </a:lnTo>
                    <a:lnTo>
                      <a:pt x="681" y="1750"/>
                    </a:lnTo>
                    <a:lnTo>
                      <a:pt x="684" y="1751"/>
                    </a:lnTo>
                    <a:lnTo>
                      <a:pt x="684" y="1750"/>
                    </a:lnTo>
                    <a:lnTo>
                      <a:pt x="684" y="1750"/>
                    </a:lnTo>
                    <a:lnTo>
                      <a:pt x="683" y="1749"/>
                    </a:lnTo>
                    <a:lnTo>
                      <a:pt x="682" y="1748"/>
                    </a:lnTo>
                    <a:lnTo>
                      <a:pt x="680" y="1746"/>
                    </a:lnTo>
                    <a:lnTo>
                      <a:pt x="680" y="1744"/>
                    </a:lnTo>
                    <a:lnTo>
                      <a:pt x="681" y="1744"/>
                    </a:lnTo>
                    <a:lnTo>
                      <a:pt x="681" y="1745"/>
                    </a:lnTo>
                    <a:lnTo>
                      <a:pt x="683" y="1744"/>
                    </a:lnTo>
                    <a:lnTo>
                      <a:pt x="683" y="1743"/>
                    </a:lnTo>
                    <a:lnTo>
                      <a:pt x="684" y="1741"/>
                    </a:lnTo>
                    <a:lnTo>
                      <a:pt x="684" y="1740"/>
                    </a:lnTo>
                    <a:lnTo>
                      <a:pt x="685" y="1738"/>
                    </a:lnTo>
                    <a:lnTo>
                      <a:pt x="686" y="1739"/>
                    </a:lnTo>
                    <a:lnTo>
                      <a:pt x="688" y="1738"/>
                    </a:lnTo>
                    <a:lnTo>
                      <a:pt x="689" y="1738"/>
                    </a:lnTo>
                    <a:lnTo>
                      <a:pt x="690" y="1739"/>
                    </a:lnTo>
                    <a:lnTo>
                      <a:pt x="691" y="1739"/>
                    </a:lnTo>
                    <a:lnTo>
                      <a:pt x="691" y="1739"/>
                    </a:lnTo>
                    <a:lnTo>
                      <a:pt x="692" y="1739"/>
                    </a:lnTo>
                    <a:lnTo>
                      <a:pt x="694" y="1739"/>
                    </a:lnTo>
                    <a:lnTo>
                      <a:pt x="693" y="1739"/>
                    </a:lnTo>
                    <a:lnTo>
                      <a:pt x="694" y="1740"/>
                    </a:lnTo>
                    <a:lnTo>
                      <a:pt x="695" y="1740"/>
                    </a:lnTo>
                    <a:lnTo>
                      <a:pt x="695" y="1739"/>
                    </a:lnTo>
                    <a:lnTo>
                      <a:pt x="696" y="1739"/>
                    </a:lnTo>
                    <a:lnTo>
                      <a:pt x="699" y="1739"/>
                    </a:lnTo>
                    <a:lnTo>
                      <a:pt x="700" y="1736"/>
                    </a:lnTo>
                    <a:lnTo>
                      <a:pt x="701" y="1735"/>
                    </a:lnTo>
                    <a:lnTo>
                      <a:pt x="702" y="1735"/>
                    </a:lnTo>
                    <a:lnTo>
                      <a:pt x="703" y="1734"/>
                    </a:lnTo>
                    <a:lnTo>
                      <a:pt x="706" y="1732"/>
                    </a:lnTo>
                    <a:lnTo>
                      <a:pt x="706" y="1731"/>
                    </a:lnTo>
                    <a:lnTo>
                      <a:pt x="708" y="1730"/>
                    </a:lnTo>
                    <a:lnTo>
                      <a:pt x="710" y="1730"/>
                    </a:lnTo>
                    <a:lnTo>
                      <a:pt x="711" y="1731"/>
                    </a:lnTo>
                    <a:lnTo>
                      <a:pt x="715" y="1732"/>
                    </a:lnTo>
                    <a:lnTo>
                      <a:pt x="716" y="1731"/>
                    </a:lnTo>
                    <a:lnTo>
                      <a:pt x="716" y="1728"/>
                    </a:lnTo>
                    <a:lnTo>
                      <a:pt x="717" y="1726"/>
                    </a:lnTo>
                    <a:lnTo>
                      <a:pt x="717" y="1726"/>
                    </a:lnTo>
                    <a:close/>
                    <a:moveTo>
                      <a:pt x="559" y="1698"/>
                    </a:moveTo>
                    <a:lnTo>
                      <a:pt x="559" y="1698"/>
                    </a:lnTo>
                    <a:lnTo>
                      <a:pt x="560" y="1698"/>
                    </a:lnTo>
                    <a:lnTo>
                      <a:pt x="561" y="1699"/>
                    </a:lnTo>
                    <a:lnTo>
                      <a:pt x="562" y="1699"/>
                    </a:lnTo>
                    <a:lnTo>
                      <a:pt x="562" y="1698"/>
                    </a:lnTo>
                    <a:lnTo>
                      <a:pt x="563" y="1699"/>
                    </a:lnTo>
                    <a:lnTo>
                      <a:pt x="564" y="1700"/>
                    </a:lnTo>
                    <a:lnTo>
                      <a:pt x="565" y="1700"/>
                    </a:lnTo>
                    <a:lnTo>
                      <a:pt x="567" y="1702"/>
                    </a:lnTo>
                    <a:lnTo>
                      <a:pt x="567" y="1707"/>
                    </a:lnTo>
                    <a:lnTo>
                      <a:pt x="565" y="1707"/>
                    </a:lnTo>
                    <a:lnTo>
                      <a:pt x="565" y="1710"/>
                    </a:lnTo>
                    <a:lnTo>
                      <a:pt x="566" y="1710"/>
                    </a:lnTo>
                    <a:lnTo>
                      <a:pt x="566" y="1711"/>
                    </a:lnTo>
                    <a:lnTo>
                      <a:pt x="565" y="1712"/>
                    </a:lnTo>
                    <a:lnTo>
                      <a:pt x="565" y="1714"/>
                    </a:lnTo>
                    <a:lnTo>
                      <a:pt x="565" y="1715"/>
                    </a:lnTo>
                    <a:lnTo>
                      <a:pt x="565" y="1716"/>
                    </a:lnTo>
                    <a:lnTo>
                      <a:pt x="564" y="1717"/>
                    </a:lnTo>
                    <a:lnTo>
                      <a:pt x="563" y="1719"/>
                    </a:lnTo>
                    <a:lnTo>
                      <a:pt x="562" y="1720"/>
                    </a:lnTo>
                    <a:lnTo>
                      <a:pt x="562" y="1722"/>
                    </a:lnTo>
                    <a:lnTo>
                      <a:pt x="560" y="1723"/>
                    </a:lnTo>
                    <a:lnTo>
                      <a:pt x="559" y="1729"/>
                    </a:lnTo>
                    <a:lnTo>
                      <a:pt x="559" y="1729"/>
                    </a:lnTo>
                    <a:lnTo>
                      <a:pt x="559" y="1730"/>
                    </a:lnTo>
                    <a:lnTo>
                      <a:pt x="557" y="1730"/>
                    </a:lnTo>
                    <a:lnTo>
                      <a:pt x="557" y="1731"/>
                    </a:lnTo>
                    <a:lnTo>
                      <a:pt x="556" y="1732"/>
                    </a:lnTo>
                    <a:lnTo>
                      <a:pt x="556" y="1734"/>
                    </a:lnTo>
                    <a:lnTo>
                      <a:pt x="554" y="1736"/>
                    </a:lnTo>
                    <a:lnTo>
                      <a:pt x="554" y="1738"/>
                    </a:lnTo>
                    <a:lnTo>
                      <a:pt x="550" y="1741"/>
                    </a:lnTo>
                    <a:lnTo>
                      <a:pt x="550" y="1744"/>
                    </a:lnTo>
                    <a:lnTo>
                      <a:pt x="549" y="1745"/>
                    </a:lnTo>
                    <a:lnTo>
                      <a:pt x="549" y="1747"/>
                    </a:lnTo>
                    <a:lnTo>
                      <a:pt x="548" y="1747"/>
                    </a:lnTo>
                    <a:lnTo>
                      <a:pt x="548" y="1750"/>
                    </a:lnTo>
                    <a:lnTo>
                      <a:pt x="545" y="1751"/>
                    </a:lnTo>
                    <a:lnTo>
                      <a:pt x="545" y="1751"/>
                    </a:lnTo>
                    <a:lnTo>
                      <a:pt x="545" y="1752"/>
                    </a:lnTo>
                    <a:lnTo>
                      <a:pt x="545" y="1754"/>
                    </a:lnTo>
                    <a:lnTo>
                      <a:pt x="544" y="1755"/>
                    </a:lnTo>
                    <a:lnTo>
                      <a:pt x="544" y="1755"/>
                    </a:lnTo>
                    <a:lnTo>
                      <a:pt x="542" y="1757"/>
                    </a:lnTo>
                    <a:lnTo>
                      <a:pt x="542" y="1759"/>
                    </a:lnTo>
                    <a:lnTo>
                      <a:pt x="540" y="1759"/>
                    </a:lnTo>
                    <a:lnTo>
                      <a:pt x="539" y="1757"/>
                    </a:lnTo>
                    <a:lnTo>
                      <a:pt x="537" y="1755"/>
                    </a:lnTo>
                    <a:lnTo>
                      <a:pt x="537" y="1754"/>
                    </a:lnTo>
                    <a:lnTo>
                      <a:pt x="536" y="1753"/>
                    </a:lnTo>
                    <a:lnTo>
                      <a:pt x="536" y="1752"/>
                    </a:lnTo>
                    <a:lnTo>
                      <a:pt x="534" y="1751"/>
                    </a:lnTo>
                    <a:lnTo>
                      <a:pt x="534" y="1750"/>
                    </a:lnTo>
                    <a:lnTo>
                      <a:pt x="533" y="1749"/>
                    </a:lnTo>
                    <a:lnTo>
                      <a:pt x="532" y="1753"/>
                    </a:lnTo>
                    <a:lnTo>
                      <a:pt x="533" y="1754"/>
                    </a:lnTo>
                    <a:lnTo>
                      <a:pt x="534" y="1756"/>
                    </a:lnTo>
                    <a:lnTo>
                      <a:pt x="533" y="1762"/>
                    </a:lnTo>
                    <a:lnTo>
                      <a:pt x="532" y="1763"/>
                    </a:lnTo>
                    <a:lnTo>
                      <a:pt x="532" y="1762"/>
                    </a:lnTo>
                    <a:lnTo>
                      <a:pt x="531" y="1764"/>
                    </a:lnTo>
                    <a:lnTo>
                      <a:pt x="529" y="1764"/>
                    </a:lnTo>
                    <a:lnTo>
                      <a:pt x="530" y="1767"/>
                    </a:lnTo>
                    <a:lnTo>
                      <a:pt x="529" y="1768"/>
                    </a:lnTo>
                    <a:lnTo>
                      <a:pt x="527" y="1767"/>
                    </a:lnTo>
                    <a:lnTo>
                      <a:pt x="526" y="1770"/>
                    </a:lnTo>
                    <a:lnTo>
                      <a:pt x="524" y="1771"/>
                    </a:lnTo>
                    <a:lnTo>
                      <a:pt x="524" y="1770"/>
                    </a:lnTo>
                    <a:lnTo>
                      <a:pt x="523" y="1770"/>
                    </a:lnTo>
                    <a:lnTo>
                      <a:pt x="522" y="1770"/>
                    </a:lnTo>
                    <a:lnTo>
                      <a:pt x="522" y="1774"/>
                    </a:lnTo>
                    <a:lnTo>
                      <a:pt x="521" y="1775"/>
                    </a:lnTo>
                    <a:lnTo>
                      <a:pt x="521" y="1775"/>
                    </a:lnTo>
                    <a:lnTo>
                      <a:pt x="521" y="1777"/>
                    </a:lnTo>
                    <a:lnTo>
                      <a:pt x="519" y="1776"/>
                    </a:lnTo>
                    <a:lnTo>
                      <a:pt x="519" y="1778"/>
                    </a:lnTo>
                    <a:lnTo>
                      <a:pt x="517" y="1778"/>
                    </a:lnTo>
                    <a:lnTo>
                      <a:pt x="517" y="1777"/>
                    </a:lnTo>
                    <a:lnTo>
                      <a:pt x="517" y="1776"/>
                    </a:lnTo>
                    <a:lnTo>
                      <a:pt x="515" y="1775"/>
                    </a:lnTo>
                    <a:lnTo>
                      <a:pt x="513" y="1777"/>
                    </a:lnTo>
                    <a:lnTo>
                      <a:pt x="514" y="1780"/>
                    </a:lnTo>
                    <a:lnTo>
                      <a:pt x="513" y="1783"/>
                    </a:lnTo>
                    <a:lnTo>
                      <a:pt x="511" y="1782"/>
                    </a:lnTo>
                    <a:lnTo>
                      <a:pt x="510" y="1783"/>
                    </a:lnTo>
                    <a:lnTo>
                      <a:pt x="508" y="1783"/>
                    </a:lnTo>
                    <a:lnTo>
                      <a:pt x="508" y="1782"/>
                    </a:lnTo>
                    <a:lnTo>
                      <a:pt x="507" y="1782"/>
                    </a:lnTo>
                    <a:lnTo>
                      <a:pt x="507" y="1781"/>
                    </a:lnTo>
                    <a:lnTo>
                      <a:pt x="506" y="1781"/>
                    </a:lnTo>
                    <a:lnTo>
                      <a:pt x="505" y="1780"/>
                    </a:lnTo>
                    <a:lnTo>
                      <a:pt x="504" y="1783"/>
                    </a:lnTo>
                    <a:lnTo>
                      <a:pt x="501" y="1783"/>
                    </a:lnTo>
                    <a:lnTo>
                      <a:pt x="500" y="1783"/>
                    </a:lnTo>
                    <a:lnTo>
                      <a:pt x="500" y="1785"/>
                    </a:lnTo>
                    <a:lnTo>
                      <a:pt x="498" y="1785"/>
                    </a:lnTo>
                    <a:lnTo>
                      <a:pt x="498" y="1786"/>
                    </a:lnTo>
                    <a:lnTo>
                      <a:pt x="497" y="1786"/>
                    </a:lnTo>
                    <a:lnTo>
                      <a:pt x="497" y="1783"/>
                    </a:lnTo>
                    <a:lnTo>
                      <a:pt x="497" y="1781"/>
                    </a:lnTo>
                    <a:lnTo>
                      <a:pt x="496" y="1781"/>
                    </a:lnTo>
                    <a:lnTo>
                      <a:pt x="496" y="1786"/>
                    </a:lnTo>
                    <a:lnTo>
                      <a:pt x="494" y="1787"/>
                    </a:lnTo>
                    <a:lnTo>
                      <a:pt x="493" y="1789"/>
                    </a:lnTo>
                    <a:lnTo>
                      <a:pt x="493" y="1791"/>
                    </a:lnTo>
                    <a:lnTo>
                      <a:pt x="492" y="1791"/>
                    </a:lnTo>
                    <a:lnTo>
                      <a:pt x="491" y="1791"/>
                    </a:lnTo>
                    <a:lnTo>
                      <a:pt x="490" y="1791"/>
                    </a:lnTo>
                    <a:lnTo>
                      <a:pt x="490" y="1791"/>
                    </a:lnTo>
                    <a:lnTo>
                      <a:pt x="489" y="1789"/>
                    </a:lnTo>
                    <a:lnTo>
                      <a:pt x="488" y="1789"/>
                    </a:lnTo>
                    <a:lnTo>
                      <a:pt x="488" y="1786"/>
                    </a:lnTo>
                    <a:lnTo>
                      <a:pt x="489" y="1784"/>
                    </a:lnTo>
                    <a:lnTo>
                      <a:pt x="489" y="1783"/>
                    </a:lnTo>
                    <a:lnTo>
                      <a:pt x="489" y="1782"/>
                    </a:lnTo>
                    <a:lnTo>
                      <a:pt x="489" y="1780"/>
                    </a:lnTo>
                    <a:lnTo>
                      <a:pt x="487" y="1780"/>
                    </a:lnTo>
                    <a:lnTo>
                      <a:pt x="487" y="1778"/>
                    </a:lnTo>
                    <a:lnTo>
                      <a:pt x="486" y="1777"/>
                    </a:lnTo>
                    <a:lnTo>
                      <a:pt x="484" y="1780"/>
                    </a:lnTo>
                    <a:lnTo>
                      <a:pt x="484" y="1785"/>
                    </a:lnTo>
                    <a:lnTo>
                      <a:pt x="483" y="1785"/>
                    </a:lnTo>
                    <a:lnTo>
                      <a:pt x="483" y="1786"/>
                    </a:lnTo>
                    <a:lnTo>
                      <a:pt x="484" y="1787"/>
                    </a:lnTo>
                    <a:lnTo>
                      <a:pt x="483" y="1789"/>
                    </a:lnTo>
                    <a:lnTo>
                      <a:pt x="483" y="1789"/>
                    </a:lnTo>
                    <a:lnTo>
                      <a:pt x="481" y="1789"/>
                    </a:lnTo>
                    <a:lnTo>
                      <a:pt x="481" y="1791"/>
                    </a:lnTo>
                    <a:lnTo>
                      <a:pt x="480" y="1792"/>
                    </a:lnTo>
                    <a:lnTo>
                      <a:pt x="480" y="1794"/>
                    </a:lnTo>
                    <a:lnTo>
                      <a:pt x="477" y="1793"/>
                    </a:lnTo>
                    <a:lnTo>
                      <a:pt x="477" y="1794"/>
                    </a:lnTo>
                    <a:lnTo>
                      <a:pt x="477" y="1794"/>
                    </a:lnTo>
                    <a:lnTo>
                      <a:pt x="476" y="1793"/>
                    </a:lnTo>
                    <a:lnTo>
                      <a:pt x="476" y="1793"/>
                    </a:lnTo>
                    <a:lnTo>
                      <a:pt x="475" y="1793"/>
                    </a:lnTo>
                    <a:lnTo>
                      <a:pt x="475" y="1792"/>
                    </a:lnTo>
                    <a:lnTo>
                      <a:pt x="475" y="1792"/>
                    </a:lnTo>
                    <a:lnTo>
                      <a:pt x="475" y="1791"/>
                    </a:lnTo>
                    <a:lnTo>
                      <a:pt x="476" y="1789"/>
                    </a:lnTo>
                    <a:lnTo>
                      <a:pt x="476" y="1788"/>
                    </a:lnTo>
                    <a:lnTo>
                      <a:pt x="476" y="1786"/>
                    </a:lnTo>
                    <a:lnTo>
                      <a:pt x="475" y="1785"/>
                    </a:lnTo>
                    <a:lnTo>
                      <a:pt x="470" y="1784"/>
                    </a:lnTo>
                    <a:lnTo>
                      <a:pt x="464" y="1785"/>
                    </a:lnTo>
                    <a:lnTo>
                      <a:pt x="460" y="1787"/>
                    </a:lnTo>
                    <a:lnTo>
                      <a:pt x="460" y="1788"/>
                    </a:lnTo>
                    <a:lnTo>
                      <a:pt x="460" y="1790"/>
                    </a:lnTo>
                    <a:lnTo>
                      <a:pt x="460" y="1796"/>
                    </a:lnTo>
                    <a:lnTo>
                      <a:pt x="459" y="1797"/>
                    </a:lnTo>
                    <a:lnTo>
                      <a:pt x="459" y="1799"/>
                    </a:lnTo>
                    <a:lnTo>
                      <a:pt x="458" y="1800"/>
                    </a:lnTo>
                    <a:lnTo>
                      <a:pt x="458" y="1801"/>
                    </a:lnTo>
                    <a:lnTo>
                      <a:pt x="456" y="1802"/>
                    </a:lnTo>
                    <a:lnTo>
                      <a:pt x="453" y="1801"/>
                    </a:lnTo>
                    <a:lnTo>
                      <a:pt x="452" y="1797"/>
                    </a:lnTo>
                    <a:lnTo>
                      <a:pt x="451" y="1796"/>
                    </a:lnTo>
                    <a:lnTo>
                      <a:pt x="451" y="1792"/>
                    </a:lnTo>
                    <a:lnTo>
                      <a:pt x="450" y="1792"/>
                    </a:lnTo>
                    <a:lnTo>
                      <a:pt x="446" y="1792"/>
                    </a:lnTo>
                    <a:lnTo>
                      <a:pt x="446" y="1788"/>
                    </a:lnTo>
                    <a:lnTo>
                      <a:pt x="449" y="1785"/>
                    </a:lnTo>
                    <a:lnTo>
                      <a:pt x="453" y="1786"/>
                    </a:lnTo>
                    <a:lnTo>
                      <a:pt x="455" y="1781"/>
                    </a:lnTo>
                    <a:lnTo>
                      <a:pt x="457" y="1780"/>
                    </a:lnTo>
                    <a:lnTo>
                      <a:pt x="458" y="1778"/>
                    </a:lnTo>
                    <a:lnTo>
                      <a:pt x="458" y="1778"/>
                    </a:lnTo>
                    <a:lnTo>
                      <a:pt x="458" y="1777"/>
                    </a:lnTo>
                    <a:lnTo>
                      <a:pt x="460" y="1776"/>
                    </a:lnTo>
                    <a:lnTo>
                      <a:pt x="460" y="1775"/>
                    </a:lnTo>
                    <a:lnTo>
                      <a:pt x="461" y="1773"/>
                    </a:lnTo>
                    <a:lnTo>
                      <a:pt x="462" y="1773"/>
                    </a:lnTo>
                    <a:lnTo>
                      <a:pt x="462" y="1777"/>
                    </a:lnTo>
                    <a:lnTo>
                      <a:pt x="463" y="1778"/>
                    </a:lnTo>
                    <a:lnTo>
                      <a:pt x="468" y="1779"/>
                    </a:lnTo>
                    <a:lnTo>
                      <a:pt x="471" y="1777"/>
                    </a:lnTo>
                    <a:lnTo>
                      <a:pt x="471" y="1775"/>
                    </a:lnTo>
                    <a:lnTo>
                      <a:pt x="471" y="1775"/>
                    </a:lnTo>
                    <a:lnTo>
                      <a:pt x="471" y="1773"/>
                    </a:lnTo>
                    <a:lnTo>
                      <a:pt x="470" y="1771"/>
                    </a:lnTo>
                    <a:lnTo>
                      <a:pt x="471" y="1771"/>
                    </a:lnTo>
                    <a:lnTo>
                      <a:pt x="473" y="1770"/>
                    </a:lnTo>
                    <a:lnTo>
                      <a:pt x="474" y="1770"/>
                    </a:lnTo>
                    <a:lnTo>
                      <a:pt x="474" y="1771"/>
                    </a:lnTo>
                    <a:lnTo>
                      <a:pt x="476" y="1770"/>
                    </a:lnTo>
                    <a:lnTo>
                      <a:pt x="477" y="1768"/>
                    </a:lnTo>
                    <a:lnTo>
                      <a:pt x="477" y="1764"/>
                    </a:lnTo>
                    <a:lnTo>
                      <a:pt x="478" y="1764"/>
                    </a:lnTo>
                    <a:lnTo>
                      <a:pt x="479" y="1760"/>
                    </a:lnTo>
                    <a:lnTo>
                      <a:pt x="480" y="1759"/>
                    </a:lnTo>
                    <a:lnTo>
                      <a:pt x="480" y="1757"/>
                    </a:lnTo>
                    <a:lnTo>
                      <a:pt x="482" y="1756"/>
                    </a:lnTo>
                    <a:lnTo>
                      <a:pt x="483" y="1756"/>
                    </a:lnTo>
                    <a:lnTo>
                      <a:pt x="483" y="1755"/>
                    </a:lnTo>
                    <a:lnTo>
                      <a:pt x="486" y="1756"/>
                    </a:lnTo>
                    <a:lnTo>
                      <a:pt x="489" y="1755"/>
                    </a:lnTo>
                    <a:lnTo>
                      <a:pt x="491" y="1752"/>
                    </a:lnTo>
                    <a:lnTo>
                      <a:pt x="491" y="1749"/>
                    </a:lnTo>
                    <a:lnTo>
                      <a:pt x="489" y="1746"/>
                    </a:lnTo>
                    <a:lnTo>
                      <a:pt x="490" y="1744"/>
                    </a:lnTo>
                    <a:lnTo>
                      <a:pt x="491" y="1743"/>
                    </a:lnTo>
                    <a:lnTo>
                      <a:pt x="492" y="1741"/>
                    </a:lnTo>
                    <a:lnTo>
                      <a:pt x="495" y="1740"/>
                    </a:lnTo>
                    <a:lnTo>
                      <a:pt x="497" y="1740"/>
                    </a:lnTo>
                    <a:lnTo>
                      <a:pt x="498" y="1740"/>
                    </a:lnTo>
                    <a:lnTo>
                      <a:pt x="498" y="1738"/>
                    </a:lnTo>
                    <a:lnTo>
                      <a:pt x="500" y="1735"/>
                    </a:lnTo>
                    <a:lnTo>
                      <a:pt x="501" y="1735"/>
                    </a:lnTo>
                    <a:lnTo>
                      <a:pt x="501" y="1734"/>
                    </a:lnTo>
                    <a:lnTo>
                      <a:pt x="505" y="1734"/>
                    </a:lnTo>
                    <a:lnTo>
                      <a:pt x="505" y="1733"/>
                    </a:lnTo>
                    <a:lnTo>
                      <a:pt x="505" y="1731"/>
                    </a:lnTo>
                    <a:lnTo>
                      <a:pt x="505" y="1730"/>
                    </a:lnTo>
                    <a:lnTo>
                      <a:pt x="507" y="1730"/>
                    </a:lnTo>
                    <a:lnTo>
                      <a:pt x="509" y="1730"/>
                    </a:lnTo>
                    <a:lnTo>
                      <a:pt x="510" y="1731"/>
                    </a:lnTo>
                    <a:lnTo>
                      <a:pt x="511" y="1731"/>
                    </a:lnTo>
                    <a:lnTo>
                      <a:pt x="511" y="1731"/>
                    </a:lnTo>
                    <a:lnTo>
                      <a:pt x="512" y="1729"/>
                    </a:lnTo>
                    <a:lnTo>
                      <a:pt x="512" y="1725"/>
                    </a:lnTo>
                    <a:lnTo>
                      <a:pt x="513" y="1724"/>
                    </a:lnTo>
                    <a:lnTo>
                      <a:pt x="513" y="1724"/>
                    </a:lnTo>
                    <a:lnTo>
                      <a:pt x="514" y="1724"/>
                    </a:lnTo>
                    <a:lnTo>
                      <a:pt x="514" y="1723"/>
                    </a:lnTo>
                    <a:lnTo>
                      <a:pt x="517" y="1724"/>
                    </a:lnTo>
                    <a:lnTo>
                      <a:pt x="517" y="1723"/>
                    </a:lnTo>
                    <a:lnTo>
                      <a:pt x="518" y="1722"/>
                    </a:lnTo>
                    <a:lnTo>
                      <a:pt x="519" y="1722"/>
                    </a:lnTo>
                    <a:lnTo>
                      <a:pt x="521" y="1723"/>
                    </a:lnTo>
                    <a:lnTo>
                      <a:pt x="521" y="1723"/>
                    </a:lnTo>
                    <a:lnTo>
                      <a:pt x="523" y="1720"/>
                    </a:lnTo>
                    <a:lnTo>
                      <a:pt x="522" y="1718"/>
                    </a:lnTo>
                    <a:lnTo>
                      <a:pt x="523" y="1718"/>
                    </a:lnTo>
                    <a:lnTo>
                      <a:pt x="524" y="1716"/>
                    </a:lnTo>
                    <a:lnTo>
                      <a:pt x="525" y="1715"/>
                    </a:lnTo>
                    <a:lnTo>
                      <a:pt x="527" y="1715"/>
                    </a:lnTo>
                    <a:lnTo>
                      <a:pt x="527" y="1715"/>
                    </a:lnTo>
                    <a:lnTo>
                      <a:pt x="526" y="1715"/>
                    </a:lnTo>
                    <a:lnTo>
                      <a:pt x="527" y="1714"/>
                    </a:lnTo>
                    <a:lnTo>
                      <a:pt x="528" y="1714"/>
                    </a:lnTo>
                    <a:lnTo>
                      <a:pt x="529" y="1713"/>
                    </a:lnTo>
                    <a:lnTo>
                      <a:pt x="529" y="1712"/>
                    </a:lnTo>
                    <a:lnTo>
                      <a:pt x="528" y="1712"/>
                    </a:lnTo>
                    <a:lnTo>
                      <a:pt x="528" y="1710"/>
                    </a:lnTo>
                    <a:lnTo>
                      <a:pt x="529" y="1709"/>
                    </a:lnTo>
                    <a:lnTo>
                      <a:pt x="531" y="1710"/>
                    </a:lnTo>
                    <a:lnTo>
                      <a:pt x="532" y="1708"/>
                    </a:lnTo>
                    <a:lnTo>
                      <a:pt x="534" y="1709"/>
                    </a:lnTo>
                    <a:lnTo>
                      <a:pt x="534" y="1710"/>
                    </a:lnTo>
                    <a:lnTo>
                      <a:pt x="534" y="1710"/>
                    </a:lnTo>
                    <a:lnTo>
                      <a:pt x="535" y="1709"/>
                    </a:lnTo>
                    <a:lnTo>
                      <a:pt x="534" y="1708"/>
                    </a:lnTo>
                    <a:lnTo>
                      <a:pt x="535" y="1708"/>
                    </a:lnTo>
                    <a:lnTo>
                      <a:pt x="537" y="1705"/>
                    </a:lnTo>
                    <a:lnTo>
                      <a:pt x="538" y="1705"/>
                    </a:lnTo>
                    <a:lnTo>
                      <a:pt x="538" y="1707"/>
                    </a:lnTo>
                    <a:lnTo>
                      <a:pt x="538" y="1707"/>
                    </a:lnTo>
                    <a:lnTo>
                      <a:pt x="539" y="1707"/>
                    </a:lnTo>
                    <a:lnTo>
                      <a:pt x="539" y="1705"/>
                    </a:lnTo>
                    <a:lnTo>
                      <a:pt x="541" y="1704"/>
                    </a:lnTo>
                    <a:lnTo>
                      <a:pt x="542" y="1704"/>
                    </a:lnTo>
                    <a:lnTo>
                      <a:pt x="542" y="1703"/>
                    </a:lnTo>
                    <a:lnTo>
                      <a:pt x="541" y="1703"/>
                    </a:lnTo>
                    <a:lnTo>
                      <a:pt x="541" y="1702"/>
                    </a:lnTo>
                    <a:lnTo>
                      <a:pt x="542" y="1701"/>
                    </a:lnTo>
                    <a:lnTo>
                      <a:pt x="543" y="1702"/>
                    </a:lnTo>
                    <a:lnTo>
                      <a:pt x="544" y="1702"/>
                    </a:lnTo>
                    <a:lnTo>
                      <a:pt x="544" y="1701"/>
                    </a:lnTo>
                    <a:lnTo>
                      <a:pt x="545" y="1702"/>
                    </a:lnTo>
                    <a:lnTo>
                      <a:pt x="547" y="1699"/>
                    </a:lnTo>
                    <a:lnTo>
                      <a:pt x="547" y="1698"/>
                    </a:lnTo>
                    <a:lnTo>
                      <a:pt x="549" y="1699"/>
                    </a:lnTo>
                    <a:lnTo>
                      <a:pt x="550" y="1698"/>
                    </a:lnTo>
                    <a:lnTo>
                      <a:pt x="550" y="1699"/>
                    </a:lnTo>
                    <a:lnTo>
                      <a:pt x="552" y="1702"/>
                    </a:lnTo>
                    <a:lnTo>
                      <a:pt x="554" y="1700"/>
                    </a:lnTo>
                    <a:lnTo>
                      <a:pt x="554" y="1699"/>
                    </a:lnTo>
                    <a:lnTo>
                      <a:pt x="555" y="1699"/>
                    </a:lnTo>
                    <a:lnTo>
                      <a:pt x="556" y="1698"/>
                    </a:lnTo>
                    <a:lnTo>
                      <a:pt x="559" y="1698"/>
                    </a:lnTo>
                    <a:lnTo>
                      <a:pt x="559" y="1698"/>
                    </a:lnTo>
                    <a:close/>
                    <a:moveTo>
                      <a:pt x="857" y="1619"/>
                    </a:moveTo>
                    <a:lnTo>
                      <a:pt x="858" y="1619"/>
                    </a:lnTo>
                    <a:lnTo>
                      <a:pt x="858" y="1621"/>
                    </a:lnTo>
                    <a:lnTo>
                      <a:pt x="857" y="1621"/>
                    </a:lnTo>
                    <a:lnTo>
                      <a:pt x="854" y="1619"/>
                    </a:lnTo>
                    <a:lnTo>
                      <a:pt x="855" y="1619"/>
                    </a:lnTo>
                    <a:lnTo>
                      <a:pt x="857" y="1619"/>
                    </a:lnTo>
                    <a:close/>
                    <a:moveTo>
                      <a:pt x="17" y="1618"/>
                    </a:moveTo>
                    <a:lnTo>
                      <a:pt x="19" y="1619"/>
                    </a:lnTo>
                    <a:lnTo>
                      <a:pt x="25" y="1619"/>
                    </a:lnTo>
                    <a:lnTo>
                      <a:pt x="28" y="1622"/>
                    </a:lnTo>
                    <a:lnTo>
                      <a:pt x="29" y="1622"/>
                    </a:lnTo>
                    <a:lnTo>
                      <a:pt x="30" y="1623"/>
                    </a:lnTo>
                    <a:lnTo>
                      <a:pt x="23" y="1624"/>
                    </a:lnTo>
                    <a:lnTo>
                      <a:pt x="20" y="1626"/>
                    </a:lnTo>
                    <a:lnTo>
                      <a:pt x="19" y="1626"/>
                    </a:lnTo>
                    <a:lnTo>
                      <a:pt x="18" y="1628"/>
                    </a:lnTo>
                    <a:lnTo>
                      <a:pt x="15" y="1628"/>
                    </a:lnTo>
                    <a:lnTo>
                      <a:pt x="11" y="1627"/>
                    </a:lnTo>
                    <a:lnTo>
                      <a:pt x="10" y="1625"/>
                    </a:lnTo>
                    <a:lnTo>
                      <a:pt x="8" y="1624"/>
                    </a:lnTo>
                    <a:lnTo>
                      <a:pt x="5" y="1624"/>
                    </a:lnTo>
                    <a:lnTo>
                      <a:pt x="4" y="1623"/>
                    </a:lnTo>
                    <a:lnTo>
                      <a:pt x="4" y="1619"/>
                    </a:lnTo>
                    <a:lnTo>
                      <a:pt x="3" y="1619"/>
                    </a:lnTo>
                    <a:lnTo>
                      <a:pt x="17" y="1618"/>
                    </a:lnTo>
                    <a:close/>
                    <a:moveTo>
                      <a:pt x="834" y="1600"/>
                    </a:moveTo>
                    <a:lnTo>
                      <a:pt x="835" y="1603"/>
                    </a:lnTo>
                    <a:lnTo>
                      <a:pt x="836" y="1603"/>
                    </a:lnTo>
                    <a:lnTo>
                      <a:pt x="838" y="1604"/>
                    </a:lnTo>
                    <a:lnTo>
                      <a:pt x="839" y="1604"/>
                    </a:lnTo>
                    <a:lnTo>
                      <a:pt x="840" y="1605"/>
                    </a:lnTo>
                    <a:lnTo>
                      <a:pt x="841" y="1605"/>
                    </a:lnTo>
                    <a:lnTo>
                      <a:pt x="842" y="1603"/>
                    </a:lnTo>
                    <a:lnTo>
                      <a:pt x="843" y="1603"/>
                    </a:lnTo>
                    <a:lnTo>
                      <a:pt x="844" y="1605"/>
                    </a:lnTo>
                    <a:lnTo>
                      <a:pt x="846" y="1605"/>
                    </a:lnTo>
                    <a:lnTo>
                      <a:pt x="846" y="1607"/>
                    </a:lnTo>
                    <a:lnTo>
                      <a:pt x="850" y="1607"/>
                    </a:lnTo>
                    <a:lnTo>
                      <a:pt x="851" y="1609"/>
                    </a:lnTo>
                    <a:lnTo>
                      <a:pt x="852" y="1610"/>
                    </a:lnTo>
                    <a:lnTo>
                      <a:pt x="852" y="1610"/>
                    </a:lnTo>
                    <a:lnTo>
                      <a:pt x="853" y="1610"/>
                    </a:lnTo>
                    <a:lnTo>
                      <a:pt x="853" y="1612"/>
                    </a:lnTo>
                    <a:lnTo>
                      <a:pt x="854" y="1611"/>
                    </a:lnTo>
                    <a:lnTo>
                      <a:pt x="854" y="1609"/>
                    </a:lnTo>
                    <a:lnTo>
                      <a:pt x="857" y="1609"/>
                    </a:lnTo>
                    <a:lnTo>
                      <a:pt x="861" y="1611"/>
                    </a:lnTo>
                    <a:lnTo>
                      <a:pt x="863" y="1613"/>
                    </a:lnTo>
                    <a:lnTo>
                      <a:pt x="864" y="1613"/>
                    </a:lnTo>
                    <a:lnTo>
                      <a:pt x="865" y="1614"/>
                    </a:lnTo>
                    <a:lnTo>
                      <a:pt x="865" y="1615"/>
                    </a:lnTo>
                    <a:lnTo>
                      <a:pt x="864" y="1616"/>
                    </a:lnTo>
                    <a:lnTo>
                      <a:pt x="859" y="1617"/>
                    </a:lnTo>
                    <a:lnTo>
                      <a:pt x="858" y="1618"/>
                    </a:lnTo>
                    <a:lnTo>
                      <a:pt x="857" y="1618"/>
                    </a:lnTo>
                    <a:lnTo>
                      <a:pt x="856" y="1617"/>
                    </a:lnTo>
                    <a:lnTo>
                      <a:pt x="855" y="1615"/>
                    </a:lnTo>
                    <a:lnTo>
                      <a:pt x="854" y="1615"/>
                    </a:lnTo>
                    <a:lnTo>
                      <a:pt x="852" y="1617"/>
                    </a:lnTo>
                    <a:lnTo>
                      <a:pt x="852" y="1619"/>
                    </a:lnTo>
                    <a:lnTo>
                      <a:pt x="852" y="1619"/>
                    </a:lnTo>
                    <a:lnTo>
                      <a:pt x="851" y="1620"/>
                    </a:lnTo>
                    <a:lnTo>
                      <a:pt x="848" y="1620"/>
                    </a:lnTo>
                    <a:lnTo>
                      <a:pt x="846" y="1621"/>
                    </a:lnTo>
                    <a:lnTo>
                      <a:pt x="842" y="1621"/>
                    </a:lnTo>
                    <a:lnTo>
                      <a:pt x="841" y="1620"/>
                    </a:lnTo>
                    <a:lnTo>
                      <a:pt x="840" y="1620"/>
                    </a:lnTo>
                    <a:lnTo>
                      <a:pt x="837" y="1617"/>
                    </a:lnTo>
                    <a:lnTo>
                      <a:pt x="836" y="1618"/>
                    </a:lnTo>
                    <a:lnTo>
                      <a:pt x="836" y="1619"/>
                    </a:lnTo>
                    <a:lnTo>
                      <a:pt x="836" y="1619"/>
                    </a:lnTo>
                    <a:lnTo>
                      <a:pt x="836" y="1618"/>
                    </a:lnTo>
                    <a:lnTo>
                      <a:pt x="835" y="1616"/>
                    </a:lnTo>
                    <a:lnTo>
                      <a:pt x="833" y="1617"/>
                    </a:lnTo>
                    <a:lnTo>
                      <a:pt x="832" y="1616"/>
                    </a:lnTo>
                    <a:lnTo>
                      <a:pt x="831" y="1617"/>
                    </a:lnTo>
                    <a:lnTo>
                      <a:pt x="832" y="1618"/>
                    </a:lnTo>
                    <a:lnTo>
                      <a:pt x="832" y="1618"/>
                    </a:lnTo>
                    <a:lnTo>
                      <a:pt x="829" y="1618"/>
                    </a:lnTo>
                    <a:lnTo>
                      <a:pt x="829" y="1617"/>
                    </a:lnTo>
                    <a:lnTo>
                      <a:pt x="829" y="1614"/>
                    </a:lnTo>
                    <a:lnTo>
                      <a:pt x="829" y="1614"/>
                    </a:lnTo>
                    <a:lnTo>
                      <a:pt x="829" y="1614"/>
                    </a:lnTo>
                    <a:lnTo>
                      <a:pt x="829" y="1613"/>
                    </a:lnTo>
                    <a:lnTo>
                      <a:pt x="830" y="1613"/>
                    </a:lnTo>
                    <a:lnTo>
                      <a:pt x="830" y="1611"/>
                    </a:lnTo>
                    <a:lnTo>
                      <a:pt x="831" y="1610"/>
                    </a:lnTo>
                    <a:lnTo>
                      <a:pt x="831" y="1609"/>
                    </a:lnTo>
                    <a:lnTo>
                      <a:pt x="832" y="1608"/>
                    </a:lnTo>
                    <a:lnTo>
                      <a:pt x="832" y="1607"/>
                    </a:lnTo>
                    <a:lnTo>
                      <a:pt x="833" y="1607"/>
                    </a:lnTo>
                    <a:lnTo>
                      <a:pt x="833" y="1604"/>
                    </a:lnTo>
                    <a:lnTo>
                      <a:pt x="833" y="1603"/>
                    </a:lnTo>
                    <a:lnTo>
                      <a:pt x="832" y="1603"/>
                    </a:lnTo>
                    <a:lnTo>
                      <a:pt x="832" y="1602"/>
                    </a:lnTo>
                    <a:lnTo>
                      <a:pt x="834" y="1600"/>
                    </a:lnTo>
                    <a:lnTo>
                      <a:pt x="834" y="1600"/>
                    </a:lnTo>
                    <a:close/>
                    <a:moveTo>
                      <a:pt x="23" y="1584"/>
                    </a:moveTo>
                    <a:lnTo>
                      <a:pt x="24" y="1584"/>
                    </a:lnTo>
                    <a:lnTo>
                      <a:pt x="26" y="1584"/>
                    </a:lnTo>
                    <a:lnTo>
                      <a:pt x="27" y="1585"/>
                    </a:lnTo>
                    <a:lnTo>
                      <a:pt x="28" y="1585"/>
                    </a:lnTo>
                    <a:lnTo>
                      <a:pt x="28" y="1587"/>
                    </a:lnTo>
                    <a:lnTo>
                      <a:pt x="26" y="1587"/>
                    </a:lnTo>
                    <a:lnTo>
                      <a:pt x="25" y="1587"/>
                    </a:lnTo>
                    <a:lnTo>
                      <a:pt x="24" y="1587"/>
                    </a:lnTo>
                    <a:lnTo>
                      <a:pt x="24" y="1587"/>
                    </a:lnTo>
                    <a:lnTo>
                      <a:pt x="23" y="1588"/>
                    </a:lnTo>
                    <a:lnTo>
                      <a:pt x="21" y="1590"/>
                    </a:lnTo>
                    <a:lnTo>
                      <a:pt x="21" y="1591"/>
                    </a:lnTo>
                    <a:lnTo>
                      <a:pt x="23" y="1592"/>
                    </a:lnTo>
                    <a:lnTo>
                      <a:pt x="23" y="1593"/>
                    </a:lnTo>
                    <a:lnTo>
                      <a:pt x="24" y="1594"/>
                    </a:lnTo>
                    <a:lnTo>
                      <a:pt x="24" y="1595"/>
                    </a:lnTo>
                    <a:lnTo>
                      <a:pt x="23" y="1596"/>
                    </a:lnTo>
                    <a:lnTo>
                      <a:pt x="24" y="1598"/>
                    </a:lnTo>
                    <a:lnTo>
                      <a:pt x="23" y="1599"/>
                    </a:lnTo>
                    <a:lnTo>
                      <a:pt x="20" y="1599"/>
                    </a:lnTo>
                    <a:lnTo>
                      <a:pt x="20" y="1599"/>
                    </a:lnTo>
                    <a:lnTo>
                      <a:pt x="20" y="1602"/>
                    </a:lnTo>
                    <a:lnTo>
                      <a:pt x="21" y="1603"/>
                    </a:lnTo>
                    <a:lnTo>
                      <a:pt x="23" y="1605"/>
                    </a:lnTo>
                    <a:lnTo>
                      <a:pt x="23" y="1608"/>
                    </a:lnTo>
                    <a:lnTo>
                      <a:pt x="22" y="1608"/>
                    </a:lnTo>
                    <a:lnTo>
                      <a:pt x="20" y="1610"/>
                    </a:lnTo>
                    <a:lnTo>
                      <a:pt x="16" y="1611"/>
                    </a:lnTo>
                    <a:lnTo>
                      <a:pt x="15" y="1613"/>
                    </a:lnTo>
                    <a:lnTo>
                      <a:pt x="12" y="1613"/>
                    </a:lnTo>
                    <a:lnTo>
                      <a:pt x="8" y="1613"/>
                    </a:lnTo>
                    <a:lnTo>
                      <a:pt x="8" y="1615"/>
                    </a:lnTo>
                    <a:lnTo>
                      <a:pt x="6" y="1615"/>
                    </a:lnTo>
                    <a:lnTo>
                      <a:pt x="5" y="1615"/>
                    </a:lnTo>
                    <a:lnTo>
                      <a:pt x="7" y="1614"/>
                    </a:lnTo>
                    <a:lnTo>
                      <a:pt x="8" y="1613"/>
                    </a:lnTo>
                    <a:lnTo>
                      <a:pt x="6" y="1613"/>
                    </a:lnTo>
                    <a:lnTo>
                      <a:pt x="5" y="1610"/>
                    </a:lnTo>
                    <a:lnTo>
                      <a:pt x="0" y="1610"/>
                    </a:lnTo>
                    <a:lnTo>
                      <a:pt x="0" y="1610"/>
                    </a:lnTo>
                    <a:lnTo>
                      <a:pt x="0" y="1609"/>
                    </a:lnTo>
                    <a:lnTo>
                      <a:pt x="2" y="1608"/>
                    </a:lnTo>
                    <a:lnTo>
                      <a:pt x="2" y="1605"/>
                    </a:lnTo>
                    <a:lnTo>
                      <a:pt x="3" y="1603"/>
                    </a:lnTo>
                    <a:lnTo>
                      <a:pt x="4" y="1603"/>
                    </a:lnTo>
                    <a:lnTo>
                      <a:pt x="4" y="1602"/>
                    </a:lnTo>
                    <a:lnTo>
                      <a:pt x="6" y="1601"/>
                    </a:lnTo>
                    <a:lnTo>
                      <a:pt x="6" y="1599"/>
                    </a:lnTo>
                    <a:lnTo>
                      <a:pt x="5" y="1598"/>
                    </a:lnTo>
                    <a:lnTo>
                      <a:pt x="5" y="1598"/>
                    </a:lnTo>
                    <a:lnTo>
                      <a:pt x="4" y="1597"/>
                    </a:lnTo>
                    <a:lnTo>
                      <a:pt x="3" y="1597"/>
                    </a:lnTo>
                    <a:lnTo>
                      <a:pt x="4" y="1595"/>
                    </a:lnTo>
                    <a:lnTo>
                      <a:pt x="5" y="1595"/>
                    </a:lnTo>
                    <a:lnTo>
                      <a:pt x="5" y="1594"/>
                    </a:lnTo>
                    <a:lnTo>
                      <a:pt x="4" y="1593"/>
                    </a:lnTo>
                    <a:lnTo>
                      <a:pt x="4" y="1591"/>
                    </a:lnTo>
                    <a:lnTo>
                      <a:pt x="5" y="1590"/>
                    </a:lnTo>
                    <a:lnTo>
                      <a:pt x="8" y="1590"/>
                    </a:lnTo>
                    <a:lnTo>
                      <a:pt x="9" y="1590"/>
                    </a:lnTo>
                    <a:lnTo>
                      <a:pt x="9" y="1592"/>
                    </a:lnTo>
                    <a:lnTo>
                      <a:pt x="10" y="1592"/>
                    </a:lnTo>
                    <a:lnTo>
                      <a:pt x="12" y="1590"/>
                    </a:lnTo>
                    <a:lnTo>
                      <a:pt x="16" y="1590"/>
                    </a:lnTo>
                    <a:lnTo>
                      <a:pt x="17" y="1589"/>
                    </a:lnTo>
                    <a:lnTo>
                      <a:pt x="18" y="1584"/>
                    </a:lnTo>
                    <a:lnTo>
                      <a:pt x="20" y="1586"/>
                    </a:lnTo>
                    <a:lnTo>
                      <a:pt x="21" y="1584"/>
                    </a:lnTo>
                    <a:lnTo>
                      <a:pt x="23" y="1584"/>
                    </a:lnTo>
                    <a:lnTo>
                      <a:pt x="23" y="1584"/>
                    </a:lnTo>
                    <a:close/>
                    <a:moveTo>
                      <a:pt x="713" y="1492"/>
                    </a:moveTo>
                    <a:lnTo>
                      <a:pt x="715" y="1493"/>
                    </a:lnTo>
                    <a:lnTo>
                      <a:pt x="715" y="1493"/>
                    </a:lnTo>
                    <a:lnTo>
                      <a:pt x="716" y="1494"/>
                    </a:lnTo>
                    <a:lnTo>
                      <a:pt x="717" y="1496"/>
                    </a:lnTo>
                    <a:lnTo>
                      <a:pt x="719" y="1497"/>
                    </a:lnTo>
                    <a:lnTo>
                      <a:pt x="719" y="1497"/>
                    </a:lnTo>
                    <a:lnTo>
                      <a:pt x="721" y="1499"/>
                    </a:lnTo>
                    <a:lnTo>
                      <a:pt x="722" y="1504"/>
                    </a:lnTo>
                    <a:lnTo>
                      <a:pt x="723" y="1504"/>
                    </a:lnTo>
                    <a:lnTo>
                      <a:pt x="723" y="1506"/>
                    </a:lnTo>
                    <a:lnTo>
                      <a:pt x="725" y="1508"/>
                    </a:lnTo>
                    <a:lnTo>
                      <a:pt x="725" y="1508"/>
                    </a:lnTo>
                    <a:lnTo>
                      <a:pt x="724" y="1509"/>
                    </a:lnTo>
                    <a:lnTo>
                      <a:pt x="724" y="1513"/>
                    </a:lnTo>
                    <a:lnTo>
                      <a:pt x="723" y="1515"/>
                    </a:lnTo>
                    <a:lnTo>
                      <a:pt x="723" y="1521"/>
                    </a:lnTo>
                    <a:lnTo>
                      <a:pt x="723" y="1523"/>
                    </a:lnTo>
                    <a:lnTo>
                      <a:pt x="722" y="1523"/>
                    </a:lnTo>
                    <a:lnTo>
                      <a:pt x="722" y="1527"/>
                    </a:lnTo>
                    <a:lnTo>
                      <a:pt x="722" y="1531"/>
                    </a:lnTo>
                    <a:lnTo>
                      <a:pt x="722" y="1532"/>
                    </a:lnTo>
                    <a:lnTo>
                      <a:pt x="722" y="1533"/>
                    </a:lnTo>
                    <a:lnTo>
                      <a:pt x="722" y="1534"/>
                    </a:lnTo>
                    <a:lnTo>
                      <a:pt x="723" y="1537"/>
                    </a:lnTo>
                    <a:lnTo>
                      <a:pt x="722" y="1539"/>
                    </a:lnTo>
                    <a:lnTo>
                      <a:pt x="721" y="1539"/>
                    </a:lnTo>
                    <a:lnTo>
                      <a:pt x="721" y="1540"/>
                    </a:lnTo>
                    <a:lnTo>
                      <a:pt x="720" y="1540"/>
                    </a:lnTo>
                    <a:lnTo>
                      <a:pt x="720" y="1539"/>
                    </a:lnTo>
                    <a:lnTo>
                      <a:pt x="719" y="1539"/>
                    </a:lnTo>
                    <a:lnTo>
                      <a:pt x="718" y="1539"/>
                    </a:lnTo>
                    <a:lnTo>
                      <a:pt x="718" y="1537"/>
                    </a:lnTo>
                    <a:lnTo>
                      <a:pt x="717" y="1538"/>
                    </a:lnTo>
                    <a:lnTo>
                      <a:pt x="717" y="1540"/>
                    </a:lnTo>
                    <a:lnTo>
                      <a:pt x="718" y="1541"/>
                    </a:lnTo>
                    <a:lnTo>
                      <a:pt x="718" y="1542"/>
                    </a:lnTo>
                    <a:lnTo>
                      <a:pt x="717" y="1543"/>
                    </a:lnTo>
                    <a:lnTo>
                      <a:pt x="718" y="1544"/>
                    </a:lnTo>
                    <a:lnTo>
                      <a:pt x="718" y="1545"/>
                    </a:lnTo>
                    <a:lnTo>
                      <a:pt x="717" y="1545"/>
                    </a:lnTo>
                    <a:lnTo>
                      <a:pt x="716" y="1545"/>
                    </a:lnTo>
                    <a:lnTo>
                      <a:pt x="716" y="1544"/>
                    </a:lnTo>
                    <a:lnTo>
                      <a:pt x="715" y="1544"/>
                    </a:lnTo>
                    <a:lnTo>
                      <a:pt x="714" y="1545"/>
                    </a:lnTo>
                    <a:lnTo>
                      <a:pt x="716" y="1546"/>
                    </a:lnTo>
                    <a:lnTo>
                      <a:pt x="717" y="1547"/>
                    </a:lnTo>
                    <a:lnTo>
                      <a:pt x="714" y="1549"/>
                    </a:lnTo>
                    <a:lnTo>
                      <a:pt x="714" y="1550"/>
                    </a:lnTo>
                    <a:lnTo>
                      <a:pt x="712" y="1552"/>
                    </a:lnTo>
                    <a:lnTo>
                      <a:pt x="711" y="1551"/>
                    </a:lnTo>
                    <a:lnTo>
                      <a:pt x="710" y="1550"/>
                    </a:lnTo>
                    <a:lnTo>
                      <a:pt x="700" y="1551"/>
                    </a:lnTo>
                    <a:lnTo>
                      <a:pt x="698" y="1550"/>
                    </a:lnTo>
                    <a:lnTo>
                      <a:pt x="696" y="1548"/>
                    </a:lnTo>
                    <a:lnTo>
                      <a:pt x="691" y="1545"/>
                    </a:lnTo>
                    <a:lnTo>
                      <a:pt x="689" y="1545"/>
                    </a:lnTo>
                    <a:lnTo>
                      <a:pt x="688" y="1545"/>
                    </a:lnTo>
                    <a:lnTo>
                      <a:pt x="686" y="1544"/>
                    </a:lnTo>
                    <a:lnTo>
                      <a:pt x="686" y="1542"/>
                    </a:lnTo>
                    <a:lnTo>
                      <a:pt x="685" y="1542"/>
                    </a:lnTo>
                    <a:lnTo>
                      <a:pt x="685" y="1541"/>
                    </a:lnTo>
                    <a:lnTo>
                      <a:pt x="684" y="1541"/>
                    </a:lnTo>
                    <a:lnTo>
                      <a:pt x="683" y="1540"/>
                    </a:lnTo>
                    <a:lnTo>
                      <a:pt x="682" y="1540"/>
                    </a:lnTo>
                    <a:lnTo>
                      <a:pt x="679" y="1537"/>
                    </a:lnTo>
                    <a:lnTo>
                      <a:pt x="680" y="1534"/>
                    </a:lnTo>
                    <a:lnTo>
                      <a:pt x="680" y="1531"/>
                    </a:lnTo>
                    <a:lnTo>
                      <a:pt x="681" y="1527"/>
                    </a:lnTo>
                    <a:lnTo>
                      <a:pt x="679" y="1525"/>
                    </a:lnTo>
                    <a:lnTo>
                      <a:pt x="680" y="1524"/>
                    </a:lnTo>
                    <a:lnTo>
                      <a:pt x="680" y="1523"/>
                    </a:lnTo>
                    <a:lnTo>
                      <a:pt x="680" y="1522"/>
                    </a:lnTo>
                    <a:lnTo>
                      <a:pt x="682" y="1521"/>
                    </a:lnTo>
                    <a:lnTo>
                      <a:pt x="683" y="1520"/>
                    </a:lnTo>
                    <a:lnTo>
                      <a:pt x="683" y="1520"/>
                    </a:lnTo>
                    <a:lnTo>
                      <a:pt x="687" y="1519"/>
                    </a:lnTo>
                    <a:lnTo>
                      <a:pt x="688" y="1516"/>
                    </a:lnTo>
                    <a:lnTo>
                      <a:pt x="690" y="1516"/>
                    </a:lnTo>
                    <a:lnTo>
                      <a:pt x="690" y="1515"/>
                    </a:lnTo>
                    <a:lnTo>
                      <a:pt x="695" y="1515"/>
                    </a:lnTo>
                    <a:lnTo>
                      <a:pt x="699" y="1517"/>
                    </a:lnTo>
                    <a:lnTo>
                      <a:pt x="702" y="1517"/>
                    </a:lnTo>
                    <a:lnTo>
                      <a:pt x="703" y="1516"/>
                    </a:lnTo>
                    <a:lnTo>
                      <a:pt x="704" y="1515"/>
                    </a:lnTo>
                    <a:lnTo>
                      <a:pt x="704" y="1512"/>
                    </a:lnTo>
                    <a:lnTo>
                      <a:pt x="704" y="1510"/>
                    </a:lnTo>
                    <a:lnTo>
                      <a:pt x="702" y="1509"/>
                    </a:lnTo>
                    <a:lnTo>
                      <a:pt x="702" y="1507"/>
                    </a:lnTo>
                    <a:lnTo>
                      <a:pt x="702" y="1506"/>
                    </a:lnTo>
                    <a:lnTo>
                      <a:pt x="704" y="1504"/>
                    </a:lnTo>
                    <a:lnTo>
                      <a:pt x="704" y="1501"/>
                    </a:lnTo>
                    <a:lnTo>
                      <a:pt x="704" y="1501"/>
                    </a:lnTo>
                    <a:lnTo>
                      <a:pt x="701" y="1500"/>
                    </a:lnTo>
                    <a:lnTo>
                      <a:pt x="701" y="1498"/>
                    </a:lnTo>
                    <a:lnTo>
                      <a:pt x="703" y="1497"/>
                    </a:lnTo>
                    <a:lnTo>
                      <a:pt x="705" y="1497"/>
                    </a:lnTo>
                    <a:lnTo>
                      <a:pt x="706" y="1496"/>
                    </a:lnTo>
                    <a:lnTo>
                      <a:pt x="706" y="1494"/>
                    </a:lnTo>
                    <a:lnTo>
                      <a:pt x="707" y="1493"/>
                    </a:lnTo>
                    <a:lnTo>
                      <a:pt x="711" y="1493"/>
                    </a:lnTo>
                    <a:lnTo>
                      <a:pt x="712" y="1492"/>
                    </a:lnTo>
                    <a:lnTo>
                      <a:pt x="713" y="1492"/>
                    </a:lnTo>
                    <a:lnTo>
                      <a:pt x="713" y="1492"/>
                    </a:lnTo>
                    <a:close/>
                    <a:moveTo>
                      <a:pt x="47" y="1487"/>
                    </a:moveTo>
                    <a:lnTo>
                      <a:pt x="48" y="1488"/>
                    </a:lnTo>
                    <a:lnTo>
                      <a:pt x="50" y="1488"/>
                    </a:lnTo>
                    <a:lnTo>
                      <a:pt x="52" y="1488"/>
                    </a:lnTo>
                    <a:lnTo>
                      <a:pt x="54" y="1489"/>
                    </a:lnTo>
                    <a:lnTo>
                      <a:pt x="55" y="1491"/>
                    </a:lnTo>
                    <a:lnTo>
                      <a:pt x="57" y="1491"/>
                    </a:lnTo>
                    <a:lnTo>
                      <a:pt x="60" y="1491"/>
                    </a:lnTo>
                    <a:lnTo>
                      <a:pt x="61" y="1490"/>
                    </a:lnTo>
                    <a:lnTo>
                      <a:pt x="64" y="1490"/>
                    </a:lnTo>
                    <a:lnTo>
                      <a:pt x="64" y="1492"/>
                    </a:lnTo>
                    <a:lnTo>
                      <a:pt x="65" y="1492"/>
                    </a:lnTo>
                    <a:lnTo>
                      <a:pt x="66" y="1492"/>
                    </a:lnTo>
                    <a:lnTo>
                      <a:pt x="67" y="1491"/>
                    </a:lnTo>
                    <a:lnTo>
                      <a:pt x="68" y="1491"/>
                    </a:lnTo>
                    <a:lnTo>
                      <a:pt x="69" y="1492"/>
                    </a:lnTo>
                    <a:lnTo>
                      <a:pt x="69" y="1493"/>
                    </a:lnTo>
                    <a:lnTo>
                      <a:pt x="67" y="1494"/>
                    </a:lnTo>
                    <a:lnTo>
                      <a:pt x="65" y="1494"/>
                    </a:lnTo>
                    <a:lnTo>
                      <a:pt x="64" y="1495"/>
                    </a:lnTo>
                    <a:lnTo>
                      <a:pt x="62" y="1496"/>
                    </a:lnTo>
                    <a:lnTo>
                      <a:pt x="62" y="1497"/>
                    </a:lnTo>
                    <a:lnTo>
                      <a:pt x="64" y="1497"/>
                    </a:lnTo>
                    <a:lnTo>
                      <a:pt x="70" y="1497"/>
                    </a:lnTo>
                    <a:lnTo>
                      <a:pt x="72" y="1498"/>
                    </a:lnTo>
                    <a:lnTo>
                      <a:pt x="73" y="1499"/>
                    </a:lnTo>
                    <a:lnTo>
                      <a:pt x="74" y="1499"/>
                    </a:lnTo>
                    <a:lnTo>
                      <a:pt x="75" y="1498"/>
                    </a:lnTo>
                    <a:lnTo>
                      <a:pt x="76" y="1499"/>
                    </a:lnTo>
                    <a:lnTo>
                      <a:pt x="78" y="1499"/>
                    </a:lnTo>
                    <a:lnTo>
                      <a:pt x="80" y="1498"/>
                    </a:lnTo>
                    <a:lnTo>
                      <a:pt x="81" y="1498"/>
                    </a:lnTo>
                    <a:lnTo>
                      <a:pt x="82" y="1500"/>
                    </a:lnTo>
                    <a:lnTo>
                      <a:pt x="82" y="1499"/>
                    </a:lnTo>
                    <a:lnTo>
                      <a:pt x="83" y="1499"/>
                    </a:lnTo>
                    <a:lnTo>
                      <a:pt x="84" y="1499"/>
                    </a:lnTo>
                    <a:lnTo>
                      <a:pt x="84" y="1501"/>
                    </a:lnTo>
                    <a:lnTo>
                      <a:pt x="87" y="1501"/>
                    </a:lnTo>
                    <a:lnTo>
                      <a:pt x="88" y="1502"/>
                    </a:lnTo>
                    <a:lnTo>
                      <a:pt x="88" y="1503"/>
                    </a:lnTo>
                    <a:lnTo>
                      <a:pt x="89" y="1504"/>
                    </a:lnTo>
                    <a:lnTo>
                      <a:pt x="92" y="1505"/>
                    </a:lnTo>
                    <a:lnTo>
                      <a:pt x="92" y="1506"/>
                    </a:lnTo>
                    <a:lnTo>
                      <a:pt x="91" y="1506"/>
                    </a:lnTo>
                    <a:lnTo>
                      <a:pt x="90" y="1506"/>
                    </a:lnTo>
                    <a:lnTo>
                      <a:pt x="88" y="1505"/>
                    </a:lnTo>
                    <a:lnTo>
                      <a:pt x="88" y="1504"/>
                    </a:lnTo>
                    <a:lnTo>
                      <a:pt x="88" y="1504"/>
                    </a:lnTo>
                    <a:lnTo>
                      <a:pt x="83" y="1505"/>
                    </a:lnTo>
                    <a:lnTo>
                      <a:pt x="81" y="1503"/>
                    </a:lnTo>
                    <a:lnTo>
                      <a:pt x="80" y="1504"/>
                    </a:lnTo>
                    <a:lnTo>
                      <a:pt x="79" y="1504"/>
                    </a:lnTo>
                    <a:lnTo>
                      <a:pt x="74" y="1504"/>
                    </a:lnTo>
                    <a:lnTo>
                      <a:pt x="72" y="1502"/>
                    </a:lnTo>
                    <a:lnTo>
                      <a:pt x="72" y="1501"/>
                    </a:lnTo>
                    <a:lnTo>
                      <a:pt x="71" y="1501"/>
                    </a:lnTo>
                    <a:lnTo>
                      <a:pt x="70" y="1502"/>
                    </a:lnTo>
                    <a:lnTo>
                      <a:pt x="66" y="1505"/>
                    </a:lnTo>
                    <a:lnTo>
                      <a:pt x="65" y="1506"/>
                    </a:lnTo>
                    <a:lnTo>
                      <a:pt x="62" y="1506"/>
                    </a:lnTo>
                    <a:lnTo>
                      <a:pt x="63" y="1510"/>
                    </a:lnTo>
                    <a:lnTo>
                      <a:pt x="63" y="1510"/>
                    </a:lnTo>
                    <a:lnTo>
                      <a:pt x="65" y="1510"/>
                    </a:lnTo>
                    <a:lnTo>
                      <a:pt x="67" y="1510"/>
                    </a:lnTo>
                    <a:lnTo>
                      <a:pt x="67" y="1511"/>
                    </a:lnTo>
                    <a:lnTo>
                      <a:pt x="69" y="1511"/>
                    </a:lnTo>
                    <a:lnTo>
                      <a:pt x="71" y="1510"/>
                    </a:lnTo>
                    <a:lnTo>
                      <a:pt x="73" y="1510"/>
                    </a:lnTo>
                    <a:lnTo>
                      <a:pt x="75" y="1510"/>
                    </a:lnTo>
                    <a:lnTo>
                      <a:pt x="78" y="1510"/>
                    </a:lnTo>
                    <a:lnTo>
                      <a:pt x="79" y="1511"/>
                    </a:lnTo>
                    <a:lnTo>
                      <a:pt x="78" y="1514"/>
                    </a:lnTo>
                    <a:lnTo>
                      <a:pt x="76" y="1515"/>
                    </a:lnTo>
                    <a:lnTo>
                      <a:pt x="76" y="1518"/>
                    </a:lnTo>
                    <a:lnTo>
                      <a:pt x="76" y="1518"/>
                    </a:lnTo>
                    <a:lnTo>
                      <a:pt x="74" y="1516"/>
                    </a:lnTo>
                    <a:lnTo>
                      <a:pt x="75" y="1516"/>
                    </a:lnTo>
                    <a:lnTo>
                      <a:pt x="74" y="1516"/>
                    </a:lnTo>
                    <a:lnTo>
                      <a:pt x="74" y="1516"/>
                    </a:lnTo>
                    <a:lnTo>
                      <a:pt x="73" y="1516"/>
                    </a:lnTo>
                    <a:lnTo>
                      <a:pt x="72" y="1518"/>
                    </a:lnTo>
                    <a:lnTo>
                      <a:pt x="71" y="1518"/>
                    </a:lnTo>
                    <a:lnTo>
                      <a:pt x="71" y="1519"/>
                    </a:lnTo>
                    <a:lnTo>
                      <a:pt x="70" y="1519"/>
                    </a:lnTo>
                    <a:lnTo>
                      <a:pt x="68" y="1518"/>
                    </a:lnTo>
                    <a:lnTo>
                      <a:pt x="66" y="1518"/>
                    </a:lnTo>
                    <a:lnTo>
                      <a:pt x="65" y="1517"/>
                    </a:lnTo>
                    <a:lnTo>
                      <a:pt x="65" y="1517"/>
                    </a:lnTo>
                    <a:lnTo>
                      <a:pt x="63" y="1519"/>
                    </a:lnTo>
                    <a:lnTo>
                      <a:pt x="63" y="1521"/>
                    </a:lnTo>
                    <a:lnTo>
                      <a:pt x="62" y="1521"/>
                    </a:lnTo>
                    <a:lnTo>
                      <a:pt x="60" y="1520"/>
                    </a:lnTo>
                    <a:lnTo>
                      <a:pt x="59" y="1520"/>
                    </a:lnTo>
                    <a:lnTo>
                      <a:pt x="57" y="1521"/>
                    </a:lnTo>
                    <a:lnTo>
                      <a:pt x="55" y="1521"/>
                    </a:lnTo>
                    <a:lnTo>
                      <a:pt x="52" y="1519"/>
                    </a:lnTo>
                    <a:lnTo>
                      <a:pt x="52" y="1518"/>
                    </a:lnTo>
                    <a:lnTo>
                      <a:pt x="53" y="1518"/>
                    </a:lnTo>
                    <a:lnTo>
                      <a:pt x="54" y="1516"/>
                    </a:lnTo>
                    <a:lnTo>
                      <a:pt x="52" y="1515"/>
                    </a:lnTo>
                    <a:lnTo>
                      <a:pt x="51" y="1511"/>
                    </a:lnTo>
                    <a:lnTo>
                      <a:pt x="50" y="1511"/>
                    </a:lnTo>
                    <a:lnTo>
                      <a:pt x="49" y="1510"/>
                    </a:lnTo>
                    <a:lnTo>
                      <a:pt x="50" y="1509"/>
                    </a:lnTo>
                    <a:lnTo>
                      <a:pt x="51" y="1509"/>
                    </a:lnTo>
                    <a:lnTo>
                      <a:pt x="51" y="1510"/>
                    </a:lnTo>
                    <a:lnTo>
                      <a:pt x="52" y="1510"/>
                    </a:lnTo>
                    <a:lnTo>
                      <a:pt x="52" y="1509"/>
                    </a:lnTo>
                    <a:lnTo>
                      <a:pt x="55" y="1510"/>
                    </a:lnTo>
                    <a:lnTo>
                      <a:pt x="56" y="1510"/>
                    </a:lnTo>
                    <a:lnTo>
                      <a:pt x="57" y="1510"/>
                    </a:lnTo>
                    <a:lnTo>
                      <a:pt x="58" y="1509"/>
                    </a:lnTo>
                    <a:lnTo>
                      <a:pt x="59" y="1509"/>
                    </a:lnTo>
                    <a:lnTo>
                      <a:pt x="60" y="1506"/>
                    </a:lnTo>
                    <a:lnTo>
                      <a:pt x="55" y="1504"/>
                    </a:lnTo>
                    <a:lnTo>
                      <a:pt x="54" y="1504"/>
                    </a:lnTo>
                    <a:lnTo>
                      <a:pt x="53" y="1505"/>
                    </a:lnTo>
                    <a:lnTo>
                      <a:pt x="52" y="1505"/>
                    </a:lnTo>
                    <a:lnTo>
                      <a:pt x="51" y="1504"/>
                    </a:lnTo>
                    <a:lnTo>
                      <a:pt x="49" y="1504"/>
                    </a:lnTo>
                    <a:lnTo>
                      <a:pt x="47" y="1503"/>
                    </a:lnTo>
                    <a:lnTo>
                      <a:pt x="46" y="1501"/>
                    </a:lnTo>
                    <a:lnTo>
                      <a:pt x="45" y="1501"/>
                    </a:lnTo>
                    <a:lnTo>
                      <a:pt x="45" y="1502"/>
                    </a:lnTo>
                    <a:lnTo>
                      <a:pt x="41" y="1502"/>
                    </a:lnTo>
                    <a:lnTo>
                      <a:pt x="41" y="1502"/>
                    </a:lnTo>
                    <a:lnTo>
                      <a:pt x="40" y="1500"/>
                    </a:lnTo>
                    <a:lnTo>
                      <a:pt x="40" y="1499"/>
                    </a:lnTo>
                    <a:lnTo>
                      <a:pt x="42" y="1498"/>
                    </a:lnTo>
                    <a:lnTo>
                      <a:pt x="45" y="1499"/>
                    </a:lnTo>
                    <a:lnTo>
                      <a:pt x="46" y="1496"/>
                    </a:lnTo>
                    <a:lnTo>
                      <a:pt x="48" y="1494"/>
                    </a:lnTo>
                    <a:lnTo>
                      <a:pt x="48" y="1493"/>
                    </a:lnTo>
                    <a:lnTo>
                      <a:pt x="47" y="1492"/>
                    </a:lnTo>
                    <a:lnTo>
                      <a:pt x="46" y="1491"/>
                    </a:lnTo>
                    <a:lnTo>
                      <a:pt x="46" y="1489"/>
                    </a:lnTo>
                    <a:lnTo>
                      <a:pt x="46" y="1487"/>
                    </a:lnTo>
                    <a:lnTo>
                      <a:pt x="47" y="1487"/>
                    </a:lnTo>
                    <a:lnTo>
                      <a:pt x="47" y="1487"/>
                    </a:lnTo>
                    <a:close/>
                    <a:moveTo>
                      <a:pt x="149" y="1445"/>
                    </a:moveTo>
                    <a:lnTo>
                      <a:pt x="149" y="1445"/>
                    </a:lnTo>
                    <a:lnTo>
                      <a:pt x="149" y="1447"/>
                    </a:lnTo>
                    <a:lnTo>
                      <a:pt x="151" y="1447"/>
                    </a:lnTo>
                    <a:lnTo>
                      <a:pt x="151" y="1448"/>
                    </a:lnTo>
                    <a:lnTo>
                      <a:pt x="152" y="1448"/>
                    </a:lnTo>
                    <a:lnTo>
                      <a:pt x="153" y="1450"/>
                    </a:lnTo>
                    <a:lnTo>
                      <a:pt x="151" y="1452"/>
                    </a:lnTo>
                    <a:lnTo>
                      <a:pt x="150" y="1452"/>
                    </a:lnTo>
                    <a:lnTo>
                      <a:pt x="150" y="1452"/>
                    </a:lnTo>
                    <a:lnTo>
                      <a:pt x="145" y="1452"/>
                    </a:lnTo>
                    <a:lnTo>
                      <a:pt x="145" y="1451"/>
                    </a:lnTo>
                    <a:lnTo>
                      <a:pt x="145" y="1449"/>
                    </a:lnTo>
                    <a:lnTo>
                      <a:pt x="146" y="1448"/>
                    </a:lnTo>
                    <a:lnTo>
                      <a:pt x="147" y="1447"/>
                    </a:lnTo>
                    <a:lnTo>
                      <a:pt x="148" y="1447"/>
                    </a:lnTo>
                    <a:lnTo>
                      <a:pt x="147" y="1445"/>
                    </a:lnTo>
                    <a:lnTo>
                      <a:pt x="149" y="1445"/>
                    </a:lnTo>
                    <a:lnTo>
                      <a:pt x="149" y="1445"/>
                    </a:lnTo>
                    <a:close/>
                    <a:moveTo>
                      <a:pt x="140" y="1444"/>
                    </a:moveTo>
                    <a:lnTo>
                      <a:pt x="140" y="1445"/>
                    </a:lnTo>
                    <a:lnTo>
                      <a:pt x="140" y="1446"/>
                    </a:lnTo>
                    <a:lnTo>
                      <a:pt x="141" y="1446"/>
                    </a:lnTo>
                    <a:lnTo>
                      <a:pt x="141" y="1446"/>
                    </a:lnTo>
                    <a:lnTo>
                      <a:pt x="142" y="1446"/>
                    </a:lnTo>
                    <a:lnTo>
                      <a:pt x="142" y="1448"/>
                    </a:lnTo>
                    <a:lnTo>
                      <a:pt x="143" y="1448"/>
                    </a:lnTo>
                    <a:lnTo>
                      <a:pt x="144" y="1453"/>
                    </a:lnTo>
                    <a:lnTo>
                      <a:pt x="143" y="1454"/>
                    </a:lnTo>
                    <a:lnTo>
                      <a:pt x="139" y="1454"/>
                    </a:lnTo>
                    <a:lnTo>
                      <a:pt x="138" y="1453"/>
                    </a:lnTo>
                    <a:lnTo>
                      <a:pt x="138" y="1452"/>
                    </a:lnTo>
                    <a:lnTo>
                      <a:pt x="135" y="1452"/>
                    </a:lnTo>
                    <a:lnTo>
                      <a:pt x="135" y="1450"/>
                    </a:lnTo>
                    <a:lnTo>
                      <a:pt x="134" y="1448"/>
                    </a:lnTo>
                    <a:lnTo>
                      <a:pt x="135" y="1447"/>
                    </a:lnTo>
                    <a:lnTo>
                      <a:pt x="134" y="1447"/>
                    </a:lnTo>
                    <a:lnTo>
                      <a:pt x="134" y="1446"/>
                    </a:lnTo>
                    <a:lnTo>
                      <a:pt x="138" y="1446"/>
                    </a:lnTo>
                    <a:lnTo>
                      <a:pt x="139" y="1445"/>
                    </a:lnTo>
                    <a:lnTo>
                      <a:pt x="138" y="1444"/>
                    </a:lnTo>
                    <a:lnTo>
                      <a:pt x="140" y="1444"/>
                    </a:lnTo>
                    <a:lnTo>
                      <a:pt x="140" y="1444"/>
                    </a:lnTo>
                    <a:close/>
                    <a:moveTo>
                      <a:pt x="160" y="1425"/>
                    </a:moveTo>
                    <a:lnTo>
                      <a:pt x="161" y="1425"/>
                    </a:lnTo>
                    <a:lnTo>
                      <a:pt x="161" y="1425"/>
                    </a:lnTo>
                    <a:lnTo>
                      <a:pt x="162" y="1426"/>
                    </a:lnTo>
                    <a:lnTo>
                      <a:pt x="160" y="1426"/>
                    </a:lnTo>
                    <a:lnTo>
                      <a:pt x="160" y="1428"/>
                    </a:lnTo>
                    <a:lnTo>
                      <a:pt x="160" y="1428"/>
                    </a:lnTo>
                    <a:lnTo>
                      <a:pt x="161" y="1431"/>
                    </a:lnTo>
                    <a:lnTo>
                      <a:pt x="162" y="1431"/>
                    </a:lnTo>
                    <a:lnTo>
                      <a:pt x="162" y="1433"/>
                    </a:lnTo>
                    <a:lnTo>
                      <a:pt x="162" y="1433"/>
                    </a:lnTo>
                    <a:lnTo>
                      <a:pt x="163" y="1434"/>
                    </a:lnTo>
                    <a:lnTo>
                      <a:pt x="163" y="1435"/>
                    </a:lnTo>
                    <a:lnTo>
                      <a:pt x="159" y="1435"/>
                    </a:lnTo>
                    <a:lnTo>
                      <a:pt x="159" y="1438"/>
                    </a:lnTo>
                    <a:lnTo>
                      <a:pt x="157" y="1438"/>
                    </a:lnTo>
                    <a:lnTo>
                      <a:pt x="157" y="1440"/>
                    </a:lnTo>
                    <a:lnTo>
                      <a:pt x="159" y="1441"/>
                    </a:lnTo>
                    <a:lnTo>
                      <a:pt x="158" y="1442"/>
                    </a:lnTo>
                    <a:lnTo>
                      <a:pt x="156" y="1442"/>
                    </a:lnTo>
                    <a:lnTo>
                      <a:pt x="155" y="1441"/>
                    </a:lnTo>
                    <a:lnTo>
                      <a:pt x="154" y="1440"/>
                    </a:lnTo>
                    <a:lnTo>
                      <a:pt x="154" y="1440"/>
                    </a:lnTo>
                    <a:lnTo>
                      <a:pt x="152" y="1440"/>
                    </a:lnTo>
                    <a:lnTo>
                      <a:pt x="152" y="1438"/>
                    </a:lnTo>
                    <a:lnTo>
                      <a:pt x="150" y="1438"/>
                    </a:lnTo>
                    <a:lnTo>
                      <a:pt x="148" y="1438"/>
                    </a:lnTo>
                    <a:lnTo>
                      <a:pt x="148" y="1439"/>
                    </a:lnTo>
                    <a:lnTo>
                      <a:pt x="146" y="1439"/>
                    </a:lnTo>
                    <a:lnTo>
                      <a:pt x="145" y="1438"/>
                    </a:lnTo>
                    <a:lnTo>
                      <a:pt x="143" y="1437"/>
                    </a:lnTo>
                    <a:lnTo>
                      <a:pt x="142" y="1436"/>
                    </a:lnTo>
                    <a:lnTo>
                      <a:pt x="141" y="1435"/>
                    </a:lnTo>
                    <a:lnTo>
                      <a:pt x="143" y="1434"/>
                    </a:lnTo>
                    <a:lnTo>
                      <a:pt x="142" y="1433"/>
                    </a:lnTo>
                    <a:lnTo>
                      <a:pt x="145" y="1432"/>
                    </a:lnTo>
                    <a:lnTo>
                      <a:pt x="145" y="1432"/>
                    </a:lnTo>
                    <a:lnTo>
                      <a:pt x="145" y="1431"/>
                    </a:lnTo>
                    <a:lnTo>
                      <a:pt x="146" y="1431"/>
                    </a:lnTo>
                    <a:lnTo>
                      <a:pt x="148" y="1431"/>
                    </a:lnTo>
                    <a:lnTo>
                      <a:pt x="151" y="1431"/>
                    </a:lnTo>
                    <a:lnTo>
                      <a:pt x="152" y="1431"/>
                    </a:lnTo>
                    <a:lnTo>
                      <a:pt x="152" y="1433"/>
                    </a:lnTo>
                    <a:lnTo>
                      <a:pt x="153" y="1433"/>
                    </a:lnTo>
                    <a:lnTo>
                      <a:pt x="154" y="1432"/>
                    </a:lnTo>
                    <a:lnTo>
                      <a:pt x="155" y="1433"/>
                    </a:lnTo>
                    <a:lnTo>
                      <a:pt x="155" y="1437"/>
                    </a:lnTo>
                    <a:lnTo>
                      <a:pt x="154" y="1437"/>
                    </a:lnTo>
                    <a:lnTo>
                      <a:pt x="156" y="1438"/>
                    </a:lnTo>
                    <a:lnTo>
                      <a:pt x="156" y="1435"/>
                    </a:lnTo>
                    <a:lnTo>
                      <a:pt x="158" y="1434"/>
                    </a:lnTo>
                    <a:lnTo>
                      <a:pt x="156" y="1433"/>
                    </a:lnTo>
                    <a:lnTo>
                      <a:pt x="157" y="1432"/>
                    </a:lnTo>
                    <a:lnTo>
                      <a:pt x="154" y="1432"/>
                    </a:lnTo>
                    <a:lnTo>
                      <a:pt x="151" y="1430"/>
                    </a:lnTo>
                    <a:lnTo>
                      <a:pt x="149" y="1430"/>
                    </a:lnTo>
                    <a:lnTo>
                      <a:pt x="149" y="1430"/>
                    </a:lnTo>
                    <a:lnTo>
                      <a:pt x="150" y="1429"/>
                    </a:lnTo>
                    <a:lnTo>
                      <a:pt x="151" y="1430"/>
                    </a:lnTo>
                    <a:lnTo>
                      <a:pt x="151" y="1429"/>
                    </a:lnTo>
                    <a:lnTo>
                      <a:pt x="152" y="1429"/>
                    </a:lnTo>
                    <a:lnTo>
                      <a:pt x="152" y="1428"/>
                    </a:lnTo>
                    <a:lnTo>
                      <a:pt x="154" y="1428"/>
                    </a:lnTo>
                    <a:lnTo>
                      <a:pt x="154" y="1427"/>
                    </a:lnTo>
                    <a:lnTo>
                      <a:pt x="155" y="1426"/>
                    </a:lnTo>
                    <a:lnTo>
                      <a:pt x="157" y="1425"/>
                    </a:lnTo>
                    <a:lnTo>
                      <a:pt x="158" y="1425"/>
                    </a:lnTo>
                    <a:lnTo>
                      <a:pt x="159" y="1425"/>
                    </a:lnTo>
                    <a:lnTo>
                      <a:pt x="160" y="1425"/>
                    </a:lnTo>
                    <a:lnTo>
                      <a:pt x="160" y="1425"/>
                    </a:lnTo>
                    <a:close/>
                    <a:moveTo>
                      <a:pt x="103" y="1398"/>
                    </a:moveTo>
                    <a:lnTo>
                      <a:pt x="105" y="1398"/>
                    </a:lnTo>
                    <a:lnTo>
                      <a:pt x="106" y="1399"/>
                    </a:lnTo>
                    <a:lnTo>
                      <a:pt x="106" y="1400"/>
                    </a:lnTo>
                    <a:lnTo>
                      <a:pt x="105" y="1400"/>
                    </a:lnTo>
                    <a:lnTo>
                      <a:pt x="106" y="1404"/>
                    </a:lnTo>
                    <a:lnTo>
                      <a:pt x="105" y="1405"/>
                    </a:lnTo>
                    <a:lnTo>
                      <a:pt x="105" y="1406"/>
                    </a:lnTo>
                    <a:lnTo>
                      <a:pt x="108" y="1408"/>
                    </a:lnTo>
                    <a:lnTo>
                      <a:pt x="115" y="1408"/>
                    </a:lnTo>
                    <a:lnTo>
                      <a:pt x="116" y="1410"/>
                    </a:lnTo>
                    <a:lnTo>
                      <a:pt x="115" y="1412"/>
                    </a:lnTo>
                    <a:lnTo>
                      <a:pt x="116" y="1412"/>
                    </a:lnTo>
                    <a:lnTo>
                      <a:pt x="117" y="1412"/>
                    </a:lnTo>
                    <a:lnTo>
                      <a:pt x="116" y="1414"/>
                    </a:lnTo>
                    <a:lnTo>
                      <a:pt x="115" y="1414"/>
                    </a:lnTo>
                    <a:lnTo>
                      <a:pt x="117" y="1415"/>
                    </a:lnTo>
                    <a:lnTo>
                      <a:pt x="115" y="1415"/>
                    </a:lnTo>
                    <a:lnTo>
                      <a:pt x="114" y="1415"/>
                    </a:lnTo>
                    <a:lnTo>
                      <a:pt x="114" y="1416"/>
                    </a:lnTo>
                    <a:lnTo>
                      <a:pt x="115" y="1416"/>
                    </a:lnTo>
                    <a:lnTo>
                      <a:pt x="115" y="1416"/>
                    </a:lnTo>
                    <a:lnTo>
                      <a:pt x="114" y="1417"/>
                    </a:lnTo>
                    <a:lnTo>
                      <a:pt x="114" y="1420"/>
                    </a:lnTo>
                    <a:lnTo>
                      <a:pt x="115" y="1421"/>
                    </a:lnTo>
                    <a:lnTo>
                      <a:pt x="114" y="1421"/>
                    </a:lnTo>
                    <a:lnTo>
                      <a:pt x="110" y="1422"/>
                    </a:lnTo>
                    <a:lnTo>
                      <a:pt x="109" y="1423"/>
                    </a:lnTo>
                    <a:lnTo>
                      <a:pt x="108" y="1423"/>
                    </a:lnTo>
                    <a:lnTo>
                      <a:pt x="106" y="1425"/>
                    </a:lnTo>
                    <a:lnTo>
                      <a:pt x="103" y="1426"/>
                    </a:lnTo>
                    <a:lnTo>
                      <a:pt x="103" y="1426"/>
                    </a:lnTo>
                    <a:lnTo>
                      <a:pt x="103" y="1427"/>
                    </a:lnTo>
                    <a:lnTo>
                      <a:pt x="103" y="1428"/>
                    </a:lnTo>
                    <a:lnTo>
                      <a:pt x="104" y="1430"/>
                    </a:lnTo>
                    <a:lnTo>
                      <a:pt x="105" y="1431"/>
                    </a:lnTo>
                    <a:lnTo>
                      <a:pt x="109" y="1432"/>
                    </a:lnTo>
                    <a:lnTo>
                      <a:pt x="109" y="1432"/>
                    </a:lnTo>
                    <a:lnTo>
                      <a:pt x="110" y="1433"/>
                    </a:lnTo>
                    <a:lnTo>
                      <a:pt x="110" y="1434"/>
                    </a:lnTo>
                    <a:lnTo>
                      <a:pt x="113" y="1435"/>
                    </a:lnTo>
                    <a:lnTo>
                      <a:pt x="114" y="1435"/>
                    </a:lnTo>
                    <a:lnTo>
                      <a:pt x="114" y="1435"/>
                    </a:lnTo>
                    <a:lnTo>
                      <a:pt x="115" y="1435"/>
                    </a:lnTo>
                    <a:lnTo>
                      <a:pt x="115" y="1435"/>
                    </a:lnTo>
                    <a:lnTo>
                      <a:pt x="118" y="1435"/>
                    </a:lnTo>
                    <a:lnTo>
                      <a:pt x="118" y="1436"/>
                    </a:lnTo>
                    <a:lnTo>
                      <a:pt x="119" y="1436"/>
                    </a:lnTo>
                    <a:lnTo>
                      <a:pt x="118" y="1437"/>
                    </a:lnTo>
                    <a:lnTo>
                      <a:pt x="119" y="1438"/>
                    </a:lnTo>
                    <a:lnTo>
                      <a:pt x="120" y="1438"/>
                    </a:lnTo>
                    <a:lnTo>
                      <a:pt x="120" y="1436"/>
                    </a:lnTo>
                    <a:lnTo>
                      <a:pt x="121" y="1436"/>
                    </a:lnTo>
                    <a:lnTo>
                      <a:pt x="121" y="1437"/>
                    </a:lnTo>
                    <a:lnTo>
                      <a:pt x="123" y="1437"/>
                    </a:lnTo>
                    <a:lnTo>
                      <a:pt x="122" y="1438"/>
                    </a:lnTo>
                    <a:lnTo>
                      <a:pt x="123" y="1438"/>
                    </a:lnTo>
                    <a:lnTo>
                      <a:pt x="124" y="1439"/>
                    </a:lnTo>
                    <a:lnTo>
                      <a:pt x="125" y="1440"/>
                    </a:lnTo>
                    <a:lnTo>
                      <a:pt x="126" y="1442"/>
                    </a:lnTo>
                    <a:lnTo>
                      <a:pt x="128" y="1443"/>
                    </a:lnTo>
                    <a:lnTo>
                      <a:pt x="129" y="1443"/>
                    </a:lnTo>
                    <a:lnTo>
                      <a:pt x="129" y="1442"/>
                    </a:lnTo>
                    <a:lnTo>
                      <a:pt x="127" y="1442"/>
                    </a:lnTo>
                    <a:lnTo>
                      <a:pt x="127" y="1441"/>
                    </a:lnTo>
                    <a:lnTo>
                      <a:pt x="128" y="1441"/>
                    </a:lnTo>
                    <a:lnTo>
                      <a:pt x="128" y="1441"/>
                    </a:lnTo>
                    <a:lnTo>
                      <a:pt x="129" y="1441"/>
                    </a:lnTo>
                    <a:lnTo>
                      <a:pt x="130" y="1441"/>
                    </a:lnTo>
                    <a:lnTo>
                      <a:pt x="132" y="1441"/>
                    </a:lnTo>
                    <a:lnTo>
                      <a:pt x="133" y="1442"/>
                    </a:lnTo>
                    <a:lnTo>
                      <a:pt x="133" y="1444"/>
                    </a:lnTo>
                    <a:lnTo>
                      <a:pt x="133" y="1444"/>
                    </a:lnTo>
                    <a:lnTo>
                      <a:pt x="132" y="1442"/>
                    </a:lnTo>
                    <a:lnTo>
                      <a:pt x="131" y="1442"/>
                    </a:lnTo>
                    <a:lnTo>
                      <a:pt x="131" y="1442"/>
                    </a:lnTo>
                    <a:lnTo>
                      <a:pt x="132" y="1445"/>
                    </a:lnTo>
                    <a:lnTo>
                      <a:pt x="130" y="1446"/>
                    </a:lnTo>
                    <a:lnTo>
                      <a:pt x="130" y="1447"/>
                    </a:lnTo>
                    <a:lnTo>
                      <a:pt x="130" y="1447"/>
                    </a:lnTo>
                    <a:lnTo>
                      <a:pt x="128" y="1447"/>
                    </a:lnTo>
                    <a:lnTo>
                      <a:pt x="126" y="1445"/>
                    </a:lnTo>
                    <a:lnTo>
                      <a:pt x="126" y="1445"/>
                    </a:lnTo>
                    <a:lnTo>
                      <a:pt x="124" y="1445"/>
                    </a:lnTo>
                    <a:lnTo>
                      <a:pt x="124" y="1444"/>
                    </a:lnTo>
                    <a:lnTo>
                      <a:pt x="123" y="1444"/>
                    </a:lnTo>
                    <a:lnTo>
                      <a:pt x="123" y="1445"/>
                    </a:lnTo>
                    <a:lnTo>
                      <a:pt x="122" y="1445"/>
                    </a:lnTo>
                    <a:lnTo>
                      <a:pt x="119" y="1445"/>
                    </a:lnTo>
                    <a:lnTo>
                      <a:pt x="119" y="1445"/>
                    </a:lnTo>
                    <a:lnTo>
                      <a:pt x="119" y="1446"/>
                    </a:lnTo>
                    <a:lnTo>
                      <a:pt x="120" y="1447"/>
                    </a:lnTo>
                    <a:lnTo>
                      <a:pt x="120" y="1446"/>
                    </a:lnTo>
                    <a:lnTo>
                      <a:pt x="123" y="1446"/>
                    </a:lnTo>
                    <a:lnTo>
                      <a:pt x="123" y="1445"/>
                    </a:lnTo>
                    <a:lnTo>
                      <a:pt x="124" y="1445"/>
                    </a:lnTo>
                    <a:lnTo>
                      <a:pt x="124" y="1447"/>
                    </a:lnTo>
                    <a:lnTo>
                      <a:pt x="125" y="1447"/>
                    </a:lnTo>
                    <a:lnTo>
                      <a:pt x="126" y="1447"/>
                    </a:lnTo>
                    <a:lnTo>
                      <a:pt x="128" y="1448"/>
                    </a:lnTo>
                    <a:lnTo>
                      <a:pt x="128" y="1449"/>
                    </a:lnTo>
                    <a:lnTo>
                      <a:pt x="127" y="1450"/>
                    </a:lnTo>
                    <a:lnTo>
                      <a:pt x="127" y="1451"/>
                    </a:lnTo>
                    <a:lnTo>
                      <a:pt x="129" y="1451"/>
                    </a:lnTo>
                    <a:lnTo>
                      <a:pt x="131" y="1451"/>
                    </a:lnTo>
                    <a:lnTo>
                      <a:pt x="131" y="1452"/>
                    </a:lnTo>
                    <a:lnTo>
                      <a:pt x="133" y="1452"/>
                    </a:lnTo>
                    <a:lnTo>
                      <a:pt x="133" y="1454"/>
                    </a:lnTo>
                    <a:lnTo>
                      <a:pt x="135" y="1454"/>
                    </a:lnTo>
                    <a:lnTo>
                      <a:pt x="136" y="1455"/>
                    </a:lnTo>
                    <a:lnTo>
                      <a:pt x="136" y="1457"/>
                    </a:lnTo>
                    <a:lnTo>
                      <a:pt x="137" y="1457"/>
                    </a:lnTo>
                    <a:lnTo>
                      <a:pt x="138" y="1458"/>
                    </a:lnTo>
                    <a:lnTo>
                      <a:pt x="138" y="1459"/>
                    </a:lnTo>
                    <a:lnTo>
                      <a:pt x="136" y="1459"/>
                    </a:lnTo>
                    <a:lnTo>
                      <a:pt x="136" y="1462"/>
                    </a:lnTo>
                    <a:lnTo>
                      <a:pt x="136" y="1463"/>
                    </a:lnTo>
                    <a:lnTo>
                      <a:pt x="136" y="1463"/>
                    </a:lnTo>
                    <a:lnTo>
                      <a:pt x="136" y="1465"/>
                    </a:lnTo>
                    <a:lnTo>
                      <a:pt x="134" y="1464"/>
                    </a:lnTo>
                    <a:lnTo>
                      <a:pt x="133" y="1465"/>
                    </a:lnTo>
                    <a:lnTo>
                      <a:pt x="133" y="1463"/>
                    </a:lnTo>
                    <a:lnTo>
                      <a:pt x="130" y="1463"/>
                    </a:lnTo>
                    <a:lnTo>
                      <a:pt x="127" y="1463"/>
                    </a:lnTo>
                    <a:lnTo>
                      <a:pt x="125" y="1461"/>
                    </a:lnTo>
                    <a:lnTo>
                      <a:pt x="124" y="1461"/>
                    </a:lnTo>
                    <a:lnTo>
                      <a:pt x="123" y="1460"/>
                    </a:lnTo>
                    <a:lnTo>
                      <a:pt x="123" y="1462"/>
                    </a:lnTo>
                    <a:lnTo>
                      <a:pt x="124" y="1462"/>
                    </a:lnTo>
                    <a:lnTo>
                      <a:pt x="124" y="1463"/>
                    </a:lnTo>
                    <a:lnTo>
                      <a:pt x="124" y="1464"/>
                    </a:lnTo>
                    <a:lnTo>
                      <a:pt x="124" y="1465"/>
                    </a:lnTo>
                    <a:lnTo>
                      <a:pt x="123" y="1466"/>
                    </a:lnTo>
                    <a:lnTo>
                      <a:pt x="123" y="1466"/>
                    </a:lnTo>
                    <a:lnTo>
                      <a:pt x="123" y="1467"/>
                    </a:lnTo>
                    <a:lnTo>
                      <a:pt x="119" y="1466"/>
                    </a:lnTo>
                    <a:lnTo>
                      <a:pt x="119" y="1469"/>
                    </a:lnTo>
                    <a:lnTo>
                      <a:pt x="118" y="1469"/>
                    </a:lnTo>
                    <a:lnTo>
                      <a:pt x="118" y="1469"/>
                    </a:lnTo>
                    <a:lnTo>
                      <a:pt x="117" y="1468"/>
                    </a:lnTo>
                    <a:lnTo>
                      <a:pt x="117" y="1469"/>
                    </a:lnTo>
                    <a:lnTo>
                      <a:pt x="118" y="1469"/>
                    </a:lnTo>
                    <a:lnTo>
                      <a:pt x="115" y="1469"/>
                    </a:lnTo>
                    <a:lnTo>
                      <a:pt x="115" y="1472"/>
                    </a:lnTo>
                    <a:lnTo>
                      <a:pt x="115" y="1473"/>
                    </a:lnTo>
                    <a:lnTo>
                      <a:pt x="117" y="1472"/>
                    </a:lnTo>
                    <a:lnTo>
                      <a:pt x="118" y="1473"/>
                    </a:lnTo>
                    <a:lnTo>
                      <a:pt x="118" y="1476"/>
                    </a:lnTo>
                    <a:lnTo>
                      <a:pt x="115" y="1476"/>
                    </a:lnTo>
                    <a:lnTo>
                      <a:pt x="114" y="1474"/>
                    </a:lnTo>
                    <a:lnTo>
                      <a:pt x="113" y="1474"/>
                    </a:lnTo>
                    <a:lnTo>
                      <a:pt x="113" y="1475"/>
                    </a:lnTo>
                    <a:lnTo>
                      <a:pt x="115" y="1477"/>
                    </a:lnTo>
                    <a:lnTo>
                      <a:pt x="115" y="1478"/>
                    </a:lnTo>
                    <a:lnTo>
                      <a:pt x="115" y="1479"/>
                    </a:lnTo>
                    <a:lnTo>
                      <a:pt x="115" y="1479"/>
                    </a:lnTo>
                    <a:lnTo>
                      <a:pt x="113" y="1479"/>
                    </a:lnTo>
                    <a:lnTo>
                      <a:pt x="111" y="1479"/>
                    </a:lnTo>
                    <a:lnTo>
                      <a:pt x="110" y="1478"/>
                    </a:lnTo>
                    <a:lnTo>
                      <a:pt x="110" y="1478"/>
                    </a:lnTo>
                    <a:lnTo>
                      <a:pt x="109" y="1477"/>
                    </a:lnTo>
                    <a:lnTo>
                      <a:pt x="108" y="1477"/>
                    </a:lnTo>
                    <a:lnTo>
                      <a:pt x="107" y="1478"/>
                    </a:lnTo>
                    <a:lnTo>
                      <a:pt x="107" y="1479"/>
                    </a:lnTo>
                    <a:lnTo>
                      <a:pt x="108" y="1480"/>
                    </a:lnTo>
                    <a:lnTo>
                      <a:pt x="111" y="1482"/>
                    </a:lnTo>
                    <a:lnTo>
                      <a:pt x="111" y="1483"/>
                    </a:lnTo>
                    <a:lnTo>
                      <a:pt x="113" y="1484"/>
                    </a:lnTo>
                    <a:lnTo>
                      <a:pt x="113" y="1485"/>
                    </a:lnTo>
                    <a:lnTo>
                      <a:pt x="110" y="1487"/>
                    </a:lnTo>
                    <a:lnTo>
                      <a:pt x="110" y="1489"/>
                    </a:lnTo>
                    <a:lnTo>
                      <a:pt x="109" y="1489"/>
                    </a:lnTo>
                    <a:lnTo>
                      <a:pt x="107" y="1489"/>
                    </a:lnTo>
                    <a:lnTo>
                      <a:pt x="106" y="1489"/>
                    </a:lnTo>
                    <a:lnTo>
                      <a:pt x="105" y="1488"/>
                    </a:lnTo>
                    <a:lnTo>
                      <a:pt x="103" y="1488"/>
                    </a:lnTo>
                    <a:lnTo>
                      <a:pt x="103" y="1488"/>
                    </a:lnTo>
                    <a:lnTo>
                      <a:pt x="104" y="1489"/>
                    </a:lnTo>
                    <a:lnTo>
                      <a:pt x="103" y="1491"/>
                    </a:lnTo>
                    <a:lnTo>
                      <a:pt x="101" y="1492"/>
                    </a:lnTo>
                    <a:lnTo>
                      <a:pt x="100" y="1492"/>
                    </a:lnTo>
                    <a:lnTo>
                      <a:pt x="99" y="1492"/>
                    </a:lnTo>
                    <a:lnTo>
                      <a:pt x="98" y="1492"/>
                    </a:lnTo>
                    <a:lnTo>
                      <a:pt x="95" y="1492"/>
                    </a:lnTo>
                    <a:lnTo>
                      <a:pt x="94" y="1491"/>
                    </a:lnTo>
                    <a:lnTo>
                      <a:pt x="93" y="1492"/>
                    </a:lnTo>
                    <a:lnTo>
                      <a:pt x="92" y="1492"/>
                    </a:lnTo>
                    <a:lnTo>
                      <a:pt x="91" y="1492"/>
                    </a:lnTo>
                    <a:lnTo>
                      <a:pt x="88" y="1491"/>
                    </a:lnTo>
                    <a:lnTo>
                      <a:pt x="87" y="1492"/>
                    </a:lnTo>
                    <a:lnTo>
                      <a:pt x="88" y="1493"/>
                    </a:lnTo>
                    <a:lnTo>
                      <a:pt x="88" y="1494"/>
                    </a:lnTo>
                    <a:lnTo>
                      <a:pt x="86" y="1493"/>
                    </a:lnTo>
                    <a:lnTo>
                      <a:pt x="84" y="1492"/>
                    </a:lnTo>
                    <a:lnTo>
                      <a:pt x="84" y="1491"/>
                    </a:lnTo>
                    <a:lnTo>
                      <a:pt x="85" y="1490"/>
                    </a:lnTo>
                    <a:lnTo>
                      <a:pt x="84" y="1488"/>
                    </a:lnTo>
                    <a:lnTo>
                      <a:pt x="86" y="1488"/>
                    </a:lnTo>
                    <a:lnTo>
                      <a:pt x="86" y="1486"/>
                    </a:lnTo>
                    <a:lnTo>
                      <a:pt x="87" y="1485"/>
                    </a:lnTo>
                    <a:lnTo>
                      <a:pt x="86" y="1484"/>
                    </a:lnTo>
                    <a:lnTo>
                      <a:pt x="85" y="1485"/>
                    </a:lnTo>
                    <a:lnTo>
                      <a:pt x="84" y="1485"/>
                    </a:lnTo>
                    <a:lnTo>
                      <a:pt x="83" y="1483"/>
                    </a:lnTo>
                    <a:lnTo>
                      <a:pt x="82" y="1484"/>
                    </a:lnTo>
                    <a:lnTo>
                      <a:pt x="82" y="1486"/>
                    </a:lnTo>
                    <a:lnTo>
                      <a:pt x="81" y="1487"/>
                    </a:lnTo>
                    <a:lnTo>
                      <a:pt x="80" y="1487"/>
                    </a:lnTo>
                    <a:lnTo>
                      <a:pt x="78" y="1488"/>
                    </a:lnTo>
                    <a:lnTo>
                      <a:pt x="78" y="1490"/>
                    </a:lnTo>
                    <a:lnTo>
                      <a:pt x="77" y="1491"/>
                    </a:lnTo>
                    <a:lnTo>
                      <a:pt x="74" y="1492"/>
                    </a:lnTo>
                    <a:lnTo>
                      <a:pt x="73" y="1492"/>
                    </a:lnTo>
                    <a:lnTo>
                      <a:pt x="72" y="1490"/>
                    </a:lnTo>
                    <a:lnTo>
                      <a:pt x="70" y="1490"/>
                    </a:lnTo>
                    <a:lnTo>
                      <a:pt x="69" y="1489"/>
                    </a:lnTo>
                    <a:lnTo>
                      <a:pt x="65" y="1490"/>
                    </a:lnTo>
                    <a:lnTo>
                      <a:pt x="62" y="1489"/>
                    </a:lnTo>
                    <a:lnTo>
                      <a:pt x="60" y="1489"/>
                    </a:lnTo>
                    <a:lnTo>
                      <a:pt x="59" y="1487"/>
                    </a:lnTo>
                    <a:lnTo>
                      <a:pt x="52" y="1487"/>
                    </a:lnTo>
                    <a:lnTo>
                      <a:pt x="52" y="1485"/>
                    </a:lnTo>
                    <a:lnTo>
                      <a:pt x="49" y="1484"/>
                    </a:lnTo>
                    <a:lnTo>
                      <a:pt x="49" y="1483"/>
                    </a:lnTo>
                    <a:lnTo>
                      <a:pt x="50" y="1480"/>
                    </a:lnTo>
                    <a:lnTo>
                      <a:pt x="51" y="1479"/>
                    </a:lnTo>
                    <a:lnTo>
                      <a:pt x="51" y="1479"/>
                    </a:lnTo>
                    <a:lnTo>
                      <a:pt x="52" y="1478"/>
                    </a:lnTo>
                    <a:lnTo>
                      <a:pt x="51" y="1472"/>
                    </a:lnTo>
                    <a:lnTo>
                      <a:pt x="53" y="1471"/>
                    </a:lnTo>
                    <a:lnTo>
                      <a:pt x="53" y="1470"/>
                    </a:lnTo>
                    <a:lnTo>
                      <a:pt x="55" y="1468"/>
                    </a:lnTo>
                    <a:lnTo>
                      <a:pt x="57" y="1468"/>
                    </a:lnTo>
                    <a:lnTo>
                      <a:pt x="61" y="1468"/>
                    </a:lnTo>
                    <a:lnTo>
                      <a:pt x="61" y="1467"/>
                    </a:lnTo>
                    <a:lnTo>
                      <a:pt x="63" y="1466"/>
                    </a:lnTo>
                    <a:lnTo>
                      <a:pt x="65" y="1467"/>
                    </a:lnTo>
                    <a:lnTo>
                      <a:pt x="66" y="1468"/>
                    </a:lnTo>
                    <a:lnTo>
                      <a:pt x="67" y="1468"/>
                    </a:lnTo>
                    <a:lnTo>
                      <a:pt x="66" y="1468"/>
                    </a:lnTo>
                    <a:lnTo>
                      <a:pt x="66" y="1467"/>
                    </a:lnTo>
                    <a:lnTo>
                      <a:pt x="67" y="1467"/>
                    </a:lnTo>
                    <a:lnTo>
                      <a:pt x="68" y="1468"/>
                    </a:lnTo>
                    <a:lnTo>
                      <a:pt x="68" y="1469"/>
                    </a:lnTo>
                    <a:lnTo>
                      <a:pt x="70" y="1469"/>
                    </a:lnTo>
                    <a:lnTo>
                      <a:pt x="70" y="1467"/>
                    </a:lnTo>
                    <a:lnTo>
                      <a:pt x="69" y="1467"/>
                    </a:lnTo>
                    <a:lnTo>
                      <a:pt x="69" y="1466"/>
                    </a:lnTo>
                    <a:lnTo>
                      <a:pt x="71" y="1463"/>
                    </a:lnTo>
                    <a:lnTo>
                      <a:pt x="71" y="1462"/>
                    </a:lnTo>
                    <a:lnTo>
                      <a:pt x="70" y="1462"/>
                    </a:lnTo>
                    <a:lnTo>
                      <a:pt x="70" y="1461"/>
                    </a:lnTo>
                    <a:lnTo>
                      <a:pt x="67" y="1461"/>
                    </a:lnTo>
                    <a:lnTo>
                      <a:pt x="66" y="1459"/>
                    </a:lnTo>
                    <a:lnTo>
                      <a:pt x="66" y="1456"/>
                    </a:lnTo>
                    <a:lnTo>
                      <a:pt x="68" y="1455"/>
                    </a:lnTo>
                    <a:lnTo>
                      <a:pt x="69" y="1456"/>
                    </a:lnTo>
                    <a:lnTo>
                      <a:pt x="72" y="1456"/>
                    </a:lnTo>
                    <a:lnTo>
                      <a:pt x="74" y="1456"/>
                    </a:lnTo>
                    <a:lnTo>
                      <a:pt x="74" y="1456"/>
                    </a:lnTo>
                    <a:lnTo>
                      <a:pt x="73" y="1455"/>
                    </a:lnTo>
                    <a:lnTo>
                      <a:pt x="73" y="1455"/>
                    </a:lnTo>
                    <a:lnTo>
                      <a:pt x="74" y="1453"/>
                    </a:lnTo>
                    <a:lnTo>
                      <a:pt x="74" y="1451"/>
                    </a:lnTo>
                    <a:lnTo>
                      <a:pt x="74" y="1451"/>
                    </a:lnTo>
                    <a:lnTo>
                      <a:pt x="73" y="1450"/>
                    </a:lnTo>
                    <a:lnTo>
                      <a:pt x="73" y="1447"/>
                    </a:lnTo>
                    <a:lnTo>
                      <a:pt x="74" y="1447"/>
                    </a:lnTo>
                    <a:lnTo>
                      <a:pt x="74" y="1446"/>
                    </a:lnTo>
                    <a:lnTo>
                      <a:pt x="74" y="1446"/>
                    </a:lnTo>
                    <a:lnTo>
                      <a:pt x="74" y="1445"/>
                    </a:lnTo>
                    <a:lnTo>
                      <a:pt x="76" y="1445"/>
                    </a:lnTo>
                    <a:lnTo>
                      <a:pt x="76" y="1443"/>
                    </a:lnTo>
                    <a:lnTo>
                      <a:pt x="77" y="1443"/>
                    </a:lnTo>
                    <a:lnTo>
                      <a:pt x="77" y="1445"/>
                    </a:lnTo>
                    <a:lnTo>
                      <a:pt x="77" y="1445"/>
                    </a:lnTo>
                    <a:lnTo>
                      <a:pt x="77" y="1443"/>
                    </a:lnTo>
                    <a:lnTo>
                      <a:pt x="75" y="1442"/>
                    </a:lnTo>
                    <a:lnTo>
                      <a:pt x="74" y="1442"/>
                    </a:lnTo>
                    <a:lnTo>
                      <a:pt x="73" y="1441"/>
                    </a:lnTo>
                    <a:lnTo>
                      <a:pt x="72" y="1440"/>
                    </a:lnTo>
                    <a:lnTo>
                      <a:pt x="72" y="1438"/>
                    </a:lnTo>
                    <a:lnTo>
                      <a:pt x="71" y="1438"/>
                    </a:lnTo>
                    <a:lnTo>
                      <a:pt x="71" y="1439"/>
                    </a:lnTo>
                    <a:lnTo>
                      <a:pt x="70" y="1438"/>
                    </a:lnTo>
                    <a:lnTo>
                      <a:pt x="69" y="1439"/>
                    </a:lnTo>
                    <a:lnTo>
                      <a:pt x="66" y="1438"/>
                    </a:lnTo>
                    <a:lnTo>
                      <a:pt x="65" y="1437"/>
                    </a:lnTo>
                    <a:lnTo>
                      <a:pt x="65" y="1436"/>
                    </a:lnTo>
                    <a:lnTo>
                      <a:pt x="66" y="1435"/>
                    </a:lnTo>
                    <a:lnTo>
                      <a:pt x="70" y="1436"/>
                    </a:lnTo>
                    <a:lnTo>
                      <a:pt x="70" y="1435"/>
                    </a:lnTo>
                    <a:lnTo>
                      <a:pt x="71" y="1434"/>
                    </a:lnTo>
                    <a:lnTo>
                      <a:pt x="74" y="1435"/>
                    </a:lnTo>
                    <a:lnTo>
                      <a:pt x="75" y="1435"/>
                    </a:lnTo>
                    <a:lnTo>
                      <a:pt x="77" y="1435"/>
                    </a:lnTo>
                    <a:lnTo>
                      <a:pt x="78" y="1436"/>
                    </a:lnTo>
                    <a:lnTo>
                      <a:pt x="79" y="1436"/>
                    </a:lnTo>
                    <a:lnTo>
                      <a:pt x="79" y="1435"/>
                    </a:lnTo>
                    <a:lnTo>
                      <a:pt x="80" y="1435"/>
                    </a:lnTo>
                    <a:lnTo>
                      <a:pt x="80" y="1434"/>
                    </a:lnTo>
                    <a:lnTo>
                      <a:pt x="81" y="1435"/>
                    </a:lnTo>
                    <a:lnTo>
                      <a:pt x="82" y="1434"/>
                    </a:lnTo>
                    <a:lnTo>
                      <a:pt x="83" y="1435"/>
                    </a:lnTo>
                    <a:lnTo>
                      <a:pt x="86" y="1435"/>
                    </a:lnTo>
                    <a:lnTo>
                      <a:pt x="90" y="1431"/>
                    </a:lnTo>
                    <a:lnTo>
                      <a:pt x="92" y="1431"/>
                    </a:lnTo>
                    <a:lnTo>
                      <a:pt x="95" y="1429"/>
                    </a:lnTo>
                    <a:lnTo>
                      <a:pt x="95" y="1429"/>
                    </a:lnTo>
                    <a:lnTo>
                      <a:pt x="95" y="1429"/>
                    </a:lnTo>
                    <a:lnTo>
                      <a:pt x="97" y="1426"/>
                    </a:lnTo>
                    <a:lnTo>
                      <a:pt x="97" y="1426"/>
                    </a:lnTo>
                    <a:lnTo>
                      <a:pt x="97" y="1427"/>
                    </a:lnTo>
                    <a:lnTo>
                      <a:pt x="99" y="1426"/>
                    </a:lnTo>
                    <a:lnTo>
                      <a:pt x="99" y="1426"/>
                    </a:lnTo>
                    <a:lnTo>
                      <a:pt x="100" y="1425"/>
                    </a:lnTo>
                    <a:lnTo>
                      <a:pt x="100" y="1422"/>
                    </a:lnTo>
                    <a:lnTo>
                      <a:pt x="103" y="1413"/>
                    </a:lnTo>
                    <a:lnTo>
                      <a:pt x="102" y="1412"/>
                    </a:lnTo>
                    <a:lnTo>
                      <a:pt x="102" y="1411"/>
                    </a:lnTo>
                    <a:lnTo>
                      <a:pt x="100" y="1411"/>
                    </a:lnTo>
                    <a:lnTo>
                      <a:pt x="100" y="1410"/>
                    </a:lnTo>
                    <a:lnTo>
                      <a:pt x="99" y="1410"/>
                    </a:lnTo>
                    <a:lnTo>
                      <a:pt x="100" y="1409"/>
                    </a:lnTo>
                    <a:lnTo>
                      <a:pt x="101" y="1408"/>
                    </a:lnTo>
                    <a:lnTo>
                      <a:pt x="100" y="1408"/>
                    </a:lnTo>
                    <a:lnTo>
                      <a:pt x="100" y="1405"/>
                    </a:lnTo>
                    <a:lnTo>
                      <a:pt x="99" y="1405"/>
                    </a:lnTo>
                    <a:lnTo>
                      <a:pt x="98" y="1404"/>
                    </a:lnTo>
                    <a:lnTo>
                      <a:pt x="98" y="1403"/>
                    </a:lnTo>
                    <a:lnTo>
                      <a:pt x="99" y="1403"/>
                    </a:lnTo>
                    <a:lnTo>
                      <a:pt x="98" y="1400"/>
                    </a:lnTo>
                    <a:lnTo>
                      <a:pt x="100" y="1398"/>
                    </a:lnTo>
                    <a:lnTo>
                      <a:pt x="103" y="1398"/>
                    </a:lnTo>
                    <a:lnTo>
                      <a:pt x="103" y="1398"/>
                    </a:lnTo>
                    <a:close/>
                    <a:moveTo>
                      <a:pt x="623" y="1397"/>
                    </a:moveTo>
                    <a:lnTo>
                      <a:pt x="625" y="1398"/>
                    </a:lnTo>
                    <a:lnTo>
                      <a:pt x="626" y="1400"/>
                    </a:lnTo>
                    <a:lnTo>
                      <a:pt x="628" y="1400"/>
                    </a:lnTo>
                    <a:lnTo>
                      <a:pt x="629" y="1402"/>
                    </a:lnTo>
                    <a:lnTo>
                      <a:pt x="631" y="1402"/>
                    </a:lnTo>
                    <a:lnTo>
                      <a:pt x="632" y="1401"/>
                    </a:lnTo>
                    <a:lnTo>
                      <a:pt x="633" y="1402"/>
                    </a:lnTo>
                    <a:lnTo>
                      <a:pt x="633" y="1403"/>
                    </a:lnTo>
                    <a:lnTo>
                      <a:pt x="634" y="1406"/>
                    </a:lnTo>
                    <a:lnTo>
                      <a:pt x="636" y="1405"/>
                    </a:lnTo>
                    <a:lnTo>
                      <a:pt x="637" y="1408"/>
                    </a:lnTo>
                    <a:lnTo>
                      <a:pt x="638" y="1408"/>
                    </a:lnTo>
                    <a:lnTo>
                      <a:pt x="639" y="1407"/>
                    </a:lnTo>
                    <a:lnTo>
                      <a:pt x="640" y="1407"/>
                    </a:lnTo>
                    <a:lnTo>
                      <a:pt x="641" y="1411"/>
                    </a:lnTo>
                    <a:lnTo>
                      <a:pt x="644" y="1413"/>
                    </a:lnTo>
                    <a:lnTo>
                      <a:pt x="647" y="1414"/>
                    </a:lnTo>
                    <a:lnTo>
                      <a:pt x="647" y="1414"/>
                    </a:lnTo>
                    <a:lnTo>
                      <a:pt x="648" y="1414"/>
                    </a:lnTo>
                    <a:lnTo>
                      <a:pt x="649" y="1412"/>
                    </a:lnTo>
                    <a:lnTo>
                      <a:pt x="652" y="1414"/>
                    </a:lnTo>
                    <a:lnTo>
                      <a:pt x="654" y="1416"/>
                    </a:lnTo>
                    <a:lnTo>
                      <a:pt x="655" y="1416"/>
                    </a:lnTo>
                    <a:lnTo>
                      <a:pt x="656" y="1416"/>
                    </a:lnTo>
                    <a:lnTo>
                      <a:pt x="657" y="1418"/>
                    </a:lnTo>
                    <a:lnTo>
                      <a:pt x="658" y="1419"/>
                    </a:lnTo>
                    <a:lnTo>
                      <a:pt x="659" y="1421"/>
                    </a:lnTo>
                    <a:lnTo>
                      <a:pt x="660" y="1422"/>
                    </a:lnTo>
                    <a:lnTo>
                      <a:pt x="660" y="1424"/>
                    </a:lnTo>
                    <a:lnTo>
                      <a:pt x="662" y="1426"/>
                    </a:lnTo>
                    <a:lnTo>
                      <a:pt x="662" y="1428"/>
                    </a:lnTo>
                    <a:lnTo>
                      <a:pt x="662" y="1429"/>
                    </a:lnTo>
                    <a:lnTo>
                      <a:pt x="662" y="1430"/>
                    </a:lnTo>
                    <a:lnTo>
                      <a:pt x="659" y="1432"/>
                    </a:lnTo>
                    <a:lnTo>
                      <a:pt x="658" y="1432"/>
                    </a:lnTo>
                    <a:lnTo>
                      <a:pt x="657" y="1433"/>
                    </a:lnTo>
                    <a:lnTo>
                      <a:pt x="649" y="1433"/>
                    </a:lnTo>
                    <a:lnTo>
                      <a:pt x="647" y="1435"/>
                    </a:lnTo>
                    <a:lnTo>
                      <a:pt x="647" y="1436"/>
                    </a:lnTo>
                    <a:lnTo>
                      <a:pt x="648" y="1438"/>
                    </a:lnTo>
                    <a:lnTo>
                      <a:pt x="651" y="1438"/>
                    </a:lnTo>
                    <a:lnTo>
                      <a:pt x="656" y="1438"/>
                    </a:lnTo>
                    <a:lnTo>
                      <a:pt x="658" y="1439"/>
                    </a:lnTo>
                    <a:lnTo>
                      <a:pt x="664" y="1440"/>
                    </a:lnTo>
                    <a:lnTo>
                      <a:pt x="665" y="1440"/>
                    </a:lnTo>
                    <a:lnTo>
                      <a:pt x="666" y="1442"/>
                    </a:lnTo>
                    <a:lnTo>
                      <a:pt x="666" y="1444"/>
                    </a:lnTo>
                    <a:lnTo>
                      <a:pt x="665" y="1445"/>
                    </a:lnTo>
                    <a:lnTo>
                      <a:pt x="665" y="1446"/>
                    </a:lnTo>
                    <a:lnTo>
                      <a:pt x="664" y="1446"/>
                    </a:lnTo>
                    <a:lnTo>
                      <a:pt x="664" y="1447"/>
                    </a:lnTo>
                    <a:lnTo>
                      <a:pt x="664" y="1448"/>
                    </a:lnTo>
                    <a:lnTo>
                      <a:pt x="663" y="1450"/>
                    </a:lnTo>
                    <a:lnTo>
                      <a:pt x="661" y="1451"/>
                    </a:lnTo>
                    <a:lnTo>
                      <a:pt x="660" y="1453"/>
                    </a:lnTo>
                    <a:lnTo>
                      <a:pt x="660" y="1469"/>
                    </a:lnTo>
                    <a:lnTo>
                      <a:pt x="660" y="1471"/>
                    </a:lnTo>
                    <a:lnTo>
                      <a:pt x="659" y="1471"/>
                    </a:lnTo>
                    <a:lnTo>
                      <a:pt x="659" y="1472"/>
                    </a:lnTo>
                    <a:lnTo>
                      <a:pt x="657" y="1473"/>
                    </a:lnTo>
                    <a:lnTo>
                      <a:pt x="656" y="1475"/>
                    </a:lnTo>
                    <a:lnTo>
                      <a:pt x="655" y="1475"/>
                    </a:lnTo>
                    <a:lnTo>
                      <a:pt x="655" y="1478"/>
                    </a:lnTo>
                    <a:lnTo>
                      <a:pt x="654" y="1480"/>
                    </a:lnTo>
                    <a:lnTo>
                      <a:pt x="653" y="1480"/>
                    </a:lnTo>
                    <a:lnTo>
                      <a:pt x="653" y="1481"/>
                    </a:lnTo>
                    <a:lnTo>
                      <a:pt x="650" y="1483"/>
                    </a:lnTo>
                    <a:lnTo>
                      <a:pt x="650" y="1484"/>
                    </a:lnTo>
                    <a:lnTo>
                      <a:pt x="648" y="1484"/>
                    </a:lnTo>
                    <a:lnTo>
                      <a:pt x="642" y="1487"/>
                    </a:lnTo>
                    <a:lnTo>
                      <a:pt x="642" y="1490"/>
                    </a:lnTo>
                    <a:lnTo>
                      <a:pt x="642" y="1490"/>
                    </a:lnTo>
                    <a:lnTo>
                      <a:pt x="642" y="1492"/>
                    </a:lnTo>
                    <a:lnTo>
                      <a:pt x="641" y="1493"/>
                    </a:lnTo>
                    <a:lnTo>
                      <a:pt x="640" y="1493"/>
                    </a:lnTo>
                    <a:lnTo>
                      <a:pt x="640" y="1494"/>
                    </a:lnTo>
                    <a:lnTo>
                      <a:pt x="639" y="1495"/>
                    </a:lnTo>
                    <a:lnTo>
                      <a:pt x="638" y="1497"/>
                    </a:lnTo>
                    <a:lnTo>
                      <a:pt x="637" y="1497"/>
                    </a:lnTo>
                    <a:lnTo>
                      <a:pt x="636" y="1498"/>
                    </a:lnTo>
                    <a:lnTo>
                      <a:pt x="636" y="1498"/>
                    </a:lnTo>
                    <a:lnTo>
                      <a:pt x="635" y="1499"/>
                    </a:lnTo>
                    <a:lnTo>
                      <a:pt x="633" y="1499"/>
                    </a:lnTo>
                    <a:lnTo>
                      <a:pt x="633" y="1499"/>
                    </a:lnTo>
                    <a:lnTo>
                      <a:pt x="632" y="1499"/>
                    </a:lnTo>
                    <a:lnTo>
                      <a:pt x="632" y="1500"/>
                    </a:lnTo>
                    <a:lnTo>
                      <a:pt x="631" y="1499"/>
                    </a:lnTo>
                    <a:lnTo>
                      <a:pt x="627" y="1499"/>
                    </a:lnTo>
                    <a:lnTo>
                      <a:pt x="627" y="1500"/>
                    </a:lnTo>
                    <a:lnTo>
                      <a:pt x="626" y="1500"/>
                    </a:lnTo>
                    <a:lnTo>
                      <a:pt x="624" y="1499"/>
                    </a:lnTo>
                    <a:lnTo>
                      <a:pt x="623" y="1500"/>
                    </a:lnTo>
                    <a:lnTo>
                      <a:pt x="623" y="1497"/>
                    </a:lnTo>
                    <a:lnTo>
                      <a:pt x="622" y="1497"/>
                    </a:lnTo>
                    <a:lnTo>
                      <a:pt x="621" y="1494"/>
                    </a:lnTo>
                    <a:lnTo>
                      <a:pt x="618" y="1494"/>
                    </a:lnTo>
                    <a:lnTo>
                      <a:pt x="617" y="1493"/>
                    </a:lnTo>
                    <a:lnTo>
                      <a:pt x="618" y="1492"/>
                    </a:lnTo>
                    <a:lnTo>
                      <a:pt x="617" y="1491"/>
                    </a:lnTo>
                    <a:lnTo>
                      <a:pt x="616" y="1489"/>
                    </a:lnTo>
                    <a:lnTo>
                      <a:pt x="615" y="1489"/>
                    </a:lnTo>
                    <a:lnTo>
                      <a:pt x="613" y="1489"/>
                    </a:lnTo>
                    <a:lnTo>
                      <a:pt x="611" y="1488"/>
                    </a:lnTo>
                    <a:lnTo>
                      <a:pt x="610" y="1488"/>
                    </a:lnTo>
                    <a:lnTo>
                      <a:pt x="610" y="1488"/>
                    </a:lnTo>
                    <a:lnTo>
                      <a:pt x="608" y="1487"/>
                    </a:lnTo>
                    <a:lnTo>
                      <a:pt x="607" y="1487"/>
                    </a:lnTo>
                    <a:lnTo>
                      <a:pt x="606" y="1486"/>
                    </a:lnTo>
                    <a:lnTo>
                      <a:pt x="604" y="1485"/>
                    </a:lnTo>
                    <a:lnTo>
                      <a:pt x="604" y="1482"/>
                    </a:lnTo>
                    <a:lnTo>
                      <a:pt x="605" y="1482"/>
                    </a:lnTo>
                    <a:lnTo>
                      <a:pt x="605" y="1480"/>
                    </a:lnTo>
                    <a:lnTo>
                      <a:pt x="604" y="1480"/>
                    </a:lnTo>
                    <a:lnTo>
                      <a:pt x="604" y="1477"/>
                    </a:lnTo>
                    <a:lnTo>
                      <a:pt x="603" y="1476"/>
                    </a:lnTo>
                    <a:lnTo>
                      <a:pt x="603" y="1474"/>
                    </a:lnTo>
                    <a:lnTo>
                      <a:pt x="602" y="1474"/>
                    </a:lnTo>
                    <a:lnTo>
                      <a:pt x="601" y="1472"/>
                    </a:lnTo>
                    <a:lnTo>
                      <a:pt x="600" y="1471"/>
                    </a:lnTo>
                    <a:lnTo>
                      <a:pt x="601" y="1468"/>
                    </a:lnTo>
                    <a:lnTo>
                      <a:pt x="599" y="1467"/>
                    </a:lnTo>
                    <a:lnTo>
                      <a:pt x="598" y="1467"/>
                    </a:lnTo>
                    <a:lnTo>
                      <a:pt x="597" y="1468"/>
                    </a:lnTo>
                    <a:lnTo>
                      <a:pt x="595" y="1467"/>
                    </a:lnTo>
                    <a:lnTo>
                      <a:pt x="593" y="1467"/>
                    </a:lnTo>
                    <a:lnTo>
                      <a:pt x="592" y="1466"/>
                    </a:lnTo>
                    <a:lnTo>
                      <a:pt x="590" y="1464"/>
                    </a:lnTo>
                    <a:lnTo>
                      <a:pt x="590" y="1463"/>
                    </a:lnTo>
                    <a:lnTo>
                      <a:pt x="589" y="1463"/>
                    </a:lnTo>
                    <a:lnTo>
                      <a:pt x="589" y="1462"/>
                    </a:lnTo>
                    <a:lnTo>
                      <a:pt x="587" y="1462"/>
                    </a:lnTo>
                    <a:lnTo>
                      <a:pt x="587" y="1461"/>
                    </a:lnTo>
                    <a:lnTo>
                      <a:pt x="586" y="1460"/>
                    </a:lnTo>
                    <a:lnTo>
                      <a:pt x="585" y="1458"/>
                    </a:lnTo>
                    <a:lnTo>
                      <a:pt x="581" y="1456"/>
                    </a:lnTo>
                    <a:lnTo>
                      <a:pt x="580" y="1454"/>
                    </a:lnTo>
                    <a:lnTo>
                      <a:pt x="578" y="1453"/>
                    </a:lnTo>
                    <a:lnTo>
                      <a:pt x="577" y="1452"/>
                    </a:lnTo>
                    <a:lnTo>
                      <a:pt x="576" y="1451"/>
                    </a:lnTo>
                    <a:lnTo>
                      <a:pt x="575" y="1450"/>
                    </a:lnTo>
                    <a:lnTo>
                      <a:pt x="574" y="1450"/>
                    </a:lnTo>
                    <a:lnTo>
                      <a:pt x="574" y="1451"/>
                    </a:lnTo>
                    <a:lnTo>
                      <a:pt x="573" y="1451"/>
                    </a:lnTo>
                    <a:lnTo>
                      <a:pt x="571" y="1448"/>
                    </a:lnTo>
                    <a:lnTo>
                      <a:pt x="568" y="1446"/>
                    </a:lnTo>
                    <a:lnTo>
                      <a:pt x="567" y="1445"/>
                    </a:lnTo>
                    <a:lnTo>
                      <a:pt x="565" y="1445"/>
                    </a:lnTo>
                    <a:lnTo>
                      <a:pt x="564" y="1443"/>
                    </a:lnTo>
                    <a:lnTo>
                      <a:pt x="562" y="1440"/>
                    </a:lnTo>
                    <a:lnTo>
                      <a:pt x="562" y="1439"/>
                    </a:lnTo>
                    <a:lnTo>
                      <a:pt x="565" y="1438"/>
                    </a:lnTo>
                    <a:lnTo>
                      <a:pt x="566" y="1438"/>
                    </a:lnTo>
                    <a:lnTo>
                      <a:pt x="568" y="1438"/>
                    </a:lnTo>
                    <a:lnTo>
                      <a:pt x="569" y="1438"/>
                    </a:lnTo>
                    <a:lnTo>
                      <a:pt x="569" y="1438"/>
                    </a:lnTo>
                    <a:lnTo>
                      <a:pt x="570" y="1437"/>
                    </a:lnTo>
                    <a:lnTo>
                      <a:pt x="573" y="1435"/>
                    </a:lnTo>
                    <a:lnTo>
                      <a:pt x="573" y="1431"/>
                    </a:lnTo>
                    <a:lnTo>
                      <a:pt x="575" y="1430"/>
                    </a:lnTo>
                    <a:lnTo>
                      <a:pt x="576" y="1428"/>
                    </a:lnTo>
                    <a:lnTo>
                      <a:pt x="578" y="1427"/>
                    </a:lnTo>
                    <a:lnTo>
                      <a:pt x="579" y="1426"/>
                    </a:lnTo>
                    <a:lnTo>
                      <a:pt x="580" y="1426"/>
                    </a:lnTo>
                    <a:lnTo>
                      <a:pt x="581" y="1426"/>
                    </a:lnTo>
                    <a:lnTo>
                      <a:pt x="584" y="1423"/>
                    </a:lnTo>
                    <a:lnTo>
                      <a:pt x="586" y="1422"/>
                    </a:lnTo>
                    <a:lnTo>
                      <a:pt x="586" y="1420"/>
                    </a:lnTo>
                    <a:lnTo>
                      <a:pt x="587" y="1420"/>
                    </a:lnTo>
                    <a:lnTo>
                      <a:pt x="588" y="1418"/>
                    </a:lnTo>
                    <a:lnTo>
                      <a:pt x="589" y="1418"/>
                    </a:lnTo>
                    <a:lnTo>
                      <a:pt x="589" y="1415"/>
                    </a:lnTo>
                    <a:lnTo>
                      <a:pt x="590" y="1414"/>
                    </a:lnTo>
                    <a:lnTo>
                      <a:pt x="591" y="1411"/>
                    </a:lnTo>
                    <a:lnTo>
                      <a:pt x="593" y="1411"/>
                    </a:lnTo>
                    <a:lnTo>
                      <a:pt x="594" y="1410"/>
                    </a:lnTo>
                    <a:lnTo>
                      <a:pt x="597" y="1408"/>
                    </a:lnTo>
                    <a:lnTo>
                      <a:pt x="598" y="1408"/>
                    </a:lnTo>
                    <a:lnTo>
                      <a:pt x="605" y="1403"/>
                    </a:lnTo>
                    <a:lnTo>
                      <a:pt x="610" y="1403"/>
                    </a:lnTo>
                    <a:lnTo>
                      <a:pt x="612" y="1404"/>
                    </a:lnTo>
                    <a:lnTo>
                      <a:pt x="612" y="1405"/>
                    </a:lnTo>
                    <a:lnTo>
                      <a:pt x="612" y="1405"/>
                    </a:lnTo>
                    <a:lnTo>
                      <a:pt x="613" y="1404"/>
                    </a:lnTo>
                    <a:lnTo>
                      <a:pt x="614" y="1404"/>
                    </a:lnTo>
                    <a:lnTo>
                      <a:pt x="615" y="1403"/>
                    </a:lnTo>
                    <a:lnTo>
                      <a:pt x="615" y="1402"/>
                    </a:lnTo>
                    <a:lnTo>
                      <a:pt x="616" y="1402"/>
                    </a:lnTo>
                    <a:lnTo>
                      <a:pt x="616" y="1401"/>
                    </a:lnTo>
                    <a:lnTo>
                      <a:pt x="615" y="1401"/>
                    </a:lnTo>
                    <a:lnTo>
                      <a:pt x="615" y="1400"/>
                    </a:lnTo>
                    <a:lnTo>
                      <a:pt x="617" y="1400"/>
                    </a:lnTo>
                    <a:lnTo>
                      <a:pt x="620" y="1398"/>
                    </a:lnTo>
                    <a:lnTo>
                      <a:pt x="622" y="1398"/>
                    </a:lnTo>
                    <a:lnTo>
                      <a:pt x="623" y="1397"/>
                    </a:lnTo>
                    <a:lnTo>
                      <a:pt x="623" y="1397"/>
                    </a:lnTo>
                    <a:close/>
                    <a:moveTo>
                      <a:pt x="131" y="1395"/>
                    </a:moveTo>
                    <a:lnTo>
                      <a:pt x="131" y="1398"/>
                    </a:lnTo>
                    <a:lnTo>
                      <a:pt x="136" y="1398"/>
                    </a:lnTo>
                    <a:lnTo>
                      <a:pt x="136" y="1401"/>
                    </a:lnTo>
                    <a:lnTo>
                      <a:pt x="138" y="1401"/>
                    </a:lnTo>
                    <a:lnTo>
                      <a:pt x="138" y="1401"/>
                    </a:lnTo>
                    <a:lnTo>
                      <a:pt x="138" y="1402"/>
                    </a:lnTo>
                    <a:lnTo>
                      <a:pt x="139" y="1403"/>
                    </a:lnTo>
                    <a:lnTo>
                      <a:pt x="139" y="1404"/>
                    </a:lnTo>
                    <a:lnTo>
                      <a:pt x="139" y="1405"/>
                    </a:lnTo>
                    <a:lnTo>
                      <a:pt x="136" y="1406"/>
                    </a:lnTo>
                    <a:lnTo>
                      <a:pt x="135" y="1406"/>
                    </a:lnTo>
                    <a:lnTo>
                      <a:pt x="136" y="1406"/>
                    </a:lnTo>
                    <a:lnTo>
                      <a:pt x="136" y="1408"/>
                    </a:lnTo>
                    <a:lnTo>
                      <a:pt x="135" y="1408"/>
                    </a:lnTo>
                    <a:lnTo>
                      <a:pt x="134" y="1410"/>
                    </a:lnTo>
                    <a:lnTo>
                      <a:pt x="131" y="1412"/>
                    </a:lnTo>
                    <a:lnTo>
                      <a:pt x="129" y="1412"/>
                    </a:lnTo>
                    <a:lnTo>
                      <a:pt x="128" y="1412"/>
                    </a:lnTo>
                    <a:lnTo>
                      <a:pt x="127" y="1412"/>
                    </a:lnTo>
                    <a:lnTo>
                      <a:pt x="126" y="1412"/>
                    </a:lnTo>
                    <a:lnTo>
                      <a:pt x="125" y="1411"/>
                    </a:lnTo>
                    <a:lnTo>
                      <a:pt x="124" y="1408"/>
                    </a:lnTo>
                    <a:lnTo>
                      <a:pt x="124" y="1406"/>
                    </a:lnTo>
                    <a:lnTo>
                      <a:pt x="126" y="1405"/>
                    </a:lnTo>
                    <a:lnTo>
                      <a:pt x="129" y="1403"/>
                    </a:lnTo>
                    <a:lnTo>
                      <a:pt x="129" y="1401"/>
                    </a:lnTo>
                    <a:lnTo>
                      <a:pt x="126" y="1400"/>
                    </a:lnTo>
                    <a:lnTo>
                      <a:pt x="125" y="1399"/>
                    </a:lnTo>
                    <a:lnTo>
                      <a:pt x="128" y="1398"/>
                    </a:lnTo>
                    <a:lnTo>
                      <a:pt x="129" y="1396"/>
                    </a:lnTo>
                    <a:lnTo>
                      <a:pt x="129" y="1396"/>
                    </a:lnTo>
                    <a:lnTo>
                      <a:pt x="130" y="1395"/>
                    </a:lnTo>
                    <a:lnTo>
                      <a:pt x="131" y="1395"/>
                    </a:lnTo>
                    <a:lnTo>
                      <a:pt x="131" y="1395"/>
                    </a:lnTo>
                    <a:close/>
                    <a:moveTo>
                      <a:pt x="182" y="1371"/>
                    </a:moveTo>
                    <a:lnTo>
                      <a:pt x="182" y="1372"/>
                    </a:lnTo>
                    <a:lnTo>
                      <a:pt x="184" y="1372"/>
                    </a:lnTo>
                    <a:lnTo>
                      <a:pt x="184" y="1372"/>
                    </a:lnTo>
                    <a:lnTo>
                      <a:pt x="185" y="1372"/>
                    </a:lnTo>
                    <a:lnTo>
                      <a:pt x="186" y="1372"/>
                    </a:lnTo>
                    <a:lnTo>
                      <a:pt x="187" y="1372"/>
                    </a:lnTo>
                    <a:lnTo>
                      <a:pt x="186" y="1375"/>
                    </a:lnTo>
                    <a:lnTo>
                      <a:pt x="187" y="1378"/>
                    </a:lnTo>
                    <a:lnTo>
                      <a:pt x="185" y="1378"/>
                    </a:lnTo>
                    <a:lnTo>
                      <a:pt x="185" y="1379"/>
                    </a:lnTo>
                    <a:lnTo>
                      <a:pt x="184" y="1379"/>
                    </a:lnTo>
                    <a:lnTo>
                      <a:pt x="184" y="1380"/>
                    </a:lnTo>
                    <a:lnTo>
                      <a:pt x="185" y="1380"/>
                    </a:lnTo>
                    <a:lnTo>
                      <a:pt x="184" y="1383"/>
                    </a:lnTo>
                    <a:lnTo>
                      <a:pt x="186" y="1383"/>
                    </a:lnTo>
                    <a:lnTo>
                      <a:pt x="186" y="1384"/>
                    </a:lnTo>
                    <a:lnTo>
                      <a:pt x="182" y="1387"/>
                    </a:lnTo>
                    <a:lnTo>
                      <a:pt x="182" y="1389"/>
                    </a:lnTo>
                    <a:lnTo>
                      <a:pt x="182" y="1390"/>
                    </a:lnTo>
                    <a:lnTo>
                      <a:pt x="183" y="1393"/>
                    </a:lnTo>
                    <a:lnTo>
                      <a:pt x="182" y="1393"/>
                    </a:lnTo>
                    <a:lnTo>
                      <a:pt x="181" y="1391"/>
                    </a:lnTo>
                    <a:lnTo>
                      <a:pt x="180" y="1392"/>
                    </a:lnTo>
                    <a:lnTo>
                      <a:pt x="180" y="1393"/>
                    </a:lnTo>
                    <a:lnTo>
                      <a:pt x="179" y="1393"/>
                    </a:lnTo>
                    <a:lnTo>
                      <a:pt x="176" y="1393"/>
                    </a:lnTo>
                    <a:lnTo>
                      <a:pt x="175" y="1392"/>
                    </a:lnTo>
                    <a:lnTo>
                      <a:pt x="175" y="1391"/>
                    </a:lnTo>
                    <a:lnTo>
                      <a:pt x="172" y="1391"/>
                    </a:lnTo>
                    <a:lnTo>
                      <a:pt x="175" y="1394"/>
                    </a:lnTo>
                    <a:lnTo>
                      <a:pt x="176" y="1394"/>
                    </a:lnTo>
                    <a:lnTo>
                      <a:pt x="176" y="1393"/>
                    </a:lnTo>
                    <a:lnTo>
                      <a:pt x="178" y="1393"/>
                    </a:lnTo>
                    <a:lnTo>
                      <a:pt x="180" y="1394"/>
                    </a:lnTo>
                    <a:lnTo>
                      <a:pt x="180" y="1394"/>
                    </a:lnTo>
                    <a:lnTo>
                      <a:pt x="180" y="1395"/>
                    </a:lnTo>
                    <a:lnTo>
                      <a:pt x="182" y="1395"/>
                    </a:lnTo>
                    <a:lnTo>
                      <a:pt x="183" y="1396"/>
                    </a:lnTo>
                    <a:lnTo>
                      <a:pt x="182" y="1398"/>
                    </a:lnTo>
                    <a:lnTo>
                      <a:pt x="180" y="1398"/>
                    </a:lnTo>
                    <a:lnTo>
                      <a:pt x="181" y="1399"/>
                    </a:lnTo>
                    <a:lnTo>
                      <a:pt x="180" y="1399"/>
                    </a:lnTo>
                    <a:lnTo>
                      <a:pt x="181" y="1399"/>
                    </a:lnTo>
                    <a:lnTo>
                      <a:pt x="181" y="1400"/>
                    </a:lnTo>
                    <a:lnTo>
                      <a:pt x="179" y="1401"/>
                    </a:lnTo>
                    <a:lnTo>
                      <a:pt x="180" y="1402"/>
                    </a:lnTo>
                    <a:lnTo>
                      <a:pt x="179" y="1403"/>
                    </a:lnTo>
                    <a:lnTo>
                      <a:pt x="178" y="1402"/>
                    </a:lnTo>
                    <a:lnTo>
                      <a:pt x="176" y="1404"/>
                    </a:lnTo>
                    <a:lnTo>
                      <a:pt x="175" y="1404"/>
                    </a:lnTo>
                    <a:lnTo>
                      <a:pt x="173" y="1402"/>
                    </a:lnTo>
                    <a:lnTo>
                      <a:pt x="171" y="1402"/>
                    </a:lnTo>
                    <a:lnTo>
                      <a:pt x="170" y="1401"/>
                    </a:lnTo>
                    <a:lnTo>
                      <a:pt x="169" y="1400"/>
                    </a:lnTo>
                    <a:lnTo>
                      <a:pt x="168" y="1400"/>
                    </a:lnTo>
                    <a:lnTo>
                      <a:pt x="168" y="1398"/>
                    </a:lnTo>
                    <a:lnTo>
                      <a:pt x="167" y="1398"/>
                    </a:lnTo>
                    <a:lnTo>
                      <a:pt x="167" y="1395"/>
                    </a:lnTo>
                    <a:lnTo>
                      <a:pt x="167" y="1394"/>
                    </a:lnTo>
                    <a:lnTo>
                      <a:pt x="167" y="1394"/>
                    </a:lnTo>
                    <a:lnTo>
                      <a:pt x="167" y="1393"/>
                    </a:lnTo>
                    <a:lnTo>
                      <a:pt x="167" y="1392"/>
                    </a:lnTo>
                    <a:lnTo>
                      <a:pt x="167" y="1391"/>
                    </a:lnTo>
                    <a:lnTo>
                      <a:pt x="168" y="1390"/>
                    </a:lnTo>
                    <a:lnTo>
                      <a:pt x="169" y="1388"/>
                    </a:lnTo>
                    <a:lnTo>
                      <a:pt x="170" y="1386"/>
                    </a:lnTo>
                    <a:lnTo>
                      <a:pt x="168" y="1383"/>
                    </a:lnTo>
                    <a:lnTo>
                      <a:pt x="167" y="1383"/>
                    </a:lnTo>
                    <a:lnTo>
                      <a:pt x="165" y="1382"/>
                    </a:lnTo>
                    <a:lnTo>
                      <a:pt x="166" y="1381"/>
                    </a:lnTo>
                    <a:lnTo>
                      <a:pt x="166" y="1379"/>
                    </a:lnTo>
                    <a:lnTo>
                      <a:pt x="167" y="1378"/>
                    </a:lnTo>
                    <a:lnTo>
                      <a:pt x="167" y="1377"/>
                    </a:lnTo>
                    <a:lnTo>
                      <a:pt x="165" y="1375"/>
                    </a:lnTo>
                    <a:lnTo>
                      <a:pt x="165" y="1375"/>
                    </a:lnTo>
                    <a:lnTo>
                      <a:pt x="166" y="1374"/>
                    </a:lnTo>
                    <a:lnTo>
                      <a:pt x="166" y="1373"/>
                    </a:lnTo>
                    <a:lnTo>
                      <a:pt x="167" y="1374"/>
                    </a:lnTo>
                    <a:lnTo>
                      <a:pt x="172" y="1375"/>
                    </a:lnTo>
                    <a:lnTo>
                      <a:pt x="172" y="1375"/>
                    </a:lnTo>
                    <a:lnTo>
                      <a:pt x="173" y="1374"/>
                    </a:lnTo>
                    <a:lnTo>
                      <a:pt x="175" y="1372"/>
                    </a:lnTo>
                    <a:lnTo>
                      <a:pt x="175" y="1372"/>
                    </a:lnTo>
                    <a:lnTo>
                      <a:pt x="177" y="1372"/>
                    </a:lnTo>
                    <a:lnTo>
                      <a:pt x="177" y="1373"/>
                    </a:lnTo>
                    <a:lnTo>
                      <a:pt x="178" y="1373"/>
                    </a:lnTo>
                    <a:lnTo>
                      <a:pt x="177" y="1374"/>
                    </a:lnTo>
                    <a:lnTo>
                      <a:pt x="178" y="1374"/>
                    </a:lnTo>
                    <a:lnTo>
                      <a:pt x="178" y="1373"/>
                    </a:lnTo>
                    <a:lnTo>
                      <a:pt x="180" y="1373"/>
                    </a:lnTo>
                    <a:lnTo>
                      <a:pt x="181" y="1372"/>
                    </a:lnTo>
                    <a:lnTo>
                      <a:pt x="182" y="1371"/>
                    </a:lnTo>
                    <a:lnTo>
                      <a:pt x="182" y="1371"/>
                    </a:lnTo>
                    <a:close/>
                    <a:moveTo>
                      <a:pt x="681" y="1310"/>
                    </a:moveTo>
                    <a:lnTo>
                      <a:pt x="683" y="1311"/>
                    </a:lnTo>
                    <a:lnTo>
                      <a:pt x="684" y="1312"/>
                    </a:lnTo>
                    <a:lnTo>
                      <a:pt x="685" y="1311"/>
                    </a:lnTo>
                    <a:lnTo>
                      <a:pt x="690" y="1312"/>
                    </a:lnTo>
                    <a:lnTo>
                      <a:pt x="691" y="1313"/>
                    </a:lnTo>
                    <a:lnTo>
                      <a:pt x="694" y="1318"/>
                    </a:lnTo>
                    <a:lnTo>
                      <a:pt x="694" y="1319"/>
                    </a:lnTo>
                    <a:lnTo>
                      <a:pt x="692" y="1320"/>
                    </a:lnTo>
                    <a:lnTo>
                      <a:pt x="692" y="1322"/>
                    </a:lnTo>
                    <a:lnTo>
                      <a:pt x="689" y="1325"/>
                    </a:lnTo>
                    <a:lnTo>
                      <a:pt x="687" y="1325"/>
                    </a:lnTo>
                    <a:lnTo>
                      <a:pt x="686" y="1326"/>
                    </a:lnTo>
                    <a:lnTo>
                      <a:pt x="684" y="1326"/>
                    </a:lnTo>
                    <a:lnTo>
                      <a:pt x="683" y="1326"/>
                    </a:lnTo>
                    <a:lnTo>
                      <a:pt x="681" y="1325"/>
                    </a:lnTo>
                    <a:lnTo>
                      <a:pt x="681" y="1325"/>
                    </a:lnTo>
                    <a:lnTo>
                      <a:pt x="680" y="1323"/>
                    </a:lnTo>
                    <a:lnTo>
                      <a:pt x="679" y="1323"/>
                    </a:lnTo>
                    <a:lnTo>
                      <a:pt x="678" y="1326"/>
                    </a:lnTo>
                    <a:lnTo>
                      <a:pt x="679" y="1328"/>
                    </a:lnTo>
                    <a:lnTo>
                      <a:pt x="680" y="1330"/>
                    </a:lnTo>
                    <a:lnTo>
                      <a:pt x="681" y="1331"/>
                    </a:lnTo>
                    <a:lnTo>
                      <a:pt x="682" y="1332"/>
                    </a:lnTo>
                    <a:lnTo>
                      <a:pt x="682" y="1332"/>
                    </a:lnTo>
                    <a:lnTo>
                      <a:pt x="683" y="1333"/>
                    </a:lnTo>
                    <a:lnTo>
                      <a:pt x="682" y="1334"/>
                    </a:lnTo>
                    <a:lnTo>
                      <a:pt x="683" y="1335"/>
                    </a:lnTo>
                    <a:lnTo>
                      <a:pt x="680" y="1337"/>
                    </a:lnTo>
                    <a:lnTo>
                      <a:pt x="678" y="1337"/>
                    </a:lnTo>
                    <a:lnTo>
                      <a:pt x="678" y="1338"/>
                    </a:lnTo>
                    <a:lnTo>
                      <a:pt x="677" y="1338"/>
                    </a:lnTo>
                    <a:lnTo>
                      <a:pt x="676" y="1340"/>
                    </a:lnTo>
                    <a:lnTo>
                      <a:pt x="675" y="1341"/>
                    </a:lnTo>
                    <a:lnTo>
                      <a:pt x="673" y="1341"/>
                    </a:lnTo>
                    <a:lnTo>
                      <a:pt x="673" y="1341"/>
                    </a:lnTo>
                    <a:lnTo>
                      <a:pt x="669" y="1341"/>
                    </a:lnTo>
                    <a:lnTo>
                      <a:pt x="667" y="1339"/>
                    </a:lnTo>
                    <a:lnTo>
                      <a:pt x="666" y="1339"/>
                    </a:lnTo>
                    <a:lnTo>
                      <a:pt x="665" y="1338"/>
                    </a:lnTo>
                    <a:lnTo>
                      <a:pt x="665" y="1337"/>
                    </a:lnTo>
                    <a:lnTo>
                      <a:pt x="665" y="1337"/>
                    </a:lnTo>
                    <a:lnTo>
                      <a:pt x="663" y="1336"/>
                    </a:lnTo>
                    <a:lnTo>
                      <a:pt x="659" y="1333"/>
                    </a:lnTo>
                    <a:lnTo>
                      <a:pt x="659" y="1331"/>
                    </a:lnTo>
                    <a:lnTo>
                      <a:pt x="657" y="1328"/>
                    </a:lnTo>
                    <a:lnTo>
                      <a:pt x="657" y="1324"/>
                    </a:lnTo>
                    <a:lnTo>
                      <a:pt x="660" y="1322"/>
                    </a:lnTo>
                    <a:lnTo>
                      <a:pt x="664" y="1321"/>
                    </a:lnTo>
                    <a:lnTo>
                      <a:pt x="665" y="1319"/>
                    </a:lnTo>
                    <a:lnTo>
                      <a:pt x="666" y="1318"/>
                    </a:lnTo>
                    <a:lnTo>
                      <a:pt x="667" y="1319"/>
                    </a:lnTo>
                    <a:lnTo>
                      <a:pt x="668" y="1319"/>
                    </a:lnTo>
                    <a:lnTo>
                      <a:pt x="669" y="1317"/>
                    </a:lnTo>
                    <a:lnTo>
                      <a:pt x="673" y="1317"/>
                    </a:lnTo>
                    <a:lnTo>
                      <a:pt x="675" y="1320"/>
                    </a:lnTo>
                    <a:lnTo>
                      <a:pt x="675" y="1321"/>
                    </a:lnTo>
                    <a:lnTo>
                      <a:pt x="676" y="1321"/>
                    </a:lnTo>
                    <a:lnTo>
                      <a:pt x="676" y="1320"/>
                    </a:lnTo>
                    <a:lnTo>
                      <a:pt x="673" y="1317"/>
                    </a:lnTo>
                    <a:lnTo>
                      <a:pt x="674" y="1316"/>
                    </a:lnTo>
                    <a:lnTo>
                      <a:pt x="675" y="1316"/>
                    </a:lnTo>
                    <a:lnTo>
                      <a:pt x="675" y="1316"/>
                    </a:lnTo>
                    <a:lnTo>
                      <a:pt x="675" y="1313"/>
                    </a:lnTo>
                    <a:lnTo>
                      <a:pt x="676" y="1311"/>
                    </a:lnTo>
                    <a:lnTo>
                      <a:pt x="679" y="1311"/>
                    </a:lnTo>
                    <a:lnTo>
                      <a:pt x="681" y="1310"/>
                    </a:lnTo>
                    <a:lnTo>
                      <a:pt x="681" y="1310"/>
                    </a:lnTo>
                    <a:close/>
                    <a:moveTo>
                      <a:pt x="777" y="1179"/>
                    </a:moveTo>
                    <a:lnTo>
                      <a:pt x="779" y="1181"/>
                    </a:lnTo>
                    <a:lnTo>
                      <a:pt x="782" y="1180"/>
                    </a:lnTo>
                    <a:lnTo>
                      <a:pt x="783" y="1180"/>
                    </a:lnTo>
                    <a:lnTo>
                      <a:pt x="783" y="1181"/>
                    </a:lnTo>
                    <a:lnTo>
                      <a:pt x="784" y="1180"/>
                    </a:lnTo>
                    <a:lnTo>
                      <a:pt x="787" y="1181"/>
                    </a:lnTo>
                    <a:lnTo>
                      <a:pt x="788" y="1183"/>
                    </a:lnTo>
                    <a:lnTo>
                      <a:pt x="790" y="1184"/>
                    </a:lnTo>
                    <a:lnTo>
                      <a:pt x="792" y="1184"/>
                    </a:lnTo>
                    <a:lnTo>
                      <a:pt x="793" y="1183"/>
                    </a:lnTo>
                    <a:lnTo>
                      <a:pt x="794" y="1183"/>
                    </a:lnTo>
                    <a:lnTo>
                      <a:pt x="796" y="1184"/>
                    </a:lnTo>
                    <a:lnTo>
                      <a:pt x="798" y="1184"/>
                    </a:lnTo>
                    <a:lnTo>
                      <a:pt x="798" y="1186"/>
                    </a:lnTo>
                    <a:lnTo>
                      <a:pt x="799" y="1186"/>
                    </a:lnTo>
                    <a:lnTo>
                      <a:pt x="799" y="1185"/>
                    </a:lnTo>
                    <a:lnTo>
                      <a:pt x="801" y="1185"/>
                    </a:lnTo>
                    <a:lnTo>
                      <a:pt x="801" y="1186"/>
                    </a:lnTo>
                    <a:lnTo>
                      <a:pt x="803" y="1188"/>
                    </a:lnTo>
                    <a:lnTo>
                      <a:pt x="805" y="1188"/>
                    </a:lnTo>
                    <a:lnTo>
                      <a:pt x="807" y="1190"/>
                    </a:lnTo>
                    <a:lnTo>
                      <a:pt x="812" y="1194"/>
                    </a:lnTo>
                    <a:lnTo>
                      <a:pt x="812" y="1196"/>
                    </a:lnTo>
                    <a:lnTo>
                      <a:pt x="814" y="1198"/>
                    </a:lnTo>
                    <a:lnTo>
                      <a:pt x="814" y="1201"/>
                    </a:lnTo>
                    <a:lnTo>
                      <a:pt x="814" y="1201"/>
                    </a:lnTo>
                    <a:lnTo>
                      <a:pt x="814" y="1204"/>
                    </a:lnTo>
                    <a:lnTo>
                      <a:pt x="813" y="1204"/>
                    </a:lnTo>
                    <a:lnTo>
                      <a:pt x="813" y="1205"/>
                    </a:lnTo>
                    <a:lnTo>
                      <a:pt x="811" y="1207"/>
                    </a:lnTo>
                    <a:lnTo>
                      <a:pt x="810" y="1209"/>
                    </a:lnTo>
                    <a:lnTo>
                      <a:pt x="811" y="1211"/>
                    </a:lnTo>
                    <a:lnTo>
                      <a:pt x="811" y="1212"/>
                    </a:lnTo>
                    <a:lnTo>
                      <a:pt x="811" y="1215"/>
                    </a:lnTo>
                    <a:lnTo>
                      <a:pt x="810" y="1215"/>
                    </a:lnTo>
                    <a:lnTo>
                      <a:pt x="810" y="1216"/>
                    </a:lnTo>
                    <a:lnTo>
                      <a:pt x="809" y="1216"/>
                    </a:lnTo>
                    <a:lnTo>
                      <a:pt x="808" y="1215"/>
                    </a:lnTo>
                    <a:lnTo>
                      <a:pt x="808" y="1215"/>
                    </a:lnTo>
                    <a:lnTo>
                      <a:pt x="808" y="1217"/>
                    </a:lnTo>
                    <a:lnTo>
                      <a:pt x="806" y="1218"/>
                    </a:lnTo>
                    <a:lnTo>
                      <a:pt x="804" y="1220"/>
                    </a:lnTo>
                    <a:lnTo>
                      <a:pt x="803" y="1221"/>
                    </a:lnTo>
                    <a:lnTo>
                      <a:pt x="799" y="1221"/>
                    </a:lnTo>
                    <a:lnTo>
                      <a:pt x="799" y="1222"/>
                    </a:lnTo>
                    <a:lnTo>
                      <a:pt x="795" y="1222"/>
                    </a:lnTo>
                    <a:lnTo>
                      <a:pt x="789" y="1221"/>
                    </a:lnTo>
                    <a:lnTo>
                      <a:pt x="788" y="1221"/>
                    </a:lnTo>
                    <a:lnTo>
                      <a:pt x="787" y="1222"/>
                    </a:lnTo>
                    <a:lnTo>
                      <a:pt x="785" y="1222"/>
                    </a:lnTo>
                    <a:lnTo>
                      <a:pt x="785" y="1221"/>
                    </a:lnTo>
                    <a:lnTo>
                      <a:pt x="783" y="1219"/>
                    </a:lnTo>
                    <a:lnTo>
                      <a:pt x="782" y="1217"/>
                    </a:lnTo>
                    <a:lnTo>
                      <a:pt x="780" y="1215"/>
                    </a:lnTo>
                    <a:lnTo>
                      <a:pt x="778" y="1212"/>
                    </a:lnTo>
                    <a:lnTo>
                      <a:pt x="778" y="1211"/>
                    </a:lnTo>
                    <a:lnTo>
                      <a:pt x="776" y="1211"/>
                    </a:lnTo>
                    <a:lnTo>
                      <a:pt x="775" y="1210"/>
                    </a:lnTo>
                    <a:lnTo>
                      <a:pt x="773" y="1210"/>
                    </a:lnTo>
                    <a:lnTo>
                      <a:pt x="774" y="1208"/>
                    </a:lnTo>
                    <a:lnTo>
                      <a:pt x="773" y="1208"/>
                    </a:lnTo>
                    <a:lnTo>
                      <a:pt x="773" y="1207"/>
                    </a:lnTo>
                    <a:lnTo>
                      <a:pt x="768" y="1201"/>
                    </a:lnTo>
                    <a:lnTo>
                      <a:pt x="767" y="1199"/>
                    </a:lnTo>
                    <a:lnTo>
                      <a:pt x="767" y="1198"/>
                    </a:lnTo>
                    <a:lnTo>
                      <a:pt x="767" y="1197"/>
                    </a:lnTo>
                    <a:lnTo>
                      <a:pt x="765" y="1196"/>
                    </a:lnTo>
                    <a:lnTo>
                      <a:pt x="766" y="1193"/>
                    </a:lnTo>
                    <a:lnTo>
                      <a:pt x="767" y="1192"/>
                    </a:lnTo>
                    <a:lnTo>
                      <a:pt x="767" y="1189"/>
                    </a:lnTo>
                    <a:lnTo>
                      <a:pt x="768" y="1187"/>
                    </a:lnTo>
                    <a:lnTo>
                      <a:pt x="768" y="1185"/>
                    </a:lnTo>
                    <a:lnTo>
                      <a:pt x="769" y="1183"/>
                    </a:lnTo>
                    <a:lnTo>
                      <a:pt x="772" y="1183"/>
                    </a:lnTo>
                    <a:lnTo>
                      <a:pt x="773" y="1183"/>
                    </a:lnTo>
                    <a:lnTo>
                      <a:pt x="773" y="1180"/>
                    </a:lnTo>
                    <a:lnTo>
                      <a:pt x="775" y="1179"/>
                    </a:lnTo>
                    <a:lnTo>
                      <a:pt x="777" y="1179"/>
                    </a:lnTo>
                    <a:lnTo>
                      <a:pt x="777" y="1179"/>
                    </a:lnTo>
                    <a:close/>
                    <a:moveTo>
                      <a:pt x="213" y="1160"/>
                    </a:moveTo>
                    <a:lnTo>
                      <a:pt x="214" y="1160"/>
                    </a:lnTo>
                    <a:lnTo>
                      <a:pt x="215" y="1162"/>
                    </a:lnTo>
                    <a:lnTo>
                      <a:pt x="215" y="1163"/>
                    </a:lnTo>
                    <a:lnTo>
                      <a:pt x="214" y="1165"/>
                    </a:lnTo>
                    <a:lnTo>
                      <a:pt x="212" y="1164"/>
                    </a:lnTo>
                    <a:lnTo>
                      <a:pt x="211" y="1166"/>
                    </a:lnTo>
                    <a:lnTo>
                      <a:pt x="210" y="1166"/>
                    </a:lnTo>
                    <a:lnTo>
                      <a:pt x="210" y="1167"/>
                    </a:lnTo>
                    <a:lnTo>
                      <a:pt x="209" y="1167"/>
                    </a:lnTo>
                    <a:lnTo>
                      <a:pt x="209" y="1165"/>
                    </a:lnTo>
                    <a:lnTo>
                      <a:pt x="210" y="1162"/>
                    </a:lnTo>
                    <a:lnTo>
                      <a:pt x="212" y="1160"/>
                    </a:lnTo>
                    <a:lnTo>
                      <a:pt x="213" y="1160"/>
                    </a:lnTo>
                    <a:lnTo>
                      <a:pt x="213" y="1160"/>
                    </a:lnTo>
                    <a:close/>
                    <a:moveTo>
                      <a:pt x="224" y="1108"/>
                    </a:moveTo>
                    <a:lnTo>
                      <a:pt x="224" y="1110"/>
                    </a:lnTo>
                    <a:lnTo>
                      <a:pt x="222" y="1110"/>
                    </a:lnTo>
                    <a:lnTo>
                      <a:pt x="222" y="1111"/>
                    </a:lnTo>
                    <a:lnTo>
                      <a:pt x="222" y="1113"/>
                    </a:lnTo>
                    <a:lnTo>
                      <a:pt x="221" y="1117"/>
                    </a:lnTo>
                    <a:lnTo>
                      <a:pt x="222" y="1118"/>
                    </a:lnTo>
                    <a:lnTo>
                      <a:pt x="223" y="1118"/>
                    </a:lnTo>
                    <a:lnTo>
                      <a:pt x="222" y="1116"/>
                    </a:lnTo>
                    <a:lnTo>
                      <a:pt x="223" y="1115"/>
                    </a:lnTo>
                    <a:lnTo>
                      <a:pt x="223" y="1113"/>
                    </a:lnTo>
                    <a:lnTo>
                      <a:pt x="224" y="1113"/>
                    </a:lnTo>
                    <a:lnTo>
                      <a:pt x="225" y="1115"/>
                    </a:lnTo>
                    <a:lnTo>
                      <a:pt x="224" y="1116"/>
                    </a:lnTo>
                    <a:lnTo>
                      <a:pt x="225" y="1121"/>
                    </a:lnTo>
                    <a:lnTo>
                      <a:pt x="224" y="1122"/>
                    </a:lnTo>
                    <a:lnTo>
                      <a:pt x="223" y="1122"/>
                    </a:lnTo>
                    <a:lnTo>
                      <a:pt x="222" y="1124"/>
                    </a:lnTo>
                    <a:lnTo>
                      <a:pt x="220" y="1124"/>
                    </a:lnTo>
                    <a:lnTo>
                      <a:pt x="219" y="1126"/>
                    </a:lnTo>
                    <a:lnTo>
                      <a:pt x="218" y="1126"/>
                    </a:lnTo>
                    <a:lnTo>
                      <a:pt x="217" y="1127"/>
                    </a:lnTo>
                    <a:lnTo>
                      <a:pt x="215" y="1127"/>
                    </a:lnTo>
                    <a:lnTo>
                      <a:pt x="214" y="1126"/>
                    </a:lnTo>
                    <a:lnTo>
                      <a:pt x="213" y="1127"/>
                    </a:lnTo>
                    <a:lnTo>
                      <a:pt x="214" y="1127"/>
                    </a:lnTo>
                    <a:lnTo>
                      <a:pt x="214" y="1127"/>
                    </a:lnTo>
                    <a:lnTo>
                      <a:pt x="215" y="1128"/>
                    </a:lnTo>
                    <a:lnTo>
                      <a:pt x="217" y="1128"/>
                    </a:lnTo>
                    <a:lnTo>
                      <a:pt x="217" y="1129"/>
                    </a:lnTo>
                    <a:lnTo>
                      <a:pt x="215" y="1130"/>
                    </a:lnTo>
                    <a:lnTo>
                      <a:pt x="212" y="1130"/>
                    </a:lnTo>
                    <a:lnTo>
                      <a:pt x="214" y="1132"/>
                    </a:lnTo>
                    <a:lnTo>
                      <a:pt x="210" y="1131"/>
                    </a:lnTo>
                    <a:lnTo>
                      <a:pt x="210" y="1129"/>
                    </a:lnTo>
                    <a:lnTo>
                      <a:pt x="206" y="1128"/>
                    </a:lnTo>
                    <a:lnTo>
                      <a:pt x="206" y="1127"/>
                    </a:lnTo>
                    <a:lnTo>
                      <a:pt x="206" y="1127"/>
                    </a:lnTo>
                    <a:lnTo>
                      <a:pt x="206" y="1127"/>
                    </a:lnTo>
                    <a:lnTo>
                      <a:pt x="204" y="1127"/>
                    </a:lnTo>
                    <a:lnTo>
                      <a:pt x="204" y="1126"/>
                    </a:lnTo>
                    <a:lnTo>
                      <a:pt x="202" y="1126"/>
                    </a:lnTo>
                    <a:lnTo>
                      <a:pt x="202" y="1124"/>
                    </a:lnTo>
                    <a:lnTo>
                      <a:pt x="203" y="1124"/>
                    </a:lnTo>
                    <a:lnTo>
                      <a:pt x="204" y="1124"/>
                    </a:lnTo>
                    <a:lnTo>
                      <a:pt x="204" y="1123"/>
                    </a:lnTo>
                    <a:lnTo>
                      <a:pt x="204" y="1123"/>
                    </a:lnTo>
                    <a:lnTo>
                      <a:pt x="204" y="1122"/>
                    </a:lnTo>
                    <a:lnTo>
                      <a:pt x="206" y="1122"/>
                    </a:lnTo>
                    <a:lnTo>
                      <a:pt x="206" y="1121"/>
                    </a:lnTo>
                    <a:lnTo>
                      <a:pt x="205" y="1121"/>
                    </a:lnTo>
                    <a:lnTo>
                      <a:pt x="205" y="1120"/>
                    </a:lnTo>
                    <a:lnTo>
                      <a:pt x="206" y="1120"/>
                    </a:lnTo>
                    <a:lnTo>
                      <a:pt x="206" y="1120"/>
                    </a:lnTo>
                    <a:lnTo>
                      <a:pt x="207" y="1120"/>
                    </a:lnTo>
                    <a:lnTo>
                      <a:pt x="208" y="1118"/>
                    </a:lnTo>
                    <a:lnTo>
                      <a:pt x="208" y="1117"/>
                    </a:lnTo>
                    <a:lnTo>
                      <a:pt x="207" y="1117"/>
                    </a:lnTo>
                    <a:lnTo>
                      <a:pt x="207" y="1116"/>
                    </a:lnTo>
                    <a:lnTo>
                      <a:pt x="209" y="1115"/>
                    </a:lnTo>
                    <a:lnTo>
                      <a:pt x="210" y="1113"/>
                    </a:lnTo>
                    <a:lnTo>
                      <a:pt x="212" y="1113"/>
                    </a:lnTo>
                    <a:lnTo>
                      <a:pt x="212" y="1111"/>
                    </a:lnTo>
                    <a:lnTo>
                      <a:pt x="214" y="1110"/>
                    </a:lnTo>
                    <a:lnTo>
                      <a:pt x="218" y="1111"/>
                    </a:lnTo>
                    <a:lnTo>
                      <a:pt x="219" y="1111"/>
                    </a:lnTo>
                    <a:lnTo>
                      <a:pt x="218" y="1110"/>
                    </a:lnTo>
                    <a:lnTo>
                      <a:pt x="218" y="1108"/>
                    </a:lnTo>
                    <a:lnTo>
                      <a:pt x="219" y="1108"/>
                    </a:lnTo>
                    <a:lnTo>
                      <a:pt x="220" y="1110"/>
                    </a:lnTo>
                    <a:lnTo>
                      <a:pt x="221" y="1110"/>
                    </a:lnTo>
                    <a:lnTo>
                      <a:pt x="222" y="1108"/>
                    </a:lnTo>
                    <a:lnTo>
                      <a:pt x="223" y="1108"/>
                    </a:lnTo>
                    <a:lnTo>
                      <a:pt x="224" y="1108"/>
                    </a:lnTo>
                    <a:lnTo>
                      <a:pt x="224" y="1108"/>
                    </a:lnTo>
                    <a:close/>
                    <a:moveTo>
                      <a:pt x="141" y="1107"/>
                    </a:moveTo>
                    <a:lnTo>
                      <a:pt x="141" y="1109"/>
                    </a:lnTo>
                    <a:lnTo>
                      <a:pt x="141" y="1110"/>
                    </a:lnTo>
                    <a:lnTo>
                      <a:pt x="140" y="1110"/>
                    </a:lnTo>
                    <a:lnTo>
                      <a:pt x="139" y="1113"/>
                    </a:lnTo>
                    <a:lnTo>
                      <a:pt x="140" y="1113"/>
                    </a:lnTo>
                    <a:lnTo>
                      <a:pt x="140" y="1114"/>
                    </a:lnTo>
                    <a:lnTo>
                      <a:pt x="139" y="1115"/>
                    </a:lnTo>
                    <a:lnTo>
                      <a:pt x="138" y="1118"/>
                    </a:lnTo>
                    <a:lnTo>
                      <a:pt x="135" y="1120"/>
                    </a:lnTo>
                    <a:lnTo>
                      <a:pt x="135" y="1121"/>
                    </a:lnTo>
                    <a:lnTo>
                      <a:pt x="138" y="1121"/>
                    </a:lnTo>
                    <a:lnTo>
                      <a:pt x="139" y="1120"/>
                    </a:lnTo>
                    <a:lnTo>
                      <a:pt x="140" y="1118"/>
                    </a:lnTo>
                    <a:lnTo>
                      <a:pt x="144" y="1118"/>
                    </a:lnTo>
                    <a:lnTo>
                      <a:pt x="144" y="1116"/>
                    </a:lnTo>
                    <a:lnTo>
                      <a:pt x="146" y="1116"/>
                    </a:lnTo>
                    <a:lnTo>
                      <a:pt x="146" y="1116"/>
                    </a:lnTo>
                    <a:lnTo>
                      <a:pt x="149" y="1116"/>
                    </a:lnTo>
                    <a:lnTo>
                      <a:pt x="149" y="1116"/>
                    </a:lnTo>
                    <a:lnTo>
                      <a:pt x="150" y="1117"/>
                    </a:lnTo>
                    <a:lnTo>
                      <a:pt x="151" y="1115"/>
                    </a:lnTo>
                    <a:lnTo>
                      <a:pt x="154" y="1115"/>
                    </a:lnTo>
                    <a:lnTo>
                      <a:pt x="157" y="1117"/>
                    </a:lnTo>
                    <a:lnTo>
                      <a:pt x="158" y="1118"/>
                    </a:lnTo>
                    <a:lnTo>
                      <a:pt x="162" y="1121"/>
                    </a:lnTo>
                    <a:lnTo>
                      <a:pt x="162" y="1123"/>
                    </a:lnTo>
                    <a:lnTo>
                      <a:pt x="164" y="1124"/>
                    </a:lnTo>
                    <a:lnTo>
                      <a:pt x="164" y="1125"/>
                    </a:lnTo>
                    <a:lnTo>
                      <a:pt x="165" y="1125"/>
                    </a:lnTo>
                    <a:lnTo>
                      <a:pt x="165" y="1127"/>
                    </a:lnTo>
                    <a:lnTo>
                      <a:pt x="166" y="1128"/>
                    </a:lnTo>
                    <a:lnTo>
                      <a:pt x="167" y="1127"/>
                    </a:lnTo>
                    <a:lnTo>
                      <a:pt x="171" y="1128"/>
                    </a:lnTo>
                    <a:lnTo>
                      <a:pt x="172" y="1129"/>
                    </a:lnTo>
                    <a:lnTo>
                      <a:pt x="175" y="1130"/>
                    </a:lnTo>
                    <a:lnTo>
                      <a:pt x="175" y="1132"/>
                    </a:lnTo>
                    <a:lnTo>
                      <a:pt x="176" y="1132"/>
                    </a:lnTo>
                    <a:lnTo>
                      <a:pt x="176" y="1129"/>
                    </a:lnTo>
                    <a:lnTo>
                      <a:pt x="176" y="1129"/>
                    </a:lnTo>
                    <a:lnTo>
                      <a:pt x="180" y="1130"/>
                    </a:lnTo>
                    <a:lnTo>
                      <a:pt x="182" y="1131"/>
                    </a:lnTo>
                    <a:lnTo>
                      <a:pt x="182" y="1132"/>
                    </a:lnTo>
                    <a:lnTo>
                      <a:pt x="184" y="1132"/>
                    </a:lnTo>
                    <a:lnTo>
                      <a:pt x="186" y="1134"/>
                    </a:lnTo>
                    <a:lnTo>
                      <a:pt x="188" y="1139"/>
                    </a:lnTo>
                    <a:lnTo>
                      <a:pt x="188" y="1141"/>
                    </a:lnTo>
                    <a:lnTo>
                      <a:pt x="187" y="1141"/>
                    </a:lnTo>
                    <a:lnTo>
                      <a:pt x="187" y="1141"/>
                    </a:lnTo>
                    <a:lnTo>
                      <a:pt x="186" y="1143"/>
                    </a:lnTo>
                    <a:lnTo>
                      <a:pt x="184" y="1143"/>
                    </a:lnTo>
                    <a:lnTo>
                      <a:pt x="184" y="1142"/>
                    </a:lnTo>
                    <a:lnTo>
                      <a:pt x="183" y="1142"/>
                    </a:lnTo>
                    <a:lnTo>
                      <a:pt x="184" y="1141"/>
                    </a:lnTo>
                    <a:lnTo>
                      <a:pt x="184" y="1140"/>
                    </a:lnTo>
                    <a:lnTo>
                      <a:pt x="183" y="1139"/>
                    </a:lnTo>
                    <a:lnTo>
                      <a:pt x="181" y="1139"/>
                    </a:lnTo>
                    <a:lnTo>
                      <a:pt x="180" y="1141"/>
                    </a:lnTo>
                    <a:lnTo>
                      <a:pt x="180" y="1142"/>
                    </a:lnTo>
                    <a:lnTo>
                      <a:pt x="183" y="1144"/>
                    </a:lnTo>
                    <a:lnTo>
                      <a:pt x="184" y="1144"/>
                    </a:lnTo>
                    <a:lnTo>
                      <a:pt x="188" y="1146"/>
                    </a:lnTo>
                    <a:lnTo>
                      <a:pt x="188" y="1147"/>
                    </a:lnTo>
                    <a:lnTo>
                      <a:pt x="190" y="1148"/>
                    </a:lnTo>
                    <a:lnTo>
                      <a:pt x="190" y="1149"/>
                    </a:lnTo>
                    <a:lnTo>
                      <a:pt x="188" y="1149"/>
                    </a:lnTo>
                    <a:lnTo>
                      <a:pt x="188" y="1148"/>
                    </a:lnTo>
                    <a:lnTo>
                      <a:pt x="187" y="1149"/>
                    </a:lnTo>
                    <a:lnTo>
                      <a:pt x="188" y="1149"/>
                    </a:lnTo>
                    <a:lnTo>
                      <a:pt x="190" y="1150"/>
                    </a:lnTo>
                    <a:lnTo>
                      <a:pt x="191" y="1152"/>
                    </a:lnTo>
                    <a:lnTo>
                      <a:pt x="192" y="1151"/>
                    </a:lnTo>
                    <a:lnTo>
                      <a:pt x="192" y="1153"/>
                    </a:lnTo>
                    <a:lnTo>
                      <a:pt x="196" y="1153"/>
                    </a:lnTo>
                    <a:lnTo>
                      <a:pt x="196" y="1154"/>
                    </a:lnTo>
                    <a:lnTo>
                      <a:pt x="197" y="1154"/>
                    </a:lnTo>
                    <a:lnTo>
                      <a:pt x="198" y="1155"/>
                    </a:lnTo>
                    <a:lnTo>
                      <a:pt x="199" y="1155"/>
                    </a:lnTo>
                    <a:lnTo>
                      <a:pt x="200" y="1157"/>
                    </a:lnTo>
                    <a:lnTo>
                      <a:pt x="201" y="1157"/>
                    </a:lnTo>
                    <a:lnTo>
                      <a:pt x="200" y="1158"/>
                    </a:lnTo>
                    <a:lnTo>
                      <a:pt x="201" y="1158"/>
                    </a:lnTo>
                    <a:lnTo>
                      <a:pt x="201" y="1160"/>
                    </a:lnTo>
                    <a:lnTo>
                      <a:pt x="200" y="1161"/>
                    </a:lnTo>
                    <a:lnTo>
                      <a:pt x="197" y="1161"/>
                    </a:lnTo>
                    <a:lnTo>
                      <a:pt x="195" y="1163"/>
                    </a:lnTo>
                    <a:lnTo>
                      <a:pt x="193" y="1162"/>
                    </a:lnTo>
                    <a:lnTo>
                      <a:pt x="193" y="1161"/>
                    </a:lnTo>
                    <a:lnTo>
                      <a:pt x="193" y="1161"/>
                    </a:lnTo>
                    <a:lnTo>
                      <a:pt x="192" y="1159"/>
                    </a:lnTo>
                    <a:lnTo>
                      <a:pt x="189" y="1160"/>
                    </a:lnTo>
                    <a:lnTo>
                      <a:pt x="188" y="1159"/>
                    </a:lnTo>
                    <a:lnTo>
                      <a:pt x="187" y="1159"/>
                    </a:lnTo>
                    <a:lnTo>
                      <a:pt x="186" y="1159"/>
                    </a:lnTo>
                    <a:lnTo>
                      <a:pt x="186" y="1160"/>
                    </a:lnTo>
                    <a:lnTo>
                      <a:pt x="188" y="1160"/>
                    </a:lnTo>
                    <a:lnTo>
                      <a:pt x="189" y="1161"/>
                    </a:lnTo>
                    <a:lnTo>
                      <a:pt x="189" y="1162"/>
                    </a:lnTo>
                    <a:lnTo>
                      <a:pt x="192" y="1163"/>
                    </a:lnTo>
                    <a:lnTo>
                      <a:pt x="193" y="1164"/>
                    </a:lnTo>
                    <a:lnTo>
                      <a:pt x="194" y="1164"/>
                    </a:lnTo>
                    <a:lnTo>
                      <a:pt x="196" y="1163"/>
                    </a:lnTo>
                    <a:lnTo>
                      <a:pt x="197" y="1162"/>
                    </a:lnTo>
                    <a:lnTo>
                      <a:pt x="201" y="1162"/>
                    </a:lnTo>
                    <a:lnTo>
                      <a:pt x="201" y="1163"/>
                    </a:lnTo>
                    <a:lnTo>
                      <a:pt x="202" y="1163"/>
                    </a:lnTo>
                    <a:lnTo>
                      <a:pt x="202" y="1162"/>
                    </a:lnTo>
                    <a:lnTo>
                      <a:pt x="202" y="1162"/>
                    </a:lnTo>
                    <a:lnTo>
                      <a:pt x="202" y="1160"/>
                    </a:lnTo>
                    <a:lnTo>
                      <a:pt x="204" y="1161"/>
                    </a:lnTo>
                    <a:lnTo>
                      <a:pt x="204" y="1160"/>
                    </a:lnTo>
                    <a:lnTo>
                      <a:pt x="206" y="1160"/>
                    </a:lnTo>
                    <a:lnTo>
                      <a:pt x="207" y="1159"/>
                    </a:lnTo>
                    <a:lnTo>
                      <a:pt x="208" y="1159"/>
                    </a:lnTo>
                    <a:lnTo>
                      <a:pt x="209" y="1158"/>
                    </a:lnTo>
                    <a:lnTo>
                      <a:pt x="209" y="1159"/>
                    </a:lnTo>
                    <a:lnTo>
                      <a:pt x="210" y="1158"/>
                    </a:lnTo>
                    <a:lnTo>
                      <a:pt x="212" y="1158"/>
                    </a:lnTo>
                    <a:lnTo>
                      <a:pt x="212" y="1158"/>
                    </a:lnTo>
                    <a:lnTo>
                      <a:pt x="212" y="1158"/>
                    </a:lnTo>
                    <a:lnTo>
                      <a:pt x="212" y="1159"/>
                    </a:lnTo>
                    <a:lnTo>
                      <a:pt x="211" y="1160"/>
                    </a:lnTo>
                    <a:lnTo>
                      <a:pt x="211" y="1160"/>
                    </a:lnTo>
                    <a:lnTo>
                      <a:pt x="210" y="1160"/>
                    </a:lnTo>
                    <a:lnTo>
                      <a:pt x="209" y="1162"/>
                    </a:lnTo>
                    <a:lnTo>
                      <a:pt x="209" y="1166"/>
                    </a:lnTo>
                    <a:lnTo>
                      <a:pt x="208" y="1165"/>
                    </a:lnTo>
                    <a:lnTo>
                      <a:pt x="207" y="1167"/>
                    </a:lnTo>
                    <a:lnTo>
                      <a:pt x="208" y="1167"/>
                    </a:lnTo>
                    <a:lnTo>
                      <a:pt x="208" y="1167"/>
                    </a:lnTo>
                    <a:lnTo>
                      <a:pt x="207" y="1167"/>
                    </a:lnTo>
                    <a:lnTo>
                      <a:pt x="207" y="1168"/>
                    </a:lnTo>
                    <a:lnTo>
                      <a:pt x="206" y="1167"/>
                    </a:lnTo>
                    <a:lnTo>
                      <a:pt x="204" y="1169"/>
                    </a:lnTo>
                    <a:lnTo>
                      <a:pt x="204" y="1169"/>
                    </a:lnTo>
                    <a:lnTo>
                      <a:pt x="206" y="1170"/>
                    </a:lnTo>
                    <a:lnTo>
                      <a:pt x="205" y="1171"/>
                    </a:lnTo>
                    <a:lnTo>
                      <a:pt x="204" y="1171"/>
                    </a:lnTo>
                    <a:lnTo>
                      <a:pt x="203" y="1170"/>
                    </a:lnTo>
                    <a:lnTo>
                      <a:pt x="202" y="1171"/>
                    </a:lnTo>
                    <a:lnTo>
                      <a:pt x="199" y="1171"/>
                    </a:lnTo>
                    <a:lnTo>
                      <a:pt x="198" y="1173"/>
                    </a:lnTo>
                    <a:lnTo>
                      <a:pt x="196" y="1173"/>
                    </a:lnTo>
                    <a:lnTo>
                      <a:pt x="196" y="1175"/>
                    </a:lnTo>
                    <a:lnTo>
                      <a:pt x="193" y="1176"/>
                    </a:lnTo>
                    <a:lnTo>
                      <a:pt x="189" y="1173"/>
                    </a:lnTo>
                    <a:lnTo>
                      <a:pt x="189" y="1174"/>
                    </a:lnTo>
                    <a:lnTo>
                      <a:pt x="189" y="1176"/>
                    </a:lnTo>
                    <a:lnTo>
                      <a:pt x="190" y="1176"/>
                    </a:lnTo>
                    <a:lnTo>
                      <a:pt x="190" y="1177"/>
                    </a:lnTo>
                    <a:lnTo>
                      <a:pt x="187" y="1177"/>
                    </a:lnTo>
                    <a:lnTo>
                      <a:pt x="187" y="1176"/>
                    </a:lnTo>
                    <a:lnTo>
                      <a:pt x="186" y="1176"/>
                    </a:lnTo>
                    <a:lnTo>
                      <a:pt x="185" y="1176"/>
                    </a:lnTo>
                    <a:lnTo>
                      <a:pt x="186" y="1173"/>
                    </a:lnTo>
                    <a:lnTo>
                      <a:pt x="184" y="1173"/>
                    </a:lnTo>
                    <a:lnTo>
                      <a:pt x="183" y="1173"/>
                    </a:lnTo>
                    <a:lnTo>
                      <a:pt x="182" y="1173"/>
                    </a:lnTo>
                    <a:lnTo>
                      <a:pt x="177" y="1170"/>
                    </a:lnTo>
                    <a:lnTo>
                      <a:pt x="176" y="1168"/>
                    </a:lnTo>
                    <a:lnTo>
                      <a:pt x="175" y="1169"/>
                    </a:lnTo>
                    <a:lnTo>
                      <a:pt x="177" y="1170"/>
                    </a:lnTo>
                    <a:lnTo>
                      <a:pt x="177" y="1171"/>
                    </a:lnTo>
                    <a:lnTo>
                      <a:pt x="180" y="1171"/>
                    </a:lnTo>
                    <a:lnTo>
                      <a:pt x="181" y="1173"/>
                    </a:lnTo>
                    <a:lnTo>
                      <a:pt x="183" y="1173"/>
                    </a:lnTo>
                    <a:lnTo>
                      <a:pt x="183" y="1174"/>
                    </a:lnTo>
                    <a:lnTo>
                      <a:pt x="184" y="1175"/>
                    </a:lnTo>
                    <a:lnTo>
                      <a:pt x="184" y="1176"/>
                    </a:lnTo>
                    <a:lnTo>
                      <a:pt x="185" y="1177"/>
                    </a:lnTo>
                    <a:lnTo>
                      <a:pt x="187" y="1178"/>
                    </a:lnTo>
                    <a:lnTo>
                      <a:pt x="186" y="1179"/>
                    </a:lnTo>
                    <a:lnTo>
                      <a:pt x="186" y="1180"/>
                    </a:lnTo>
                    <a:lnTo>
                      <a:pt x="187" y="1180"/>
                    </a:lnTo>
                    <a:lnTo>
                      <a:pt x="192" y="1179"/>
                    </a:lnTo>
                    <a:lnTo>
                      <a:pt x="194" y="1180"/>
                    </a:lnTo>
                    <a:lnTo>
                      <a:pt x="194" y="1181"/>
                    </a:lnTo>
                    <a:lnTo>
                      <a:pt x="195" y="1181"/>
                    </a:lnTo>
                    <a:lnTo>
                      <a:pt x="196" y="1181"/>
                    </a:lnTo>
                    <a:lnTo>
                      <a:pt x="196" y="1181"/>
                    </a:lnTo>
                    <a:lnTo>
                      <a:pt x="197" y="1181"/>
                    </a:lnTo>
                    <a:lnTo>
                      <a:pt x="198" y="1180"/>
                    </a:lnTo>
                    <a:lnTo>
                      <a:pt x="198" y="1179"/>
                    </a:lnTo>
                    <a:lnTo>
                      <a:pt x="197" y="1178"/>
                    </a:lnTo>
                    <a:lnTo>
                      <a:pt x="197" y="1178"/>
                    </a:lnTo>
                    <a:lnTo>
                      <a:pt x="196" y="1179"/>
                    </a:lnTo>
                    <a:lnTo>
                      <a:pt x="195" y="1179"/>
                    </a:lnTo>
                    <a:lnTo>
                      <a:pt x="194" y="1179"/>
                    </a:lnTo>
                    <a:lnTo>
                      <a:pt x="193" y="1178"/>
                    </a:lnTo>
                    <a:lnTo>
                      <a:pt x="194" y="1176"/>
                    </a:lnTo>
                    <a:lnTo>
                      <a:pt x="197" y="1176"/>
                    </a:lnTo>
                    <a:lnTo>
                      <a:pt x="198" y="1175"/>
                    </a:lnTo>
                    <a:lnTo>
                      <a:pt x="200" y="1176"/>
                    </a:lnTo>
                    <a:lnTo>
                      <a:pt x="200" y="1179"/>
                    </a:lnTo>
                    <a:lnTo>
                      <a:pt x="201" y="1179"/>
                    </a:lnTo>
                    <a:lnTo>
                      <a:pt x="201" y="1180"/>
                    </a:lnTo>
                    <a:lnTo>
                      <a:pt x="199" y="1180"/>
                    </a:lnTo>
                    <a:lnTo>
                      <a:pt x="198" y="1181"/>
                    </a:lnTo>
                    <a:lnTo>
                      <a:pt x="198" y="1183"/>
                    </a:lnTo>
                    <a:lnTo>
                      <a:pt x="199" y="1183"/>
                    </a:lnTo>
                    <a:lnTo>
                      <a:pt x="200" y="1184"/>
                    </a:lnTo>
                    <a:lnTo>
                      <a:pt x="201" y="1183"/>
                    </a:lnTo>
                    <a:lnTo>
                      <a:pt x="202" y="1179"/>
                    </a:lnTo>
                    <a:lnTo>
                      <a:pt x="204" y="1180"/>
                    </a:lnTo>
                    <a:lnTo>
                      <a:pt x="207" y="1180"/>
                    </a:lnTo>
                    <a:lnTo>
                      <a:pt x="207" y="1181"/>
                    </a:lnTo>
                    <a:lnTo>
                      <a:pt x="209" y="1182"/>
                    </a:lnTo>
                    <a:lnTo>
                      <a:pt x="210" y="1184"/>
                    </a:lnTo>
                    <a:lnTo>
                      <a:pt x="210" y="1184"/>
                    </a:lnTo>
                    <a:lnTo>
                      <a:pt x="209" y="1184"/>
                    </a:lnTo>
                    <a:lnTo>
                      <a:pt x="209" y="1184"/>
                    </a:lnTo>
                    <a:lnTo>
                      <a:pt x="207" y="1184"/>
                    </a:lnTo>
                    <a:lnTo>
                      <a:pt x="209" y="1185"/>
                    </a:lnTo>
                    <a:lnTo>
                      <a:pt x="208" y="1186"/>
                    </a:lnTo>
                    <a:lnTo>
                      <a:pt x="208" y="1187"/>
                    </a:lnTo>
                    <a:lnTo>
                      <a:pt x="208" y="1187"/>
                    </a:lnTo>
                    <a:lnTo>
                      <a:pt x="208" y="1189"/>
                    </a:lnTo>
                    <a:lnTo>
                      <a:pt x="208" y="1189"/>
                    </a:lnTo>
                    <a:lnTo>
                      <a:pt x="208" y="1190"/>
                    </a:lnTo>
                    <a:lnTo>
                      <a:pt x="210" y="1191"/>
                    </a:lnTo>
                    <a:lnTo>
                      <a:pt x="209" y="1193"/>
                    </a:lnTo>
                    <a:lnTo>
                      <a:pt x="209" y="1197"/>
                    </a:lnTo>
                    <a:lnTo>
                      <a:pt x="210" y="1197"/>
                    </a:lnTo>
                    <a:lnTo>
                      <a:pt x="211" y="1198"/>
                    </a:lnTo>
                    <a:lnTo>
                      <a:pt x="211" y="1197"/>
                    </a:lnTo>
                    <a:lnTo>
                      <a:pt x="212" y="1197"/>
                    </a:lnTo>
                    <a:lnTo>
                      <a:pt x="214" y="1197"/>
                    </a:lnTo>
                    <a:lnTo>
                      <a:pt x="215" y="1196"/>
                    </a:lnTo>
                    <a:lnTo>
                      <a:pt x="215" y="1195"/>
                    </a:lnTo>
                    <a:lnTo>
                      <a:pt x="217" y="1195"/>
                    </a:lnTo>
                    <a:lnTo>
                      <a:pt x="217" y="1195"/>
                    </a:lnTo>
                    <a:lnTo>
                      <a:pt x="218" y="1195"/>
                    </a:lnTo>
                    <a:lnTo>
                      <a:pt x="218" y="1195"/>
                    </a:lnTo>
                    <a:lnTo>
                      <a:pt x="220" y="1195"/>
                    </a:lnTo>
                    <a:lnTo>
                      <a:pt x="221" y="1197"/>
                    </a:lnTo>
                    <a:lnTo>
                      <a:pt x="222" y="1199"/>
                    </a:lnTo>
                    <a:lnTo>
                      <a:pt x="222" y="1199"/>
                    </a:lnTo>
                    <a:lnTo>
                      <a:pt x="223" y="1201"/>
                    </a:lnTo>
                    <a:lnTo>
                      <a:pt x="222" y="1202"/>
                    </a:lnTo>
                    <a:lnTo>
                      <a:pt x="221" y="1202"/>
                    </a:lnTo>
                    <a:lnTo>
                      <a:pt x="220" y="1203"/>
                    </a:lnTo>
                    <a:lnTo>
                      <a:pt x="219" y="1203"/>
                    </a:lnTo>
                    <a:lnTo>
                      <a:pt x="219" y="1204"/>
                    </a:lnTo>
                    <a:lnTo>
                      <a:pt x="218" y="1204"/>
                    </a:lnTo>
                    <a:lnTo>
                      <a:pt x="218" y="1206"/>
                    </a:lnTo>
                    <a:lnTo>
                      <a:pt x="219" y="1207"/>
                    </a:lnTo>
                    <a:lnTo>
                      <a:pt x="220" y="1208"/>
                    </a:lnTo>
                    <a:lnTo>
                      <a:pt x="219" y="1208"/>
                    </a:lnTo>
                    <a:lnTo>
                      <a:pt x="219" y="1209"/>
                    </a:lnTo>
                    <a:lnTo>
                      <a:pt x="219" y="1211"/>
                    </a:lnTo>
                    <a:lnTo>
                      <a:pt x="218" y="1211"/>
                    </a:lnTo>
                    <a:lnTo>
                      <a:pt x="219" y="1213"/>
                    </a:lnTo>
                    <a:lnTo>
                      <a:pt x="218" y="1215"/>
                    </a:lnTo>
                    <a:lnTo>
                      <a:pt x="217" y="1216"/>
                    </a:lnTo>
                    <a:lnTo>
                      <a:pt x="216" y="1217"/>
                    </a:lnTo>
                    <a:lnTo>
                      <a:pt x="215" y="1216"/>
                    </a:lnTo>
                    <a:lnTo>
                      <a:pt x="214" y="1216"/>
                    </a:lnTo>
                    <a:lnTo>
                      <a:pt x="214" y="1217"/>
                    </a:lnTo>
                    <a:lnTo>
                      <a:pt x="212" y="1218"/>
                    </a:lnTo>
                    <a:lnTo>
                      <a:pt x="210" y="1217"/>
                    </a:lnTo>
                    <a:lnTo>
                      <a:pt x="209" y="1218"/>
                    </a:lnTo>
                    <a:lnTo>
                      <a:pt x="208" y="1216"/>
                    </a:lnTo>
                    <a:lnTo>
                      <a:pt x="207" y="1215"/>
                    </a:lnTo>
                    <a:lnTo>
                      <a:pt x="206" y="1215"/>
                    </a:lnTo>
                    <a:lnTo>
                      <a:pt x="206" y="1216"/>
                    </a:lnTo>
                    <a:lnTo>
                      <a:pt x="206" y="1218"/>
                    </a:lnTo>
                    <a:lnTo>
                      <a:pt x="204" y="1219"/>
                    </a:lnTo>
                    <a:lnTo>
                      <a:pt x="205" y="1220"/>
                    </a:lnTo>
                    <a:lnTo>
                      <a:pt x="204" y="1221"/>
                    </a:lnTo>
                    <a:lnTo>
                      <a:pt x="203" y="1223"/>
                    </a:lnTo>
                    <a:lnTo>
                      <a:pt x="203" y="1222"/>
                    </a:lnTo>
                    <a:lnTo>
                      <a:pt x="201" y="1223"/>
                    </a:lnTo>
                    <a:lnTo>
                      <a:pt x="202" y="1224"/>
                    </a:lnTo>
                    <a:lnTo>
                      <a:pt x="202" y="1225"/>
                    </a:lnTo>
                    <a:lnTo>
                      <a:pt x="201" y="1225"/>
                    </a:lnTo>
                    <a:lnTo>
                      <a:pt x="201" y="1226"/>
                    </a:lnTo>
                    <a:lnTo>
                      <a:pt x="200" y="1227"/>
                    </a:lnTo>
                    <a:lnTo>
                      <a:pt x="197" y="1230"/>
                    </a:lnTo>
                    <a:lnTo>
                      <a:pt x="197" y="1231"/>
                    </a:lnTo>
                    <a:lnTo>
                      <a:pt x="194" y="1233"/>
                    </a:lnTo>
                    <a:lnTo>
                      <a:pt x="194" y="1234"/>
                    </a:lnTo>
                    <a:lnTo>
                      <a:pt x="199" y="1236"/>
                    </a:lnTo>
                    <a:lnTo>
                      <a:pt x="199" y="1237"/>
                    </a:lnTo>
                    <a:lnTo>
                      <a:pt x="197" y="1237"/>
                    </a:lnTo>
                    <a:lnTo>
                      <a:pt x="197" y="1236"/>
                    </a:lnTo>
                    <a:lnTo>
                      <a:pt x="196" y="1236"/>
                    </a:lnTo>
                    <a:lnTo>
                      <a:pt x="196" y="1237"/>
                    </a:lnTo>
                    <a:lnTo>
                      <a:pt x="197" y="1238"/>
                    </a:lnTo>
                    <a:lnTo>
                      <a:pt x="198" y="1243"/>
                    </a:lnTo>
                    <a:lnTo>
                      <a:pt x="196" y="1243"/>
                    </a:lnTo>
                    <a:lnTo>
                      <a:pt x="193" y="1245"/>
                    </a:lnTo>
                    <a:lnTo>
                      <a:pt x="193" y="1246"/>
                    </a:lnTo>
                    <a:lnTo>
                      <a:pt x="192" y="1246"/>
                    </a:lnTo>
                    <a:lnTo>
                      <a:pt x="192" y="1247"/>
                    </a:lnTo>
                    <a:lnTo>
                      <a:pt x="192" y="1248"/>
                    </a:lnTo>
                    <a:lnTo>
                      <a:pt x="192" y="1248"/>
                    </a:lnTo>
                    <a:lnTo>
                      <a:pt x="192" y="1249"/>
                    </a:lnTo>
                    <a:lnTo>
                      <a:pt x="191" y="1250"/>
                    </a:lnTo>
                    <a:lnTo>
                      <a:pt x="191" y="1252"/>
                    </a:lnTo>
                    <a:lnTo>
                      <a:pt x="192" y="1252"/>
                    </a:lnTo>
                    <a:lnTo>
                      <a:pt x="193" y="1252"/>
                    </a:lnTo>
                    <a:lnTo>
                      <a:pt x="193" y="1253"/>
                    </a:lnTo>
                    <a:lnTo>
                      <a:pt x="192" y="1254"/>
                    </a:lnTo>
                    <a:lnTo>
                      <a:pt x="191" y="1254"/>
                    </a:lnTo>
                    <a:lnTo>
                      <a:pt x="190" y="1254"/>
                    </a:lnTo>
                    <a:lnTo>
                      <a:pt x="190" y="1256"/>
                    </a:lnTo>
                    <a:lnTo>
                      <a:pt x="191" y="1259"/>
                    </a:lnTo>
                    <a:lnTo>
                      <a:pt x="191" y="1260"/>
                    </a:lnTo>
                    <a:lnTo>
                      <a:pt x="191" y="1262"/>
                    </a:lnTo>
                    <a:lnTo>
                      <a:pt x="189" y="1262"/>
                    </a:lnTo>
                    <a:lnTo>
                      <a:pt x="188" y="1262"/>
                    </a:lnTo>
                    <a:lnTo>
                      <a:pt x="187" y="1263"/>
                    </a:lnTo>
                    <a:lnTo>
                      <a:pt x="186" y="1263"/>
                    </a:lnTo>
                    <a:lnTo>
                      <a:pt x="185" y="1264"/>
                    </a:lnTo>
                    <a:lnTo>
                      <a:pt x="184" y="1264"/>
                    </a:lnTo>
                    <a:lnTo>
                      <a:pt x="183" y="1263"/>
                    </a:lnTo>
                    <a:lnTo>
                      <a:pt x="182" y="1263"/>
                    </a:lnTo>
                    <a:lnTo>
                      <a:pt x="182" y="1263"/>
                    </a:lnTo>
                    <a:lnTo>
                      <a:pt x="182" y="1262"/>
                    </a:lnTo>
                    <a:lnTo>
                      <a:pt x="181" y="1262"/>
                    </a:lnTo>
                    <a:lnTo>
                      <a:pt x="180" y="1264"/>
                    </a:lnTo>
                    <a:lnTo>
                      <a:pt x="181" y="1265"/>
                    </a:lnTo>
                    <a:lnTo>
                      <a:pt x="180" y="1265"/>
                    </a:lnTo>
                    <a:lnTo>
                      <a:pt x="178" y="1264"/>
                    </a:lnTo>
                    <a:lnTo>
                      <a:pt x="177" y="1264"/>
                    </a:lnTo>
                    <a:lnTo>
                      <a:pt x="175" y="1263"/>
                    </a:lnTo>
                    <a:lnTo>
                      <a:pt x="171" y="1262"/>
                    </a:lnTo>
                    <a:lnTo>
                      <a:pt x="170" y="1261"/>
                    </a:lnTo>
                    <a:lnTo>
                      <a:pt x="170" y="1258"/>
                    </a:lnTo>
                    <a:lnTo>
                      <a:pt x="171" y="1258"/>
                    </a:lnTo>
                    <a:lnTo>
                      <a:pt x="171" y="1259"/>
                    </a:lnTo>
                    <a:lnTo>
                      <a:pt x="172" y="1259"/>
                    </a:lnTo>
                    <a:lnTo>
                      <a:pt x="172" y="1258"/>
                    </a:lnTo>
                    <a:lnTo>
                      <a:pt x="170" y="1257"/>
                    </a:lnTo>
                    <a:lnTo>
                      <a:pt x="170" y="1256"/>
                    </a:lnTo>
                    <a:lnTo>
                      <a:pt x="170" y="1254"/>
                    </a:lnTo>
                    <a:lnTo>
                      <a:pt x="170" y="1254"/>
                    </a:lnTo>
                    <a:lnTo>
                      <a:pt x="168" y="1255"/>
                    </a:lnTo>
                    <a:lnTo>
                      <a:pt x="169" y="1256"/>
                    </a:lnTo>
                    <a:lnTo>
                      <a:pt x="168" y="1257"/>
                    </a:lnTo>
                    <a:lnTo>
                      <a:pt x="167" y="1256"/>
                    </a:lnTo>
                    <a:lnTo>
                      <a:pt x="166" y="1254"/>
                    </a:lnTo>
                    <a:lnTo>
                      <a:pt x="165" y="1254"/>
                    </a:lnTo>
                    <a:lnTo>
                      <a:pt x="163" y="1254"/>
                    </a:lnTo>
                    <a:lnTo>
                      <a:pt x="162" y="1257"/>
                    </a:lnTo>
                    <a:lnTo>
                      <a:pt x="161" y="1257"/>
                    </a:lnTo>
                    <a:lnTo>
                      <a:pt x="160" y="1257"/>
                    </a:lnTo>
                    <a:lnTo>
                      <a:pt x="160" y="1257"/>
                    </a:lnTo>
                    <a:lnTo>
                      <a:pt x="159" y="1258"/>
                    </a:lnTo>
                    <a:lnTo>
                      <a:pt x="155" y="1258"/>
                    </a:lnTo>
                    <a:lnTo>
                      <a:pt x="155" y="1257"/>
                    </a:lnTo>
                    <a:lnTo>
                      <a:pt x="154" y="1254"/>
                    </a:lnTo>
                    <a:lnTo>
                      <a:pt x="151" y="1253"/>
                    </a:lnTo>
                    <a:lnTo>
                      <a:pt x="151" y="1254"/>
                    </a:lnTo>
                    <a:lnTo>
                      <a:pt x="151" y="1256"/>
                    </a:lnTo>
                    <a:lnTo>
                      <a:pt x="151" y="1257"/>
                    </a:lnTo>
                    <a:lnTo>
                      <a:pt x="151" y="1258"/>
                    </a:lnTo>
                    <a:lnTo>
                      <a:pt x="151" y="1259"/>
                    </a:lnTo>
                    <a:lnTo>
                      <a:pt x="152" y="1259"/>
                    </a:lnTo>
                    <a:lnTo>
                      <a:pt x="152" y="1260"/>
                    </a:lnTo>
                    <a:lnTo>
                      <a:pt x="155" y="1261"/>
                    </a:lnTo>
                    <a:lnTo>
                      <a:pt x="155" y="1263"/>
                    </a:lnTo>
                    <a:lnTo>
                      <a:pt x="155" y="1263"/>
                    </a:lnTo>
                    <a:lnTo>
                      <a:pt x="156" y="1260"/>
                    </a:lnTo>
                    <a:lnTo>
                      <a:pt x="157" y="1260"/>
                    </a:lnTo>
                    <a:lnTo>
                      <a:pt x="157" y="1262"/>
                    </a:lnTo>
                    <a:lnTo>
                      <a:pt x="159" y="1262"/>
                    </a:lnTo>
                    <a:lnTo>
                      <a:pt x="159" y="1261"/>
                    </a:lnTo>
                    <a:lnTo>
                      <a:pt x="160" y="1261"/>
                    </a:lnTo>
                    <a:lnTo>
                      <a:pt x="161" y="1259"/>
                    </a:lnTo>
                    <a:lnTo>
                      <a:pt x="163" y="1259"/>
                    </a:lnTo>
                    <a:lnTo>
                      <a:pt x="163" y="1258"/>
                    </a:lnTo>
                    <a:lnTo>
                      <a:pt x="168" y="1258"/>
                    </a:lnTo>
                    <a:lnTo>
                      <a:pt x="169" y="1259"/>
                    </a:lnTo>
                    <a:lnTo>
                      <a:pt x="169" y="1261"/>
                    </a:lnTo>
                    <a:lnTo>
                      <a:pt x="168" y="1262"/>
                    </a:lnTo>
                    <a:lnTo>
                      <a:pt x="170" y="1264"/>
                    </a:lnTo>
                    <a:lnTo>
                      <a:pt x="173" y="1264"/>
                    </a:lnTo>
                    <a:lnTo>
                      <a:pt x="173" y="1265"/>
                    </a:lnTo>
                    <a:lnTo>
                      <a:pt x="171" y="1265"/>
                    </a:lnTo>
                    <a:lnTo>
                      <a:pt x="171" y="1265"/>
                    </a:lnTo>
                    <a:lnTo>
                      <a:pt x="171" y="1267"/>
                    </a:lnTo>
                    <a:lnTo>
                      <a:pt x="172" y="1267"/>
                    </a:lnTo>
                    <a:lnTo>
                      <a:pt x="172" y="1269"/>
                    </a:lnTo>
                    <a:lnTo>
                      <a:pt x="174" y="1269"/>
                    </a:lnTo>
                    <a:lnTo>
                      <a:pt x="177" y="1272"/>
                    </a:lnTo>
                    <a:lnTo>
                      <a:pt x="182" y="1269"/>
                    </a:lnTo>
                    <a:lnTo>
                      <a:pt x="184" y="1269"/>
                    </a:lnTo>
                    <a:lnTo>
                      <a:pt x="186" y="1272"/>
                    </a:lnTo>
                    <a:lnTo>
                      <a:pt x="186" y="1274"/>
                    </a:lnTo>
                    <a:lnTo>
                      <a:pt x="188" y="1274"/>
                    </a:lnTo>
                    <a:lnTo>
                      <a:pt x="189" y="1275"/>
                    </a:lnTo>
                    <a:lnTo>
                      <a:pt x="191" y="1276"/>
                    </a:lnTo>
                    <a:lnTo>
                      <a:pt x="190" y="1277"/>
                    </a:lnTo>
                    <a:lnTo>
                      <a:pt x="191" y="1278"/>
                    </a:lnTo>
                    <a:lnTo>
                      <a:pt x="190" y="1279"/>
                    </a:lnTo>
                    <a:lnTo>
                      <a:pt x="190" y="1280"/>
                    </a:lnTo>
                    <a:lnTo>
                      <a:pt x="189" y="1280"/>
                    </a:lnTo>
                    <a:lnTo>
                      <a:pt x="188" y="1286"/>
                    </a:lnTo>
                    <a:lnTo>
                      <a:pt x="190" y="1287"/>
                    </a:lnTo>
                    <a:lnTo>
                      <a:pt x="189" y="1288"/>
                    </a:lnTo>
                    <a:lnTo>
                      <a:pt x="190" y="1288"/>
                    </a:lnTo>
                    <a:lnTo>
                      <a:pt x="191" y="1289"/>
                    </a:lnTo>
                    <a:lnTo>
                      <a:pt x="192" y="1289"/>
                    </a:lnTo>
                    <a:lnTo>
                      <a:pt x="193" y="1292"/>
                    </a:lnTo>
                    <a:lnTo>
                      <a:pt x="192" y="1293"/>
                    </a:lnTo>
                    <a:lnTo>
                      <a:pt x="194" y="1295"/>
                    </a:lnTo>
                    <a:lnTo>
                      <a:pt x="196" y="1296"/>
                    </a:lnTo>
                    <a:lnTo>
                      <a:pt x="196" y="1299"/>
                    </a:lnTo>
                    <a:lnTo>
                      <a:pt x="196" y="1300"/>
                    </a:lnTo>
                    <a:lnTo>
                      <a:pt x="196" y="1301"/>
                    </a:lnTo>
                    <a:lnTo>
                      <a:pt x="196" y="1304"/>
                    </a:lnTo>
                    <a:lnTo>
                      <a:pt x="196" y="1305"/>
                    </a:lnTo>
                    <a:lnTo>
                      <a:pt x="197" y="1306"/>
                    </a:lnTo>
                    <a:lnTo>
                      <a:pt x="197" y="1308"/>
                    </a:lnTo>
                    <a:lnTo>
                      <a:pt x="196" y="1308"/>
                    </a:lnTo>
                    <a:lnTo>
                      <a:pt x="197" y="1310"/>
                    </a:lnTo>
                    <a:lnTo>
                      <a:pt x="196" y="1310"/>
                    </a:lnTo>
                    <a:lnTo>
                      <a:pt x="197" y="1311"/>
                    </a:lnTo>
                    <a:lnTo>
                      <a:pt x="198" y="1311"/>
                    </a:lnTo>
                    <a:lnTo>
                      <a:pt x="198" y="1312"/>
                    </a:lnTo>
                    <a:lnTo>
                      <a:pt x="197" y="1313"/>
                    </a:lnTo>
                    <a:lnTo>
                      <a:pt x="197" y="1314"/>
                    </a:lnTo>
                    <a:lnTo>
                      <a:pt x="196" y="1314"/>
                    </a:lnTo>
                    <a:lnTo>
                      <a:pt x="196" y="1315"/>
                    </a:lnTo>
                    <a:lnTo>
                      <a:pt x="194" y="1316"/>
                    </a:lnTo>
                    <a:lnTo>
                      <a:pt x="193" y="1316"/>
                    </a:lnTo>
                    <a:lnTo>
                      <a:pt x="192" y="1317"/>
                    </a:lnTo>
                    <a:lnTo>
                      <a:pt x="193" y="1321"/>
                    </a:lnTo>
                    <a:lnTo>
                      <a:pt x="192" y="1321"/>
                    </a:lnTo>
                    <a:lnTo>
                      <a:pt x="192" y="1322"/>
                    </a:lnTo>
                    <a:lnTo>
                      <a:pt x="190" y="1322"/>
                    </a:lnTo>
                    <a:lnTo>
                      <a:pt x="187" y="1324"/>
                    </a:lnTo>
                    <a:lnTo>
                      <a:pt x="183" y="1323"/>
                    </a:lnTo>
                    <a:lnTo>
                      <a:pt x="179" y="1323"/>
                    </a:lnTo>
                    <a:lnTo>
                      <a:pt x="172" y="1318"/>
                    </a:lnTo>
                    <a:lnTo>
                      <a:pt x="170" y="1318"/>
                    </a:lnTo>
                    <a:lnTo>
                      <a:pt x="170" y="1319"/>
                    </a:lnTo>
                    <a:lnTo>
                      <a:pt x="170" y="1320"/>
                    </a:lnTo>
                    <a:lnTo>
                      <a:pt x="171" y="1320"/>
                    </a:lnTo>
                    <a:lnTo>
                      <a:pt x="172" y="1321"/>
                    </a:lnTo>
                    <a:lnTo>
                      <a:pt x="171" y="1323"/>
                    </a:lnTo>
                    <a:lnTo>
                      <a:pt x="172" y="1325"/>
                    </a:lnTo>
                    <a:lnTo>
                      <a:pt x="171" y="1325"/>
                    </a:lnTo>
                    <a:lnTo>
                      <a:pt x="169" y="1325"/>
                    </a:lnTo>
                    <a:lnTo>
                      <a:pt x="168" y="1325"/>
                    </a:lnTo>
                    <a:lnTo>
                      <a:pt x="167" y="1325"/>
                    </a:lnTo>
                    <a:lnTo>
                      <a:pt x="167" y="1323"/>
                    </a:lnTo>
                    <a:lnTo>
                      <a:pt x="166" y="1323"/>
                    </a:lnTo>
                    <a:lnTo>
                      <a:pt x="165" y="1322"/>
                    </a:lnTo>
                    <a:lnTo>
                      <a:pt x="163" y="1323"/>
                    </a:lnTo>
                    <a:lnTo>
                      <a:pt x="161" y="1322"/>
                    </a:lnTo>
                    <a:lnTo>
                      <a:pt x="161" y="1321"/>
                    </a:lnTo>
                    <a:lnTo>
                      <a:pt x="161" y="1321"/>
                    </a:lnTo>
                    <a:lnTo>
                      <a:pt x="161" y="1322"/>
                    </a:lnTo>
                    <a:lnTo>
                      <a:pt x="160" y="1323"/>
                    </a:lnTo>
                    <a:lnTo>
                      <a:pt x="159" y="1323"/>
                    </a:lnTo>
                    <a:lnTo>
                      <a:pt x="157" y="1322"/>
                    </a:lnTo>
                    <a:lnTo>
                      <a:pt x="157" y="1323"/>
                    </a:lnTo>
                    <a:lnTo>
                      <a:pt x="155" y="1322"/>
                    </a:lnTo>
                    <a:lnTo>
                      <a:pt x="155" y="1320"/>
                    </a:lnTo>
                    <a:lnTo>
                      <a:pt x="152" y="1321"/>
                    </a:lnTo>
                    <a:lnTo>
                      <a:pt x="152" y="1322"/>
                    </a:lnTo>
                    <a:lnTo>
                      <a:pt x="151" y="1321"/>
                    </a:lnTo>
                    <a:lnTo>
                      <a:pt x="150" y="1323"/>
                    </a:lnTo>
                    <a:lnTo>
                      <a:pt x="151" y="1323"/>
                    </a:lnTo>
                    <a:lnTo>
                      <a:pt x="153" y="1322"/>
                    </a:lnTo>
                    <a:lnTo>
                      <a:pt x="156" y="1325"/>
                    </a:lnTo>
                    <a:lnTo>
                      <a:pt x="158" y="1325"/>
                    </a:lnTo>
                    <a:lnTo>
                      <a:pt x="159" y="1326"/>
                    </a:lnTo>
                    <a:lnTo>
                      <a:pt x="159" y="1327"/>
                    </a:lnTo>
                    <a:lnTo>
                      <a:pt x="160" y="1327"/>
                    </a:lnTo>
                    <a:lnTo>
                      <a:pt x="159" y="1326"/>
                    </a:lnTo>
                    <a:lnTo>
                      <a:pt x="160" y="1324"/>
                    </a:lnTo>
                    <a:lnTo>
                      <a:pt x="162" y="1324"/>
                    </a:lnTo>
                    <a:lnTo>
                      <a:pt x="163" y="1325"/>
                    </a:lnTo>
                    <a:lnTo>
                      <a:pt x="166" y="1325"/>
                    </a:lnTo>
                    <a:lnTo>
                      <a:pt x="167" y="1326"/>
                    </a:lnTo>
                    <a:lnTo>
                      <a:pt x="167" y="1326"/>
                    </a:lnTo>
                    <a:lnTo>
                      <a:pt x="170" y="1326"/>
                    </a:lnTo>
                    <a:lnTo>
                      <a:pt x="170" y="1327"/>
                    </a:lnTo>
                    <a:lnTo>
                      <a:pt x="170" y="1328"/>
                    </a:lnTo>
                    <a:lnTo>
                      <a:pt x="171" y="1328"/>
                    </a:lnTo>
                    <a:lnTo>
                      <a:pt x="171" y="1327"/>
                    </a:lnTo>
                    <a:lnTo>
                      <a:pt x="172" y="1328"/>
                    </a:lnTo>
                    <a:lnTo>
                      <a:pt x="170" y="1330"/>
                    </a:lnTo>
                    <a:lnTo>
                      <a:pt x="167" y="1330"/>
                    </a:lnTo>
                    <a:lnTo>
                      <a:pt x="167" y="1330"/>
                    </a:lnTo>
                    <a:lnTo>
                      <a:pt x="167" y="1330"/>
                    </a:lnTo>
                    <a:lnTo>
                      <a:pt x="167" y="1330"/>
                    </a:lnTo>
                    <a:lnTo>
                      <a:pt x="166" y="1330"/>
                    </a:lnTo>
                    <a:lnTo>
                      <a:pt x="166" y="1329"/>
                    </a:lnTo>
                    <a:lnTo>
                      <a:pt x="165" y="1329"/>
                    </a:lnTo>
                    <a:lnTo>
                      <a:pt x="165" y="1330"/>
                    </a:lnTo>
                    <a:lnTo>
                      <a:pt x="163" y="1330"/>
                    </a:lnTo>
                    <a:lnTo>
                      <a:pt x="160" y="1327"/>
                    </a:lnTo>
                    <a:lnTo>
                      <a:pt x="161" y="1332"/>
                    </a:lnTo>
                    <a:lnTo>
                      <a:pt x="163" y="1332"/>
                    </a:lnTo>
                    <a:lnTo>
                      <a:pt x="166" y="1333"/>
                    </a:lnTo>
                    <a:lnTo>
                      <a:pt x="167" y="1333"/>
                    </a:lnTo>
                    <a:lnTo>
                      <a:pt x="168" y="1332"/>
                    </a:lnTo>
                    <a:lnTo>
                      <a:pt x="169" y="1332"/>
                    </a:lnTo>
                    <a:lnTo>
                      <a:pt x="172" y="1332"/>
                    </a:lnTo>
                    <a:lnTo>
                      <a:pt x="171" y="1330"/>
                    </a:lnTo>
                    <a:lnTo>
                      <a:pt x="176" y="1331"/>
                    </a:lnTo>
                    <a:lnTo>
                      <a:pt x="176" y="1330"/>
                    </a:lnTo>
                    <a:lnTo>
                      <a:pt x="177" y="1329"/>
                    </a:lnTo>
                    <a:lnTo>
                      <a:pt x="179" y="1330"/>
                    </a:lnTo>
                    <a:lnTo>
                      <a:pt x="181" y="1329"/>
                    </a:lnTo>
                    <a:lnTo>
                      <a:pt x="183" y="1330"/>
                    </a:lnTo>
                    <a:lnTo>
                      <a:pt x="183" y="1331"/>
                    </a:lnTo>
                    <a:lnTo>
                      <a:pt x="187" y="1330"/>
                    </a:lnTo>
                    <a:lnTo>
                      <a:pt x="187" y="1331"/>
                    </a:lnTo>
                    <a:lnTo>
                      <a:pt x="189" y="1331"/>
                    </a:lnTo>
                    <a:lnTo>
                      <a:pt x="191" y="1332"/>
                    </a:lnTo>
                    <a:lnTo>
                      <a:pt x="192" y="1335"/>
                    </a:lnTo>
                    <a:lnTo>
                      <a:pt x="193" y="1335"/>
                    </a:lnTo>
                    <a:lnTo>
                      <a:pt x="194" y="1335"/>
                    </a:lnTo>
                    <a:lnTo>
                      <a:pt x="194" y="1335"/>
                    </a:lnTo>
                    <a:lnTo>
                      <a:pt x="197" y="1335"/>
                    </a:lnTo>
                    <a:lnTo>
                      <a:pt x="198" y="1336"/>
                    </a:lnTo>
                    <a:lnTo>
                      <a:pt x="198" y="1338"/>
                    </a:lnTo>
                    <a:lnTo>
                      <a:pt x="197" y="1340"/>
                    </a:lnTo>
                    <a:lnTo>
                      <a:pt x="196" y="1340"/>
                    </a:lnTo>
                    <a:lnTo>
                      <a:pt x="196" y="1341"/>
                    </a:lnTo>
                    <a:lnTo>
                      <a:pt x="195" y="1342"/>
                    </a:lnTo>
                    <a:lnTo>
                      <a:pt x="196" y="1342"/>
                    </a:lnTo>
                    <a:lnTo>
                      <a:pt x="196" y="1341"/>
                    </a:lnTo>
                    <a:lnTo>
                      <a:pt x="198" y="1341"/>
                    </a:lnTo>
                    <a:lnTo>
                      <a:pt x="198" y="1343"/>
                    </a:lnTo>
                    <a:lnTo>
                      <a:pt x="199" y="1342"/>
                    </a:lnTo>
                    <a:lnTo>
                      <a:pt x="199" y="1343"/>
                    </a:lnTo>
                    <a:lnTo>
                      <a:pt x="200" y="1343"/>
                    </a:lnTo>
                    <a:lnTo>
                      <a:pt x="201" y="1343"/>
                    </a:lnTo>
                    <a:lnTo>
                      <a:pt x="201" y="1345"/>
                    </a:lnTo>
                    <a:lnTo>
                      <a:pt x="202" y="1344"/>
                    </a:lnTo>
                    <a:lnTo>
                      <a:pt x="202" y="1342"/>
                    </a:lnTo>
                    <a:lnTo>
                      <a:pt x="206" y="1343"/>
                    </a:lnTo>
                    <a:lnTo>
                      <a:pt x="206" y="1346"/>
                    </a:lnTo>
                    <a:lnTo>
                      <a:pt x="206" y="1346"/>
                    </a:lnTo>
                    <a:lnTo>
                      <a:pt x="206" y="1346"/>
                    </a:lnTo>
                    <a:lnTo>
                      <a:pt x="207" y="1347"/>
                    </a:lnTo>
                    <a:lnTo>
                      <a:pt x="207" y="1347"/>
                    </a:lnTo>
                    <a:lnTo>
                      <a:pt x="207" y="1347"/>
                    </a:lnTo>
                    <a:lnTo>
                      <a:pt x="208" y="1349"/>
                    </a:lnTo>
                    <a:lnTo>
                      <a:pt x="212" y="1349"/>
                    </a:lnTo>
                    <a:lnTo>
                      <a:pt x="212" y="1350"/>
                    </a:lnTo>
                    <a:lnTo>
                      <a:pt x="213" y="1350"/>
                    </a:lnTo>
                    <a:lnTo>
                      <a:pt x="214" y="1351"/>
                    </a:lnTo>
                    <a:lnTo>
                      <a:pt x="214" y="1352"/>
                    </a:lnTo>
                    <a:lnTo>
                      <a:pt x="213" y="1353"/>
                    </a:lnTo>
                    <a:lnTo>
                      <a:pt x="213" y="1353"/>
                    </a:lnTo>
                    <a:lnTo>
                      <a:pt x="213" y="1354"/>
                    </a:lnTo>
                    <a:lnTo>
                      <a:pt x="212" y="1354"/>
                    </a:lnTo>
                    <a:lnTo>
                      <a:pt x="212" y="1354"/>
                    </a:lnTo>
                    <a:lnTo>
                      <a:pt x="212" y="1356"/>
                    </a:lnTo>
                    <a:lnTo>
                      <a:pt x="209" y="1356"/>
                    </a:lnTo>
                    <a:lnTo>
                      <a:pt x="208" y="1357"/>
                    </a:lnTo>
                    <a:lnTo>
                      <a:pt x="210" y="1358"/>
                    </a:lnTo>
                    <a:lnTo>
                      <a:pt x="211" y="1359"/>
                    </a:lnTo>
                    <a:lnTo>
                      <a:pt x="210" y="1359"/>
                    </a:lnTo>
                    <a:lnTo>
                      <a:pt x="209" y="1359"/>
                    </a:lnTo>
                    <a:lnTo>
                      <a:pt x="208" y="1359"/>
                    </a:lnTo>
                    <a:lnTo>
                      <a:pt x="208" y="1361"/>
                    </a:lnTo>
                    <a:lnTo>
                      <a:pt x="207" y="1361"/>
                    </a:lnTo>
                    <a:lnTo>
                      <a:pt x="204" y="1361"/>
                    </a:lnTo>
                    <a:lnTo>
                      <a:pt x="204" y="1362"/>
                    </a:lnTo>
                    <a:lnTo>
                      <a:pt x="203" y="1362"/>
                    </a:lnTo>
                    <a:lnTo>
                      <a:pt x="204" y="1364"/>
                    </a:lnTo>
                    <a:lnTo>
                      <a:pt x="206" y="1364"/>
                    </a:lnTo>
                    <a:lnTo>
                      <a:pt x="206" y="1368"/>
                    </a:lnTo>
                    <a:lnTo>
                      <a:pt x="200" y="1368"/>
                    </a:lnTo>
                    <a:lnTo>
                      <a:pt x="199" y="1367"/>
                    </a:lnTo>
                    <a:lnTo>
                      <a:pt x="199" y="1367"/>
                    </a:lnTo>
                    <a:lnTo>
                      <a:pt x="198" y="1366"/>
                    </a:lnTo>
                    <a:lnTo>
                      <a:pt x="197" y="1366"/>
                    </a:lnTo>
                    <a:lnTo>
                      <a:pt x="194" y="1366"/>
                    </a:lnTo>
                    <a:lnTo>
                      <a:pt x="194" y="1365"/>
                    </a:lnTo>
                    <a:lnTo>
                      <a:pt x="192" y="1366"/>
                    </a:lnTo>
                    <a:lnTo>
                      <a:pt x="188" y="1362"/>
                    </a:lnTo>
                    <a:lnTo>
                      <a:pt x="187" y="1362"/>
                    </a:lnTo>
                    <a:lnTo>
                      <a:pt x="182" y="1358"/>
                    </a:lnTo>
                    <a:lnTo>
                      <a:pt x="180" y="1358"/>
                    </a:lnTo>
                    <a:lnTo>
                      <a:pt x="177" y="1358"/>
                    </a:lnTo>
                    <a:lnTo>
                      <a:pt x="177" y="1358"/>
                    </a:lnTo>
                    <a:lnTo>
                      <a:pt x="177" y="1358"/>
                    </a:lnTo>
                    <a:lnTo>
                      <a:pt x="173" y="1358"/>
                    </a:lnTo>
                    <a:lnTo>
                      <a:pt x="173" y="1358"/>
                    </a:lnTo>
                    <a:lnTo>
                      <a:pt x="173" y="1357"/>
                    </a:lnTo>
                    <a:lnTo>
                      <a:pt x="172" y="1357"/>
                    </a:lnTo>
                    <a:lnTo>
                      <a:pt x="171" y="1357"/>
                    </a:lnTo>
                    <a:lnTo>
                      <a:pt x="171" y="1359"/>
                    </a:lnTo>
                    <a:lnTo>
                      <a:pt x="169" y="1359"/>
                    </a:lnTo>
                    <a:lnTo>
                      <a:pt x="169" y="1361"/>
                    </a:lnTo>
                    <a:lnTo>
                      <a:pt x="171" y="1361"/>
                    </a:lnTo>
                    <a:lnTo>
                      <a:pt x="171" y="1362"/>
                    </a:lnTo>
                    <a:lnTo>
                      <a:pt x="170" y="1362"/>
                    </a:lnTo>
                    <a:lnTo>
                      <a:pt x="170" y="1363"/>
                    </a:lnTo>
                    <a:lnTo>
                      <a:pt x="167" y="1363"/>
                    </a:lnTo>
                    <a:lnTo>
                      <a:pt x="166" y="1362"/>
                    </a:lnTo>
                    <a:lnTo>
                      <a:pt x="165" y="1362"/>
                    </a:lnTo>
                    <a:lnTo>
                      <a:pt x="165" y="1363"/>
                    </a:lnTo>
                    <a:lnTo>
                      <a:pt x="162" y="1363"/>
                    </a:lnTo>
                    <a:lnTo>
                      <a:pt x="162" y="1361"/>
                    </a:lnTo>
                    <a:lnTo>
                      <a:pt x="162" y="1361"/>
                    </a:lnTo>
                    <a:lnTo>
                      <a:pt x="161" y="1361"/>
                    </a:lnTo>
                    <a:lnTo>
                      <a:pt x="160" y="1361"/>
                    </a:lnTo>
                    <a:lnTo>
                      <a:pt x="161" y="1362"/>
                    </a:lnTo>
                    <a:lnTo>
                      <a:pt x="160" y="1362"/>
                    </a:lnTo>
                    <a:lnTo>
                      <a:pt x="159" y="1363"/>
                    </a:lnTo>
                    <a:lnTo>
                      <a:pt x="156" y="1362"/>
                    </a:lnTo>
                    <a:lnTo>
                      <a:pt x="154" y="1363"/>
                    </a:lnTo>
                    <a:lnTo>
                      <a:pt x="152" y="1363"/>
                    </a:lnTo>
                    <a:lnTo>
                      <a:pt x="152" y="1362"/>
                    </a:lnTo>
                    <a:lnTo>
                      <a:pt x="150" y="1362"/>
                    </a:lnTo>
                    <a:lnTo>
                      <a:pt x="148" y="1363"/>
                    </a:lnTo>
                    <a:lnTo>
                      <a:pt x="145" y="1363"/>
                    </a:lnTo>
                    <a:lnTo>
                      <a:pt x="145" y="1362"/>
                    </a:lnTo>
                    <a:lnTo>
                      <a:pt x="142" y="1362"/>
                    </a:lnTo>
                    <a:lnTo>
                      <a:pt x="141" y="1362"/>
                    </a:lnTo>
                    <a:lnTo>
                      <a:pt x="138" y="1362"/>
                    </a:lnTo>
                    <a:lnTo>
                      <a:pt x="136" y="1361"/>
                    </a:lnTo>
                    <a:lnTo>
                      <a:pt x="136" y="1359"/>
                    </a:lnTo>
                    <a:lnTo>
                      <a:pt x="135" y="1356"/>
                    </a:lnTo>
                    <a:lnTo>
                      <a:pt x="133" y="1356"/>
                    </a:lnTo>
                    <a:lnTo>
                      <a:pt x="131" y="1353"/>
                    </a:lnTo>
                    <a:lnTo>
                      <a:pt x="130" y="1354"/>
                    </a:lnTo>
                    <a:lnTo>
                      <a:pt x="129" y="1354"/>
                    </a:lnTo>
                    <a:lnTo>
                      <a:pt x="129" y="1351"/>
                    </a:lnTo>
                    <a:lnTo>
                      <a:pt x="129" y="1351"/>
                    </a:lnTo>
                    <a:lnTo>
                      <a:pt x="129" y="1350"/>
                    </a:lnTo>
                    <a:lnTo>
                      <a:pt x="130" y="1350"/>
                    </a:lnTo>
                    <a:lnTo>
                      <a:pt x="130" y="1348"/>
                    </a:lnTo>
                    <a:lnTo>
                      <a:pt x="129" y="1347"/>
                    </a:lnTo>
                    <a:lnTo>
                      <a:pt x="129" y="1345"/>
                    </a:lnTo>
                    <a:lnTo>
                      <a:pt x="126" y="1342"/>
                    </a:lnTo>
                    <a:lnTo>
                      <a:pt x="126" y="1341"/>
                    </a:lnTo>
                    <a:lnTo>
                      <a:pt x="125" y="1340"/>
                    </a:lnTo>
                    <a:lnTo>
                      <a:pt x="124" y="1341"/>
                    </a:lnTo>
                    <a:lnTo>
                      <a:pt x="124" y="1340"/>
                    </a:lnTo>
                    <a:lnTo>
                      <a:pt x="123" y="1340"/>
                    </a:lnTo>
                    <a:lnTo>
                      <a:pt x="121" y="1342"/>
                    </a:lnTo>
                    <a:lnTo>
                      <a:pt x="119" y="1342"/>
                    </a:lnTo>
                    <a:lnTo>
                      <a:pt x="119" y="1341"/>
                    </a:lnTo>
                    <a:lnTo>
                      <a:pt x="119" y="1340"/>
                    </a:lnTo>
                    <a:lnTo>
                      <a:pt x="119" y="1339"/>
                    </a:lnTo>
                    <a:lnTo>
                      <a:pt x="121" y="1339"/>
                    </a:lnTo>
                    <a:lnTo>
                      <a:pt x="121" y="1340"/>
                    </a:lnTo>
                    <a:lnTo>
                      <a:pt x="123" y="1339"/>
                    </a:lnTo>
                    <a:lnTo>
                      <a:pt x="124" y="1336"/>
                    </a:lnTo>
                    <a:lnTo>
                      <a:pt x="124" y="1333"/>
                    </a:lnTo>
                    <a:lnTo>
                      <a:pt x="124" y="1333"/>
                    </a:lnTo>
                    <a:lnTo>
                      <a:pt x="124" y="1331"/>
                    </a:lnTo>
                    <a:lnTo>
                      <a:pt x="123" y="1331"/>
                    </a:lnTo>
                    <a:lnTo>
                      <a:pt x="123" y="1330"/>
                    </a:lnTo>
                    <a:lnTo>
                      <a:pt x="121" y="1328"/>
                    </a:lnTo>
                    <a:lnTo>
                      <a:pt x="121" y="1327"/>
                    </a:lnTo>
                    <a:lnTo>
                      <a:pt x="121" y="1326"/>
                    </a:lnTo>
                    <a:lnTo>
                      <a:pt x="120" y="1325"/>
                    </a:lnTo>
                    <a:lnTo>
                      <a:pt x="119" y="1323"/>
                    </a:lnTo>
                    <a:lnTo>
                      <a:pt x="122" y="1315"/>
                    </a:lnTo>
                    <a:lnTo>
                      <a:pt x="121" y="1314"/>
                    </a:lnTo>
                    <a:lnTo>
                      <a:pt x="121" y="1312"/>
                    </a:lnTo>
                    <a:lnTo>
                      <a:pt x="120" y="1311"/>
                    </a:lnTo>
                    <a:lnTo>
                      <a:pt x="120" y="1311"/>
                    </a:lnTo>
                    <a:lnTo>
                      <a:pt x="119" y="1310"/>
                    </a:lnTo>
                    <a:lnTo>
                      <a:pt x="119" y="1309"/>
                    </a:lnTo>
                    <a:lnTo>
                      <a:pt x="119" y="1309"/>
                    </a:lnTo>
                    <a:lnTo>
                      <a:pt x="118" y="1305"/>
                    </a:lnTo>
                    <a:lnTo>
                      <a:pt x="117" y="1304"/>
                    </a:lnTo>
                    <a:lnTo>
                      <a:pt x="116" y="1300"/>
                    </a:lnTo>
                    <a:lnTo>
                      <a:pt x="115" y="1300"/>
                    </a:lnTo>
                    <a:lnTo>
                      <a:pt x="115" y="1296"/>
                    </a:lnTo>
                    <a:lnTo>
                      <a:pt x="115" y="1295"/>
                    </a:lnTo>
                    <a:lnTo>
                      <a:pt x="115" y="1294"/>
                    </a:lnTo>
                    <a:lnTo>
                      <a:pt x="115" y="1294"/>
                    </a:lnTo>
                    <a:lnTo>
                      <a:pt x="114" y="1290"/>
                    </a:lnTo>
                    <a:lnTo>
                      <a:pt x="114" y="1289"/>
                    </a:lnTo>
                    <a:lnTo>
                      <a:pt x="115" y="1285"/>
                    </a:lnTo>
                    <a:lnTo>
                      <a:pt x="114" y="1282"/>
                    </a:lnTo>
                    <a:lnTo>
                      <a:pt x="114" y="1280"/>
                    </a:lnTo>
                    <a:lnTo>
                      <a:pt x="113" y="1279"/>
                    </a:lnTo>
                    <a:lnTo>
                      <a:pt x="113" y="1278"/>
                    </a:lnTo>
                    <a:lnTo>
                      <a:pt x="113" y="1278"/>
                    </a:lnTo>
                    <a:lnTo>
                      <a:pt x="113" y="1277"/>
                    </a:lnTo>
                    <a:lnTo>
                      <a:pt x="114" y="1275"/>
                    </a:lnTo>
                    <a:lnTo>
                      <a:pt x="114" y="1269"/>
                    </a:lnTo>
                    <a:lnTo>
                      <a:pt x="113" y="1267"/>
                    </a:lnTo>
                    <a:lnTo>
                      <a:pt x="109" y="1267"/>
                    </a:lnTo>
                    <a:lnTo>
                      <a:pt x="109" y="1265"/>
                    </a:lnTo>
                    <a:lnTo>
                      <a:pt x="110" y="1265"/>
                    </a:lnTo>
                    <a:lnTo>
                      <a:pt x="110" y="1264"/>
                    </a:lnTo>
                    <a:lnTo>
                      <a:pt x="110" y="1264"/>
                    </a:lnTo>
                    <a:lnTo>
                      <a:pt x="110" y="1262"/>
                    </a:lnTo>
                    <a:lnTo>
                      <a:pt x="111" y="1261"/>
                    </a:lnTo>
                    <a:lnTo>
                      <a:pt x="111" y="1259"/>
                    </a:lnTo>
                    <a:lnTo>
                      <a:pt x="110" y="1255"/>
                    </a:lnTo>
                    <a:lnTo>
                      <a:pt x="109" y="1254"/>
                    </a:lnTo>
                    <a:lnTo>
                      <a:pt x="109" y="1254"/>
                    </a:lnTo>
                    <a:lnTo>
                      <a:pt x="109" y="1254"/>
                    </a:lnTo>
                    <a:lnTo>
                      <a:pt x="109" y="1253"/>
                    </a:lnTo>
                    <a:lnTo>
                      <a:pt x="109" y="1253"/>
                    </a:lnTo>
                    <a:lnTo>
                      <a:pt x="109" y="1253"/>
                    </a:lnTo>
                    <a:lnTo>
                      <a:pt x="106" y="1251"/>
                    </a:lnTo>
                    <a:lnTo>
                      <a:pt x="104" y="1249"/>
                    </a:lnTo>
                    <a:lnTo>
                      <a:pt x="103" y="1250"/>
                    </a:lnTo>
                    <a:lnTo>
                      <a:pt x="102" y="1249"/>
                    </a:lnTo>
                    <a:lnTo>
                      <a:pt x="101" y="1250"/>
                    </a:lnTo>
                    <a:lnTo>
                      <a:pt x="102" y="1251"/>
                    </a:lnTo>
                    <a:lnTo>
                      <a:pt x="101" y="1252"/>
                    </a:lnTo>
                    <a:lnTo>
                      <a:pt x="99" y="1252"/>
                    </a:lnTo>
                    <a:lnTo>
                      <a:pt x="99" y="1251"/>
                    </a:lnTo>
                    <a:lnTo>
                      <a:pt x="97" y="1249"/>
                    </a:lnTo>
                    <a:lnTo>
                      <a:pt x="97" y="1248"/>
                    </a:lnTo>
                    <a:lnTo>
                      <a:pt x="99" y="1248"/>
                    </a:lnTo>
                    <a:lnTo>
                      <a:pt x="99" y="1247"/>
                    </a:lnTo>
                    <a:lnTo>
                      <a:pt x="100" y="1247"/>
                    </a:lnTo>
                    <a:lnTo>
                      <a:pt x="101" y="1246"/>
                    </a:lnTo>
                    <a:lnTo>
                      <a:pt x="107" y="1248"/>
                    </a:lnTo>
                    <a:lnTo>
                      <a:pt x="108" y="1247"/>
                    </a:lnTo>
                    <a:lnTo>
                      <a:pt x="108" y="1247"/>
                    </a:lnTo>
                    <a:lnTo>
                      <a:pt x="108" y="1246"/>
                    </a:lnTo>
                    <a:lnTo>
                      <a:pt x="109" y="1246"/>
                    </a:lnTo>
                    <a:lnTo>
                      <a:pt x="109" y="1246"/>
                    </a:lnTo>
                    <a:lnTo>
                      <a:pt x="110" y="1246"/>
                    </a:lnTo>
                    <a:lnTo>
                      <a:pt x="110" y="1245"/>
                    </a:lnTo>
                    <a:lnTo>
                      <a:pt x="111" y="1245"/>
                    </a:lnTo>
                    <a:lnTo>
                      <a:pt x="111" y="1244"/>
                    </a:lnTo>
                    <a:lnTo>
                      <a:pt x="112" y="1244"/>
                    </a:lnTo>
                    <a:lnTo>
                      <a:pt x="112" y="1243"/>
                    </a:lnTo>
                    <a:lnTo>
                      <a:pt x="113" y="1241"/>
                    </a:lnTo>
                    <a:lnTo>
                      <a:pt x="112" y="1241"/>
                    </a:lnTo>
                    <a:lnTo>
                      <a:pt x="113" y="1240"/>
                    </a:lnTo>
                    <a:lnTo>
                      <a:pt x="113" y="1238"/>
                    </a:lnTo>
                    <a:lnTo>
                      <a:pt x="113" y="1238"/>
                    </a:lnTo>
                    <a:lnTo>
                      <a:pt x="113" y="1237"/>
                    </a:lnTo>
                    <a:lnTo>
                      <a:pt x="113" y="1236"/>
                    </a:lnTo>
                    <a:lnTo>
                      <a:pt x="113" y="1231"/>
                    </a:lnTo>
                    <a:lnTo>
                      <a:pt x="114" y="1230"/>
                    </a:lnTo>
                    <a:lnTo>
                      <a:pt x="114" y="1224"/>
                    </a:lnTo>
                    <a:lnTo>
                      <a:pt x="112" y="1223"/>
                    </a:lnTo>
                    <a:lnTo>
                      <a:pt x="111" y="1222"/>
                    </a:lnTo>
                    <a:lnTo>
                      <a:pt x="111" y="1221"/>
                    </a:lnTo>
                    <a:lnTo>
                      <a:pt x="113" y="1222"/>
                    </a:lnTo>
                    <a:lnTo>
                      <a:pt x="114" y="1221"/>
                    </a:lnTo>
                    <a:lnTo>
                      <a:pt x="114" y="1221"/>
                    </a:lnTo>
                    <a:lnTo>
                      <a:pt x="114" y="1219"/>
                    </a:lnTo>
                    <a:lnTo>
                      <a:pt x="116" y="1218"/>
                    </a:lnTo>
                    <a:lnTo>
                      <a:pt x="115" y="1215"/>
                    </a:lnTo>
                    <a:lnTo>
                      <a:pt x="115" y="1213"/>
                    </a:lnTo>
                    <a:lnTo>
                      <a:pt x="114" y="1213"/>
                    </a:lnTo>
                    <a:lnTo>
                      <a:pt x="115" y="1211"/>
                    </a:lnTo>
                    <a:lnTo>
                      <a:pt x="114" y="1209"/>
                    </a:lnTo>
                    <a:lnTo>
                      <a:pt x="117" y="1209"/>
                    </a:lnTo>
                    <a:lnTo>
                      <a:pt x="116" y="1208"/>
                    </a:lnTo>
                    <a:lnTo>
                      <a:pt x="117" y="1206"/>
                    </a:lnTo>
                    <a:lnTo>
                      <a:pt x="119" y="1206"/>
                    </a:lnTo>
                    <a:lnTo>
                      <a:pt x="119" y="1206"/>
                    </a:lnTo>
                    <a:lnTo>
                      <a:pt x="119" y="1206"/>
                    </a:lnTo>
                    <a:lnTo>
                      <a:pt x="120" y="1207"/>
                    </a:lnTo>
                    <a:lnTo>
                      <a:pt x="121" y="1206"/>
                    </a:lnTo>
                    <a:lnTo>
                      <a:pt x="121" y="1205"/>
                    </a:lnTo>
                    <a:lnTo>
                      <a:pt x="123" y="1205"/>
                    </a:lnTo>
                    <a:lnTo>
                      <a:pt x="122" y="1204"/>
                    </a:lnTo>
                    <a:lnTo>
                      <a:pt x="123" y="1203"/>
                    </a:lnTo>
                    <a:lnTo>
                      <a:pt x="123" y="1202"/>
                    </a:lnTo>
                    <a:lnTo>
                      <a:pt x="124" y="1202"/>
                    </a:lnTo>
                    <a:lnTo>
                      <a:pt x="124" y="1200"/>
                    </a:lnTo>
                    <a:lnTo>
                      <a:pt x="126" y="1198"/>
                    </a:lnTo>
                    <a:lnTo>
                      <a:pt x="125" y="1197"/>
                    </a:lnTo>
                    <a:lnTo>
                      <a:pt x="125" y="1195"/>
                    </a:lnTo>
                    <a:lnTo>
                      <a:pt x="125" y="1195"/>
                    </a:lnTo>
                    <a:lnTo>
                      <a:pt x="124" y="1192"/>
                    </a:lnTo>
                    <a:lnTo>
                      <a:pt x="124" y="1192"/>
                    </a:lnTo>
                    <a:lnTo>
                      <a:pt x="124" y="1191"/>
                    </a:lnTo>
                    <a:lnTo>
                      <a:pt x="123" y="1191"/>
                    </a:lnTo>
                    <a:lnTo>
                      <a:pt x="125" y="1190"/>
                    </a:lnTo>
                    <a:lnTo>
                      <a:pt x="125" y="1188"/>
                    </a:lnTo>
                    <a:lnTo>
                      <a:pt x="125" y="1188"/>
                    </a:lnTo>
                    <a:lnTo>
                      <a:pt x="125" y="1185"/>
                    </a:lnTo>
                    <a:lnTo>
                      <a:pt x="125" y="1185"/>
                    </a:lnTo>
                    <a:lnTo>
                      <a:pt x="125" y="1183"/>
                    </a:lnTo>
                    <a:lnTo>
                      <a:pt x="126" y="1174"/>
                    </a:lnTo>
                    <a:lnTo>
                      <a:pt x="126" y="1171"/>
                    </a:lnTo>
                    <a:lnTo>
                      <a:pt x="126" y="1171"/>
                    </a:lnTo>
                    <a:lnTo>
                      <a:pt x="126" y="1169"/>
                    </a:lnTo>
                    <a:lnTo>
                      <a:pt x="125" y="1169"/>
                    </a:lnTo>
                    <a:lnTo>
                      <a:pt x="126" y="1168"/>
                    </a:lnTo>
                    <a:lnTo>
                      <a:pt x="125" y="1167"/>
                    </a:lnTo>
                    <a:lnTo>
                      <a:pt x="125" y="1167"/>
                    </a:lnTo>
                    <a:lnTo>
                      <a:pt x="125" y="1166"/>
                    </a:lnTo>
                    <a:lnTo>
                      <a:pt x="125" y="1163"/>
                    </a:lnTo>
                    <a:lnTo>
                      <a:pt x="125" y="1162"/>
                    </a:lnTo>
                    <a:lnTo>
                      <a:pt x="124" y="1162"/>
                    </a:lnTo>
                    <a:lnTo>
                      <a:pt x="125" y="1161"/>
                    </a:lnTo>
                    <a:lnTo>
                      <a:pt x="123" y="1153"/>
                    </a:lnTo>
                    <a:lnTo>
                      <a:pt x="123" y="1152"/>
                    </a:lnTo>
                    <a:lnTo>
                      <a:pt x="118" y="1142"/>
                    </a:lnTo>
                    <a:lnTo>
                      <a:pt x="118" y="1141"/>
                    </a:lnTo>
                    <a:lnTo>
                      <a:pt x="118" y="1140"/>
                    </a:lnTo>
                    <a:lnTo>
                      <a:pt x="114" y="1137"/>
                    </a:lnTo>
                    <a:lnTo>
                      <a:pt x="113" y="1133"/>
                    </a:lnTo>
                    <a:lnTo>
                      <a:pt x="110" y="1131"/>
                    </a:lnTo>
                    <a:lnTo>
                      <a:pt x="110" y="1129"/>
                    </a:lnTo>
                    <a:lnTo>
                      <a:pt x="110" y="1129"/>
                    </a:lnTo>
                    <a:lnTo>
                      <a:pt x="111" y="1128"/>
                    </a:lnTo>
                    <a:lnTo>
                      <a:pt x="113" y="1126"/>
                    </a:lnTo>
                    <a:lnTo>
                      <a:pt x="115" y="1126"/>
                    </a:lnTo>
                    <a:lnTo>
                      <a:pt x="116" y="1128"/>
                    </a:lnTo>
                    <a:lnTo>
                      <a:pt x="119" y="1127"/>
                    </a:lnTo>
                    <a:lnTo>
                      <a:pt x="120" y="1127"/>
                    </a:lnTo>
                    <a:lnTo>
                      <a:pt x="121" y="1125"/>
                    </a:lnTo>
                    <a:lnTo>
                      <a:pt x="121" y="1125"/>
                    </a:lnTo>
                    <a:lnTo>
                      <a:pt x="121" y="1124"/>
                    </a:lnTo>
                    <a:lnTo>
                      <a:pt x="123" y="1124"/>
                    </a:lnTo>
                    <a:lnTo>
                      <a:pt x="123" y="1123"/>
                    </a:lnTo>
                    <a:lnTo>
                      <a:pt x="124" y="1122"/>
                    </a:lnTo>
                    <a:lnTo>
                      <a:pt x="124" y="1121"/>
                    </a:lnTo>
                    <a:lnTo>
                      <a:pt x="124" y="1121"/>
                    </a:lnTo>
                    <a:lnTo>
                      <a:pt x="124" y="1118"/>
                    </a:lnTo>
                    <a:lnTo>
                      <a:pt x="125" y="1118"/>
                    </a:lnTo>
                    <a:lnTo>
                      <a:pt x="125" y="1117"/>
                    </a:lnTo>
                    <a:lnTo>
                      <a:pt x="126" y="1117"/>
                    </a:lnTo>
                    <a:lnTo>
                      <a:pt x="126" y="1118"/>
                    </a:lnTo>
                    <a:lnTo>
                      <a:pt x="126" y="1117"/>
                    </a:lnTo>
                    <a:lnTo>
                      <a:pt x="126" y="1118"/>
                    </a:lnTo>
                    <a:lnTo>
                      <a:pt x="129" y="1117"/>
                    </a:lnTo>
                    <a:lnTo>
                      <a:pt x="131" y="1118"/>
                    </a:lnTo>
                    <a:lnTo>
                      <a:pt x="132" y="1119"/>
                    </a:lnTo>
                    <a:lnTo>
                      <a:pt x="133" y="1119"/>
                    </a:lnTo>
                    <a:lnTo>
                      <a:pt x="134" y="1118"/>
                    </a:lnTo>
                    <a:lnTo>
                      <a:pt x="134" y="1118"/>
                    </a:lnTo>
                    <a:lnTo>
                      <a:pt x="136" y="1116"/>
                    </a:lnTo>
                    <a:lnTo>
                      <a:pt x="136" y="1115"/>
                    </a:lnTo>
                    <a:lnTo>
                      <a:pt x="138" y="1114"/>
                    </a:lnTo>
                    <a:lnTo>
                      <a:pt x="137" y="1113"/>
                    </a:lnTo>
                    <a:lnTo>
                      <a:pt x="138" y="1113"/>
                    </a:lnTo>
                    <a:lnTo>
                      <a:pt x="138" y="1106"/>
                    </a:lnTo>
                    <a:lnTo>
                      <a:pt x="141" y="1103"/>
                    </a:lnTo>
                    <a:lnTo>
                      <a:pt x="141" y="1102"/>
                    </a:lnTo>
                    <a:lnTo>
                      <a:pt x="142" y="1102"/>
                    </a:lnTo>
                    <a:lnTo>
                      <a:pt x="142" y="1103"/>
                    </a:lnTo>
                    <a:lnTo>
                      <a:pt x="142" y="1105"/>
                    </a:lnTo>
                    <a:lnTo>
                      <a:pt x="141" y="1107"/>
                    </a:lnTo>
                    <a:lnTo>
                      <a:pt x="141" y="1107"/>
                    </a:lnTo>
                    <a:close/>
                    <a:moveTo>
                      <a:pt x="203" y="1068"/>
                    </a:moveTo>
                    <a:lnTo>
                      <a:pt x="206" y="1070"/>
                    </a:lnTo>
                    <a:lnTo>
                      <a:pt x="206" y="1070"/>
                    </a:lnTo>
                    <a:lnTo>
                      <a:pt x="207" y="1070"/>
                    </a:lnTo>
                    <a:lnTo>
                      <a:pt x="207" y="1071"/>
                    </a:lnTo>
                    <a:lnTo>
                      <a:pt x="209" y="1072"/>
                    </a:lnTo>
                    <a:lnTo>
                      <a:pt x="208" y="1073"/>
                    </a:lnTo>
                    <a:lnTo>
                      <a:pt x="208" y="1073"/>
                    </a:lnTo>
                    <a:lnTo>
                      <a:pt x="209" y="1074"/>
                    </a:lnTo>
                    <a:lnTo>
                      <a:pt x="209" y="1075"/>
                    </a:lnTo>
                    <a:lnTo>
                      <a:pt x="208" y="1075"/>
                    </a:lnTo>
                    <a:lnTo>
                      <a:pt x="208" y="1075"/>
                    </a:lnTo>
                    <a:lnTo>
                      <a:pt x="204" y="1074"/>
                    </a:lnTo>
                    <a:lnTo>
                      <a:pt x="204" y="1073"/>
                    </a:lnTo>
                    <a:lnTo>
                      <a:pt x="204" y="1072"/>
                    </a:lnTo>
                    <a:lnTo>
                      <a:pt x="202" y="1072"/>
                    </a:lnTo>
                    <a:lnTo>
                      <a:pt x="202" y="1069"/>
                    </a:lnTo>
                    <a:lnTo>
                      <a:pt x="202" y="1069"/>
                    </a:lnTo>
                    <a:lnTo>
                      <a:pt x="202" y="1069"/>
                    </a:lnTo>
                    <a:lnTo>
                      <a:pt x="202" y="1068"/>
                    </a:lnTo>
                    <a:lnTo>
                      <a:pt x="203" y="1068"/>
                    </a:lnTo>
                    <a:lnTo>
                      <a:pt x="203" y="1068"/>
                    </a:lnTo>
                    <a:close/>
                    <a:moveTo>
                      <a:pt x="187" y="1059"/>
                    </a:moveTo>
                    <a:lnTo>
                      <a:pt x="188" y="1060"/>
                    </a:lnTo>
                    <a:lnTo>
                      <a:pt x="189" y="1060"/>
                    </a:lnTo>
                    <a:lnTo>
                      <a:pt x="189" y="1061"/>
                    </a:lnTo>
                    <a:lnTo>
                      <a:pt x="188" y="1061"/>
                    </a:lnTo>
                    <a:lnTo>
                      <a:pt x="188" y="1062"/>
                    </a:lnTo>
                    <a:lnTo>
                      <a:pt x="187" y="1062"/>
                    </a:lnTo>
                    <a:lnTo>
                      <a:pt x="187" y="1060"/>
                    </a:lnTo>
                    <a:lnTo>
                      <a:pt x="186" y="1060"/>
                    </a:lnTo>
                    <a:lnTo>
                      <a:pt x="186" y="1059"/>
                    </a:lnTo>
                    <a:lnTo>
                      <a:pt x="187" y="1059"/>
                    </a:lnTo>
                    <a:lnTo>
                      <a:pt x="187" y="1059"/>
                    </a:lnTo>
                    <a:close/>
                    <a:moveTo>
                      <a:pt x="183" y="1049"/>
                    </a:moveTo>
                    <a:lnTo>
                      <a:pt x="184" y="1050"/>
                    </a:lnTo>
                    <a:lnTo>
                      <a:pt x="186" y="1050"/>
                    </a:lnTo>
                    <a:lnTo>
                      <a:pt x="188" y="1052"/>
                    </a:lnTo>
                    <a:lnTo>
                      <a:pt x="191" y="1052"/>
                    </a:lnTo>
                    <a:lnTo>
                      <a:pt x="192" y="1052"/>
                    </a:lnTo>
                    <a:lnTo>
                      <a:pt x="191" y="1055"/>
                    </a:lnTo>
                    <a:lnTo>
                      <a:pt x="192" y="1055"/>
                    </a:lnTo>
                    <a:lnTo>
                      <a:pt x="192" y="1058"/>
                    </a:lnTo>
                    <a:lnTo>
                      <a:pt x="192" y="1058"/>
                    </a:lnTo>
                    <a:lnTo>
                      <a:pt x="190" y="1058"/>
                    </a:lnTo>
                    <a:lnTo>
                      <a:pt x="190" y="1059"/>
                    </a:lnTo>
                    <a:lnTo>
                      <a:pt x="192" y="1060"/>
                    </a:lnTo>
                    <a:lnTo>
                      <a:pt x="191" y="1060"/>
                    </a:lnTo>
                    <a:lnTo>
                      <a:pt x="190" y="1060"/>
                    </a:lnTo>
                    <a:lnTo>
                      <a:pt x="189" y="1059"/>
                    </a:lnTo>
                    <a:lnTo>
                      <a:pt x="185" y="1058"/>
                    </a:lnTo>
                    <a:lnTo>
                      <a:pt x="185" y="1056"/>
                    </a:lnTo>
                    <a:lnTo>
                      <a:pt x="184" y="1054"/>
                    </a:lnTo>
                    <a:lnTo>
                      <a:pt x="184" y="1053"/>
                    </a:lnTo>
                    <a:lnTo>
                      <a:pt x="183" y="1052"/>
                    </a:lnTo>
                    <a:lnTo>
                      <a:pt x="181" y="1051"/>
                    </a:lnTo>
                    <a:lnTo>
                      <a:pt x="181" y="1049"/>
                    </a:lnTo>
                    <a:lnTo>
                      <a:pt x="182" y="1049"/>
                    </a:lnTo>
                    <a:lnTo>
                      <a:pt x="182" y="1049"/>
                    </a:lnTo>
                    <a:lnTo>
                      <a:pt x="183" y="1049"/>
                    </a:lnTo>
                    <a:close/>
                    <a:moveTo>
                      <a:pt x="220" y="1048"/>
                    </a:moveTo>
                    <a:lnTo>
                      <a:pt x="220" y="1049"/>
                    </a:lnTo>
                    <a:lnTo>
                      <a:pt x="221" y="1050"/>
                    </a:lnTo>
                    <a:lnTo>
                      <a:pt x="221" y="1052"/>
                    </a:lnTo>
                    <a:lnTo>
                      <a:pt x="218" y="1051"/>
                    </a:lnTo>
                    <a:lnTo>
                      <a:pt x="217" y="1050"/>
                    </a:lnTo>
                    <a:lnTo>
                      <a:pt x="218" y="1048"/>
                    </a:lnTo>
                    <a:lnTo>
                      <a:pt x="220" y="1048"/>
                    </a:lnTo>
                    <a:close/>
                    <a:moveTo>
                      <a:pt x="163" y="1039"/>
                    </a:moveTo>
                    <a:lnTo>
                      <a:pt x="167" y="1041"/>
                    </a:lnTo>
                    <a:lnTo>
                      <a:pt x="167" y="1042"/>
                    </a:lnTo>
                    <a:lnTo>
                      <a:pt x="164" y="1044"/>
                    </a:lnTo>
                    <a:lnTo>
                      <a:pt x="163" y="1044"/>
                    </a:lnTo>
                    <a:lnTo>
                      <a:pt x="163" y="1047"/>
                    </a:lnTo>
                    <a:lnTo>
                      <a:pt x="157" y="1047"/>
                    </a:lnTo>
                    <a:lnTo>
                      <a:pt x="157" y="1049"/>
                    </a:lnTo>
                    <a:lnTo>
                      <a:pt x="155" y="1050"/>
                    </a:lnTo>
                    <a:lnTo>
                      <a:pt x="155" y="1051"/>
                    </a:lnTo>
                    <a:lnTo>
                      <a:pt x="158" y="1050"/>
                    </a:lnTo>
                    <a:lnTo>
                      <a:pt x="159" y="1050"/>
                    </a:lnTo>
                    <a:lnTo>
                      <a:pt x="160" y="1049"/>
                    </a:lnTo>
                    <a:lnTo>
                      <a:pt x="161" y="1049"/>
                    </a:lnTo>
                    <a:lnTo>
                      <a:pt x="165" y="1049"/>
                    </a:lnTo>
                    <a:lnTo>
                      <a:pt x="166" y="1051"/>
                    </a:lnTo>
                    <a:lnTo>
                      <a:pt x="167" y="1051"/>
                    </a:lnTo>
                    <a:lnTo>
                      <a:pt x="167" y="1050"/>
                    </a:lnTo>
                    <a:lnTo>
                      <a:pt x="168" y="1049"/>
                    </a:lnTo>
                    <a:lnTo>
                      <a:pt x="168" y="1047"/>
                    </a:lnTo>
                    <a:lnTo>
                      <a:pt x="170" y="1047"/>
                    </a:lnTo>
                    <a:lnTo>
                      <a:pt x="168" y="1046"/>
                    </a:lnTo>
                    <a:lnTo>
                      <a:pt x="167" y="1046"/>
                    </a:lnTo>
                    <a:lnTo>
                      <a:pt x="167" y="1045"/>
                    </a:lnTo>
                    <a:lnTo>
                      <a:pt x="169" y="1044"/>
                    </a:lnTo>
                    <a:lnTo>
                      <a:pt x="170" y="1044"/>
                    </a:lnTo>
                    <a:lnTo>
                      <a:pt x="171" y="1044"/>
                    </a:lnTo>
                    <a:lnTo>
                      <a:pt x="172" y="1045"/>
                    </a:lnTo>
                    <a:lnTo>
                      <a:pt x="172" y="1046"/>
                    </a:lnTo>
                    <a:lnTo>
                      <a:pt x="173" y="1046"/>
                    </a:lnTo>
                    <a:lnTo>
                      <a:pt x="175" y="1047"/>
                    </a:lnTo>
                    <a:lnTo>
                      <a:pt x="177" y="1047"/>
                    </a:lnTo>
                    <a:lnTo>
                      <a:pt x="177" y="1048"/>
                    </a:lnTo>
                    <a:lnTo>
                      <a:pt x="178" y="1049"/>
                    </a:lnTo>
                    <a:lnTo>
                      <a:pt x="178" y="1052"/>
                    </a:lnTo>
                    <a:lnTo>
                      <a:pt x="182" y="1053"/>
                    </a:lnTo>
                    <a:lnTo>
                      <a:pt x="183" y="1056"/>
                    </a:lnTo>
                    <a:lnTo>
                      <a:pt x="184" y="1057"/>
                    </a:lnTo>
                    <a:lnTo>
                      <a:pt x="184" y="1059"/>
                    </a:lnTo>
                    <a:lnTo>
                      <a:pt x="185" y="1060"/>
                    </a:lnTo>
                    <a:lnTo>
                      <a:pt x="185" y="1060"/>
                    </a:lnTo>
                    <a:lnTo>
                      <a:pt x="186" y="1061"/>
                    </a:lnTo>
                    <a:lnTo>
                      <a:pt x="187" y="1063"/>
                    </a:lnTo>
                    <a:lnTo>
                      <a:pt x="188" y="1063"/>
                    </a:lnTo>
                    <a:lnTo>
                      <a:pt x="188" y="1063"/>
                    </a:lnTo>
                    <a:lnTo>
                      <a:pt x="188" y="1061"/>
                    </a:lnTo>
                    <a:lnTo>
                      <a:pt x="190" y="1062"/>
                    </a:lnTo>
                    <a:lnTo>
                      <a:pt x="191" y="1063"/>
                    </a:lnTo>
                    <a:lnTo>
                      <a:pt x="192" y="1063"/>
                    </a:lnTo>
                    <a:lnTo>
                      <a:pt x="192" y="1059"/>
                    </a:lnTo>
                    <a:lnTo>
                      <a:pt x="193" y="1059"/>
                    </a:lnTo>
                    <a:lnTo>
                      <a:pt x="193" y="1055"/>
                    </a:lnTo>
                    <a:lnTo>
                      <a:pt x="192" y="1055"/>
                    </a:lnTo>
                    <a:lnTo>
                      <a:pt x="192" y="1054"/>
                    </a:lnTo>
                    <a:lnTo>
                      <a:pt x="196" y="1055"/>
                    </a:lnTo>
                    <a:lnTo>
                      <a:pt x="198" y="1054"/>
                    </a:lnTo>
                    <a:lnTo>
                      <a:pt x="200" y="1056"/>
                    </a:lnTo>
                    <a:lnTo>
                      <a:pt x="200" y="1056"/>
                    </a:lnTo>
                    <a:lnTo>
                      <a:pt x="199" y="1057"/>
                    </a:lnTo>
                    <a:lnTo>
                      <a:pt x="200" y="1057"/>
                    </a:lnTo>
                    <a:lnTo>
                      <a:pt x="200" y="1058"/>
                    </a:lnTo>
                    <a:lnTo>
                      <a:pt x="200" y="1059"/>
                    </a:lnTo>
                    <a:lnTo>
                      <a:pt x="201" y="1060"/>
                    </a:lnTo>
                    <a:lnTo>
                      <a:pt x="202" y="1062"/>
                    </a:lnTo>
                    <a:lnTo>
                      <a:pt x="201" y="1063"/>
                    </a:lnTo>
                    <a:lnTo>
                      <a:pt x="201" y="1064"/>
                    </a:lnTo>
                    <a:lnTo>
                      <a:pt x="203" y="1063"/>
                    </a:lnTo>
                    <a:lnTo>
                      <a:pt x="202" y="1060"/>
                    </a:lnTo>
                    <a:lnTo>
                      <a:pt x="203" y="1059"/>
                    </a:lnTo>
                    <a:lnTo>
                      <a:pt x="204" y="1059"/>
                    </a:lnTo>
                    <a:lnTo>
                      <a:pt x="207" y="1060"/>
                    </a:lnTo>
                    <a:lnTo>
                      <a:pt x="208" y="1062"/>
                    </a:lnTo>
                    <a:lnTo>
                      <a:pt x="210" y="1062"/>
                    </a:lnTo>
                    <a:lnTo>
                      <a:pt x="213" y="1065"/>
                    </a:lnTo>
                    <a:lnTo>
                      <a:pt x="214" y="1065"/>
                    </a:lnTo>
                    <a:lnTo>
                      <a:pt x="217" y="1068"/>
                    </a:lnTo>
                    <a:lnTo>
                      <a:pt x="218" y="1068"/>
                    </a:lnTo>
                    <a:lnTo>
                      <a:pt x="218" y="1069"/>
                    </a:lnTo>
                    <a:lnTo>
                      <a:pt x="215" y="1070"/>
                    </a:lnTo>
                    <a:lnTo>
                      <a:pt x="215" y="1071"/>
                    </a:lnTo>
                    <a:lnTo>
                      <a:pt x="214" y="1071"/>
                    </a:lnTo>
                    <a:lnTo>
                      <a:pt x="213" y="1073"/>
                    </a:lnTo>
                    <a:lnTo>
                      <a:pt x="212" y="1073"/>
                    </a:lnTo>
                    <a:lnTo>
                      <a:pt x="212" y="1072"/>
                    </a:lnTo>
                    <a:lnTo>
                      <a:pt x="211" y="1071"/>
                    </a:lnTo>
                    <a:lnTo>
                      <a:pt x="212" y="1070"/>
                    </a:lnTo>
                    <a:lnTo>
                      <a:pt x="210" y="1070"/>
                    </a:lnTo>
                    <a:lnTo>
                      <a:pt x="209" y="1070"/>
                    </a:lnTo>
                    <a:lnTo>
                      <a:pt x="210" y="1070"/>
                    </a:lnTo>
                    <a:lnTo>
                      <a:pt x="209" y="1070"/>
                    </a:lnTo>
                    <a:lnTo>
                      <a:pt x="209" y="1071"/>
                    </a:lnTo>
                    <a:lnTo>
                      <a:pt x="208" y="1071"/>
                    </a:lnTo>
                    <a:lnTo>
                      <a:pt x="207" y="1070"/>
                    </a:lnTo>
                    <a:lnTo>
                      <a:pt x="206" y="1070"/>
                    </a:lnTo>
                    <a:lnTo>
                      <a:pt x="206" y="1069"/>
                    </a:lnTo>
                    <a:lnTo>
                      <a:pt x="204" y="1068"/>
                    </a:lnTo>
                    <a:lnTo>
                      <a:pt x="203" y="1067"/>
                    </a:lnTo>
                    <a:lnTo>
                      <a:pt x="202" y="1067"/>
                    </a:lnTo>
                    <a:lnTo>
                      <a:pt x="201" y="1068"/>
                    </a:lnTo>
                    <a:lnTo>
                      <a:pt x="201" y="1070"/>
                    </a:lnTo>
                    <a:lnTo>
                      <a:pt x="201" y="1072"/>
                    </a:lnTo>
                    <a:lnTo>
                      <a:pt x="202" y="1073"/>
                    </a:lnTo>
                    <a:lnTo>
                      <a:pt x="201" y="1073"/>
                    </a:lnTo>
                    <a:lnTo>
                      <a:pt x="201" y="1074"/>
                    </a:lnTo>
                    <a:lnTo>
                      <a:pt x="199" y="1075"/>
                    </a:lnTo>
                    <a:lnTo>
                      <a:pt x="199" y="1076"/>
                    </a:lnTo>
                    <a:lnTo>
                      <a:pt x="201" y="1076"/>
                    </a:lnTo>
                    <a:lnTo>
                      <a:pt x="202" y="1073"/>
                    </a:lnTo>
                    <a:lnTo>
                      <a:pt x="203" y="1073"/>
                    </a:lnTo>
                    <a:lnTo>
                      <a:pt x="204" y="1075"/>
                    </a:lnTo>
                    <a:lnTo>
                      <a:pt x="208" y="1075"/>
                    </a:lnTo>
                    <a:lnTo>
                      <a:pt x="209" y="1076"/>
                    </a:lnTo>
                    <a:lnTo>
                      <a:pt x="209" y="1076"/>
                    </a:lnTo>
                    <a:lnTo>
                      <a:pt x="209" y="1076"/>
                    </a:lnTo>
                    <a:lnTo>
                      <a:pt x="211" y="1076"/>
                    </a:lnTo>
                    <a:lnTo>
                      <a:pt x="214" y="1077"/>
                    </a:lnTo>
                    <a:lnTo>
                      <a:pt x="215" y="1080"/>
                    </a:lnTo>
                    <a:lnTo>
                      <a:pt x="214" y="1081"/>
                    </a:lnTo>
                    <a:lnTo>
                      <a:pt x="213" y="1080"/>
                    </a:lnTo>
                    <a:lnTo>
                      <a:pt x="213" y="1079"/>
                    </a:lnTo>
                    <a:lnTo>
                      <a:pt x="210" y="1078"/>
                    </a:lnTo>
                    <a:lnTo>
                      <a:pt x="210" y="1078"/>
                    </a:lnTo>
                    <a:lnTo>
                      <a:pt x="209" y="1078"/>
                    </a:lnTo>
                    <a:lnTo>
                      <a:pt x="209" y="1079"/>
                    </a:lnTo>
                    <a:lnTo>
                      <a:pt x="210" y="1079"/>
                    </a:lnTo>
                    <a:lnTo>
                      <a:pt x="210" y="1080"/>
                    </a:lnTo>
                    <a:lnTo>
                      <a:pt x="207" y="1080"/>
                    </a:lnTo>
                    <a:lnTo>
                      <a:pt x="207" y="1081"/>
                    </a:lnTo>
                    <a:lnTo>
                      <a:pt x="202" y="1081"/>
                    </a:lnTo>
                    <a:lnTo>
                      <a:pt x="202" y="1080"/>
                    </a:lnTo>
                    <a:lnTo>
                      <a:pt x="201" y="1080"/>
                    </a:lnTo>
                    <a:lnTo>
                      <a:pt x="201" y="1079"/>
                    </a:lnTo>
                    <a:lnTo>
                      <a:pt x="198" y="1079"/>
                    </a:lnTo>
                    <a:lnTo>
                      <a:pt x="198" y="1078"/>
                    </a:lnTo>
                    <a:lnTo>
                      <a:pt x="196" y="1075"/>
                    </a:lnTo>
                    <a:lnTo>
                      <a:pt x="195" y="1074"/>
                    </a:lnTo>
                    <a:lnTo>
                      <a:pt x="194" y="1074"/>
                    </a:lnTo>
                    <a:lnTo>
                      <a:pt x="194" y="1075"/>
                    </a:lnTo>
                    <a:lnTo>
                      <a:pt x="197" y="1078"/>
                    </a:lnTo>
                    <a:lnTo>
                      <a:pt x="198" y="1079"/>
                    </a:lnTo>
                    <a:lnTo>
                      <a:pt x="198" y="1080"/>
                    </a:lnTo>
                    <a:lnTo>
                      <a:pt x="196" y="1080"/>
                    </a:lnTo>
                    <a:lnTo>
                      <a:pt x="195" y="1080"/>
                    </a:lnTo>
                    <a:lnTo>
                      <a:pt x="195" y="1080"/>
                    </a:lnTo>
                    <a:lnTo>
                      <a:pt x="196" y="1080"/>
                    </a:lnTo>
                    <a:lnTo>
                      <a:pt x="195" y="1079"/>
                    </a:lnTo>
                    <a:lnTo>
                      <a:pt x="194" y="1079"/>
                    </a:lnTo>
                    <a:lnTo>
                      <a:pt x="194" y="1080"/>
                    </a:lnTo>
                    <a:lnTo>
                      <a:pt x="196" y="1081"/>
                    </a:lnTo>
                    <a:lnTo>
                      <a:pt x="195" y="1084"/>
                    </a:lnTo>
                    <a:lnTo>
                      <a:pt x="196" y="1085"/>
                    </a:lnTo>
                    <a:lnTo>
                      <a:pt x="195" y="1085"/>
                    </a:lnTo>
                    <a:lnTo>
                      <a:pt x="194" y="1086"/>
                    </a:lnTo>
                    <a:lnTo>
                      <a:pt x="194" y="1086"/>
                    </a:lnTo>
                    <a:lnTo>
                      <a:pt x="193" y="1085"/>
                    </a:lnTo>
                    <a:lnTo>
                      <a:pt x="192" y="1085"/>
                    </a:lnTo>
                    <a:lnTo>
                      <a:pt x="192" y="1082"/>
                    </a:lnTo>
                    <a:lnTo>
                      <a:pt x="190" y="1081"/>
                    </a:lnTo>
                    <a:lnTo>
                      <a:pt x="189" y="1079"/>
                    </a:lnTo>
                    <a:lnTo>
                      <a:pt x="189" y="1079"/>
                    </a:lnTo>
                    <a:lnTo>
                      <a:pt x="190" y="1079"/>
                    </a:lnTo>
                    <a:lnTo>
                      <a:pt x="190" y="1078"/>
                    </a:lnTo>
                    <a:lnTo>
                      <a:pt x="189" y="1078"/>
                    </a:lnTo>
                    <a:lnTo>
                      <a:pt x="189" y="1077"/>
                    </a:lnTo>
                    <a:lnTo>
                      <a:pt x="188" y="1076"/>
                    </a:lnTo>
                    <a:lnTo>
                      <a:pt x="187" y="1076"/>
                    </a:lnTo>
                    <a:lnTo>
                      <a:pt x="188" y="1078"/>
                    </a:lnTo>
                    <a:lnTo>
                      <a:pt x="187" y="1078"/>
                    </a:lnTo>
                    <a:lnTo>
                      <a:pt x="187" y="1079"/>
                    </a:lnTo>
                    <a:lnTo>
                      <a:pt x="188" y="1079"/>
                    </a:lnTo>
                    <a:lnTo>
                      <a:pt x="188" y="1080"/>
                    </a:lnTo>
                    <a:lnTo>
                      <a:pt x="189" y="1081"/>
                    </a:lnTo>
                    <a:lnTo>
                      <a:pt x="188" y="1082"/>
                    </a:lnTo>
                    <a:lnTo>
                      <a:pt x="187" y="1081"/>
                    </a:lnTo>
                    <a:lnTo>
                      <a:pt x="185" y="1080"/>
                    </a:lnTo>
                    <a:lnTo>
                      <a:pt x="186" y="1082"/>
                    </a:lnTo>
                    <a:lnTo>
                      <a:pt x="187" y="1082"/>
                    </a:lnTo>
                    <a:lnTo>
                      <a:pt x="188" y="1083"/>
                    </a:lnTo>
                    <a:lnTo>
                      <a:pt x="188" y="1082"/>
                    </a:lnTo>
                    <a:lnTo>
                      <a:pt x="189" y="1082"/>
                    </a:lnTo>
                    <a:lnTo>
                      <a:pt x="189" y="1083"/>
                    </a:lnTo>
                    <a:lnTo>
                      <a:pt x="188" y="1083"/>
                    </a:lnTo>
                    <a:lnTo>
                      <a:pt x="188" y="1085"/>
                    </a:lnTo>
                    <a:lnTo>
                      <a:pt x="187" y="1085"/>
                    </a:lnTo>
                    <a:lnTo>
                      <a:pt x="187" y="1086"/>
                    </a:lnTo>
                    <a:lnTo>
                      <a:pt x="188" y="1086"/>
                    </a:lnTo>
                    <a:lnTo>
                      <a:pt x="190" y="1085"/>
                    </a:lnTo>
                    <a:lnTo>
                      <a:pt x="192" y="1086"/>
                    </a:lnTo>
                    <a:lnTo>
                      <a:pt x="192" y="1086"/>
                    </a:lnTo>
                    <a:lnTo>
                      <a:pt x="190" y="1088"/>
                    </a:lnTo>
                    <a:lnTo>
                      <a:pt x="192" y="1090"/>
                    </a:lnTo>
                    <a:lnTo>
                      <a:pt x="193" y="1089"/>
                    </a:lnTo>
                    <a:lnTo>
                      <a:pt x="194" y="1091"/>
                    </a:lnTo>
                    <a:lnTo>
                      <a:pt x="195" y="1091"/>
                    </a:lnTo>
                    <a:lnTo>
                      <a:pt x="195" y="1091"/>
                    </a:lnTo>
                    <a:lnTo>
                      <a:pt x="196" y="1091"/>
                    </a:lnTo>
                    <a:lnTo>
                      <a:pt x="198" y="1090"/>
                    </a:lnTo>
                    <a:lnTo>
                      <a:pt x="198" y="1089"/>
                    </a:lnTo>
                    <a:lnTo>
                      <a:pt x="197" y="1090"/>
                    </a:lnTo>
                    <a:lnTo>
                      <a:pt x="197" y="1089"/>
                    </a:lnTo>
                    <a:lnTo>
                      <a:pt x="196" y="1089"/>
                    </a:lnTo>
                    <a:lnTo>
                      <a:pt x="196" y="1087"/>
                    </a:lnTo>
                    <a:lnTo>
                      <a:pt x="195" y="1087"/>
                    </a:lnTo>
                    <a:lnTo>
                      <a:pt x="196" y="1086"/>
                    </a:lnTo>
                    <a:lnTo>
                      <a:pt x="198" y="1085"/>
                    </a:lnTo>
                    <a:lnTo>
                      <a:pt x="200" y="1086"/>
                    </a:lnTo>
                    <a:lnTo>
                      <a:pt x="202" y="1086"/>
                    </a:lnTo>
                    <a:lnTo>
                      <a:pt x="203" y="1086"/>
                    </a:lnTo>
                    <a:lnTo>
                      <a:pt x="205" y="1085"/>
                    </a:lnTo>
                    <a:lnTo>
                      <a:pt x="208" y="1085"/>
                    </a:lnTo>
                    <a:lnTo>
                      <a:pt x="209" y="1085"/>
                    </a:lnTo>
                    <a:lnTo>
                      <a:pt x="209" y="1086"/>
                    </a:lnTo>
                    <a:lnTo>
                      <a:pt x="209" y="1087"/>
                    </a:lnTo>
                    <a:lnTo>
                      <a:pt x="210" y="1087"/>
                    </a:lnTo>
                    <a:lnTo>
                      <a:pt x="212" y="1087"/>
                    </a:lnTo>
                    <a:lnTo>
                      <a:pt x="212" y="1087"/>
                    </a:lnTo>
                    <a:lnTo>
                      <a:pt x="213" y="1089"/>
                    </a:lnTo>
                    <a:lnTo>
                      <a:pt x="214" y="1090"/>
                    </a:lnTo>
                    <a:lnTo>
                      <a:pt x="215" y="1091"/>
                    </a:lnTo>
                    <a:lnTo>
                      <a:pt x="216" y="1092"/>
                    </a:lnTo>
                    <a:lnTo>
                      <a:pt x="216" y="1093"/>
                    </a:lnTo>
                    <a:lnTo>
                      <a:pt x="217" y="1094"/>
                    </a:lnTo>
                    <a:lnTo>
                      <a:pt x="217" y="1096"/>
                    </a:lnTo>
                    <a:lnTo>
                      <a:pt x="218" y="1097"/>
                    </a:lnTo>
                    <a:lnTo>
                      <a:pt x="218" y="1098"/>
                    </a:lnTo>
                    <a:lnTo>
                      <a:pt x="217" y="1099"/>
                    </a:lnTo>
                    <a:lnTo>
                      <a:pt x="217" y="1099"/>
                    </a:lnTo>
                    <a:lnTo>
                      <a:pt x="215" y="1099"/>
                    </a:lnTo>
                    <a:lnTo>
                      <a:pt x="215" y="1098"/>
                    </a:lnTo>
                    <a:lnTo>
                      <a:pt x="214" y="1099"/>
                    </a:lnTo>
                    <a:lnTo>
                      <a:pt x="214" y="1099"/>
                    </a:lnTo>
                    <a:lnTo>
                      <a:pt x="215" y="1099"/>
                    </a:lnTo>
                    <a:lnTo>
                      <a:pt x="215" y="1100"/>
                    </a:lnTo>
                    <a:lnTo>
                      <a:pt x="216" y="1100"/>
                    </a:lnTo>
                    <a:lnTo>
                      <a:pt x="217" y="1101"/>
                    </a:lnTo>
                    <a:lnTo>
                      <a:pt x="219" y="1102"/>
                    </a:lnTo>
                    <a:lnTo>
                      <a:pt x="218" y="1103"/>
                    </a:lnTo>
                    <a:lnTo>
                      <a:pt x="216" y="1103"/>
                    </a:lnTo>
                    <a:lnTo>
                      <a:pt x="216" y="1105"/>
                    </a:lnTo>
                    <a:lnTo>
                      <a:pt x="217" y="1106"/>
                    </a:lnTo>
                    <a:lnTo>
                      <a:pt x="220" y="1106"/>
                    </a:lnTo>
                    <a:lnTo>
                      <a:pt x="220" y="1107"/>
                    </a:lnTo>
                    <a:lnTo>
                      <a:pt x="215" y="1109"/>
                    </a:lnTo>
                    <a:lnTo>
                      <a:pt x="213" y="1109"/>
                    </a:lnTo>
                    <a:lnTo>
                      <a:pt x="212" y="1108"/>
                    </a:lnTo>
                    <a:lnTo>
                      <a:pt x="212" y="1110"/>
                    </a:lnTo>
                    <a:lnTo>
                      <a:pt x="210" y="1111"/>
                    </a:lnTo>
                    <a:lnTo>
                      <a:pt x="209" y="1110"/>
                    </a:lnTo>
                    <a:lnTo>
                      <a:pt x="206" y="1111"/>
                    </a:lnTo>
                    <a:lnTo>
                      <a:pt x="206" y="1110"/>
                    </a:lnTo>
                    <a:lnTo>
                      <a:pt x="203" y="1108"/>
                    </a:lnTo>
                    <a:lnTo>
                      <a:pt x="203" y="1110"/>
                    </a:lnTo>
                    <a:lnTo>
                      <a:pt x="202" y="1111"/>
                    </a:lnTo>
                    <a:lnTo>
                      <a:pt x="202" y="1113"/>
                    </a:lnTo>
                    <a:lnTo>
                      <a:pt x="202" y="1113"/>
                    </a:lnTo>
                    <a:lnTo>
                      <a:pt x="202" y="1113"/>
                    </a:lnTo>
                    <a:lnTo>
                      <a:pt x="203" y="1113"/>
                    </a:lnTo>
                    <a:lnTo>
                      <a:pt x="203" y="1116"/>
                    </a:lnTo>
                    <a:lnTo>
                      <a:pt x="200" y="1117"/>
                    </a:lnTo>
                    <a:lnTo>
                      <a:pt x="195" y="1115"/>
                    </a:lnTo>
                    <a:lnTo>
                      <a:pt x="193" y="1115"/>
                    </a:lnTo>
                    <a:lnTo>
                      <a:pt x="192" y="1113"/>
                    </a:lnTo>
                    <a:lnTo>
                      <a:pt x="190" y="1112"/>
                    </a:lnTo>
                    <a:lnTo>
                      <a:pt x="189" y="1111"/>
                    </a:lnTo>
                    <a:lnTo>
                      <a:pt x="187" y="1112"/>
                    </a:lnTo>
                    <a:lnTo>
                      <a:pt x="187" y="1112"/>
                    </a:lnTo>
                    <a:lnTo>
                      <a:pt x="187" y="1113"/>
                    </a:lnTo>
                    <a:lnTo>
                      <a:pt x="187" y="1113"/>
                    </a:lnTo>
                    <a:lnTo>
                      <a:pt x="187" y="1114"/>
                    </a:lnTo>
                    <a:lnTo>
                      <a:pt x="188" y="1115"/>
                    </a:lnTo>
                    <a:lnTo>
                      <a:pt x="188" y="1117"/>
                    </a:lnTo>
                    <a:lnTo>
                      <a:pt x="188" y="1117"/>
                    </a:lnTo>
                    <a:lnTo>
                      <a:pt x="189" y="1117"/>
                    </a:lnTo>
                    <a:lnTo>
                      <a:pt x="189" y="1116"/>
                    </a:lnTo>
                    <a:lnTo>
                      <a:pt x="191" y="1116"/>
                    </a:lnTo>
                    <a:lnTo>
                      <a:pt x="192" y="1118"/>
                    </a:lnTo>
                    <a:lnTo>
                      <a:pt x="194" y="1118"/>
                    </a:lnTo>
                    <a:lnTo>
                      <a:pt x="194" y="1118"/>
                    </a:lnTo>
                    <a:lnTo>
                      <a:pt x="198" y="1118"/>
                    </a:lnTo>
                    <a:lnTo>
                      <a:pt x="199" y="1119"/>
                    </a:lnTo>
                    <a:lnTo>
                      <a:pt x="199" y="1120"/>
                    </a:lnTo>
                    <a:lnTo>
                      <a:pt x="199" y="1120"/>
                    </a:lnTo>
                    <a:lnTo>
                      <a:pt x="201" y="1122"/>
                    </a:lnTo>
                    <a:lnTo>
                      <a:pt x="201" y="1124"/>
                    </a:lnTo>
                    <a:lnTo>
                      <a:pt x="197" y="1124"/>
                    </a:lnTo>
                    <a:lnTo>
                      <a:pt x="197" y="1124"/>
                    </a:lnTo>
                    <a:lnTo>
                      <a:pt x="197" y="1124"/>
                    </a:lnTo>
                    <a:lnTo>
                      <a:pt x="196" y="1126"/>
                    </a:lnTo>
                    <a:lnTo>
                      <a:pt x="193" y="1126"/>
                    </a:lnTo>
                    <a:lnTo>
                      <a:pt x="192" y="1127"/>
                    </a:lnTo>
                    <a:lnTo>
                      <a:pt x="191" y="1127"/>
                    </a:lnTo>
                    <a:lnTo>
                      <a:pt x="191" y="1128"/>
                    </a:lnTo>
                    <a:lnTo>
                      <a:pt x="190" y="1128"/>
                    </a:lnTo>
                    <a:lnTo>
                      <a:pt x="189" y="1128"/>
                    </a:lnTo>
                    <a:lnTo>
                      <a:pt x="188" y="1128"/>
                    </a:lnTo>
                    <a:lnTo>
                      <a:pt x="188" y="1126"/>
                    </a:lnTo>
                    <a:lnTo>
                      <a:pt x="187" y="1126"/>
                    </a:lnTo>
                    <a:lnTo>
                      <a:pt x="187" y="1125"/>
                    </a:lnTo>
                    <a:lnTo>
                      <a:pt x="187" y="1124"/>
                    </a:lnTo>
                    <a:lnTo>
                      <a:pt x="188" y="1126"/>
                    </a:lnTo>
                    <a:lnTo>
                      <a:pt x="189" y="1124"/>
                    </a:lnTo>
                    <a:lnTo>
                      <a:pt x="187" y="1122"/>
                    </a:lnTo>
                    <a:lnTo>
                      <a:pt x="189" y="1122"/>
                    </a:lnTo>
                    <a:lnTo>
                      <a:pt x="189" y="1121"/>
                    </a:lnTo>
                    <a:lnTo>
                      <a:pt x="190" y="1121"/>
                    </a:lnTo>
                    <a:lnTo>
                      <a:pt x="190" y="1122"/>
                    </a:lnTo>
                    <a:lnTo>
                      <a:pt x="191" y="1122"/>
                    </a:lnTo>
                    <a:lnTo>
                      <a:pt x="191" y="1121"/>
                    </a:lnTo>
                    <a:lnTo>
                      <a:pt x="192" y="1120"/>
                    </a:lnTo>
                    <a:lnTo>
                      <a:pt x="192" y="1119"/>
                    </a:lnTo>
                    <a:lnTo>
                      <a:pt x="189" y="1119"/>
                    </a:lnTo>
                    <a:lnTo>
                      <a:pt x="189" y="1120"/>
                    </a:lnTo>
                    <a:lnTo>
                      <a:pt x="187" y="1120"/>
                    </a:lnTo>
                    <a:lnTo>
                      <a:pt x="187" y="1121"/>
                    </a:lnTo>
                    <a:lnTo>
                      <a:pt x="186" y="1120"/>
                    </a:lnTo>
                    <a:lnTo>
                      <a:pt x="186" y="1118"/>
                    </a:lnTo>
                    <a:lnTo>
                      <a:pt x="184" y="1118"/>
                    </a:lnTo>
                    <a:lnTo>
                      <a:pt x="184" y="1118"/>
                    </a:lnTo>
                    <a:lnTo>
                      <a:pt x="182" y="1119"/>
                    </a:lnTo>
                    <a:lnTo>
                      <a:pt x="182" y="1117"/>
                    </a:lnTo>
                    <a:lnTo>
                      <a:pt x="181" y="1116"/>
                    </a:lnTo>
                    <a:lnTo>
                      <a:pt x="180" y="1117"/>
                    </a:lnTo>
                    <a:lnTo>
                      <a:pt x="179" y="1116"/>
                    </a:lnTo>
                    <a:lnTo>
                      <a:pt x="178" y="1116"/>
                    </a:lnTo>
                    <a:lnTo>
                      <a:pt x="178" y="1117"/>
                    </a:lnTo>
                    <a:lnTo>
                      <a:pt x="180" y="1118"/>
                    </a:lnTo>
                    <a:lnTo>
                      <a:pt x="180" y="1118"/>
                    </a:lnTo>
                    <a:lnTo>
                      <a:pt x="178" y="1118"/>
                    </a:lnTo>
                    <a:lnTo>
                      <a:pt x="177" y="1117"/>
                    </a:lnTo>
                    <a:lnTo>
                      <a:pt x="177" y="1115"/>
                    </a:lnTo>
                    <a:lnTo>
                      <a:pt x="174" y="1113"/>
                    </a:lnTo>
                    <a:lnTo>
                      <a:pt x="173" y="1114"/>
                    </a:lnTo>
                    <a:lnTo>
                      <a:pt x="172" y="1113"/>
                    </a:lnTo>
                    <a:lnTo>
                      <a:pt x="171" y="1113"/>
                    </a:lnTo>
                    <a:lnTo>
                      <a:pt x="168" y="1115"/>
                    </a:lnTo>
                    <a:lnTo>
                      <a:pt x="169" y="1116"/>
                    </a:lnTo>
                    <a:lnTo>
                      <a:pt x="171" y="1117"/>
                    </a:lnTo>
                    <a:lnTo>
                      <a:pt x="171" y="1120"/>
                    </a:lnTo>
                    <a:lnTo>
                      <a:pt x="170" y="1120"/>
                    </a:lnTo>
                    <a:lnTo>
                      <a:pt x="170" y="1119"/>
                    </a:lnTo>
                    <a:lnTo>
                      <a:pt x="165" y="1117"/>
                    </a:lnTo>
                    <a:lnTo>
                      <a:pt x="165" y="1117"/>
                    </a:lnTo>
                    <a:lnTo>
                      <a:pt x="163" y="1117"/>
                    </a:lnTo>
                    <a:lnTo>
                      <a:pt x="163" y="1115"/>
                    </a:lnTo>
                    <a:lnTo>
                      <a:pt x="162" y="1115"/>
                    </a:lnTo>
                    <a:lnTo>
                      <a:pt x="162" y="1114"/>
                    </a:lnTo>
                    <a:lnTo>
                      <a:pt x="160" y="1113"/>
                    </a:lnTo>
                    <a:lnTo>
                      <a:pt x="157" y="1111"/>
                    </a:lnTo>
                    <a:lnTo>
                      <a:pt x="152" y="1110"/>
                    </a:lnTo>
                    <a:lnTo>
                      <a:pt x="152" y="1110"/>
                    </a:lnTo>
                    <a:lnTo>
                      <a:pt x="151" y="1109"/>
                    </a:lnTo>
                    <a:lnTo>
                      <a:pt x="150" y="1107"/>
                    </a:lnTo>
                    <a:lnTo>
                      <a:pt x="145" y="1107"/>
                    </a:lnTo>
                    <a:lnTo>
                      <a:pt x="145" y="1106"/>
                    </a:lnTo>
                    <a:lnTo>
                      <a:pt x="145" y="1105"/>
                    </a:lnTo>
                    <a:lnTo>
                      <a:pt x="146" y="1105"/>
                    </a:lnTo>
                    <a:lnTo>
                      <a:pt x="146" y="1105"/>
                    </a:lnTo>
                    <a:lnTo>
                      <a:pt x="150" y="1106"/>
                    </a:lnTo>
                    <a:lnTo>
                      <a:pt x="151" y="1105"/>
                    </a:lnTo>
                    <a:lnTo>
                      <a:pt x="152" y="1103"/>
                    </a:lnTo>
                    <a:lnTo>
                      <a:pt x="147" y="1103"/>
                    </a:lnTo>
                    <a:lnTo>
                      <a:pt x="147" y="1102"/>
                    </a:lnTo>
                    <a:lnTo>
                      <a:pt x="146" y="1101"/>
                    </a:lnTo>
                    <a:lnTo>
                      <a:pt x="144" y="1101"/>
                    </a:lnTo>
                    <a:lnTo>
                      <a:pt x="141" y="1100"/>
                    </a:lnTo>
                    <a:lnTo>
                      <a:pt x="140" y="1100"/>
                    </a:lnTo>
                    <a:lnTo>
                      <a:pt x="139" y="1099"/>
                    </a:lnTo>
                    <a:lnTo>
                      <a:pt x="137" y="1099"/>
                    </a:lnTo>
                    <a:lnTo>
                      <a:pt x="136" y="1101"/>
                    </a:lnTo>
                    <a:lnTo>
                      <a:pt x="135" y="1099"/>
                    </a:lnTo>
                    <a:lnTo>
                      <a:pt x="133" y="1099"/>
                    </a:lnTo>
                    <a:lnTo>
                      <a:pt x="133" y="1098"/>
                    </a:lnTo>
                    <a:lnTo>
                      <a:pt x="131" y="1098"/>
                    </a:lnTo>
                    <a:lnTo>
                      <a:pt x="130" y="1099"/>
                    </a:lnTo>
                    <a:lnTo>
                      <a:pt x="129" y="1099"/>
                    </a:lnTo>
                    <a:lnTo>
                      <a:pt x="128" y="1097"/>
                    </a:lnTo>
                    <a:lnTo>
                      <a:pt x="129" y="1089"/>
                    </a:lnTo>
                    <a:lnTo>
                      <a:pt x="128" y="1087"/>
                    </a:lnTo>
                    <a:lnTo>
                      <a:pt x="128" y="1087"/>
                    </a:lnTo>
                    <a:lnTo>
                      <a:pt x="128" y="1084"/>
                    </a:lnTo>
                    <a:lnTo>
                      <a:pt x="126" y="1081"/>
                    </a:lnTo>
                    <a:lnTo>
                      <a:pt x="124" y="1080"/>
                    </a:lnTo>
                    <a:lnTo>
                      <a:pt x="125" y="1080"/>
                    </a:lnTo>
                    <a:lnTo>
                      <a:pt x="125" y="1079"/>
                    </a:lnTo>
                    <a:lnTo>
                      <a:pt x="124" y="1079"/>
                    </a:lnTo>
                    <a:lnTo>
                      <a:pt x="123" y="1080"/>
                    </a:lnTo>
                    <a:lnTo>
                      <a:pt x="120" y="1076"/>
                    </a:lnTo>
                    <a:lnTo>
                      <a:pt x="120" y="1072"/>
                    </a:lnTo>
                    <a:lnTo>
                      <a:pt x="120" y="1072"/>
                    </a:lnTo>
                    <a:lnTo>
                      <a:pt x="120" y="1071"/>
                    </a:lnTo>
                    <a:lnTo>
                      <a:pt x="121" y="1070"/>
                    </a:lnTo>
                    <a:lnTo>
                      <a:pt x="124" y="1071"/>
                    </a:lnTo>
                    <a:lnTo>
                      <a:pt x="124" y="1070"/>
                    </a:lnTo>
                    <a:lnTo>
                      <a:pt x="124" y="1070"/>
                    </a:lnTo>
                    <a:lnTo>
                      <a:pt x="124" y="1070"/>
                    </a:lnTo>
                    <a:lnTo>
                      <a:pt x="125" y="1069"/>
                    </a:lnTo>
                    <a:lnTo>
                      <a:pt x="125" y="1067"/>
                    </a:lnTo>
                    <a:lnTo>
                      <a:pt x="124" y="1066"/>
                    </a:lnTo>
                    <a:lnTo>
                      <a:pt x="119" y="1065"/>
                    </a:lnTo>
                    <a:lnTo>
                      <a:pt x="119" y="1065"/>
                    </a:lnTo>
                    <a:lnTo>
                      <a:pt x="120" y="1065"/>
                    </a:lnTo>
                    <a:lnTo>
                      <a:pt x="120" y="1064"/>
                    </a:lnTo>
                    <a:lnTo>
                      <a:pt x="121" y="1063"/>
                    </a:lnTo>
                    <a:lnTo>
                      <a:pt x="121" y="1061"/>
                    </a:lnTo>
                    <a:lnTo>
                      <a:pt x="120" y="1061"/>
                    </a:lnTo>
                    <a:lnTo>
                      <a:pt x="120" y="1060"/>
                    </a:lnTo>
                    <a:lnTo>
                      <a:pt x="120" y="1058"/>
                    </a:lnTo>
                    <a:lnTo>
                      <a:pt x="122" y="1058"/>
                    </a:lnTo>
                    <a:lnTo>
                      <a:pt x="123" y="1057"/>
                    </a:lnTo>
                    <a:lnTo>
                      <a:pt x="123" y="1057"/>
                    </a:lnTo>
                    <a:lnTo>
                      <a:pt x="124" y="1056"/>
                    </a:lnTo>
                    <a:lnTo>
                      <a:pt x="125" y="1055"/>
                    </a:lnTo>
                    <a:lnTo>
                      <a:pt x="126" y="1055"/>
                    </a:lnTo>
                    <a:lnTo>
                      <a:pt x="126" y="1056"/>
                    </a:lnTo>
                    <a:lnTo>
                      <a:pt x="128" y="1055"/>
                    </a:lnTo>
                    <a:lnTo>
                      <a:pt x="129" y="1056"/>
                    </a:lnTo>
                    <a:lnTo>
                      <a:pt x="130" y="1056"/>
                    </a:lnTo>
                    <a:lnTo>
                      <a:pt x="131" y="1055"/>
                    </a:lnTo>
                    <a:lnTo>
                      <a:pt x="134" y="1056"/>
                    </a:lnTo>
                    <a:lnTo>
                      <a:pt x="135" y="1055"/>
                    </a:lnTo>
                    <a:lnTo>
                      <a:pt x="136" y="1054"/>
                    </a:lnTo>
                    <a:lnTo>
                      <a:pt x="136" y="1053"/>
                    </a:lnTo>
                    <a:lnTo>
                      <a:pt x="136" y="1051"/>
                    </a:lnTo>
                    <a:lnTo>
                      <a:pt x="138" y="1049"/>
                    </a:lnTo>
                    <a:lnTo>
                      <a:pt x="138" y="1046"/>
                    </a:lnTo>
                    <a:lnTo>
                      <a:pt x="139" y="1045"/>
                    </a:lnTo>
                    <a:lnTo>
                      <a:pt x="140" y="1041"/>
                    </a:lnTo>
                    <a:lnTo>
                      <a:pt x="142" y="1041"/>
                    </a:lnTo>
                    <a:lnTo>
                      <a:pt x="143" y="1040"/>
                    </a:lnTo>
                    <a:lnTo>
                      <a:pt x="145" y="1039"/>
                    </a:lnTo>
                    <a:lnTo>
                      <a:pt x="151" y="1039"/>
                    </a:lnTo>
                    <a:lnTo>
                      <a:pt x="150" y="1048"/>
                    </a:lnTo>
                    <a:lnTo>
                      <a:pt x="152" y="1048"/>
                    </a:lnTo>
                    <a:lnTo>
                      <a:pt x="153" y="1047"/>
                    </a:lnTo>
                    <a:lnTo>
                      <a:pt x="154" y="1047"/>
                    </a:lnTo>
                    <a:lnTo>
                      <a:pt x="154" y="1045"/>
                    </a:lnTo>
                    <a:lnTo>
                      <a:pt x="152" y="1045"/>
                    </a:lnTo>
                    <a:lnTo>
                      <a:pt x="152" y="1042"/>
                    </a:lnTo>
                    <a:lnTo>
                      <a:pt x="155" y="1041"/>
                    </a:lnTo>
                    <a:lnTo>
                      <a:pt x="155" y="1042"/>
                    </a:lnTo>
                    <a:lnTo>
                      <a:pt x="156" y="1043"/>
                    </a:lnTo>
                    <a:lnTo>
                      <a:pt x="159" y="1043"/>
                    </a:lnTo>
                    <a:lnTo>
                      <a:pt x="159" y="1044"/>
                    </a:lnTo>
                    <a:lnTo>
                      <a:pt x="162" y="1043"/>
                    </a:lnTo>
                    <a:lnTo>
                      <a:pt x="162" y="1043"/>
                    </a:lnTo>
                    <a:lnTo>
                      <a:pt x="162" y="1043"/>
                    </a:lnTo>
                    <a:lnTo>
                      <a:pt x="162" y="1042"/>
                    </a:lnTo>
                    <a:lnTo>
                      <a:pt x="164" y="1041"/>
                    </a:lnTo>
                    <a:lnTo>
                      <a:pt x="162" y="1040"/>
                    </a:lnTo>
                    <a:lnTo>
                      <a:pt x="162" y="1039"/>
                    </a:lnTo>
                    <a:lnTo>
                      <a:pt x="163" y="1039"/>
                    </a:lnTo>
                    <a:lnTo>
                      <a:pt x="163" y="1039"/>
                    </a:lnTo>
                    <a:close/>
                    <a:moveTo>
                      <a:pt x="216" y="1032"/>
                    </a:moveTo>
                    <a:lnTo>
                      <a:pt x="220" y="1033"/>
                    </a:lnTo>
                    <a:lnTo>
                      <a:pt x="222" y="1033"/>
                    </a:lnTo>
                    <a:lnTo>
                      <a:pt x="222" y="1034"/>
                    </a:lnTo>
                    <a:lnTo>
                      <a:pt x="223" y="1034"/>
                    </a:lnTo>
                    <a:lnTo>
                      <a:pt x="223" y="1033"/>
                    </a:lnTo>
                    <a:lnTo>
                      <a:pt x="224" y="1034"/>
                    </a:lnTo>
                    <a:lnTo>
                      <a:pt x="225" y="1033"/>
                    </a:lnTo>
                    <a:lnTo>
                      <a:pt x="225" y="1033"/>
                    </a:lnTo>
                    <a:lnTo>
                      <a:pt x="225" y="1032"/>
                    </a:lnTo>
                    <a:lnTo>
                      <a:pt x="226" y="1033"/>
                    </a:lnTo>
                    <a:lnTo>
                      <a:pt x="226" y="1033"/>
                    </a:lnTo>
                    <a:lnTo>
                      <a:pt x="229" y="1032"/>
                    </a:lnTo>
                    <a:lnTo>
                      <a:pt x="231" y="1032"/>
                    </a:lnTo>
                    <a:lnTo>
                      <a:pt x="234" y="1033"/>
                    </a:lnTo>
                    <a:lnTo>
                      <a:pt x="234" y="1034"/>
                    </a:lnTo>
                    <a:lnTo>
                      <a:pt x="234" y="1037"/>
                    </a:lnTo>
                    <a:lnTo>
                      <a:pt x="235" y="1038"/>
                    </a:lnTo>
                    <a:lnTo>
                      <a:pt x="236" y="1039"/>
                    </a:lnTo>
                    <a:lnTo>
                      <a:pt x="237" y="1039"/>
                    </a:lnTo>
                    <a:lnTo>
                      <a:pt x="236" y="1040"/>
                    </a:lnTo>
                    <a:lnTo>
                      <a:pt x="238" y="1042"/>
                    </a:lnTo>
                    <a:lnTo>
                      <a:pt x="238" y="1043"/>
                    </a:lnTo>
                    <a:lnTo>
                      <a:pt x="237" y="1043"/>
                    </a:lnTo>
                    <a:lnTo>
                      <a:pt x="236" y="1044"/>
                    </a:lnTo>
                    <a:lnTo>
                      <a:pt x="236" y="1044"/>
                    </a:lnTo>
                    <a:lnTo>
                      <a:pt x="235" y="1043"/>
                    </a:lnTo>
                    <a:lnTo>
                      <a:pt x="234" y="1042"/>
                    </a:lnTo>
                    <a:lnTo>
                      <a:pt x="234" y="1044"/>
                    </a:lnTo>
                    <a:lnTo>
                      <a:pt x="231" y="1044"/>
                    </a:lnTo>
                    <a:lnTo>
                      <a:pt x="231" y="1045"/>
                    </a:lnTo>
                    <a:lnTo>
                      <a:pt x="235" y="1045"/>
                    </a:lnTo>
                    <a:lnTo>
                      <a:pt x="236" y="1045"/>
                    </a:lnTo>
                    <a:lnTo>
                      <a:pt x="236" y="1045"/>
                    </a:lnTo>
                    <a:lnTo>
                      <a:pt x="237" y="1047"/>
                    </a:lnTo>
                    <a:lnTo>
                      <a:pt x="238" y="1047"/>
                    </a:lnTo>
                    <a:lnTo>
                      <a:pt x="238" y="1049"/>
                    </a:lnTo>
                    <a:lnTo>
                      <a:pt x="236" y="1050"/>
                    </a:lnTo>
                    <a:lnTo>
                      <a:pt x="236" y="1051"/>
                    </a:lnTo>
                    <a:lnTo>
                      <a:pt x="236" y="1051"/>
                    </a:lnTo>
                    <a:lnTo>
                      <a:pt x="236" y="1053"/>
                    </a:lnTo>
                    <a:lnTo>
                      <a:pt x="236" y="1053"/>
                    </a:lnTo>
                    <a:lnTo>
                      <a:pt x="236" y="1053"/>
                    </a:lnTo>
                    <a:lnTo>
                      <a:pt x="235" y="1053"/>
                    </a:lnTo>
                    <a:lnTo>
                      <a:pt x="235" y="1053"/>
                    </a:lnTo>
                    <a:lnTo>
                      <a:pt x="234" y="1053"/>
                    </a:lnTo>
                    <a:lnTo>
                      <a:pt x="233" y="1054"/>
                    </a:lnTo>
                    <a:lnTo>
                      <a:pt x="234" y="1055"/>
                    </a:lnTo>
                    <a:lnTo>
                      <a:pt x="233" y="1056"/>
                    </a:lnTo>
                    <a:lnTo>
                      <a:pt x="233" y="1058"/>
                    </a:lnTo>
                    <a:lnTo>
                      <a:pt x="231" y="1057"/>
                    </a:lnTo>
                    <a:lnTo>
                      <a:pt x="231" y="1058"/>
                    </a:lnTo>
                    <a:lnTo>
                      <a:pt x="230" y="1058"/>
                    </a:lnTo>
                    <a:lnTo>
                      <a:pt x="230" y="1060"/>
                    </a:lnTo>
                    <a:lnTo>
                      <a:pt x="230" y="1060"/>
                    </a:lnTo>
                    <a:lnTo>
                      <a:pt x="229" y="1060"/>
                    </a:lnTo>
                    <a:lnTo>
                      <a:pt x="228" y="1061"/>
                    </a:lnTo>
                    <a:lnTo>
                      <a:pt x="227" y="1061"/>
                    </a:lnTo>
                    <a:lnTo>
                      <a:pt x="227" y="1060"/>
                    </a:lnTo>
                    <a:lnTo>
                      <a:pt x="225" y="1059"/>
                    </a:lnTo>
                    <a:lnTo>
                      <a:pt x="223" y="1059"/>
                    </a:lnTo>
                    <a:lnTo>
                      <a:pt x="223" y="1058"/>
                    </a:lnTo>
                    <a:lnTo>
                      <a:pt x="220" y="1058"/>
                    </a:lnTo>
                    <a:lnTo>
                      <a:pt x="221" y="1055"/>
                    </a:lnTo>
                    <a:lnTo>
                      <a:pt x="223" y="1055"/>
                    </a:lnTo>
                    <a:lnTo>
                      <a:pt x="223" y="1055"/>
                    </a:lnTo>
                    <a:lnTo>
                      <a:pt x="222" y="1053"/>
                    </a:lnTo>
                    <a:lnTo>
                      <a:pt x="223" y="1053"/>
                    </a:lnTo>
                    <a:lnTo>
                      <a:pt x="223" y="1052"/>
                    </a:lnTo>
                    <a:lnTo>
                      <a:pt x="224" y="1052"/>
                    </a:lnTo>
                    <a:lnTo>
                      <a:pt x="224" y="1050"/>
                    </a:lnTo>
                    <a:lnTo>
                      <a:pt x="223" y="1049"/>
                    </a:lnTo>
                    <a:lnTo>
                      <a:pt x="220" y="1049"/>
                    </a:lnTo>
                    <a:lnTo>
                      <a:pt x="220" y="1047"/>
                    </a:lnTo>
                    <a:lnTo>
                      <a:pt x="220" y="1046"/>
                    </a:lnTo>
                    <a:lnTo>
                      <a:pt x="219" y="1046"/>
                    </a:lnTo>
                    <a:lnTo>
                      <a:pt x="218" y="1047"/>
                    </a:lnTo>
                    <a:lnTo>
                      <a:pt x="217" y="1047"/>
                    </a:lnTo>
                    <a:lnTo>
                      <a:pt x="217" y="1046"/>
                    </a:lnTo>
                    <a:lnTo>
                      <a:pt x="217" y="1044"/>
                    </a:lnTo>
                    <a:lnTo>
                      <a:pt x="215" y="1044"/>
                    </a:lnTo>
                    <a:lnTo>
                      <a:pt x="215" y="1043"/>
                    </a:lnTo>
                    <a:lnTo>
                      <a:pt x="215" y="1042"/>
                    </a:lnTo>
                    <a:lnTo>
                      <a:pt x="216" y="1041"/>
                    </a:lnTo>
                    <a:lnTo>
                      <a:pt x="217" y="1038"/>
                    </a:lnTo>
                    <a:lnTo>
                      <a:pt x="216" y="1037"/>
                    </a:lnTo>
                    <a:lnTo>
                      <a:pt x="220" y="1037"/>
                    </a:lnTo>
                    <a:lnTo>
                      <a:pt x="223" y="1040"/>
                    </a:lnTo>
                    <a:lnTo>
                      <a:pt x="224" y="1040"/>
                    </a:lnTo>
                    <a:lnTo>
                      <a:pt x="225" y="1040"/>
                    </a:lnTo>
                    <a:lnTo>
                      <a:pt x="227" y="1040"/>
                    </a:lnTo>
                    <a:lnTo>
                      <a:pt x="227" y="1039"/>
                    </a:lnTo>
                    <a:lnTo>
                      <a:pt x="226" y="1038"/>
                    </a:lnTo>
                    <a:lnTo>
                      <a:pt x="221" y="1037"/>
                    </a:lnTo>
                    <a:lnTo>
                      <a:pt x="220" y="1036"/>
                    </a:lnTo>
                    <a:lnTo>
                      <a:pt x="220" y="1034"/>
                    </a:lnTo>
                    <a:lnTo>
                      <a:pt x="217" y="1034"/>
                    </a:lnTo>
                    <a:lnTo>
                      <a:pt x="215" y="1033"/>
                    </a:lnTo>
                    <a:lnTo>
                      <a:pt x="215" y="1032"/>
                    </a:lnTo>
                    <a:lnTo>
                      <a:pt x="216" y="1032"/>
                    </a:lnTo>
                    <a:lnTo>
                      <a:pt x="216" y="1032"/>
                    </a:lnTo>
                    <a:close/>
                    <a:moveTo>
                      <a:pt x="477" y="1032"/>
                    </a:moveTo>
                    <a:lnTo>
                      <a:pt x="479" y="1034"/>
                    </a:lnTo>
                    <a:lnTo>
                      <a:pt x="479" y="1035"/>
                    </a:lnTo>
                    <a:lnTo>
                      <a:pt x="477" y="1035"/>
                    </a:lnTo>
                    <a:lnTo>
                      <a:pt x="477" y="1034"/>
                    </a:lnTo>
                    <a:lnTo>
                      <a:pt x="477" y="1033"/>
                    </a:lnTo>
                    <a:lnTo>
                      <a:pt x="476" y="1033"/>
                    </a:lnTo>
                    <a:lnTo>
                      <a:pt x="477" y="1032"/>
                    </a:lnTo>
                    <a:lnTo>
                      <a:pt x="477" y="1032"/>
                    </a:lnTo>
                    <a:close/>
                    <a:moveTo>
                      <a:pt x="187" y="1026"/>
                    </a:moveTo>
                    <a:lnTo>
                      <a:pt x="187" y="1026"/>
                    </a:lnTo>
                    <a:lnTo>
                      <a:pt x="189" y="1027"/>
                    </a:lnTo>
                    <a:lnTo>
                      <a:pt x="189" y="1028"/>
                    </a:lnTo>
                    <a:lnTo>
                      <a:pt x="191" y="1029"/>
                    </a:lnTo>
                    <a:lnTo>
                      <a:pt x="191" y="1032"/>
                    </a:lnTo>
                    <a:lnTo>
                      <a:pt x="190" y="1032"/>
                    </a:lnTo>
                    <a:lnTo>
                      <a:pt x="189" y="1033"/>
                    </a:lnTo>
                    <a:lnTo>
                      <a:pt x="189" y="1033"/>
                    </a:lnTo>
                    <a:lnTo>
                      <a:pt x="191" y="1034"/>
                    </a:lnTo>
                    <a:lnTo>
                      <a:pt x="194" y="1034"/>
                    </a:lnTo>
                    <a:lnTo>
                      <a:pt x="193" y="1032"/>
                    </a:lnTo>
                    <a:lnTo>
                      <a:pt x="192" y="1032"/>
                    </a:lnTo>
                    <a:lnTo>
                      <a:pt x="192" y="1029"/>
                    </a:lnTo>
                    <a:lnTo>
                      <a:pt x="193" y="1030"/>
                    </a:lnTo>
                    <a:lnTo>
                      <a:pt x="195" y="1029"/>
                    </a:lnTo>
                    <a:lnTo>
                      <a:pt x="199" y="1030"/>
                    </a:lnTo>
                    <a:lnTo>
                      <a:pt x="199" y="1031"/>
                    </a:lnTo>
                    <a:lnTo>
                      <a:pt x="201" y="1031"/>
                    </a:lnTo>
                    <a:lnTo>
                      <a:pt x="201" y="1031"/>
                    </a:lnTo>
                    <a:lnTo>
                      <a:pt x="203" y="1031"/>
                    </a:lnTo>
                    <a:lnTo>
                      <a:pt x="203" y="1032"/>
                    </a:lnTo>
                    <a:lnTo>
                      <a:pt x="205" y="1033"/>
                    </a:lnTo>
                    <a:lnTo>
                      <a:pt x="204" y="1034"/>
                    </a:lnTo>
                    <a:lnTo>
                      <a:pt x="205" y="1035"/>
                    </a:lnTo>
                    <a:lnTo>
                      <a:pt x="204" y="1035"/>
                    </a:lnTo>
                    <a:lnTo>
                      <a:pt x="207" y="1037"/>
                    </a:lnTo>
                    <a:lnTo>
                      <a:pt x="207" y="1036"/>
                    </a:lnTo>
                    <a:lnTo>
                      <a:pt x="206" y="1035"/>
                    </a:lnTo>
                    <a:lnTo>
                      <a:pt x="206" y="1035"/>
                    </a:lnTo>
                    <a:lnTo>
                      <a:pt x="206" y="1034"/>
                    </a:lnTo>
                    <a:lnTo>
                      <a:pt x="206" y="1033"/>
                    </a:lnTo>
                    <a:lnTo>
                      <a:pt x="208" y="1032"/>
                    </a:lnTo>
                    <a:lnTo>
                      <a:pt x="208" y="1031"/>
                    </a:lnTo>
                    <a:lnTo>
                      <a:pt x="209" y="1031"/>
                    </a:lnTo>
                    <a:lnTo>
                      <a:pt x="210" y="1031"/>
                    </a:lnTo>
                    <a:lnTo>
                      <a:pt x="210" y="1032"/>
                    </a:lnTo>
                    <a:lnTo>
                      <a:pt x="212" y="1033"/>
                    </a:lnTo>
                    <a:lnTo>
                      <a:pt x="211" y="1034"/>
                    </a:lnTo>
                    <a:lnTo>
                      <a:pt x="209" y="1034"/>
                    </a:lnTo>
                    <a:lnTo>
                      <a:pt x="209" y="1035"/>
                    </a:lnTo>
                    <a:lnTo>
                      <a:pt x="212" y="1037"/>
                    </a:lnTo>
                    <a:lnTo>
                      <a:pt x="210" y="1038"/>
                    </a:lnTo>
                    <a:lnTo>
                      <a:pt x="212" y="1041"/>
                    </a:lnTo>
                    <a:lnTo>
                      <a:pt x="212" y="1041"/>
                    </a:lnTo>
                    <a:lnTo>
                      <a:pt x="212" y="1044"/>
                    </a:lnTo>
                    <a:lnTo>
                      <a:pt x="212" y="1044"/>
                    </a:lnTo>
                    <a:lnTo>
                      <a:pt x="213" y="1046"/>
                    </a:lnTo>
                    <a:lnTo>
                      <a:pt x="215" y="1047"/>
                    </a:lnTo>
                    <a:lnTo>
                      <a:pt x="216" y="1048"/>
                    </a:lnTo>
                    <a:lnTo>
                      <a:pt x="217" y="1048"/>
                    </a:lnTo>
                    <a:lnTo>
                      <a:pt x="216" y="1051"/>
                    </a:lnTo>
                    <a:lnTo>
                      <a:pt x="217" y="1052"/>
                    </a:lnTo>
                    <a:lnTo>
                      <a:pt x="218" y="1052"/>
                    </a:lnTo>
                    <a:lnTo>
                      <a:pt x="218" y="1052"/>
                    </a:lnTo>
                    <a:lnTo>
                      <a:pt x="217" y="1054"/>
                    </a:lnTo>
                    <a:lnTo>
                      <a:pt x="217" y="1056"/>
                    </a:lnTo>
                    <a:lnTo>
                      <a:pt x="217" y="1056"/>
                    </a:lnTo>
                    <a:lnTo>
                      <a:pt x="217" y="1056"/>
                    </a:lnTo>
                    <a:lnTo>
                      <a:pt x="216" y="1058"/>
                    </a:lnTo>
                    <a:lnTo>
                      <a:pt x="215" y="1058"/>
                    </a:lnTo>
                    <a:lnTo>
                      <a:pt x="214" y="1056"/>
                    </a:lnTo>
                    <a:lnTo>
                      <a:pt x="212" y="1057"/>
                    </a:lnTo>
                    <a:lnTo>
                      <a:pt x="212" y="1056"/>
                    </a:lnTo>
                    <a:lnTo>
                      <a:pt x="209" y="1055"/>
                    </a:lnTo>
                    <a:lnTo>
                      <a:pt x="209" y="1055"/>
                    </a:lnTo>
                    <a:lnTo>
                      <a:pt x="208" y="1055"/>
                    </a:lnTo>
                    <a:lnTo>
                      <a:pt x="207" y="1054"/>
                    </a:lnTo>
                    <a:lnTo>
                      <a:pt x="207" y="1054"/>
                    </a:lnTo>
                    <a:lnTo>
                      <a:pt x="205" y="1054"/>
                    </a:lnTo>
                    <a:lnTo>
                      <a:pt x="203" y="1052"/>
                    </a:lnTo>
                    <a:lnTo>
                      <a:pt x="204" y="1051"/>
                    </a:lnTo>
                    <a:lnTo>
                      <a:pt x="203" y="1049"/>
                    </a:lnTo>
                    <a:lnTo>
                      <a:pt x="201" y="1049"/>
                    </a:lnTo>
                    <a:lnTo>
                      <a:pt x="201" y="1050"/>
                    </a:lnTo>
                    <a:lnTo>
                      <a:pt x="201" y="1051"/>
                    </a:lnTo>
                    <a:lnTo>
                      <a:pt x="200" y="1052"/>
                    </a:lnTo>
                    <a:lnTo>
                      <a:pt x="201" y="1052"/>
                    </a:lnTo>
                    <a:lnTo>
                      <a:pt x="199" y="1053"/>
                    </a:lnTo>
                    <a:lnTo>
                      <a:pt x="197" y="1053"/>
                    </a:lnTo>
                    <a:lnTo>
                      <a:pt x="195" y="1052"/>
                    </a:lnTo>
                    <a:lnTo>
                      <a:pt x="193" y="1050"/>
                    </a:lnTo>
                    <a:lnTo>
                      <a:pt x="194" y="1048"/>
                    </a:lnTo>
                    <a:lnTo>
                      <a:pt x="192" y="1048"/>
                    </a:lnTo>
                    <a:lnTo>
                      <a:pt x="192" y="1046"/>
                    </a:lnTo>
                    <a:lnTo>
                      <a:pt x="191" y="1045"/>
                    </a:lnTo>
                    <a:lnTo>
                      <a:pt x="190" y="1045"/>
                    </a:lnTo>
                    <a:lnTo>
                      <a:pt x="189" y="1044"/>
                    </a:lnTo>
                    <a:lnTo>
                      <a:pt x="189" y="1044"/>
                    </a:lnTo>
                    <a:lnTo>
                      <a:pt x="188" y="1044"/>
                    </a:lnTo>
                    <a:lnTo>
                      <a:pt x="188" y="1043"/>
                    </a:lnTo>
                    <a:lnTo>
                      <a:pt x="185" y="1043"/>
                    </a:lnTo>
                    <a:lnTo>
                      <a:pt x="186" y="1044"/>
                    </a:lnTo>
                    <a:lnTo>
                      <a:pt x="186" y="1045"/>
                    </a:lnTo>
                    <a:lnTo>
                      <a:pt x="186" y="1046"/>
                    </a:lnTo>
                    <a:lnTo>
                      <a:pt x="186" y="1047"/>
                    </a:lnTo>
                    <a:lnTo>
                      <a:pt x="183" y="1046"/>
                    </a:lnTo>
                    <a:lnTo>
                      <a:pt x="182" y="1045"/>
                    </a:lnTo>
                    <a:lnTo>
                      <a:pt x="182" y="1044"/>
                    </a:lnTo>
                    <a:lnTo>
                      <a:pt x="182" y="1044"/>
                    </a:lnTo>
                    <a:lnTo>
                      <a:pt x="183" y="1043"/>
                    </a:lnTo>
                    <a:lnTo>
                      <a:pt x="182" y="1043"/>
                    </a:lnTo>
                    <a:lnTo>
                      <a:pt x="182" y="1041"/>
                    </a:lnTo>
                    <a:lnTo>
                      <a:pt x="181" y="1041"/>
                    </a:lnTo>
                    <a:lnTo>
                      <a:pt x="180" y="1043"/>
                    </a:lnTo>
                    <a:lnTo>
                      <a:pt x="178" y="1042"/>
                    </a:lnTo>
                    <a:lnTo>
                      <a:pt x="178" y="1043"/>
                    </a:lnTo>
                    <a:lnTo>
                      <a:pt x="175" y="1043"/>
                    </a:lnTo>
                    <a:lnTo>
                      <a:pt x="172" y="1044"/>
                    </a:lnTo>
                    <a:lnTo>
                      <a:pt x="172" y="1043"/>
                    </a:lnTo>
                    <a:lnTo>
                      <a:pt x="176" y="1042"/>
                    </a:lnTo>
                    <a:lnTo>
                      <a:pt x="176" y="1042"/>
                    </a:lnTo>
                    <a:lnTo>
                      <a:pt x="176" y="1042"/>
                    </a:lnTo>
                    <a:lnTo>
                      <a:pt x="176" y="1040"/>
                    </a:lnTo>
                    <a:lnTo>
                      <a:pt x="177" y="1041"/>
                    </a:lnTo>
                    <a:lnTo>
                      <a:pt x="177" y="1041"/>
                    </a:lnTo>
                    <a:lnTo>
                      <a:pt x="177" y="1040"/>
                    </a:lnTo>
                    <a:lnTo>
                      <a:pt x="178" y="1041"/>
                    </a:lnTo>
                    <a:lnTo>
                      <a:pt x="179" y="1040"/>
                    </a:lnTo>
                    <a:lnTo>
                      <a:pt x="177" y="1039"/>
                    </a:lnTo>
                    <a:lnTo>
                      <a:pt x="176" y="1038"/>
                    </a:lnTo>
                    <a:lnTo>
                      <a:pt x="176" y="1038"/>
                    </a:lnTo>
                    <a:lnTo>
                      <a:pt x="176" y="1038"/>
                    </a:lnTo>
                    <a:lnTo>
                      <a:pt x="175" y="1037"/>
                    </a:lnTo>
                    <a:lnTo>
                      <a:pt x="173" y="1037"/>
                    </a:lnTo>
                    <a:lnTo>
                      <a:pt x="173" y="1036"/>
                    </a:lnTo>
                    <a:lnTo>
                      <a:pt x="172" y="1036"/>
                    </a:lnTo>
                    <a:lnTo>
                      <a:pt x="172" y="1035"/>
                    </a:lnTo>
                    <a:lnTo>
                      <a:pt x="170" y="1034"/>
                    </a:lnTo>
                    <a:lnTo>
                      <a:pt x="170" y="1034"/>
                    </a:lnTo>
                    <a:lnTo>
                      <a:pt x="171" y="1033"/>
                    </a:lnTo>
                    <a:lnTo>
                      <a:pt x="172" y="1032"/>
                    </a:lnTo>
                    <a:lnTo>
                      <a:pt x="173" y="1032"/>
                    </a:lnTo>
                    <a:lnTo>
                      <a:pt x="173" y="1034"/>
                    </a:lnTo>
                    <a:lnTo>
                      <a:pt x="173" y="1034"/>
                    </a:lnTo>
                    <a:lnTo>
                      <a:pt x="173" y="1034"/>
                    </a:lnTo>
                    <a:lnTo>
                      <a:pt x="176" y="1034"/>
                    </a:lnTo>
                    <a:lnTo>
                      <a:pt x="177" y="1034"/>
                    </a:lnTo>
                    <a:lnTo>
                      <a:pt x="177" y="1035"/>
                    </a:lnTo>
                    <a:lnTo>
                      <a:pt x="178" y="1035"/>
                    </a:lnTo>
                    <a:lnTo>
                      <a:pt x="179" y="1035"/>
                    </a:lnTo>
                    <a:lnTo>
                      <a:pt x="179" y="1036"/>
                    </a:lnTo>
                    <a:lnTo>
                      <a:pt x="180" y="1037"/>
                    </a:lnTo>
                    <a:lnTo>
                      <a:pt x="180" y="1038"/>
                    </a:lnTo>
                    <a:lnTo>
                      <a:pt x="182" y="1038"/>
                    </a:lnTo>
                    <a:lnTo>
                      <a:pt x="182" y="1036"/>
                    </a:lnTo>
                    <a:lnTo>
                      <a:pt x="183" y="1035"/>
                    </a:lnTo>
                    <a:lnTo>
                      <a:pt x="183" y="1035"/>
                    </a:lnTo>
                    <a:lnTo>
                      <a:pt x="182" y="1035"/>
                    </a:lnTo>
                    <a:lnTo>
                      <a:pt x="182" y="1034"/>
                    </a:lnTo>
                    <a:lnTo>
                      <a:pt x="183" y="1033"/>
                    </a:lnTo>
                    <a:lnTo>
                      <a:pt x="185" y="1033"/>
                    </a:lnTo>
                    <a:lnTo>
                      <a:pt x="186" y="1035"/>
                    </a:lnTo>
                    <a:lnTo>
                      <a:pt x="187" y="1035"/>
                    </a:lnTo>
                    <a:lnTo>
                      <a:pt x="188" y="1035"/>
                    </a:lnTo>
                    <a:lnTo>
                      <a:pt x="188" y="1034"/>
                    </a:lnTo>
                    <a:lnTo>
                      <a:pt x="187" y="1033"/>
                    </a:lnTo>
                    <a:lnTo>
                      <a:pt x="186" y="1033"/>
                    </a:lnTo>
                    <a:lnTo>
                      <a:pt x="188" y="1033"/>
                    </a:lnTo>
                    <a:lnTo>
                      <a:pt x="188" y="1032"/>
                    </a:lnTo>
                    <a:lnTo>
                      <a:pt x="184" y="1032"/>
                    </a:lnTo>
                    <a:lnTo>
                      <a:pt x="184" y="1032"/>
                    </a:lnTo>
                    <a:lnTo>
                      <a:pt x="184" y="1031"/>
                    </a:lnTo>
                    <a:lnTo>
                      <a:pt x="181" y="1030"/>
                    </a:lnTo>
                    <a:lnTo>
                      <a:pt x="182" y="1029"/>
                    </a:lnTo>
                    <a:lnTo>
                      <a:pt x="183" y="1029"/>
                    </a:lnTo>
                    <a:lnTo>
                      <a:pt x="183" y="1028"/>
                    </a:lnTo>
                    <a:lnTo>
                      <a:pt x="182" y="1028"/>
                    </a:lnTo>
                    <a:lnTo>
                      <a:pt x="180" y="1028"/>
                    </a:lnTo>
                    <a:lnTo>
                      <a:pt x="179" y="1028"/>
                    </a:lnTo>
                    <a:lnTo>
                      <a:pt x="178" y="1028"/>
                    </a:lnTo>
                    <a:lnTo>
                      <a:pt x="178" y="1027"/>
                    </a:lnTo>
                    <a:lnTo>
                      <a:pt x="181" y="1026"/>
                    </a:lnTo>
                    <a:lnTo>
                      <a:pt x="182" y="1026"/>
                    </a:lnTo>
                    <a:lnTo>
                      <a:pt x="187" y="1026"/>
                    </a:lnTo>
                    <a:lnTo>
                      <a:pt x="187" y="1026"/>
                    </a:lnTo>
                    <a:close/>
                    <a:moveTo>
                      <a:pt x="775" y="1021"/>
                    </a:moveTo>
                    <a:lnTo>
                      <a:pt x="777" y="1022"/>
                    </a:lnTo>
                    <a:lnTo>
                      <a:pt x="777" y="1023"/>
                    </a:lnTo>
                    <a:lnTo>
                      <a:pt x="779" y="1026"/>
                    </a:lnTo>
                    <a:lnTo>
                      <a:pt x="780" y="1029"/>
                    </a:lnTo>
                    <a:lnTo>
                      <a:pt x="782" y="1031"/>
                    </a:lnTo>
                    <a:lnTo>
                      <a:pt x="782" y="1032"/>
                    </a:lnTo>
                    <a:lnTo>
                      <a:pt x="783" y="1033"/>
                    </a:lnTo>
                    <a:lnTo>
                      <a:pt x="783" y="1034"/>
                    </a:lnTo>
                    <a:lnTo>
                      <a:pt x="784" y="1034"/>
                    </a:lnTo>
                    <a:lnTo>
                      <a:pt x="784" y="1038"/>
                    </a:lnTo>
                    <a:lnTo>
                      <a:pt x="785" y="1038"/>
                    </a:lnTo>
                    <a:lnTo>
                      <a:pt x="787" y="1041"/>
                    </a:lnTo>
                    <a:lnTo>
                      <a:pt x="786" y="1042"/>
                    </a:lnTo>
                    <a:lnTo>
                      <a:pt x="785" y="1042"/>
                    </a:lnTo>
                    <a:lnTo>
                      <a:pt x="785" y="1044"/>
                    </a:lnTo>
                    <a:lnTo>
                      <a:pt x="784" y="1048"/>
                    </a:lnTo>
                    <a:lnTo>
                      <a:pt x="784" y="1052"/>
                    </a:lnTo>
                    <a:lnTo>
                      <a:pt x="784" y="1052"/>
                    </a:lnTo>
                    <a:lnTo>
                      <a:pt x="783" y="1053"/>
                    </a:lnTo>
                    <a:lnTo>
                      <a:pt x="783" y="1055"/>
                    </a:lnTo>
                    <a:lnTo>
                      <a:pt x="783" y="1056"/>
                    </a:lnTo>
                    <a:lnTo>
                      <a:pt x="783" y="1057"/>
                    </a:lnTo>
                    <a:lnTo>
                      <a:pt x="782" y="1058"/>
                    </a:lnTo>
                    <a:lnTo>
                      <a:pt x="782" y="1061"/>
                    </a:lnTo>
                    <a:lnTo>
                      <a:pt x="780" y="1064"/>
                    </a:lnTo>
                    <a:lnTo>
                      <a:pt x="779" y="1065"/>
                    </a:lnTo>
                    <a:lnTo>
                      <a:pt x="779" y="1069"/>
                    </a:lnTo>
                    <a:lnTo>
                      <a:pt x="777" y="1070"/>
                    </a:lnTo>
                    <a:lnTo>
                      <a:pt x="777" y="1073"/>
                    </a:lnTo>
                    <a:lnTo>
                      <a:pt x="776" y="1073"/>
                    </a:lnTo>
                    <a:lnTo>
                      <a:pt x="775" y="1074"/>
                    </a:lnTo>
                    <a:lnTo>
                      <a:pt x="774" y="1075"/>
                    </a:lnTo>
                    <a:lnTo>
                      <a:pt x="774" y="1076"/>
                    </a:lnTo>
                    <a:lnTo>
                      <a:pt x="773" y="1076"/>
                    </a:lnTo>
                    <a:lnTo>
                      <a:pt x="772" y="1078"/>
                    </a:lnTo>
                    <a:lnTo>
                      <a:pt x="772" y="1079"/>
                    </a:lnTo>
                    <a:lnTo>
                      <a:pt x="770" y="1079"/>
                    </a:lnTo>
                    <a:lnTo>
                      <a:pt x="770" y="1080"/>
                    </a:lnTo>
                    <a:lnTo>
                      <a:pt x="769" y="1080"/>
                    </a:lnTo>
                    <a:lnTo>
                      <a:pt x="769" y="1081"/>
                    </a:lnTo>
                    <a:lnTo>
                      <a:pt x="767" y="1081"/>
                    </a:lnTo>
                    <a:lnTo>
                      <a:pt x="764" y="1083"/>
                    </a:lnTo>
                    <a:lnTo>
                      <a:pt x="765" y="1085"/>
                    </a:lnTo>
                    <a:lnTo>
                      <a:pt x="764" y="1086"/>
                    </a:lnTo>
                    <a:lnTo>
                      <a:pt x="764" y="1086"/>
                    </a:lnTo>
                    <a:lnTo>
                      <a:pt x="763" y="1087"/>
                    </a:lnTo>
                    <a:lnTo>
                      <a:pt x="762" y="1089"/>
                    </a:lnTo>
                    <a:lnTo>
                      <a:pt x="763" y="1089"/>
                    </a:lnTo>
                    <a:lnTo>
                      <a:pt x="762" y="1090"/>
                    </a:lnTo>
                    <a:lnTo>
                      <a:pt x="762" y="1092"/>
                    </a:lnTo>
                    <a:lnTo>
                      <a:pt x="762" y="1093"/>
                    </a:lnTo>
                    <a:lnTo>
                      <a:pt x="762" y="1094"/>
                    </a:lnTo>
                    <a:lnTo>
                      <a:pt x="764" y="1099"/>
                    </a:lnTo>
                    <a:lnTo>
                      <a:pt x="765" y="1100"/>
                    </a:lnTo>
                    <a:lnTo>
                      <a:pt x="766" y="1101"/>
                    </a:lnTo>
                    <a:lnTo>
                      <a:pt x="766" y="1102"/>
                    </a:lnTo>
                    <a:lnTo>
                      <a:pt x="765" y="1101"/>
                    </a:lnTo>
                    <a:lnTo>
                      <a:pt x="765" y="1102"/>
                    </a:lnTo>
                    <a:lnTo>
                      <a:pt x="766" y="1103"/>
                    </a:lnTo>
                    <a:lnTo>
                      <a:pt x="766" y="1106"/>
                    </a:lnTo>
                    <a:lnTo>
                      <a:pt x="767" y="1107"/>
                    </a:lnTo>
                    <a:lnTo>
                      <a:pt x="767" y="1112"/>
                    </a:lnTo>
                    <a:lnTo>
                      <a:pt x="768" y="1112"/>
                    </a:lnTo>
                    <a:lnTo>
                      <a:pt x="767" y="1115"/>
                    </a:lnTo>
                    <a:lnTo>
                      <a:pt x="769" y="1122"/>
                    </a:lnTo>
                    <a:lnTo>
                      <a:pt x="768" y="1127"/>
                    </a:lnTo>
                    <a:lnTo>
                      <a:pt x="769" y="1128"/>
                    </a:lnTo>
                    <a:lnTo>
                      <a:pt x="769" y="1129"/>
                    </a:lnTo>
                    <a:lnTo>
                      <a:pt x="770" y="1132"/>
                    </a:lnTo>
                    <a:lnTo>
                      <a:pt x="770" y="1132"/>
                    </a:lnTo>
                    <a:lnTo>
                      <a:pt x="770" y="1133"/>
                    </a:lnTo>
                    <a:lnTo>
                      <a:pt x="773" y="1137"/>
                    </a:lnTo>
                    <a:lnTo>
                      <a:pt x="774" y="1138"/>
                    </a:lnTo>
                    <a:lnTo>
                      <a:pt x="775" y="1140"/>
                    </a:lnTo>
                    <a:lnTo>
                      <a:pt x="776" y="1142"/>
                    </a:lnTo>
                    <a:lnTo>
                      <a:pt x="777" y="1142"/>
                    </a:lnTo>
                    <a:lnTo>
                      <a:pt x="778" y="1142"/>
                    </a:lnTo>
                    <a:lnTo>
                      <a:pt x="779" y="1142"/>
                    </a:lnTo>
                    <a:lnTo>
                      <a:pt x="780" y="1142"/>
                    </a:lnTo>
                    <a:lnTo>
                      <a:pt x="780" y="1144"/>
                    </a:lnTo>
                    <a:lnTo>
                      <a:pt x="780" y="1150"/>
                    </a:lnTo>
                    <a:lnTo>
                      <a:pt x="779" y="1155"/>
                    </a:lnTo>
                    <a:lnTo>
                      <a:pt x="777" y="1158"/>
                    </a:lnTo>
                    <a:lnTo>
                      <a:pt x="777" y="1159"/>
                    </a:lnTo>
                    <a:lnTo>
                      <a:pt x="776" y="1159"/>
                    </a:lnTo>
                    <a:lnTo>
                      <a:pt x="775" y="1160"/>
                    </a:lnTo>
                    <a:lnTo>
                      <a:pt x="774" y="1160"/>
                    </a:lnTo>
                    <a:lnTo>
                      <a:pt x="774" y="1162"/>
                    </a:lnTo>
                    <a:lnTo>
                      <a:pt x="773" y="1162"/>
                    </a:lnTo>
                    <a:lnTo>
                      <a:pt x="773" y="1163"/>
                    </a:lnTo>
                    <a:lnTo>
                      <a:pt x="770" y="1165"/>
                    </a:lnTo>
                    <a:lnTo>
                      <a:pt x="769" y="1169"/>
                    </a:lnTo>
                    <a:lnTo>
                      <a:pt x="768" y="1170"/>
                    </a:lnTo>
                    <a:lnTo>
                      <a:pt x="768" y="1171"/>
                    </a:lnTo>
                    <a:lnTo>
                      <a:pt x="767" y="1171"/>
                    </a:lnTo>
                    <a:lnTo>
                      <a:pt x="767" y="1173"/>
                    </a:lnTo>
                    <a:lnTo>
                      <a:pt x="765" y="1173"/>
                    </a:lnTo>
                    <a:lnTo>
                      <a:pt x="765" y="1174"/>
                    </a:lnTo>
                    <a:lnTo>
                      <a:pt x="762" y="1174"/>
                    </a:lnTo>
                    <a:lnTo>
                      <a:pt x="760" y="1175"/>
                    </a:lnTo>
                    <a:lnTo>
                      <a:pt x="759" y="1175"/>
                    </a:lnTo>
                    <a:lnTo>
                      <a:pt x="759" y="1176"/>
                    </a:lnTo>
                    <a:lnTo>
                      <a:pt x="758" y="1176"/>
                    </a:lnTo>
                    <a:lnTo>
                      <a:pt x="756" y="1177"/>
                    </a:lnTo>
                    <a:lnTo>
                      <a:pt x="752" y="1177"/>
                    </a:lnTo>
                    <a:lnTo>
                      <a:pt x="749" y="1175"/>
                    </a:lnTo>
                    <a:lnTo>
                      <a:pt x="747" y="1175"/>
                    </a:lnTo>
                    <a:lnTo>
                      <a:pt x="747" y="1174"/>
                    </a:lnTo>
                    <a:lnTo>
                      <a:pt x="746" y="1174"/>
                    </a:lnTo>
                    <a:lnTo>
                      <a:pt x="744" y="1173"/>
                    </a:lnTo>
                    <a:lnTo>
                      <a:pt x="744" y="1170"/>
                    </a:lnTo>
                    <a:lnTo>
                      <a:pt x="744" y="1168"/>
                    </a:lnTo>
                    <a:lnTo>
                      <a:pt x="743" y="1168"/>
                    </a:lnTo>
                    <a:lnTo>
                      <a:pt x="743" y="1165"/>
                    </a:lnTo>
                    <a:lnTo>
                      <a:pt x="744" y="1162"/>
                    </a:lnTo>
                    <a:lnTo>
                      <a:pt x="742" y="1162"/>
                    </a:lnTo>
                    <a:lnTo>
                      <a:pt x="741" y="1159"/>
                    </a:lnTo>
                    <a:lnTo>
                      <a:pt x="738" y="1159"/>
                    </a:lnTo>
                    <a:lnTo>
                      <a:pt x="737" y="1157"/>
                    </a:lnTo>
                    <a:lnTo>
                      <a:pt x="737" y="1158"/>
                    </a:lnTo>
                    <a:lnTo>
                      <a:pt x="737" y="1158"/>
                    </a:lnTo>
                    <a:lnTo>
                      <a:pt x="736" y="1158"/>
                    </a:lnTo>
                    <a:lnTo>
                      <a:pt x="736" y="1159"/>
                    </a:lnTo>
                    <a:lnTo>
                      <a:pt x="735" y="1159"/>
                    </a:lnTo>
                    <a:lnTo>
                      <a:pt x="736" y="1155"/>
                    </a:lnTo>
                    <a:lnTo>
                      <a:pt x="738" y="1155"/>
                    </a:lnTo>
                    <a:lnTo>
                      <a:pt x="738" y="1153"/>
                    </a:lnTo>
                    <a:lnTo>
                      <a:pt x="738" y="1152"/>
                    </a:lnTo>
                    <a:lnTo>
                      <a:pt x="738" y="1150"/>
                    </a:lnTo>
                    <a:lnTo>
                      <a:pt x="738" y="1149"/>
                    </a:lnTo>
                    <a:lnTo>
                      <a:pt x="738" y="1147"/>
                    </a:lnTo>
                    <a:lnTo>
                      <a:pt x="738" y="1147"/>
                    </a:lnTo>
                    <a:lnTo>
                      <a:pt x="738" y="1145"/>
                    </a:lnTo>
                    <a:lnTo>
                      <a:pt x="736" y="1145"/>
                    </a:lnTo>
                    <a:lnTo>
                      <a:pt x="736" y="1144"/>
                    </a:lnTo>
                    <a:lnTo>
                      <a:pt x="737" y="1143"/>
                    </a:lnTo>
                    <a:lnTo>
                      <a:pt x="737" y="1142"/>
                    </a:lnTo>
                    <a:lnTo>
                      <a:pt x="738" y="1141"/>
                    </a:lnTo>
                    <a:lnTo>
                      <a:pt x="740" y="1140"/>
                    </a:lnTo>
                    <a:lnTo>
                      <a:pt x="741" y="1136"/>
                    </a:lnTo>
                    <a:lnTo>
                      <a:pt x="741" y="1136"/>
                    </a:lnTo>
                    <a:lnTo>
                      <a:pt x="741" y="1131"/>
                    </a:lnTo>
                    <a:lnTo>
                      <a:pt x="740" y="1131"/>
                    </a:lnTo>
                    <a:lnTo>
                      <a:pt x="740" y="1127"/>
                    </a:lnTo>
                    <a:lnTo>
                      <a:pt x="740" y="1126"/>
                    </a:lnTo>
                    <a:lnTo>
                      <a:pt x="740" y="1123"/>
                    </a:lnTo>
                    <a:lnTo>
                      <a:pt x="738" y="1122"/>
                    </a:lnTo>
                    <a:lnTo>
                      <a:pt x="737" y="1117"/>
                    </a:lnTo>
                    <a:lnTo>
                      <a:pt x="737" y="1115"/>
                    </a:lnTo>
                    <a:lnTo>
                      <a:pt x="738" y="1113"/>
                    </a:lnTo>
                    <a:lnTo>
                      <a:pt x="738" y="1113"/>
                    </a:lnTo>
                    <a:lnTo>
                      <a:pt x="738" y="1112"/>
                    </a:lnTo>
                    <a:lnTo>
                      <a:pt x="738" y="1112"/>
                    </a:lnTo>
                    <a:lnTo>
                      <a:pt x="737" y="1106"/>
                    </a:lnTo>
                    <a:lnTo>
                      <a:pt x="736" y="1105"/>
                    </a:lnTo>
                    <a:lnTo>
                      <a:pt x="736" y="1100"/>
                    </a:lnTo>
                    <a:lnTo>
                      <a:pt x="737" y="1100"/>
                    </a:lnTo>
                    <a:lnTo>
                      <a:pt x="737" y="1098"/>
                    </a:lnTo>
                    <a:lnTo>
                      <a:pt x="738" y="1095"/>
                    </a:lnTo>
                    <a:lnTo>
                      <a:pt x="738" y="1092"/>
                    </a:lnTo>
                    <a:lnTo>
                      <a:pt x="739" y="1091"/>
                    </a:lnTo>
                    <a:lnTo>
                      <a:pt x="738" y="1088"/>
                    </a:lnTo>
                    <a:lnTo>
                      <a:pt x="740" y="1086"/>
                    </a:lnTo>
                    <a:lnTo>
                      <a:pt x="740" y="1084"/>
                    </a:lnTo>
                    <a:lnTo>
                      <a:pt x="741" y="1082"/>
                    </a:lnTo>
                    <a:lnTo>
                      <a:pt x="742" y="1080"/>
                    </a:lnTo>
                    <a:lnTo>
                      <a:pt x="742" y="1079"/>
                    </a:lnTo>
                    <a:lnTo>
                      <a:pt x="746" y="1076"/>
                    </a:lnTo>
                    <a:lnTo>
                      <a:pt x="746" y="1072"/>
                    </a:lnTo>
                    <a:lnTo>
                      <a:pt x="748" y="1071"/>
                    </a:lnTo>
                    <a:lnTo>
                      <a:pt x="748" y="1069"/>
                    </a:lnTo>
                    <a:lnTo>
                      <a:pt x="749" y="1068"/>
                    </a:lnTo>
                    <a:lnTo>
                      <a:pt x="750" y="1066"/>
                    </a:lnTo>
                    <a:lnTo>
                      <a:pt x="751" y="1066"/>
                    </a:lnTo>
                    <a:lnTo>
                      <a:pt x="752" y="1066"/>
                    </a:lnTo>
                    <a:lnTo>
                      <a:pt x="753" y="1066"/>
                    </a:lnTo>
                    <a:lnTo>
                      <a:pt x="753" y="1067"/>
                    </a:lnTo>
                    <a:lnTo>
                      <a:pt x="757" y="1069"/>
                    </a:lnTo>
                    <a:lnTo>
                      <a:pt x="757" y="1069"/>
                    </a:lnTo>
                    <a:lnTo>
                      <a:pt x="758" y="1068"/>
                    </a:lnTo>
                    <a:lnTo>
                      <a:pt x="759" y="1068"/>
                    </a:lnTo>
                    <a:lnTo>
                      <a:pt x="762" y="1068"/>
                    </a:lnTo>
                    <a:lnTo>
                      <a:pt x="764" y="1071"/>
                    </a:lnTo>
                    <a:lnTo>
                      <a:pt x="767" y="1071"/>
                    </a:lnTo>
                    <a:lnTo>
                      <a:pt x="767" y="1069"/>
                    </a:lnTo>
                    <a:lnTo>
                      <a:pt x="768" y="1068"/>
                    </a:lnTo>
                    <a:lnTo>
                      <a:pt x="769" y="1066"/>
                    </a:lnTo>
                    <a:lnTo>
                      <a:pt x="770" y="1065"/>
                    </a:lnTo>
                    <a:lnTo>
                      <a:pt x="770" y="1064"/>
                    </a:lnTo>
                    <a:lnTo>
                      <a:pt x="770" y="1063"/>
                    </a:lnTo>
                    <a:lnTo>
                      <a:pt x="769" y="1063"/>
                    </a:lnTo>
                    <a:lnTo>
                      <a:pt x="768" y="1061"/>
                    </a:lnTo>
                    <a:lnTo>
                      <a:pt x="763" y="1061"/>
                    </a:lnTo>
                    <a:lnTo>
                      <a:pt x="762" y="1060"/>
                    </a:lnTo>
                    <a:lnTo>
                      <a:pt x="762" y="1059"/>
                    </a:lnTo>
                    <a:lnTo>
                      <a:pt x="764" y="1059"/>
                    </a:lnTo>
                    <a:lnTo>
                      <a:pt x="764" y="1058"/>
                    </a:lnTo>
                    <a:lnTo>
                      <a:pt x="765" y="1058"/>
                    </a:lnTo>
                    <a:lnTo>
                      <a:pt x="767" y="1057"/>
                    </a:lnTo>
                    <a:lnTo>
                      <a:pt x="767" y="1055"/>
                    </a:lnTo>
                    <a:lnTo>
                      <a:pt x="766" y="1055"/>
                    </a:lnTo>
                    <a:lnTo>
                      <a:pt x="767" y="1053"/>
                    </a:lnTo>
                    <a:lnTo>
                      <a:pt x="765" y="1053"/>
                    </a:lnTo>
                    <a:lnTo>
                      <a:pt x="765" y="1055"/>
                    </a:lnTo>
                    <a:lnTo>
                      <a:pt x="764" y="1055"/>
                    </a:lnTo>
                    <a:lnTo>
                      <a:pt x="764" y="1054"/>
                    </a:lnTo>
                    <a:lnTo>
                      <a:pt x="761" y="1052"/>
                    </a:lnTo>
                    <a:lnTo>
                      <a:pt x="761" y="1048"/>
                    </a:lnTo>
                    <a:lnTo>
                      <a:pt x="761" y="1047"/>
                    </a:lnTo>
                    <a:lnTo>
                      <a:pt x="760" y="1042"/>
                    </a:lnTo>
                    <a:lnTo>
                      <a:pt x="761" y="1041"/>
                    </a:lnTo>
                    <a:lnTo>
                      <a:pt x="762" y="1040"/>
                    </a:lnTo>
                    <a:lnTo>
                      <a:pt x="762" y="1040"/>
                    </a:lnTo>
                    <a:lnTo>
                      <a:pt x="763" y="1040"/>
                    </a:lnTo>
                    <a:lnTo>
                      <a:pt x="763" y="1041"/>
                    </a:lnTo>
                    <a:lnTo>
                      <a:pt x="764" y="1041"/>
                    </a:lnTo>
                    <a:lnTo>
                      <a:pt x="764" y="1039"/>
                    </a:lnTo>
                    <a:lnTo>
                      <a:pt x="764" y="1038"/>
                    </a:lnTo>
                    <a:lnTo>
                      <a:pt x="767" y="1039"/>
                    </a:lnTo>
                    <a:lnTo>
                      <a:pt x="767" y="1040"/>
                    </a:lnTo>
                    <a:lnTo>
                      <a:pt x="768" y="1041"/>
                    </a:lnTo>
                    <a:lnTo>
                      <a:pt x="768" y="1044"/>
                    </a:lnTo>
                    <a:lnTo>
                      <a:pt x="768" y="1046"/>
                    </a:lnTo>
                    <a:lnTo>
                      <a:pt x="768" y="1048"/>
                    </a:lnTo>
                    <a:lnTo>
                      <a:pt x="767" y="1050"/>
                    </a:lnTo>
                    <a:lnTo>
                      <a:pt x="767" y="1050"/>
                    </a:lnTo>
                    <a:lnTo>
                      <a:pt x="769" y="1049"/>
                    </a:lnTo>
                    <a:lnTo>
                      <a:pt x="769" y="1047"/>
                    </a:lnTo>
                    <a:lnTo>
                      <a:pt x="770" y="1045"/>
                    </a:lnTo>
                    <a:lnTo>
                      <a:pt x="769" y="1044"/>
                    </a:lnTo>
                    <a:lnTo>
                      <a:pt x="770" y="1043"/>
                    </a:lnTo>
                    <a:lnTo>
                      <a:pt x="772" y="1043"/>
                    </a:lnTo>
                    <a:lnTo>
                      <a:pt x="774" y="1042"/>
                    </a:lnTo>
                    <a:lnTo>
                      <a:pt x="777" y="1042"/>
                    </a:lnTo>
                    <a:lnTo>
                      <a:pt x="779" y="1040"/>
                    </a:lnTo>
                    <a:lnTo>
                      <a:pt x="780" y="1040"/>
                    </a:lnTo>
                    <a:lnTo>
                      <a:pt x="780" y="1039"/>
                    </a:lnTo>
                    <a:lnTo>
                      <a:pt x="777" y="1039"/>
                    </a:lnTo>
                    <a:lnTo>
                      <a:pt x="777" y="1038"/>
                    </a:lnTo>
                    <a:lnTo>
                      <a:pt x="778" y="1038"/>
                    </a:lnTo>
                    <a:lnTo>
                      <a:pt x="779" y="1036"/>
                    </a:lnTo>
                    <a:lnTo>
                      <a:pt x="778" y="1034"/>
                    </a:lnTo>
                    <a:lnTo>
                      <a:pt x="779" y="1033"/>
                    </a:lnTo>
                    <a:lnTo>
                      <a:pt x="777" y="1030"/>
                    </a:lnTo>
                    <a:lnTo>
                      <a:pt x="777" y="1028"/>
                    </a:lnTo>
                    <a:lnTo>
                      <a:pt x="775" y="1028"/>
                    </a:lnTo>
                    <a:lnTo>
                      <a:pt x="774" y="1027"/>
                    </a:lnTo>
                    <a:lnTo>
                      <a:pt x="773" y="1024"/>
                    </a:lnTo>
                    <a:lnTo>
                      <a:pt x="771" y="1024"/>
                    </a:lnTo>
                    <a:lnTo>
                      <a:pt x="769" y="1022"/>
                    </a:lnTo>
                    <a:lnTo>
                      <a:pt x="770" y="1022"/>
                    </a:lnTo>
                    <a:lnTo>
                      <a:pt x="772" y="1022"/>
                    </a:lnTo>
                    <a:lnTo>
                      <a:pt x="772" y="1021"/>
                    </a:lnTo>
                    <a:lnTo>
                      <a:pt x="775" y="1021"/>
                    </a:lnTo>
                    <a:lnTo>
                      <a:pt x="775" y="1021"/>
                    </a:lnTo>
                    <a:close/>
                    <a:moveTo>
                      <a:pt x="124" y="992"/>
                    </a:moveTo>
                    <a:lnTo>
                      <a:pt x="125" y="992"/>
                    </a:lnTo>
                    <a:lnTo>
                      <a:pt x="125" y="994"/>
                    </a:lnTo>
                    <a:lnTo>
                      <a:pt x="124" y="995"/>
                    </a:lnTo>
                    <a:lnTo>
                      <a:pt x="124" y="997"/>
                    </a:lnTo>
                    <a:lnTo>
                      <a:pt x="124" y="998"/>
                    </a:lnTo>
                    <a:lnTo>
                      <a:pt x="125" y="998"/>
                    </a:lnTo>
                    <a:lnTo>
                      <a:pt x="125" y="1001"/>
                    </a:lnTo>
                    <a:lnTo>
                      <a:pt x="129" y="1002"/>
                    </a:lnTo>
                    <a:lnTo>
                      <a:pt x="129" y="1002"/>
                    </a:lnTo>
                    <a:lnTo>
                      <a:pt x="130" y="1002"/>
                    </a:lnTo>
                    <a:lnTo>
                      <a:pt x="130" y="1003"/>
                    </a:lnTo>
                    <a:lnTo>
                      <a:pt x="131" y="1003"/>
                    </a:lnTo>
                    <a:lnTo>
                      <a:pt x="131" y="1002"/>
                    </a:lnTo>
                    <a:lnTo>
                      <a:pt x="133" y="1000"/>
                    </a:lnTo>
                    <a:lnTo>
                      <a:pt x="134" y="997"/>
                    </a:lnTo>
                    <a:lnTo>
                      <a:pt x="135" y="996"/>
                    </a:lnTo>
                    <a:lnTo>
                      <a:pt x="136" y="995"/>
                    </a:lnTo>
                    <a:lnTo>
                      <a:pt x="140" y="993"/>
                    </a:lnTo>
                    <a:lnTo>
                      <a:pt x="141" y="994"/>
                    </a:lnTo>
                    <a:lnTo>
                      <a:pt x="142" y="997"/>
                    </a:lnTo>
                    <a:lnTo>
                      <a:pt x="142" y="997"/>
                    </a:lnTo>
                    <a:lnTo>
                      <a:pt x="144" y="997"/>
                    </a:lnTo>
                    <a:lnTo>
                      <a:pt x="144" y="998"/>
                    </a:lnTo>
                    <a:lnTo>
                      <a:pt x="142" y="998"/>
                    </a:lnTo>
                    <a:lnTo>
                      <a:pt x="142" y="1000"/>
                    </a:lnTo>
                    <a:lnTo>
                      <a:pt x="144" y="1000"/>
                    </a:lnTo>
                    <a:lnTo>
                      <a:pt x="144" y="998"/>
                    </a:lnTo>
                    <a:lnTo>
                      <a:pt x="147" y="999"/>
                    </a:lnTo>
                    <a:lnTo>
                      <a:pt x="147" y="1002"/>
                    </a:lnTo>
                    <a:lnTo>
                      <a:pt x="148" y="1002"/>
                    </a:lnTo>
                    <a:lnTo>
                      <a:pt x="149" y="1005"/>
                    </a:lnTo>
                    <a:lnTo>
                      <a:pt x="151" y="1005"/>
                    </a:lnTo>
                    <a:lnTo>
                      <a:pt x="152" y="1004"/>
                    </a:lnTo>
                    <a:lnTo>
                      <a:pt x="153" y="1005"/>
                    </a:lnTo>
                    <a:lnTo>
                      <a:pt x="155" y="1007"/>
                    </a:lnTo>
                    <a:lnTo>
                      <a:pt x="155" y="1010"/>
                    </a:lnTo>
                    <a:lnTo>
                      <a:pt x="152" y="1011"/>
                    </a:lnTo>
                    <a:lnTo>
                      <a:pt x="152" y="1012"/>
                    </a:lnTo>
                    <a:lnTo>
                      <a:pt x="152" y="1012"/>
                    </a:lnTo>
                    <a:lnTo>
                      <a:pt x="150" y="1012"/>
                    </a:lnTo>
                    <a:lnTo>
                      <a:pt x="150" y="1013"/>
                    </a:lnTo>
                    <a:lnTo>
                      <a:pt x="150" y="1013"/>
                    </a:lnTo>
                    <a:lnTo>
                      <a:pt x="149" y="1013"/>
                    </a:lnTo>
                    <a:lnTo>
                      <a:pt x="148" y="1012"/>
                    </a:lnTo>
                    <a:lnTo>
                      <a:pt x="149" y="1012"/>
                    </a:lnTo>
                    <a:lnTo>
                      <a:pt x="149" y="1012"/>
                    </a:lnTo>
                    <a:lnTo>
                      <a:pt x="148" y="1012"/>
                    </a:lnTo>
                    <a:lnTo>
                      <a:pt x="147" y="1012"/>
                    </a:lnTo>
                    <a:lnTo>
                      <a:pt x="145" y="1014"/>
                    </a:lnTo>
                    <a:lnTo>
                      <a:pt x="145" y="1016"/>
                    </a:lnTo>
                    <a:lnTo>
                      <a:pt x="146" y="1016"/>
                    </a:lnTo>
                    <a:lnTo>
                      <a:pt x="147" y="1017"/>
                    </a:lnTo>
                    <a:lnTo>
                      <a:pt x="149" y="1019"/>
                    </a:lnTo>
                    <a:lnTo>
                      <a:pt x="149" y="1020"/>
                    </a:lnTo>
                    <a:lnTo>
                      <a:pt x="149" y="1024"/>
                    </a:lnTo>
                    <a:lnTo>
                      <a:pt x="148" y="1026"/>
                    </a:lnTo>
                    <a:lnTo>
                      <a:pt x="147" y="1027"/>
                    </a:lnTo>
                    <a:lnTo>
                      <a:pt x="146" y="1029"/>
                    </a:lnTo>
                    <a:lnTo>
                      <a:pt x="146" y="1032"/>
                    </a:lnTo>
                    <a:lnTo>
                      <a:pt x="148" y="1032"/>
                    </a:lnTo>
                    <a:lnTo>
                      <a:pt x="148" y="1034"/>
                    </a:lnTo>
                    <a:lnTo>
                      <a:pt x="147" y="1034"/>
                    </a:lnTo>
                    <a:lnTo>
                      <a:pt x="147" y="1034"/>
                    </a:lnTo>
                    <a:lnTo>
                      <a:pt x="147" y="1035"/>
                    </a:lnTo>
                    <a:lnTo>
                      <a:pt x="147" y="1037"/>
                    </a:lnTo>
                    <a:lnTo>
                      <a:pt x="144" y="1037"/>
                    </a:lnTo>
                    <a:lnTo>
                      <a:pt x="144" y="1035"/>
                    </a:lnTo>
                    <a:lnTo>
                      <a:pt x="142" y="1034"/>
                    </a:lnTo>
                    <a:lnTo>
                      <a:pt x="140" y="1034"/>
                    </a:lnTo>
                    <a:lnTo>
                      <a:pt x="140" y="1034"/>
                    </a:lnTo>
                    <a:lnTo>
                      <a:pt x="140" y="1034"/>
                    </a:lnTo>
                    <a:lnTo>
                      <a:pt x="139" y="1031"/>
                    </a:lnTo>
                    <a:lnTo>
                      <a:pt x="139" y="1027"/>
                    </a:lnTo>
                    <a:lnTo>
                      <a:pt x="138" y="1026"/>
                    </a:lnTo>
                    <a:lnTo>
                      <a:pt x="138" y="1021"/>
                    </a:lnTo>
                    <a:lnTo>
                      <a:pt x="136" y="1019"/>
                    </a:lnTo>
                    <a:lnTo>
                      <a:pt x="136" y="1018"/>
                    </a:lnTo>
                    <a:lnTo>
                      <a:pt x="134" y="1013"/>
                    </a:lnTo>
                    <a:lnTo>
                      <a:pt x="130" y="1010"/>
                    </a:lnTo>
                    <a:lnTo>
                      <a:pt x="127" y="1005"/>
                    </a:lnTo>
                    <a:lnTo>
                      <a:pt x="125" y="1003"/>
                    </a:lnTo>
                    <a:lnTo>
                      <a:pt x="125" y="1002"/>
                    </a:lnTo>
                    <a:lnTo>
                      <a:pt x="122" y="999"/>
                    </a:lnTo>
                    <a:lnTo>
                      <a:pt x="122" y="998"/>
                    </a:lnTo>
                    <a:lnTo>
                      <a:pt x="123" y="997"/>
                    </a:lnTo>
                    <a:lnTo>
                      <a:pt x="123" y="996"/>
                    </a:lnTo>
                    <a:lnTo>
                      <a:pt x="124" y="993"/>
                    </a:lnTo>
                    <a:lnTo>
                      <a:pt x="124" y="992"/>
                    </a:lnTo>
                    <a:lnTo>
                      <a:pt x="124" y="992"/>
                    </a:lnTo>
                    <a:lnTo>
                      <a:pt x="124" y="992"/>
                    </a:lnTo>
                    <a:close/>
                    <a:moveTo>
                      <a:pt x="110" y="977"/>
                    </a:moveTo>
                    <a:lnTo>
                      <a:pt x="111" y="977"/>
                    </a:lnTo>
                    <a:lnTo>
                      <a:pt x="111" y="979"/>
                    </a:lnTo>
                    <a:lnTo>
                      <a:pt x="113" y="979"/>
                    </a:lnTo>
                    <a:lnTo>
                      <a:pt x="113" y="981"/>
                    </a:lnTo>
                    <a:lnTo>
                      <a:pt x="114" y="983"/>
                    </a:lnTo>
                    <a:lnTo>
                      <a:pt x="115" y="984"/>
                    </a:lnTo>
                    <a:lnTo>
                      <a:pt x="115" y="985"/>
                    </a:lnTo>
                    <a:lnTo>
                      <a:pt x="116" y="984"/>
                    </a:lnTo>
                    <a:lnTo>
                      <a:pt x="117" y="982"/>
                    </a:lnTo>
                    <a:lnTo>
                      <a:pt x="124" y="983"/>
                    </a:lnTo>
                    <a:lnTo>
                      <a:pt x="122" y="986"/>
                    </a:lnTo>
                    <a:lnTo>
                      <a:pt x="123" y="989"/>
                    </a:lnTo>
                    <a:lnTo>
                      <a:pt x="120" y="987"/>
                    </a:lnTo>
                    <a:lnTo>
                      <a:pt x="121" y="986"/>
                    </a:lnTo>
                    <a:lnTo>
                      <a:pt x="119" y="986"/>
                    </a:lnTo>
                    <a:lnTo>
                      <a:pt x="119" y="988"/>
                    </a:lnTo>
                    <a:lnTo>
                      <a:pt x="119" y="989"/>
                    </a:lnTo>
                    <a:lnTo>
                      <a:pt x="121" y="989"/>
                    </a:lnTo>
                    <a:lnTo>
                      <a:pt x="122" y="990"/>
                    </a:lnTo>
                    <a:lnTo>
                      <a:pt x="125" y="990"/>
                    </a:lnTo>
                    <a:lnTo>
                      <a:pt x="125" y="991"/>
                    </a:lnTo>
                    <a:lnTo>
                      <a:pt x="120" y="993"/>
                    </a:lnTo>
                    <a:lnTo>
                      <a:pt x="118" y="993"/>
                    </a:lnTo>
                    <a:lnTo>
                      <a:pt x="118" y="993"/>
                    </a:lnTo>
                    <a:lnTo>
                      <a:pt x="117" y="993"/>
                    </a:lnTo>
                    <a:lnTo>
                      <a:pt x="116" y="993"/>
                    </a:lnTo>
                    <a:lnTo>
                      <a:pt x="116" y="993"/>
                    </a:lnTo>
                    <a:lnTo>
                      <a:pt x="115" y="993"/>
                    </a:lnTo>
                    <a:lnTo>
                      <a:pt x="115" y="992"/>
                    </a:lnTo>
                    <a:lnTo>
                      <a:pt x="113" y="991"/>
                    </a:lnTo>
                    <a:lnTo>
                      <a:pt x="113" y="990"/>
                    </a:lnTo>
                    <a:lnTo>
                      <a:pt x="111" y="989"/>
                    </a:lnTo>
                    <a:lnTo>
                      <a:pt x="111" y="988"/>
                    </a:lnTo>
                    <a:lnTo>
                      <a:pt x="110" y="988"/>
                    </a:lnTo>
                    <a:lnTo>
                      <a:pt x="109" y="986"/>
                    </a:lnTo>
                    <a:lnTo>
                      <a:pt x="109" y="986"/>
                    </a:lnTo>
                    <a:lnTo>
                      <a:pt x="108" y="982"/>
                    </a:lnTo>
                    <a:lnTo>
                      <a:pt x="108" y="979"/>
                    </a:lnTo>
                    <a:lnTo>
                      <a:pt x="109" y="977"/>
                    </a:lnTo>
                    <a:lnTo>
                      <a:pt x="110" y="977"/>
                    </a:lnTo>
                    <a:lnTo>
                      <a:pt x="110" y="977"/>
                    </a:lnTo>
                    <a:close/>
                    <a:moveTo>
                      <a:pt x="785" y="1023"/>
                    </a:moveTo>
                    <a:lnTo>
                      <a:pt x="784" y="1022"/>
                    </a:lnTo>
                    <a:lnTo>
                      <a:pt x="782" y="1021"/>
                    </a:lnTo>
                    <a:lnTo>
                      <a:pt x="781" y="1020"/>
                    </a:lnTo>
                    <a:lnTo>
                      <a:pt x="780" y="1019"/>
                    </a:lnTo>
                    <a:lnTo>
                      <a:pt x="779" y="1018"/>
                    </a:lnTo>
                    <a:lnTo>
                      <a:pt x="778" y="1017"/>
                    </a:lnTo>
                    <a:lnTo>
                      <a:pt x="778" y="1017"/>
                    </a:lnTo>
                    <a:lnTo>
                      <a:pt x="783" y="1017"/>
                    </a:lnTo>
                    <a:lnTo>
                      <a:pt x="783" y="1017"/>
                    </a:lnTo>
                    <a:lnTo>
                      <a:pt x="782" y="1016"/>
                    </a:lnTo>
                    <a:lnTo>
                      <a:pt x="779" y="1016"/>
                    </a:lnTo>
                    <a:lnTo>
                      <a:pt x="777" y="1012"/>
                    </a:lnTo>
                    <a:lnTo>
                      <a:pt x="777" y="1011"/>
                    </a:lnTo>
                    <a:lnTo>
                      <a:pt x="778" y="1011"/>
                    </a:lnTo>
                    <a:lnTo>
                      <a:pt x="777" y="1010"/>
                    </a:lnTo>
                    <a:lnTo>
                      <a:pt x="777" y="1008"/>
                    </a:lnTo>
                    <a:lnTo>
                      <a:pt x="779" y="1008"/>
                    </a:lnTo>
                    <a:lnTo>
                      <a:pt x="779" y="1007"/>
                    </a:lnTo>
                    <a:lnTo>
                      <a:pt x="780" y="1007"/>
                    </a:lnTo>
                    <a:lnTo>
                      <a:pt x="783" y="1004"/>
                    </a:lnTo>
                    <a:lnTo>
                      <a:pt x="784" y="1004"/>
                    </a:lnTo>
                    <a:lnTo>
                      <a:pt x="785" y="1002"/>
                    </a:lnTo>
                    <a:lnTo>
                      <a:pt x="784" y="1003"/>
                    </a:lnTo>
                    <a:lnTo>
                      <a:pt x="782" y="1002"/>
                    </a:lnTo>
                    <a:lnTo>
                      <a:pt x="781" y="1005"/>
                    </a:lnTo>
                    <a:lnTo>
                      <a:pt x="779" y="1006"/>
                    </a:lnTo>
                    <a:lnTo>
                      <a:pt x="778" y="1005"/>
                    </a:lnTo>
                    <a:lnTo>
                      <a:pt x="777" y="1004"/>
                    </a:lnTo>
                    <a:lnTo>
                      <a:pt x="777" y="1000"/>
                    </a:lnTo>
                    <a:lnTo>
                      <a:pt x="775" y="1000"/>
                    </a:lnTo>
                    <a:lnTo>
                      <a:pt x="775" y="998"/>
                    </a:lnTo>
                    <a:lnTo>
                      <a:pt x="776" y="998"/>
                    </a:lnTo>
                    <a:lnTo>
                      <a:pt x="776" y="997"/>
                    </a:lnTo>
                    <a:lnTo>
                      <a:pt x="778" y="997"/>
                    </a:lnTo>
                    <a:lnTo>
                      <a:pt x="779" y="998"/>
                    </a:lnTo>
                    <a:lnTo>
                      <a:pt x="781" y="999"/>
                    </a:lnTo>
                    <a:lnTo>
                      <a:pt x="782" y="997"/>
                    </a:lnTo>
                    <a:lnTo>
                      <a:pt x="784" y="997"/>
                    </a:lnTo>
                    <a:lnTo>
                      <a:pt x="785" y="996"/>
                    </a:lnTo>
                    <a:lnTo>
                      <a:pt x="785" y="996"/>
                    </a:lnTo>
                    <a:lnTo>
                      <a:pt x="785" y="995"/>
                    </a:lnTo>
                    <a:lnTo>
                      <a:pt x="785" y="995"/>
                    </a:lnTo>
                    <a:lnTo>
                      <a:pt x="785" y="993"/>
                    </a:lnTo>
                    <a:lnTo>
                      <a:pt x="783" y="992"/>
                    </a:lnTo>
                    <a:lnTo>
                      <a:pt x="784" y="990"/>
                    </a:lnTo>
                    <a:lnTo>
                      <a:pt x="782" y="988"/>
                    </a:lnTo>
                    <a:lnTo>
                      <a:pt x="783" y="986"/>
                    </a:lnTo>
                    <a:lnTo>
                      <a:pt x="782" y="986"/>
                    </a:lnTo>
                    <a:lnTo>
                      <a:pt x="783" y="985"/>
                    </a:lnTo>
                    <a:lnTo>
                      <a:pt x="782" y="983"/>
                    </a:lnTo>
                    <a:lnTo>
                      <a:pt x="783" y="981"/>
                    </a:lnTo>
                    <a:lnTo>
                      <a:pt x="783" y="980"/>
                    </a:lnTo>
                    <a:lnTo>
                      <a:pt x="783" y="979"/>
                    </a:lnTo>
                    <a:lnTo>
                      <a:pt x="781" y="979"/>
                    </a:lnTo>
                    <a:lnTo>
                      <a:pt x="781" y="977"/>
                    </a:lnTo>
                    <a:lnTo>
                      <a:pt x="782" y="976"/>
                    </a:lnTo>
                    <a:lnTo>
                      <a:pt x="783" y="975"/>
                    </a:lnTo>
                    <a:lnTo>
                      <a:pt x="783" y="973"/>
                    </a:lnTo>
                    <a:lnTo>
                      <a:pt x="783" y="972"/>
                    </a:lnTo>
                    <a:lnTo>
                      <a:pt x="785" y="971"/>
                    </a:lnTo>
                    <a:lnTo>
                      <a:pt x="785" y="971"/>
                    </a:lnTo>
                    <a:lnTo>
                      <a:pt x="788" y="971"/>
                    </a:lnTo>
                    <a:lnTo>
                      <a:pt x="789" y="972"/>
                    </a:lnTo>
                    <a:lnTo>
                      <a:pt x="790" y="975"/>
                    </a:lnTo>
                    <a:lnTo>
                      <a:pt x="791" y="975"/>
                    </a:lnTo>
                    <a:lnTo>
                      <a:pt x="791" y="974"/>
                    </a:lnTo>
                    <a:lnTo>
                      <a:pt x="793" y="974"/>
                    </a:lnTo>
                    <a:lnTo>
                      <a:pt x="792" y="972"/>
                    </a:lnTo>
                    <a:lnTo>
                      <a:pt x="793" y="971"/>
                    </a:lnTo>
                    <a:lnTo>
                      <a:pt x="790" y="969"/>
                    </a:lnTo>
                    <a:lnTo>
                      <a:pt x="789" y="968"/>
                    </a:lnTo>
                    <a:lnTo>
                      <a:pt x="789" y="968"/>
                    </a:lnTo>
                    <a:lnTo>
                      <a:pt x="789" y="966"/>
                    </a:lnTo>
                    <a:lnTo>
                      <a:pt x="789" y="965"/>
                    </a:lnTo>
                    <a:lnTo>
                      <a:pt x="793" y="965"/>
                    </a:lnTo>
                    <a:lnTo>
                      <a:pt x="794" y="965"/>
                    </a:lnTo>
                    <a:lnTo>
                      <a:pt x="795" y="965"/>
                    </a:lnTo>
                    <a:lnTo>
                      <a:pt x="796" y="966"/>
                    </a:lnTo>
                    <a:lnTo>
                      <a:pt x="796" y="968"/>
                    </a:lnTo>
                    <a:lnTo>
                      <a:pt x="797" y="971"/>
                    </a:lnTo>
                    <a:lnTo>
                      <a:pt x="796" y="971"/>
                    </a:lnTo>
                    <a:lnTo>
                      <a:pt x="797" y="976"/>
                    </a:lnTo>
                    <a:lnTo>
                      <a:pt x="799" y="977"/>
                    </a:lnTo>
                    <a:lnTo>
                      <a:pt x="799" y="978"/>
                    </a:lnTo>
                    <a:lnTo>
                      <a:pt x="798" y="979"/>
                    </a:lnTo>
                    <a:lnTo>
                      <a:pt x="798" y="981"/>
                    </a:lnTo>
                    <a:lnTo>
                      <a:pt x="796" y="981"/>
                    </a:lnTo>
                    <a:lnTo>
                      <a:pt x="796" y="983"/>
                    </a:lnTo>
                    <a:lnTo>
                      <a:pt x="797" y="984"/>
                    </a:lnTo>
                    <a:lnTo>
                      <a:pt x="797" y="984"/>
                    </a:lnTo>
                    <a:lnTo>
                      <a:pt x="796" y="985"/>
                    </a:lnTo>
                    <a:lnTo>
                      <a:pt x="796" y="986"/>
                    </a:lnTo>
                    <a:lnTo>
                      <a:pt x="795" y="986"/>
                    </a:lnTo>
                    <a:lnTo>
                      <a:pt x="795" y="991"/>
                    </a:lnTo>
                    <a:lnTo>
                      <a:pt x="796" y="991"/>
                    </a:lnTo>
                    <a:lnTo>
                      <a:pt x="796" y="992"/>
                    </a:lnTo>
                    <a:lnTo>
                      <a:pt x="795" y="992"/>
                    </a:lnTo>
                    <a:lnTo>
                      <a:pt x="793" y="992"/>
                    </a:lnTo>
                    <a:lnTo>
                      <a:pt x="792" y="995"/>
                    </a:lnTo>
                    <a:lnTo>
                      <a:pt x="792" y="996"/>
                    </a:lnTo>
                    <a:lnTo>
                      <a:pt x="793" y="996"/>
                    </a:lnTo>
                    <a:lnTo>
                      <a:pt x="794" y="998"/>
                    </a:lnTo>
                    <a:lnTo>
                      <a:pt x="793" y="1000"/>
                    </a:lnTo>
                    <a:lnTo>
                      <a:pt x="793" y="1001"/>
                    </a:lnTo>
                    <a:lnTo>
                      <a:pt x="793" y="1003"/>
                    </a:lnTo>
                    <a:lnTo>
                      <a:pt x="791" y="1003"/>
                    </a:lnTo>
                    <a:lnTo>
                      <a:pt x="791" y="1005"/>
                    </a:lnTo>
                    <a:lnTo>
                      <a:pt x="791" y="1008"/>
                    </a:lnTo>
                    <a:lnTo>
                      <a:pt x="789" y="1009"/>
                    </a:lnTo>
                    <a:lnTo>
                      <a:pt x="789" y="1010"/>
                    </a:lnTo>
                    <a:lnTo>
                      <a:pt x="790" y="1010"/>
                    </a:lnTo>
                    <a:lnTo>
                      <a:pt x="791" y="1012"/>
                    </a:lnTo>
                    <a:lnTo>
                      <a:pt x="791" y="1013"/>
                    </a:lnTo>
                    <a:lnTo>
                      <a:pt x="790" y="1014"/>
                    </a:lnTo>
                    <a:lnTo>
                      <a:pt x="790" y="1015"/>
                    </a:lnTo>
                    <a:lnTo>
                      <a:pt x="789" y="1016"/>
                    </a:lnTo>
                    <a:lnTo>
                      <a:pt x="790" y="1017"/>
                    </a:lnTo>
                    <a:lnTo>
                      <a:pt x="790" y="1018"/>
                    </a:lnTo>
                    <a:lnTo>
                      <a:pt x="790" y="1019"/>
                    </a:lnTo>
                    <a:lnTo>
                      <a:pt x="788" y="1019"/>
                    </a:lnTo>
                    <a:lnTo>
                      <a:pt x="789" y="1021"/>
                    </a:lnTo>
                    <a:lnTo>
                      <a:pt x="789" y="1021"/>
                    </a:lnTo>
                    <a:lnTo>
                      <a:pt x="788" y="1023"/>
                    </a:lnTo>
                    <a:lnTo>
                      <a:pt x="785" y="1023"/>
                    </a:lnTo>
                    <a:lnTo>
                      <a:pt x="785" y="1023"/>
                    </a:lnTo>
                    <a:close/>
                    <a:moveTo>
                      <a:pt x="241" y="933"/>
                    </a:moveTo>
                    <a:lnTo>
                      <a:pt x="242" y="933"/>
                    </a:lnTo>
                    <a:lnTo>
                      <a:pt x="246" y="934"/>
                    </a:lnTo>
                    <a:lnTo>
                      <a:pt x="246" y="935"/>
                    </a:lnTo>
                    <a:lnTo>
                      <a:pt x="249" y="937"/>
                    </a:lnTo>
                    <a:lnTo>
                      <a:pt x="249" y="938"/>
                    </a:lnTo>
                    <a:lnTo>
                      <a:pt x="249" y="939"/>
                    </a:lnTo>
                    <a:lnTo>
                      <a:pt x="248" y="938"/>
                    </a:lnTo>
                    <a:lnTo>
                      <a:pt x="248" y="939"/>
                    </a:lnTo>
                    <a:lnTo>
                      <a:pt x="248" y="940"/>
                    </a:lnTo>
                    <a:lnTo>
                      <a:pt x="248" y="941"/>
                    </a:lnTo>
                    <a:lnTo>
                      <a:pt x="244" y="940"/>
                    </a:lnTo>
                    <a:lnTo>
                      <a:pt x="243" y="939"/>
                    </a:lnTo>
                    <a:lnTo>
                      <a:pt x="243" y="938"/>
                    </a:lnTo>
                    <a:lnTo>
                      <a:pt x="241" y="938"/>
                    </a:lnTo>
                    <a:lnTo>
                      <a:pt x="241" y="937"/>
                    </a:lnTo>
                    <a:lnTo>
                      <a:pt x="238" y="937"/>
                    </a:lnTo>
                    <a:lnTo>
                      <a:pt x="238" y="936"/>
                    </a:lnTo>
                    <a:lnTo>
                      <a:pt x="239" y="935"/>
                    </a:lnTo>
                    <a:lnTo>
                      <a:pt x="240" y="935"/>
                    </a:lnTo>
                    <a:lnTo>
                      <a:pt x="240" y="934"/>
                    </a:lnTo>
                    <a:lnTo>
                      <a:pt x="240" y="934"/>
                    </a:lnTo>
                    <a:lnTo>
                      <a:pt x="239" y="933"/>
                    </a:lnTo>
                    <a:lnTo>
                      <a:pt x="241" y="933"/>
                    </a:lnTo>
                    <a:lnTo>
                      <a:pt x="241" y="933"/>
                    </a:lnTo>
                    <a:close/>
                    <a:moveTo>
                      <a:pt x="128" y="893"/>
                    </a:moveTo>
                    <a:lnTo>
                      <a:pt x="133" y="895"/>
                    </a:lnTo>
                    <a:lnTo>
                      <a:pt x="133" y="896"/>
                    </a:lnTo>
                    <a:lnTo>
                      <a:pt x="135" y="895"/>
                    </a:lnTo>
                    <a:lnTo>
                      <a:pt x="136" y="894"/>
                    </a:lnTo>
                    <a:lnTo>
                      <a:pt x="136" y="895"/>
                    </a:lnTo>
                    <a:lnTo>
                      <a:pt x="136" y="897"/>
                    </a:lnTo>
                    <a:lnTo>
                      <a:pt x="135" y="897"/>
                    </a:lnTo>
                    <a:lnTo>
                      <a:pt x="134" y="899"/>
                    </a:lnTo>
                    <a:lnTo>
                      <a:pt x="132" y="900"/>
                    </a:lnTo>
                    <a:lnTo>
                      <a:pt x="130" y="902"/>
                    </a:lnTo>
                    <a:lnTo>
                      <a:pt x="129" y="902"/>
                    </a:lnTo>
                    <a:lnTo>
                      <a:pt x="129" y="905"/>
                    </a:lnTo>
                    <a:lnTo>
                      <a:pt x="129" y="905"/>
                    </a:lnTo>
                    <a:lnTo>
                      <a:pt x="129" y="907"/>
                    </a:lnTo>
                    <a:lnTo>
                      <a:pt x="128" y="908"/>
                    </a:lnTo>
                    <a:lnTo>
                      <a:pt x="127" y="907"/>
                    </a:lnTo>
                    <a:lnTo>
                      <a:pt x="126" y="906"/>
                    </a:lnTo>
                    <a:lnTo>
                      <a:pt x="126" y="904"/>
                    </a:lnTo>
                    <a:lnTo>
                      <a:pt x="127" y="904"/>
                    </a:lnTo>
                    <a:lnTo>
                      <a:pt x="126" y="903"/>
                    </a:lnTo>
                    <a:lnTo>
                      <a:pt x="125" y="902"/>
                    </a:lnTo>
                    <a:lnTo>
                      <a:pt x="122" y="903"/>
                    </a:lnTo>
                    <a:lnTo>
                      <a:pt x="122" y="904"/>
                    </a:lnTo>
                    <a:lnTo>
                      <a:pt x="119" y="906"/>
                    </a:lnTo>
                    <a:lnTo>
                      <a:pt x="118" y="906"/>
                    </a:lnTo>
                    <a:lnTo>
                      <a:pt x="117" y="904"/>
                    </a:lnTo>
                    <a:lnTo>
                      <a:pt x="116" y="904"/>
                    </a:lnTo>
                    <a:lnTo>
                      <a:pt x="117" y="905"/>
                    </a:lnTo>
                    <a:lnTo>
                      <a:pt x="117" y="906"/>
                    </a:lnTo>
                    <a:lnTo>
                      <a:pt x="115" y="906"/>
                    </a:lnTo>
                    <a:lnTo>
                      <a:pt x="115" y="906"/>
                    </a:lnTo>
                    <a:lnTo>
                      <a:pt x="113" y="905"/>
                    </a:lnTo>
                    <a:lnTo>
                      <a:pt x="113" y="903"/>
                    </a:lnTo>
                    <a:lnTo>
                      <a:pt x="112" y="904"/>
                    </a:lnTo>
                    <a:lnTo>
                      <a:pt x="112" y="906"/>
                    </a:lnTo>
                    <a:lnTo>
                      <a:pt x="110" y="906"/>
                    </a:lnTo>
                    <a:lnTo>
                      <a:pt x="108" y="906"/>
                    </a:lnTo>
                    <a:lnTo>
                      <a:pt x="107" y="902"/>
                    </a:lnTo>
                    <a:lnTo>
                      <a:pt x="106" y="902"/>
                    </a:lnTo>
                    <a:lnTo>
                      <a:pt x="107" y="900"/>
                    </a:lnTo>
                    <a:lnTo>
                      <a:pt x="108" y="900"/>
                    </a:lnTo>
                    <a:lnTo>
                      <a:pt x="109" y="901"/>
                    </a:lnTo>
                    <a:lnTo>
                      <a:pt x="111" y="900"/>
                    </a:lnTo>
                    <a:lnTo>
                      <a:pt x="110" y="901"/>
                    </a:lnTo>
                    <a:lnTo>
                      <a:pt x="111" y="901"/>
                    </a:lnTo>
                    <a:lnTo>
                      <a:pt x="112" y="901"/>
                    </a:lnTo>
                    <a:lnTo>
                      <a:pt x="115" y="901"/>
                    </a:lnTo>
                    <a:lnTo>
                      <a:pt x="117" y="898"/>
                    </a:lnTo>
                    <a:lnTo>
                      <a:pt x="119" y="898"/>
                    </a:lnTo>
                    <a:lnTo>
                      <a:pt x="119" y="897"/>
                    </a:lnTo>
                    <a:lnTo>
                      <a:pt x="117" y="897"/>
                    </a:lnTo>
                    <a:lnTo>
                      <a:pt x="117" y="895"/>
                    </a:lnTo>
                    <a:lnTo>
                      <a:pt x="117" y="895"/>
                    </a:lnTo>
                    <a:lnTo>
                      <a:pt x="119" y="895"/>
                    </a:lnTo>
                    <a:lnTo>
                      <a:pt x="120" y="896"/>
                    </a:lnTo>
                    <a:lnTo>
                      <a:pt x="121" y="895"/>
                    </a:lnTo>
                    <a:lnTo>
                      <a:pt x="120" y="897"/>
                    </a:lnTo>
                    <a:lnTo>
                      <a:pt x="120" y="898"/>
                    </a:lnTo>
                    <a:lnTo>
                      <a:pt x="120" y="898"/>
                    </a:lnTo>
                    <a:lnTo>
                      <a:pt x="122" y="897"/>
                    </a:lnTo>
                    <a:lnTo>
                      <a:pt x="125" y="897"/>
                    </a:lnTo>
                    <a:lnTo>
                      <a:pt x="125" y="897"/>
                    </a:lnTo>
                    <a:lnTo>
                      <a:pt x="126" y="895"/>
                    </a:lnTo>
                    <a:lnTo>
                      <a:pt x="126" y="893"/>
                    </a:lnTo>
                    <a:lnTo>
                      <a:pt x="128" y="893"/>
                    </a:lnTo>
                    <a:lnTo>
                      <a:pt x="128" y="893"/>
                    </a:lnTo>
                    <a:close/>
                    <a:moveTo>
                      <a:pt x="222" y="870"/>
                    </a:moveTo>
                    <a:lnTo>
                      <a:pt x="222" y="871"/>
                    </a:lnTo>
                    <a:lnTo>
                      <a:pt x="224" y="872"/>
                    </a:lnTo>
                    <a:lnTo>
                      <a:pt x="225" y="874"/>
                    </a:lnTo>
                    <a:lnTo>
                      <a:pt x="225" y="874"/>
                    </a:lnTo>
                    <a:lnTo>
                      <a:pt x="222" y="874"/>
                    </a:lnTo>
                    <a:lnTo>
                      <a:pt x="222" y="875"/>
                    </a:lnTo>
                    <a:lnTo>
                      <a:pt x="222" y="876"/>
                    </a:lnTo>
                    <a:lnTo>
                      <a:pt x="222" y="877"/>
                    </a:lnTo>
                    <a:lnTo>
                      <a:pt x="224" y="878"/>
                    </a:lnTo>
                    <a:lnTo>
                      <a:pt x="225" y="878"/>
                    </a:lnTo>
                    <a:lnTo>
                      <a:pt x="226" y="878"/>
                    </a:lnTo>
                    <a:lnTo>
                      <a:pt x="228" y="879"/>
                    </a:lnTo>
                    <a:lnTo>
                      <a:pt x="231" y="881"/>
                    </a:lnTo>
                    <a:lnTo>
                      <a:pt x="231" y="882"/>
                    </a:lnTo>
                    <a:lnTo>
                      <a:pt x="231" y="882"/>
                    </a:lnTo>
                    <a:lnTo>
                      <a:pt x="232" y="880"/>
                    </a:lnTo>
                    <a:lnTo>
                      <a:pt x="234" y="881"/>
                    </a:lnTo>
                    <a:lnTo>
                      <a:pt x="236" y="882"/>
                    </a:lnTo>
                    <a:lnTo>
                      <a:pt x="236" y="883"/>
                    </a:lnTo>
                    <a:lnTo>
                      <a:pt x="234" y="883"/>
                    </a:lnTo>
                    <a:lnTo>
                      <a:pt x="233" y="885"/>
                    </a:lnTo>
                    <a:lnTo>
                      <a:pt x="234" y="885"/>
                    </a:lnTo>
                    <a:lnTo>
                      <a:pt x="236" y="885"/>
                    </a:lnTo>
                    <a:lnTo>
                      <a:pt x="236" y="886"/>
                    </a:lnTo>
                    <a:lnTo>
                      <a:pt x="236" y="886"/>
                    </a:lnTo>
                    <a:lnTo>
                      <a:pt x="236" y="887"/>
                    </a:lnTo>
                    <a:lnTo>
                      <a:pt x="235" y="887"/>
                    </a:lnTo>
                    <a:lnTo>
                      <a:pt x="236" y="888"/>
                    </a:lnTo>
                    <a:lnTo>
                      <a:pt x="236" y="888"/>
                    </a:lnTo>
                    <a:lnTo>
                      <a:pt x="238" y="888"/>
                    </a:lnTo>
                    <a:lnTo>
                      <a:pt x="238" y="887"/>
                    </a:lnTo>
                    <a:lnTo>
                      <a:pt x="239" y="888"/>
                    </a:lnTo>
                    <a:lnTo>
                      <a:pt x="239" y="888"/>
                    </a:lnTo>
                    <a:lnTo>
                      <a:pt x="239" y="889"/>
                    </a:lnTo>
                    <a:lnTo>
                      <a:pt x="239" y="890"/>
                    </a:lnTo>
                    <a:lnTo>
                      <a:pt x="238" y="890"/>
                    </a:lnTo>
                    <a:lnTo>
                      <a:pt x="238" y="892"/>
                    </a:lnTo>
                    <a:lnTo>
                      <a:pt x="238" y="892"/>
                    </a:lnTo>
                    <a:lnTo>
                      <a:pt x="238" y="895"/>
                    </a:lnTo>
                    <a:lnTo>
                      <a:pt x="238" y="895"/>
                    </a:lnTo>
                    <a:lnTo>
                      <a:pt x="238" y="896"/>
                    </a:lnTo>
                    <a:lnTo>
                      <a:pt x="237" y="896"/>
                    </a:lnTo>
                    <a:lnTo>
                      <a:pt x="237" y="897"/>
                    </a:lnTo>
                    <a:lnTo>
                      <a:pt x="239" y="896"/>
                    </a:lnTo>
                    <a:lnTo>
                      <a:pt x="239" y="897"/>
                    </a:lnTo>
                    <a:lnTo>
                      <a:pt x="239" y="898"/>
                    </a:lnTo>
                    <a:lnTo>
                      <a:pt x="238" y="898"/>
                    </a:lnTo>
                    <a:lnTo>
                      <a:pt x="236" y="898"/>
                    </a:lnTo>
                    <a:lnTo>
                      <a:pt x="236" y="900"/>
                    </a:lnTo>
                    <a:lnTo>
                      <a:pt x="234" y="901"/>
                    </a:lnTo>
                    <a:lnTo>
                      <a:pt x="234" y="902"/>
                    </a:lnTo>
                    <a:lnTo>
                      <a:pt x="238" y="901"/>
                    </a:lnTo>
                    <a:lnTo>
                      <a:pt x="238" y="902"/>
                    </a:lnTo>
                    <a:lnTo>
                      <a:pt x="237" y="903"/>
                    </a:lnTo>
                    <a:lnTo>
                      <a:pt x="236" y="903"/>
                    </a:lnTo>
                    <a:lnTo>
                      <a:pt x="236" y="903"/>
                    </a:lnTo>
                    <a:lnTo>
                      <a:pt x="236" y="904"/>
                    </a:lnTo>
                    <a:lnTo>
                      <a:pt x="235" y="905"/>
                    </a:lnTo>
                    <a:lnTo>
                      <a:pt x="234" y="904"/>
                    </a:lnTo>
                    <a:lnTo>
                      <a:pt x="232" y="905"/>
                    </a:lnTo>
                    <a:lnTo>
                      <a:pt x="232" y="908"/>
                    </a:lnTo>
                    <a:lnTo>
                      <a:pt x="233" y="907"/>
                    </a:lnTo>
                    <a:lnTo>
                      <a:pt x="234" y="907"/>
                    </a:lnTo>
                    <a:lnTo>
                      <a:pt x="235" y="906"/>
                    </a:lnTo>
                    <a:lnTo>
                      <a:pt x="239" y="906"/>
                    </a:lnTo>
                    <a:lnTo>
                      <a:pt x="241" y="908"/>
                    </a:lnTo>
                    <a:lnTo>
                      <a:pt x="241" y="908"/>
                    </a:lnTo>
                    <a:lnTo>
                      <a:pt x="242" y="907"/>
                    </a:lnTo>
                    <a:lnTo>
                      <a:pt x="243" y="908"/>
                    </a:lnTo>
                    <a:lnTo>
                      <a:pt x="243" y="909"/>
                    </a:lnTo>
                    <a:lnTo>
                      <a:pt x="242" y="909"/>
                    </a:lnTo>
                    <a:lnTo>
                      <a:pt x="241" y="909"/>
                    </a:lnTo>
                    <a:lnTo>
                      <a:pt x="242" y="911"/>
                    </a:lnTo>
                    <a:lnTo>
                      <a:pt x="243" y="911"/>
                    </a:lnTo>
                    <a:lnTo>
                      <a:pt x="243" y="910"/>
                    </a:lnTo>
                    <a:lnTo>
                      <a:pt x="244" y="910"/>
                    </a:lnTo>
                    <a:lnTo>
                      <a:pt x="245" y="909"/>
                    </a:lnTo>
                    <a:lnTo>
                      <a:pt x="244" y="909"/>
                    </a:lnTo>
                    <a:lnTo>
                      <a:pt x="244" y="908"/>
                    </a:lnTo>
                    <a:lnTo>
                      <a:pt x="243" y="907"/>
                    </a:lnTo>
                    <a:lnTo>
                      <a:pt x="243" y="907"/>
                    </a:lnTo>
                    <a:lnTo>
                      <a:pt x="243" y="907"/>
                    </a:lnTo>
                    <a:lnTo>
                      <a:pt x="243" y="905"/>
                    </a:lnTo>
                    <a:lnTo>
                      <a:pt x="246" y="903"/>
                    </a:lnTo>
                    <a:lnTo>
                      <a:pt x="246" y="902"/>
                    </a:lnTo>
                    <a:lnTo>
                      <a:pt x="248" y="901"/>
                    </a:lnTo>
                    <a:lnTo>
                      <a:pt x="248" y="900"/>
                    </a:lnTo>
                    <a:lnTo>
                      <a:pt x="249" y="900"/>
                    </a:lnTo>
                    <a:lnTo>
                      <a:pt x="250" y="898"/>
                    </a:lnTo>
                    <a:lnTo>
                      <a:pt x="252" y="898"/>
                    </a:lnTo>
                    <a:lnTo>
                      <a:pt x="252" y="900"/>
                    </a:lnTo>
                    <a:lnTo>
                      <a:pt x="252" y="901"/>
                    </a:lnTo>
                    <a:lnTo>
                      <a:pt x="253" y="902"/>
                    </a:lnTo>
                    <a:lnTo>
                      <a:pt x="251" y="902"/>
                    </a:lnTo>
                    <a:lnTo>
                      <a:pt x="251" y="903"/>
                    </a:lnTo>
                    <a:lnTo>
                      <a:pt x="251" y="903"/>
                    </a:lnTo>
                    <a:lnTo>
                      <a:pt x="251" y="905"/>
                    </a:lnTo>
                    <a:lnTo>
                      <a:pt x="253" y="906"/>
                    </a:lnTo>
                    <a:lnTo>
                      <a:pt x="253" y="907"/>
                    </a:lnTo>
                    <a:lnTo>
                      <a:pt x="251" y="907"/>
                    </a:lnTo>
                    <a:lnTo>
                      <a:pt x="251" y="908"/>
                    </a:lnTo>
                    <a:lnTo>
                      <a:pt x="250" y="908"/>
                    </a:lnTo>
                    <a:lnTo>
                      <a:pt x="249" y="909"/>
                    </a:lnTo>
                    <a:lnTo>
                      <a:pt x="248" y="909"/>
                    </a:lnTo>
                    <a:lnTo>
                      <a:pt x="248" y="909"/>
                    </a:lnTo>
                    <a:lnTo>
                      <a:pt x="249" y="910"/>
                    </a:lnTo>
                    <a:lnTo>
                      <a:pt x="250" y="910"/>
                    </a:lnTo>
                    <a:lnTo>
                      <a:pt x="250" y="911"/>
                    </a:lnTo>
                    <a:lnTo>
                      <a:pt x="248" y="911"/>
                    </a:lnTo>
                    <a:lnTo>
                      <a:pt x="247" y="912"/>
                    </a:lnTo>
                    <a:lnTo>
                      <a:pt x="247" y="914"/>
                    </a:lnTo>
                    <a:lnTo>
                      <a:pt x="248" y="915"/>
                    </a:lnTo>
                    <a:lnTo>
                      <a:pt x="248" y="916"/>
                    </a:lnTo>
                    <a:lnTo>
                      <a:pt x="249" y="917"/>
                    </a:lnTo>
                    <a:lnTo>
                      <a:pt x="250" y="917"/>
                    </a:lnTo>
                    <a:lnTo>
                      <a:pt x="251" y="916"/>
                    </a:lnTo>
                    <a:lnTo>
                      <a:pt x="252" y="914"/>
                    </a:lnTo>
                    <a:lnTo>
                      <a:pt x="252" y="914"/>
                    </a:lnTo>
                    <a:lnTo>
                      <a:pt x="252" y="914"/>
                    </a:lnTo>
                    <a:lnTo>
                      <a:pt x="252" y="914"/>
                    </a:lnTo>
                    <a:lnTo>
                      <a:pt x="251" y="914"/>
                    </a:lnTo>
                    <a:lnTo>
                      <a:pt x="251" y="911"/>
                    </a:lnTo>
                    <a:lnTo>
                      <a:pt x="252" y="911"/>
                    </a:lnTo>
                    <a:lnTo>
                      <a:pt x="255" y="911"/>
                    </a:lnTo>
                    <a:lnTo>
                      <a:pt x="255" y="912"/>
                    </a:lnTo>
                    <a:lnTo>
                      <a:pt x="256" y="912"/>
                    </a:lnTo>
                    <a:lnTo>
                      <a:pt x="260" y="912"/>
                    </a:lnTo>
                    <a:lnTo>
                      <a:pt x="260" y="912"/>
                    </a:lnTo>
                    <a:lnTo>
                      <a:pt x="259" y="912"/>
                    </a:lnTo>
                    <a:lnTo>
                      <a:pt x="259" y="911"/>
                    </a:lnTo>
                    <a:lnTo>
                      <a:pt x="262" y="911"/>
                    </a:lnTo>
                    <a:lnTo>
                      <a:pt x="264" y="912"/>
                    </a:lnTo>
                    <a:lnTo>
                      <a:pt x="263" y="910"/>
                    </a:lnTo>
                    <a:lnTo>
                      <a:pt x="262" y="909"/>
                    </a:lnTo>
                    <a:lnTo>
                      <a:pt x="262" y="909"/>
                    </a:lnTo>
                    <a:lnTo>
                      <a:pt x="261" y="909"/>
                    </a:lnTo>
                    <a:lnTo>
                      <a:pt x="261" y="907"/>
                    </a:lnTo>
                    <a:lnTo>
                      <a:pt x="259" y="907"/>
                    </a:lnTo>
                    <a:lnTo>
                      <a:pt x="259" y="906"/>
                    </a:lnTo>
                    <a:lnTo>
                      <a:pt x="256" y="904"/>
                    </a:lnTo>
                    <a:lnTo>
                      <a:pt x="254" y="904"/>
                    </a:lnTo>
                    <a:lnTo>
                      <a:pt x="253" y="903"/>
                    </a:lnTo>
                    <a:lnTo>
                      <a:pt x="256" y="902"/>
                    </a:lnTo>
                    <a:lnTo>
                      <a:pt x="256" y="900"/>
                    </a:lnTo>
                    <a:lnTo>
                      <a:pt x="258" y="899"/>
                    </a:lnTo>
                    <a:lnTo>
                      <a:pt x="258" y="900"/>
                    </a:lnTo>
                    <a:lnTo>
                      <a:pt x="260" y="901"/>
                    </a:lnTo>
                    <a:lnTo>
                      <a:pt x="262" y="903"/>
                    </a:lnTo>
                    <a:lnTo>
                      <a:pt x="264" y="903"/>
                    </a:lnTo>
                    <a:lnTo>
                      <a:pt x="265" y="903"/>
                    </a:lnTo>
                    <a:lnTo>
                      <a:pt x="265" y="902"/>
                    </a:lnTo>
                    <a:lnTo>
                      <a:pt x="264" y="900"/>
                    </a:lnTo>
                    <a:lnTo>
                      <a:pt x="263" y="898"/>
                    </a:lnTo>
                    <a:lnTo>
                      <a:pt x="266" y="896"/>
                    </a:lnTo>
                    <a:lnTo>
                      <a:pt x="267" y="896"/>
                    </a:lnTo>
                    <a:lnTo>
                      <a:pt x="269" y="898"/>
                    </a:lnTo>
                    <a:lnTo>
                      <a:pt x="270" y="899"/>
                    </a:lnTo>
                    <a:lnTo>
                      <a:pt x="271" y="901"/>
                    </a:lnTo>
                    <a:lnTo>
                      <a:pt x="271" y="901"/>
                    </a:lnTo>
                    <a:lnTo>
                      <a:pt x="270" y="903"/>
                    </a:lnTo>
                    <a:lnTo>
                      <a:pt x="268" y="903"/>
                    </a:lnTo>
                    <a:lnTo>
                      <a:pt x="267" y="904"/>
                    </a:lnTo>
                    <a:lnTo>
                      <a:pt x="266" y="904"/>
                    </a:lnTo>
                    <a:lnTo>
                      <a:pt x="266" y="906"/>
                    </a:lnTo>
                    <a:lnTo>
                      <a:pt x="266" y="906"/>
                    </a:lnTo>
                    <a:lnTo>
                      <a:pt x="266" y="907"/>
                    </a:lnTo>
                    <a:lnTo>
                      <a:pt x="266" y="907"/>
                    </a:lnTo>
                    <a:lnTo>
                      <a:pt x="266" y="908"/>
                    </a:lnTo>
                    <a:lnTo>
                      <a:pt x="267" y="909"/>
                    </a:lnTo>
                    <a:lnTo>
                      <a:pt x="269" y="910"/>
                    </a:lnTo>
                    <a:lnTo>
                      <a:pt x="269" y="909"/>
                    </a:lnTo>
                    <a:lnTo>
                      <a:pt x="272" y="911"/>
                    </a:lnTo>
                    <a:lnTo>
                      <a:pt x="272" y="912"/>
                    </a:lnTo>
                    <a:lnTo>
                      <a:pt x="273" y="913"/>
                    </a:lnTo>
                    <a:lnTo>
                      <a:pt x="273" y="914"/>
                    </a:lnTo>
                    <a:lnTo>
                      <a:pt x="276" y="913"/>
                    </a:lnTo>
                    <a:lnTo>
                      <a:pt x="275" y="912"/>
                    </a:lnTo>
                    <a:lnTo>
                      <a:pt x="276" y="911"/>
                    </a:lnTo>
                    <a:lnTo>
                      <a:pt x="277" y="912"/>
                    </a:lnTo>
                    <a:lnTo>
                      <a:pt x="277" y="912"/>
                    </a:lnTo>
                    <a:lnTo>
                      <a:pt x="277" y="913"/>
                    </a:lnTo>
                    <a:lnTo>
                      <a:pt x="278" y="913"/>
                    </a:lnTo>
                    <a:lnTo>
                      <a:pt x="278" y="914"/>
                    </a:lnTo>
                    <a:lnTo>
                      <a:pt x="278" y="914"/>
                    </a:lnTo>
                    <a:lnTo>
                      <a:pt x="280" y="914"/>
                    </a:lnTo>
                    <a:lnTo>
                      <a:pt x="280" y="915"/>
                    </a:lnTo>
                    <a:lnTo>
                      <a:pt x="280" y="915"/>
                    </a:lnTo>
                    <a:lnTo>
                      <a:pt x="281" y="917"/>
                    </a:lnTo>
                    <a:lnTo>
                      <a:pt x="282" y="917"/>
                    </a:lnTo>
                    <a:lnTo>
                      <a:pt x="282" y="919"/>
                    </a:lnTo>
                    <a:lnTo>
                      <a:pt x="282" y="919"/>
                    </a:lnTo>
                    <a:lnTo>
                      <a:pt x="282" y="919"/>
                    </a:lnTo>
                    <a:lnTo>
                      <a:pt x="281" y="920"/>
                    </a:lnTo>
                    <a:lnTo>
                      <a:pt x="281" y="921"/>
                    </a:lnTo>
                    <a:lnTo>
                      <a:pt x="280" y="921"/>
                    </a:lnTo>
                    <a:lnTo>
                      <a:pt x="279" y="922"/>
                    </a:lnTo>
                    <a:lnTo>
                      <a:pt x="280" y="924"/>
                    </a:lnTo>
                    <a:lnTo>
                      <a:pt x="278" y="925"/>
                    </a:lnTo>
                    <a:lnTo>
                      <a:pt x="278" y="926"/>
                    </a:lnTo>
                    <a:lnTo>
                      <a:pt x="277" y="927"/>
                    </a:lnTo>
                    <a:lnTo>
                      <a:pt x="276" y="929"/>
                    </a:lnTo>
                    <a:lnTo>
                      <a:pt x="273" y="930"/>
                    </a:lnTo>
                    <a:lnTo>
                      <a:pt x="273" y="931"/>
                    </a:lnTo>
                    <a:lnTo>
                      <a:pt x="274" y="931"/>
                    </a:lnTo>
                    <a:lnTo>
                      <a:pt x="273" y="933"/>
                    </a:lnTo>
                    <a:lnTo>
                      <a:pt x="271" y="933"/>
                    </a:lnTo>
                    <a:lnTo>
                      <a:pt x="271" y="934"/>
                    </a:lnTo>
                    <a:lnTo>
                      <a:pt x="270" y="934"/>
                    </a:lnTo>
                    <a:lnTo>
                      <a:pt x="270" y="940"/>
                    </a:lnTo>
                    <a:lnTo>
                      <a:pt x="269" y="942"/>
                    </a:lnTo>
                    <a:lnTo>
                      <a:pt x="267" y="943"/>
                    </a:lnTo>
                    <a:lnTo>
                      <a:pt x="267" y="944"/>
                    </a:lnTo>
                    <a:lnTo>
                      <a:pt x="265" y="945"/>
                    </a:lnTo>
                    <a:lnTo>
                      <a:pt x="265" y="946"/>
                    </a:lnTo>
                    <a:lnTo>
                      <a:pt x="264" y="946"/>
                    </a:lnTo>
                    <a:lnTo>
                      <a:pt x="264" y="945"/>
                    </a:lnTo>
                    <a:lnTo>
                      <a:pt x="263" y="945"/>
                    </a:lnTo>
                    <a:lnTo>
                      <a:pt x="262" y="943"/>
                    </a:lnTo>
                    <a:lnTo>
                      <a:pt x="261" y="943"/>
                    </a:lnTo>
                    <a:lnTo>
                      <a:pt x="259" y="941"/>
                    </a:lnTo>
                    <a:lnTo>
                      <a:pt x="259" y="939"/>
                    </a:lnTo>
                    <a:lnTo>
                      <a:pt x="256" y="938"/>
                    </a:lnTo>
                    <a:lnTo>
                      <a:pt x="255" y="938"/>
                    </a:lnTo>
                    <a:lnTo>
                      <a:pt x="255" y="937"/>
                    </a:lnTo>
                    <a:lnTo>
                      <a:pt x="254" y="937"/>
                    </a:lnTo>
                    <a:lnTo>
                      <a:pt x="254" y="936"/>
                    </a:lnTo>
                    <a:lnTo>
                      <a:pt x="253" y="935"/>
                    </a:lnTo>
                    <a:lnTo>
                      <a:pt x="254" y="935"/>
                    </a:lnTo>
                    <a:lnTo>
                      <a:pt x="253" y="935"/>
                    </a:lnTo>
                    <a:lnTo>
                      <a:pt x="254" y="934"/>
                    </a:lnTo>
                    <a:lnTo>
                      <a:pt x="253" y="933"/>
                    </a:lnTo>
                    <a:lnTo>
                      <a:pt x="252" y="934"/>
                    </a:lnTo>
                    <a:lnTo>
                      <a:pt x="251" y="933"/>
                    </a:lnTo>
                    <a:lnTo>
                      <a:pt x="250" y="932"/>
                    </a:lnTo>
                    <a:lnTo>
                      <a:pt x="249" y="930"/>
                    </a:lnTo>
                    <a:lnTo>
                      <a:pt x="255" y="929"/>
                    </a:lnTo>
                    <a:lnTo>
                      <a:pt x="255" y="929"/>
                    </a:lnTo>
                    <a:lnTo>
                      <a:pt x="255" y="928"/>
                    </a:lnTo>
                    <a:lnTo>
                      <a:pt x="256" y="928"/>
                    </a:lnTo>
                    <a:lnTo>
                      <a:pt x="256" y="928"/>
                    </a:lnTo>
                    <a:lnTo>
                      <a:pt x="258" y="927"/>
                    </a:lnTo>
                    <a:lnTo>
                      <a:pt x="259" y="925"/>
                    </a:lnTo>
                    <a:lnTo>
                      <a:pt x="257" y="925"/>
                    </a:lnTo>
                    <a:lnTo>
                      <a:pt x="257" y="925"/>
                    </a:lnTo>
                    <a:lnTo>
                      <a:pt x="257" y="925"/>
                    </a:lnTo>
                    <a:lnTo>
                      <a:pt x="257" y="926"/>
                    </a:lnTo>
                    <a:lnTo>
                      <a:pt x="255" y="925"/>
                    </a:lnTo>
                    <a:lnTo>
                      <a:pt x="255" y="926"/>
                    </a:lnTo>
                    <a:lnTo>
                      <a:pt x="254" y="927"/>
                    </a:lnTo>
                    <a:lnTo>
                      <a:pt x="253" y="928"/>
                    </a:lnTo>
                    <a:lnTo>
                      <a:pt x="251" y="928"/>
                    </a:lnTo>
                    <a:lnTo>
                      <a:pt x="251" y="929"/>
                    </a:lnTo>
                    <a:lnTo>
                      <a:pt x="248" y="928"/>
                    </a:lnTo>
                    <a:lnTo>
                      <a:pt x="246" y="930"/>
                    </a:lnTo>
                    <a:lnTo>
                      <a:pt x="244" y="929"/>
                    </a:lnTo>
                    <a:lnTo>
                      <a:pt x="244" y="930"/>
                    </a:lnTo>
                    <a:lnTo>
                      <a:pt x="245" y="931"/>
                    </a:lnTo>
                    <a:lnTo>
                      <a:pt x="245" y="932"/>
                    </a:lnTo>
                    <a:lnTo>
                      <a:pt x="245" y="932"/>
                    </a:lnTo>
                    <a:lnTo>
                      <a:pt x="244" y="932"/>
                    </a:lnTo>
                    <a:lnTo>
                      <a:pt x="243" y="933"/>
                    </a:lnTo>
                    <a:lnTo>
                      <a:pt x="243" y="932"/>
                    </a:lnTo>
                    <a:lnTo>
                      <a:pt x="242" y="933"/>
                    </a:lnTo>
                    <a:lnTo>
                      <a:pt x="243" y="932"/>
                    </a:lnTo>
                    <a:lnTo>
                      <a:pt x="241" y="931"/>
                    </a:lnTo>
                    <a:lnTo>
                      <a:pt x="240" y="928"/>
                    </a:lnTo>
                    <a:lnTo>
                      <a:pt x="239" y="927"/>
                    </a:lnTo>
                    <a:lnTo>
                      <a:pt x="238" y="925"/>
                    </a:lnTo>
                    <a:lnTo>
                      <a:pt x="235" y="925"/>
                    </a:lnTo>
                    <a:lnTo>
                      <a:pt x="235" y="927"/>
                    </a:lnTo>
                    <a:lnTo>
                      <a:pt x="237" y="928"/>
                    </a:lnTo>
                    <a:lnTo>
                      <a:pt x="240" y="929"/>
                    </a:lnTo>
                    <a:lnTo>
                      <a:pt x="240" y="931"/>
                    </a:lnTo>
                    <a:lnTo>
                      <a:pt x="241" y="932"/>
                    </a:lnTo>
                    <a:lnTo>
                      <a:pt x="238" y="933"/>
                    </a:lnTo>
                    <a:lnTo>
                      <a:pt x="239" y="933"/>
                    </a:lnTo>
                    <a:lnTo>
                      <a:pt x="239" y="935"/>
                    </a:lnTo>
                    <a:lnTo>
                      <a:pt x="237" y="936"/>
                    </a:lnTo>
                    <a:lnTo>
                      <a:pt x="237" y="935"/>
                    </a:lnTo>
                    <a:lnTo>
                      <a:pt x="236" y="935"/>
                    </a:lnTo>
                    <a:lnTo>
                      <a:pt x="236" y="934"/>
                    </a:lnTo>
                    <a:lnTo>
                      <a:pt x="235" y="935"/>
                    </a:lnTo>
                    <a:lnTo>
                      <a:pt x="235" y="933"/>
                    </a:lnTo>
                    <a:lnTo>
                      <a:pt x="234" y="933"/>
                    </a:lnTo>
                    <a:lnTo>
                      <a:pt x="233" y="932"/>
                    </a:lnTo>
                    <a:lnTo>
                      <a:pt x="232" y="932"/>
                    </a:lnTo>
                    <a:lnTo>
                      <a:pt x="232" y="931"/>
                    </a:lnTo>
                    <a:lnTo>
                      <a:pt x="231" y="930"/>
                    </a:lnTo>
                    <a:lnTo>
                      <a:pt x="231" y="932"/>
                    </a:lnTo>
                    <a:lnTo>
                      <a:pt x="230" y="932"/>
                    </a:lnTo>
                    <a:lnTo>
                      <a:pt x="229" y="933"/>
                    </a:lnTo>
                    <a:lnTo>
                      <a:pt x="231" y="933"/>
                    </a:lnTo>
                    <a:lnTo>
                      <a:pt x="232" y="934"/>
                    </a:lnTo>
                    <a:lnTo>
                      <a:pt x="232" y="935"/>
                    </a:lnTo>
                    <a:lnTo>
                      <a:pt x="231" y="936"/>
                    </a:lnTo>
                    <a:lnTo>
                      <a:pt x="230" y="936"/>
                    </a:lnTo>
                    <a:lnTo>
                      <a:pt x="229" y="937"/>
                    </a:lnTo>
                    <a:lnTo>
                      <a:pt x="229" y="937"/>
                    </a:lnTo>
                    <a:lnTo>
                      <a:pt x="228" y="936"/>
                    </a:lnTo>
                    <a:lnTo>
                      <a:pt x="227" y="936"/>
                    </a:lnTo>
                    <a:lnTo>
                      <a:pt x="227" y="938"/>
                    </a:lnTo>
                    <a:lnTo>
                      <a:pt x="228" y="938"/>
                    </a:lnTo>
                    <a:lnTo>
                      <a:pt x="229" y="938"/>
                    </a:lnTo>
                    <a:lnTo>
                      <a:pt x="229" y="937"/>
                    </a:lnTo>
                    <a:lnTo>
                      <a:pt x="229" y="937"/>
                    </a:lnTo>
                    <a:lnTo>
                      <a:pt x="230" y="938"/>
                    </a:lnTo>
                    <a:lnTo>
                      <a:pt x="231" y="937"/>
                    </a:lnTo>
                    <a:lnTo>
                      <a:pt x="232" y="938"/>
                    </a:lnTo>
                    <a:lnTo>
                      <a:pt x="233" y="938"/>
                    </a:lnTo>
                    <a:lnTo>
                      <a:pt x="233" y="938"/>
                    </a:lnTo>
                    <a:lnTo>
                      <a:pt x="233" y="937"/>
                    </a:lnTo>
                    <a:lnTo>
                      <a:pt x="233" y="937"/>
                    </a:lnTo>
                    <a:lnTo>
                      <a:pt x="235" y="938"/>
                    </a:lnTo>
                    <a:lnTo>
                      <a:pt x="236" y="938"/>
                    </a:lnTo>
                    <a:lnTo>
                      <a:pt x="236" y="938"/>
                    </a:lnTo>
                    <a:lnTo>
                      <a:pt x="237" y="938"/>
                    </a:lnTo>
                    <a:lnTo>
                      <a:pt x="238" y="938"/>
                    </a:lnTo>
                    <a:lnTo>
                      <a:pt x="238" y="939"/>
                    </a:lnTo>
                    <a:lnTo>
                      <a:pt x="237" y="939"/>
                    </a:lnTo>
                    <a:lnTo>
                      <a:pt x="238" y="940"/>
                    </a:lnTo>
                    <a:lnTo>
                      <a:pt x="239" y="940"/>
                    </a:lnTo>
                    <a:lnTo>
                      <a:pt x="239" y="940"/>
                    </a:lnTo>
                    <a:lnTo>
                      <a:pt x="240" y="939"/>
                    </a:lnTo>
                    <a:lnTo>
                      <a:pt x="240" y="939"/>
                    </a:lnTo>
                    <a:lnTo>
                      <a:pt x="240" y="939"/>
                    </a:lnTo>
                    <a:lnTo>
                      <a:pt x="241" y="939"/>
                    </a:lnTo>
                    <a:lnTo>
                      <a:pt x="241" y="942"/>
                    </a:lnTo>
                    <a:lnTo>
                      <a:pt x="240" y="943"/>
                    </a:lnTo>
                    <a:lnTo>
                      <a:pt x="241" y="944"/>
                    </a:lnTo>
                    <a:lnTo>
                      <a:pt x="240" y="945"/>
                    </a:lnTo>
                    <a:lnTo>
                      <a:pt x="241" y="946"/>
                    </a:lnTo>
                    <a:lnTo>
                      <a:pt x="240" y="946"/>
                    </a:lnTo>
                    <a:lnTo>
                      <a:pt x="240" y="949"/>
                    </a:lnTo>
                    <a:lnTo>
                      <a:pt x="239" y="949"/>
                    </a:lnTo>
                    <a:lnTo>
                      <a:pt x="240" y="950"/>
                    </a:lnTo>
                    <a:lnTo>
                      <a:pt x="238" y="951"/>
                    </a:lnTo>
                    <a:lnTo>
                      <a:pt x="239" y="951"/>
                    </a:lnTo>
                    <a:lnTo>
                      <a:pt x="239" y="953"/>
                    </a:lnTo>
                    <a:lnTo>
                      <a:pt x="240" y="953"/>
                    </a:lnTo>
                    <a:lnTo>
                      <a:pt x="239" y="954"/>
                    </a:lnTo>
                    <a:lnTo>
                      <a:pt x="240" y="955"/>
                    </a:lnTo>
                    <a:lnTo>
                      <a:pt x="240" y="955"/>
                    </a:lnTo>
                    <a:lnTo>
                      <a:pt x="240" y="955"/>
                    </a:lnTo>
                    <a:lnTo>
                      <a:pt x="240" y="956"/>
                    </a:lnTo>
                    <a:lnTo>
                      <a:pt x="235" y="955"/>
                    </a:lnTo>
                    <a:lnTo>
                      <a:pt x="236" y="956"/>
                    </a:lnTo>
                    <a:lnTo>
                      <a:pt x="239" y="956"/>
                    </a:lnTo>
                    <a:lnTo>
                      <a:pt x="240" y="957"/>
                    </a:lnTo>
                    <a:lnTo>
                      <a:pt x="240" y="958"/>
                    </a:lnTo>
                    <a:lnTo>
                      <a:pt x="240" y="958"/>
                    </a:lnTo>
                    <a:lnTo>
                      <a:pt x="239" y="959"/>
                    </a:lnTo>
                    <a:lnTo>
                      <a:pt x="240" y="959"/>
                    </a:lnTo>
                    <a:lnTo>
                      <a:pt x="240" y="960"/>
                    </a:lnTo>
                    <a:lnTo>
                      <a:pt x="240" y="961"/>
                    </a:lnTo>
                    <a:lnTo>
                      <a:pt x="240" y="961"/>
                    </a:lnTo>
                    <a:lnTo>
                      <a:pt x="240" y="961"/>
                    </a:lnTo>
                    <a:lnTo>
                      <a:pt x="241" y="961"/>
                    </a:lnTo>
                    <a:lnTo>
                      <a:pt x="241" y="962"/>
                    </a:lnTo>
                    <a:lnTo>
                      <a:pt x="242" y="961"/>
                    </a:lnTo>
                    <a:lnTo>
                      <a:pt x="242" y="961"/>
                    </a:lnTo>
                    <a:lnTo>
                      <a:pt x="243" y="960"/>
                    </a:lnTo>
                    <a:lnTo>
                      <a:pt x="245" y="960"/>
                    </a:lnTo>
                    <a:lnTo>
                      <a:pt x="245" y="959"/>
                    </a:lnTo>
                    <a:lnTo>
                      <a:pt x="248" y="959"/>
                    </a:lnTo>
                    <a:lnTo>
                      <a:pt x="249" y="959"/>
                    </a:lnTo>
                    <a:lnTo>
                      <a:pt x="251" y="960"/>
                    </a:lnTo>
                    <a:lnTo>
                      <a:pt x="254" y="960"/>
                    </a:lnTo>
                    <a:lnTo>
                      <a:pt x="254" y="958"/>
                    </a:lnTo>
                    <a:lnTo>
                      <a:pt x="255" y="958"/>
                    </a:lnTo>
                    <a:lnTo>
                      <a:pt x="255" y="956"/>
                    </a:lnTo>
                    <a:lnTo>
                      <a:pt x="257" y="956"/>
                    </a:lnTo>
                    <a:lnTo>
                      <a:pt x="260" y="955"/>
                    </a:lnTo>
                    <a:lnTo>
                      <a:pt x="262" y="955"/>
                    </a:lnTo>
                    <a:lnTo>
                      <a:pt x="262" y="956"/>
                    </a:lnTo>
                    <a:lnTo>
                      <a:pt x="262" y="958"/>
                    </a:lnTo>
                    <a:lnTo>
                      <a:pt x="264" y="956"/>
                    </a:lnTo>
                    <a:lnTo>
                      <a:pt x="265" y="957"/>
                    </a:lnTo>
                    <a:lnTo>
                      <a:pt x="265" y="961"/>
                    </a:lnTo>
                    <a:lnTo>
                      <a:pt x="264" y="961"/>
                    </a:lnTo>
                    <a:lnTo>
                      <a:pt x="264" y="963"/>
                    </a:lnTo>
                    <a:lnTo>
                      <a:pt x="262" y="965"/>
                    </a:lnTo>
                    <a:lnTo>
                      <a:pt x="261" y="965"/>
                    </a:lnTo>
                    <a:lnTo>
                      <a:pt x="261" y="966"/>
                    </a:lnTo>
                    <a:lnTo>
                      <a:pt x="261" y="966"/>
                    </a:lnTo>
                    <a:lnTo>
                      <a:pt x="262" y="969"/>
                    </a:lnTo>
                    <a:lnTo>
                      <a:pt x="261" y="970"/>
                    </a:lnTo>
                    <a:lnTo>
                      <a:pt x="260" y="970"/>
                    </a:lnTo>
                    <a:lnTo>
                      <a:pt x="260" y="970"/>
                    </a:lnTo>
                    <a:lnTo>
                      <a:pt x="260" y="971"/>
                    </a:lnTo>
                    <a:lnTo>
                      <a:pt x="260" y="974"/>
                    </a:lnTo>
                    <a:lnTo>
                      <a:pt x="260" y="976"/>
                    </a:lnTo>
                    <a:lnTo>
                      <a:pt x="259" y="977"/>
                    </a:lnTo>
                    <a:lnTo>
                      <a:pt x="259" y="978"/>
                    </a:lnTo>
                    <a:lnTo>
                      <a:pt x="257" y="979"/>
                    </a:lnTo>
                    <a:lnTo>
                      <a:pt x="257" y="981"/>
                    </a:lnTo>
                    <a:lnTo>
                      <a:pt x="257" y="982"/>
                    </a:lnTo>
                    <a:lnTo>
                      <a:pt x="255" y="982"/>
                    </a:lnTo>
                    <a:lnTo>
                      <a:pt x="253" y="984"/>
                    </a:lnTo>
                    <a:lnTo>
                      <a:pt x="252" y="984"/>
                    </a:lnTo>
                    <a:lnTo>
                      <a:pt x="251" y="984"/>
                    </a:lnTo>
                    <a:lnTo>
                      <a:pt x="251" y="985"/>
                    </a:lnTo>
                    <a:lnTo>
                      <a:pt x="251" y="985"/>
                    </a:lnTo>
                    <a:lnTo>
                      <a:pt x="250" y="985"/>
                    </a:lnTo>
                    <a:lnTo>
                      <a:pt x="250" y="986"/>
                    </a:lnTo>
                    <a:lnTo>
                      <a:pt x="248" y="987"/>
                    </a:lnTo>
                    <a:lnTo>
                      <a:pt x="245" y="987"/>
                    </a:lnTo>
                    <a:lnTo>
                      <a:pt x="245" y="988"/>
                    </a:lnTo>
                    <a:lnTo>
                      <a:pt x="241" y="987"/>
                    </a:lnTo>
                    <a:lnTo>
                      <a:pt x="240" y="988"/>
                    </a:lnTo>
                    <a:lnTo>
                      <a:pt x="239" y="987"/>
                    </a:lnTo>
                    <a:lnTo>
                      <a:pt x="238" y="987"/>
                    </a:lnTo>
                    <a:lnTo>
                      <a:pt x="236" y="988"/>
                    </a:lnTo>
                    <a:lnTo>
                      <a:pt x="235" y="988"/>
                    </a:lnTo>
                    <a:lnTo>
                      <a:pt x="235" y="987"/>
                    </a:lnTo>
                    <a:lnTo>
                      <a:pt x="234" y="986"/>
                    </a:lnTo>
                    <a:lnTo>
                      <a:pt x="234" y="984"/>
                    </a:lnTo>
                    <a:lnTo>
                      <a:pt x="233" y="984"/>
                    </a:lnTo>
                    <a:lnTo>
                      <a:pt x="233" y="982"/>
                    </a:lnTo>
                    <a:lnTo>
                      <a:pt x="231" y="982"/>
                    </a:lnTo>
                    <a:lnTo>
                      <a:pt x="230" y="985"/>
                    </a:lnTo>
                    <a:lnTo>
                      <a:pt x="229" y="985"/>
                    </a:lnTo>
                    <a:lnTo>
                      <a:pt x="229" y="986"/>
                    </a:lnTo>
                    <a:lnTo>
                      <a:pt x="228" y="987"/>
                    </a:lnTo>
                    <a:lnTo>
                      <a:pt x="225" y="987"/>
                    </a:lnTo>
                    <a:lnTo>
                      <a:pt x="224" y="986"/>
                    </a:lnTo>
                    <a:lnTo>
                      <a:pt x="220" y="986"/>
                    </a:lnTo>
                    <a:lnTo>
                      <a:pt x="217" y="984"/>
                    </a:lnTo>
                    <a:lnTo>
                      <a:pt x="215" y="985"/>
                    </a:lnTo>
                    <a:lnTo>
                      <a:pt x="214" y="985"/>
                    </a:lnTo>
                    <a:lnTo>
                      <a:pt x="214" y="986"/>
                    </a:lnTo>
                    <a:lnTo>
                      <a:pt x="215" y="987"/>
                    </a:lnTo>
                    <a:lnTo>
                      <a:pt x="210" y="987"/>
                    </a:lnTo>
                    <a:lnTo>
                      <a:pt x="210" y="987"/>
                    </a:lnTo>
                    <a:lnTo>
                      <a:pt x="209" y="989"/>
                    </a:lnTo>
                    <a:lnTo>
                      <a:pt x="209" y="989"/>
                    </a:lnTo>
                    <a:lnTo>
                      <a:pt x="208" y="988"/>
                    </a:lnTo>
                    <a:lnTo>
                      <a:pt x="207" y="989"/>
                    </a:lnTo>
                    <a:lnTo>
                      <a:pt x="205" y="989"/>
                    </a:lnTo>
                    <a:lnTo>
                      <a:pt x="205" y="990"/>
                    </a:lnTo>
                    <a:lnTo>
                      <a:pt x="204" y="990"/>
                    </a:lnTo>
                    <a:lnTo>
                      <a:pt x="194" y="990"/>
                    </a:lnTo>
                    <a:lnTo>
                      <a:pt x="193" y="990"/>
                    </a:lnTo>
                    <a:lnTo>
                      <a:pt x="193" y="990"/>
                    </a:lnTo>
                    <a:lnTo>
                      <a:pt x="192" y="990"/>
                    </a:lnTo>
                    <a:lnTo>
                      <a:pt x="192" y="990"/>
                    </a:lnTo>
                    <a:lnTo>
                      <a:pt x="193" y="992"/>
                    </a:lnTo>
                    <a:lnTo>
                      <a:pt x="194" y="992"/>
                    </a:lnTo>
                    <a:lnTo>
                      <a:pt x="194" y="991"/>
                    </a:lnTo>
                    <a:lnTo>
                      <a:pt x="196" y="991"/>
                    </a:lnTo>
                    <a:lnTo>
                      <a:pt x="197" y="992"/>
                    </a:lnTo>
                    <a:lnTo>
                      <a:pt x="198" y="992"/>
                    </a:lnTo>
                    <a:lnTo>
                      <a:pt x="199" y="993"/>
                    </a:lnTo>
                    <a:lnTo>
                      <a:pt x="202" y="993"/>
                    </a:lnTo>
                    <a:lnTo>
                      <a:pt x="202" y="992"/>
                    </a:lnTo>
                    <a:lnTo>
                      <a:pt x="205" y="991"/>
                    </a:lnTo>
                    <a:lnTo>
                      <a:pt x="206" y="992"/>
                    </a:lnTo>
                    <a:lnTo>
                      <a:pt x="210" y="992"/>
                    </a:lnTo>
                    <a:lnTo>
                      <a:pt x="212" y="991"/>
                    </a:lnTo>
                    <a:lnTo>
                      <a:pt x="212" y="991"/>
                    </a:lnTo>
                    <a:lnTo>
                      <a:pt x="214" y="991"/>
                    </a:lnTo>
                    <a:lnTo>
                      <a:pt x="215" y="990"/>
                    </a:lnTo>
                    <a:lnTo>
                      <a:pt x="218" y="992"/>
                    </a:lnTo>
                    <a:lnTo>
                      <a:pt x="218" y="992"/>
                    </a:lnTo>
                    <a:lnTo>
                      <a:pt x="219" y="992"/>
                    </a:lnTo>
                    <a:lnTo>
                      <a:pt x="219" y="992"/>
                    </a:lnTo>
                    <a:lnTo>
                      <a:pt x="222" y="992"/>
                    </a:lnTo>
                    <a:lnTo>
                      <a:pt x="222" y="991"/>
                    </a:lnTo>
                    <a:lnTo>
                      <a:pt x="223" y="991"/>
                    </a:lnTo>
                    <a:lnTo>
                      <a:pt x="225" y="992"/>
                    </a:lnTo>
                    <a:lnTo>
                      <a:pt x="227" y="991"/>
                    </a:lnTo>
                    <a:lnTo>
                      <a:pt x="228" y="992"/>
                    </a:lnTo>
                    <a:lnTo>
                      <a:pt x="228" y="993"/>
                    </a:lnTo>
                    <a:lnTo>
                      <a:pt x="229" y="993"/>
                    </a:lnTo>
                    <a:lnTo>
                      <a:pt x="230" y="993"/>
                    </a:lnTo>
                    <a:lnTo>
                      <a:pt x="230" y="994"/>
                    </a:lnTo>
                    <a:lnTo>
                      <a:pt x="233" y="995"/>
                    </a:lnTo>
                    <a:lnTo>
                      <a:pt x="233" y="995"/>
                    </a:lnTo>
                    <a:lnTo>
                      <a:pt x="234" y="995"/>
                    </a:lnTo>
                    <a:lnTo>
                      <a:pt x="235" y="995"/>
                    </a:lnTo>
                    <a:lnTo>
                      <a:pt x="235" y="994"/>
                    </a:lnTo>
                    <a:lnTo>
                      <a:pt x="235" y="993"/>
                    </a:lnTo>
                    <a:lnTo>
                      <a:pt x="234" y="992"/>
                    </a:lnTo>
                    <a:lnTo>
                      <a:pt x="234" y="990"/>
                    </a:lnTo>
                    <a:lnTo>
                      <a:pt x="234" y="989"/>
                    </a:lnTo>
                    <a:lnTo>
                      <a:pt x="236" y="990"/>
                    </a:lnTo>
                    <a:lnTo>
                      <a:pt x="236" y="989"/>
                    </a:lnTo>
                    <a:lnTo>
                      <a:pt x="238" y="988"/>
                    </a:lnTo>
                    <a:lnTo>
                      <a:pt x="239" y="989"/>
                    </a:lnTo>
                    <a:lnTo>
                      <a:pt x="244" y="989"/>
                    </a:lnTo>
                    <a:lnTo>
                      <a:pt x="244" y="989"/>
                    </a:lnTo>
                    <a:lnTo>
                      <a:pt x="245" y="990"/>
                    </a:lnTo>
                    <a:lnTo>
                      <a:pt x="247" y="989"/>
                    </a:lnTo>
                    <a:lnTo>
                      <a:pt x="249" y="990"/>
                    </a:lnTo>
                    <a:lnTo>
                      <a:pt x="249" y="992"/>
                    </a:lnTo>
                    <a:lnTo>
                      <a:pt x="249" y="993"/>
                    </a:lnTo>
                    <a:lnTo>
                      <a:pt x="250" y="996"/>
                    </a:lnTo>
                    <a:lnTo>
                      <a:pt x="249" y="997"/>
                    </a:lnTo>
                    <a:lnTo>
                      <a:pt x="248" y="999"/>
                    </a:lnTo>
                    <a:lnTo>
                      <a:pt x="247" y="1000"/>
                    </a:lnTo>
                    <a:lnTo>
                      <a:pt x="247" y="1002"/>
                    </a:lnTo>
                    <a:lnTo>
                      <a:pt x="250" y="1002"/>
                    </a:lnTo>
                    <a:lnTo>
                      <a:pt x="249" y="1003"/>
                    </a:lnTo>
                    <a:lnTo>
                      <a:pt x="250" y="1003"/>
                    </a:lnTo>
                    <a:lnTo>
                      <a:pt x="250" y="1005"/>
                    </a:lnTo>
                    <a:lnTo>
                      <a:pt x="250" y="1006"/>
                    </a:lnTo>
                    <a:lnTo>
                      <a:pt x="250" y="1007"/>
                    </a:lnTo>
                    <a:lnTo>
                      <a:pt x="249" y="1008"/>
                    </a:lnTo>
                    <a:lnTo>
                      <a:pt x="249" y="1009"/>
                    </a:lnTo>
                    <a:lnTo>
                      <a:pt x="248" y="1009"/>
                    </a:lnTo>
                    <a:lnTo>
                      <a:pt x="248" y="1009"/>
                    </a:lnTo>
                    <a:lnTo>
                      <a:pt x="248" y="1010"/>
                    </a:lnTo>
                    <a:lnTo>
                      <a:pt x="248" y="1011"/>
                    </a:lnTo>
                    <a:lnTo>
                      <a:pt x="248" y="1011"/>
                    </a:lnTo>
                    <a:lnTo>
                      <a:pt x="248" y="1012"/>
                    </a:lnTo>
                    <a:lnTo>
                      <a:pt x="248" y="1014"/>
                    </a:lnTo>
                    <a:lnTo>
                      <a:pt x="247" y="1014"/>
                    </a:lnTo>
                    <a:lnTo>
                      <a:pt x="247" y="1014"/>
                    </a:lnTo>
                    <a:lnTo>
                      <a:pt x="244" y="1014"/>
                    </a:lnTo>
                    <a:lnTo>
                      <a:pt x="244" y="1015"/>
                    </a:lnTo>
                    <a:lnTo>
                      <a:pt x="244" y="1017"/>
                    </a:lnTo>
                    <a:lnTo>
                      <a:pt x="244" y="1018"/>
                    </a:lnTo>
                    <a:lnTo>
                      <a:pt x="243" y="1018"/>
                    </a:lnTo>
                    <a:lnTo>
                      <a:pt x="243" y="1020"/>
                    </a:lnTo>
                    <a:lnTo>
                      <a:pt x="243" y="1022"/>
                    </a:lnTo>
                    <a:lnTo>
                      <a:pt x="243" y="1023"/>
                    </a:lnTo>
                    <a:lnTo>
                      <a:pt x="244" y="1024"/>
                    </a:lnTo>
                    <a:lnTo>
                      <a:pt x="244" y="1025"/>
                    </a:lnTo>
                    <a:lnTo>
                      <a:pt x="243" y="1026"/>
                    </a:lnTo>
                    <a:lnTo>
                      <a:pt x="243" y="1027"/>
                    </a:lnTo>
                    <a:lnTo>
                      <a:pt x="242" y="1027"/>
                    </a:lnTo>
                    <a:lnTo>
                      <a:pt x="241" y="1027"/>
                    </a:lnTo>
                    <a:lnTo>
                      <a:pt x="239" y="1026"/>
                    </a:lnTo>
                    <a:lnTo>
                      <a:pt x="238" y="1027"/>
                    </a:lnTo>
                    <a:lnTo>
                      <a:pt x="238" y="1028"/>
                    </a:lnTo>
                    <a:lnTo>
                      <a:pt x="237" y="1027"/>
                    </a:lnTo>
                    <a:lnTo>
                      <a:pt x="236" y="1027"/>
                    </a:lnTo>
                    <a:lnTo>
                      <a:pt x="235" y="1028"/>
                    </a:lnTo>
                    <a:lnTo>
                      <a:pt x="235" y="1028"/>
                    </a:lnTo>
                    <a:lnTo>
                      <a:pt x="231" y="1027"/>
                    </a:lnTo>
                    <a:lnTo>
                      <a:pt x="229" y="1028"/>
                    </a:lnTo>
                    <a:lnTo>
                      <a:pt x="228" y="1028"/>
                    </a:lnTo>
                    <a:lnTo>
                      <a:pt x="228" y="1028"/>
                    </a:lnTo>
                    <a:lnTo>
                      <a:pt x="228" y="1027"/>
                    </a:lnTo>
                    <a:lnTo>
                      <a:pt x="227" y="1027"/>
                    </a:lnTo>
                    <a:lnTo>
                      <a:pt x="224" y="1026"/>
                    </a:lnTo>
                    <a:lnTo>
                      <a:pt x="224" y="1027"/>
                    </a:lnTo>
                    <a:lnTo>
                      <a:pt x="223" y="1027"/>
                    </a:lnTo>
                    <a:lnTo>
                      <a:pt x="222" y="1026"/>
                    </a:lnTo>
                    <a:lnTo>
                      <a:pt x="220" y="1025"/>
                    </a:lnTo>
                    <a:lnTo>
                      <a:pt x="219" y="1027"/>
                    </a:lnTo>
                    <a:lnTo>
                      <a:pt x="219" y="1027"/>
                    </a:lnTo>
                    <a:lnTo>
                      <a:pt x="219" y="1028"/>
                    </a:lnTo>
                    <a:lnTo>
                      <a:pt x="218" y="1029"/>
                    </a:lnTo>
                    <a:lnTo>
                      <a:pt x="218" y="1029"/>
                    </a:lnTo>
                    <a:lnTo>
                      <a:pt x="219" y="1029"/>
                    </a:lnTo>
                    <a:lnTo>
                      <a:pt x="219" y="1029"/>
                    </a:lnTo>
                    <a:lnTo>
                      <a:pt x="219" y="1030"/>
                    </a:lnTo>
                    <a:lnTo>
                      <a:pt x="217" y="1030"/>
                    </a:lnTo>
                    <a:lnTo>
                      <a:pt x="215" y="1028"/>
                    </a:lnTo>
                    <a:lnTo>
                      <a:pt x="213" y="1028"/>
                    </a:lnTo>
                    <a:lnTo>
                      <a:pt x="212" y="1029"/>
                    </a:lnTo>
                    <a:lnTo>
                      <a:pt x="209" y="1028"/>
                    </a:lnTo>
                    <a:lnTo>
                      <a:pt x="209" y="1028"/>
                    </a:lnTo>
                    <a:lnTo>
                      <a:pt x="208" y="1028"/>
                    </a:lnTo>
                    <a:lnTo>
                      <a:pt x="207" y="1027"/>
                    </a:lnTo>
                    <a:lnTo>
                      <a:pt x="205" y="1028"/>
                    </a:lnTo>
                    <a:lnTo>
                      <a:pt x="204" y="1029"/>
                    </a:lnTo>
                    <a:lnTo>
                      <a:pt x="198" y="1029"/>
                    </a:lnTo>
                    <a:lnTo>
                      <a:pt x="197" y="1029"/>
                    </a:lnTo>
                    <a:lnTo>
                      <a:pt x="194" y="1029"/>
                    </a:lnTo>
                    <a:lnTo>
                      <a:pt x="193" y="1028"/>
                    </a:lnTo>
                    <a:lnTo>
                      <a:pt x="189" y="1027"/>
                    </a:lnTo>
                    <a:lnTo>
                      <a:pt x="189" y="1026"/>
                    </a:lnTo>
                    <a:lnTo>
                      <a:pt x="188" y="1026"/>
                    </a:lnTo>
                    <a:lnTo>
                      <a:pt x="187" y="1024"/>
                    </a:lnTo>
                    <a:lnTo>
                      <a:pt x="186" y="1026"/>
                    </a:lnTo>
                    <a:lnTo>
                      <a:pt x="181" y="1024"/>
                    </a:lnTo>
                    <a:lnTo>
                      <a:pt x="180" y="1023"/>
                    </a:lnTo>
                    <a:lnTo>
                      <a:pt x="182" y="1023"/>
                    </a:lnTo>
                    <a:lnTo>
                      <a:pt x="182" y="1022"/>
                    </a:lnTo>
                    <a:lnTo>
                      <a:pt x="180" y="1022"/>
                    </a:lnTo>
                    <a:lnTo>
                      <a:pt x="179" y="1024"/>
                    </a:lnTo>
                    <a:lnTo>
                      <a:pt x="178" y="1024"/>
                    </a:lnTo>
                    <a:lnTo>
                      <a:pt x="176" y="1025"/>
                    </a:lnTo>
                    <a:lnTo>
                      <a:pt x="173" y="1024"/>
                    </a:lnTo>
                    <a:lnTo>
                      <a:pt x="172" y="1025"/>
                    </a:lnTo>
                    <a:lnTo>
                      <a:pt x="173" y="1026"/>
                    </a:lnTo>
                    <a:lnTo>
                      <a:pt x="172" y="1026"/>
                    </a:lnTo>
                    <a:lnTo>
                      <a:pt x="172" y="1026"/>
                    </a:lnTo>
                    <a:lnTo>
                      <a:pt x="171" y="1026"/>
                    </a:lnTo>
                    <a:lnTo>
                      <a:pt x="171" y="1026"/>
                    </a:lnTo>
                    <a:lnTo>
                      <a:pt x="171" y="1027"/>
                    </a:lnTo>
                    <a:lnTo>
                      <a:pt x="170" y="1028"/>
                    </a:lnTo>
                    <a:lnTo>
                      <a:pt x="170" y="1029"/>
                    </a:lnTo>
                    <a:lnTo>
                      <a:pt x="168" y="1028"/>
                    </a:lnTo>
                    <a:lnTo>
                      <a:pt x="167" y="1027"/>
                    </a:lnTo>
                    <a:lnTo>
                      <a:pt x="166" y="1028"/>
                    </a:lnTo>
                    <a:lnTo>
                      <a:pt x="166" y="1028"/>
                    </a:lnTo>
                    <a:lnTo>
                      <a:pt x="166" y="1028"/>
                    </a:lnTo>
                    <a:lnTo>
                      <a:pt x="165" y="1028"/>
                    </a:lnTo>
                    <a:lnTo>
                      <a:pt x="163" y="1028"/>
                    </a:lnTo>
                    <a:lnTo>
                      <a:pt x="162" y="1027"/>
                    </a:lnTo>
                    <a:lnTo>
                      <a:pt x="161" y="1027"/>
                    </a:lnTo>
                    <a:lnTo>
                      <a:pt x="159" y="1024"/>
                    </a:lnTo>
                    <a:lnTo>
                      <a:pt x="158" y="1024"/>
                    </a:lnTo>
                    <a:lnTo>
                      <a:pt x="158" y="1023"/>
                    </a:lnTo>
                    <a:lnTo>
                      <a:pt x="157" y="1023"/>
                    </a:lnTo>
                    <a:lnTo>
                      <a:pt x="156" y="1021"/>
                    </a:lnTo>
                    <a:lnTo>
                      <a:pt x="156" y="1017"/>
                    </a:lnTo>
                    <a:lnTo>
                      <a:pt x="157" y="1017"/>
                    </a:lnTo>
                    <a:lnTo>
                      <a:pt x="158" y="1018"/>
                    </a:lnTo>
                    <a:lnTo>
                      <a:pt x="159" y="1018"/>
                    </a:lnTo>
                    <a:lnTo>
                      <a:pt x="159" y="1017"/>
                    </a:lnTo>
                    <a:lnTo>
                      <a:pt x="159" y="1017"/>
                    </a:lnTo>
                    <a:lnTo>
                      <a:pt x="159" y="1016"/>
                    </a:lnTo>
                    <a:lnTo>
                      <a:pt x="157" y="1016"/>
                    </a:lnTo>
                    <a:lnTo>
                      <a:pt x="157" y="1014"/>
                    </a:lnTo>
                    <a:lnTo>
                      <a:pt x="159" y="1014"/>
                    </a:lnTo>
                    <a:lnTo>
                      <a:pt x="159" y="1013"/>
                    </a:lnTo>
                    <a:lnTo>
                      <a:pt x="160" y="1013"/>
                    </a:lnTo>
                    <a:lnTo>
                      <a:pt x="159" y="1012"/>
                    </a:lnTo>
                    <a:lnTo>
                      <a:pt x="160" y="1012"/>
                    </a:lnTo>
                    <a:lnTo>
                      <a:pt x="160" y="1010"/>
                    </a:lnTo>
                    <a:lnTo>
                      <a:pt x="157" y="1010"/>
                    </a:lnTo>
                    <a:lnTo>
                      <a:pt x="157" y="1008"/>
                    </a:lnTo>
                    <a:lnTo>
                      <a:pt x="159" y="1008"/>
                    </a:lnTo>
                    <a:lnTo>
                      <a:pt x="160" y="1007"/>
                    </a:lnTo>
                    <a:lnTo>
                      <a:pt x="158" y="1006"/>
                    </a:lnTo>
                    <a:lnTo>
                      <a:pt x="157" y="1006"/>
                    </a:lnTo>
                    <a:lnTo>
                      <a:pt x="156" y="1006"/>
                    </a:lnTo>
                    <a:lnTo>
                      <a:pt x="155" y="1006"/>
                    </a:lnTo>
                    <a:lnTo>
                      <a:pt x="153" y="1005"/>
                    </a:lnTo>
                    <a:lnTo>
                      <a:pt x="153" y="1003"/>
                    </a:lnTo>
                    <a:lnTo>
                      <a:pt x="152" y="1003"/>
                    </a:lnTo>
                    <a:lnTo>
                      <a:pt x="152" y="1002"/>
                    </a:lnTo>
                    <a:lnTo>
                      <a:pt x="151" y="1002"/>
                    </a:lnTo>
                    <a:lnTo>
                      <a:pt x="151" y="1001"/>
                    </a:lnTo>
                    <a:lnTo>
                      <a:pt x="151" y="1001"/>
                    </a:lnTo>
                    <a:lnTo>
                      <a:pt x="151" y="1000"/>
                    </a:lnTo>
                    <a:lnTo>
                      <a:pt x="150" y="998"/>
                    </a:lnTo>
                    <a:lnTo>
                      <a:pt x="149" y="997"/>
                    </a:lnTo>
                    <a:lnTo>
                      <a:pt x="148" y="997"/>
                    </a:lnTo>
                    <a:lnTo>
                      <a:pt x="146" y="995"/>
                    </a:lnTo>
                    <a:lnTo>
                      <a:pt x="145" y="995"/>
                    </a:lnTo>
                    <a:lnTo>
                      <a:pt x="145" y="992"/>
                    </a:lnTo>
                    <a:lnTo>
                      <a:pt x="146" y="991"/>
                    </a:lnTo>
                    <a:lnTo>
                      <a:pt x="145" y="990"/>
                    </a:lnTo>
                    <a:lnTo>
                      <a:pt x="148" y="990"/>
                    </a:lnTo>
                    <a:lnTo>
                      <a:pt x="148" y="991"/>
                    </a:lnTo>
                    <a:lnTo>
                      <a:pt x="149" y="991"/>
                    </a:lnTo>
                    <a:lnTo>
                      <a:pt x="149" y="991"/>
                    </a:lnTo>
                    <a:lnTo>
                      <a:pt x="150" y="990"/>
                    </a:lnTo>
                    <a:lnTo>
                      <a:pt x="149" y="990"/>
                    </a:lnTo>
                    <a:lnTo>
                      <a:pt x="149" y="990"/>
                    </a:lnTo>
                    <a:lnTo>
                      <a:pt x="147" y="990"/>
                    </a:lnTo>
                    <a:lnTo>
                      <a:pt x="144" y="990"/>
                    </a:lnTo>
                    <a:lnTo>
                      <a:pt x="142" y="989"/>
                    </a:lnTo>
                    <a:lnTo>
                      <a:pt x="140" y="987"/>
                    </a:lnTo>
                    <a:lnTo>
                      <a:pt x="140" y="987"/>
                    </a:lnTo>
                    <a:lnTo>
                      <a:pt x="140" y="987"/>
                    </a:lnTo>
                    <a:lnTo>
                      <a:pt x="139" y="986"/>
                    </a:lnTo>
                    <a:lnTo>
                      <a:pt x="137" y="986"/>
                    </a:lnTo>
                    <a:lnTo>
                      <a:pt x="135" y="985"/>
                    </a:lnTo>
                    <a:lnTo>
                      <a:pt x="135" y="984"/>
                    </a:lnTo>
                    <a:lnTo>
                      <a:pt x="133" y="984"/>
                    </a:lnTo>
                    <a:lnTo>
                      <a:pt x="132" y="982"/>
                    </a:lnTo>
                    <a:lnTo>
                      <a:pt x="128" y="982"/>
                    </a:lnTo>
                    <a:lnTo>
                      <a:pt x="126" y="980"/>
                    </a:lnTo>
                    <a:lnTo>
                      <a:pt x="125" y="980"/>
                    </a:lnTo>
                    <a:lnTo>
                      <a:pt x="119" y="974"/>
                    </a:lnTo>
                    <a:lnTo>
                      <a:pt x="116" y="969"/>
                    </a:lnTo>
                    <a:lnTo>
                      <a:pt x="116" y="968"/>
                    </a:lnTo>
                    <a:lnTo>
                      <a:pt x="115" y="967"/>
                    </a:lnTo>
                    <a:lnTo>
                      <a:pt x="115" y="966"/>
                    </a:lnTo>
                    <a:lnTo>
                      <a:pt x="112" y="966"/>
                    </a:lnTo>
                    <a:lnTo>
                      <a:pt x="112" y="966"/>
                    </a:lnTo>
                    <a:lnTo>
                      <a:pt x="112" y="965"/>
                    </a:lnTo>
                    <a:lnTo>
                      <a:pt x="110" y="964"/>
                    </a:lnTo>
                    <a:lnTo>
                      <a:pt x="108" y="963"/>
                    </a:lnTo>
                    <a:lnTo>
                      <a:pt x="108" y="963"/>
                    </a:lnTo>
                    <a:lnTo>
                      <a:pt x="107" y="963"/>
                    </a:lnTo>
                    <a:lnTo>
                      <a:pt x="107" y="964"/>
                    </a:lnTo>
                    <a:lnTo>
                      <a:pt x="108" y="964"/>
                    </a:lnTo>
                    <a:lnTo>
                      <a:pt x="108" y="965"/>
                    </a:lnTo>
                    <a:lnTo>
                      <a:pt x="109" y="965"/>
                    </a:lnTo>
                    <a:lnTo>
                      <a:pt x="109" y="967"/>
                    </a:lnTo>
                    <a:lnTo>
                      <a:pt x="111" y="968"/>
                    </a:lnTo>
                    <a:lnTo>
                      <a:pt x="112" y="969"/>
                    </a:lnTo>
                    <a:lnTo>
                      <a:pt x="110" y="971"/>
                    </a:lnTo>
                    <a:lnTo>
                      <a:pt x="109" y="971"/>
                    </a:lnTo>
                    <a:lnTo>
                      <a:pt x="108" y="973"/>
                    </a:lnTo>
                    <a:lnTo>
                      <a:pt x="107" y="973"/>
                    </a:lnTo>
                    <a:lnTo>
                      <a:pt x="106" y="975"/>
                    </a:lnTo>
                    <a:lnTo>
                      <a:pt x="106" y="975"/>
                    </a:lnTo>
                    <a:lnTo>
                      <a:pt x="104" y="977"/>
                    </a:lnTo>
                    <a:lnTo>
                      <a:pt x="103" y="976"/>
                    </a:lnTo>
                    <a:lnTo>
                      <a:pt x="102" y="976"/>
                    </a:lnTo>
                    <a:lnTo>
                      <a:pt x="98" y="977"/>
                    </a:lnTo>
                    <a:lnTo>
                      <a:pt x="97" y="979"/>
                    </a:lnTo>
                    <a:lnTo>
                      <a:pt x="97" y="979"/>
                    </a:lnTo>
                    <a:lnTo>
                      <a:pt x="97" y="981"/>
                    </a:lnTo>
                    <a:lnTo>
                      <a:pt x="95" y="982"/>
                    </a:lnTo>
                    <a:lnTo>
                      <a:pt x="92" y="979"/>
                    </a:lnTo>
                    <a:lnTo>
                      <a:pt x="88" y="979"/>
                    </a:lnTo>
                    <a:lnTo>
                      <a:pt x="88" y="978"/>
                    </a:lnTo>
                    <a:lnTo>
                      <a:pt x="85" y="980"/>
                    </a:lnTo>
                    <a:lnTo>
                      <a:pt x="83" y="980"/>
                    </a:lnTo>
                    <a:lnTo>
                      <a:pt x="83" y="979"/>
                    </a:lnTo>
                    <a:lnTo>
                      <a:pt x="84" y="979"/>
                    </a:lnTo>
                    <a:lnTo>
                      <a:pt x="86" y="977"/>
                    </a:lnTo>
                    <a:lnTo>
                      <a:pt x="86" y="977"/>
                    </a:lnTo>
                    <a:lnTo>
                      <a:pt x="86" y="975"/>
                    </a:lnTo>
                    <a:lnTo>
                      <a:pt x="86" y="973"/>
                    </a:lnTo>
                    <a:lnTo>
                      <a:pt x="84" y="972"/>
                    </a:lnTo>
                    <a:lnTo>
                      <a:pt x="84" y="972"/>
                    </a:lnTo>
                    <a:lnTo>
                      <a:pt x="82" y="970"/>
                    </a:lnTo>
                    <a:lnTo>
                      <a:pt x="83" y="969"/>
                    </a:lnTo>
                    <a:lnTo>
                      <a:pt x="82" y="968"/>
                    </a:lnTo>
                    <a:lnTo>
                      <a:pt x="82" y="966"/>
                    </a:lnTo>
                    <a:lnTo>
                      <a:pt x="81" y="966"/>
                    </a:lnTo>
                    <a:lnTo>
                      <a:pt x="80" y="967"/>
                    </a:lnTo>
                    <a:lnTo>
                      <a:pt x="81" y="965"/>
                    </a:lnTo>
                    <a:lnTo>
                      <a:pt x="79" y="966"/>
                    </a:lnTo>
                    <a:lnTo>
                      <a:pt x="75" y="966"/>
                    </a:lnTo>
                    <a:lnTo>
                      <a:pt x="75" y="965"/>
                    </a:lnTo>
                    <a:lnTo>
                      <a:pt x="76" y="964"/>
                    </a:lnTo>
                    <a:lnTo>
                      <a:pt x="76" y="963"/>
                    </a:lnTo>
                    <a:lnTo>
                      <a:pt x="71" y="959"/>
                    </a:lnTo>
                    <a:lnTo>
                      <a:pt x="68" y="959"/>
                    </a:lnTo>
                    <a:lnTo>
                      <a:pt x="68" y="962"/>
                    </a:lnTo>
                    <a:lnTo>
                      <a:pt x="67" y="963"/>
                    </a:lnTo>
                    <a:lnTo>
                      <a:pt x="66" y="963"/>
                    </a:lnTo>
                    <a:lnTo>
                      <a:pt x="66" y="961"/>
                    </a:lnTo>
                    <a:lnTo>
                      <a:pt x="67" y="961"/>
                    </a:lnTo>
                    <a:lnTo>
                      <a:pt x="66" y="960"/>
                    </a:lnTo>
                    <a:lnTo>
                      <a:pt x="65" y="959"/>
                    </a:lnTo>
                    <a:lnTo>
                      <a:pt x="64" y="958"/>
                    </a:lnTo>
                    <a:lnTo>
                      <a:pt x="64" y="956"/>
                    </a:lnTo>
                    <a:lnTo>
                      <a:pt x="63" y="956"/>
                    </a:lnTo>
                    <a:lnTo>
                      <a:pt x="64" y="954"/>
                    </a:lnTo>
                    <a:lnTo>
                      <a:pt x="63" y="953"/>
                    </a:lnTo>
                    <a:lnTo>
                      <a:pt x="61" y="951"/>
                    </a:lnTo>
                    <a:lnTo>
                      <a:pt x="60" y="951"/>
                    </a:lnTo>
                    <a:lnTo>
                      <a:pt x="59" y="951"/>
                    </a:lnTo>
                    <a:lnTo>
                      <a:pt x="57" y="953"/>
                    </a:lnTo>
                    <a:lnTo>
                      <a:pt x="56" y="953"/>
                    </a:lnTo>
                    <a:lnTo>
                      <a:pt x="57" y="952"/>
                    </a:lnTo>
                    <a:lnTo>
                      <a:pt x="56" y="952"/>
                    </a:lnTo>
                    <a:lnTo>
                      <a:pt x="55" y="951"/>
                    </a:lnTo>
                    <a:lnTo>
                      <a:pt x="56" y="947"/>
                    </a:lnTo>
                    <a:lnTo>
                      <a:pt x="57" y="946"/>
                    </a:lnTo>
                    <a:lnTo>
                      <a:pt x="58" y="946"/>
                    </a:lnTo>
                    <a:lnTo>
                      <a:pt x="58" y="944"/>
                    </a:lnTo>
                    <a:lnTo>
                      <a:pt x="60" y="944"/>
                    </a:lnTo>
                    <a:lnTo>
                      <a:pt x="60" y="943"/>
                    </a:lnTo>
                    <a:lnTo>
                      <a:pt x="58" y="943"/>
                    </a:lnTo>
                    <a:lnTo>
                      <a:pt x="58" y="942"/>
                    </a:lnTo>
                    <a:lnTo>
                      <a:pt x="61" y="940"/>
                    </a:lnTo>
                    <a:lnTo>
                      <a:pt x="61" y="940"/>
                    </a:lnTo>
                    <a:lnTo>
                      <a:pt x="61" y="942"/>
                    </a:lnTo>
                    <a:lnTo>
                      <a:pt x="62" y="942"/>
                    </a:lnTo>
                    <a:lnTo>
                      <a:pt x="62" y="943"/>
                    </a:lnTo>
                    <a:lnTo>
                      <a:pt x="63" y="943"/>
                    </a:lnTo>
                    <a:lnTo>
                      <a:pt x="63" y="947"/>
                    </a:lnTo>
                    <a:lnTo>
                      <a:pt x="64" y="950"/>
                    </a:lnTo>
                    <a:lnTo>
                      <a:pt x="65" y="950"/>
                    </a:lnTo>
                    <a:lnTo>
                      <a:pt x="67" y="949"/>
                    </a:lnTo>
                    <a:lnTo>
                      <a:pt x="67" y="949"/>
                    </a:lnTo>
                    <a:lnTo>
                      <a:pt x="68" y="950"/>
                    </a:lnTo>
                    <a:lnTo>
                      <a:pt x="69" y="949"/>
                    </a:lnTo>
                    <a:lnTo>
                      <a:pt x="70" y="949"/>
                    </a:lnTo>
                    <a:lnTo>
                      <a:pt x="70" y="947"/>
                    </a:lnTo>
                    <a:lnTo>
                      <a:pt x="70" y="947"/>
                    </a:lnTo>
                    <a:lnTo>
                      <a:pt x="70" y="945"/>
                    </a:lnTo>
                    <a:lnTo>
                      <a:pt x="68" y="944"/>
                    </a:lnTo>
                    <a:lnTo>
                      <a:pt x="67" y="943"/>
                    </a:lnTo>
                    <a:lnTo>
                      <a:pt x="67" y="943"/>
                    </a:lnTo>
                    <a:lnTo>
                      <a:pt x="68" y="943"/>
                    </a:lnTo>
                    <a:lnTo>
                      <a:pt x="68" y="943"/>
                    </a:lnTo>
                    <a:lnTo>
                      <a:pt x="69" y="942"/>
                    </a:lnTo>
                    <a:lnTo>
                      <a:pt x="70" y="943"/>
                    </a:lnTo>
                    <a:lnTo>
                      <a:pt x="71" y="939"/>
                    </a:lnTo>
                    <a:lnTo>
                      <a:pt x="71" y="937"/>
                    </a:lnTo>
                    <a:lnTo>
                      <a:pt x="71" y="935"/>
                    </a:lnTo>
                    <a:lnTo>
                      <a:pt x="71" y="935"/>
                    </a:lnTo>
                    <a:lnTo>
                      <a:pt x="68" y="934"/>
                    </a:lnTo>
                    <a:lnTo>
                      <a:pt x="68" y="934"/>
                    </a:lnTo>
                    <a:lnTo>
                      <a:pt x="66" y="934"/>
                    </a:lnTo>
                    <a:lnTo>
                      <a:pt x="66" y="935"/>
                    </a:lnTo>
                    <a:lnTo>
                      <a:pt x="66" y="933"/>
                    </a:lnTo>
                    <a:lnTo>
                      <a:pt x="66" y="933"/>
                    </a:lnTo>
                    <a:lnTo>
                      <a:pt x="66" y="932"/>
                    </a:lnTo>
                    <a:lnTo>
                      <a:pt x="67" y="931"/>
                    </a:lnTo>
                    <a:lnTo>
                      <a:pt x="70" y="932"/>
                    </a:lnTo>
                    <a:lnTo>
                      <a:pt x="70" y="930"/>
                    </a:lnTo>
                    <a:lnTo>
                      <a:pt x="71" y="930"/>
                    </a:lnTo>
                    <a:lnTo>
                      <a:pt x="71" y="930"/>
                    </a:lnTo>
                    <a:lnTo>
                      <a:pt x="72" y="929"/>
                    </a:lnTo>
                    <a:lnTo>
                      <a:pt x="72" y="928"/>
                    </a:lnTo>
                    <a:lnTo>
                      <a:pt x="72" y="928"/>
                    </a:lnTo>
                    <a:lnTo>
                      <a:pt x="73" y="927"/>
                    </a:lnTo>
                    <a:lnTo>
                      <a:pt x="76" y="929"/>
                    </a:lnTo>
                    <a:lnTo>
                      <a:pt x="76" y="928"/>
                    </a:lnTo>
                    <a:lnTo>
                      <a:pt x="77" y="928"/>
                    </a:lnTo>
                    <a:lnTo>
                      <a:pt x="77" y="927"/>
                    </a:lnTo>
                    <a:lnTo>
                      <a:pt x="79" y="925"/>
                    </a:lnTo>
                    <a:lnTo>
                      <a:pt x="79" y="924"/>
                    </a:lnTo>
                    <a:lnTo>
                      <a:pt x="78" y="923"/>
                    </a:lnTo>
                    <a:lnTo>
                      <a:pt x="78" y="922"/>
                    </a:lnTo>
                    <a:lnTo>
                      <a:pt x="77" y="921"/>
                    </a:lnTo>
                    <a:lnTo>
                      <a:pt x="76" y="919"/>
                    </a:lnTo>
                    <a:lnTo>
                      <a:pt x="79" y="919"/>
                    </a:lnTo>
                    <a:lnTo>
                      <a:pt x="79" y="918"/>
                    </a:lnTo>
                    <a:lnTo>
                      <a:pt x="79" y="918"/>
                    </a:lnTo>
                    <a:lnTo>
                      <a:pt x="79" y="916"/>
                    </a:lnTo>
                    <a:lnTo>
                      <a:pt x="81" y="914"/>
                    </a:lnTo>
                    <a:lnTo>
                      <a:pt x="82" y="913"/>
                    </a:lnTo>
                    <a:lnTo>
                      <a:pt x="81" y="911"/>
                    </a:lnTo>
                    <a:lnTo>
                      <a:pt x="82" y="908"/>
                    </a:lnTo>
                    <a:lnTo>
                      <a:pt x="83" y="908"/>
                    </a:lnTo>
                    <a:lnTo>
                      <a:pt x="84" y="910"/>
                    </a:lnTo>
                    <a:lnTo>
                      <a:pt x="84" y="909"/>
                    </a:lnTo>
                    <a:lnTo>
                      <a:pt x="84" y="907"/>
                    </a:lnTo>
                    <a:lnTo>
                      <a:pt x="83" y="906"/>
                    </a:lnTo>
                    <a:lnTo>
                      <a:pt x="83" y="907"/>
                    </a:lnTo>
                    <a:lnTo>
                      <a:pt x="82" y="906"/>
                    </a:lnTo>
                    <a:lnTo>
                      <a:pt x="82" y="903"/>
                    </a:lnTo>
                    <a:lnTo>
                      <a:pt x="81" y="903"/>
                    </a:lnTo>
                    <a:lnTo>
                      <a:pt x="81" y="902"/>
                    </a:lnTo>
                    <a:lnTo>
                      <a:pt x="82" y="901"/>
                    </a:lnTo>
                    <a:lnTo>
                      <a:pt x="83" y="902"/>
                    </a:lnTo>
                    <a:lnTo>
                      <a:pt x="84" y="902"/>
                    </a:lnTo>
                    <a:lnTo>
                      <a:pt x="84" y="901"/>
                    </a:lnTo>
                    <a:lnTo>
                      <a:pt x="84" y="900"/>
                    </a:lnTo>
                    <a:lnTo>
                      <a:pt x="86" y="899"/>
                    </a:lnTo>
                    <a:lnTo>
                      <a:pt x="87" y="899"/>
                    </a:lnTo>
                    <a:lnTo>
                      <a:pt x="90" y="900"/>
                    </a:lnTo>
                    <a:lnTo>
                      <a:pt x="91" y="900"/>
                    </a:lnTo>
                    <a:lnTo>
                      <a:pt x="91" y="901"/>
                    </a:lnTo>
                    <a:lnTo>
                      <a:pt x="93" y="902"/>
                    </a:lnTo>
                    <a:lnTo>
                      <a:pt x="93" y="902"/>
                    </a:lnTo>
                    <a:lnTo>
                      <a:pt x="94" y="901"/>
                    </a:lnTo>
                    <a:lnTo>
                      <a:pt x="95" y="901"/>
                    </a:lnTo>
                    <a:lnTo>
                      <a:pt x="95" y="902"/>
                    </a:lnTo>
                    <a:lnTo>
                      <a:pt x="95" y="902"/>
                    </a:lnTo>
                    <a:lnTo>
                      <a:pt x="97" y="902"/>
                    </a:lnTo>
                    <a:lnTo>
                      <a:pt x="98" y="902"/>
                    </a:lnTo>
                    <a:lnTo>
                      <a:pt x="98" y="900"/>
                    </a:lnTo>
                    <a:lnTo>
                      <a:pt x="98" y="900"/>
                    </a:lnTo>
                    <a:lnTo>
                      <a:pt x="101" y="900"/>
                    </a:lnTo>
                    <a:lnTo>
                      <a:pt x="101" y="900"/>
                    </a:lnTo>
                    <a:lnTo>
                      <a:pt x="102" y="899"/>
                    </a:lnTo>
                    <a:lnTo>
                      <a:pt x="103" y="900"/>
                    </a:lnTo>
                    <a:lnTo>
                      <a:pt x="103" y="903"/>
                    </a:lnTo>
                    <a:lnTo>
                      <a:pt x="108" y="907"/>
                    </a:lnTo>
                    <a:lnTo>
                      <a:pt x="110" y="908"/>
                    </a:lnTo>
                    <a:lnTo>
                      <a:pt x="112" y="909"/>
                    </a:lnTo>
                    <a:lnTo>
                      <a:pt x="113" y="909"/>
                    </a:lnTo>
                    <a:lnTo>
                      <a:pt x="112" y="908"/>
                    </a:lnTo>
                    <a:lnTo>
                      <a:pt x="111" y="908"/>
                    </a:lnTo>
                    <a:lnTo>
                      <a:pt x="111" y="907"/>
                    </a:lnTo>
                    <a:lnTo>
                      <a:pt x="115" y="907"/>
                    </a:lnTo>
                    <a:lnTo>
                      <a:pt x="117" y="908"/>
                    </a:lnTo>
                    <a:lnTo>
                      <a:pt x="117" y="909"/>
                    </a:lnTo>
                    <a:lnTo>
                      <a:pt x="115" y="911"/>
                    </a:lnTo>
                    <a:lnTo>
                      <a:pt x="115" y="912"/>
                    </a:lnTo>
                    <a:lnTo>
                      <a:pt x="115" y="913"/>
                    </a:lnTo>
                    <a:lnTo>
                      <a:pt x="119" y="914"/>
                    </a:lnTo>
                    <a:lnTo>
                      <a:pt x="118" y="912"/>
                    </a:lnTo>
                    <a:lnTo>
                      <a:pt x="119" y="913"/>
                    </a:lnTo>
                    <a:lnTo>
                      <a:pt x="121" y="913"/>
                    </a:lnTo>
                    <a:lnTo>
                      <a:pt x="125" y="912"/>
                    </a:lnTo>
                    <a:lnTo>
                      <a:pt x="126" y="912"/>
                    </a:lnTo>
                    <a:lnTo>
                      <a:pt x="126" y="913"/>
                    </a:lnTo>
                    <a:lnTo>
                      <a:pt x="125" y="914"/>
                    </a:lnTo>
                    <a:lnTo>
                      <a:pt x="123" y="914"/>
                    </a:lnTo>
                    <a:lnTo>
                      <a:pt x="122" y="916"/>
                    </a:lnTo>
                    <a:lnTo>
                      <a:pt x="121" y="916"/>
                    </a:lnTo>
                    <a:lnTo>
                      <a:pt x="121" y="914"/>
                    </a:lnTo>
                    <a:lnTo>
                      <a:pt x="120" y="914"/>
                    </a:lnTo>
                    <a:lnTo>
                      <a:pt x="120" y="916"/>
                    </a:lnTo>
                    <a:lnTo>
                      <a:pt x="119" y="917"/>
                    </a:lnTo>
                    <a:lnTo>
                      <a:pt x="119" y="919"/>
                    </a:lnTo>
                    <a:lnTo>
                      <a:pt x="121" y="919"/>
                    </a:lnTo>
                    <a:lnTo>
                      <a:pt x="121" y="919"/>
                    </a:lnTo>
                    <a:lnTo>
                      <a:pt x="126" y="919"/>
                    </a:lnTo>
                    <a:lnTo>
                      <a:pt x="128" y="920"/>
                    </a:lnTo>
                    <a:lnTo>
                      <a:pt x="129" y="921"/>
                    </a:lnTo>
                    <a:lnTo>
                      <a:pt x="129" y="923"/>
                    </a:lnTo>
                    <a:lnTo>
                      <a:pt x="132" y="922"/>
                    </a:lnTo>
                    <a:lnTo>
                      <a:pt x="134" y="921"/>
                    </a:lnTo>
                    <a:lnTo>
                      <a:pt x="136" y="918"/>
                    </a:lnTo>
                    <a:lnTo>
                      <a:pt x="135" y="915"/>
                    </a:lnTo>
                    <a:lnTo>
                      <a:pt x="134" y="914"/>
                    </a:lnTo>
                    <a:lnTo>
                      <a:pt x="136" y="913"/>
                    </a:lnTo>
                    <a:lnTo>
                      <a:pt x="136" y="911"/>
                    </a:lnTo>
                    <a:lnTo>
                      <a:pt x="138" y="911"/>
                    </a:lnTo>
                    <a:lnTo>
                      <a:pt x="139" y="907"/>
                    </a:lnTo>
                    <a:lnTo>
                      <a:pt x="138" y="903"/>
                    </a:lnTo>
                    <a:lnTo>
                      <a:pt x="135" y="903"/>
                    </a:lnTo>
                    <a:lnTo>
                      <a:pt x="135" y="902"/>
                    </a:lnTo>
                    <a:lnTo>
                      <a:pt x="140" y="902"/>
                    </a:lnTo>
                    <a:lnTo>
                      <a:pt x="146" y="900"/>
                    </a:lnTo>
                    <a:lnTo>
                      <a:pt x="154" y="894"/>
                    </a:lnTo>
                    <a:lnTo>
                      <a:pt x="155" y="891"/>
                    </a:lnTo>
                    <a:lnTo>
                      <a:pt x="155" y="889"/>
                    </a:lnTo>
                    <a:lnTo>
                      <a:pt x="153" y="886"/>
                    </a:lnTo>
                    <a:lnTo>
                      <a:pt x="151" y="887"/>
                    </a:lnTo>
                    <a:lnTo>
                      <a:pt x="151" y="888"/>
                    </a:lnTo>
                    <a:lnTo>
                      <a:pt x="150" y="888"/>
                    </a:lnTo>
                    <a:lnTo>
                      <a:pt x="149" y="887"/>
                    </a:lnTo>
                    <a:lnTo>
                      <a:pt x="149" y="886"/>
                    </a:lnTo>
                    <a:lnTo>
                      <a:pt x="150" y="886"/>
                    </a:lnTo>
                    <a:lnTo>
                      <a:pt x="150" y="885"/>
                    </a:lnTo>
                    <a:lnTo>
                      <a:pt x="150" y="884"/>
                    </a:lnTo>
                    <a:lnTo>
                      <a:pt x="151" y="884"/>
                    </a:lnTo>
                    <a:lnTo>
                      <a:pt x="154" y="885"/>
                    </a:lnTo>
                    <a:lnTo>
                      <a:pt x="155" y="882"/>
                    </a:lnTo>
                    <a:lnTo>
                      <a:pt x="156" y="882"/>
                    </a:lnTo>
                    <a:lnTo>
                      <a:pt x="156" y="880"/>
                    </a:lnTo>
                    <a:lnTo>
                      <a:pt x="156" y="879"/>
                    </a:lnTo>
                    <a:lnTo>
                      <a:pt x="157" y="879"/>
                    </a:lnTo>
                    <a:lnTo>
                      <a:pt x="157" y="881"/>
                    </a:lnTo>
                    <a:lnTo>
                      <a:pt x="159" y="881"/>
                    </a:lnTo>
                    <a:lnTo>
                      <a:pt x="161" y="879"/>
                    </a:lnTo>
                    <a:lnTo>
                      <a:pt x="160" y="877"/>
                    </a:lnTo>
                    <a:lnTo>
                      <a:pt x="161" y="877"/>
                    </a:lnTo>
                    <a:lnTo>
                      <a:pt x="161" y="876"/>
                    </a:lnTo>
                    <a:lnTo>
                      <a:pt x="162" y="874"/>
                    </a:lnTo>
                    <a:lnTo>
                      <a:pt x="164" y="874"/>
                    </a:lnTo>
                    <a:lnTo>
                      <a:pt x="165" y="876"/>
                    </a:lnTo>
                    <a:lnTo>
                      <a:pt x="167" y="876"/>
                    </a:lnTo>
                    <a:lnTo>
                      <a:pt x="167" y="879"/>
                    </a:lnTo>
                    <a:lnTo>
                      <a:pt x="167" y="880"/>
                    </a:lnTo>
                    <a:lnTo>
                      <a:pt x="163" y="881"/>
                    </a:lnTo>
                    <a:lnTo>
                      <a:pt x="162" y="882"/>
                    </a:lnTo>
                    <a:lnTo>
                      <a:pt x="160" y="884"/>
                    </a:lnTo>
                    <a:lnTo>
                      <a:pt x="160" y="887"/>
                    </a:lnTo>
                    <a:lnTo>
                      <a:pt x="161" y="890"/>
                    </a:lnTo>
                    <a:lnTo>
                      <a:pt x="161" y="891"/>
                    </a:lnTo>
                    <a:lnTo>
                      <a:pt x="156" y="896"/>
                    </a:lnTo>
                    <a:lnTo>
                      <a:pt x="155" y="898"/>
                    </a:lnTo>
                    <a:lnTo>
                      <a:pt x="154" y="898"/>
                    </a:lnTo>
                    <a:lnTo>
                      <a:pt x="154" y="901"/>
                    </a:lnTo>
                    <a:lnTo>
                      <a:pt x="154" y="902"/>
                    </a:lnTo>
                    <a:lnTo>
                      <a:pt x="155" y="903"/>
                    </a:lnTo>
                    <a:lnTo>
                      <a:pt x="159" y="903"/>
                    </a:lnTo>
                    <a:lnTo>
                      <a:pt x="159" y="904"/>
                    </a:lnTo>
                    <a:lnTo>
                      <a:pt x="159" y="905"/>
                    </a:lnTo>
                    <a:lnTo>
                      <a:pt x="160" y="905"/>
                    </a:lnTo>
                    <a:lnTo>
                      <a:pt x="160" y="903"/>
                    </a:lnTo>
                    <a:lnTo>
                      <a:pt x="161" y="903"/>
                    </a:lnTo>
                    <a:lnTo>
                      <a:pt x="162" y="903"/>
                    </a:lnTo>
                    <a:lnTo>
                      <a:pt x="163" y="903"/>
                    </a:lnTo>
                    <a:lnTo>
                      <a:pt x="165" y="904"/>
                    </a:lnTo>
                    <a:lnTo>
                      <a:pt x="165" y="905"/>
                    </a:lnTo>
                    <a:lnTo>
                      <a:pt x="166" y="906"/>
                    </a:lnTo>
                    <a:lnTo>
                      <a:pt x="166" y="907"/>
                    </a:lnTo>
                    <a:lnTo>
                      <a:pt x="168" y="907"/>
                    </a:lnTo>
                    <a:lnTo>
                      <a:pt x="168" y="906"/>
                    </a:lnTo>
                    <a:lnTo>
                      <a:pt x="169" y="906"/>
                    </a:lnTo>
                    <a:lnTo>
                      <a:pt x="170" y="906"/>
                    </a:lnTo>
                    <a:lnTo>
                      <a:pt x="170" y="907"/>
                    </a:lnTo>
                    <a:lnTo>
                      <a:pt x="173" y="907"/>
                    </a:lnTo>
                    <a:lnTo>
                      <a:pt x="175" y="908"/>
                    </a:lnTo>
                    <a:lnTo>
                      <a:pt x="175" y="907"/>
                    </a:lnTo>
                    <a:lnTo>
                      <a:pt x="176" y="908"/>
                    </a:lnTo>
                    <a:lnTo>
                      <a:pt x="176" y="909"/>
                    </a:lnTo>
                    <a:lnTo>
                      <a:pt x="177" y="911"/>
                    </a:lnTo>
                    <a:lnTo>
                      <a:pt x="175" y="911"/>
                    </a:lnTo>
                    <a:lnTo>
                      <a:pt x="175" y="912"/>
                    </a:lnTo>
                    <a:lnTo>
                      <a:pt x="176" y="913"/>
                    </a:lnTo>
                    <a:lnTo>
                      <a:pt x="176" y="914"/>
                    </a:lnTo>
                    <a:lnTo>
                      <a:pt x="175" y="914"/>
                    </a:lnTo>
                    <a:lnTo>
                      <a:pt x="175" y="916"/>
                    </a:lnTo>
                    <a:lnTo>
                      <a:pt x="176" y="916"/>
                    </a:lnTo>
                    <a:lnTo>
                      <a:pt x="176" y="916"/>
                    </a:lnTo>
                    <a:lnTo>
                      <a:pt x="177" y="916"/>
                    </a:lnTo>
                    <a:lnTo>
                      <a:pt x="178" y="916"/>
                    </a:lnTo>
                    <a:lnTo>
                      <a:pt x="178" y="915"/>
                    </a:lnTo>
                    <a:lnTo>
                      <a:pt x="177" y="915"/>
                    </a:lnTo>
                    <a:lnTo>
                      <a:pt x="177" y="913"/>
                    </a:lnTo>
                    <a:lnTo>
                      <a:pt x="178" y="912"/>
                    </a:lnTo>
                    <a:lnTo>
                      <a:pt x="180" y="912"/>
                    </a:lnTo>
                    <a:lnTo>
                      <a:pt x="180" y="911"/>
                    </a:lnTo>
                    <a:lnTo>
                      <a:pt x="180" y="910"/>
                    </a:lnTo>
                    <a:lnTo>
                      <a:pt x="178" y="910"/>
                    </a:lnTo>
                    <a:lnTo>
                      <a:pt x="176" y="909"/>
                    </a:lnTo>
                    <a:lnTo>
                      <a:pt x="178" y="908"/>
                    </a:lnTo>
                    <a:lnTo>
                      <a:pt x="178" y="908"/>
                    </a:lnTo>
                    <a:lnTo>
                      <a:pt x="178" y="908"/>
                    </a:lnTo>
                    <a:lnTo>
                      <a:pt x="180" y="908"/>
                    </a:lnTo>
                    <a:lnTo>
                      <a:pt x="180" y="906"/>
                    </a:lnTo>
                    <a:lnTo>
                      <a:pt x="178" y="906"/>
                    </a:lnTo>
                    <a:lnTo>
                      <a:pt x="178" y="906"/>
                    </a:lnTo>
                    <a:lnTo>
                      <a:pt x="178" y="903"/>
                    </a:lnTo>
                    <a:lnTo>
                      <a:pt x="176" y="903"/>
                    </a:lnTo>
                    <a:lnTo>
                      <a:pt x="176" y="902"/>
                    </a:lnTo>
                    <a:lnTo>
                      <a:pt x="174" y="902"/>
                    </a:lnTo>
                    <a:lnTo>
                      <a:pt x="173" y="903"/>
                    </a:lnTo>
                    <a:lnTo>
                      <a:pt x="172" y="903"/>
                    </a:lnTo>
                    <a:lnTo>
                      <a:pt x="171" y="903"/>
                    </a:lnTo>
                    <a:lnTo>
                      <a:pt x="172" y="902"/>
                    </a:lnTo>
                    <a:lnTo>
                      <a:pt x="172" y="901"/>
                    </a:lnTo>
                    <a:lnTo>
                      <a:pt x="171" y="901"/>
                    </a:lnTo>
                    <a:lnTo>
                      <a:pt x="167" y="902"/>
                    </a:lnTo>
                    <a:lnTo>
                      <a:pt x="165" y="901"/>
                    </a:lnTo>
                    <a:lnTo>
                      <a:pt x="165" y="901"/>
                    </a:lnTo>
                    <a:lnTo>
                      <a:pt x="166" y="900"/>
                    </a:lnTo>
                    <a:lnTo>
                      <a:pt x="167" y="901"/>
                    </a:lnTo>
                    <a:lnTo>
                      <a:pt x="167" y="899"/>
                    </a:lnTo>
                    <a:lnTo>
                      <a:pt x="169" y="899"/>
                    </a:lnTo>
                    <a:lnTo>
                      <a:pt x="169" y="899"/>
                    </a:lnTo>
                    <a:lnTo>
                      <a:pt x="173" y="899"/>
                    </a:lnTo>
                    <a:lnTo>
                      <a:pt x="173" y="898"/>
                    </a:lnTo>
                    <a:lnTo>
                      <a:pt x="175" y="897"/>
                    </a:lnTo>
                    <a:lnTo>
                      <a:pt x="175" y="896"/>
                    </a:lnTo>
                    <a:lnTo>
                      <a:pt x="177" y="896"/>
                    </a:lnTo>
                    <a:lnTo>
                      <a:pt x="177" y="896"/>
                    </a:lnTo>
                    <a:lnTo>
                      <a:pt x="179" y="896"/>
                    </a:lnTo>
                    <a:lnTo>
                      <a:pt x="180" y="897"/>
                    </a:lnTo>
                    <a:lnTo>
                      <a:pt x="178" y="897"/>
                    </a:lnTo>
                    <a:lnTo>
                      <a:pt x="180" y="897"/>
                    </a:lnTo>
                    <a:lnTo>
                      <a:pt x="180" y="898"/>
                    </a:lnTo>
                    <a:lnTo>
                      <a:pt x="178" y="897"/>
                    </a:lnTo>
                    <a:lnTo>
                      <a:pt x="178" y="898"/>
                    </a:lnTo>
                    <a:lnTo>
                      <a:pt x="179" y="898"/>
                    </a:lnTo>
                    <a:lnTo>
                      <a:pt x="180" y="901"/>
                    </a:lnTo>
                    <a:lnTo>
                      <a:pt x="181" y="902"/>
                    </a:lnTo>
                    <a:lnTo>
                      <a:pt x="181" y="902"/>
                    </a:lnTo>
                    <a:lnTo>
                      <a:pt x="180" y="903"/>
                    </a:lnTo>
                    <a:lnTo>
                      <a:pt x="181" y="904"/>
                    </a:lnTo>
                    <a:lnTo>
                      <a:pt x="181" y="906"/>
                    </a:lnTo>
                    <a:lnTo>
                      <a:pt x="182" y="906"/>
                    </a:lnTo>
                    <a:lnTo>
                      <a:pt x="185" y="907"/>
                    </a:lnTo>
                    <a:lnTo>
                      <a:pt x="185" y="908"/>
                    </a:lnTo>
                    <a:lnTo>
                      <a:pt x="184" y="908"/>
                    </a:lnTo>
                    <a:lnTo>
                      <a:pt x="183" y="907"/>
                    </a:lnTo>
                    <a:lnTo>
                      <a:pt x="183" y="908"/>
                    </a:lnTo>
                    <a:lnTo>
                      <a:pt x="184" y="909"/>
                    </a:lnTo>
                    <a:lnTo>
                      <a:pt x="183" y="911"/>
                    </a:lnTo>
                    <a:lnTo>
                      <a:pt x="185" y="912"/>
                    </a:lnTo>
                    <a:lnTo>
                      <a:pt x="187" y="912"/>
                    </a:lnTo>
                    <a:lnTo>
                      <a:pt x="188" y="910"/>
                    </a:lnTo>
                    <a:lnTo>
                      <a:pt x="189" y="910"/>
                    </a:lnTo>
                    <a:lnTo>
                      <a:pt x="189" y="908"/>
                    </a:lnTo>
                    <a:lnTo>
                      <a:pt x="188" y="907"/>
                    </a:lnTo>
                    <a:lnTo>
                      <a:pt x="188" y="905"/>
                    </a:lnTo>
                    <a:lnTo>
                      <a:pt x="192" y="904"/>
                    </a:lnTo>
                    <a:lnTo>
                      <a:pt x="196" y="906"/>
                    </a:lnTo>
                    <a:lnTo>
                      <a:pt x="196" y="904"/>
                    </a:lnTo>
                    <a:lnTo>
                      <a:pt x="195" y="904"/>
                    </a:lnTo>
                    <a:lnTo>
                      <a:pt x="193" y="904"/>
                    </a:lnTo>
                    <a:lnTo>
                      <a:pt x="191" y="903"/>
                    </a:lnTo>
                    <a:lnTo>
                      <a:pt x="189" y="903"/>
                    </a:lnTo>
                    <a:lnTo>
                      <a:pt x="188" y="904"/>
                    </a:lnTo>
                    <a:lnTo>
                      <a:pt x="188" y="904"/>
                    </a:lnTo>
                    <a:lnTo>
                      <a:pt x="186" y="903"/>
                    </a:lnTo>
                    <a:lnTo>
                      <a:pt x="184" y="901"/>
                    </a:lnTo>
                    <a:lnTo>
                      <a:pt x="182" y="900"/>
                    </a:lnTo>
                    <a:lnTo>
                      <a:pt x="182" y="898"/>
                    </a:lnTo>
                    <a:lnTo>
                      <a:pt x="184" y="897"/>
                    </a:lnTo>
                    <a:lnTo>
                      <a:pt x="186" y="897"/>
                    </a:lnTo>
                    <a:lnTo>
                      <a:pt x="189" y="897"/>
                    </a:lnTo>
                    <a:lnTo>
                      <a:pt x="194" y="894"/>
                    </a:lnTo>
                    <a:lnTo>
                      <a:pt x="195" y="893"/>
                    </a:lnTo>
                    <a:lnTo>
                      <a:pt x="196" y="892"/>
                    </a:lnTo>
                    <a:lnTo>
                      <a:pt x="198" y="892"/>
                    </a:lnTo>
                    <a:lnTo>
                      <a:pt x="198" y="891"/>
                    </a:lnTo>
                    <a:lnTo>
                      <a:pt x="198" y="890"/>
                    </a:lnTo>
                    <a:lnTo>
                      <a:pt x="199" y="889"/>
                    </a:lnTo>
                    <a:lnTo>
                      <a:pt x="201" y="890"/>
                    </a:lnTo>
                    <a:lnTo>
                      <a:pt x="199" y="888"/>
                    </a:lnTo>
                    <a:lnTo>
                      <a:pt x="199" y="886"/>
                    </a:lnTo>
                    <a:lnTo>
                      <a:pt x="203" y="883"/>
                    </a:lnTo>
                    <a:lnTo>
                      <a:pt x="203" y="882"/>
                    </a:lnTo>
                    <a:lnTo>
                      <a:pt x="207" y="880"/>
                    </a:lnTo>
                    <a:lnTo>
                      <a:pt x="207" y="877"/>
                    </a:lnTo>
                    <a:lnTo>
                      <a:pt x="210" y="876"/>
                    </a:lnTo>
                    <a:lnTo>
                      <a:pt x="212" y="878"/>
                    </a:lnTo>
                    <a:lnTo>
                      <a:pt x="213" y="878"/>
                    </a:lnTo>
                    <a:lnTo>
                      <a:pt x="212" y="881"/>
                    </a:lnTo>
                    <a:lnTo>
                      <a:pt x="213" y="881"/>
                    </a:lnTo>
                    <a:lnTo>
                      <a:pt x="214" y="880"/>
                    </a:lnTo>
                    <a:lnTo>
                      <a:pt x="215" y="879"/>
                    </a:lnTo>
                    <a:lnTo>
                      <a:pt x="214" y="876"/>
                    </a:lnTo>
                    <a:lnTo>
                      <a:pt x="215" y="876"/>
                    </a:lnTo>
                    <a:lnTo>
                      <a:pt x="215" y="875"/>
                    </a:lnTo>
                    <a:lnTo>
                      <a:pt x="216" y="874"/>
                    </a:lnTo>
                    <a:lnTo>
                      <a:pt x="217" y="874"/>
                    </a:lnTo>
                    <a:lnTo>
                      <a:pt x="217" y="872"/>
                    </a:lnTo>
                    <a:lnTo>
                      <a:pt x="218" y="871"/>
                    </a:lnTo>
                    <a:lnTo>
                      <a:pt x="220" y="871"/>
                    </a:lnTo>
                    <a:lnTo>
                      <a:pt x="220" y="871"/>
                    </a:lnTo>
                    <a:lnTo>
                      <a:pt x="222" y="871"/>
                    </a:lnTo>
                    <a:lnTo>
                      <a:pt x="222" y="870"/>
                    </a:lnTo>
                    <a:close/>
                    <a:moveTo>
                      <a:pt x="613" y="861"/>
                    </a:moveTo>
                    <a:lnTo>
                      <a:pt x="616" y="864"/>
                    </a:lnTo>
                    <a:lnTo>
                      <a:pt x="617" y="865"/>
                    </a:lnTo>
                    <a:lnTo>
                      <a:pt x="617" y="867"/>
                    </a:lnTo>
                    <a:lnTo>
                      <a:pt x="618" y="868"/>
                    </a:lnTo>
                    <a:lnTo>
                      <a:pt x="621" y="868"/>
                    </a:lnTo>
                    <a:lnTo>
                      <a:pt x="623" y="869"/>
                    </a:lnTo>
                    <a:lnTo>
                      <a:pt x="623" y="868"/>
                    </a:lnTo>
                    <a:lnTo>
                      <a:pt x="626" y="868"/>
                    </a:lnTo>
                    <a:lnTo>
                      <a:pt x="627" y="866"/>
                    </a:lnTo>
                    <a:lnTo>
                      <a:pt x="628" y="866"/>
                    </a:lnTo>
                    <a:lnTo>
                      <a:pt x="628" y="864"/>
                    </a:lnTo>
                    <a:lnTo>
                      <a:pt x="630" y="864"/>
                    </a:lnTo>
                    <a:lnTo>
                      <a:pt x="631" y="863"/>
                    </a:lnTo>
                    <a:lnTo>
                      <a:pt x="634" y="862"/>
                    </a:lnTo>
                    <a:lnTo>
                      <a:pt x="636" y="864"/>
                    </a:lnTo>
                    <a:lnTo>
                      <a:pt x="637" y="862"/>
                    </a:lnTo>
                    <a:lnTo>
                      <a:pt x="639" y="862"/>
                    </a:lnTo>
                    <a:lnTo>
                      <a:pt x="639" y="865"/>
                    </a:lnTo>
                    <a:lnTo>
                      <a:pt x="642" y="868"/>
                    </a:lnTo>
                    <a:lnTo>
                      <a:pt x="642" y="869"/>
                    </a:lnTo>
                    <a:lnTo>
                      <a:pt x="639" y="870"/>
                    </a:lnTo>
                    <a:lnTo>
                      <a:pt x="639" y="872"/>
                    </a:lnTo>
                    <a:lnTo>
                      <a:pt x="638" y="873"/>
                    </a:lnTo>
                    <a:lnTo>
                      <a:pt x="638" y="874"/>
                    </a:lnTo>
                    <a:lnTo>
                      <a:pt x="636" y="875"/>
                    </a:lnTo>
                    <a:lnTo>
                      <a:pt x="636" y="876"/>
                    </a:lnTo>
                    <a:lnTo>
                      <a:pt x="638" y="876"/>
                    </a:lnTo>
                    <a:lnTo>
                      <a:pt x="639" y="875"/>
                    </a:lnTo>
                    <a:lnTo>
                      <a:pt x="643" y="876"/>
                    </a:lnTo>
                    <a:lnTo>
                      <a:pt x="644" y="878"/>
                    </a:lnTo>
                    <a:lnTo>
                      <a:pt x="646" y="879"/>
                    </a:lnTo>
                    <a:lnTo>
                      <a:pt x="647" y="881"/>
                    </a:lnTo>
                    <a:lnTo>
                      <a:pt x="648" y="883"/>
                    </a:lnTo>
                    <a:lnTo>
                      <a:pt x="649" y="883"/>
                    </a:lnTo>
                    <a:lnTo>
                      <a:pt x="653" y="883"/>
                    </a:lnTo>
                    <a:lnTo>
                      <a:pt x="653" y="885"/>
                    </a:lnTo>
                    <a:lnTo>
                      <a:pt x="655" y="885"/>
                    </a:lnTo>
                    <a:lnTo>
                      <a:pt x="656" y="887"/>
                    </a:lnTo>
                    <a:lnTo>
                      <a:pt x="657" y="887"/>
                    </a:lnTo>
                    <a:lnTo>
                      <a:pt x="658" y="890"/>
                    </a:lnTo>
                    <a:lnTo>
                      <a:pt x="659" y="890"/>
                    </a:lnTo>
                    <a:lnTo>
                      <a:pt x="660" y="891"/>
                    </a:lnTo>
                    <a:lnTo>
                      <a:pt x="661" y="896"/>
                    </a:lnTo>
                    <a:lnTo>
                      <a:pt x="662" y="897"/>
                    </a:lnTo>
                    <a:lnTo>
                      <a:pt x="662" y="901"/>
                    </a:lnTo>
                    <a:lnTo>
                      <a:pt x="664" y="903"/>
                    </a:lnTo>
                    <a:lnTo>
                      <a:pt x="667" y="908"/>
                    </a:lnTo>
                    <a:lnTo>
                      <a:pt x="667" y="912"/>
                    </a:lnTo>
                    <a:lnTo>
                      <a:pt x="667" y="914"/>
                    </a:lnTo>
                    <a:lnTo>
                      <a:pt x="667" y="916"/>
                    </a:lnTo>
                    <a:lnTo>
                      <a:pt x="668" y="916"/>
                    </a:lnTo>
                    <a:lnTo>
                      <a:pt x="667" y="918"/>
                    </a:lnTo>
                    <a:lnTo>
                      <a:pt x="667" y="919"/>
                    </a:lnTo>
                    <a:lnTo>
                      <a:pt x="668" y="921"/>
                    </a:lnTo>
                    <a:lnTo>
                      <a:pt x="669" y="922"/>
                    </a:lnTo>
                    <a:lnTo>
                      <a:pt x="672" y="923"/>
                    </a:lnTo>
                    <a:lnTo>
                      <a:pt x="673" y="923"/>
                    </a:lnTo>
                    <a:lnTo>
                      <a:pt x="674" y="923"/>
                    </a:lnTo>
                    <a:lnTo>
                      <a:pt x="675" y="923"/>
                    </a:lnTo>
                    <a:lnTo>
                      <a:pt x="678" y="923"/>
                    </a:lnTo>
                    <a:lnTo>
                      <a:pt x="679" y="922"/>
                    </a:lnTo>
                    <a:lnTo>
                      <a:pt x="679" y="922"/>
                    </a:lnTo>
                    <a:lnTo>
                      <a:pt x="680" y="921"/>
                    </a:lnTo>
                    <a:lnTo>
                      <a:pt x="681" y="921"/>
                    </a:lnTo>
                    <a:lnTo>
                      <a:pt x="682" y="922"/>
                    </a:lnTo>
                    <a:lnTo>
                      <a:pt x="683" y="922"/>
                    </a:lnTo>
                    <a:lnTo>
                      <a:pt x="683" y="923"/>
                    </a:lnTo>
                    <a:lnTo>
                      <a:pt x="683" y="923"/>
                    </a:lnTo>
                    <a:lnTo>
                      <a:pt x="685" y="925"/>
                    </a:lnTo>
                    <a:lnTo>
                      <a:pt x="687" y="925"/>
                    </a:lnTo>
                    <a:lnTo>
                      <a:pt x="686" y="924"/>
                    </a:lnTo>
                    <a:lnTo>
                      <a:pt x="687" y="924"/>
                    </a:lnTo>
                    <a:lnTo>
                      <a:pt x="688" y="924"/>
                    </a:lnTo>
                    <a:lnTo>
                      <a:pt x="689" y="927"/>
                    </a:lnTo>
                    <a:lnTo>
                      <a:pt x="690" y="927"/>
                    </a:lnTo>
                    <a:lnTo>
                      <a:pt x="690" y="928"/>
                    </a:lnTo>
                    <a:lnTo>
                      <a:pt x="691" y="929"/>
                    </a:lnTo>
                    <a:lnTo>
                      <a:pt x="692" y="932"/>
                    </a:lnTo>
                    <a:lnTo>
                      <a:pt x="694" y="933"/>
                    </a:lnTo>
                    <a:lnTo>
                      <a:pt x="694" y="934"/>
                    </a:lnTo>
                    <a:lnTo>
                      <a:pt x="695" y="936"/>
                    </a:lnTo>
                    <a:lnTo>
                      <a:pt x="696" y="938"/>
                    </a:lnTo>
                    <a:lnTo>
                      <a:pt x="696" y="940"/>
                    </a:lnTo>
                    <a:lnTo>
                      <a:pt x="696" y="940"/>
                    </a:lnTo>
                    <a:lnTo>
                      <a:pt x="696" y="941"/>
                    </a:lnTo>
                    <a:lnTo>
                      <a:pt x="697" y="943"/>
                    </a:lnTo>
                    <a:lnTo>
                      <a:pt x="698" y="947"/>
                    </a:lnTo>
                    <a:lnTo>
                      <a:pt x="700" y="950"/>
                    </a:lnTo>
                    <a:lnTo>
                      <a:pt x="701" y="950"/>
                    </a:lnTo>
                    <a:lnTo>
                      <a:pt x="701" y="952"/>
                    </a:lnTo>
                    <a:lnTo>
                      <a:pt x="702" y="952"/>
                    </a:lnTo>
                    <a:lnTo>
                      <a:pt x="705" y="954"/>
                    </a:lnTo>
                    <a:lnTo>
                      <a:pt x="705" y="957"/>
                    </a:lnTo>
                    <a:lnTo>
                      <a:pt x="705" y="957"/>
                    </a:lnTo>
                    <a:lnTo>
                      <a:pt x="705" y="960"/>
                    </a:lnTo>
                    <a:lnTo>
                      <a:pt x="706" y="960"/>
                    </a:lnTo>
                    <a:lnTo>
                      <a:pt x="706" y="963"/>
                    </a:lnTo>
                    <a:lnTo>
                      <a:pt x="707" y="964"/>
                    </a:lnTo>
                    <a:lnTo>
                      <a:pt x="712" y="964"/>
                    </a:lnTo>
                    <a:lnTo>
                      <a:pt x="712" y="963"/>
                    </a:lnTo>
                    <a:lnTo>
                      <a:pt x="714" y="963"/>
                    </a:lnTo>
                    <a:lnTo>
                      <a:pt x="712" y="965"/>
                    </a:lnTo>
                    <a:lnTo>
                      <a:pt x="712" y="967"/>
                    </a:lnTo>
                    <a:lnTo>
                      <a:pt x="711" y="968"/>
                    </a:lnTo>
                    <a:lnTo>
                      <a:pt x="712" y="969"/>
                    </a:lnTo>
                    <a:lnTo>
                      <a:pt x="711" y="970"/>
                    </a:lnTo>
                    <a:lnTo>
                      <a:pt x="711" y="970"/>
                    </a:lnTo>
                    <a:lnTo>
                      <a:pt x="710" y="971"/>
                    </a:lnTo>
                    <a:lnTo>
                      <a:pt x="710" y="972"/>
                    </a:lnTo>
                    <a:lnTo>
                      <a:pt x="710" y="973"/>
                    </a:lnTo>
                    <a:lnTo>
                      <a:pt x="710" y="977"/>
                    </a:lnTo>
                    <a:lnTo>
                      <a:pt x="709" y="980"/>
                    </a:lnTo>
                    <a:lnTo>
                      <a:pt x="709" y="981"/>
                    </a:lnTo>
                    <a:lnTo>
                      <a:pt x="711" y="984"/>
                    </a:lnTo>
                    <a:lnTo>
                      <a:pt x="711" y="988"/>
                    </a:lnTo>
                    <a:lnTo>
                      <a:pt x="710" y="989"/>
                    </a:lnTo>
                    <a:lnTo>
                      <a:pt x="710" y="990"/>
                    </a:lnTo>
                    <a:lnTo>
                      <a:pt x="711" y="991"/>
                    </a:lnTo>
                    <a:lnTo>
                      <a:pt x="711" y="992"/>
                    </a:lnTo>
                    <a:lnTo>
                      <a:pt x="713" y="997"/>
                    </a:lnTo>
                    <a:lnTo>
                      <a:pt x="713" y="1000"/>
                    </a:lnTo>
                    <a:lnTo>
                      <a:pt x="712" y="1001"/>
                    </a:lnTo>
                    <a:lnTo>
                      <a:pt x="711" y="1001"/>
                    </a:lnTo>
                    <a:lnTo>
                      <a:pt x="711" y="1003"/>
                    </a:lnTo>
                    <a:lnTo>
                      <a:pt x="711" y="1010"/>
                    </a:lnTo>
                    <a:lnTo>
                      <a:pt x="712" y="1010"/>
                    </a:lnTo>
                    <a:lnTo>
                      <a:pt x="712" y="1012"/>
                    </a:lnTo>
                    <a:lnTo>
                      <a:pt x="712" y="1012"/>
                    </a:lnTo>
                    <a:lnTo>
                      <a:pt x="712" y="1014"/>
                    </a:lnTo>
                    <a:lnTo>
                      <a:pt x="712" y="1018"/>
                    </a:lnTo>
                    <a:lnTo>
                      <a:pt x="711" y="1019"/>
                    </a:lnTo>
                    <a:lnTo>
                      <a:pt x="711" y="1024"/>
                    </a:lnTo>
                    <a:lnTo>
                      <a:pt x="711" y="1028"/>
                    </a:lnTo>
                    <a:lnTo>
                      <a:pt x="710" y="1031"/>
                    </a:lnTo>
                    <a:lnTo>
                      <a:pt x="710" y="1032"/>
                    </a:lnTo>
                    <a:lnTo>
                      <a:pt x="710" y="1032"/>
                    </a:lnTo>
                    <a:lnTo>
                      <a:pt x="709" y="1035"/>
                    </a:lnTo>
                    <a:lnTo>
                      <a:pt x="709" y="1037"/>
                    </a:lnTo>
                    <a:lnTo>
                      <a:pt x="710" y="1038"/>
                    </a:lnTo>
                    <a:lnTo>
                      <a:pt x="711" y="1041"/>
                    </a:lnTo>
                    <a:lnTo>
                      <a:pt x="711" y="1043"/>
                    </a:lnTo>
                    <a:lnTo>
                      <a:pt x="712" y="1044"/>
                    </a:lnTo>
                    <a:lnTo>
                      <a:pt x="712" y="1050"/>
                    </a:lnTo>
                    <a:lnTo>
                      <a:pt x="713" y="1050"/>
                    </a:lnTo>
                    <a:lnTo>
                      <a:pt x="712" y="1053"/>
                    </a:lnTo>
                    <a:lnTo>
                      <a:pt x="714" y="1058"/>
                    </a:lnTo>
                    <a:lnTo>
                      <a:pt x="714" y="1060"/>
                    </a:lnTo>
                    <a:lnTo>
                      <a:pt x="714" y="1061"/>
                    </a:lnTo>
                    <a:lnTo>
                      <a:pt x="714" y="1064"/>
                    </a:lnTo>
                    <a:lnTo>
                      <a:pt x="714" y="1068"/>
                    </a:lnTo>
                    <a:lnTo>
                      <a:pt x="713" y="1068"/>
                    </a:lnTo>
                    <a:lnTo>
                      <a:pt x="712" y="1070"/>
                    </a:lnTo>
                    <a:lnTo>
                      <a:pt x="712" y="1075"/>
                    </a:lnTo>
                    <a:lnTo>
                      <a:pt x="712" y="1076"/>
                    </a:lnTo>
                    <a:lnTo>
                      <a:pt x="712" y="1076"/>
                    </a:lnTo>
                    <a:lnTo>
                      <a:pt x="711" y="1080"/>
                    </a:lnTo>
                    <a:lnTo>
                      <a:pt x="710" y="1087"/>
                    </a:lnTo>
                    <a:lnTo>
                      <a:pt x="710" y="1095"/>
                    </a:lnTo>
                    <a:lnTo>
                      <a:pt x="709" y="1096"/>
                    </a:lnTo>
                    <a:lnTo>
                      <a:pt x="707" y="1099"/>
                    </a:lnTo>
                    <a:lnTo>
                      <a:pt x="706" y="1099"/>
                    </a:lnTo>
                    <a:lnTo>
                      <a:pt x="706" y="1100"/>
                    </a:lnTo>
                    <a:lnTo>
                      <a:pt x="701" y="1101"/>
                    </a:lnTo>
                    <a:lnTo>
                      <a:pt x="701" y="1102"/>
                    </a:lnTo>
                    <a:lnTo>
                      <a:pt x="699" y="1103"/>
                    </a:lnTo>
                    <a:lnTo>
                      <a:pt x="698" y="1106"/>
                    </a:lnTo>
                    <a:lnTo>
                      <a:pt x="697" y="1106"/>
                    </a:lnTo>
                    <a:lnTo>
                      <a:pt x="696" y="1108"/>
                    </a:lnTo>
                    <a:lnTo>
                      <a:pt x="695" y="1108"/>
                    </a:lnTo>
                    <a:lnTo>
                      <a:pt x="692" y="1106"/>
                    </a:lnTo>
                    <a:lnTo>
                      <a:pt x="692" y="1106"/>
                    </a:lnTo>
                    <a:lnTo>
                      <a:pt x="690" y="1106"/>
                    </a:lnTo>
                    <a:lnTo>
                      <a:pt x="689" y="1106"/>
                    </a:lnTo>
                    <a:lnTo>
                      <a:pt x="690" y="1108"/>
                    </a:lnTo>
                    <a:lnTo>
                      <a:pt x="689" y="1108"/>
                    </a:lnTo>
                    <a:lnTo>
                      <a:pt x="689" y="1111"/>
                    </a:lnTo>
                    <a:lnTo>
                      <a:pt x="689" y="1111"/>
                    </a:lnTo>
                    <a:lnTo>
                      <a:pt x="688" y="1111"/>
                    </a:lnTo>
                    <a:lnTo>
                      <a:pt x="686" y="1109"/>
                    </a:lnTo>
                    <a:lnTo>
                      <a:pt x="685" y="1110"/>
                    </a:lnTo>
                    <a:lnTo>
                      <a:pt x="685" y="1111"/>
                    </a:lnTo>
                    <a:lnTo>
                      <a:pt x="684" y="1111"/>
                    </a:lnTo>
                    <a:lnTo>
                      <a:pt x="684" y="1113"/>
                    </a:lnTo>
                    <a:lnTo>
                      <a:pt x="686" y="1115"/>
                    </a:lnTo>
                    <a:lnTo>
                      <a:pt x="686" y="1116"/>
                    </a:lnTo>
                    <a:lnTo>
                      <a:pt x="685" y="1117"/>
                    </a:lnTo>
                    <a:lnTo>
                      <a:pt x="685" y="1118"/>
                    </a:lnTo>
                    <a:lnTo>
                      <a:pt x="684" y="1118"/>
                    </a:lnTo>
                    <a:lnTo>
                      <a:pt x="684" y="1121"/>
                    </a:lnTo>
                    <a:lnTo>
                      <a:pt x="683" y="1121"/>
                    </a:lnTo>
                    <a:lnTo>
                      <a:pt x="683" y="1121"/>
                    </a:lnTo>
                    <a:lnTo>
                      <a:pt x="683" y="1122"/>
                    </a:lnTo>
                    <a:lnTo>
                      <a:pt x="685" y="1122"/>
                    </a:lnTo>
                    <a:lnTo>
                      <a:pt x="688" y="1120"/>
                    </a:lnTo>
                    <a:lnTo>
                      <a:pt x="688" y="1120"/>
                    </a:lnTo>
                    <a:lnTo>
                      <a:pt x="690" y="1119"/>
                    </a:lnTo>
                    <a:lnTo>
                      <a:pt x="690" y="1118"/>
                    </a:lnTo>
                    <a:lnTo>
                      <a:pt x="689" y="1118"/>
                    </a:lnTo>
                    <a:lnTo>
                      <a:pt x="688" y="1117"/>
                    </a:lnTo>
                    <a:lnTo>
                      <a:pt x="691" y="1116"/>
                    </a:lnTo>
                    <a:lnTo>
                      <a:pt x="691" y="1113"/>
                    </a:lnTo>
                    <a:lnTo>
                      <a:pt x="691" y="1113"/>
                    </a:lnTo>
                    <a:lnTo>
                      <a:pt x="691" y="1113"/>
                    </a:lnTo>
                    <a:lnTo>
                      <a:pt x="691" y="1111"/>
                    </a:lnTo>
                    <a:lnTo>
                      <a:pt x="693" y="1112"/>
                    </a:lnTo>
                    <a:lnTo>
                      <a:pt x="693" y="1113"/>
                    </a:lnTo>
                    <a:lnTo>
                      <a:pt x="695" y="1115"/>
                    </a:lnTo>
                    <a:lnTo>
                      <a:pt x="696" y="1115"/>
                    </a:lnTo>
                    <a:lnTo>
                      <a:pt x="697" y="1115"/>
                    </a:lnTo>
                    <a:lnTo>
                      <a:pt x="699" y="1112"/>
                    </a:lnTo>
                    <a:lnTo>
                      <a:pt x="701" y="1112"/>
                    </a:lnTo>
                    <a:lnTo>
                      <a:pt x="702" y="1112"/>
                    </a:lnTo>
                    <a:lnTo>
                      <a:pt x="706" y="1112"/>
                    </a:lnTo>
                    <a:lnTo>
                      <a:pt x="706" y="1112"/>
                    </a:lnTo>
                    <a:lnTo>
                      <a:pt x="711" y="1112"/>
                    </a:lnTo>
                    <a:lnTo>
                      <a:pt x="713" y="1113"/>
                    </a:lnTo>
                    <a:lnTo>
                      <a:pt x="713" y="1114"/>
                    </a:lnTo>
                    <a:lnTo>
                      <a:pt x="714" y="1115"/>
                    </a:lnTo>
                    <a:lnTo>
                      <a:pt x="715" y="1117"/>
                    </a:lnTo>
                    <a:lnTo>
                      <a:pt x="716" y="1118"/>
                    </a:lnTo>
                    <a:lnTo>
                      <a:pt x="717" y="1120"/>
                    </a:lnTo>
                    <a:lnTo>
                      <a:pt x="719" y="1122"/>
                    </a:lnTo>
                    <a:lnTo>
                      <a:pt x="719" y="1123"/>
                    </a:lnTo>
                    <a:lnTo>
                      <a:pt x="720" y="1124"/>
                    </a:lnTo>
                    <a:lnTo>
                      <a:pt x="720" y="1128"/>
                    </a:lnTo>
                    <a:lnTo>
                      <a:pt x="719" y="1128"/>
                    </a:lnTo>
                    <a:lnTo>
                      <a:pt x="718" y="1131"/>
                    </a:lnTo>
                    <a:lnTo>
                      <a:pt x="716" y="1133"/>
                    </a:lnTo>
                    <a:lnTo>
                      <a:pt x="716" y="1134"/>
                    </a:lnTo>
                    <a:lnTo>
                      <a:pt x="715" y="1139"/>
                    </a:lnTo>
                    <a:lnTo>
                      <a:pt x="714" y="1141"/>
                    </a:lnTo>
                    <a:lnTo>
                      <a:pt x="710" y="1141"/>
                    </a:lnTo>
                    <a:lnTo>
                      <a:pt x="709" y="1142"/>
                    </a:lnTo>
                    <a:lnTo>
                      <a:pt x="712" y="1145"/>
                    </a:lnTo>
                    <a:lnTo>
                      <a:pt x="712" y="1147"/>
                    </a:lnTo>
                    <a:lnTo>
                      <a:pt x="714" y="1147"/>
                    </a:lnTo>
                    <a:lnTo>
                      <a:pt x="713" y="1148"/>
                    </a:lnTo>
                    <a:lnTo>
                      <a:pt x="713" y="1150"/>
                    </a:lnTo>
                    <a:lnTo>
                      <a:pt x="716" y="1151"/>
                    </a:lnTo>
                    <a:lnTo>
                      <a:pt x="717" y="1153"/>
                    </a:lnTo>
                    <a:lnTo>
                      <a:pt x="717" y="1154"/>
                    </a:lnTo>
                    <a:lnTo>
                      <a:pt x="719" y="1155"/>
                    </a:lnTo>
                    <a:lnTo>
                      <a:pt x="719" y="1156"/>
                    </a:lnTo>
                    <a:lnTo>
                      <a:pt x="719" y="1159"/>
                    </a:lnTo>
                    <a:lnTo>
                      <a:pt x="721" y="1162"/>
                    </a:lnTo>
                    <a:lnTo>
                      <a:pt x="722" y="1164"/>
                    </a:lnTo>
                    <a:lnTo>
                      <a:pt x="722" y="1165"/>
                    </a:lnTo>
                    <a:lnTo>
                      <a:pt x="723" y="1166"/>
                    </a:lnTo>
                    <a:lnTo>
                      <a:pt x="725" y="1168"/>
                    </a:lnTo>
                    <a:lnTo>
                      <a:pt x="726" y="1168"/>
                    </a:lnTo>
                    <a:lnTo>
                      <a:pt x="728" y="1168"/>
                    </a:lnTo>
                    <a:lnTo>
                      <a:pt x="728" y="1167"/>
                    </a:lnTo>
                    <a:lnTo>
                      <a:pt x="728" y="1165"/>
                    </a:lnTo>
                    <a:lnTo>
                      <a:pt x="728" y="1164"/>
                    </a:lnTo>
                    <a:lnTo>
                      <a:pt x="728" y="1163"/>
                    </a:lnTo>
                    <a:lnTo>
                      <a:pt x="728" y="1162"/>
                    </a:lnTo>
                    <a:lnTo>
                      <a:pt x="731" y="1166"/>
                    </a:lnTo>
                    <a:lnTo>
                      <a:pt x="731" y="1166"/>
                    </a:lnTo>
                    <a:lnTo>
                      <a:pt x="732" y="1167"/>
                    </a:lnTo>
                    <a:lnTo>
                      <a:pt x="732" y="1168"/>
                    </a:lnTo>
                    <a:lnTo>
                      <a:pt x="731" y="1168"/>
                    </a:lnTo>
                    <a:lnTo>
                      <a:pt x="729" y="1168"/>
                    </a:lnTo>
                    <a:lnTo>
                      <a:pt x="729" y="1169"/>
                    </a:lnTo>
                    <a:lnTo>
                      <a:pt x="728" y="1169"/>
                    </a:lnTo>
                    <a:lnTo>
                      <a:pt x="727" y="1171"/>
                    </a:lnTo>
                    <a:lnTo>
                      <a:pt x="728" y="1173"/>
                    </a:lnTo>
                    <a:lnTo>
                      <a:pt x="727" y="1173"/>
                    </a:lnTo>
                    <a:lnTo>
                      <a:pt x="727" y="1174"/>
                    </a:lnTo>
                    <a:lnTo>
                      <a:pt x="727" y="1175"/>
                    </a:lnTo>
                    <a:lnTo>
                      <a:pt x="727" y="1176"/>
                    </a:lnTo>
                    <a:lnTo>
                      <a:pt x="727" y="1176"/>
                    </a:lnTo>
                    <a:lnTo>
                      <a:pt x="727" y="1177"/>
                    </a:lnTo>
                    <a:lnTo>
                      <a:pt x="729" y="1178"/>
                    </a:lnTo>
                    <a:lnTo>
                      <a:pt x="731" y="1180"/>
                    </a:lnTo>
                    <a:lnTo>
                      <a:pt x="730" y="1183"/>
                    </a:lnTo>
                    <a:lnTo>
                      <a:pt x="728" y="1185"/>
                    </a:lnTo>
                    <a:lnTo>
                      <a:pt x="727" y="1185"/>
                    </a:lnTo>
                    <a:lnTo>
                      <a:pt x="727" y="1184"/>
                    </a:lnTo>
                    <a:lnTo>
                      <a:pt x="725" y="1184"/>
                    </a:lnTo>
                    <a:lnTo>
                      <a:pt x="725" y="1184"/>
                    </a:lnTo>
                    <a:lnTo>
                      <a:pt x="723" y="1185"/>
                    </a:lnTo>
                    <a:lnTo>
                      <a:pt x="720" y="1185"/>
                    </a:lnTo>
                    <a:lnTo>
                      <a:pt x="720" y="1186"/>
                    </a:lnTo>
                    <a:lnTo>
                      <a:pt x="718" y="1186"/>
                    </a:lnTo>
                    <a:lnTo>
                      <a:pt x="716" y="1186"/>
                    </a:lnTo>
                    <a:lnTo>
                      <a:pt x="714" y="1189"/>
                    </a:lnTo>
                    <a:lnTo>
                      <a:pt x="712" y="1190"/>
                    </a:lnTo>
                    <a:lnTo>
                      <a:pt x="711" y="1191"/>
                    </a:lnTo>
                    <a:lnTo>
                      <a:pt x="710" y="1192"/>
                    </a:lnTo>
                    <a:lnTo>
                      <a:pt x="709" y="1194"/>
                    </a:lnTo>
                    <a:lnTo>
                      <a:pt x="707" y="1194"/>
                    </a:lnTo>
                    <a:lnTo>
                      <a:pt x="707" y="1195"/>
                    </a:lnTo>
                    <a:lnTo>
                      <a:pt x="704" y="1199"/>
                    </a:lnTo>
                    <a:lnTo>
                      <a:pt x="703" y="1199"/>
                    </a:lnTo>
                    <a:lnTo>
                      <a:pt x="703" y="1201"/>
                    </a:lnTo>
                    <a:lnTo>
                      <a:pt x="704" y="1201"/>
                    </a:lnTo>
                    <a:lnTo>
                      <a:pt x="706" y="1200"/>
                    </a:lnTo>
                    <a:lnTo>
                      <a:pt x="707" y="1200"/>
                    </a:lnTo>
                    <a:lnTo>
                      <a:pt x="709" y="1198"/>
                    </a:lnTo>
                    <a:lnTo>
                      <a:pt x="709" y="1197"/>
                    </a:lnTo>
                    <a:lnTo>
                      <a:pt x="711" y="1195"/>
                    </a:lnTo>
                    <a:lnTo>
                      <a:pt x="712" y="1194"/>
                    </a:lnTo>
                    <a:lnTo>
                      <a:pt x="714" y="1194"/>
                    </a:lnTo>
                    <a:lnTo>
                      <a:pt x="716" y="1191"/>
                    </a:lnTo>
                    <a:lnTo>
                      <a:pt x="722" y="1189"/>
                    </a:lnTo>
                    <a:lnTo>
                      <a:pt x="724" y="1189"/>
                    </a:lnTo>
                    <a:lnTo>
                      <a:pt x="728" y="1188"/>
                    </a:lnTo>
                    <a:lnTo>
                      <a:pt x="731" y="1189"/>
                    </a:lnTo>
                    <a:lnTo>
                      <a:pt x="734" y="1189"/>
                    </a:lnTo>
                    <a:lnTo>
                      <a:pt x="735" y="1190"/>
                    </a:lnTo>
                    <a:lnTo>
                      <a:pt x="737" y="1191"/>
                    </a:lnTo>
                    <a:lnTo>
                      <a:pt x="741" y="1190"/>
                    </a:lnTo>
                    <a:lnTo>
                      <a:pt x="742" y="1189"/>
                    </a:lnTo>
                    <a:lnTo>
                      <a:pt x="744" y="1188"/>
                    </a:lnTo>
                    <a:lnTo>
                      <a:pt x="753" y="1189"/>
                    </a:lnTo>
                    <a:lnTo>
                      <a:pt x="753" y="1191"/>
                    </a:lnTo>
                    <a:lnTo>
                      <a:pt x="754" y="1192"/>
                    </a:lnTo>
                    <a:lnTo>
                      <a:pt x="754" y="1194"/>
                    </a:lnTo>
                    <a:lnTo>
                      <a:pt x="753" y="1195"/>
                    </a:lnTo>
                    <a:lnTo>
                      <a:pt x="754" y="1200"/>
                    </a:lnTo>
                    <a:lnTo>
                      <a:pt x="753" y="1200"/>
                    </a:lnTo>
                    <a:lnTo>
                      <a:pt x="753" y="1202"/>
                    </a:lnTo>
                    <a:lnTo>
                      <a:pt x="754" y="1202"/>
                    </a:lnTo>
                    <a:lnTo>
                      <a:pt x="756" y="1202"/>
                    </a:lnTo>
                    <a:lnTo>
                      <a:pt x="756" y="1203"/>
                    </a:lnTo>
                    <a:lnTo>
                      <a:pt x="757" y="1204"/>
                    </a:lnTo>
                    <a:lnTo>
                      <a:pt x="757" y="1206"/>
                    </a:lnTo>
                    <a:lnTo>
                      <a:pt x="754" y="1209"/>
                    </a:lnTo>
                    <a:lnTo>
                      <a:pt x="751" y="1212"/>
                    </a:lnTo>
                    <a:lnTo>
                      <a:pt x="748" y="1213"/>
                    </a:lnTo>
                    <a:lnTo>
                      <a:pt x="747" y="1215"/>
                    </a:lnTo>
                    <a:lnTo>
                      <a:pt x="744" y="1216"/>
                    </a:lnTo>
                    <a:lnTo>
                      <a:pt x="745" y="1216"/>
                    </a:lnTo>
                    <a:lnTo>
                      <a:pt x="744" y="1217"/>
                    </a:lnTo>
                    <a:lnTo>
                      <a:pt x="743" y="1217"/>
                    </a:lnTo>
                    <a:lnTo>
                      <a:pt x="743" y="1217"/>
                    </a:lnTo>
                    <a:lnTo>
                      <a:pt x="742" y="1218"/>
                    </a:lnTo>
                    <a:lnTo>
                      <a:pt x="740" y="1219"/>
                    </a:lnTo>
                    <a:lnTo>
                      <a:pt x="740" y="1221"/>
                    </a:lnTo>
                    <a:lnTo>
                      <a:pt x="739" y="1221"/>
                    </a:lnTo>
                    <a:lnTo>
                      <a:pt x="739" y="1223"/>
                    </a:lnTo>
                    <a:lnTo>
                      <a:pt x="741" y="1225"/>
                    </a:lnTo>
                    <a:lnTo>
                      <a:pt x="742" y="1227"/>
                    </a:lnTo>
                    <a:lnTo>
                      <a:pt x="744" y="1227"/>
                    </a:lnTo>
                    <a:lnTo>
                      <a:pt x="746" y="1224"/>
                    </a:lnTo>
                    <a:lnTo>
                      <a:pt x="748" y="1222"/>
                    </a:lnTo>
                    <a:lnTo>
                      <a:pt x="748" y="1222"/>
                    </a:lnTo>
                    <a:lnTo>
                      <a:pt x="751" y="1220"/>
                    </a:lnTo>
                    <a:lnTo>
                      <a:pt x="753" y="1218"/>
                    </a:lnTo>
                    <a:lnTo>
                      <a:pt x="754" y="1218"/>
                    </a:lnTo>
                    <a:lnTo>
                      <a:pt x="755" y="1218"/>
                    </a:lnTo>
                    <a:lnTo>
                      <a:pt x="756" y="1219"/>
                    </a:lnTo>
                    <a:lnTo>
                      <a:pt x="758" y="1216"/>
                    </a:lnTo>
                    <a:lnTo>
                      <a:pt x="759" y="1216"/>
                    </a:lnTo>
                    <a:lnTo>
                      <a:pt x="759" y="1214"/>
                    </a:lnTo>
                    <a:lnTo>
                      <a:pt x="760" y="1214"/>
                    </a:lnTo>
                    <a:lnTo>
                      <a:pt x="761" y="1212"/>
                    </a:lnTo>
                    <a:lnTo>
                      <a:pt x="763" y="1212"/>
                    </a:lnTo>
                    <a:lnTo>
                      <a:pt x="765" y="1210"/>
                    </a:lnTo>
                    <a:lnTo>
                      <a:pt x="767" y="1210"/>
                    </a:lnTo>
                    <a:lnTo>
                      <a:pt x="770" y="1212"/>
                    </a:lnTo>
                    <a:lnTo>
                      <a:pt x="770" y="1212"/>
                    </a:lnTo>
                    <a:lnTo>
                      <a:pt x="771" y="1213"/>
                    </a:lnTo>
                    <a:lnTo>
                      <a:pt x="770" y="1213"/>
                    </a:lnTo>
                    <a:lnTo>
                      <a:pt x="771" y="1213"/>
                    </a:lnTo>
                    <a:lnTo>
                      <a:pt x="771" y="1215"/>
                    </a:lnTo>
                    <a:lnTo>
                      <a:pt x="774" y="1216"/>
                    </a:lnTo>
                    <a:lnTo>
                      <a:pt x="775" y="1220"/>
                    </a:lnTo>
                    <a:lnTo>
                      <a:pt x="777" y="1220"/>
                    </a:lnTo>
                    <a:lnTo>
                      <a:pt x="777" y="1222"/>
                    </a:lnTo>
                    <a:lnTo>
                      <a:pt x="779" y="1223"/>
                    </a:lnTo>
                    <a:lnTo>
                      <a:pt x="779" y="1224"/>
                    </a:lnTo>
                    <a:lnTo>
                      <a:pt x="784" y="1223"/>
                    </a:lnTo>
                    <a:lnTo>
                      <a:pt x="786" y="1225"/>
                    </a:lnTo>
                    <a:lnTo>
                      <a:pt x="787" y="1227"/>
                    </a:lnTo>
                    <a:lnTo>
                      <a:pt x="788" y="1225"/>
                    </a:lnTo>
                    <a:lnTo>
                      <a:pt x="790" y="1225"/>
                    </a:lnTo>
                    <a:lnTo>
                      <a:pt x="795" y="1227"/>
                    </a:lnTo>
                    <a:lnTo>
                      <a:pt x="795" y="1228"/>
                    </a:lnTo>
                    <a:lnTo>
                      <a:pt x="798" y="1228"/>
                    </a:lnTo>
                    <a:lnTo>
                      <a:pt x="799" y="1230"/>
                    </a:lnTo>
                    <a:lnTo>
                      <a:pt x="804" y="1232"/>
                    </a:lnTo>
                    <a:lnTo>
                      <a:pt x="804" y="1233"/>
                    </a:lnTo>
                    <a:lnTo>
                      <a:pt x="806" y="1232"/>
                    </a:lnTo>
                    <a:lnTo>
                      <a:pt x="806" y="1231"/>
                    </a:lnTo>
                    <a:lnTo>
                      <a:pt x="806" y="1230"/>
                    </a:lnTo>
                    <a:lnTo>
                      <a:pt x="808" y="1230"/>
                    </a:lnTo>
                    <a:lnTo>
                      <a:pt x="808" y="1231"/>
                    </a:lnTo>
                    <a:lnTo>
                      <a:pt x="809" y="1231"/>
                    </a:lnTo>
                    <a:lnTo>
                      <a:pt x="809" y="1230"/>
                    </a:lnTo>
                    <a:lnTo>
                      <a:pt x="810" y="1230"/>
                    </a:lnTo>
                    <a:lnTo>
                      <a:pt x="812" y="1231"/>
                    </a:lnTo>
                    <a:lnTo>
                      <a:pt x="814" y="1231"/>
                    </a:lnTo>
                    <a:lnTo>
                      <a:pt x="818" y="1236"/>
                    </a:lnTo>
                    <a:lnTo>
                      <a:pt x="821" y="1238"/>
                    </a:lnTo>
                    <a:lnTo>
                      <a:pt x="821" y="1239"/>
                    </a:lnTo>
                    <a:lnTo>
                      <a:pt x="820" y="1241"/>
                    </a:lnTo>
                    <a:lnTo>
                      <a:pt x="820" y="1243"/>
                    </a:lnTo>
                    <a:lnTo>
                      <a:pt x="821" y="1244"/>
                    </a:lnTo>
                    <a:lnTo>
                      <a:pt x="820" y="1244"/>
                    </a:lnTo>
                    <a:lnTo>
                      <a:pt x="819" y="1245"/>
                    </a:lnTo>
                    <a:lnTo>
                      <a:pt x="819" y="1247"/>
                    </a:lnTo>
                    <a:lnTo>
                      <a:pt x="818" y="1247"/>
                    </a:lnTo>
                    <a:lnTo>
                      <a:pt x="819" y="1248"/>
                    </a:lnTo>
                    <a:lnTo>
                      <a:pt x="823" y="1248"/>
                    </a:lnTo>
                    <a:lnTo>
                      <a:pt x="825" y="1249"/>
                    </a:lnTo>
                    <a:lnTo>
                      <a:pt x="829" y="1249"/>
                    </a:lnTo>
                    <a:lnTo>
                      <a:pt x="830" y="1247"/>
                    </a:lnTo>
                    <a:lnTo>
                      <a:pt x="832" y="1248"/>
                    </a:lnTo>
                    <a:lnTo>
                      <a:pt x="832" y="1249"/>
                    </a:lnTo>
                    <a:lnTo>
                      <a:pt x="833" y="1249"/>
                    </a:lnTo>
                    <a:lnTo>
                      <a:pt x="834" y="1248"/>
                    </a:lnTo>
                    <a:lnTo>
                      <a:pt x="833" y="1247"/>
                    </a:lnTo>
                    <a:lnTo>
                      <a:pt x="833" y="1246"/>
                    </a:lnTo>
                    <a:lnTo>
                      <a:pt x="835" y="1246"/>
                    </a:lnTo>
                    <a:lnTo>
                      <a:pt x="836" y="1244"/>
                    </a:lnTo>
                    <a:lnTo>
                      <a:pt x="838" y="1242"/>
                    </a:lnTo>
                    <a:lnTo>
                      <a:pt x="839" y="1242"/>
                    </a:lnTo>
                    <a:lnTo>
                      <a:pt x="841" y="1241"/>
                    </a:lnTo>
                    <a:lnTo>
                      <a:pt x="843" y="1239"/>
                    </a:lnTo>
                    <a:lnTo>
                      <a:pt x="845" y="1237"/>
                    </a:lnTo>
                    <a:lnTo>
                      <a:pt x="846" y="1237"/>
                    </a:lnTo>
                    <a:lnTo>
                      <a:pt x="849" y="1234"/>
                    </a:lnTo>
                    <a:lnTo>
                      <a:pt x="851" y="1235"/>
                    </a:lnTo>
                    <a:lnTo>
                      <a:pt x="851" y="1236"/>
                    </a:lnTo>
                    <a:lnTo>
                      <a:pt x="849" y="1237"/>
                    </a:lnTo>
                    <a:lnTo>
                      <a:pt x="850" y="1238"/>
                    </a:lnTo>
                    <a:lnTo>
                      <a:pt x="852" y="1238"/>
                    </a:lnTo>
                    <a:lnTo>
                      <a:pt x="852" y="1238"/>
                    </a:lnTo>
                    <a:lnTo>
                      <a:pt x="849" y="1241"/>
                    </a:lnTo>
                    <a:lnTo>
                      <a:pt x="848" y="1242"/>
                    </a:lnTo>
                    <a:lnTo>
                      <a:pt x="848" y="1242"/>
                    </a:lnTo>
                    <a:lnTo>
                      <a:pt x="852" y="1241"/>
                    </a:lnTo>
                    <a:lnTo>
                      <a:pt x="853" y="1239"/>
                    </a:lnTo>
                    <a:lnTo>
                      <a:pt x="856" y="1237"/>
                    </a:lnTo>
                    <a:lnTo>
                      <a:pt x="859" y="1234"/>
                    </a:lnTo>
                    <a:lnTo>
                      <a:pt x="863" y="1234"/>
                    </a:lnTo>
                    <a:lnTo>
                      <a:pt x="863" y="1236"/>
                    </a:lnTo>
                    <a:lnTo>
                      <a:pt x="864" y="1236"/>
                    </a:lnTo>
                    <a:lnTo>
                      <a:pt x="865" y="1234"/>
                    </a:lnTo>
                    <a:lnTo>
                      <a:pt x="867" y="1234"/>
                    </a:lnTo>
                    <a:lnTo>
                      <a:pt x="869" y="1232"/>
                    </a:lnTo>
                    <a:lnTo>
                      <a:pt x="871" y="1231"/>
                    </a:lnTo>
                    <a:lnTo>
                      <a:pt x="871" y="1230"/>
                    </a:lnTo>
                    <a:lnTo>
                      <a:pt x="873" y="1230"/>
                    </a:lnTo>
                    <a:lnTo>
                      <a:pt x="874" y="1228"/>
                    </a:lnTo>
                    <a:lnTo>
                      <a:pt x="876" y="1227"/>
                    </a:lnTo>
                    <a:lnTo>
                      <a:pt x="877" y="1227"/>
                    </a:lnTo>
                    <a:lnTo>
                      <a:pt x="879" y="1224"/>
                    </a:lnTo>
                    <a:lnTo>
                      <a:pt x="881" y="1224"/>
                    </a:lnTo>
                    <a:lnTo>
                      <a:pt x="882" y="1223"/>
                    </a:lnTo>
                    <a:lnTo>
                      <a:pt x="885" y="1222"/>
                    </a:lnTo>
                    <a:lnTo>
                      <a:pt x="886" y="1222"/>
                    </a:lnTo>
                    <a:lnTo>
                      <a:pt x="887" y="1223"/>
                    </a:lnTo>
                    <a:lnTo>
                      <a:pt x="890" y="1222"/>
                    </a:lnTo>
                    <a:lnTo>
                      <a:pt x="890" y="1221"/>
                    </a:lnTo>
                    <a:lnTo>
                      <a:pt x="891" y="1221"/>
                    </a:lnTo>
                    <a:lnTo>
                      <a:pt x="892" y="1221"/>
                    </a:lnTo>
                    <a:lnTo>
                      <a:pt x="893" y="1222"/>
                    </a:lnTo>
                    <a:lnTo>
                      <a:pt x="896" y="1221"/>
                    </a:lnTo>
                    <a:lnTo>
                      <a:pt x="898" y="1221"/>
                    </a:lnTo>
                    <a:lnTo>
                      <a:pt x="899" y="1222"/>
                    </a:lnTo>
                    <a:lnTo>
                      <a:pt x="900" y="1222"/>
                    </a:lnTo>
                    <a:lnTo>
                      <a:pt x="903" y="1222"/>
                    </a:lnTo>
                    <a:lnTo>
                      <a:pt x="905" y="1221"/>
                    </a:lnTo>
                    <a:lnTo>
                      <a:pt x="906" y="1222"/>
                    </a:lnTo>
                    <a:lnTo>
                      <a:pt x="908" y="1223"/>
                    </a:lnTo>
                    <a:lnTo>
                      <a:pt x="909" y="1225"/>
                    </a:lnTo>
                    <a:lnTo>
                      <a:pt x="909" y="1225"/>
                    </a:lnTo>
                    <a:lnTo>
                      <a:pt x="910" y="1223"/>
                    </a:lnTo>
                    <a:lnTo>
                      <a:pt x="911" y="1223"/>
                    </a:lnTo>
                    <a:lnTo>
                      <a:pt x="911" y="1225"/>
                    </a:lnTo>
                    <a:lnTo>
                      <a:pt x="909" y="1226"/>
                    </a:lnTo>
                    <a:lnTo>
                      <a:pt x="909" y="1227"/>
                    </a:lnTo>
                    <a:lnTo>
                      <a:pt x="906" y="1228"/>
                    </a:lnTo>
                    <a:lnTo>
                      <a:pt x="905" y="1229"/>
                    </a:lnTo>
                    <a:lnTo>
                      <a:pt x="903" y="1230"/>
                    </a:lnTo>
                    <a:lnTo>
                      <a:pt x="902" y="1230"/>
                    </a:lnTo>
                    <a:lnTo>
                      <a:pt x="901" y="1231"/>
                    </a:lnTo>
                    <a:lnTo>
                      <a:pt x="901" y="1233"/>
                    </a:lnTo>
                    <a:lnTo>
                      <a:pt x="909" y="1232"/>
                    </a:lnTo>
                    <a:lnTo>
                      <a:pt x="910" y="1231"/>
                    </a:lnTo>
                    <a:lnTo>
                      <a:pt x="914" y="1231"/>
                    </a:lnTo>
                    <a:lnTo>
                      <a:pt x="915" y="1230"/>
                    </a:lnTo>
                    <a:lnTo>
                      <a:pt x="918" y="1231"/>
                    </a:lnTo>
                    <a:lnTo>
                      <a:pt x="919" y="1230"/>
                    </a:lnTo>
                    <a:lnTo>
                      <a:pt x="922" y="1231"/>
                    </a:lnTo>
                    <a:lnTo>
                      <a:pt x="922" y="1230"/>
                    </a:lnTo>
                    <a:lnTo>
                      <a:pt x="923" y="1230"/>
                    </a:lnTo>
                    <a:lnTo>
                      <a:pt x="927" y="1230"/>
                    </a:lnTo>
                    <a:lnTo>
                      <a:pt x="930" y="1229"/>
                    </a:lnTo>
                    <a:lnTo>
                      <a:pt x="933" y="1230"/>
                    </a:lnTo>
                    <a:lnTo>
                      <a:pt x="934" y="1229"/>
                    </a:lnTo>
                    <a:lnTo>
                      <a:pt x="935" y="1229"/>
                    </a:lnTo>
                    <a:lnTo>
                      <a:pt x="934" y="1231"/>
                    </a:lnTo>
                    <a:lnTo>
                      <a:pt x="936" y="1232"/>
                    </a:lnTo>
                    <a:lnTo>
                      <a:pt x="936" y="1234"/>
                    </a:lnTo>
                    <a:lnTo>
                      <a:pt x="939" y="1235"/>
                    </a:lnTo>
                    <a:lnTo>
                      <a:pt x="940" y="1235"/>
                    </a:lnTo>
                    <a:lnTo>
                      <a:pt x="940" y="1237"/>
                    </a:lnTo>
                    <a:lnTo>
                      <a:pt x="941" y="1238"/>
                    </a:lnTo>
                    <a:lnTo>
                      <a:pt x="940" y="1240"/>
                    </a:lnTo>
                    <a:lnTo>
                      <a:pt x="940" y="1242"/>
                    </a:lnTo>
                    <a:lnTo>
                      <a:pt x="939" y="1242"/>
                    </a:lnTo>
                    <a:lnTo>
                      <a:pt x="939" y="1243"/>
                    </a:lnTo>
                    <a:lnTo>
                      <a:pt x="937" y="1244"/>
                    </a:lnTo>
                    <a:lnTo>
                      <a:pt x="937" y="1245"/>
                    </a:lnTo>
                    <a:lnTo>
                      <a:pt x="935" y="1247"/>
                    </a:lnTo>
                    <a:lnTo>
                      <a:pt x="934" y="1249"/>
                    </a:lnTo>
                    <a:lnTo>
                      <a:pt x="932" y="1251"/>
                    </a:lnTo>
                    <a:lnTo>
                      <a:pt x="932" y="1252"/>
                    </a:lnTo>
                    <a:lnTo>
                      <a:pt x="931" y="1253"/>
                    </a:lnTo>
                    <a:lnTo>
                      <a:pt x="931" y="1256"/>
                    </a:lnTo>
                    <a:lnTo>
                      <a:pt x="932" y="1257"/>
                    </a:lnTo>
                    <a:lnTo>
                      <a:pt x="932" y="1257"/>
                    </a:lnTo>
                    <a:lnTo>
                      <a:pt x="932" y="1259"/>
                    </a:lnTo>
                    <a:lnTo>
                      <a:pt x="934" y="1260"/>
                    </a:lnTo>
                    <a:lnTo>
                      <a:pt x="934" y="1262"/>
                    </a:lnTo>
                    <a:lnTo>
                      <a:pt x="932" y="1265"/>
                    </a:lnTo>
                    <a:lnTo>
                      <a:pt x="932" y="1266"/>
                    </a:lnTo>
                    <a:lnTo>
                      <a:pt x="932" y="1267"/>
                    </a:lnTo>
                    <a:lnTo>
                      <a:pt x="931" y="1268"/>
                    </a:lnTo>
                    <a:lnTo>
                      <a:pt x="931" y="1272"/>
                    </a:lnTo>
                    <a:lnTo>
                      <a:pt x="931" y="1272"/>
                    </a:lnTo>
                    <a:lnTo>
                      <a:pt x="930" y="1275"/>
                    </a:lnTo>
                    <a:lnTo>
                      <a:pt x="929" y="1276"/>
                    </a:lnTo>
                    <a:lnTo>
                      <a:pt x="929" y="1277"/>
                    </a:lnTo>
                    <a:lnTo>
                      <a:pt x="926" y="1279"/>
                    </a:lnTo>
                    <a:lnTo>
                      <a:pt x="925" y="1280"/>
                    </a:lnTo>
                    <a:lnTo>
                      <a:pt x="924" y="1281"/>
                    </a:lnTo>
                    <a:lnTo>
                      <a:pt x="923" y="1282"/>
                    </a:lnTo>
                    <a:lnTo>
                      <a:pt x="922" y="1283"/>
                    </a:lnTo>
                    <a:lnTo>
                      <a:pt x="920" y="1284"/>
                    </a:lnTo>
                    <a:lnTo>
                      <a:pt x="919" y="1284"/>
                    </a:lnTo>
                    <a:lnTo>
                      <a:pt x="919" y="1286"/>
                    </a:lnTo>
                    <a:lnTo>
                      <a:pt x="918" y="1287"/>
                    </a:lnTo>
                    <a:lnTo>
                      <a:pt x="918" y="1288"/>
                    </a:lnTo>
                    <a:lnTo>
                      <a:pt x="916" y="1289"/>
                    </a:lnTo>
                    <a:lnTo>
                      <a:pt x="915" y="1290"/>
                    </a:lnTo>
                    <a:lnTo>
                      <a:pt x="912" y="1291"/>
                    </a:lnTo>
                    <a:lnTo>
                      <a:pt x="912" y="1293"/>
                    </a:lnTo>
                    <a:lnTo>
                      <a:pt x="911" y="1293"/>
                    </a:lnTo>
                    <a:lnTo>
                      <a:pt x="911" y="1294"/>
                    </a:lnTo>
                    <a:lnTo>
                      <a:pt x="909" y="1295"/>
                    </a:lnTo>
                    <a:lnTo>
                      <a:pt x="908" y="1296"/>
                    </a:lnTo>
                    <a:lnTo>
                      <a:pt x="906" y="1297"/>
                    </a:lnTo>
                    <a:lnTo>
                      <a:pt x="905" y="1298"/>
                    </a:lnTo>
                    <a:lnTo>
                      <a:pt x="901" y="1299"/>
                    </a:lnTo>
                    <a:lnTo>
                      <a:pt x="899" y="1300"/>
                    </a:lnTo>
                    <a:lnTo>
                      <a:pt x="896" y="1300"/>
                    </a:lnTo>
                    <a:lnTo>
                      <a:pt x="894" y="1301"/>
                    </a:lnTo>
                    <a:lnTo>
                      <a:pt x="893" y="1303"/>
                    </a:lnTo>
                    <a:lnTo>
                      <a:pt x="890" y="1304"/>
                    </a:lnTo>
                    <a:lnTo>
                      <a:pt x="888" y="1306"/>
                    </a:lnTo>
                    <a:lnTo>
                      <a:pt x="887" y="1307"/>
                    </a:lnTo>
                    <a:lnTo>
                      <a:pt x="882" y="1307"/>
                    </a:lnTo>
                    <a:lnTo>
                      <a:pt x="881" y="1309"/>
                    </a:lnTo>
                    <a:lnTo>
                      <a:pt x="879" y="1309"/>
                    </a:lnTo>
                    <a:lnTo>
                      <a:pt x="878" y="1310"/>
                    </a:lnTo>
                    <a:lnTo>
                      <a:pt x="878" y="1310"/>
                    </a:lnTo>
                    <a:lnTo>
                      <a:pt x="878" y="1310"/>
                    </a:lnTo>
                    <a:lnTo>
                      <a:pt x="876" y="1309"/>
                    </a:lnTo>
                    <a:lnTo>
                      <a:pt x="875" y="1309"/>
                    </a:lnTo>
                    <a:lnTo>
                      <a:pt x="875" y="1307"/>
                    </a:lnTo>
                    <a:lnTo>
                      <a:pt x="873" y="1306"/>
                    </a:lnTo>
                    <a:lnTo>
                      <a:pt x="873" y="1306"/>
                    </a:lnTo>
                    <a:lnTo>
                      <a:pt x="872" y="1304"/>
                    </a:lnTo>
                    <a:lnTo>
                      <a:pt x="870" y="1304"/>
                    </a:lnTo>
                    <a:lnTo>
                      <a:pt x="869" y="1302"/>
                    </a:lnTo>
                    <a:lnTo>
                      <a:pt x="868" y="1302"/>
                    </a:lnTo>
                    <a:lnTo>
                      <a:pt x="867" y="1303"/>
                    </a:lnTo>
                    <a:lnTo>
                      <a:pt x="867" y="1305"/>
                    </a:lnTo>
                    <a:lnTo>
                      <a:pt x="868" y="1307"/>
                    </a:lnTo>
                    <a:lnTo>
                      <a:pt x="868" y="1309"/>
                    </a:lnTo>
                    <a:lnTo>
                      <a:pt x="869" y="1310"/>
                    </a:lnTo>
                    <a:lnTo>
                      <a:pt x="870" y="1312"/>
                    </a:lnTo>
                    <a:lnTo>
                      <a:pt x="871" y="1314"/>
                    </a:lnTo>
                    <a:lnTo>
                      <a:pt x="872" y="1314"/>
                    </a:lnTo>
                    <a:lnTo>
                      <a:pt x="872" y="1315"/>
                    </a:lnTo>
                    <a:lnTo>
                      <a:pt x="870" y="1316"/>
                    </a:lnTo>
                    <a:lnTo>
                      <a:pt x="870" y="1318"/>
                    </a:lnTo>
                    <a:lnTo>
                      <a:pt x="872" y="1319"/>
                    </a:lnTo>
                    <a:lnTo>
                      <a:pt x="870" y="1319"/>
                    </a:lnTo>
                    <a:lnTo>
                      <a:pt x="871" y="1321"/>
                    </a:lnTo>
                    <a:lnTo>
                      <a:pt x="868" y="1325"/>
                    </a:lnTo>
                    <a:lnTo>
                      <a:pt x="868" y="1326"/>
                    </a:lnTo>
                    <a:lnTo>
                      <a:pt x="871" y="1326"/>
                    </a:lnTo>
                    <a:lnTo>
                      <a:pt x="871" y="1327"/>
                    </a:lnTo>
                    <a:lnTo>
                      <a:pt x="869" y="1330"/>
                    </a:lnTo>
                    <a:lnTo>
                      <a:pt x="870" y="1330"/>
                    </a:lnTo>
                    <a:lnTo>
                      <a:pt x="873" y="1329"/>
                    </a:lnTo>
                    <a:lnTo>
                      <a:pt x="873" y="1326"/>
                    </a:lnTo>
                    <a:lnTo>
                      <a:pt x="873" y="1323"/>
                    </a:lnTo>
                    <a:lnTo>
                      <a:pt x="875" y="1323"/>
                    </a:lnTo>
                    <a:lnTo>
                      <a:pt x="876" y="1323"/>
                    </a:lnTo>
                    <a:lnTo>
                      <a:pt x="878" y="1323"/>
                    </a:lnTo>
                    <a:lnTo>
                      <a:pt x="878" y="1323"/>
                    </a:lnTo>
                    <a:lnTo>
                      <a:pt x="878" y="1323"/>
                    </a:lnTo>
                    <a:lnTo>
                      <a:pt x="878" y="1327"/>
                    </a:lnTo>
                    <a:lnTo>
                      <a:pt x="878" y="1328"/>
                    </a:lnTo>
                    <a:lnTo>
                      <a:pt x="879" y="1328"/>
                    </a:lnTo>
                    <a:lnTo>
                      <a:pt x="879" y="1330"/>
                    </a:lnTo>
                    <a:lnTo>
                      <a:pt x="878" y="1330"/>
                    </a:lnTo>
                    <a:lnTo>
                      <a:pt x="877" y="1330"/>
                    </a:lnTo>
                    <a:lnTo>
                      <a:pt x="877" y="1330"/>
                    </a:lnTo>
                    <a:lnTo>
                      <a:pt x="877" y="1328"/>
                    </a:lnTo>
                    <a:lnTo>
                      <a:pt x="874" y="1328"/>
                    </a:lnTo>
                    <a:lnTo>
                      <a:pt x="875" y="1329"/>
                    </a:lnTo>
                    <a:lnTo>
                      <a:pt x="874" y="1330"/>
                    </a:lnTo>
                    <a:lnTo>
                      <a:pt x="875" y="1331"/>
                    </a:lnTo>
                    <a:lnTo>
                      <a:pt x="875" y="1332"/>
                    </a:lnTo>
                    <a:lnTo>
                      <a:pt x="876" y="1332"/>
                    </a:lnTo>
                    <a:lnTo>
                      <a:pt x="875" y="1333"/>
                    </a:lnTo>
                    <a:lnTo>
                      <a:pt x="873" y="1335"/>
                    </a:lnTo>
                    <a:lnTo>
                      <a:pt x="869" y="1335"/>
                    </a:lnTo>
                    <a:lnTo>
                      <a:pt x="868" y="1333"/>
                    </a:lnTo>
                    <a:lnTo>
                      <a:pt x="867" y="1334"/>
                    </a:lnTo>
                    <a:lnTo>
                      <a:pt x="867" y="1336"/>
                    </a:lnTo>
                    <a:lnTo>
                      <a:pt x="868" y="1336"/>
                    </a:lnTo>
                    <a:lnTo>
                      <a:pt x="867" y="1337"/>
                    </a:lnTo>
                    <a:lnTo>
                      <a:pt x="867" y="1338"/>
                    </a:lnTo>
                    <a:lnTo>
                      <a:pt x="871" y="1338"/>
                    </a:lnTo>
                    <a:lnTo>
                      <a:pt x="870" y="1339"/>
                    </a:lnTo>
                    <a:lnTo>
                      <a:pt x="871" y="1340"/>
                    </a:lnTo>
                    <a:lnTo>
                      <a:pt x="870" y="1342"/>
                    </a:lnTo>
                    <a:lnTo>
                      <a:pt x="868" y="1343"/>
                    </a:lnTo>
                    <a:lnTo>
                      <a:pt x="868" y="1348"/>
                    </a:lnTo>
                    <a:lnTo>
                      <a:pt x="867" y="1348"/>
                    </a:lnTo>
                    <a:lnTo>
                      <a:pt x="866" y="1348"/>
                    </a:lnTo>
                    <a:lnTo>
                      <a:pt x="863" y="1348"/>
                    </a:lnTo>
                    <a:lnTo>
                      <a:pt x="863" y="1353"/>
                    </a:lnTo>
                    <a:lnTo>
                      <a:pt x="861" y="1355"/>
                    </a:lnTo>
                    <a:lnTo>
                      <a:pt x="860" y="1355"/>
                    </a:lnTo>
                    <a:lnTo>
                      <a:pt x="859" y="1356"/>
                    </a:lnTo>
                    <a:lnTo>
                      <a:pt x="857" y="1358"/>
                    </a:lnTo>
                    <a:lnTo>
                      <a:pt x="855" y="1358"/>
                    </a:lnTo>
                    <a:lnTo>
                      <a:pt x="854" y="1358"/>
                    </a:lnTo>
                    <a:lnTo>
                      <a:pt x="852" y="1358"/>
                    </a:lnTo>
                    <a:lnTo>
                      <a:pt x="851" y="1356"/>
                    </a:lnTo>
                    <a:lnTo>
                      <a:pt x="847" y="1356"/>
                    </a:lnTo>
                    <a:lnTo>
                      <a:pt x="847" y="1355"/>
                    </a:lnTo>
                    <a:lnTo>
                      <a:pt x="846" y="1355"/>
                    </a:lnTo>
                    <a:lnTo>
                      <a:pt x="844" y="1357"/>
                    </a:lnTo>
                    <a:lnTo>
                      <a:pt x="844" y="1358"/>
                    </a:lnTo>
                    <a:lnTo>
                      <a:pt x="845" y="1358"/>
                    </a:lnTo>
                    <a:lnTo>
                      <a:pt x="845" y="1359"/>
                    </a:lnTo>
                    <a:lnTo>
                      <a:pt x="845" y="1362"/>
                    </a:lnTo>
                    <a:lnTo>
                      <a:pt x="843" y="1362"/>
                    </a:lnTo>
                    <a:lnTo>
                      <a:pt x="842" y="1362"/>
                    </a:lnTo>
                    <a:lnTo>
                      <a:pt x="842" y="1363"/>
                    </a:lnTo>
                    <a:lnTo>
                      <a:pt x="841" y="1364"/>
                    </a:lnTo>
                    <a:lnTo>
                      <a:pt x="842" y="1366"/>
                    </a:lnTo>
                    <a:lnTo>
                      <a:pt x="841" y="1367"/>
                    </a:lnTo>
                    <a:lnTo>
                      <a:pt x="840" y="1369"/>
                    </a:lnTo>
                    <a:lnTo>
                      <a:pt x="839" y="1370"/>
                    </a:lnTo>
                    <a:lnTo>
                      <a:pt x="839" y="1372"/>
                    </a:lnTo>
                    <a:lnTo>
                      <a:pt x="838" y="1372"/>
                    </a:lnTo>
                    <a:lnTo>
                      <a:pt x="837" y="1376"/>
                    </a:lnTo>
                    <a:lnTo>
                      <a:pt x="835" y="1377"/>
                    </a:lnTo>
                    <a:lnTo>
                      <a:pt x="835" y="1378"/>
                    </a:lnTo>
                    <a:lnTo>
                      <a:pt x="832" y="1378"/>
                    </a:lnTo>
                    <a:lnTo>
                      <a:pt x="830" y="1378"/>
                    </a:lnTo>
                    <a:lnTo>
                      <a:pt x="830" y="1380"/>
                    </a:lnTo>
                    <a:lnTo>
                      <a:pt x="830" y="1383"/>
                    </a:lnTo>
                    <a:lnTo>
                      <a:pt x="829" y="1385"/>
                    </a:lnTo>
                    <a:lnTo>
                      <a:pt x="828" y="1385"/>
                    </a:lnTo>
                    <a:lnTo>
                      <a:pt x="827" y="1387"/>
                    </a:lnTo>
                    <a:lnTo>
                      <a:pt x="827" y="1387"/>
                    </a:lnTo>
                    <a:lnTo>
                      <a:pt x="826" y="1388"/>
                    </a:lnTo>
                    <a:lnTo>
                      <a:pt x="825" y="1389"/>
                    </a:lnTo>
                    <a:lnTo>
                      <a:pt x="825" y="1392"/>
                    </a:lnTo>
                    <a:lnTo>
                      <a:pt x="827" y="1392"/>
                    </a:lnTo>
                    <a:lnTo>
                      <a:pt x="826" y="1394"/>
                    </a:lnTo>
                    <a:lnTo>
                      <a:pt x="827" y="1394"/>
                    </a:lnTo>
                    <a:lnTo>
                      <a:pt x="827" y="1396"/>
                    </a:lnTo>
                    <a:lnTo>
                      <a:pt x="825" y="1396"/>
                    </a:lnTo>
                    <a:lnTo>
                      <a:pt x="824" y="1394"/>
                    </a:lnTo>
                    <a:lnTo>
                      <a:pt x="822" y="1394"/>
                    </a:lnTo>
                    <a:lnTo>
                      <a:pt x="823" y="1394"/>
                    </a:lnTo>
                    <a:lnTo>
                      <a:pt x="822" y="1395"/>
                    </a:lnTo>
                    <a:lnTo>
                      <a:pt x="822" y="1396"/>
                    </a:lnTo>
                    <a:lnTo>
                      <a:pt x="824" y="1396"/>
                    </a:lnTo>
                    <a:lnTo>
                      <a:pt x="824" y="1398"/>
                    </a:lnTo>
                    <a:lnTo>
                      <a:pt x="824" y="1399"/>
                    </a:lnTo>
                    <a:lnTo>
                      <a:pt x="824" y="1399"/>
                    </a:lnTo>
                    <a:lnTo>
                      <a:pt x="822" y="1400"/>
                    </a:lnTo>
                    <a:lnTo>
                      <a:pt x="822" y="1399"/>
                    </a:lnTo>
                    <a:lnTo>
                      <a:pt x="821" y="1399"/>
                    </a:lnTo>
                    <a:lnTo>
                      <a:pt x="820" y="1400"/>
                    </a:lnTo>
                    <a:lnTo>
                      <a:pt x="819" y="1401"/>
                    </a:lnTo>
                    <a:lnTo>
                      <a:pt x="819" y="1402"/>
                    </a:lnTo>
                    <a:lnTo>
                      <a:pt x="816" y="1403"/>
                    </a:lnTo>
                    <a:lnTo>
                      <a:pt x="815" y="1404"/>
                    </a:lnTo>
                    <a:lnTo>
                      <a:pt x="815" y="1405"/>
                    </a:lnTo>
                    <a:lnTo>
                      <a:pt x="814" y="1406"/>
                    </a:lnTo>
                    <a:lnTo>
                      <a:pt x="814" y="1408"/>
                    </a:lnTo>
                    <a:lnTo>
                      <a:pt x="813" y="1410"/>
                    </a:lnTo>
                    <a:lnTo>
                      <a:pt x="813" y="1411"/>
                    </a:lnTo>
                    <a:lnTo>
                      <a:pt x="812" y="1411"/>
                    </a:lnTo>
                    <a:lnTo>
                      <a:pt x="811" y="1412"/>
                    </a:lnTo>
                    <a:lnTo>
                      <a:pt x="809" y="1411"/>
                    </a:lnTo>
                    <a:lnTo>
                      <a:pt x="809" y="1413"/>
                    </a:lnTo>
                    <a:lnTo>
                      <a:pt x="808" y="1412"/>
                    </a:lnTo>
                    <a:lnTo>
                      <a:pt x="808" y="1413"/>
                    </a:lnTo>
                    <a:lnTo>
                      <a:pt x="805" y="1415"/>
                    </a:lnTo>
                    <a:lnTo>
                      <a:pt x="802" y="1415"/>
                    </a:lnTo>
                    <a:lnTo>
                      <a:pt x="801" y="1417"/>
                    </a:lnTo>
                    <a:lnTo>
                      <a:pt x="800" y="1417"/>
                    </a:lnTo>
                    <a:lnTo>
                      <a:pt x="799" y="1417"/>
                    </a:lnTo>
                    <a:lnTo>
                      <a:pt x="798" y="1418"/>
                    </a:lnTo>
                    <a:lnTo>
                      <a:pt x="797" y="1420"/>
                    </a:lnTo>
                    <a:lnTo>
                      <a:pt x="795" y="1421"/>
                    </a:lnTo>
                    <a:lnTo>
                      <a:pt x="796" y="1422"/>
                    </a:lnTo>
                    <a:lnTo>
                      <a:pt x="795" y="1424"/>
                    </a:lnTo>
                    <a:lnTo>
                      <a:pt x="793" y="1424"/>
                    </a:lnTo>
                    <a:lnTo>
                      <a:pt x="792" y="1423"/>
                    </a:lnTo>
                    <a:lnTo>
                      <a:pt x="792" y="1421"/>
                    </a:lnTo>
                    <a:lnTo>
                      <a:pt x="791" y="1421"/>
                    </a:lnTo>
                    <a:lnTo>
                      <a:pt x="789" y="1421"/>
                    </a:lnTo>
                    <a:lnTo>
                      <a:pt x="788" y="1422"/>
                    </a:lnTo>
                    <a:lnTo>
                      <a:pt x="788" y="1422"/>
                    </a:lnTo>
                    <a:lnTo>
                      <a:pt x="786" y="1422"/>
                    </a:lnTo>
                    <a:lnTo>
                      <a:pt x="784" y="1424"/>
                    </a:lnTo>
                    <a:lnTo>
                      <a:pt x="784" y="1423"/>
                    </a:lnTo>
                    <a:lnTo>
                      <a:pt x="783" y="1423"/>
                    </a:lnTo>
                    <a:lnTo>
                      <a:pt x="783" y="1424"/>
                    </a:lnTo>
                    <a:lnTo>
                      <a:pt x="782" y="1425"/>
                    </a:lnTo>
                    <a:lnTo>
                      <a:pt x="781" y="1427"/>
                    </a:lnTo>
                    <a:lnTo>
                      <a:pt x="778" y="1427"/>
                    </a:lnTo>
                    <a:lnTo>
                      <a:pt x="777" y="1430"/>
                    </a:lnTo>
                    <a:lnTo>
                      <a:pt x="775" y="1430"/>
                    </a:lnTo>
                    <a:lnTo>
                      <a:pt x="774" y="1426"/>
                    </a:lnTo>
                    <a:lnTo>
                      <a:pt x="772" y="1426"/>
                    </a:lnTo>
                    <a:lnTo>
                      <a:pt x="771" y="1427"/>
                    </a:lnTo>
                    <a:lnTo>
                      <a:pt x="772" y="1428"/>
                    </a:lnTo>
                    <a:lnTo>
                      <a:pt x="770" y="1428"/>
                    </a:lnTo>
                    <a:lnTo>
                      <a:pt x="769" y="1430"/>
                    </a:lnTo>
                    <a:lnTo>
                      <a:pt x="769" y="1430"/>
                    </a:lnTo>
                    <a:lnTo>
                      <a:pt x="769" y="1431"/>
                    </a:lnTo>
                    <a:lnTo>
                      <a:pt x="769" y="1432"/>
                    </a:lnTo>
                    <a:lnTo>
                      <a:pt x="768" y="1431"/>
                    </a:lnTo>
                    <a:lnTo>
                      <a:pt x="767" y="1430"/>
                    </a:lnTo>
                    <a:lnTo>
                      <a:pt x="767" y="1430"/>
                    </a:lnTo>
                    <a:lnTo>
                      <a:pt x="766" y="1431"/>
                    </a:lnTo>
                    <a:lnTo>
                      <a:pt x="766" y="1430"/>
                    </a:lnTo>
                    <a:lnTo>
                      <a:pt x="767" y="1428"/>
                    </a:lnTo>
                    <a:lnTo>
                      <a:pt x="767" y="1427"/>
                    </a:lnTo>
                    <a:lnTo>
                      <a:pt x="765" y="1426"/>
                    </a:lnTo>
                    <a:lnTo>
                      <a:pt x="765" y="1425"/>
                    </a:lnTo>
                    <a:lnTo>
                      <a:pt x="767" y="1425"/>
                    </a:lnTo>
                    <a:lnTo>
                      <a:pt x="765" y="1423"/>
                    </a:lnTo>
                    <a:lnTo>
                      <a:pt x="766" y="1422"/>
                    </a:lnTo>
                    <a:lnTo>
                      <a:pt x="766" y="1421"/>
                    </a:lnTo>
                    <a:lnTo>
                      <a:pt x="767" y="1421"/>
                    </a:lnTo>
                    <a:lnTo>
                      <a:pt x="765" y="1420"/>
                    </a:lnTo>
                    <a:lnTo>
                      <a:pt x="764" y="1416"/>
                    </a:lnTo>
                    <a:lnTo>
                      <a:pt x="762" y="1417"/>
                    </a:lnTo>
                    <a:lnTo>
                      <a:pt x="761" y="1416"/>
                    </a:lnTo>
                    <a:lnTo>
                      <a:pt x="761" y="1414"/>
                    </a:lnTo>
                    <a:lnTo>
                      <a:pt x="762" y="1414"/>
                    </a:lnTo>
                    <a:lnTo>
                      <a:pt x="762" y="1413"/>
                    </a:lnTo>
                    <a:lnTo>
                      <a:pt x="762" y="1412"/>
                    </a:lnTo>
                    <a:lnTo>
                      <a:pt x="762" y="1412"/>
                    </a:lnTo>
                    <a:lnTo>
                      <a:pt x="761" y="1411"/>
                    </a:lnTo>
                    <a:lnTo>
                      <a:pt x="761" y="1409"/>
                    </a:lnTo>
                    <a:lnTo>
                      <a:pt x="759" y="1408"/>
                    </a:lnTo>
                    <a:lnTo>
                      <a:pt x="759" y="1406"/>
                    </a:lnTo>
                    <a:lnTo>
                      <a:pt x="760" y="1405"/>
                    </a:lnTo>
                    <a:lnTo>
                      <a:pt x="760" y="1404"/>
                    </a:lnTo>
                    <a:lnTo>
                      <a:pt x="759" y="1403"/>
                    </a:lnTo>
                    <a:lnTo>
                      <a:pt x="758" y="1399"/>
                    </a:lnTo>
                    <a:lnTo>
                      <a:pt x="760" y="1399"/>
                    </a:lnTo>
                    <a:lnTo>
                      <a:pt x="761" y="1399"/>
                    </a:lnTo>
                    <a:lnTo>
                      <a:pt x="761" y="1396"/>
                    </a:lnTo>
                    <a:lnTo>
                      <a:pt x="761" y="1395"/>
                    </a:lnTo>
                    <a:lnTo>
                      <a:pt x="763" y="1391"/>
                    </a:lnTo>
                    <a:lnTo>
                      <a:pt x="764" y="1390"/>
                    </a:lnTo>
                    <a:lnTo>
                      <a:pt x="764" y="1389"/>
                    </a:lnTo>
                    <a:lnTo>
                      <a:pt x="765" y="1388"/>
                    </a:lnTo>
                    <a:lnTo>
                      <a:pt x="767" y="1388"/>
                    </a:lnTo>
                    <a:lnTo>
                      <a:pt x="768" y="1389"/>
                    </a:lnTo>
                    <a:lnTo>
                      <a:pt x="770" y="1389"/>
                    </a:lnTo>
                    <a:lnTo>
                      <a:pt x="770" y="1388"/>
                    </a:lnTo>
                    <a:lnTo>
                      <a:pt x="769" y="1387"/>
                    </a:lnTo>
                    <a:lnTo>
                      <a:pt x="769" y="1386"/>
                    </a:lnTo>
                    <a:lnTo>
                      <a:pt x="770" y="1387"/>
                    </a:lnTo>
                    <a:lnTo>
                      <a:pt x="770" y="1387"/>
                    </a:lnTo>
                    <a:lnTo>
                      <a:pt x="771" y="1387"/>
                    </a:lnTo>
                    <a:lnTo>
                      <a:pt x="771" y="1388"/>
                    </a:lnTo>
                    <a:lnTo>
                      <a:pt x="772" y="1388"/>
                    </a:lnTo>
                    <a:lnTo>
                      <a:pt x="773" y="1387"/>
                    </a:lnTo>
                    <a:lnTo>
                      <a:pt x="774" y="1387"/>
                    </a:lnTo>
                    <a:lnTo>
                      <a:pt x="773" y="1385"/>
                    </a:lnTo>
                    <a:lnTo>
                      <a:pt x="772" y="1385"/>
                    </a:lnTo>
                    <a:lnTo>
                      <a:pt x="773" y="1383"/>
                    </a:lnTo>
                    <a:lnTo>
                      <a:pt x="773" y="1382"/>
                    </a:lnTo>
                    <a:lnTo>
                      <a:pt x="771" y="1382"/>
                    </a:lnTo>
                    <a:lnTo>
                      <a:pt x="772" y="1380"/>
                    </a:lnTo>
                    <a:lnTo>
                      <a:pt x="772" y="1380"/>
                    </a:lnTo>
                    <a:lnTo>
                      <a:pt x="772" y="1375"/>
                    </a:lnTo>
                    <a:lnTo>
                      <a:pt x="772" y="1375"/>
                    </a:lnTo>
                    <a:lnTo>
                      <a:pt x="772" y="1374"/>
                    </a:lnTo>
                    <a:lnTo>
                      <a:pt x="772" y="1374"/>
                    </a:lnTo>
                    <a:lnTo>
                      <a:pt x="772" y="1373"/>
                    </a:lnTo>
                    <a:lnTo>
                      <a:pt x="773" y="1372"/>
                    </a:lnTo>
                    <a:lnTo>
                      <a:pt x="773" y="1370"/>
                    </a:lnTo>
                    <a:lnTo>
                      <a:pt x="775" y="1368"/>
                    </a:lnTo>
                    <a:lnTo>
                      <a:pt x="775" y="1366"/>
                    </a:lnTo>
                    <a:lnTo>
                      <a:pt x="777" y="1364"/>
                    </a:lnTo>
                    <a:lnTo>
                      <a:pt x="777" y="1362"/>
                    </a:lnTo>
                    <a:lnTo>
                      <a:pt x="776" y="1362"/>
                    </a:lnTo>
                    <a:lnTo>
                      <a:pt x="777" y="1362"/>
                    </a:lnTo>
                    <a:lnTo>
                      <a:pt x="778" y="1361"/>
                    </a:lnTo>
                    <a:lnTo>
                      <a:pt x="782" y="1361"/>
                    </a:lnTo>
                    <a:lnTo>
                      <a:pt x="783" y="1359"/>
                    </a:lnTo>
                    <a:lnTo>
                      <a:pt x="782" y="1358"/>
                    </a:lnTo>
                    <a:lnTo>
                      <a:pt x="783" y="1358"/>
                    </a:lnTo>
                    <a:lnTo>
                      <a:pt x="780" y="1356"/>
                    </a:lnTo>
                    <a:lnTo>
                      <a:pt x="781" y="1354"/>
                    </a:lnTo>
                    <a:lnTo>
                      <a:pt x="780" y="1354"/>
                    </a:lnTo>
                    <a:lnTo>
                      <a:pt x="779" y="1353"/>
                    </a:lnTo>
                    <a:lnTo>
                      <a:pt x="776" y="1354"/>
                    </a:lnTo>
                    <a:lnTo>
                      <a:pt x="776" y="1354"/>
                    </a:lnTo>
                    <a:lnTo>
                      <a:pt x="775" y="1355"/>
                    </a:lnTo>
                    <a:lnTo>
                      <a:pt x="774" y="1355"/>
                    </a:lnTo>
                    <a:lnTo>
                      <a:pt x="774" y="1353"/>
                    </a:lnTo>
                    <a:lnTo>
                      <a:pt x="775" y="1348"/>
                    </a:lnTo>
                    <a:lnTo>
                      <a:pt x="777" y="1347"/>
                    </a:lnTo>
                    <a:lnTo>
                      <a:pt x="777" y="1346"/>
                    </a:lnTo>
                    <a:lnTo>
                      <a:pt x="778" y="1343"/>
                    </a:lnTo>
                    <a:lnTo>
                      <a:pt x="780" y="1342"/>
                    </a:lnTo>
                    <a:lnTo>
                      <a:pt x="780" y="1341"/>
                    </a:lnTo>
                    <a:lnTo>
                      <a:pt x="782" y="1341"/>
                    </a:lnTo>
                    <a:lnTo>
                      <a:pt x="782" y="1341"/>
                    </a:lnTo>
                    <a:lnTo>
                      <a:pt x="783" y="1341"/>
                    </a:lnTo>
                    <a:lnTo>
                      <a:pt x="784" y="1340"/>
                    </a:lnTo>
                    <a:lnTo>
                      <a:pt x="784" y="1340"/>
                    </a:lnTo>
                    <a:lnTo>
                      <a:pt x="785" y="1338"/>
                    </a:lnTo>
                    <a:lnTo>
                      <a:pt x="787" y="1339"/>
                    </a:lnTo>
                    <a:lnTo>
                      <a:pt x="787" y="1340"/>
                    </a:lnTo>
                    <a:lnTo>
                      <a:pt x="788" y="1339"/>
                    </a:lnTo>
                    <a:lnTo>
                      <a:pt x="790" y="1336"/>
                    </a:lnTo>
                    <a:lnTo>
                      <a:pt x="789" y="1336"/>
                    </a:lnTo>
                    <a:lnTo>
                      <a:pt x="787" y="1335"/>
                    </a:lnTo>
                    <a:lnTo>
                      <a:pt x="791" y="1331"/>
                    </a:lnTo>
                    <a:lnTo>
                      <a:pt x="793" y="1331"/>
                    </a:lnTo>
                    <a:lnTo>
                      <a:pt x="793" y="1330"/>
                    </a:lnTo>
                    <a:lnTo>
                      <a:pt x="794" y="1330"/>
                    </a:lnTo>
                    <a:lnTo>
                      <a:pt x="796" y="1328"/>
                    </a:lnTo>
                    <a:lnTo>
                      <a:pt x="798" y="1328"/>
                    </a:lnTo>
                    <a:lnTo>
                      <a:pt x="797" y="1327"/>
                    </a:lnTo>
                    <a:lnTo>
                      <a:pt x="799" y="1328"/>
                    </a:lnTo>
                    <a:lnTo>
                      <a:pt x="799" y="1327"/>
                    </a:lnTo>
                    <a:lnTo>
                      <a:pt x="801" y="1327"/>
                    </a:lnTo>
                    <a:lnTo>
                      <a:pt x="802" y="1326"/>
                    </a:lnTo>
                    <a:lnTo>
                      <a:pt x="803" y="1327"/>
                    </a:lnTo>
                    <a:lnTo>
                      <a:pt x="803" y="1326"/>
                    </a:lnTo>
                    <a:lnTo>
                      <a:pt x="803" y="1324"/>
                    </a:lnTo>
                    <a:lnTo>
                      <a:pt x="804" y="1322"/>
                    </a:lnTo>
                    <a:lnTo>
                      <a:pt x="805" y="1322"/>
                    </a:lnTo>
                    <a:lnTo>
                      <a:pt x="806" y="1320"/>
                    </a:lnTo>
                    <a:lnTo>
                      <a:pt x="807" y="1320"/>
                    </a:lnTo>
                    <a:lnTo>
                      <a:pt x="808" y="1317"/>
                    </a:lnTo>
                    <a:lnTo>
                      <a:pt x="809" y="1316"/>
                    </a:lnTo>
                    <a:lnTo>
                      <a:pt x="809" y="1317"/>
                    </a:lnTo>
                    <a:lnTo>
                      <a:pt x="810" y="1319"/>
                    </a:lnTo>
                    <a:lnTo>
                      <a:pt x="811" y="1316"/>
                    </a:lnTo>
                    <a:lnTo>
                      <a:pt x="814" y="1315"/>
                    </a:lnTo>
                    <a:lnTo>
                      <a:pt x="815" y="1311"/>
                    </a:lnTo>
                    <a:lnTo>
                      <a:pt x="817" y="1311"/>
                    </a:lnTo>
                    <a:lnTo>
                      <a:pt x="818" y="1310"/>
                    </a:lnTo>
                    <a:lnTo>
                      <a:pt x="820" y="1311"/>
                    </a:lnTo>
                    <a:lnTo>
                      <a:pt x="822" y="1311"/>
                    </a:lnTo>
                    <a:lnTo>
                      <a:pt x="824" y="1311"/>
                    </a:lnTo>
                    <a:lnTo>
                      <a:pt x="825" y="1309"/>
                    </a:lnTo>
                    <a:lnTo>
                      <a:pt x="830" y="1310"/>
                    </a:lnTo>
                    <a:lnTo>
                      <a:pt x="830" y="1309"/>
                    </a:lnTo>
                    <a:lnTo>
                      <a:pt x="834" y="1308"/>
                    </a:lnTo>
                    <a:lnTo>
                      <a:pt x="836" y="1306"/>
                    </a:lnTo>
                    <a:lnTo>
                      <a:pt x="837" y="1306"/>
                    </a:lnTo>
                    <a:lnTo>
                      <a:pt x="838" y="1306"/>
                    </a:lnTo>
                    <a:lnTo>
                      <a:pt x="840" y="1304"/>
                    </a:lnTo>
                    <a:lnTo>
                      <a:pt x="843" y="1302"/>
                    </a:lnTo>
                    <a:lnTo>
                      <a:pt x="844" y="1299"/>
                    </a:lnTo>
                    <a:lnTo>
                      <a:pt x="850" y="1296"/>
                    </a:lnTo>
                    <a:lnTo>
                      <a:pt x="851" y="1293"/>
                    </a:lnTo>
                    <a:lnTo>
                      <a:pt x="850" y="1293"/>
                    </a:lnTo>
                    <a:lnTo>
                      <a:pt x="848" y="1295"/>
                    </a:lnTo>
                    <a:lnTo>
                      <a:pt x="847" y="1295"/>
                    </a:lnTo>
                    <a:lnTo>
                      <a:pt x="847" y="1296"/>
                    </a:lnTo>
                    <a:lnTo>
                      <a:pt x="845" y="1296"/>
                    </a:lnTo>
                    <a:lnTo>
                      <a:pt x="846" y="1296"/>
                    </a:lnTo>
                    <a:lnTo>
                      <a:pt x="845" y="1297"/>
                    </a:lnTo>
                    <a:lnTo>
                      <a:pt x="844" y="1299"/>
                    </a:lnTo>
                    <a:lnTo>
                      <a:pt x="843" y="1299"/>
                    </a:lnTo>
                    <a:lnTo>
                      <a:pt x="843" y="1299"/>
                    </a:lnTo>
                    <a:lnTo>
                      <a:pt x="841" y="1299"/>
                    </a:lnTo>
                    <a:lnTo>
                      <a:pt x="841" y="1298"/>
                    </a:lnTo>
                    <a:lnTo>
                      <a:pt x="840" y="1298"/>
                    </a:lnTo>
                    <a:lnTo>
                      <a:pt x="840" y="1299"/>
                    </a:lnTo>
                    <a:lnTo>
                      <a:pt x="837" y="1300"/>
                    </a:lnTo>
                    <a:lnTo>
                      <a:pt x="838" y="1301"/>
                    </a:lnTo>
                    <a:lnTo>
                      <a:pt x="836" y="1301"/>
                    </a:lnTo>
                    <a:lnTo>
                      <a:pt x="836" y="1302"/>
                    </a:lnTo>
                    <a:lnTo>
                      <a:pt x="835" y="1302"/>
                    </a:lnTo>
                    <a:lnTo>
                      <a:pt x="830" y="1302"/>
                    </a:lnTo>
                    <a:lnTo>
                      <a:pt x="829" y="1301"/>
                    </a:lnTo>
                    <a:lnTo>
                      <a:pt x="827" y="1301"/>
                    </a:lnTo>
                    <a:lnTo>
                      <a:pt x="826" y="1300"/>
                    </a:lnTo>
                    <a:lnTo>
                      <a:pt x="825" y="1300"/>
                    </a:lnTo>
                    <a:lnTo>
                      <a:pt x="825" y="1301"/>
                    </a:lnTo>
                    <a:lnTo>
                      <a:pt x="827" y="1302"/>
                    </a:lnTo>
                    <a:lnTo>
                      <a:pt x="828" y="1305"/>
                    </a:lnTo>
                    <a:lnTo>
                      <a:pt x="828" y="1306"/>
                    </a:lnTo>
                    <a:lnTo>
                      <a:pt x="827" y="1307"/>
                    </a:lnTo>
                    <a:lnTo>
                      <a:pt x="826" y="1307"/>
                    </a:lnTo>
                    <a:lnTo>
                      <a:pt x="826" y="1306"/>
                    </a:lnTo>
                    <a:lnTo>
                      <a:pt x="826" y="1306"/>
                    </a:lnTo>
                    <a:lnTo>
                      <a:pt x="824" y="1306"/>
                    </a:lnTo>
                    <a:lnTo>
                      <a:pt x="824" y="1305"/>
                    </a:lnTo>
                    <a:lnTo>
                      <a:pt x="823" y="1305"/>
                    </a:lnTo>
                    <a:lnTo>
                      <a:pt x="823" y="1306"/>
                    </a:lnTo>
                    <a:lnTo>
                      <a:pt x="822" y="1307"/>
                    </a:lnTo>
                    <a:lnTo>
                      <a:pt x="820" y="1306"/>
                    </a:lnTo>
                    <a:lnTo>
                      <a:pt x="820" y="1307"/>
                    </a:lnTo>
                    <a:lnTo>
                      <a:pt x="817" y="1307"/>
                    </a:lnTo>
                    <a:lnTo>
                      <a:pt x="817" y="1307"/>
                    </a:lnTo>
                    <a:lnTo>
                      <a:pt x="815" y="1307"/>
                    </a:lnTo>
                    <a:lnTo>
                      <a:pt x="815" y="1307"/>
                    </a:lnTo>
                    <a:lnTo>
                      <a:pt x="812" y="1306"/>
                    </a:lnTo>
                    <a:lnTo>
                      <a:pt x="811" y="1305"/>
                    </a:lnTo>
                    <a:lnTo>
                      <a:pt x="810" y="1304"/>
                    </a:lnTo>
                    <a:lnTo>
                      <a:pt x="808" y="1304"/>
                    </a:lnTo>
                    <a:lnTo>
                      <a:pt x="808" y="1303"/>
                    </a:lnTo>
                    <a:lnTo>
                      <a:pt x="806" y="1303"/>
                    </a:lnTo>
                    <a:lnTo>
                      <a:pt x="804" y="1304"/>
                    </a:lnTo>
                    <a:lnTo>
                      <a:pt x="804" y="1304"/>
                    </a:lnTo>
                    <a:lnTo>
                      <a:pt x="801" y="1304"/>
                    </a:lnTo>
                    <a:lnTo>
                      <a:pt x="800" y="1305"/>
                    </a:lnTo>
                    <a:lnTo>
                      <a:pt x="799" y="1305"/>
                    </a:lnTo>
                    <a:lnTo>
                      <a:pt x="799" y="1305"/>
                    </a:lnTo>
                    <a:lnTo>
                      <a:pt x="797" y="1305"/>
                    </a:lnTo>
                    <a:lnTo>
                      <a:pt x="796" y="1306"/>
                    </a:lnTo>
                    <a:lnTo>
                      <a:pt x="794" y="1307"/>
                    </a:lnTo>
                    <a:lnTo>
                      <a:pt x="794" y="1308"/>
                    </a:lnTo>
                    <a:lnTo>
                      <a:pt x="791" y="1307"/>
                    </a:lnTo>
                    <a:lnTo>
                      <a:pt x="789" y="1310"/>
                    </a:lnTo>
                    <a:lnTo>
                      <a:pt x="788" y="1309"/>
                    </a:lnTo>
                    <a:lnTo>
                      <a:pt x="787" y="1310"/>
                    </a:lnTo>
                    <a:lnTo>
                      <a:pt x="784" y="1310"/>
                    </a:lnTo>
                    <a:lnTo>
                      <a:pt x="784" y="1310"/>
                    </a:lnTo>
                    <a:lnTo>
                      <a:pt x="780" y="1309"/>
                    </a:lnTo>
                    <a:lnTo>
                      <a:pt x="778" y="1307"/>
                    </a:lnTo>
                    <a:lnTo>
                      <a:pt x="778" y="1305"/>
                    </a:lnTo>
                    <a:lnTo>
                      <a:pt x="778" y="1305"/>
                    </a:lnTo>
                    <a:lnTo>
                      <a:pt x="779" y="1302"/>
                    </a:lnTo>
                    <a:lnTo>
                      <a:pt x="779" y="1295"/>
                    </a:lnTo>
                    <a:lnTo>
                      <a:pt x="778" y="1293"/>
                    </a:lnTo>
                    <a:lnTo>
                      <a:pt x="778" y="1290"/>
                    </a:lnTo>
                    <a:lnTo>
                      <a:pt x="777" y="1289"/>
                    </a:lnTo>
                    <a:lnTo>
                      <a:pt x="776" y="1288"/>
                    </a:lnTo>
                    <a:lnTo>
                      <a:pt x="774" y="1286"/>
                    </a:lnTo>
                    <a:lnTo>
                      <a:pt x="775" y="1284"/>
                    </a:lnTo>
                    <a:lnTo>
                      <a:pt x="773" y="1283"/>
                    </a:lnTo>
                    <a:lnTo>
                      <a:pt x="773" y="1280"/>
                    </a:lnTo>
                    <a:lnTo>
                      <a:pt x="773" y="1280"/>
                    </a:lnTo>
                    <a:lnTo>
                      <a:pt x="773" y="1280"/>
                    </a:lnTo>
                    <a:lnTo>
                      <a:pt x="772" y="1279"/>
                    </a:lnTo>
                    <a:lnTo>
                      <a:pt x="771" y="1278"/>
                    </a:lnTo>
                    <a:lnTo>
                      <a:pt x="769" y="1278"/>
                    </a:lnTo>
                    <a:lnTo>
                      <a:pt x="769" y="1280"/>
                    </a:lnTo>
                    <a:lnTo>
                      <a:pt x="768" y="1279"/>
                    </a:lnTo>
                    <a:lnTo>
                      <a:pt x="768" y="1278"/>
                    </a:lnTo>
                    <a:lnTo>
                      <a:pt x="767" y="1278"/>
                    </a:lnTo>
                    <a:lnTo>
                      <a:pt x="767" y="1278"/>
                    </a:lnTo>
                    <a:lnTo>
                      <a:pt x="767" y="1275"/>
                    </a:lnTo>
                    <a:lnTo>
                      <a:pt x="765" y="1273"/>
                    </a:lnTo>
                    <a:lnTo>
                      <a:pt x="766" y="1273"/>
                    </a:lnTo>
                    <a:lnTo>
                      <a:pt x="765" y="1272"/>
                    </a:lnTo>
                    <a:lnTo>
                      <a:pt x="765" y="1269"/>
                    </a:lnTo>
                    <a:lnTo>
                      <a:pt x="764" y="1268"/>
                    </a:lnTo>
                    <a:lnTo>
                      <a:pt x="763" y="1267"/>
                    </a:lnTo>
                    <a:lnTo>
                      <a:pt x="762" y="1267"/>
                    </a:lnTo>
                    <a:lnTo>
                      <a:pt x="762" y="1265"/>
                    </a:lnTo>
                    <a:lnTo>
                      <a:pt x="762" y="1265"/>
                    </a:lnTo>
                    <a:lnTo>
                      <a:pt x="761" y="1264"/>
                    </a:lnTo>
                    <a:lnTo>
                      <a:pt x="762" y="1264"/>
                    </a:lnTo>
                    <a:lnTo>
                      <a:pt x="762" y="1263"/>
                    </a:lnTo>
                    <a:lnTo>
                      <a:pt x="761" y="1262"/>
                    </a:lnTo>
                    <a:lnTo>
                      <a:pt x="761" y="1263"/>
                    </a:lnTo>
                    <a:lnTo>
                      <a:pt x="759" y="1263"/>
                    </a:lnTo>
                    <a:lnTo>
                      <a:pt x="758" y="1264"/>
                    </a:lnTo>
                    <a:lnTo>
                      <a:pt x="760" y="1265"/>
                    </a:lnTo>
                    <a:lnTo>
                      <a:pt x="760" y="1267"/>
                    </a:lnTo>
                    <a:lnTo>
                      <a:pt x="759" y="1267"/>
                    </a:lnTo>
                    <a:lnTo>
                      <a:pt x="759" y="1272"/>
                    </a:lnTo>
                    <a:lnTo>
                      <a:pt x="762" y="1275"/>
                    </a:lnTo>
                    <a:lnTo>
                      <a:pt x="762" y="1276"/>
                    </a:lnTo>
                    <a:lnTo>
                      <a:pt x="764" y="1275"/>
                    </a:lnTo>
                    <a:lnTo>
                      <a:pt x="764" y="1277"/>
                    </a:lnTo>
                    <a:lnTo>
                      <a:pt x="764" y="1280"/>
                    </a:lnTo>
                    <a:lnTo>
                      <a:pt x="765" y="1280"/>
                    </a:lnTo>
                    <a:lnTo>
                      <a:pt x="764" y="1284"/>
                    </a:lnTo>
                    <a:lnTo>
                      <a:pt x="765" y="1286"/>
                    </a:lnTo>
                    <a:lnTo>
                      <a:pt x="765" y="1288"/>
                    </a:lnTo>
                    <a:lnTo>
                      <a:pt x="764" y="1289"/>
                    </a:lnTo>
                    <a:lnTo>
                      <a:pt x="764" y="1292"/>
                    </a:lnTo>
                    <a:lnTo>
                      <a:pt x="763" y="1293"/>
                    </a:lnTo>
                    <a:lnTo>
                      <a:pt x="763" y="1296"/>
                    </a:lnTo>
                    <a:lnTo>
                      <a:pt x="762" y="1298"/>
                    </a:lnTo>
                    <a:lnTo>
                      <a:pt x="762" y="1298"/>
                    </a:lnTo>
                    <a:lnTo>
                      <a:pt x="762" y="1299"/>
                    </a:lnTo>
                    <a:lnTo>
                      <a:pt x="760" y="1300"/>
                    </a:lnTo>
                    <a:lnTo>
                      <a:pt x="759" y="1301"/>
                    </a:lnTo>
                    <a:lnTo>
                      <a:pt x="755" y="1300"/>
                    </a:lnTo>
                    <a:lnTo>
                      <a:pt x="754" y="1301"/>
                    </a:lnTo>
                    <a:lnTo>
                      <a:pt x="753" y="1301"/>
                    </a:lnTo>
                    <a:lnTo>
                      <a:pt x="754" y="1304"/>
                    </a:lnTo>
                    <a:lnTo>
                      <a:pt x="754" y="1305"/>
                    </a:lnTo>
                    <a:lnTo>
                      <a:pt x="754" y="1307"/>
                    </a:lnTo>
                    <a:lnTo>
                      <a:pt x="754" y="1309"/>
                    </a:lnTo>
                    <a:lnTo>
                      <a:pt x="753" y="1311"/>
                    </a:lnTo>
                    <a:lnTo>
                      <a:pt x="752" y="1312"/>
                    </a:lnTo>
                    <a:lnTo>
                      <a:pt x="752" y="1314"/>
                    </a:lnTo>
                    <a:lnTo>
                      <a:pt x="751" y="1314"/>
                    </a:lnTo>
                    <a:lnTo>
                      <a:pt x="751" y="1315"/>
                    </a:lnTo>
                    <a:lnTo>
                      <a:pt x="751" y="1318"/>
                    </a:lnTo>
                    <a:lnTo>
                      <a:pt x="750" y="1319"/>
                    </a:lnTo>
                    <a:lnTo>
                      <a:pt x="749" y="1320"/>
                    </a:lnTo>
                    <a:lnTo>
                      <a:pt x="749" y="1320"/>
                    </a:lnTo>
                    <a:lnTo>
                      <a:pt x="748" y="1321"/>
                    </a:lnTo>
                    <a:lnTo>
                      <a:pt x="747" y="1322"/>
                    </a:lnTo>
                    <a:lnTo>
                      <a:pt x="747" y="1322"/>
                    </a:lnTo>
                    <a:lnTo>
                      <a:pt x="746" y="1324"/>
                    </a:lnTo>
                    <a:lnTo>
                      <a:pt x="747" y="1325"/>
                    </a:lnTo>
                    <a:lnTo>
                      <a:pt x="746" y="1327"/>
                    </a:lnTo>
                    <a:lnTo>
                      <a:pt x="746" y="1329"/>
                    </a:lnTo>
                    <a:lnTo>
                      <a:pt x="746" y="1330"/>
                    </a:lnTo>
                    <a:lnTo>
                      <a:pt x="744" y="1332"/>
                    </a:lnTo>
                    <a:lnTo>
                      <a:pt x="743" y="1333"/>
                    </a:lnTo>
                    <a:lnTo>
                      <a:pt x="743" y="1334"/>
                    </a:lnTo>
                    <a:lnTo>
                      <a:pt x="742" y="1334"/>
                    </a:lnTo>
                    <a:lnTo>
                      <a:pt x="742" y="1336"/>
                    </a:lnTo>
                    <a:lnTo>
                      <a:pt x="741" y="1338"/>
                    </a:lnTo>
                    <a:lnTo>
                      <a:pt x="741" y="1338"/>
                    </a:lnTo>
                    <a:lnTo>
                      <a:pt x="739" y="1340"/>
                    </a:lnTo>
                    <a:lnTo>
                      <a:pt x="739" y="1342"/>
                    </a:lnTo>
                    <a:lnTo>
                      <a:pt x="738" y="1342"/>
                    </a:lnTo>
                    <a:lnTo>
                      <a:pt x="738" y="1342"/>
                    </a:lnTo>
                    <a:lnTo>
                      <a:pt x="737" y="1343"/>
                    </a:lnTo>
                    <a:lnTo>
                      <a:pt x="736" y="1343"/>
                    </a:lnTo>
                    <a:lnTo>
                      <a:pt x="735" y="1342"/>
                    </a:lnTo>
                    <a:lnTo>
                      <a:pt x="734" y="1341"/>
                    </a:lnTo>
                    <a:lnTo>
                      <a:pt x="732" y="1340"/>
                    </a:lnTo>
                    <a:lnTo>
                      <a:pt x="732" y="1340"/>
                    </a:lnTo>
                    <a:lnTo>
                      <a:pt x="731" y="1338"/>
                    </a:lnTo>
                    <a:lnTo>
                      <a:pt x="731" y="1337"/>
                    </a:lnTo>
                    <a:lnTo>
                      <a:pt x="730" y="1336"/>
                    </a:lnTo>
                    <a:lnTo>
                      <a:pt x="729" y="1336"/>
                    </a:lnTo>
                    <a:lnTo>
                      <a:pt x="728" y="1337"/>
                    </a:lnTo>
                    <a:lnTo>
                      <a:pt x="728" y="1336"/>
                    </a:lnTo>
                    <a:lnTo>
                      <a:pt x="726" y="1337"/>
                    </a:lnTo>
                    <a:lnTo>
                      <a:pt x="726" y="1336"/>
                    </a:lnTo>
                    <a:lnTo>
                      <a:pt x="723" y="1335"/>
                    </a:lnTo>
                    <a:lnTo>
                      <a:pt x="723" y="1331"/>
                    </a:lnTo>
                    <a:lnTo>
                      <a:pt x="724" y="1330"/>
                    </a:lnTo>
                    <a:lnTo>
                      <a:pt x="725" y="1329"/>
                    </a:lnTo>
                    <a:lnTo>
                      <a:pt x="725" y="1328"/>
                    </a:lnTo>
                    <a:lnTo>
                      <a:pt x="726" y="1327"/>
                    </a:lnTo>
                    <a:lnTo>
                      <a:pt x="726" y="1326"/>
                    </a:lnTo>
                    <a:lnTo>
                      <a:pt x="726" y="1325"/>
                    </a:lnTo>
                    <a:lnTo>
                      <a:pt x="726" y="1325"/>
                    </a:lnTo>
                    <a:lnTo>
                      <a:pt x="726" y="1323"/>
                    </a:lnTo>
                    <a:lnTo>
                      <a:pt x="725" y="1322"/>
                    </a:lnTo>
                    <a:lnTo>
                      <a:pt x="725" y="1320"/>
                    </a:lnTo>
                    <a:lnTo>
                      <a:pt x="727" y="1315"/>
                    </a:lnTo>
                    <a:lnTo>
                      <a:pt x="727" y="1311"/>
                    </a:lnTo>
                    <a:lnTo>
                      <a:pt x="728" y="1310"/>
                    </a:lnTo>
                    <a:lnTo>
                      <a:pt x="728" y="1306"/>
                    </a:lnTo>
                    <a:lnTo>
                      <a:pt x="724" y="1300"/>
                    </a:lnTo>
                    <a:lnTo>
                      <a:pt x="725" y="1298"/>
                    </a:lnTo>
                    <a:lnTo>
                      <a:pt x="725" y="1294"/>
                    </a:lnTo>
                    <a:lnTo>
                      <a:pt x="723" y="1291"/>
                    </a:lnTo>
                    <a:lnTo>
                      <a:pt x="722" y="1290"/>
                    </a:lnTo>
                    <a:lnTo>
                      <a:pt x="719" y="1290"/>
                    </a:lnTo>
                    <a:lnTo>
                      <a:pt x="719" y="1293"/>
                    </a:lnTo>
                    <a:lnTo>
                      <a:pt x="716" y="1296"/>
                    </a:lnTo>
                    <a:lnTo>
                      <a:pt x="715" y="1296"/>
                    </a:lnTo>
                    <a:lnTo>
                      <a:pt x="715" y="1294"/>
                    </a:lnTo>
                    <a:lnTo>
                      <a:pt x="712" y="1294"/>
                    </a:lnTo>
                    <a:lnTo>
                      <a:pt x="711" y="1292"/>
                    </a:lnTo>
                    <a:lnTo>
                      <a:pt x="710" y="1292"/>
                    </a:lnTo>
                    <a:lnTo>
                      <a:pt x="710" y="1294"/>
                    </a:lnTo>
                    <a:lnTo>
                      <a:pt x="709" y="1293"/>
                    </a:lnTo>
                    <a:lnTo>
                      <a:pt x="707" y="1291"/>
                    </a:lnTo>
                    <a:lnTo>
                      <a:pt x="707" y="1289"/>
                    </a:lnTo>
                    <a:lnTo>
                      <a:pt x="707" y="1289"/>
                    </a:lnTo>
                    <a:lnTo>
                      <a:pt x="706" y="1286"/>
                    </a:lnTo>
                    <a:lnTo>
                      <a:pt x="705" y="1286"/>
                    </a:lnTo>
                    <a:lnTo>
                      <a:pt x="704" y="1287"/>
                    </a:lnTo>
                    <a:lnTo>
                      <a:pt x="705" y="1288"/>
                    </a:lnTo>
                    <a:lnTo>
                      <a:pt x="704" y="1288"/>
                    </a:lnTo>
                    <a:lnTo>
                      <a:pt x="702" y="1287"/>
                    </a:lnTo>
                    <a:lnTo>
                      <a:pt x="702" y="1285"/>
                    </a:lnTo>
                    <a:lnTo>
                      <a:pt x="701" y="1285"/>
                    </a:lnTo>
                    <a:lnTo>
                      <a:pt x="701" y="1286"/>
                    </a:lnTo>
                    <a:lnTo>
                      <a:pt x="699" y="1286"/>
                    </a:lnTo>
                    <a:lnTo>
                      <a:pt x="700" y="1285"/>
                    </a:lnTo>
                    <a:lnTo>
                      <a:pt x="700" y="1284"/>
                    </a:lnTo>
                    <a:lnTo>
                      <a:pt x="698" y="1285"/>
                    </a:lnTo>
                    <a:lnTo>
                      <a:pt x="697" y="1286"/>
                    </a:lnTo>
                    <a:lnTo>
                      <a:pt x="699" y="1288"/>
                    </a:lnTo>
                    <a:lnTo>
                      <a:pt x="700" y="1289"/>
                    </a:lnTo>
                    <a:lnTo>
                      <a:pt x="699" y="1290"/>
                    </a:lnTo>
                    <a:lnTo>
                      <a:pt x="701" y="1290"/>
                    </a:lnTo>
                    <a:lnTo>
                      <a:pt x="701" y="1291"/>
                    </a:lnTo>
                    <a:lnTo>
                      <a:pt x="699" y="1292"/>
                    </a:lnTo>
                    <a:lnTo>
                      <a:pt x="699" y="1293"/>
                    </a:lnTo>
                    <a:lnTo>
                      <a:pt x="700" y="1300"/>
                    </a:lnTo>
                    <a:lnTo>
                      <a:pt x="699" y="1302"/>
                    </a:lnTo>
                    <a:lnTo>
                      <a:pt x="697" y="1303"/>
                    </a:lnTo>
                    <a:lnTo>
                      <a:pt x="697" y="1304"/>
                    </a:lnTo>
                    <a:lnTo>
                      <a:pt x="696" y="1304"/>
                    </a:lnTo>
                    <a:lnTo>
                      <a:pt x="694" y="1304"/>
                    </a:lnTo>
                    <a:lnTo>
                      <a:pt x="690" y="1304"/>
                    </a:lnTo>
                    <a:lnTo>
                      <a:pt x="690" y="1305"/>
                    </a:lnTo>
                    <a:lnTo>
                      <a:pt x="686" y="1304"/>
                    </a:lnTo>
                    <a:lnTo>
                      <a:pt x="682" y="1302"/>
                    </a:lnTo>
                    <a:lnTo>
                      <a:pt x="681" y="1302"/>
                    </a:lnTo>
                    <a:lnTo>
                      <a:pt x="680" y="1302"/>
                    </a:lnTo>
                    <a:lnTo>
                      <a:pt x="679" y="1301"/>
                    </a:lnTo>
                    <a:lnTo>
                      <a:pt x="678" y="1301"/>
                    </a:lnTo>
                    <a:lnTo>
                      <a:pt x="672" y="1304"/>
                    </a:lnTo>
                    <a:lnTo>
                      <a:pt x="669" y="1305"/>
                    </a:lnTo>
                    <a:lnTo>
                      <a:pt x="668" y="1306"/>
                    </a:lnTo>
                    <a:lnTo>
                      <a:pt x="665" y="1306"/>
                    </a:lnTo>
                    <a:lnTo>
                      <a:pt x="662" y="1307"/>
                    </a:lnTo>
                    <a:lnTo>
                      <a:pt x="657" y="1307"/>
                    </a:lnTo>
                    <a:lnTo>
                      <a:pt x="656" y="1308"/>
                    </a:lnTo>
                    <a:lnTo>
                      <a:pt x="654" y="1307"/>
                    </a:lnTo>
                    <a:lnTo>
                      <a:pt x="653" y="1309"/>
                    </a:lnTo>
                    <a:lnTo>
                      <a:pt x="652" y="1309"/>
                    </a:lnTo>
                    <a:lnTo>
                      <a:pt x="651" y="1310"/>
                    </a:lnTo>
                    <a:lnTo>
                      <a:pt x="650" y="1310"/>
                    </a:lnTo>
                    <a:lnTo>
                      <a:pt x="649" y="1310"/>
                    </a:lnTo>
                    <a:lnTo>
                      <a:pt x="649" y="1310"/>
                    </a:lnTo>
                    <a:lnTo>
                      <a:pt x="648" y="1310"/>
                    </a:lnTo>
                    <a:lnTo>
                      <a:pt x="647" y="1311"/>
                    </a:lnTo>
                    <a:lnTo>
                      <a:pt x="646" y="1311"/>
                    </a:lnTo>
                    <a:lnTo>
                      <a:pt x="645" y="1311"/>
                    </a:lnTo>
                    <a:lnTo>
                      <a:pt x="644" y="1312"/>
                    </a:lnTo>
                    <a:lnTo>
                      <a:pt x="638" y="1313"/>
                    </a:lnTo>
                    <a:lnTo>
                      <a:pt x="636" y="1314"/>
                    </a:lnTo>
                    <a:lnTo>
                      <a:pt x="634" y="1314"/>
                    </a:lnTo>
                    <a:lnTo>
                      <a:pt x="634" y="1315"/>
                    </a:lnTo>
                    <a:lnTo>
                      <a:pt x="633" y="1315"/>
                    </a:lnTo>
                    <a:lnTo>
                      <a:pt x="632" y="1316"/>
                    </a:lnTo>
                    <a:lnTo>
                      <a:pt x="631" y="1317"/>
                    </a:lnTo>
                    <a:lnTo>
                      <a:pt x="630" y="1316"/>
                    </a:lnTo>
                    <a:lnTo>
                      <a:pt x="630" y="1315"/>
                    </a:lnTo>
                    <a:lnTo>
                      <a:pt x="630" y="1315"/>
                    </a:lnTo>
                    <a:lnTo>
                      <a:pt x="628" y="1315"/>
                    </a:lnTo>
                    <a:lnTo>
                      <a:pt x="626" y="1315"/>
                    </a:lnTo>
                    <a:lnTo>
                      <a:pt x="625" y="1315"/>
                    </a:lnTo>
                    <a:lnTo>
                      <a:pt x="625" y="1314"/>
                    </a:lnTo>
                    <a:lnTo>
                      <a:pt x="626" y="1312"/>
                    </a:lnTo>
                    <a:lnTo>
                      <a:pt x="629" y="1311"/>
                    </a:lnTo>
                    <a:lnTo>
                      <a:pt x="630" y="1306"/>
                    </a:lnTo>
                    <a:lnTo>
                      <a:pt x="631" y="1305"/>
                    </a:lnTo>
                    <a:lnTo>
                      <a:pt x="636" y="1303"/>
                    </a:lnTo>
                    <a:lnTo>
                      <a:pt x="637" y="1300"/>
                    </a:lnTo>
                    <a:lnTo>
                      <a:pt x="638" y="1300"/>
                    </a:lnTo>
                    <a:lnTo>
                      <a:pt x="638" y="1299"/>
                    </a:lnTo>
                    <a:lnTo>
                      <a:pt x="639" y="1298"/>
                    </a:lnTo>
                    <a:lnTo>
                      <a:pt x="639" y="1296"/>
                    </a:lnTo>
                    <a:lnTo>
                      <a:pt x="643" y="1291"/>
                    </a:lnTo>
                    <a:lnTo>
                      <a:pt x="644" y="1285"/>
                    </a:lnTo>
                    <a:lnTo>
                      <a:pt x="643" y="1282"/>
                    </a:lnTo>
                    <a:lnTo>
                      <a:pt x="640" y="1280"/>
                    </a:lnTo>
                    <a:lnTo>
                      <a:pt x="639" y="1280"/>
                    </a:lnTo>
                    <a:lnTo>
                      <a:pt x="638" y="1282"/>
                    </a:lnTo>
                    <a:lnTo>
                      <a:pt x="635" y="1285"/>
                    </a:lnTo>
                    <a:lnTo>
                      <a:pt x="634" y="1285"/>
                    </a:lnTo>
                    <a:lnTo>
                      <a:pt x="630" y="1289"/>
                    </a:lnTo>
                    <a:lnTo>
                      <a:pt x="625" y="1291"/>
                    </a:lnTo>
                    <a:lnTo>
                      <a:pt x="625" y="1292"/>
                    </a:lnTo>
                    <a:lnTo>
                      <a:pt x="623" y="1293"/>
                    </a:lnTo>
                    <a:lnTo>
                      <a:pt x="622" y="1294"/>
                    </a:lnTo>
                    <a:lnTo>
                      <a:pt x="616" y="1295"/>
                    </a:lnTo>
                    <a:lnTo>
                      <a:pt x="611" y="1293"/>
                    </a:lnTo>
                    <a:lnTo>
                      <a:pt x="610" y="1290"/>
                    </a:lnTo>
                    <a:lnTo>
                      <a:pt x="609" y="1290"/>
                    </a:lnTo>
                    <a:lnTo>
                      <a:pt x="609" y="1289"/>
                    </a:lnTo>
                    <a:lnTo>
                      <a:pt x="607" y="1289"/>
                    </a:lnTo>
                    <a:lnTo>
                      <a:pt x="606" y="1285"/>
                    </a:lnTo>
                    <a:lnTo>
                      <a:pt x="606" y="1285"/>
                    </a:lnTo>
                    <a:lnTo>
                      <a:pt x="605" y="1284"/>
                    </a:lnTo>
                    <a:lnTo>
                      <a:pt x="603" y="1281"/>
                    </a:lnTo>
                    <a:lnTo>
                      <a:pt x="602" y="1280"/>
                    </a:lnTo>
                    <a:lnTo>
                      <a:pt x="601" y="1279"/>
                    </a:lnTo>
                    <a:lnTo>
                      <a:pt x="601" y="1279"/>
                    </a:lnTo>
                    <a:lnTo>
                      <a:pt x="600" y="1278"/>
                    </a:lnTo>
                    <a:lnTo>
                      <a:pt x="599" y="1277"/>
                    </a:lnTo>
                    <a:lnTo>
                      <a:pt x="599" y="1275"/>
                    </a:lnTo>
                    <a:lnTo>
                      <a:pt x="598" y="1274"/>
                    </a:lnTo>
                    <a:lnTo>
                      <a:pt x="597" y="1273"/>
                    </a:lnTo>
                    <a:lnTo>
                      <a:pt x="597" y="1272"/>
                    </a:lnTo>
                    <a:lnTo>
                      <a:pt x="596" y="1269"/>
                    </a:lnTo>
                    <a:lnTo>
                      <a:pt x="595" y="1268"/>
                    </a:lnTo>
                    <a:lnTo>
                      <a:pt x="597" y="1267"/>
                    </a:lnTo>
                    <a:lnTo>
                      <a:pt x="597" y="1262"/>
                    </a:lnTo>
                    <a:lnTo>
                      <a:pt x="600" y="1259"/>
                    </a:lnTo>
                    <a:lnTo>
                      <a:pt x="601" y="1259"/>
                    </a:lnTo>
                    <a:lnTo>
                      <a:pt x="602" y="1260"/>
                    </a:lnTo>
                    <a:lnTo>
                      <a:pt x="604" y="1259"/>
                    </a:lnTo>
                    <a:lnTo>
                      <a:pt x="604" y="1259"/>
                    </a:lnTo>
                    <a:lnTo>
                      <a:pt x="611" y="1259"/>
                    </a:lnTo>
                    <a:lnTo>
                      <a:pt x="613" y="1257"/>
                    </a:lnTo>
                    <a:lnTo>
                      <a:pt x="615" y="1255"/>
                    </a:lnTo>
                    <a:lnTo>
                      <a:pt x="615" y="1247"/>
                    </a:lnTo>
                    <a:lnTo>
                      <a:pt x="615" y="1246"/>
                    </a:lnTo>
                    <a:lnTo>
                      <a:pt x="616" y="1244"/>
                    </a:lnTo>
                    <a:lnTo>
                      <a:pt x="616" y="1241"/>
                    </a:lnTo>
                    <a:lnTo>
                      <a:pt x="614" y="1240"/>
                    </a:lnTo>
                    <a:lnTo>
                      <a:pt x="613" y="1242"/>
                    </a:lnTo>
                    <a:lnTo>
                      <a:pt x="613" y="1242"/>
                    </a:lnTo>
                    <a:lnTo>
                      <a:pt x="612" y="1243"/>
                    </a:lnTo>
                    <a:lnTo>
                      <a:pt x="612" y="1247"/>
                    </a:lnTo>
                    <a:lnTo>
                      <a:pt x="611" y="1250"/>
                    </a:lnTo>
                    <a:lnTo>
                      <a:pt x="611" y="1252"/>
                    </a:lnTo>
                    <a:lnTo>
                      <a:pt x="611" y="1252"/>
                    </a:lnTo>
                    <a:lnTo>
                      <a:pt x="610" y="1253"/>
                    </a:lnTo>
                    <a:lnTo>
                      <a:pt x="609" y="1253"/>
                    </a:lnTo>
                    <a:lnTo>
                      <a:pt x="608" y="1254"/>
                    </a:lnTo>
                    <a:lnTo>
                      <a:pt x="608" y="1254"/>
                    </a:lnTo>
                    <a:lnTo>
                      <a:pt x="607" y="1254"/>
                    </a:lnTo>
                    <a:lnTo>
                      <a:pt x="597" y="1254"/>
                    </a:lnTo>
                    <a:lnTo>
                      <a:pt x="592" y="1257"/>
                    </a:lnTo>
                    <a:lnTo>
                      <a:pt x="588" y="1257"/>
                    </a:lnTo>
                    <a:lnTo>
                      <a:pt x="586" y="1255"/>
                    </a:lnTo>
                    <a:lnTo>
                      <a:pt x="585" y="1253"/>
                    </a:lnTo>
                    <a:lnTo>
                      <a:pt x="583" y="1253"/>
                    </a:lnTo>
                    <a:lnTo>
                      <a:pt x="581" y="1252"/>
                    </a:lnTo>
                    <a:lnTo>
                      <a:pt x="581" y="1250"/>
                    </a:lnTo>
                    <a:lnTo>
                      <a:pt x="579" y="1249"/>
                    </a:lnTo>
                    <a:lnTo>
                      <a:pt x="578" y="1248"/>
                    </a:lnTo>
                    <a:lnTo>
                      <a:pt x="578" y="1243"/>
                    </a:lnTo>
                    <a:lnTo>
                      <a:pt x="576" y="1241"/>
                    </a:lnTo>
                    <a:lnTo>
                      <a:pt x="574" y="1238"/>
                    </a:lnTo>
                    <a:lnTo>
                      <a:pt x="574" y="1237"/>
                    </a:lnTo>
                    <a:lnTo>
                      <a:pt x="572" y="1237"/>
                    </a:lnTo>
                    <a:lnTo>
                      <a:pt x="569" y="1233"/>
                    </a:lnTo>
                    <a:lnTo>
                      <a:pt x="568" y="1233"/>
                    </a:lnTo>
                    <a:lnTo>
                      <a:pt x="566" y="1231"/>
                    </a:lnTo>
                    <a:lnTo>
                      <a:pt x="565" y="1228"/>
                    </a:lnTo>
                    <a:lnTo>
                      <a:pt x="566" y="1227"/>
                    </a:lnTo>
                    <a:lnTo>
                      <a:pt x="565" y="1226"/>
                    </a:lnTo>
                    <a:lnTo>
                      <a:pt x="564" y="1225"/>
                    </a:lnTo>
                    <a:lnTo>
                      <a:pt x="564" y="1222"/>
                    </a:lnTo>
                    <a:lnTo>
                      <a:pt x="563" y="1221"/>
                    </a:lnTo>
                    <a:lnTo>
                      <a:pt x="564" y="1221"/>
                    </a:lnTo>
                    <a:lnTo>
                      <a:pt x="563" y="1219"/>
                    </a:lnTo>
                    <a:lnTo>
                      <a:pt x="563" y="1217"/>
                    </a:lnTo>
                    <a:lnTo>
                      <a:pt x="562" y="1216"/>
                    </a:lnTo>
                    <a:lnTo>
                      <a:pt x="562" y="1215"/>
                    </a:lnTo>
                    <a:lnTo>
                      <a:pt x="563" y="1215"/>
                    </a:lnTo>
                    <a:lnTo>
                      <a:pt x="564" y="1215"/>
                    </a:lnTo>
                    <a:lnTo>
                      <a:pt x="564" y="1212"/>
                    </a:lnTo>
                    <a:lnTo>
                      <a:pt x="563" y="1212"/>
                    </a:lnTo>
                    <a:lnTo>
                      <a:pt x="562" y="1212"/>
                    </a:lnTo>
                    <a:lnTo>
                      <a:pt x="560" y="1210"/>
                    </a:lnTo>
                    <a:lnTo>
                      <a:pt x="557" y="1210"/>
                    </a:lnTo>
                    <a:lnTo>
                      <a:pt x="555" y="1211"/>
                    </a:lnTo>
                    <a:lnTo>
                      <a:pt x="553" y="1210"/>
                    </a:lnTo>
                    <a:lnTo>
                      <a:pt x="553" y="1208"/>
                    </a:lnTo>
                    <a:lnTo>
                      <a:pt x="552" y="1208"/>
                    </a:lnTo>
                    <a:lnTo>
                      <a:pt x="552" y="1205"/>
                    </a:lnTo>
                    <a:lnTo>
                      <a:pt x="553" y="1205"/>
                    </a:lnTo>
                    <a:lnTo>
                      <a:pt x="552" y="1199"/>
                    </a:lnTo>
                    <a:lnTo>
                      <a:pt x="553" y="1199"/>
                    </a:lnTo>
                    <a:lnTo>
                      <a:pt x="553" y="1196"/>
                    </a:lnTo>
                    <a:lnTo>
                      <a:pt x="551" y="1195"/>
                    </a:lnTo>
                    <a:lnTo>
                      <a:pt x="552" y="1194"/>
                    </a:lnTo>
                    <a:lnTo>
                      <a:pt x="552" y="1192"/>
                    </a:lnTo>
                    <a:lnTo>
                      <a:pt x="552" y="1192"/>
                    </a:lnTo>
                    <a:lnTo>
                      <a:pt x="552" y="1191"/>
                    </a:lnTo>
                    <a:lnTo>
                      <a:pt x="557" y="1189"/>
                    </a:lnTo>
                    <a:lnTo>
                      <a:pt x="559" y="1187"/>
                    </a:lnTo>
                    <a:lnTo>
                      <a:pt x="561" y="1186"/>
                    </a:lnTo>
                    <a:lnTo>
                      <a:pt x="561" y="1186"/>
                    </a:lnTo>
                    <a:lnTo>
                      <a:pt x="563" y="1185"/>
                    </a:lnTo>
                    <a:lnTo>
                      <a:pt x="565" y="1181"/>
                    </a:lnTo>
                    <a:lnTo>
                      <a:pt x="566" y="1181"/>
                    </a:lnTo>
                    <a:lnTo>
                      <a:pt x="569" y="1184"/>
                    </a:lnTo>
                    <a:lnTo>
                      <a:pt x="569" y="1182"/>
                    </a:lnTo>
                    <a:lnTo>
                      <a:pt x="570" y="1182"/>
                    </a:lnTo>
                    <a:lnTo>
                      <a:pt x="570" y="1181"/>
                    </a:lnTo>
                    <a:lnTo>
                      <a:pt x="571" y="1180"/>
                    </a:lnTo>
                    <a:lnTo>
                      <a:pt x="571" y="1179"/>
                    </a:lnTo>
                    <a:lnTo>
                      <a:pt x="573" y="1178"/>
                    </a:lnTo>
                    <a:lnTo>
                      <a:pt x="575" y="1179"/>
                    </a:lnTo>
                    <a:lnTo>
                      <a:pt x="576" y="1181"/>
                    </a:lnTo>
                    <a:lnTo>
                      <a:pt x="578" y="1181"/>
                    </a:lnTo>
                    <a:lnTo>
                      <a:pt x="577" y="1177"/>
                    </a:lnTo>
                    <a:lnTo>
                      <a:pt x="576" y="1176"/>
                    </a:lnTo>
                    <a:lnTo>
                      <a:pt x="576" y="1172"/>
                    </a:lnTo>
                    <a:lnTo>
                      <a:pt x="576" y="1170"/>
                    </a:lnTo>
                    <a:lnTo>
                      <a:pt x="575" y="1170"/>
                    </a:lnTo>
                    <a:lnTo>
                      <a:pt x="575" y="1169"/>
                    </a:lnTo>
                    <a:lnTo>
                      <a:pt x="576" y="1167"/>
                    </a:lnTo>
                    <a:lnTo>
                      <a:pt x="578" y="1168"/>
                    </a:lnTo>
                    <a:lnTo>
                      <a:pt x="579" y="1171"/>
                    </a:lnTo>
                    <a:lnTo>
                      <a:pt x="581" y="1171"/>
                    </a:lnTo>
                    <a:lnTo>
                      <a:pt x="582" y="1170"/>
                    </a:lnTo>
                    <a:lnTo>
                      <a:pt x="584" y="1170"/>
                    </a:lnTo>
                    <a:lnTo>
                      <a:pt x="587" y="1173"/>
                    </a:lnTo>
                    <a:lnTo>
                      <a:pt x="589" y="1175"/>
                    </a:lnTo>
                    <a:lnTo>
                      <a:pt x="593" y="1175"/>
                    </a:lnTo>
                    <a:lnTo>
                      <a:pt x="595" y="1177"/>
                    </a:lnTo>
                    <a:lnTo>
                      <a:pt x="600" y="1181"/>
                    </a:lnTo>
                    <a:lnTo>
                      <a:pt x="602" y="1183"/>
                    </a:lnTo>
                    <a:lnTo>
                      <a:pt x="604" y="1184"/>
                    </a:lnTo>
                    <a:lnTo>
                      <a:pt x="604" y="1185"/>
                    </a:lnTo>
                    <a:lnTo>
                      <a:pt x="604" y="1185"/>
                    </a:lnTo>
                    <a:lnTo>
                      <a:pt x="605" y="1188"/>
                    </a:lnTo>
                    <a:lnTo>
                      <a:pt x="606" y="1188"/>
                    </a:lnTo>
                    <a:lnTo>
                      <a:pt x="607" y="1190"/>
                    </a:lnTo>
                    <a:lnTo>
                      <a:pt x="607" y="1191"/>
                    </a:lnTo>
                    <a:lnTo>
                      <a:pt x="611" y="1197"/>
                    </a:lnTo>
                    <a:lnTo>
                      <a:pt x="611" y="1198"/>
                    </a:lnTo>
                    <a:lnTo>
                      <a:pt x="612" y="1198"/>
                    </a:lnTo>
                    <a:lnTo>
                      <a:pt x="614" y="1200"/>
                    </a:lnTo>
                    <a:lnTo>
                      <a:pt x="618" y="1201"/>
                    </a:lnTo>
                    <a:lnTo>
                      <a:pt x="621" y="1202"/>
                    </a:lnTo>
                    <a:lnTo>
                      <a:pt x="622" y="1202"/>
                    </a:lnTo>
                    <a:lnTo>
                      <a:pt x="628" y="1202"/>
                    </a:lnTo>
                    <a:lnTo>
                      <a:pt x="630" y="1201"/>
                    </a:lnTo>
                    <a:lnTo>
                      <a:pt x="630" y="1200"/>
                    </a:lnTo>
                    <a:lnTo>
                      <a:pt x="630" y="1199"/>
                    </a:lnTo>
                    <a:lnTo>
                      <a:pt x="624" y="1199"/>
                    </a:lnTo>
                    <a:lnTo>
                      <a:pt x="623" y="1198"/>
                    </a:lnTo>
                    <a:lnTo>
                      <a:pt x="621" y="1198"/>
                    </a:lnTo>
                    <a:lnTo>
                      <a:pt x="618" y="1197"/>
                    </a:lnTo>
                    <a:lnTo>
                      <a:pt x="615" y="1193"/>
                    </a:lnTo>
                    <a:lnTo>
                      <a:pt x="613" y="1190"/>
                    </a:lnTo>
                    <a:lnTo>
                      <a:pt x="612" y="1189"/>
                    </a:lnTo>
                    <a:lnTo>
                      <a:pt x="609" y="1185"/>
                    </a:lnTo>
                    <a:lnTo>
                      <a:pt x="608" y="1183"/>
                    </a:lnTo>
                    <a:lnTo>
                      <a:pt x="609" y="1181"/>
                    </a:lnTo>
                    <a:lnTo>
                      <a:pt x="607" y="1180"/>
                    </a:lnTo>
                    <a:lnTo>
                      <a:pt x="604" y="1178"/>
                    </a:lnTo>
                    <a:lnTo>
                      <a:pt x="601" y="1176"/>
                    </a:lnTo>
                    <a:lnTo>
                      <a:pt x="600" y="1174"/>
                    </a:lnTo>
                    <a:lnTo>
                      <a:pt x="600" y="1174"/>
                    </a:lnTo>
                    <a:lnTo>
                      <a:pt x="597" y="1171"/>
                    </a:lnTo>
                    <a:lnTo>
                      <a:pt x="596" y="1170"/>
                    </a:lnTo>
                    <a:lnTo>
                      <a:pt x="595" y="1169"/>
                    </a:lnTo>
                    <a:lnTo>
                      <a:pt x="593" y="1168"/>
                    </a:lnTo>
                    <a:lnTo>
                      <a:pt x="592" y="1169"/>
                    </a:lnTo>
                    <a:lnTo>
                      <a:pt x="591" y="1169"/>
                    </a:lnTo>
                    <a:lnTo>
                      <a:pt x="589" y="1168"/>
                    </a:lnTo>
                    <a:lnTo>
                      <a:pt x="589" y="1167"/>
                    </a:lnTo>
                    <a:lnTo>
                      <a:pt x="590" y="1165"/>
                    </a:lnTo>
                    <a:lnTo>
                      <a:pt x="592" y="1165"/>
                    </a:lnTo>
                    <a:lnTo>
                      <a:pt x="592" y="1164"/>
                    </a:lnTo>
                    <a:lnTo>
                      <a:pt x="587" y="1164"/>
                    </a:lnTo>
                    <a:lnTo>
                      <a:pt x="587" y="1163"/>
                    </a:lnTo>
                    <a:lnTo>
                      <a:pt x="587" y="1157"/>
                    </a:lnTo>
                    <a:lnTo>
                      <a:pt x="590" y="1153"/>
                    </a:lnTo>
                    <a:lnTo>
                      <a:pt x="591" y="1152"/>
                    </a:lnTo>
                    <a:lnTo>
                      <a:pt x="594" y="1152"/>
                    </a:lnTo>
                    <a:lnTo>
                      <a:pt x="594" y="1150"/>
                    </a:lnTo>
                    <a:lnTo>
                      <a:pt x="593" y="1151"/>
                    </a:lnTo>
                    <a:lnTo>
                      <a:pt x="590" y="1151"/>
                    </a:lnTo>
                    <a:lnTo>
                      <a:pt x="587" y="1153"/>
                    </a:lnTo>
                    <a:lnTo>
                      <a:pt x="587" y="1155"/>
                    </a:lnTo>
                    <a:lnTo>
                      <a:pt x="586" y="1156"/>
                    </a:lnTo>
                    <a:lnTo>
                      <a:pt x="586" y="1157"/>
                    </a:lnTo>
                    <a:lnTo>
                      <a:pt x="585" y="1157"/>
                    </a:lnTo>
                    <a:lnTo>
                      <a:pt x="584" y="1160"/>
                    </a:lnTo>
                    <a:lnTo>
                      <a:pt x="577" y="1160"/>
                    </a:lnTo>
                    <a:lnTo>
                      <a:pt x="576" y="1161"/>
                    </a:lnTo>
                    <a:lnTo>
                      <a:pt x="575" y="1161"/>
                    </a:lnTo>
                    <a:lnTo>
                      <a:pt x="574" y="1163"/>
                    </a:lnTo>
                    <a:lnTo>
                      <a:pt x="574" y="1163"/>
                    </a:lnTo>
                    <a:lnTo>
                      <a:pt x="572" y="1163"/>
                    </a:lnTo>
                    <a:lnTo>
                      <a:pt x="573" y="1162"/>
                    </a:lnTo>
                    <a:lnTo>
                      <a:pt x="572" y="1162"/>
                    </a:lnTo>
                    <a:lnTo>
                      <a:pt x="569" y="1162"/>
                    </a:lnTo>
                    <a:lnTo>
                      <a:pt x="567" y="1163"/>
                    </a:lnTo>
                    <a:lnTo>
                      <a:pt x="565" y="1164"/>
                    </a:lnTo>
                    <a:lnTo>
                      <a:pt x="565" y="1167"/>
                    </a:lnTo>
                    <a:lnTo>
                      <a:pt x="564" y="1168"/>
                    </a:lnTo>
                    <a:lnTo>
                      <a:pt x="563" y="1168"/>
                    </a:lnTo>
                    <a:lnTo>
                      <a:pt x="562" y="1167"/>
                    </a:lnTo>
                    <a:lnTo>
                      <a:pt x="562" y="1165"/>
                    </a:lnTo>
                    <a:lnTo>
                      <a:pt x="563" y="1162"/>
                    </a:lnTo>
                    <a:lnTo>
                      <a:pt x="562" y="1162"/>
                    </a:lnTo>
                    <a:lnTo>
                      <a:pt x="561" y="1161"/>
                    </a:lnTo>
                    <a:lnTo>
                      <a:pt x="564" y="1159"/>
                    </a:lnTo>
                    <a:lnTo>
                      <a:pt x="563" y="1156"/>
                    </a:lnTo>
                    <a:lnTo>
                      <a:pt x="564" y="1154"/>
                    </a:lnTo>
                    <a:lnTo>
                      <a:pt x="565" y="1154"/>
                    </a:lnTo>
                    <a:lnTo>
                      <a:pt x="565" y="1151"/>
                    </a:lnTo>
                    <a:lnTo>
                      <a:pt x="563" y="1150"/>
                    </a:lnTo>
                    <a:lnTo>
                      <a:pt x="563" y="1150"/>
                    </a:lnTo>
                    <a:lnTo>
                      <a:pt x="562" y="1151"/>
                    </a:lnTo>
                    <a:lnTo>
                      <a:pt x="560" y="1149"/>
                    </a:lnTo>
                    <a:lnTo>
                      <a:pt x="559" y="1149"/>
                    </a:lnTo>
                    <a:lnTo>
                      <a:pt x="558" y="1150"/>
                    </a:lnTo>
                    <a:lnTo>
                      <a:pt x="557" y="1149"/>
                    </a:lnTo>
                    <a:lnTo>
                      <a:pt x="555" y="1147"/>
                    </a:lnTo>
                    <a:lnTo>
                      <a:pt x="553" y="1147"/>
                    </a:lnTo>
                    <a:lnTo>
                      <a:pt x="552" y="1145"/>
                    </a:lnTo>
                    <a:lnTo>
                      <a:pt x="553" y="1142"/>
                    </a:lnTo>
                    <a:lnTo>
                      <a:pt x="555" y="1139"/>
                    </a:lnTo>
                    <a:lnTo>
                      <a:pt x="557" y="1139"/>
                    </a:lnTo>
                    <a:lnTo>
                      <a:pt x="558" y="1138"/>
                    </a:lnTo>
                    <a:lnTo>
                      <a:pt x="555" y="1136"/>
                    </a:lnTo>
                    <a:lnTo>
                      <a:pt x="555" y="1135"/>
                    </a:lnTo>
                    <a:lnTo>
                      <a:pt x="552" y="1135"/>
                    </a:lnTo>
                    <a:lnTo>
                      <a:pt x="550" y="1133"/>
                    </a:lnTo>
                    <a:lnTo>
                      <a:pt x="550" y="1131"/>
                    </a:lnTo>
                    <a:lnTo>
                      <a:pt x="549" y="1130"/>
                    </a:lnTo>
                    <a:lnTo>
                      <a:pt x="549" y="1127"/>
                    </a:lnTo>
                    <a:lnTo>
                      <a:pt x="551" y="1123"/>
                    </a:lnTo>
                    <a:lnTo>
                      <a:pt x="552" y="1122"/>
                    </a:lnTo>
                    <a:lnTo>
                      <a:pt x="552" y="1121"/>
                    </a:lnTo>
                    <a:lnTo>
                      <a:pt x="550" y="1121"/>
                    </a:lnTo>
                    <a:lnTo>
                      <a:pt x="549" y="1120"/>
                    </a:lnTo>
                    <a:lnTo>
                      <a:pt x="549" y="1116"/>
                    </a:lnTo>
                    <a:lnTo>
                      <a:pt x="549" y="1115"/>
                    </a:lnTo>
                    <a:lnTo>
                      <a:pt x="548" y="1115"/>
                    </a:lnTo>
                    <a:lnTo>
                      <a:pt x="547" y="1116"/>
                    </a:lnTo>
                    <a:lnTo>
                      <a:pt x="547" y="1118"/>
                    </a:lnTo>
                    <a:lnTo>
                      <a:pt x="547" y="1121"/>
                    </a:lnTo>
                    <a:lnTo>
                      <a:pt x="547" y="1125"/>
                    </a:lnTo>
                    <a:lnTo>
                      <a:pt x="545" y="1126"/>
                    </a:lnTo>
                    <a:lnTo>
                      <a:pt x="546" y="1126"/>
                    </a:lnTo>
                    <a:lnTo>
                      <a:pt x="545" y="1127"/>
                    </a:lnTo>
                    <a:lnTo>
                      <a:pt x="544" y="1130"/>
                    </a:lnTo>
                    <a:lnTo>
                      <a:pt x="541" y="1132"/>
                    </a:lnTo>
                    <a:lnTo>
                      <a:pt x="539" y="1135"/>
                    </a:lnTo>
                    <a:lnTo>
                      <a:pt x="539" y="1137"/>
                    </a:lnTo>
                    <a:lnTo>
                      <a:pt x="538" y="1138"/>
                    </a:lnTo>
                    <a:lnTo>
                      <a:pt x="535" y="1139"/>
                    </a:lnTo>
                    <a:lnTo>
                      <a:pt x="535" y="1141"/>
                    </a:lnTo>
                    <a:lnTo>
                      <a:pt x="534" y="1142"/>
                    </a:lnTo>
                    <a:lnTo>
                      <a:pt x="533" y="1143"/>
                    </a:lnTo>
                    <a:lnTo>
                      <a:pt x="532" y="1142"/>
                    </a:lnTo>
                    <a:lnTo>
                      <a:pt x="532" y="1138"/>
                    </a:lnTo>
                    <a:lnTo>
                      <a:pt x="533" y="1136"/>
                    </a:lnTo>
                    <a:lnTo>
                      <a:pt x="536" y="1133"/>
                    </a:lnTo>
                    <a:lnTo>
                      <a:pt x="535" y="1132"/>
                    </a:lnTo>
                    <a:lnTo>
                      <a:pt x="534" y="1133"/>
                    </a:lnTo>
                    <a:lnTo>
                      <a:pt x="532" y="1133"/>
                    </a:lnTo>
                    <a:lnTo>
                      <a:pt x="532" y="1133"/>
                    </a:lnTo>
                    <a:lnTo>
                      <a:pt x="532" y="1130"/>
                    </a:lnTo>
                    <a:lnTo>
                      <a:pt x="533" y="1129"/>
                    </a:lnTo>
                    <a:lnTo>
                      <a:pt x="534" y="1127"/>
                    </a:lnTo>
                    <a:lnTo>
                      <a:pt x="534" y="1126"/>
                    </a:lnTo>
                    <a:lnTo>
                      <a:pt x="536" y="1124"/>
                    </a:lnTo>
                    <a:lnTo>
                      <a:pt x="536" y="1123"/>
                    </a:lnTo>
                    <a:lnTo>
                      <a:pt x="535" y="1121"/>
                    </a:lnTo>
                    <a:lnTo>
                      <a:pt x="534" y="1121"/>
                    </a:lnTo>
                    <a:lnTo>
                      <a:pt x="534" y="1120"/>
                    </a:lnTo>
                    <a:lnTo>
                      <a:pt x="533" y="1120"/>
                    </a:lnTo>
                    <a:lnTo>
                      <a:pt x="532" y="1118"/>
                    </a:lnTo>
                    <a:lnTo>
                      <a:pt x="533" y="1117"/>
                    </a:lnTo>
                    <a:lnTo>
                      <a:pt x="531" y="1115"/>
                    </a:lnTo>
                    <a:lnTo>
                      <a:pt x="529" y="1115"/>
                    </a:lnTo>
                    <a:lnTo>
                      <a:pt x="529" y="1117"/>
                    </a:lnTo>
                    <a:lnTo>
                      <a:pt x="528" y="1118"/>
                    </a:lnTo>
                    <a:lnTo>
                      <a:pt x="529" y="1119"/>
                    </a:lnTo>
                    <a:lnTo>
                      <a:pt x="529" y="1122"/>
                    </a:lnTo>
                    <a:lnTo>
                      <a:pt x="528" y="1124"/>
                    </a:lnTo>
                    <a:lnTo>
                      <a:pt x="526" y="1124"/>
                    </a:lnTo>
                    <a:lnTo>
                      <a:pt x="526" y="1126"/>
                    </a:lnTo>
                    <a:lnTo>
                      <a:pt x="524" y="1126"/>
                    </a:lnTo>
                    <a:lnTo>
                      <a:pt x="524" y="1124"/>
                    </a:lnTo>
                    <a:lnTo>
                      <a:pt x="526" y="1123"/>
                    </a:lnTo>
                    <a:lnTo>
                      <a:pt x="527" y="1121"/>
                    </a:lnTo>
                    <a:lnTo>
                      <a:pt x="527" y="1120"/>
                    </a:lnTo>
                    <a:lnTo>
                      <a:pt x="525" y="1120"/>
                    </a:lnTo>
                    <a:lnTo>
                      <a:pt x="524" y="1121"/>
                    </a:lnTo>
                    <a:lnTo>
                      <a:pt x="522" y="1126"/>
                    </a:lnTo>
                    <a:lnTo>
                      <a:pt x="521" y="1126"/>
                    </a:lnTo>
                    <a:lnTo>
                      <a:pt x="521" y="1128"/>
                    </a:lnTo>
                    <a:lnTo>
                      <a:pt x="521" y="1129"/>
                    </a:lnTo>
                    <a:lnTo>
                      <a:pt x="521" y="1130"/>
                    </a:lnTo>
                    <a:lnTo>
                      <a:pt x="518" y="1130"/>
                    </a:lnTo>
                    <a:lnTo>
                      <a:pt x="517" y="1130"/>
                    </a:lnTo>
                    <a:lnTo>
                      <a:pt x="517" y="1127"/>
                    </a:lnTo>
                    <a:lnTo>
                      <a:pt x="516" y="1126"/>
                    </a:lnTo>
                    <a:lnTo>
                      <a:pt x="512" y="1126"/>
                    </a:lnTo>
                    <a:lnTo>
                      <a:pt x="510" y="1128"/>
                    </a:lnTo>
                    <a:lnTo>
                      <a:pt x="510" y="1129"/>
                    </a:lnTo>
                    <a:lnTo>
                      <a:pt x="511" y="1129"/>
                    </a:lnTo>
                    <a:lnTo>
                      <a:pt x="513" y="1130"/>
                    </a:lnTo>
                    <a:lnTo>
                      <a:pt x="512" y="1134"/>
                    </a:lnTo>
                    <a:lnTo>
                      <a:pt x="512" y="1134"/>
                    </a:lnTo>
                    <a:lnTo>
                      <a:pt x="512" y="1137"/>
                    </a:lnTo>
                    <a:lnTo>
                      <a:pt x="513" y="1138"/>
                    </a:lnTo>
                    <a:lnTo>
                      <a:pt x="513" y="1144"/>
                    </a:lnTo>
                    <a:lnTo>
                      <a:pt x="515" y="1145"/>
                    </a:lnTo>
                    <a:lnTo>
                      <a:pt x="515" y="1148"/>
                    </a:lnTo>
                    <a:lnTo>
                      <a:pt x="515" y="1148"/>
                    </a:lnTo>
                    <a:lnTo>
                      <a:pt x="515" y="1150"/>
                    </a:lnTo>
                    <a:lnTo>
                      <a:pt x="513" y="1150"/>
                    </a:lnTo>
                    <a:lnTo>
                      <a:pt x="512" y="1152"/>
                    </a:lnTo>
                    <a:lnTo>
                      <a:pt x="512" y="1153"/>
                    </a:lnTo>
                    <a:lnTo>
                      <a:pt x="513" y="1153"/>
                    </a:lnTo>
                    <a:lnTo>
                      <a:pt x="515" y="1155"/>
                    </a:lnTo>
                    <a:lnTo>
                      <a:pt x="514" y="1156"/>
                    </a:lnTo>
                    <a:lnTo>
                      <a:pt x="515" y="1157"/>
                    </a:lnTo>
                    <a:lnTo>
                      <a:pt x="513" y="1158"/>
                    </a:lnTo>
                    <a:lnTo>
                      <a:pt x="514" y="1162"/>
                    </a:lnTo>
                    <a:lnTo>
                      <a:pt x="513" y="1163"/>
                    </a:lnTo>
                    <a:lnTo>
                      <a:pt x="513" y="1164"/>
                    </a:lnTo>
                    <a:lnTo>
                      <a:pt x="515" y="1165"/>
                    </a:lnTo>
                    <a:lnTo>
                      <a:pt x="514" y="1167"/>
                    </a:lnTo>
                    <a:lnTo>
                      <a:pt x="515" y="1170"/>
                    </a:lnTo>
                    <a:lnTo>
                      <a:pt x="513" y="1171"/>
                    </a:lnTo>
                    <a:lnTo>
                      <a:pt x="511" y="1172"/>
                    </a:lnTo>
                    <a:lnTo>
                      <a:pt x="512" y="1174"/>
                    </a:lnTo>
                    <a:lnTo>
                      <a:pt x="511" y="1174"/>
                    </a:lnTo>
                    <a:lnTo>
                      <a:pt x="506" y="1174"/>
                    </a:lnTo>
                    <a:lnTo>
                      <a:pt x="505" y="1173"/>
                    </a:lnTo>
                    <a:lnTo>
                      <a:pt x="505" y="1170"/>
                    </a:lnTo>
                    <a:lnTo>
                      <a:pt x="500" y="1170"/>
                    </a:lnTo>
                    <a:lnTo>
                      <a:pt x="496" y="1167"/>
                    </a:lnTo>
                    <a:lnTo>
                      <a:pt x="496" y="1166"/>
                    </a:lnTo>
                    <a:lnTo>
                      <a:pt x="494" y="1166"/>
                    </a:lnTo>
                    <a:lnTo>
                      <a:pt x="492" y="1164"/>
                    </a:lnTo>
                    <a:lnTo>
                      <a:pt x="492" y="1164"/>
                    </a:lnTo>
                    <a:lnTo>
                      <a:pt x="490" y="1162"/>
                    </a:lnTo>
                    <a:lnTo>
                      <a:pt x="489" y="1162"/>
                    </a:lnTo>
                    <a:lnTo>
                      <a:pt x="488" y="1162"/>
                    </a:lnTo>
                    <a:lnTo>
                      <a:pt x="488" y="1160"/>
                    </a:lnTo>
                    <a:lnTo>
                      <a:pt x="487" y="1160"/>
                    </a:lnTo>
                    <a:lnTo>
                      <a:pt x="486" y="1159"/>
                    </a:lnTo>
                    <a:lnTo>
                      <a:pt x="484" y="1159"/>
                    </a:lnTo>
                    <a:lnTo>
                      <a:pt x="484" y="1159"/>
                    </a:lnTo>
                    <a:lnTo>
                      <a:pt x="482" y="1159"/>
                    </a:lnTo>
                    <a:lnTo>
                      <a:pt x="481" y="1157"/>
                    </a:lnTo>
                    <a:lnTo>
                      <a:pt x="480" y="1157"/>
                    </a:lnTo>
                    <a:lnTo>
                      <a:pt x="474" y="1156"/>
                    </a:lnTo>
                    <a:lnTo>
                      <a:pt x="473" y="1153"/>
                    </a:lnTo>
                    <a:lnTo>
                      <a:pt x="470" y="1153"/>
                    </a:lnTo>
                    <a:lnTo>
                      <a:pt x="469" y="1153"/>
                    </a:lnTo>
                    <a:lnTo>
                      <a:pt x="463" y="1154"/>
                    </a:lnTo>
                    <a:lnTo>
                      <a:pt x="461" y="1152"/>
                    </a:lnTo>
                    <a:lnTo>
                      <a:pt x="460" y="1152"/>
                    </a:lnTo>
                    <a:lnTo>
                      <a:pt x="459" y="1150"/>
                    </a:lnTo>
                    <a:lnTo>
                      <a:pt x="459" y="1150"/>
                    </a:lnTo>
                    <a:lnTo>
                      <a:pt x="456" y="1148"/>
                    </a:lnTo>
                    <a:lnTo>
                      <a:pt x="456" y="1147"/>
                    </a:lnTo>
                    <a:lnTo>
                      <a:pt x="455" y="1147"/>
                    </a:lnTo>
                    <a:lnTo>
                      <a:pt x="453" y="1145"/>
                    </a:lnTo>
                    <a:lnTo>
                      <a:pt x="451" y="1144"/>
                    </a:lnTo>
                    <a:lnTo>
                      <a:pt x="450" y="1142"/>
                    </a:lnTo>
                    <a:lnTo>
                      <a:pt x="449" y="1142"/>
                    </a:lnTo>
                    <a:lnTo>
                      <a:pt x="448" y="1143"/>
                    </a:lnTo>
                    <a:lnTo>
                      <a:pt x="447" y="1143"/>
                    </a:lnTo>
                    <a:lnTo>
                      <a:pt x="443" y="1142"/>
                    </a:lnTo>
                    <a:lnTo>
                      <a:pt x="443" y="1142"/>
                    </a:lnTo>
                    <a:lnTo>
                      <a:pt x="440" y="1140"/>
                    </a:lnTo>
                    <a:lnTo>
                      <a:pt x="438" y="1134"/>
                    </a:lnTo>
                    <a:lnTo>
                      <a:pt x="435" y="1133"/>
                    </a:lnTo>
                    <a:lnTo>
                      <a:pt x="435" y="1129"/>
                    </a:lnTo>
                    <a:lnTo>
                      <a:pt x="434" y="1129"/>
                    </a:lnTo>
                    <a:lnTo>
                      <a:pt x="434" y="1127"/>
                    </a:lnTo>
                    <a:lnTo>
                      <a:pt x="432" y="1127"/>
                    </a:lnTo>
                    <a:lnTo>
                      <a:pt x="433" y="1125"/>
                    </a:lnTo>
                    <a:lnTo>
                      <a:pt x="435" y="1124"/>
                    </a:lnTo>
                    <a:lnTo>
                      <a:pt x="437" y="1123"/>
                    </a:lnTo>
                    <a:lnTo>
                      <a:pt x="437" y="1121"/>
                    </a:lnTo>
                    <a:lnTo>
                      <a:pt x="436" y="1120"/>
                    </a:lnTo>
                    <a:lnTo>
                      <a:pt x="435" y="1120"/>
                    </a:lnTo>
                    <a:lnTo>
                      <a:pt x="435" y="1118"/>
                    </a:lnTo>
                    <a:lnTo>
                      <a:pt x="433" y="1113"/>
                    </a:lnTo>
                    <a:lnTo>
                      <a:pt x="433" y="1108"/>
                    </a:lnTo>
                    <a:lnTo>
                      <a:pt x="431" y="1107"/>
                    </a:lnTo>
                    <a:lnTo>
                      <a:pt x="429" y="1103"/>
                    </a:lnTo>
                    <a:lnTo>
                      <a:pt x="427" y="1100"/>
                    </a:lnTo>
                    <a:lnTo>
                      <a:pt x="426" y="1100"/>
                    </a:lnTo>
                    <a:lnTo>
                      <a:pt x="426" y="1100"/>
                    </a:lnTo>
                    <a:lnTo>
                      <a:pt x="423" y="1100"/>
                    </a:lnTo>
                    <a:lnTo>
                      <a:pt x="422" y="1100"/>
                    </a:lnTo>
                    <a:lnTo>
                      <a:pt x="422" y="1100"/>
                    </a:lnTo>
                    <a:lnTo>
                      <a:pt x="422" y="1097"/>
                    </a:lnTo>
                    <a:lnTo>
                      <a:pt x="421" y="1097"/>
                    </a:lnTo>
                    <a:lnTo>
                      <a:pt x="421" y="1096"/>
                    </a:lnTo>
                    <a:lnTo>
                      <a:pt x="420" y="1095"/>
                    </a:lnTo>
                    <a:lnTo>
                      <a:pt x="421" y="1095"/>
                    </a:lnTo>
                    <a:lnTo>
                      <a:pt x="419" y="1095"/>
                    </a:lnTo>
                    <a:lnTo>
                      <a:pt x="418" y="1095"/>
                    </a:lnTo>
                    <a:lnTo>
                      <a:pt x="415" y="1095"/>
                    </a:lnTo>
                    <a:lnTo>
                      <a:pt x="414" y="1096"/>
                    </a:lnTo>
                    <a:lnTo>
                      <a:pt x="413" y="1096"/>
                    </a:lnTo>
                    <a:lnTo>
                      <a:pt x="413" y="1097"/>
                    </a:lnTo>
                    <a:lnTo>
                      <a:pt x="412" y="1099"/>
                    </a:lnTo>
                    <a:lnTo>
                      <a:pt x="412" y="1101"/>
                    </a:lnTo>
                    <a:lnTo>
                      <a:pt x="410" y="1101"/>
                    </a:lnTo>
                    <a:lnTo>
                      <a:pt x="408" y="1100"/>
                    </a:lnTo>
                    <a:lnTo>
                      <a:pt x="409" y="1097"/>
                    </a:lnTo>
                    <a:lnTo>
                      <a:pt x="411" y="1095"/>
                    </a:lnTo>
                    <a:lnTo>
                      <a:pt x="411" y="1094"/>
                    </a:lnTo>
                    <a:lnTo>
                      <a:pt x="409" y="1092"/>
                    </a:lnTo>
                    <a:lnTo>
                      <a:pt x="411" y="1084"/>
                    </a:lnTo>
                    <a:lnTo>
                      <a:pt x="412" y="1083"/>
                    </a:lnTo>
                    <a:lnTo>
                      <a:pt x="414" y="1082"/>
                    </a:lnTo>
                    <a:lnTo>
                      <a:pt x="414" y="1079"/>
                    </a:lnTo>
                    <a:lnTo>
                      <a:pt x="413" y="1078"/>
                    </a:lnTo>
                    <a:lnTo>
                      <a:pt x="413" y="1076"/>
                    </a:lnTo>
                    <a:lnTo>
                      <a:pt x="411" y="1075"/>
                    </a:lnTo>
                    <a:lnTo>
                      <a:pt x="412" y="1071"/>
                    </a:lnTo>
                    <a:lnTo>
                      <a:pt x="413" y="1069"/>
                    </a:lnTo>
                    <a:lnTo>
                      <a:pt x="418" y="1068"/>
                    </a:lnTo>
                    <a:lnTo>
                      <a:pt x="421" y="1069"/>
                    </a:lnTo>
                    <a:lnTo>
                      <a:pt x="428" y="1071"/>
                    </a:lnTo>
                    <a:lnTo>
                      <a:pt x="430" y="1075"/>
                    </a:lnTo>
                    <a:lnTo>
                      <a:pt x="431" y="1075"/>
                    </a:lnTo>
                    <a:lnTo>
                      <a:pt x="432" y="1075"/>
                    </a:lnTo>
                    <a:lnTo>
                      <a:pt x="432" y="1074"/>
                    </a:lnTo>
                    <a:lnTo>
                      <a:pt x="435" y="1074"/>
                    </a:lnTo>
                    <a:lnTo>
                      <a:pt x="438" y="1076"/>
                    </a:lnTo>
                    <a:lnTo>
                      <a:pt x="440" y="1076"/>
                    </a:lnTo>
                    <a:lnTo>
                      <a:pt x="441" y="1076"/>
                    </a:lnTo>
                    <a:lnTo>
                      <a:pt x="441" y="1075"/>
                    </a:lnTo>
                    <a:lnTo>
                      <a:pt x="439" y="1073"/>
                    </a:lnTo>
                    <a:lnTo>
                      <a:pt x="438" y="1071"/>
                    </a:lnTo>
                    <a:lnTo>
                      <a:pt x="434" y="1068"/>
                    </a:lnTo>
                    <a:lnTo>
                      <a:pt x="434" y="1068"/>
                    </a:lnTo>
                    <a:lnTo>
                      <a:pt x="431" y="1065"/>
                    </a:lnTo>
                    <a:lnTo>
                      <a:pt x="429" y="1061"/>
                    </a:lnTo>
                    <a:lnTo>
                      <a:pt x="429" y="1057"/>
                    </a:lnTo>
                    <a:lnTo>
                      <a:pt x="428" y="1052"/>
                    </a:lnTo>
                    <a:lnTo>
                      <a:pt x="427" y="1049"/>
                    </a:lnTo>
                    <a:lnTo>
                      <a:pt x="428" y="1043"/>
                    </a:lnTo>
                    <a:lnTo>
                      <a:pt x="428" y="1039"/>
                    </a:lnTo>
                    <a:lnTo>
                      <a:pt x="427" y="1038"/>
                    </a:lnTo>
                    <a:lnTo>
                      <a:pt x="428" y="1035"/>
                    </a:lnTo>
                    <a:lnTo>
                      <a:pt x="430" y="1033"/>
                    </a:lnTo>
                    <a:lnTo>
                      <a:pt x="430" y="1033"/>
                    </a:lnTo>
                    <a:lnTo>
                      <a:pt x="431" y="1032"/>
                    </a:lnTo>
                    <a:lnTo>
                      <a:pt x="433" y="1031"/>
                    </a:lnTo>
                    <a:lnTo>
                      <a:pt x="433" y="1030"/>
                    </a:lnTo>
                    <a:lnTo>
                      <a:pt x="434" y="1029"/>
                    </a:lnTo>
                    <a:lnTo>
                      <a:pt x="433" y="1029"/>
                    </a:lnTo>
                    <a:lnTo>
                      <a:pt x="435" y="1027"/>
                    </a:lnTo>
                    <a:lnTo>
                      <a:pt x="438" y="1025"/>
                    </a:lnTo>
                    <a:lnTo>
                      <a:pt x="443" y="1023"/>
                    </a:lnTo>
                    <a:lnTo>
                      <a:pt x="444" y="1023"/>
                    </a:lnTo>
                    <a:lnTo>
                      <a:pt x="445" y="1025"/>
                    </a:lnTo>
                    <a:lnTo>
                      <a:pt x="447" y="1027"/>
                    </a:lnTo>
                    <a:lnTo>
                      <a:pt x="448" y="1028"/>
                    </a:lnTo>
                    <a:lnTo>
                      <a:pt x="449" y="1034"/>
                    </a:lnTo>
                    <a:lnTo>
                      <a:pt x="449" y="1037"/>
                    </a:lnTo>
                    <a:lnTo>
                      <a:pt x="452" y="1038"/>
                    </a:lnTo>
                    <a:lnTo>
                      <a:pt x="452" y="1041"/>
                    </a:lnTo>
                    <a:lnTo>
                      <a:pt x="454" y="1042"/>
                    </a:lnTo>
                    <a:lnTo>
                      <a:pt x="454" y="1043"/>
                    </a:lnTo>
                    <a:lnTo>
                      <a:pt x="454" y="1043"/>
                    </a:lnTo>
                    <a:lnTo>
                      <a:pt x="455" y="1043"/>
                    </a:lnTo>
                    <a:lnTo>
                      <a:pt x="456" y="1043"/>
                    </a:lnTo>
                    <a:lnTo>
                      <a:pt x="456" y="1047"/>
                    </a:lnTo>
                    <a:lnTo>
                      <a:pt x="457" y="1047"/>
                    </a:lnTo>
                    <a:lnTo>
                      <a:pt x="457" y="1048"/>
                    </a:lnTo>
                    <a:lnTo>
                      <a:pt x="460" y="1050"/>
                    </a:lnTo>
                    <a:lnTo>
                      <a:pt x="461" y="1053"/>
                    </a:lnTo>
                    <a:lnTo>
                      <a:pt x="461" y="1054"/>
                    </a:lnTo>
                    <a:lnTo>
                      <a:pt x="461" y="1054"/>
                    </a:lnTo>
                    <a:lnTo>
                      <a:pt x="461" y="1056"/>
                    </a:lnTo>
                    <a:lnTo>
                      <a:pt x="464" y="1057"/>
                    </a:lnTo>
                    <a:lnTo>
                      <a:pt x="466" y="1058"/>
                    </a:lnTo>
                    <a:lnTo>
                      <a:pt x="466" y="1060"/>
                    </a:lnTo>
                    <a:lnTo>
                      <a:pt x="466" y="1060"/>
                    </a:lnTo>
                    <a:lnTo>
                      <a:pt x="465" y="1062"/>
                    </a:lnTo>
                    <a:lnTo>
                      <a:pt x="466" y="1062"/>
                    </a:lnTo>
                    <a:lnTo>
                      <a:pt x="465" y="1063"/>
                    </a:lnTo>
                    <a:lnTo>
                      <a:pt x="466" y="1063"/>
                    </a:lnTo>
                    <a:lnTo>
                      <a:pt x="465" y="1066"/>
                    </a:lnTo>
                    <a:lnTo>
                      <a:pt x="465" y="1068"/>
                    </a:lnTo>
                    <a:lnTo>
                      <a:pt x="466" y="1068"/>
                    </a:lnTo>
                    <a:lnTo>
                      <a:pt x="466" y="1069"/>
                    </a:lnTo>
                    <a:lnTo>
                      <a:pt x="468" y="1067"/>
                    </a:lnTo>
                    <a:lnTo>
                      <a:pt x="469" y="1067"/>
                    </a:lnTo>
                    <a:lnTo>
                      <a:pt x="473" y="1069"/>
                    </a:lnTo>
                    <a:lnTo>
                      <a:pt x="473" y="1071"/>
                    </a:lnTo>
                    <a:lnTo>
                      <a:pt x="474" y="1072"/>
                    </a:lnTo>
                    <a:lnTo>
                      <a:pt x="474" y="1074"/>
                    </a:lnTo>
                    <a:lnTo>
                      <a:pt x="474" y="1075"/>
                    </a:lnTo>
                    <a:lnTo>
                      <a:pt x="475" y="1077"/>
                    </a:lnTo>
                    <a:lnTo>
                      <a:pt x="477" y="1079"/>
                    </a:lnTo>
                    <a:lnTo>
                      <a:pt x="478" y="1081"/>
                    </a:lnTo>
                    <a:lnTo>
                      <a:pt x="480" y="1082"/>
                    </a:lnTo>
                    <a:lnTo>
                      <a:pt x="481" y="1082"/>
                    </a:lnTo>
                    <a:lnTo>
                      <a:pt x="481" y="1084"/>
                    </a:lnTo>
                    <a:lnTo>
                      <a:pt x="483" y="1084"/>
                    </a:lnTo>
                    <a:lnTo>
                      <a:pt x="484" y="1085"/>
                    </a:lnTo>
                    <a:lnTo>
                      <a:pt x="484" y="1086"/>
                    </a:lnTo>
                    <a:lnTo>
                      <a:pt x="484" y="1086"/>
                    </a:lnTo>
                    <a:lnTo>
                      <a:pt x="485" y="1087"/>
                    </a:lnTo>
                    <a:lnTo>
                      <a:pt x="486" y="1089"/>
                    </a:lnTo>
                    <a:lnTo>
                      <a:pt x="487" y="1089"/>
                    </a:lnTo>
                    <a:lnTo>
                      <a:pt x="488" y="1087"/>
                    </a:lnTo>
                    <a:lnTo>
                      <a:pt x="489" y="1087"/>
                    </a:lnTo>
                    <a:lnTo>
                      <a:pt x="489" y="1086"/>
                    </a:lnTo>
                    <a:lnTo>
                      <a:pt x="490" y="1085"/>
                    </a:lnTo>
                    <a:lnTo>
                      <a:pt x="491" y="1085"/>
                    </a:lnTo>
                    <a:lnTo>
                      <a:pt x="490" y="1082"/>
                    </a:lnTo>
                    <a:lnTo>
                      <a:pt x="491" y="1081"/>
                    </a:lnTo>
                    <a:lnTo>
                      <a:pt x="492" y="1081"/>
                    </a:lnTo>
                    <a:lnTo>
                      <a:pt x="492" y="1079"/>
                    </a:lnTo>
                    <a:lnTo>
                      <a:pt x="492" y="1079"/>
                    </a:lnTo>
                    <a:lnTo>
                      <a:pt x="493" y="1079"/>
                    </a:lnTo>
                    <a:lnTo>
                      <a:pt x="494" y="1080"/>
                    </a:lnTo>
                    <a:lnTo>
                      <a:pt x="497" y="1080"/>
                    </a:lnTo>
                    <a:lnTo>
                      <a:pt x="500" y="1082"/>
                    </a:lnTo>
                    <a:lnTo>
                      <a:pt x="500" y="1084"/>
                    </a:lnTo>
                    <a:lnTo>
                      <a:pt x="502" y="1086"/>
                    </a:lnTo>
                    <a:lnTo>
                      <a:pt x="502" y="1088"/>
                    </a:lnTo>
                    <a:lnTo>
                      <a:pt x="503" y="1090"/>
                    </a:lnTo>
                    <a:lnTo>
                      <a:pt x="502" y="1094"/>
                    </a:lnTo>
                    <a:lnTo>
                      <a:pt x="501" y="1094"/>
                    </a:lnTo>
                    <a:lnTo>
                      <a:pt x="502" y="1095"/>
                    </a:lnTo>
                    <a:lnTo>
                      <a:pt x="502" y="1097"/>
                    </a:lnTo>
                    <a:lnTo>
                      <a:pt x="502" y="1097"/>
                    </a:lnTo>
                    <a:lnTo>
                      <a:pt x="503" y="1096"/>
                    </a:lnTo>
                    <a:lnTo>
                      <a:pt x="504" y="1097"/>
                    </a:lnTo>
                    <a:lnTo>
                      <a:pt x="505" y="1097"/>
                    </a:lnTo>
                    <a:lnTo>
                      <a:pt x="505" y="1095"/>
                    </a:lnTo>
                    <a:lnTo>
                      <a:pt x="506" y="1095"/>
                    </a:lnTo>
                    <a:lnTo>
                      <a:pt x="505" y="1092"/>
                    </a:lnTo>
                    <a:lnTo>
                      <a:pt x="506" y="1091"/>
                    </a:lnTo>
                    <a:lnTo>
                      <a:pt x="508" y="1090"/>
                    </a:lnTo>
                    <a:lnTo>
                      <a:pt x="508" y="1090"/>
                    </a:lnTo>
                    <a:lnTo>
                      <a:pt x="506" y="1089"/>
                    </a:lnTo>
                    <a:lnTo>
                      <a:pt x="504" y="1086"/>
                    </a:lnTo>
                    <a:lnTo>
                      <a:pt x="501" y="1084"/>
                    </a:lnTo>
                    <a:lnTo>
                      <a:pt x="501" y="1079"/>
                    </a:lnTo>
                    <a:lnTo>
                      <a:pt x="501" y="1079"/>
                    </a:lnTo>
                    <a:lnTo>
                      <a:pt x="501" y="1076"/>
                    </a:lnTo>
                    <a:lnTo>
                      <a:pt x="500" y="1076"/>
                    </a:lnTo>
                    <a:lnTo>
                      <a:pt x="500" y="1073"/>
                    </a:lnTo>
                    <a:lnTo>
                      <a:pt x="499" y="1073"/>
                    </a:lnTo>
                    <a:lnTo>
                      <a:pt x="498" y="1073"/>
                    </a:lnTo>
                    <a:lnTo>
                      <a:pt x="497" y="1071"/>
                    </a:lnTo>
                    <a:lnTo>
                      <a:pt x="496" y="1070"/>
                    </a:lnTo>
                    <a:lnTo>
                      <a:pt x="495" y="1070"/>
                    </a:lnTo>
                    <a:lnTo>
                      <a:pt x="494" y="1069"/>
                    </a:lnTo>
                    <a:lnTo>
                      <a:pt x="493" y="1069"/>
                    </a:lnTo>
                    <a:lnTo>
                      <a:pt x="494" y="1070"/>
                    </a:lnTo>
                    <a:lnTo>
                      <a:pt x="495" y="1071"/>
                    </a:lnTo>
                    <a:lnTo>
                      <a:pt x="494" y="1073"/>
                    </a:lnTo>
                    <a:lnTo>
                      <a:pt x="493" y="1073"/>
                    </a:lnTo>
                    <a:lnTo>
                      <a:pt x="492" y="1071"/>
                    </a:lnTo>
                    <a:lnTo>
                      <a:pt x="491" y="1073"/>
                    </a:lnTo>
                    <a:lnTo>
                      <a:pt x="491" y="1073"/>
                    </a:lnTo>
                    <a:lnTo>
                      <a:pt x="490" y="1071"/>
                    </a:lnTo>
                    <a:lnTo>
                      <a:pt x="489" y="1071"/>
                    </a:lnTo>
                    <a:lnTo>
                      <a:pt x="487" y="1070"/>
                    </a:lnTo>
                    <a:lnTo>
                      <a:pt x="485" y="1067"/>
                    </a:lnTo>
                    <a:lnTo>
                      <a:pt x="486" y="1066"/>
                    </a:lnTo>
                    <a:lnTo>
                      <a:pt x="487" y="1066"/>
                    </a:lnTo>
                    <a:lnTo>
                      <a:pt x="489" y="1067"/>
                    </a:lnTo>
                    <a:lnTo>
                      <a:pt x="490" y="1067"/>
                    </a:lnTo>
                    <a:lnTo>
                      <a:pt x="491" y="1065"/>
                    </a:lnTo>
                    <a:lnTo>
                      <a:pt x="490" y="1063"/>
                    </a:lnTo>
                    <a:lnTo>
                      <a:pt x="491" y="1063"/>
                    </a:lnTo>
                    <a:lnTo>
                      <a:pt x="491" y="1062"/>
                    </a:lnTo>
                    <a:lnTo>
                      <a:pt x="489" y="1058"/>
                    </a:lnTo>
                    <a:lnTo>
                      <a:pt x="487" y="1058"/>
                    </a:lnTo>
                    <a:lnTo>
                      <a:pt x="487" y="1058"/>
                    </a:lnTo>
                    <a:lnTo>
                      <a:pt x="486" y="1057"/>
                    </a:lnTo>
                    <a:lnTo>
                      <a:pt x="486" y="1052"/>
                    </a:lnTo>
                    <a:lnTo>
                      <a:pt x="485" y="1050"/>
                    </a:lnTo>
                    <a:lnTo>
                      <a:pt x="485" y="1049"/>
                    </a:lnTo>
                    <a:lnTo>
                      <a:pt x="485" y="1048"/>
                    </a:lnTo>
                    <a:lnTo>
                      <a:pt x="484" y="1047"/>
                    </a:lnTo>
                    <a:lnTo>
                      <a:pt x="484" y="1046"/>
                    </a:lnTo>
                    <a:lnTo>
                      <a:pt x="484" y="1046"/>
                    </a:lnTo>
                    <a:lnTo>
                      <a:pt x="484" y="1043"/>
                    </a:lnTo>
                    <a:lnTo>
                      <a:pt x="482" y="1042"/>
                    </a:lnTo>
                    <a:lnTo>
                      <a:pt x="482" y="1040"/>
                    </a:lnTo>
                    <a:lnTo>
                      <a:pt x="481" y="1039"/>
                    </a:lnTo>
                    <a:lnTo>
                      <a:pt x="480" y="1035"/>
                    </a:lnTo>
                    <a:lnTo>
                      <a:pt x="480" y="1034"/>
                    </a:lnTo>
                    <a:lnTo>
                      <a:pt x="479" y="1033"/>
                    </a:lnTo>
                    <a:lnTo>
                      <a:pt x="480" y="1032"/>
                    </a:lnTo>
                    <a:lnTo>
                      <a:pt x="482" y="1033"/>
                    </a:lnTo>
                    <a:lnTo>
                      <a:pt x="484" y="1032"/>
                    </a:lnTo>
                    <a:lnTo>
                      <a:pt x="484" y="1033"/>
                    </a:lnTo>
                    <a:lnTo>
                      <a:pt x="489" y="1033"/>
                    </a:lnTo>
                    <a:lnTo>
                      <a:pt x="490" y="1032"/>
                    </a:lnTo>
                    <a:lnTo>
                      <a:pt x="490" y="1031"/>
                    </a:lnTo>
                    <a:lnTo>
                      <a:pt x="492" y="1029"/>
                    </a:lnTo>
                    <a:lnTo>
                      <a:pt x="492" y="1029"/>
                    </a:lnTo>
                    <a:lnTo>
                      <a:pt x="494" y="1028"/>
                    </a:lnTo>
                    <a:lnTo>
                      <a:pt x="496" y="1027"/>
                    </a:lnTo>
                    <a:lnTo>
                      <a:pt x="498" y="1027"/>
                    </a:lnTo>
                    <a:lnTo>
                      <a:pt x="502" y="1029"/>
                    </a:lnTo>
                    <a:lnTo>
                      <a:pt x="503" y="1031"/>
                    </a:lnTo>
                    <a:lnTo>
                      <a:pt x="506" y="1034"/>
                    </a:lnTo>
                    <a:lnTo>
                      <a:pt x="509" y="1039"/>
                    </a:lnTo>
                    <a:lnTo>
                      <a:pt x="510" y="1040"/>
                    </a:lnTo>
                    <a:lnTo>
                      <a:pt x="512" y="1040"/>
                    </a:lnTo>
                    <a:lnTo>
                      <a:pt x="512" y="1039"/>
                    </a:lnTo>
                    <a:lnTo>
                      <a:pt x="513" y="1038"/>
                    </a:lnTo>
                    <a:lnTo>
                      <a:pt x="514" y="1038"/>
                    </a:lnTo>
                    <a:lnTo>
                      <a:pt x="514" y="1036"/>
                    </a:lnTo>
                    <a:lnTo>
                      <a:pt x="513" y="1034"/>
                    </a:lnTo>
                    <a:lnTo>
                      <a:pt x="513" y="1032"/>
                    </a:lnTo>
                    <a:lnTo>
                      <a:pt x="514" y="1031"/>
                    </a:lnTo>
                    <a:lnTo>
                      <a:pt x="515" y="1031"/>
                    </a:lnTo>
                    <a:lnTo>
                      <a:pt x="516" y="1028"/>
                    </a:lnTo>
                    <a:lnTo>
                      <a:pt x="511" y="1025"/>
                    </a:lnTo>
                    <a:lnTo>
                      <a:pt x="510" y="1022"/>
                    </a:lnTo>
                    <a:lnTo>
                      <a:pt x="506" y="1022"/>
                    </a:lnTo>
                    <a:lnTo>
                      <a:pt x="505" y="1021"/>
                    </a:lnTo>
                    <a:lnTo>
                      <a:pt x="503" y="1019"/>
                    </a:lnTo>
                    <a:lnTo>
                      <a:pt x="504" y="1016"/>
                    </a:lnTo>
                    <a:lnTo>
                      <a:pt x="501" y="1013"/>
                    </a:lnTo>
                    <a:lnTo>
                      <a:pt x="501" y="1011"/>
                    </a:lnTo>
                    <a:lnTo>
                      <a:pt x="500" y="1011"/>
                    </a:lnTo>
                    <a:lnTo>
                      <a:pt x="500" y="1010"/>
                    </a:lnTo>
                    <a:lnTo>
                      <a:pt x="496" y="1007"/>
                    </a:lnTo>
                    <a:lnTo>
                      <a:pt x="496" y="1006"/>
                    </a:lnTo>
                    <a:lnTo>
                      <a:pt x="495" y="1005"/>
                    </a:lnTo>
                    <a:lnTo>
                      <a:pt x="496" y="1005"/>
                    </a:lnTo>
                    <a:lnTo>
                      <a:pt x="494" y="1004"/>
                    </a:lnTo>
                    <a:lnTo>
                      <a:pt x="491" y="1004"/>
                    </a:lnTo>
                    <a:lnTo>
                      <a:pt x="491" y="1002"/>
                    </a:lnTo>
                    <a:lnTo>
                      <a:pt x="486" y="1000"/>
                    </a:lnTo>
                    <a:lnTo>
                      <a:pt x="487" y="999"/>
                    </a:lnTo>
                    <a:lnTo>
                      <a:pt x="486" y="998"/>
                    </a:lnTo>
                    <a:lnTo>
                      <a:pt x="481" y="995"/>
                    </a:lnTo>
                    <a:lnTo>
                      <a:pt x="480" y="994"/>
                    </a:lnTo>
                    <a:lnTo>
                      <a:pt x="478" y="991"/>
                    </a:lnTo>
                    <a:lnTo>
                      <a:pt x="476" y="991"/>
                    </a:lnTo>
                    <a:lnTo>
                      <a:pt x="474" y="993"/>
                    </a:lnTo>
                    <a:lnTo>
                      <a:pt x="474" y="994"/>
                    </a:lnTo>
                    <a:lnTo>
                      <a:pt x="474" y="995"/>
                    </a:lnTo>
                    <a:lnTo>
                      <a:pt x="476" y="996"/>
                    </a:lnTo>
                    <a:lnTo>
                      <a:pt x="475" y="1000"/>
                    </a:lnTo>
                    <a:lnTo>
                      <a:pt x="473" y="1000"/>
                    </a:lnTo>
                    <a:lnTo>
                      <a:pt x="472" y="998"/>
                    </a:lnTo>
                    <a:lnTo>
                      <a:pt x="473" y="995"/>
                    </a:lnTo>
                    <a:lnTo>
                      <a:pt x="472" y="990"/>
                    </a:lnTo>
                    <a:lnTo>
                      <a:pt x="473" y="989"/>
                    </a:lnTo>
                    <a:lnTo>
                      <a:pt x="475" y="990"/>
                    </a:lnTo>
                    <a:lnTo>
                      <a:pt x="476" y="987"/>
                    </a:lnTo>
                    <a:lnTo>
                      <a:pt x="477" y="986"/>
                    </a:lnTo>
                    <a:lnTo>
                      <a:pt x="478" y="985"/>
                    </a:lnTo>
                    <a:lnTo>
                      <a:pt x="479" y="981"/>
                    </a:lnTo>
                    <a:lnTo>
                      <a:pt x="477" y="979"/>
                    </a:lnTo>
                    <a:lnTo>
                      <a:pt x="479" y="975"/>
                    </a:lnTo>
                    <a:lnTo>
                      <a:pt x="479" y="971"/>
                    </a:lnTo>
                    <a:lnTo>
                      <a:pt x="481" y="968"/>
                    </a:lnTo>
                    <a:lnTo>
                      <a:pt x="481" y="962"/>
                    </a:lnTo>
                    <a:lnTo>
                      <a:pt x="481" y="961"/>
                    </a:lnTo>
                    <a:lnTo>
                      <a:pt x="482" y="958"/>
                    </a:lnTo>
                    <a:lnTo>
                      <a:pt x="482" y="956"/>
                    </a:lnTo>
                    <a:lnTo>
                      <a:pt x="481" y="955"/>
                    </a:lnTo>
                    <a:lnTo>
                      <a:pt x="480" y="953"/>
                    </a:lnTo>
                    <a:lnTo>
                      <a:pt x="480" y="952"/>
                    </a:lnTo>
                    <a:lnTo>
                      <a:pt x="480" y="950"/>
                    </a:lnTo>
                    <a:lnTo>
                      <a:pt x="481" y="949"/>
                    </a:lnTo>
                    <a:lnTo>
                      <a:pt x="481" y="945"/>
                    </a:lnTo>
                    <a:lnTo>
                      <a:pt x="483" y="945"/>
                    </a:lnTo>
                    <a:lnTo>
                      <a:pt x="484" y="946"/>
                    </a:lnTo>
                    <a:lnTo>
                      <a:pt x="484" y="946"/>
                    </a:lnTo>
                    <a:lnTo>
                      <a:pt x="484" y="947"/>
                    </a:lnTo>
                    <a:lnTo>
                      <a:pt x="490" y="946"/>
                    </a:lnTo>
                    <a:lnTo>
                      <a:pt x="491" y="948"/>
                    </a:lnTo>
                    <a:lnTo>
                      <a:pt x="491" y="949"/>
                    </a:lnTo>
                    <a:lnTo>
                      <a:pt x="495" y="951"/>
                    </a:lnTo>
                    <a:lnTo>
                      <a:pt x="495" y="953"/>
                    </a:lnTo>
                    <a:lnTo>
                      <a:pt x="497" y="955"/>
                    </a:lnTo>
                    <a:lnTo>
                      <a:pt x="500" y="956"/>
                    </a:lnTo>
                    <a:lnTo>
                      <a:pt x="501" y="956"/>
                    </a:lnTo>
                    <a:lnTo>
                      <a:pt x="502" y="956"/>
                    </a:lnTo>
                    <a:lnTo>
                      <a:pt x="504" y="960"/>
                    </a:lnTo>
                    <a:lnTo>
                      <a:pt x="505" y="960"/>
                    </a:lnTo>
                    <a:lnTo>
                      <a:pt x="505" y="961"/>
                    </a:lnTo>
                    <a:lnTo>
                      <a:pt x="506" y="962"/>
                    </a:lnTo>
                    <a:lnTo>
                      <a:pt x="506" y="963"/>
                    </a:lnTo>
                    <a:lnTo>
                      <a:pt x="507" y="965"/>
                    </a:lnTo>
                    <a:lnTo>
                      <a:pt x="507" y="966"/>
                    </a:lnTo>
                    <a:lnTo>
                      <a:pt x="510" y="968"/>
                    </a:lnTo>
                    <a:lnTo>
                      <a:pt x="510" y="972"/>
                    </a:lnTo>
                    <a:lnTo>
                      <a:pt x="511" y="972"/>
                    </a:lnTo>
                    <a:lnTo>
                      <a:pt x="512" y="975"/>
                    </a:lnTo>
                    <a:lnTo>
                      <a:pt x="512" y="976"/>
                    </a:lnTo>
                    <a:lnTo>
                      <a:pt x="511" y="980"/>
                    </a:lnTo>
                    <a:lnTo>
                      <a:pt x="512" y="982"/>
                    </a:lnTo>
                    <a:lnTo>
                      <a:pt x="512" y="982"/>
                    </a:lnTo>
                    <a:lnTo>
                      <a:pt x="512" y="992"/>
                    </a:lnTo>
                    <a:lnTo>
                      <a:pt x="514" y="994"/>
                    </a:lnTo>
                    <a:lnTo>
                      <a:pt x="514" y="995"/>
                    </a:lnTo>
                    <a:lnTo>
                      <a:pt x="516" y="995"/>
                    </a:lnTo>
                    <a:lnTo>
                      <a:pt x="517" y="995"/>
                    </a:lnTo>
                    <a:lnTo>
                      <a:pt x="518" y="997"/>
                    </a:lnTo>
                    <a:lnTo>
                      <a:pt x="518" y="997"/>
                    </a:lnTo>
                    <a:lnTo>
                      <a:pt x="518" y="997"/>
                    </a:lnTo>
                    <a:lnTo>
                      <a:pt x="519" y="998"/>
                    </a:lnTo>
                    <a:lnTo>
                      <a:pt x="522" y="998"/>
                    </a:lnTo>
                    <a:lnTo>
                      <a:pt x="522" y="997"/>
                    </a:lnTo>
                    <a:lnTo>
                      <a:pt x="525" y="995"/>
                    </a:lnTo>
                    <a:lnTo>
                      <a:pt x="527" y="997"/>
                    </a:lnTo>
                    <a:lnTo>
                      <a:pt x="529" y="997"/>
                    </a:lnTo>
                    <a:lnTo>
                      <a:pt x="529" y="998"/>
                    </a:lnTo>
                    <a:lnTo>
                      <a:pt x="531" y="1000"/>
                    </a:lnTo>
                    <a:lnTo>
                      <a:pt x="531" y="1000"/>
                    </a:lnTo>
                    <a:lnTo>
                      <a:pt x="531" y="1000"/>
                    </a:lnTo>
                    <a:lnTo>
                      <a:pt x="531" y="1001"/>
                    </a:lnTo>
                    <a:lnTo>
                      <a:pt x="532" y="1001"/>
                    </a:lnTo>
                    <a:lnTo>
                      <a:pt x="533" y="1002"/>
                    </a:lnTo>
                    <a:lnTo>
                      <a:pt x="536" y="1003"/>
                    </a:lnTo>
                    <a:lnTo>
                      <a:pt x="538" y="1004"/>
                    </a:lnTo>
                    <a:lnTo>
                      <a:pt x="539" y="1005"/>
                    </a:lnTo>
                    <a:lnTo>
                      <a:pt x="543" y="1007"/>
                    </a:lnTo>
                    <a:lnTo>
                      <a:pt x="544" y="1008"/>
                    </a:lnTo>
                    <a:lnTo>
                      <a:pt x="545" y="1014"/>
                    </a:lnTo>
                    <a:lnTo>
                      <a:pt x="547" y="1014"/>
                    </a:lnTo>
                    <a:lnTo>
                      <a:pt x="550" y="1015"/>
                    </a:lnTo>
                    <a:lnTo>
                      <a:pt x="551" y="1016"/>
                    </a:lnTo>
                    <a:lnTo>
                      <a:pt x="552" y="1018"/>
                    </a:lnTo>
                    <a:lnTo>
                      <a:pt x="554" y="1021"/>
                    </a:lnTo>
                    <a:lnTo>
                      <a:pt x="554" y="1021"/>
                    </a:lnTo>
                    <a:lnTo>
                      <a:pt x="557" y="1023"/>
                    </a:lnTo>
                    <a:lnTo>
                      <a:pt x="558" y="1026"/>
                    </a:lnTo>
                    <a:lnTo>
                      <a:pt x="559" y="1027"/>
                    </a:lnTo>
                    <a:lnTo>
                      <a:pt x="559" y="1028"/>
                    </a:lnTo>
                    <a:lnTo>
                      <a:pt x="560" y="1031"/>
                    </a:lnTo>
                    <a:lnTo>
                      <a:pt x="562" y="1032"/>
                    </a:lnTo>
                    <a:lnTo>
                      <a:pt x="562" y="1033"/>
                    </a:lnTo>
                    <a:lnTo>
                      <a:pt x="561" y="1034"/>
                    </a:lnTo>
                    <a:lnTo>
                      <a:pt x="561" y="1035"/>
                    </a:lnTo>
                    <a:lnTo>
                      <a:pt x="563" y="1035"/>
                    </a:lnTo>
                    <a:lnTo>
                      <a:pt x="565" y="1034"/>
                    </a:lnTo>
                    <a:lnTo>
                      <a:pt x="565" y="1033"/>
                    </a:lnTo>
                    <a:lnTo>
                      <a:pt x="565" y="1032"/>
                    </a:lnTo>
                    <a:lnTo>
                      <a:pt x="565" y="1030"/>
                    </a:lnTo>
                    <a:lnTo>
                      <a:pt x="569" y="1027"/>
                    </a:lnTo>
                    <a:lnTo>
                      <a:pt x="570" y="1025"/>
                    </a:lnTo>
                    <a:lnTo>
                      <a:pt x="572" y="1024"/>
                    </a:lnTo>
                    <a:lnTo>
                      <a:pt x="574" y="1021"/>
                    </a:lnTo>
                    <a:lnTo>
                      <a:pt x="576" y="1019"/>
                    </a:lnTo>
                    <a:lnTo>
                      <a:pt x="578" y="1019"/>
                    </a:lnTo>
                    <a:lnTo>
                      <a:pt x="579" y="1021"/>
                    </a:lnTo>
                    <a:lnTo>
                      <a:pt x="578" y="1022"/>
                    </a:lnTo>
                    <a:lnTo>
                      <a:pt x="579" y="1022"/>
                    </a:lnTo>
                    <a:lnTo>
                      <a:pt x="579" y="1023"/>
                    </a:lnTo>
                    <a:lnTo>
                      <a:pt x="578" y="1024"/>
                    </a:lnTo>
                    <a:lnTo>
                      <a:pt x="579" y="1024"/>
                    </a:lnTo>
                    <a:lnTo>
                      <a:pt x="578" y="1025"/>
                    </a:lnTo>
                    <a:lnTo>
                      <a:pt x="578" y="1028"/>
                    </a:lnTo>
                    <a:lnTo>
                      <a:pt x="576" y="1028"/>
                    </a:lnTo>
                    <a:lnTo>
                      <a:pt x="576" y="1031"/>
                    </a:lnTo>
                    <a:lnTo>
                      <a:pt x="575" y="1031"/>
                    </a:lnTo>
                    <a:lnTo>
                      <a:pt x="576" y="1032"/>
                    </a:lnTo>
                    <a:lnTo>
                      <a:pt x="575" y="1033"/>
                    </a:lnTo>
                    <a:lnTo>
                      <a:pt x="575" y="1034"/>
                    </a:lnTo>
                    <a:lnTo>
                      <a:pt x="573" y="1034"/>
                    </a:lnTo>
                    <a:lnTo>
                      <a:pt x="574" y="1037"/>
                    </a:lnTo>
                    <a:lnTo>
                      <a:pt x="573" y="1037"/>
                    </a:lnTo>
                    <a:lnTo>
                      <a:pt x="574" y="1038"/>
                    </a:lnTo>
                    <a:lnTo>
                      <a:pt x="573" y="1039"/>
                    </a:lnTo>
                    <a:lnTo>
                      <a:pt x="572" y="1040"/>
                    </a:lnTo>
                    <a:lnTo>
                      <a:pt x="571" y="1040"/>
                    </a:lnTo>
                    <a:lnTo>
                      <a:pt x="571" y="1042"/>
                    </a:lnTo>
                    <a:lnTo>
                      <a:pt x="570" y="1042"/>
                    </a:lnTo>
                    <a:lnTo>
                      <a:pt x="570" y="1043"/>
                    </a:lnTo>
                    <a:lnTo>
                      <a:pt x="570" y="1044"/>
                    </a:lnTo>
                    <a:lnTo>
                      <a:pt x="569" y="1044"/>
                    </a:lnTo>
                    <a:lnTo>
                      <a:pt x="568" y="1048"/>
                    </a:lnTo>
                    <a:lnTo>
                      <a:pt x="568" y="1050"/>
                    </a:lnTo>
                    <a:lnTo>
                      <a:pt x="569" y="1050"/>
                    </a:lnTo>
                    <a:lnTo>
                      <a:pt x="569" y="1050"/>
                    </a:lnTo>
                    <a:lnTo>
                      <a:pt x="570" y="1050"/>
                    </a:lnTo>
                    <a:lnTo>
                      <a:pt x="570" y="1050"/>
                    </a:lnTo>
                    <a:lnTo>
                      <a:pt x="571" y="1050"/>
                    </a:lnTo>
                    <a:lnTo>
                      <a:pt x="572" y="1050"/>
                    </a:lnTo>
                    <a:lnTo>
                      <a:pt x="572" y="1052"/>
                    </a:lnTo>
                    <a:lnTo>
                      <a:pt x="573" y="1052"/>
                    </a:lnTo>
                    <a:lnTo>
                      <a:pt x="573" y="1053"/>
                    </a:lnTo>
                    <a:lnTo>
                      <a:pt x="573" y="1054"/>
                    </a:lnTo>
                    <a:lnTo>
                      <a:pt x="573" y="1056"/>
                    </a:lnTo>
                    <a:lnTo>
                      <a:pt x="574" y="1058"/>
                    </a:lnTo>
                    <a:lnTo>
                      <a:pt x="575" y="1058"/>
                    </a:lnTo>
                    <a:lnTo>
                      <a:pt x="575" y="1056"/>
                    </a:lnTo>
                    <a:lnTo>
                      <a:pt x="575" y="1052"/>
                    </a:lnTo>
                    <a:lnTo>
                      <a:pt x="575" y="1049"/>
                    </a:lnTo>
                    <a:lnTo>
                      <a:pt x="573" y="1048"/>
                    </a:lnTo>
                    <a:lnTo>
                      <a:pt x="573" y="1043"/>
                    </a:lnTo>
                    <a:lnTo>
                      <a:pt x="575" y="1040"/>
                    </a:lnTo>
                    <a:lnTo>
                      <a:pt x="576" y="1040"/>
                    </a:lnTo>
                    <a:lnTo>
                      <a:pt x="578" y="1038"/>
                    </a:lnTo>
                    <a:lnTo>
                      <a:pt x="580" y="1036"/>
                    </a:lnTo>
                    <a:lnTo>
                      <a:pt x="581" y="1035"/>
                    </a:lnTo>
                    <a:lnTo>
                      <a:pt x="581" y="1031"/>
                    </a:lnTo>
                    <a:lnTo>
                      <a:pt x="582" y="1030"/>
                    </a:lnTo>
                    <a:lnTo>
                      <a:pt x="584" y="1029"/>
                    </a:lnTo>
                    <a:lnTo>
                      <a:pt x="587" y="1029"/>
                    </a:lnTo>
                    <a:lnTo>
                      <a:pt x="588" y="1028"/>
                    </a:lnTo>
                    <a:lnTo>
                      <a:pt x="590" y="1027"/>
                    </a:lnTo>
                    <a:lnTo>
                      <a:pt x="590" y="1024"/>
                    </a:lnTo>
                    <a:lnTo>
                      <a:pt x="590" y="1022"/>
                    </a:lnTo>
                    <a:lnTo>
                      <a:pt x="589" y="1020"/>
                    </a:lnTo>
                    <a:lnTo>
                      <a:pt x="588" y="1019"/>
                    </a:lnTo>
                    <a:lnTo>
                      <a:pt x="587" y="1015"/>
                    </a:lnTo>
                    <a:lnTo>
                      <a:pt x="588" y="1014"/>
                    </a:lnTo>
                    <a:lnTo>
                      <a:pt x="588" y="1013"/>
                    </a:lnTo>
                    <a:lnTo>
                      <a:pt x="589" y="1011"/>
                    </a:lnTo>
                    <a:lnTo>
                      <a:pt x="591" y="1011"/>
                    </a:lnTo>
                    <a:lnTo>
                      <a:pt x="595" y="1014"/>
                    </a:lnTo>
                    <a:lnTo>
                      <a:pt x="595" y="1014"/>
                    </a:lnTo>
                    <a:lnTo>
                      <a:pt x="596" y="1016"/>
                    </a:lnTo>
                    <a:lnTo>
                      <a:pt x="596" y="1016"/>
                    </a:lnTo>
                    <a:lnTo>
                      <a:pt x="597" y="1016"/>
                    </a:lnTo>
                    <a:lnTo>
                      <a:pt x="597" y="1017"/>
                    </a:lnTo>
                    <a:lnTo>
                      <a:pt x="599" y="1017"/>
                    </a:lnTo>
                    <a:lnTo>
                      <a:pt x="599" y="1019"/>
                    </a:lnTo>
                    <a:lnTo>
                      <a:pt x="599" y="1019"/>
                    </a:lnTo>
                    <a:lnTo>
                      <a:pt x="599" y="1022"/>
                    </a:lnTo>
                    <a:lnTo>
                      <a:pt x="600" y="1023"/>
                    </a:lnTo>
                    <a:lnTo>
                      <a:pt x="600" y="1023"/>
                    </a:lnTo>
                    <a:lnTo>
                      <a:pt x="600" y="1024"/>
                    </a:lnTo>
                    <a:lnTo>
                      <a:pt x="601" y="1026"/>
                    </a:lnTo>
                    <a:lnTo>
                      <a:pt x="601" y="1027"/>
                    </a:lnTo>
                    <a:lnTo>
                      <a:pt x="601" y="1028"/>
                    </a:lnTo>
                    <a:lnTo>
                      <a:pt x="602" y="1031"/>
                    </a:lnTo>
                    <a:lnTo>
                      <a:pt x="602" y="1032"/>
                    </a:lnTo>
                    <a:lnTo>
                      <a:pt x="602" y="1032"/>
                    </a:lnTo>
                    <a:lnTo>
                      <a:pt x="602" y="1033"/>
                    </a:lnTo>
                    <a:lnTo>
                      <a:pt x="603" y="1033"/>
                    </a:lnTo>
                    <a:lnTo>
                      <a:pt x="604" y="1033"/>
                    </a:lnTo>
                    <a:lnTo>
                      <a:pt x="604" y="1031"/>
                    </a:lnTo>
                    <a:lnTo>
                      <a:pt x="605" y="1031"/>
                    </a:lnTo>
                    <a:lnTo>
                      <a:pt x="605" y="1031"/>
                    </a:lnTo>
                    <a:lnTo>
                      <a:pt x="607" y="1032"/>
                    </a:lnTo>
                    <a:lnTo>
                      <a:pt x="608" y="1033"/>
                    </a:lnTo>
                    <a:lnTo>
                      <a:pt x="608" y="1034"/>
                    </a:lnTo>
                    <a:lnTo>
                      <a:pt x="610" y="1034"/>
                    </a:lnTo>
                    <a:lnTo>
                      <a:pt x="612" y="1037"/>
                    </a:lnTo>
                    <a:lnTo>
                      <a:pt x="615" y="1038"/>
                    </a:lnTo>
                    <a:lnTo>
                      <a:pt x="615" y="1040"/>
                    </a:lnTo>
                    <a:lnTo>
                      <a:pt x="615" y="1041"/>
                    </a:lnTo>
                    <a:lnTo>
                      <a:pt x="615" y="1048"/>
                    </a:lnTo>
                    <a:lnTo>
                      <a:pt x="616" y="1048"/>
                    </a:lnTo>
                    <a:lnTo>
                      <a:pt x="616" y="1049"/>
                    </a:lnTo>
                    <a:lnTo>
                      <a:pt x="616" y="1049"/>
                    </a:lnTo>
                    <a:lnTo>
                      <a:pt x="616" y="1050"/>
                    </a:lnTo>
                    <a:lnTo>
                      <a:pt x="618" y="1050"/>
                    </a:lnTo>
                    <a:lnTo>
                      <a:pt x="618" y="1048"/>
                    </a:lnTo>
                    <a:lnTo>
                      <a:pt x="618" y="1046"/>
                    </a:lnTo>
                    <a:lnTo>
                      <a:pt x="618" y="1043"/>
                    </a:lnTo>
                    <a:lnTo>
                      <a:pt x="617" y="1043"/>
                    </a:lnTo>
                    <a:lnTo>
                      <a:pt x="617" y="1042"/>
                    </a:lnTo>
                    <a:lnTo>
                      <a:pt x="618" y="1041"/>
                    </a:lnTo>
                    <a:lnTo>
                      <a:pt x="621" y="1043"/>
                    </a:lnTo>
                    <a:lnTo>
                      <a:pt x="622" y="1047"/>
                    </a:lnTo>
                    <a:lnTo>
                      <a:pt x="622" y="1052"/>
                    </a:lnTo>
                    <a:lnTo>
                      <a:pt x="625" y="1056"/>
                    </a:lnTo>
                    <a:lnTo>
                      <a:pt x="625" y="1058"/>
                    </a:lnTo>
                    <a:lnTo>
                      <a:pt x="625" y="1059"/>
                    </a:lnTo>
                    <a:lnTo>
                      <a:pt x="624" y="1064"/>
                    </a:lnTo>
                    <a:lnTo>
                      <a:pt x="625" y="1065"/>
                    </a:lnTo>
                    <a:lnTo>
                      <a:pt x="624" y="1065"/>
                    </a:lnTo>
                    <a:lnTo>
                      <a:pt x="624" y="1066"/>
                    </a:lnTo>
                    <a:lnTo>
                      <a:pt x="625" y="1066"/>
                    </a:lnTo>
                    <a:lnTo>
                      <a:pt x="625" y="1069"/>
                    </a:lnTo>
                    <a:lnTo>
                      <a:pt x="626" y="1069"/>
                    </a:lnTo>
                    <a:lnTo>
                      <a:pt x="626" y="1070"/>
                    </a:lnTo>
                    <a:lnTo>
                      <a:pt x="627" y="1070"/>
                    </a:lnTo>
                    <a:lnTo>
                      <a:pt x="628" y="1071"/>
                    </a:lnTo>
                    <a:lnTo>
                      <a:pt x="629" y="1072"/>
                    </a:lnTo>
                    <a:lnTo>
                      <a:pt x="630" y="1071"/>
                    </a:lnTo>
                    <a:lnTo>
                      <a:pt x="631" y="1072"/>
                    </a:lnTo>
                    <a:lnTo>
                      <a:pt x="631" y="1070"/>
                    </a:lnTo>
                    <a:lnTo>
                      <a:pt x="628" y="1067"/>
                    </a:lnTo>
                    <a:lnTo>
                      <a:pt x="627" y="1066"/>
                    </a:lnTo>
                    <a:lnTo>
                      <a:pt x="627" y="1064"/>
                    </a:lnTo>
                    <a:lnTo>
                      <a:pt x="628" y="1061"/>
                    </a:lnTo>
                    <a:lnTo>
                      <a:pt x="628" y="1056"/>
                    </a:lnTo>
                    <a:lnTo>
                      <a:pt x="627" y="1055"/>
                    </a:lnTo>
                    <a:lnTo>
                      <a:pt x="626" y="1054"/>
                    </a:lnTo>
                    <a:lnTo>
                      <a:pt x="626" y="1053"/>
                    </a:lnTo>
                    <a:lnTo>
                      <a:pt x="626" y="1053"/>
                    </a:lnTo>
                    <a:lnTo>
                      <a:pt x="626" y="1053"/>
                    </a:lnTo>
                    <a:lnTo>
                      <a:pt x="625" y="1052"/>
                    </a:lnTo>
                    <a:lnTo>
                      <a:pt x="625" y="1047"/>
                    </a:lnTo>
                    <a:lnTo>
                      <a:pt x="625" y="1046"/>
                    </a:lnTo>
                    <a:lnTo>
                      <a:pt x="628" y="1045"/>
                    </a:lnTo>
                    <a:lnTo>
                      <a:pt x="629" y="1047"/>
                    </a:lnTo>
                    <a:lnTo>
                      <a:pt x="629" y="1048"/>
                    </a:lnTo>
                    <a:lnTo>
                      <a:pt x="630" y="1048"/>
                    </a:lnTo>
                    <a:lnTo>
                      <a:pt x="630" y="1049"/>
                    </a:lnTo>
                    <a:lnTo>
                      <a:pt x="633" y="1048"/>
                    </a:lnTo>
                    <a:lnTo>
                      <a:pt x="633" y="1048"/>
                    </a:lnTo>
                    <a:lnTo>
                      <a:pt x="630" y="1044"/>
                    </a:lnTo>
                    <a:lnTo>
                      <a:pt x="626" y="1043"/>
                    </a:lnTo>
                    <a:lnTo>
                      <a:pt x="626" y="1042"/>
                    </a:lnTo>
                    <a:lnTo>
                      <a:pt x="623" y="1039"/>
                    </a:lnTo>
                    <a:lnTo>
                      <a:pt x="623" y="1038"/>
                    </a:lnTo>
                    <a:lnTo>
                      <a:pt x="621" y="1035"/>
                    </a:lnTo>
                    <a:lnTo>
                      <a:pt x="620" y="1035"/>
                    </a:lnTo>
                    <a:lnTo>
                      <a:pt x="620" y="1035"/>
                    </a:lnTo>
                    <a:lnTo>
                      <a:pt x="615" y="1030"/>
                    </a:lnTo>
                    <a:lnTo>
                      <a:pt x="612" y="1029"/>
                    </a:lnTo>
                    <a:lnTo>
                      <a:pt x="611" y="1027"/>
                    </a:lnTo>
                    <a:lnTo>
                      <a:pt x="607" y="1024"/>
                    </a:lnTo>
                    <a:lnTo>
                      <a:pt x="607" y="1022"/>
                    </a:lnTo>
                    <a:lnTo>
                      <a:pt x="606" y="1022"/>
                    </a:lnTo>
                    <a:lnTo>
                      <a:pt x="604" y="1017"/>
                    </a:lnTo>
                    <a:lnTo>
                      <a:pt x="604" y="1014"/>
                    </a:lnTo>
                    <a:lnTo>
                      <a:pt x="605" y="1013"/>
                    </a:lnTo>
                    <a:lnTo>
                      <a:pt x="603" y="1013"/>
                    </a:lnTo>
                    <a:lnTo>
                      <a:pt x="601" y="1012"/>
                    </a:lnTo>
                    <a:lnTo>
                      <a:pt x="601" y="1010"/>
                    </a:lnTo>
                    <a:lnTo>
                      <a:pt x="602" y="1008"/>
                    </a:lnTo>
                    <a:lnTo>
                      <a:pt x="602" y="1006"/>
                    </a:lnTo>
                    <a:lnTo>
                      <a:pt x="600" y="1004"/>
                    </a:lnTo>
                    <a:lnTo>
                      <a:pt x="599" y="1001"/>
                    </a:lnTo>
                    <a:lnTo>
                      <a:pt x="595" y="1000"/>
                    </a:lnTo>
                    <a:lnTo>
                      <a:pt x="595" y="998"/>
                    </a:lnTo>
                    <a:lnTo>
                      <a:pt x="595" y="997"/>
                    </a:lnTo>
                    <a:lnTo>
                      <a:pt x="596" y="997"/>
                    </a:lnTo>
                    <a:lnTo>
                      <a:pt x="597" y="998"/>
                    </a:lnTo>
                    <a:lnTo>
                      <a:pt x="598" y="998"/>
                    </a:lnTo>
                    <a:lnTo>
                      <a:pt x="598" y="995"/>
                    </a:lnTo>
                    <a:lnTo>
                      <a:pt x="595" y="995"/>
                    </a:lnTo>
                    <a:lnTo>
                      <a:pt x="595" y="994"/>
                    </a:lnTo>
                    <a:lnTo>
                      <a:pt x="594" y="994"/>
                    </a:lnTo>
                    <a:lnTo>
                      <a:pt x="593" y="991"/>
                    </a:lnTo>
                    <a:lnTo>
                      <a:pt x="592" y="990"/>
                    </a:lnTo>
                    <a:lnTo>
                      <a:pt x="591" y="990"/>
                    </a:lnTo>
                    <a:lnTo>
                      <a:pt x="592" y="989"/>
                    </a:lnTo>
                    <a:lnTo>
                      <a:pt x="592" y="989"/>
                    </a:lnTo>
                    <a:lnTo>
                      <a:pt x="591" y="987"/>
                    </a:lnTo>
                    <a:lnTo>
                      <a:pt x="591" y="986"/>
                    </a:lnTo>
                    <a:lnTo>
                      <a:pt x="591" y="985"/>
                    </a:lnTo>
                    <a:lnTo>
                      <a:pt x="591" y="981"/>
                    </a:lnTo>
                    <a:lnTo>
                      <a:pt x="593" y="976"/>
                    </a:lnTo>
                    <a:lnTo>
                      <a:pt x="595" y="977"/>
                    </a:lnTo>
                    <a:lnTo>
                      <a:pt x="596" y="980"/>
                    </a:lnTo>
                    <a:lnTo>
                      <a:pt x="597" y="982"/>
                    </a:lnTo>
                    <a:lnTo>
                      <a:pt x="599" y="982"/>
                    </a:lnTo>
                    <a:lnTo>
                      <a:pt x="599" y="976"/>
                    </a:lnTo>
                    <a:lnTo>
                      <a:pt x="603" y="975"/>
                    </a:lnTo>
                    <a:lnTo>
                      <a:pt x="603" y="974"/>
                    </a:lnTo>
                    <a:lnTo>
                      <a:pt x="605" y="971"/>
                    </a:lnTo>
                    <a:lnTo>
                      <a:pt x="605" y="969"/>
                    </a:lnTo>
                    <a:lnTo>
                      <a:pt x="607" y="966"/>
                    </a:lnTo>
                    <a:lnTo>
                      <a:pt x="608" y="963"/>
                    </a:lnTo>
                    <a:lnTo>
                      <a:pt x="609" y="963"/>
                    </a:lnTo>
                    <a:lnTo>
                      <a:pt x="609" y="961"/>
                    </a:lnTo>
                    <a:lnTo>
                      <a:pt x="607" y="961"/>
                    </a:lnTo>
                    <a:lnTo>
                      <a:pt x="607" y="960"/>
                    </a:lnTo>
                    <a:lnTo>
                      <a:pt x="605" y="960"/>
                    </a:lnTo>
                    <a:lnTo>
                      <a:pt x="604" y="961"/>
                    </a:lnTo>
                    <a:lnTo>
                      <a:pt x="604" y="961"/>
                    </a:lnTo>
                    <a:lnTo>
                      <a:pt x="604" y="961"/>
                    </a:lnTo>
                    <a:lnTo>
                      <a:pt x="602" y="961"/>
                    </a:lnTo>
                    <a:lnTo>
                      <a:pt x="602" y="963"/>
                    </a:lnTo>
                    <a:lnTo>
                      <a:pt x="601" y="964"/>
                    </a:lnTo>
                    <a:lnTo>
                      <a:pt x="596" y="964"/>
                    </a:lnTo>
                    <a:lnTo>
                      <a:pt x="595" y="965"/>
                    </a:lnTo>
                    <a:lnTo>
                      <a:pt x="592" y="965"/>
                    </a:lnTo>
                    <a:lnTo>
                      <a:pt x="592" y="963"/>
                    </a:lnTo>
                    <a:lnTo>
                      <a:pt x="594" y="961"/>
                    </a:lnTo>
                    <a:lnTo>
                      <a:pt x="594" y="958"/>
                    </a:lnTo>
                    <a:lnTo>
                      <a:pt x="591" y="955"/>
                    </a:lnTo>
                    <a:lnTo>
                      <a:pt x="591" y="954"/>
                    </a:lnTo>
                    <a:lnTo>
                      <a:pt x="592" y="953"/>
                    </a:lnTo>
                    <a:lnTo>
                      <a:pt x="592" y="950"/>
                    </a:lnTo>
                    <a:lnTo>
                      <a:pt x="591" y="950"/>
                    </a:lnTo>
                    <a:lnTo>
                      <a:pt x="591" y="946"/>
                    </a:lnTo>
                    <a:lnTo>
                      <a:pt x="590" y="945"/>
                    </a:lnTo>
                    <a:lnTo>
                      <a:pt x="592" y="945"/>
                    </a:lnTo>
                    <a:lnTo>
                      <a:pt x="592" y="944"/>
                    </a:lnTo>
                    <a:lnTo>
                      <a:pt x="592" y="940"/>
                    </a:lnTo>
                    <a:lnTo>
                      <a:pt x="592" y="940"/>
                    </a:lnTo>
                    <a:lnTo>
                      <a:pt x="590" y="938"/>
                    </a:lnTo>
                    <a:lnTo>
                      <a:pt x="587" y="932"/>
                    </a:lnTo>
                    <a:lnTo>
                      <a:pt x="585" y="929"/>
                    </a:lnTo>
                    <a:lnTo>
                      <a:pt x="585" y="928"/>
                    </a:lnTo>
                    <a:lnTo>
                      <a:pt x="584" y="927"/>
                    </a:lnTo>
                    <a:lnTo>
                      <a:pt x="584" y="926"/>
                    </a:lnTo>
                    <a:lnTo>
                      <a:pt x="580" y="923"/>
                    </a:lnTo>
                    <a:lnTo>
                      <a:pt x="578" y="918"/>
                    </a:lnTo>
                    <a:lnTo>
                      <a:pt x="578" y="914"/>
                    </a:lnTo>
                    <a:lnTo>
                      <a:pt x="579" y="914"/>
                    </a:lnTo>
                    <a:lnTo>
                      <a:pt x="579" y="913"/>
                    </a:lnTo>
                    <a:lnTo>
                      <a:pt x="580" y="912"/>
                    </a:lnTo>
                    <a:lnTo>
                      <a:pt x="586" y="911"/>
                    </a:lnTo>
                    <a:lnTo>
                      <a:pt x="588" y="909"/>
                    </a:lnTo>
                    <a:lnTo>
                      <a:pt x="588" y="909"/>
                    </a:lnTo>
                    <a:lnTo>
                      <a:pt x="587" y="908"/>
                    </a:lnTo>
                    <a:lnTo>
                      <a:pt x="587" y="906"/>
                    </a:lnTo>
                    <a:lnTo>
                      <a:pt x="585" y="903"/>
                    </a:lnTo>
                    <a:lnTo>
                      <a:pt x="585" y="902"/>
                    </a:lnTo>
                    <a:lnTo>
                      <a:pt x="586" y="901"/>
                    </a:lnTo>
                    <a:lnTo>
                      <a:pt x="589" y="901"/>
                    </a:lnTo>
                    <a:lnTo>
                      <a:pt x="590" y="902"/>
                    </a:lnTo>
                    <a:lnTo>
                      <a:pt x="590" y="901"/>
                    </a:lnTo>
                    <a:lnTo>
                      <a:pt x="591" y="902"/>
                    </a:lnTo>
                    <a:lnTo>
                      <a:pt x="594" y="902"/>
                    </a:lnTo>
                    <a:lnTo>
                      <a:pt x="596" y="900"/>
                    </a:lnTo>
                    <a:lnTo>
                      <a:pt x="596" y="901"/>
                    </a:lnTo>
                    <a:lnTo>
                      <a:pt x="598" y="902"/>
                    </a:lnTo>
                    <a:lnTo>
                      <a:pt x="600" y="901"/>
                    </a:lnTo>
                    <a:lnTo>
                      <a:pt x="602" y="900"/>
                    </a:lnTo>
                    <a:lnTo>
                      <a:pt x="605" y="897"/>
                    </a:lnTo>
                    <a:lnTo>
                      <a:pt x="606" y="897"/>
                    </a:lnTo>
                    <a:lnTo>
                      <a:pt x="608" y="895"/>
                    </a:lnTo>
                    <a:lnTo>
                      <a:pt x="610" y="894"/>
                    </a:lnTo>
                    <a:lnTo>
                      <a:pt x="612" y="892"/>
                    </a:lnTo>
                    <a:lnTo>
                      <a:pt x="612" y="890"/>
                    </a:lnTo>
                    <a:lnTo>
                      <a:pt x="615" y="887"/>
                    </a:lnTo>
                    <a:lnTo>
                      <a:pt x="615" y="887"/>
                    </a:lnTo>
                    <a:lnTo>
                      <a:pt x="616" y="886"/>
                    </a:lnTo>
                    <a:lnTo>
                      <a:pt x="616" y="884"/>
                    </a:lnTo>
                    <a:lnTo>
                      <a:pt x="613" y="882"/>
                    </a:lnTo>
                    <a:lnTo>
                      <a:pt x="613" y="881"/>
                    </a:lnTo>
                    <a:lnTo>
                      <a:pt x="617" y="881"/>
                    </a:lnTo>
                    <a:lnTo>
                      <a:pt x="617" y="879"/>
                    </a:lnTo>
                    <a:lnTo>
                      <a:pt x="616" y="878"/>
                    </a:lnTo>
                    <a:lnTo>
                      <a:pt x="615" y="874"/>
                    </a:lnTo>
                    <a:lnTo>
                      <a:pt x="613" y="872"/>
                    </a:lnTo>
                    <a:lnTo>
                      <a:pt x="612" y="872"/>
                    </a:lnTo>
                    <a:lnTo>
                      <a:pt x="611" y="871"/>
                    </a:lnTo>
                    <a:lnTo>
                      <a:pt x="610" y="870"/>
                    </a:lnTo>
                    <a:lnTo>
                      <a:pt x="611" y="870"/>
                    </a:lnTo>
                    <a:lnTo>
                      <a:pt x="612" y="870"/>
                    </a:lnTo>
                    <a:lnTo>
                      <a:pt x="613" y="867"/>
                    </a:lnTo>
                    <a:lnTo>
                      <a:pt x="615" y="867"/>
                    </a:lnTo>
                    <a:lnTo>
                      <a:pt x="615" y="866"/>
                    </a:lnTo>
                    <a:lnTo>
                      <a:pt x="614" y="865"/>
                    </a:lnTo>
                    <a:lnTo>
                      <a:pt x="611" y="865"/>
                    </a:lnTo>
                    <a:lnTo>
                      <a:pt x="610" y="864"/>
                    </a:lnTo>
                    <a:lnTo>
                      <a:pt x="610" y="863"/>
                    </a:lnTo>
                    <a:lnTo>
                      <a:pt x="612" y="861"/>
                    </a:lnTo>
                    <a:lnTo>
                      <a:pt x="613" y="861"/>
                    </a:lnTo>
                    <a:lnTo>
                      <a:pt x="613" y="861"/>
                    </a:lnTo>
                    <a:close/>
                    <a:moveTo>
                      <a:pt x="451" y="718"/>
                    </a:moveTo>
                    <a:lnTo>
                      <a:pt x="453" y="719"/>
                    </a:lnTo>
                    <a:lnTo>
                      <a:pt x="456" y="721"/>
                    </a:lnTo>
                    <a:lnTo>
                      <a:pt x="462" y="721"/>
                    </a:lnTo>
                    <a:lnTo>
                      <a:pt x="462" y="722"/>
                    </a:lnTo>
                    <a:lnTo>
                      <a:pt x="463" y="722"/>
                    </a:lnTo>
                    <a:lnTo>
                      <a:pt x="463" y="723"/>
                    </a:lnTo>
                    <a:lnTo>
                      <a:pt x="464" y="724"/>
                    </a:lnTo>
                    <a:lnTo>
                      <a:pt x="465" y="723"/>
                    </a:lnTo>
                    <a:lnTo>
                      <a:pt x="465" y="723"/>
                    </a:lnTo>
                    <a:lnTo>
                      <a:pt x="466" y="724"/>
                    </a:lnTo>
                    <a:lnTo>
                      <a:pt x="468" y="723"/>
                    </a:lnTo>
                    <a:lnTo>
                      <a:pt x="471" y="724"/>
                    </a:lnTo>
                    <a:lnTo>
                      <a:pt x="472" y="725"/>
                    </a:lnTo>
                    <a:lnTo>
                      <a:pt x="475" y="726"/>
                    </a:lnTo>
                    <a:lnTo>
                      <a:pt x="475" y="728"/>
                    </a:lnTo>
                    <a:lnTo>
                      <a:pt x="473" y="729"/>
                    </a:lnTo>
                    <a:lnTo>
                      <a:pt x="475" y="729"/>
                    </a:lnTo>
                    <a:lnTo>
                      <a:pt x="476" y="731"/>
                    </a:lnTo>
                    <a:lnTo>
                      <a:pt x="476" y="733"/>
                    </a:lnTo>
                    <a:lnTo>
                      <a:pt x="479" y="734"/>
                    </a:lnTo>
                    <a:lnTo>
                      <a:pt x="478" y="735"/>
                    </a:lnTo>
                    <a:lnTo>
                      <a:pt x="479" y="736"/>
                    </a:lnTo>
                    <a:lnTo>
                      <a:pt x="479" y="738"/>
                    </a:lnTo>
                    <a:lnTo>
                      <a:pt x="474" y="740"/>
                    </a:lnTo>
                    <a:lnTo>
                      <a:pt x="472" y="740"/>
                    </a:lnTo>
                    <a:lnTo>
                      <a:pt x="469" y="743"/>
                    </a:lnTo>
                    <a:lnTo>
                      <a:pt x="467" y="743"/>
                    </a:lnTo>
                    <a:lnTo>
                      <a:pt x="465" y="744"/>
                    </a:lnTo>
                    <a:lnTo>
                      <a:pt x="464" y="743"/>
                    </a:lnTo>
                    <a:lnTo>
                      <a:pt x="464" y="739"/>
                    </a:lnTo>
                    <a:lnTo>
                      <a:pt x="465" y="739"/>
                    </a:lnTo>
                    <a:lnTo>
                      <a:pt x="464" y="739"/>
                    </a:lnTo>
                    <a:lnTo>
                      <a:pt x="463" y="740"/>
                    </a:lnTo>
                    <a:lnTo>
                      <a:pt x="461" y="741"/>
                    </a:lnTo>
                    <a:lnTo>
                      <a:pt x="460" y="741"/>
                    </a:lnTo>
                    <a:lnTo>
                      <a:pt x="460" y="740"/>
                    </a:lnTo>
                    <a:lnTo>
                      <a:pt x="459" y="740"/>
                    </a:lnTo>
                    <a:lnTo>
                      <a:pt x="458" y="741"/>
                    </a:lnTo>
                    <a:lnTo>
                      <a:pt x="458" y="742"/>
                    </a:lnTo>
                    <a:lnTo>
                      <a:pt x="455" y="743"/>
                    </a:lnTo>
                    <a:lnTo>
                      <a:pt x="454" y="742"/>
                    </a:lnTo>
                    <a:lnTo>
                      <a:pt x="455" y="739"/>
                    </a:lnTo>
                    <a:lnTo>
                      <a:pt x="453" y="739"/>
                    </a:lnTo>
                    <a:lnTo>
                      <a:pt x="452" y="738"/>
                    </a:lnTo>
                    <a:lnTo>
                      <a:pt x="453" y="738"/>
                    </a:lnTo>
                    <a:lnTo>
                      <a:pt x="454" y="736"/>
                    </a:lnTo>
                    <a:lnTo>
                      <a:pt x="456" y="736"/>
                    </a:lnTo>
                    <a:lnTo>
                      <a:pt x="456" y="735"/>
                    </a:lnTo>
                    <a:lnTo>
                      <a:pt x="458" y="733"/>
                    </a:lnTo>
                    <a:lnTo>
                      <a:pt x="456" y="732"/>
                    </a:lnTo>
                    <a:lnTo>
                      <a:pt x="455" y="731"/>
                    </a:lnTo>
                    <a:lnTo>
                      <a:pt x="454" y="730"/>
                    </a:lnTo>
                    <a:lnTo>
                      <a:pt x="454" y="729"/>
                    </a:lnTo>
                    <a:lnTo>
                      <a:pt x="452" y="728"/>
                    </a:lnTo>
                    <a:lnTo>
                      <a:pt x="453" y="730"/>
                    </a:lnTo>
                    <a:lnTo>
                      <a:pt x="452" y="730"/>
                    </a:lnTo>
                    <a:lnTo>
                      <a:pt x="452" y="734"/>
                    </a:lnTo>
                    <a:lnTo>
                      <a:pt x="450" y="735"/>
                    </a:lnTo>
                    <a:lnTo>
                      <a:pt x="449" y="734"/>
                    </a:lnTo>
                    <a:lnTo>
                      <a:pt x="449" y="734"/>
                    </a:lnTo>
                    <a:lnTo>
                      <a:pt x="447" y="733"/>
                    </a:lnTo>
                    <a:lnTo>
                      <a:pt x="447" y="730"/>
                    </a:lnTo>
                    <a:lnTo>
                      <a:pt x="449" y="729"/>
                    </a:lnTo>
                    <a:lnTo>
                      <a:pt x="449" y="728"/>
                    </a:lnTo>
                    <a:lnTo>
                      <a:pt x="447" y="728"/>
                    </a:lnTo>
                    <a:lnTo>
                      <a:pt x="447" y="725"/>
                    </a:lnTo>
                    <a:lnTo>
                      <a:pt x="446" y="725"/>
                    </a:lnTo>
                    <a:lnTo>
                      <a:pt x="445" y="724"/>
                    </a:lnTo>
                    <a:lnTo>
                      <a:pt x="445" y="723"/>
                    </a:lnTo>
                    <a:lnTo>
                      <a:pt x="444" y="723"/>
                    </a:lnTo>
                    <a:lnTo>
                      <a:pt x="445" y="722"/>
                    </a:lnTo>
                    <a:lnTo>
                      <a:pt x="448" y="722"/>
                    </a:lnTo>
                    <a:lnTo>
                      <a:pt x="451" y="724"/>
                    </a:lnTo>
                    <a:lnTo>
                      <a:pt x="452" y="722"/>
                    </a:lnTo>
                    <a:lnTo>
                      <a:pt x="450" y="722"/>
                    </a:lnTo>
                    <a:lnTo>
                      <a:pt x="451" y="721"/>
                    </a:lnTo>
                    <a:lnTo>
                      <a:pt x="450" y="722"/>
                    </a:lnTo>
                    <a:lnTo>
                      <a:pt x="447" y="721"/>
                    </a:lnTo>
                    <a:lnTo>
                      <a:pt x="447" y="720"/>
                    </a:lnTo>
                    <a:lnTo>
                      <a:pt x="448" y="719"/>
                    </a:lnTo>
                    <a:lnTo>
                      <a:pt x="451" y="718"/>
                    </a:lnTo>
                    <a:lnTo>
                      <a:pt x="451" y="718"/>
                    </a:lnTo>
                    <a:close/>
                    <a:moveTo>
                      <a:pt x="581" y="613"/>
                    </a:moveTo>
                    <a:lnTo>
                      <a:pt x="582" y="614"/>
                    </a:lnTo>
                    <a:lnTo>
                      <a:pt x="582" y="615"/>
                    </a:lnTo>
                    <a:lnTo>
                      <a:pt x="584" y="616"/>
                    </a:lnTo>
                    <a:lnTo>
                      <a:pt x="584" y="618"/>
                    </a:lnTo>
                    <a:lnTo>
                      <a:pt x="585" y="619"/>
                    </a:lnTo>
                    <a:lnTo>
                      <a:pt x="585" y="620"/>
                    </a:lnTo>
                    <a:lnTo>
                      <a:pt x="581" y="620"/>
                    </a:lnTo>
                    <a:lnTo>
                      <a:pt x="580" y="619"/>
                    </a:lnTo>
                    <a:lnTo>
                      <a:pt x="577" y="619"/>
                    </a:lnTo>
                    <a:lnTo>
                      <a:pt x="576" y="620"/>
                    </a:lnTo>
                    <a:lnTo>
                      <a:pt x="574" y="619"/>
                    </a:lnTo>
                    <a:lnTo>
                      <a:pt x="573" y="620"/>
                    </a:lnTo>
                    <a:lnTo>
                      <a:pt x="573" y="620"/>
                    </a:lnTo>
                    <a:lnTo>
                      <a:pt x="572" y="619"/>
                    </a:lnTo>
                    <a:lnTo>
                      <a:pt x="570" y="619"/>
                    </a:lnTo>
                    <a:lnTo>
                      <a:pt x="569" y="618"/>
                    </a:lnTo>
                    <a:lnTo>
                      <a:pt x="566" y="618"/>
                    </a:lnTo>
                    <a:lnTo>
                      <a:pt x="567" y="616"/>
                    </a:lnTo>
                    <a:lnTo>
                      <a:pt x="569" y="616"/>
                    </a:lnTo>
                    <a:lnTo>
                      <a:pt x="568" y="614"/>
                    </a:lnTo>
                    <a:lnTo>
                      <a:pt x="569" y="614"/>
                    </a:lnTo>
                    <a:lnTo>
                      <a:pt x="570" y="613"/>
                    </a:lnTo>
                    <a:lnTo>
                      <a:pt x="571" y="613"/>
                    </a:lnTo>
                    <a:lnTo>
                      <a:pt x="573" y="613"/>
                    </a:lnTo>
                    <a:lnTo>
                      <a:pt x="573" y="613"/>
                    </a:lnTo>
                    <a:lnTo>
                      <a:pt x="576" y="613"/>
                    </a:lnTo>
                    <a:lnTo>
                      <a:pt x="578" y="613"/>
                    </a:lnTo>
                    <a:lnTo>
                      <a:pt x="579" y="613"/>
                    </a:lnTo>
                    <a:lnTo>
                      <a:pt x="581" y="613"/>
                    </a:lnTo>
                    <a:lnTo>
                      <a:pt x="581" y="613"/>
                    </a:lnTo>
                    <a:close/>
                    <a:moveTo>
                      <a:pt x="440" y="611"/>
                    </a:moveTo>
                    <a:lnTo>
                      <a:pt x="443" y="614"/>
                    </a:lnTo>
                    <a:lnTo>
                      <a:pt x="443" y="619"/>
                    </a:lnTo>
                    <a:lnTo>
                      <a:pt x="445" y="620"/>
                    </a:lnTo>
                    <a:lnTo>
                      <a:pt x="445" y="624"/>
                    </a:lnTo>
                    <a:lnTo>
                      <a:pt x="444" y="624"/>
                    </a:lnTo>
                    <a:lnTo>
                      <a:pt x="444" y="625"/>
                    </a:lnTo>
                    <a:lnTo>
                      <a:pt x="443" y="629"/>
                    </a:lnTo>
                    <a:lnTo>
                      <a:pt x="440" y="629"/>
                    </a:lnTo>
                    <a:lnTo>
                      <a:pt x="440" y="630"/>
                    </a:lnTo>
                    <a:lnTo>
                      <a:pt x="439" y="630"/>
                    </a:lnTo>
                    <a:lnTo>
                      <a:pt x="438" y="629"/>
                    </a:lnTo>
                    <a:lnTo>
                      <a:pt x="436" y="623"/>
                    </a:lnTo>
                    <a:lnTo>
                      <a:pt x="433" y="620"/>
                    </a:lnTo>
                    <a:lnTo>
                      <a:pt x="432" y="619"/>
                    </a:lnTo>
                    <a:lnTo>
                      <a:pt x="432" y="616"/>
                    </a:lnTo>
                    <a:lnTo>
                      <a:pt x="432" y="615"/>
                    </a:lnTo>
                    <a:lnTo>
                      <a:pt x="434" y="612"/>
                    </a:lnTo>
                    <a:lnTo>
                      <a:pt x="437" y="611"/>
                    </a:lnTo>
                    <a:lnTo>
                      <a:pt x="440" y="611"/>
                    </a:lnTo>
                    <a:lnTo>
                      <a:pt x="440" y="611"/>
                    </a:lnTo>
                    <a:close/>
                    <a:moveTo>
                      <a:pt x="250" y="586"/>
                    </a:moveTo>
                    <a:lnTo>
                      <a:pt x="252" y="586"/>
                    </a:lnTo>
                    <a:lnTo>
                      <a:pt x="252" y="589"/>
                    </a:lnTo>
                    <a:lnTo>
                      <a:pt x="253" y="590"/>
                    </a:lnTo>
                    <a:lnTo>
                      <a:pt x="254" y="590"/>
                    </a:lnTo>
                    <a:lnTo>
                      <a:pt x="254" y="589"/>
                    </a:lnTo>
                    <a:lnTo>
                      <a:pt x="255" y="589"/>
                    </a:lnTo>
                    <a:lnTo>
                      <a:pt x="256" y="589"/>
                    </a:lnTo>
                    <a:lnTo>
                      <a:pt x="256" y="589"/>
                    </a:lnTo>
                    <a:lnTo>
                      <a:pt x="257" y="591"/>
                    </a:lnTo>
                    <a:lnTo>
                      <a:pt x="259" y="590"/>
                    </a:lnTo>
                    <a:lnTo>
                      <a:pt x="259" y="591"/>
                    </a:lnTo>
                    <a:lnTo>
                      <a:pt x="261" y="591"/>
                    </a:lnTo>
                    <a:lnTo>
                      <a:pt x="261" y="593"/>
                    </a:lnTo>
                    <a:lnTo>
                      <a:pt x="261" y="594"/>
                    </a:lnTo>
                    <a:lnTo>
                      <a:pt x="262" y="594"/>
                    </a:lnTo>
                    <a:lnTo>
                      <a:pt x="262" y="597"/>
                    </a:lnTo>
                    <a:lnTo>
                      <a:pt x="262" y="597"/>
                    </a:lnTo>
                    <a:lnTo>
                      <a:pt x="263" y="601"/>
                    </a:lnTo>
                    <a:lnTo>
                      <a:pt x="264" y="602"/>
                    </a:lnTo>
                    <a:lnTo>
                      <a:pt x="264" y="603"/>
                    </a:lnTo>
                    <a:lnTo>
                      <a:pt x="264" y="603"/>
                    </a:lnTo>
                    <a:lnTo>
                      <a:pt x="264" y="603"/>
                    </a:lnTo>
                    <a:lnTo>
                      <a:pt x="263" y="603"/>
                    </a:lnTo>
                    <a:lnTo>
                      <a:pt x="263" y="605"/>
                    </a:lnTo>
                    <a:lnTo>
                      <a:pt x="264" y="607"/>
                    </a:lnTo>
                    <a:lnTo>
                      <a:pt x="265" y="607"/>
                    </a:lnTo>
                    <a:lnTo>
                      <a:pt x="265" y="608"/>
                    </a:lnTo>
                    <a:lnTo>
                      <a:pt x="266" y="608"/>
                    </a:lnTo>
                    <a:lnTo>
                      <a:pt x="266" y="609"/>
                    </a:lnTo>
                    <a:lnTo>
                      <a:pt x="265" y="609"/>
                    </a:lnTo>
                    <a:lnTo>
                      <a:pt x="265" y="611"/>
                    </a:lnTo>
                    <a:lnTo>
                      <a:pt x="265" y="611"/>
                    </a:lnTo>
                    <a:lnTo>
                      <a:pt x="265" y="613"/>
                    </a:lnTo>
                    <a:lnTo>
                      <a:pt x="264" y="614"/>
                    </a:lnTo>
                    <a:lnTo>
                      <a:pt x="261" y="614"/>
                    </a:lnTo>
                    <a:lnTo>
                      <a:pt x="261" y="615"/>
                    </a:lnTo>
                    <a:lnTo>
                      <a:pt x="258" y="616"/>
                    </a:lnTo>
                    <a:lnTo>
                      <a:pt x="256" y="615"/>
                    </a:lnTo>
                    <a:lnTo>
                      <a:pt x="256" y="614"/>
                    </a:lnTo>
                    <a:lnTo>
                      <a:pt x="255" y="614"/>
                    </a:lnTo>
                    <a:lnTo>
                      <a:pt x="255" y="612"/>
                    </a:lnTo>
                    <a:lnTo>
                      <a:pt x="253" y="610"/>
                    </a:lnTo>
                    <a:lnTo>
                      <a:pt x="251" y="610"/>
                    </a:lnTo>
                    <a:lnTo>
                      <a:pt x="249" y="610"/>
                    </a:lnTo>
                    <a:lnTo>
                      <a:pt x="249" y="609"/>
                    </a:lnTo>
                    <a:lnTo>
                      <a:pt x="248" y="609"/>
                    </a:lnTo>
                    <a:lnTo>
                      <a:pt x="248" y="609"/>
                    </a:lnTo>
                    <a:lnTo>
                      <a:pt x="246" y="609"/>
                    </a:lnTo>
                    <a:lnTo>
                      <a:pt x="246" y="609"/>
                    </a:lnTo>
                    <a:lnTo>
                      <a:pt x="243" y="609"/>
                    </a:lnTo>
                    <a:lnTo>
                      <a:pt x="242" y="611"/>
                    </a:lnTo>
                    <a:lnTo>
                      <a:pt x="240" y="611"/>
                    </a:lnTo>
                    <a:lnTo>
                      <a:pt x="240" y="609"/>
                    </a:lnTo>
                    <a:lnTo>
                      <a:pt x="239" y="608"/>
                    </a:lnTo>
                    <a:lnTo>
                      <a:pt x="239" y="608"/>
                    </a:lnTo>
                    <a:lnTo>
                      <a:pt x="238" y="608"/>
                    </a:lnTo>
                    <a:lnTo>
                      <a:pt x="236" y="607"/>
                    </a:lnTo>
                    <a:lnTo>
                      <a:pt x="238" y="604"/>
                    </a:lnTo>
                    <a:lnTo>
                      <a:pt x="236" y="603"/>
                    </a:lnTo>
                    <a:lnTo>
                      <a:pt x="235" y="602"/>
                    </a:lnTo>
                    <a:lnTo>
                      <a:pt x="234" y="602"/>
                    </a:lnTo>
                    <a:lnTo>
                      <a:pt x="234" y="601"/>
                    </a:lnTo>
                    <a:lnTo>
                      <a:pt x="234" y="600"/>
                    </a:lnTo>
                    <a:lnTo>
                      <a:pt x="234" y="599"/>
                    </a:lnTo>
                    <a:lnTo>
                      <a:pt x="233" y="599"/>
                    </a:lnTo>
                    <a:lnTo>
                      <a:pt x="233" y="598"/>
                    </a:lnTo>
                    <a:lnTo>
                      <a:pt x="233" y="595"/>
                    </a:lnTo>
                    <a:lnTo>
                      <a:pt x="231" y="595"/>
                    </a:lnTo>
                    <a:lnTo>
                      <a:pt x="231" y="593"/>
                    </a:lnTo>
                    <a:lnTo>
                      <a:pt x="233" y="592"/>
                    </a:lnTo>
                    <a:lnTo>
                      <a:pt x="233" y="591"/>
                    </a:lnTo>
                    <a:lnTo>
                      <a:pt x="234" y="591"/>
                    </a:lnTo>
                    <a:lnTo>
                      <a:pt x="234" y="592"/>
                    </a:lnTo>
                    <a:lnTo>
                      <a:pt x="236" y="589"/>
                    </a:lnTo>
                    <a:lnTo>
                      <a:pt x="240" y="589"/>
                    </a:lnTo>
                    <a:lnTo>
                      <a:pt x="240" y="588"/>
                    </a:lnTo>
                    <a:lnTo>
                      <a:pt x="243" y="587"/>
                    </a:lnTo>
                    <a:lnTo>
                      <a:pt x="244" y="587"/>
                    </a:lnTo>
                    <a:lnTo>
                      <a:pt x="244" y="588"/>
                    </a:lnTo>
                    <a:lnTo>
                      <a:pt x="245" y="588"/>
                    </a:lnTo>
                    <a:lnTo>
                      <a:pt x="245" y="587"/>
                    </a:lnTo>
                    <a:lnTo>
                      <a:pt x="246" y="587"/>
                    </a:lnTo>
                    <a:lnTo>
                      <a:pt x="248" y="586"/>
                    </a:lnTo>
                    <a:lnTo>
                      <a:pt x="250" y="586"/>
                    </a:lnTo>
                    <a:lnTo>
                      <a:pt x="250" y="586"/>
                    </a:lnTo>
                    <a:close/>
                    <a:moveTo>
                      <a:pt x="600" y="535"/>
                    </a:moveTo>
                    <a:lnTo>
                      <a:pt x="602" y="536"/>
                    </a:lnTo>
                    <a:lnTo>
                      <a:pt x="603" y="536"/>
                    </a:lnTo>
                    <a:lnTo>
                      <a:pt x="604" y="542"/>
                    </a:lnTo>
                    <a:lnTo>
                      <a:pt x="602" y="541"/>
                    </a:lnTo>
                    <a:lnTo>
                      <a:pt x="602" y="540"/>
                    </a:lnTo>
                    <a:lnTo>
                      <a:pt x="600" y="539"/>
                    </a:lnTo>
                    <a:lnTo>
                      <a:pt x="600" y="537"/>
                    </a:lnTo>
                    <a:lnTo>
                      <a:pt x="600" y="536"/>
                    </a:lnTo>
                    <a:lnTo>
                      <a:pt x="599" y="536"/>
                    </a:lnTo>
                    <a:lnTo>
                      <a:pt x="599" y="535"/>
                    </a:lnTo>
                    <a:lnTo>
                      <a:pt x="600" y="535"/>
                    </a:lnTo>
                    <a:lnTo>
                      <a:pt x="600" y="535"/>
                    </a:lnTo>
                    <a:close/>
                    <a:moveTo>
                      <a:pt x="598" y="534"/>
                    </a:moveTo>
                    <a:lnTo>
                      <a:pt x="599" y="534"/>
                    </a:lnTo>
                    <a:lnTo>
                      <a:pt x="601" y="534"/>
                    </a:lnTo>
                    <a:lnTo>
                      <a:pt x="601" y="535"/>
                    </a:lnTo>
                    <a:lnTo>
                      <a:pt x="599" y="535"/>
                    </a:lnTo>
                    <a:lnTo>
                      <a:pt x="598" y="534"/>
                    </a:lnTo>
                    <a:lnTo>
                      <a:pt x="598" y="534"/>
                    </a:lnTo>
                    <a:close/>
                    <a:moveTo>
                      <a:pt x="554" y="531"/>
                    </a:moveTo>
                    <a:lnTo>
                      <a:pt x="555" y="532"/>
                    </a:lnTo>
                    <a:lnTo>
                      <a:pt x="558" y="532"/>
                    </a:lnTo>
                    <a:lnTo>
                      <a:pt x="558" y="534"/>
                    </a:lnTo>
                    <a:lnTo>
                      <a:pt x="557" y="534"/>
                    </a:lnTo>
                    <a:lnTo>
                      <a:pt x="557" y="533"/>
                    </a:lnTo>
                    <a:lnTo>
                      <a:pt x="556" y="534"/>
                    </a:lnTo>
                    <a:lnTo>
                      <a:pt x="554" y="534"/>
                    </a:lnTo>
                    <a:lnTo>
                      <a:pt x="554" y="532"/>
                    </a:lnTo>
                    <a:lnTo>
                      <a:pt x="554" y="531"/>
                    </a:lnTo>
                    <a:close/>
                    <a:moveTo>
                      <a:pt x="598" y="534"/>
                    </a:moveTo>
                    <a:lnTo>
                      <a:pt x="597" y="532"/>
                    </a:lnTo>
                    <a:lnTo>
                      <a:pt x="595" y="532"/>
                    </a:lnTo>
                    <a:lnTo>
                      <a:pt x="595" y="532"/>
                    </a:lnTo>
                    <a:lnTo>
                      <a:pt x="601" y="531"/>
                    </a:lnTo>
                    <a:lnTo>
                      <a:pt x="601" y="533"/>
                    </a:lnTo>
                    <a:lnTo>
                      <a:pt x="598" y="534"/>
                    </a:lnTo>
                    <a:close/>
                    <a:moveTo>
                      <a:pt x="578" y="524"/>
                    </a:moveTo>
                    <a:lnTo>
                      <a:pt x="578" y="526"/>
                    </a:lnTo>
                    <a:lnTo>
                      <a:pt x="578" y="526"/>
                    </a:lnTo>
                    <a:lnTo>
                      <a:pt x="576" y="528"/>
                    </a:lnTo>
                    <a:lnTo>
                      <a:pt x="576" y="530"/>
                    </a:lnTo>
                    <a:lnTo>
                      <a:pt x="576" y="531"/>
                    </a:lnTo>
                    <a:lnTo>
                      <a:pt x="570" y="535"/>
                    </a:lnTo>
                    <a:lnTo>
                      <a:pt x="569" y="535"/>
                    </a:lnTo>
                    <a:lnTo>
                      <a:pt x="569" y="534"/>
                    </a:lnTo>
                    <a:lnTo>
                      <a:pt x="567" y="534"/>
                    </a:lnTo>
                    <a:lnTo>
                      <a:pt x="566" y="531"/>
                    </a:lnTo>
                    <a:lnTo>
                      <a:pt x="567" y="530"/>
                    </a:lnTo>
                    <a:lnTo>
                      <a:pt x="568" y="531"/>
                    </a:lnTo>
                    <a:lnTo>
                      <a:pt x="568" y="529"/>
                    </a:lnTo>
                    <a:lnTo>
                      <a:pt x="570" y="527"/>
                    </a:lnTo>
                    <a:lnTo>
                      <a:pt x="571" y="527"/>
                    </a:lnTo>
                    <a:lnTo>
                      <a:pt x="571" y="526"/>
                    </a:lnTo>
                    <a:lnTo>
                      <a:pt x="575" y="526"/>
                    </a:lnTo>
                    <a:lnTo>
                      <a:pt x="576" y="527"/>
                    </a:lnTo>
                    <a:lnTo>
                      <a:pt x="576" y="527"/>
                    </a:lnTo>
                    <a:lnTo>
                      <a:pt x="577" y="526"/>
                    </a:lnTo>
                    <a:lnTo>
                      <a:pt x="576" y="525"/>
                    </a:lnTo>
                    <a:lnTo>
                      <a:pt x="578" y="525"/>
                    </a:lnTo>
                    <a:lnTo>
                      <a:pt x="578" y="524"/>
                    </a:lnTo>
                    <a:close/>
                    <a:moveTo>
                      <a:pt x="599" y="516"/>
                    </a:moveTo>
                    <a:lnTo>
                      <a:pt x="599" y="516"/>
                    </a:lnTo>
                    <a:lnTo>
                      <a:pt x="598" y="518"/>
                    </a:lnTo>
                    <a:lnTo>
                      <a:pt x="597" y="518"/>
                    </a:lnTo>
                    <a:lnTo>
                      <a:pt x="596" y="518"/>
                    </a:lnTo>
                    <a:lnTo>
                      <a:pt x="596" y="516"/>
                    </a:lnTo>
                    <a:lnTo>
                      <a:pt x="599" y="516"/>
                    </a:lnTo>
                    <a:lnTo>
                      <a:pt x="599" y="516"/>
                    </a:lnTo>
                    <a:close/>
                    <a:moveTo>
                      <a:pt x="600" y="516"/>
                    </a:moveTo>
                    <a:lnTo>
                      <a:pt x="602" y="516"/>
                    </a:lnTo>
                    <a:lnTo>
                      <a:pt x="602" y="519"/>
                    </a:lnTo>
                    <a:lnTo>
                      <a:pt x="600" y="519"/>
                    </a:lnTo>
                    <a:lnTo>
                      <a:pt x="599" y="519"/>
                    </a:lnTo>
                    <a:lnTo>
                      <a:pt x="599" y="516"/>
                    </a:lnTo>
                    <a:lnTo>
                      <a:pt x="600" y="516"/>
                    </a:lnTo>
                    <a:lnTo>
                      <a:pt x="600" y="516"/>
                    </a:lnTo>
                    <a:close/>
                    <a:moveTo>
                      <a:pt x="579" y="512"/>
                    </a:moveTo>
                    <a:lnTo>
                      <a:pt x="580" y="514"/>
                    </a:lnTo>
                    <a:lnTo>
                      <a:pt x="579" y="514"/>
                    </a:lnTo>
                    <a:lnTo>
                      <a:pt x="578" y="513"/>
                    </a:lnTo>
                    <a:lnTo>
                      <a:pt x="579" y="512"/>
                    </a:lnTo>
                    <a:close/>
                    <a:moveTo>
                      <a:pt x="586" y="511"/>
                    </a:moveTo>
                    <a:lnTo>
                      <a:pt x="587" y="513"/>
                    </a:lnTo>
                    <a:lnTo>
                      <a:pt x="585" y="514"/>
                    </a:lnTo>
                    <a:lnTo>
                      <a:pt x="584" y="516"/>
                    </a:lnTo>
                    <a:lnTo>
                      <a:pt x="583" y="515"/>
                    </a:lnTo>
                    <a:lnTo>
                      <a:pt x="582" y="515"/>
                    </a:lnTo>
                    <a:lnTo>
                      <a:pt x="582" y="514"/>
                    </a:lnTo>
                    <a:lnTo>
                      <a:pt x="583" y="514"/>
                    </a:lnTo>
                    <a:lnTo>
                      <a:pt x="583" y="511"/>
                    </a:lnTo>
                    <a:lnTo>
                      <a:pt x="585" y="511"/>
                    </a:lnTo>
                    <a:lnTo>
                      <a:pt x="586" y="511"/>
                    </a:lnTo>
                    <a:lnTo>
                      <a:pt x="586" y="511"/>
                    </a:lnTo>
                    <a:close/>
                    <a:moveTo>
                      <a:pt x="589" y="510"/>
                    </a:moveTo>
                    <a:lnTo>
                      <a:pt x="590" y="511"/>
                    </a:lnTo>
                    <a:lnTo>
                      <a:pt x="590" y="512"/>
                    </a:lnTo>
                    <a:lnTo>
                      <a:pt x="590" y="513"/>
                    </a:lnTo>
                    <a:lnTo>
                      <a:pt x="589" y="513"/>
                    </a:lnTo>
                    <a:lnTo>
                      <a:pt x="588" y="511"/>
                    </a:lnTo>
                    <a:lnTo>
                      <a:pt x="589" y="510"/>
                    </a:lnTo>
                    <a:lnTo>
                      <a:pt x="589" y="510"/>
                    </a:lnTo>
                    <a:close/>
                    <a:moveTo>
                      <a:pt x="684" y="457"/>
                    </a:moveTo>
                    <a:lnTo>
                      <a:pt x="684" y="458"/>
                    </a:lnTo>
                    <a:lnTo>
                      <a:pt x="681" y="458"/>
                    </a:lnTo>
                    <a:lnTo>
                      <a:pt x="682" y="457"/>
                    </a:lnTo>
                    <a:lnTo>
                      <a:pt x="684" y="457"/>
                    </a:lnTo>
                    <a:close/>
                    <a:moveTo>
                      <a:pt x="364" y="388"/>
                    </a:moveTo>
                    <a:lnTo>
                      <a:pt x="364" y="389"/>
                    </a:lnTo>
                    <a:lnTo>
                      <a:pt x="366" y="389"/>
                    </a:lnTo>
                    <a:lnTo>
                      <a:pt x="368" y="390"/>
                    </a:lnTo>
                    <a:lnTo>
                      <a:pt x="370" y="389"/>
                    </a:lnTo>
                    <a:lnTo>
                      <a:pt x="371" y="390"/>
                    </a:lnTo>
                    <a:lnTo>
                      <a:pt x="370" y="390"/>
                    </a:lnTo>
                    <a:lnTo>
                      <a:pt x="372" y="391"/>
                    </a:lnTo>
                    <a:lnTo>
                      <a:pt x="372" y="393"/>
                    </a:lnTo>
                    <a:lnTo>
                      <a:pt x="375" y="393"/>
                    </a:lnTo>
                    <a:lnTo>
                      <a:pt x="375" y="392"/>
                    </a:lnTo>
                    <a:lnTo>
                      <a:pt x="374" y="392"/>
                    </a:lnTo>
                    <a:lnTo>
                      <a:pt x="374" y="391"/>
                    </a:lnTo>
                    <a:lnTo>
                      <a:pt x="375" y="391"/>
                    </a:lnTo>
                    <a:lnTo>
                      <a:pt x="376" y="391"/>
                    </a:lnTo>
                    <a:lnTo>
                      <a:pt x="376" y="392"/>
                    </a:lnTo>
                    <a:lnTo>
                      <a:pt x="379" y="393"/>
                    </a:lnTo>
                    <a:lnTo>
                      <a:pt x="379" y="395"/>
                    </a:lnTo>
                    <a:lnTo>
                      <a:pt x="377" y="397"/>
                    </a:lnTo>
                    <a:lnTo>
                      <a:pt x="374" y="398"/>
                    </a:lnTo>
                    <a:lnTo>
                      <a:pt x="374" y="398"/>
                    </a:lnTo>
                    <a:lnTo>
                      <a:pt x="371" y="398"/>
                    </a:lnTo>
                    <a:lnTo>
                      <a:pt x="369" y="399"/>
                    </a:lnTo>
                    <a:lnTo>
                      <a:pt x="374" y="399"/>
                    </a:lnTo>
                    <a:lnTo>
                      <a:pt x="375" y="400"/>
                    </a:lnTo>
                    <a:lnTo>
                      <a:pt x="378" y="400"/>
                    </a:lnTo>
                    <a:lnTo>
                      <a:pt x="379" y="399"/>
                    </a:lnTo>
                    <a:lnTo>
                      <a:pt x="380" y="399"/>
                    </a:lnTo>
                    <a:lnTo>
                      <a:pt x="381" y="400"/>
                    </a:lnTo>
                    <a:lnTo>
                      <a:pt x="382" y="400"/>
                    </a:lnTo>
                    <a:lnTo>
                      <a:pt x="382" y="401"/>
                    </a:lnTo>
                    <a:lnTo>
                      <a:pt x="382" y="401"/>
                    </a:lnTo>
                    <a:lnTo>
                      <a:pt x="382" y="401"/>
                    </a:lnTo>
                    <a:lnTo>
                      <a:pt x="383" y="401"/>
                    </a:lnTo>
                    <a:lnTo>
                      <a:pt x="384" y="403"/>
                    </a:lnTo>
                    <a:lnTo>
                      <a:pt x="385" y="401"/>
                    </a:lnTo>
                    <a:lnTo>
                      <a:pt x="385" y="403"/>
                    </a:lnTo>
                    <a:lnTo>
                      <a:pt x="385" y="404"/>
                    </a:lnTo>
                    <a:lnTo>
                      <a:pt x="384" y="404"/>
                    </a:lnTo>
                    <a:lnTo>
                      <a:pt x="385" y="406"/>
                    </a:lnTo>
                    <a:lnTo>
                      <a:pt x="385" y="409"/>
                    </a:lnTo>
                    <a:lnTo>
                      <a:pt x="385" y="409"/>
                    </a:lnTo>
                    <a:lnTo>
                      <a:pt x="385" y="410"/>
                    </a:lnTo>
                    <a:lnTo>
                      <a:pt x="385" y="412"/>
                    </a:lnTo>
                    <a:lnTo>
                      <a:pt x="384" y="412"/>
                    </a:lnTo>
                    <a:lnTo>
                      <a:pt x="384" y="413"/>
                    </a:lnTo>
                    <a:lnTo>
                      <a:pt x="385" y="413"/>
                    </a:lnTo>
                    <a:lnTo>
                      <a:pt x="385" y="414"/>
                    </a:lnTo>
                    <a:lnTo>
                      <a:pt x="385" y="415"/>
                    </a:lnTo>
                    <a:lnTo>
                      <a:pt x="386" y="416"/>
                    </a:lnTo>
                    <a:lnTo>
                      <a:pt x="386" y="417"/>
                    </a:lnTo>
                    <a:lnTo>
                      <a:pt x="387" y="416"/>
                    </a:lnTo>
                    <a:lnTo>
                      <a:pt x="386" y="419"/>
                    </a:lnTo>
                    <a:lnTo>
                      <a:pt x="387" y="420"/>
                    </a:lnTo>
                    <a:lnTo>
                      <a:pt x="388" y="420"/>
                    </a:lnTo>
                    <a:lnTo>
                      <a:pt x="387" y="419"/>
                    </a:lnTo>
                    <a:lnTo>
                      <a:pt x="388" y="416"/>
                    </a:lnTo>
                    <a:lnTo>
                      <a:pt x="389" y="415"/>
                    </a:lnTo>
                    <a:lnTo>
                      <a:pt x="390" y="417"/>
                    </a:lnTo>
                    <a:lnTo>
                      <a:pt x="390" y="418"/>
                    </a:lnTo>
                    <a:lnTo>
                      <a:pt x="390" y="420"/>
                    </a:lnTo>
                    <a:lnTo>
                      <a:pt x="391" y="422"/>
                    </a:lnTo>
                    <a:lnTo>
                      <a:pt x="392" y="422"/>
                    </a:lnTo>
                    <a:lnTo>
                      <a:pt x="392" y="422"/>
                    </a:lnTo>
                    <a:lnTo>
                      <a:pt x="393" y="422"/>
                    </a:lnTo>
                    <a:lnTo>
                      <a:pt x="394" y="424"/>
                    </a:lnTo>
                    <a:lnTo>
                      <a:pt x="396" y="424"/>
                    </a:lnTo>
                    <a:lnTo>
                      <a:pt x="396" y="424"/>
                    </a:lnTo>
                    <a:lnTo>
                      <a:pt x="395" y="422"/>
                    </a:lnTo>
                    <a:lnTo>
                      <a:pt x="395" y="421"/>
                    </a:lnTo>
                    <a:lnTo>
                      <a:pt x="393" y="420"/>
                    </a:lnTo>
                    <a:lnTo>
                      <a:pt x="392" y="419"/>
                    </a:lnTo>
                    <a:lnTo>
                      <a:pt x="392" y="417"/>
                    </a:lnTo>
                    <a:lnTo>
                      <a:pt x="394" y="419"/>
                    </a:lnTo>
                    <a:lnTo>
                      <a:pt x="394" y="417"/>
                    </a:lnTo>
                    <a:lnTo>
                      <a:pt x="393" y="417"/>
                    </a:lnTo>
                    <a:lnTo>
                      <a:pt x="395" y="417"/>
                    </a:lnTo>
                    <a:lnTo>
                      <a:pt x="394" y="416"/>
                    </a:lnTo>
                    <a:lnTo>
                      <a:pt x="396" y="414"/>
                    </a:lnTo>
                    <a:lnTo>
                      <a:pt x="397" y="416"/>
                    </a:lnTo>
                    <a:lnTo>
                      <a:pt x="396" y="416"/>
                    </a:lnTo>
                    <a:lnTo>
                      <a:pt x="396" y="417"/>
                    </a:lnTo>
                    <a:lnTo>
                      <a:pt x="397" y="417"/>
                    </a:lnTo>
                    <a:lnTo>
                      <a:pt x="397" y="417"/>
                    </a:lnTo>
                    <a:lnTo>
                      <a:pt x="398" y="419"/>
                    </a:lnTo>
                    <a:lnTo>
                      <a:pt x="398" y="420"/>
                    </a:lnTo>
                    <a:lnTo>
                      <a:pt x="401" y="420"/>
                    </a:lnTo>
                    <a:lnTo>
                      <a:pt x="400" y="421"/>
                    </a:lnTo>
                    <a:lnTo>
                      <a:pt x="400" y="421"/>
                    </a:lnTo>
                    <a:lnTo>
                      <a:pt x="399" y="422"/>
                    </a:lnTo>
                    <a:lnTo>
                      <a:pt x="401" y="422"/>
                    </a:lnTo>
                    <a:lnTo>
                      <a:pt x="403" y="425"/>
                    </a:lnTo>
                    <a:lnTo>
                      <a:pt x="403" y="425"/>
                    </a:lnTo>
                    <a:lnTo>
                      <a:pt x="405" y="425"/>
                    </a:lnTo>
                    <a:lnTo>
                      <a:pt x="404" y="426"/>
                    </a:lnTo>
                    <a:lnTo>
                      <a:pt x="406" y="428"/>
                    </a:lnTo>
                    <a:lnTo>
                      <a:pt x="406" y="431"/>
                    </a:lnTo>
                    <a:lnTo>
                      <a:pt x="407" y="432"/>
                    </a:lnTo>
                    <a:lnTo>
                      <a:pt x="408" y="432"/>
                    </a:lnTo>
                    <a:lnTo>
                      <a:pt x="408" y="430"/>
                    </a:lnTo>
                    <a:lnTo>
                      <a:pt x="407" y="430"/>
                    </a:lnTo>
                    <a:lnTo>
                      <a:pt x="407" y="429"/>
                    </a:lnTo>
                    <a:lnTo>
                      <a:pt x="407" y="425"/>
                    </a:lnTo>
                    <a:lnTo>
                      <a:pt x="408" y="425"/>
                    </a:lnTo>
                    <a:lnTo>
                      <a:pt x="408" y="426"/>
                    </a:lnTo>
                    <a:lnTo>
                      <a:pt x="409" y="427"/>
                    </a:lnTo>
                    <a:lnTo>
                      <a:pt x="409" y="427"/>
                    </a:lnTo>
                    <a:lnTo>
                      <a:pt x="410" y="429"/>
                    </a:lnTo>
                    <a:lnTo>
                      <a:pt x="411" y="428"/>
                    </a:lnTo>
                    <a:lnTo>
                      <a:pt x="411" y="429"/>
                    </a:lnTo>
                    <a:lnTo>
                      <a:pt x="410" y="430"/>
                    </a:lnTo>
                    <a:lnTo>
                      <a:pt x="411" y="430"/>
                    </a:lnTo>
                    <a:lnTo>
                      <a:pt x="412" y="432"/>
                    </a:lnTo>
                    <a:lnTo>
                      <a:pt x="412" y="433"/>
                    </a:lnTo>
                    <a:lnTo>
                      <a:pt x="413" y="434"/>
                    </a:lnTo>
                    <a:lnTo>
                      <a:pt x="413" y="437"/>
                    </a:lnTo>
                    <a:lnTo>
                      <a:pt x="413" y="437"/>
                    </a:lnTo>
                    <a:lnTo>
                      <a:pt x="413" y="440"/>
                    </a:lnTo>
                    <a:lnTo>
                      <a:pt x="411" y="442"/>
                    </a:lnTo>
                    <a:lnTo>
                      <a:pt x="411" y="442"/>
                    </a:lnTo>
                    <a:lnTo>
                      <a:pt x="412" y="442"/>
                    </a:lnTo>
                    <a:lnTo>
                      <a:pt x="412" y="443"/>
                    </a:lnTo>
                    <a:lnTo>
                      <a:pt x="412" y="448"/>
                    </a:lnTo>
                    <a:lnTo>
                      <a:pt x="408" y="448"/>
                    </a:lnTo>
                    <a:lnTo>
                      <a:pt x="405" y="446"/>
                    </a:lnTo>
                    <a:lnTo>
                      <a:pt x="405" y="444"/>
                    </a:lnTo>
                    <a:lnTo>
                      <a:pt x="404" y="443"/>
                    </a:lnTo>
                    <a:lnTo>
                      <a:pt x="402" y="443"/>
                    </a:lnTo>
                    <a:lnTo>
                      <a:pt x="399" y="443"/>
                    </a:lnTo>
                    <a:lnTo>
                      <a:pt x="397" y="444"/>
                    </a:lnTo>
                    <a:lnTo>
                      <a:pt x="393" y="443"/>
                    </a:lnTo>
                    <a:lnTo>
                      <a:pt x="392" y="445"/>
                    </a:lnTo>
                    <a:lnTo>
                      <a:pt x="389" y="445"/>
                    </a:lnTo>
                    <a:lnTo>
                      <a:pt x="388" y="445"/>
                    </a:lnTo>
                    <a:lnTo>
                      <a:pt x="380" y="444"/>
                    </a:lnTo>
                    <a:lnTo>
                      <a:pt x="379" y="443"/>
                    </a:lnTo>
                    <a:lnTo>
                      <a:pt x="379" y="443"/>
                    </a:lnTo>
                    <a:lnTo>
                      <a:pt x="379" y="444"/>
                    </a:lnTo>
                    <a:lnTo>
                      <a:pt x="377" y="444"/>
                    </a:lnTo>
                    <a:lnTo>
                      <a:pt x="376" y="443"/>
                    </a:lnTo>
                    <a:lnTo>
                      <a:pt x="376" y="444"/>
                    </a:lnTo>
                    <a:lnTo>
                      <a:pt x="375" y="444"/>
                    </a:lnTo>
                    <a:lnTo>
                      <a:pt x="375" y="443"/>
                    </a:lnTo>
                    <a:lnTo>
                      <a:pt x="373" y="443"/>
                    </a:lnTo>
                    <a:lnTo>
                      <a:pt x="372" y="440"/>
                    </a:lnTo>
                    <a:lnTo>
                      <a:pt x="371" y="438"/>
                    </a:lnTo>
                    <a:lnTo>
                      <a:pt x="371" y="437"/>
                    </a:lnTo>
                    <a:lnTo>
                      <a:pt x="370" y="436"/>
                    </a:lnTo>
                    <a:lnTo>
                      <a:pt x="370" y="435"/>
                    </a:lnTo>
                    <a:lnTo>
                      <a:pt x="369" y="435"/>
                    </a:lnTo>
                    <a:lnTo>
                      <a:pt x="369" y="435"/>
                    </a:lnTo>
                    <a:lnTo>
                      <a:pt x="369" y="434"/>
                    </a:lnTo>
                    <a:lnTo>
                      <a:pt x="370" y="433"/>
                    </a:lnTo>
                    <a:lnTo>
                      <a:pt x="369" y="432"/>
                    </a:lnTo>
                    <a:lnTo>
                      <a:pt x="370" y="431"/>
                    </a:lnTo>
                    <a:lnTo>
                      <a:pt x="371" y="432"/>
                    </a:lnTo>
                    <a:lnTo>
                      <a:pt x="374" y="433"/>
                    </a:lnTo>
                    <a:lnTo>
                      <a:pt x="375" y="432"/>
                    </a:lnTo>
                    <a:lnTo>
                      <a:pt x="375" y="431"/>
                    </a:lnTo>
                    <a:lnTo>
                      <a:pt x="376" y="431"/>
                    </a:lnTo>
                    <a:lnTo>
                      <a:pt x="377" y="432"/>
                    </a:lnTo>
                    <a:lnTo>
                      <a:pt x="377" y="430"/>
                    </a:lnTo>
                    <a:lnTo>
                      <a:pt x="377" y="429"/>
                    </a:lnTo>
                    <a:lnTo>
                      <a:pt x="374" y="429"/>
                    </a:lnTo>
                    <a:lnTo>
                      <a:pt x="374" y="429"/>
                    </a:lnTo>
                    <a:lnTo>
                      <a:pt x="374" y="426"/>
                    </a:lnTo>
                    <a:lnTo>
                      <a:pt x="372" y="426"/>
                    </a:lnTo>
                    <a:lnTo>
                      <a:pt x="372" y="426"/>
                    </a:lnTo>
                    <a:lnTo>
                      <a:pt x="371" y="426"/>
                    </a:lnTo>
                    <a:lnTo>
                      <a:pt x="369" y="424"/>
                    </a:lnTo>
                    <a:lnTo>
                      <a:pt x="368" y="419"/>
                    </a:lnTo>
                    <a:lnTo>
                      <a:pt x="369" y="419"/>
                    </a:lnTo>
                    <a:lnTo>
                      <a:pt x="369" y="417"/>
                    </a:lnTo>
                    <a:lnTo>
                      <a:pt x="368" y="415"/>
                    </a:lnTo>
                    <a:lnTo>
                      <a:pt x="367" y="415"/>
                    </a:lnTo>
                    <a:lnTo>
                      <a:pt x="367" y="415"/>
                    </a:lnTo>
                    <a:lnTo>
                      <a:pt x="366" y="415"/>
                    </a:lnTo>
                    <a:lnTo>
                      <a:pt x="366" y="416"/>
                    </a:lnTo>
                    <a:lnTo>
                      <a:pt x="365" y="416"/>
                    </a:lnTo>
                    <a:lnTo>
                      <a:pt x="363" y="414"/>
                    </a:lnTo>
                    <a:lnTo>
                      <a:pt x="363" y="412"/>
                    </a:lnTo>
                    <a:lnTo>
                      <a:pt x="363" y="411"/>
                    </a:lnTo>
                    <a:lnTo>
                      <a:pt x="363" y="410"/>
                    </a:lnTo>
                    <a:lnTo>
                      <a:pt x="364" y="410"/>
                    </a:lnTo>
                    <a:lnTo>
                      <a:pt x="364" y="409"/>
                    </a:lnTo>
                    <a:lnTo>
                      <a:pt x="363" y="408"/>
                    </a:lnTo>
                    <a:lnTo>
                      <a:pt x="363" y="406"/>
                    </a:lnTo>
                    <a:lnTo>
                      <a:pt x="362" y="406"/>
                    </a:lnTo>
                    <a:lnTo>
                      <a:pt x="361" y="405"/>
                    </a:lnTo>
                    <a:lnTo>
                      <a:pt x="361" y="402"/>
                    </a:lnTo>
                    <a:lnTo>
                      <a:pt x="361" y="402"/>
                    </a:lnTo>
                    <a:lnTo>
                      <a:pt x="361" y="400"/>
                    </a:lnTo>
                    <a:lnTo>
                      <a:pt x="362" y="399"/>
                    </a:lnTo>
                    <a:lnTo>
                      <a:pt x="361" y="397"/>
                    </a:lnTo>
                    <a:lnTo>
                      <a:pt x="364" y="398"/>
                    </a:lnTo>
                    <a:lnTo>
                      <a:pt x="364" y="399"/>
                    </a:lnTo>
                    <a:lnTo>
                      <a:pt x="365" y="400"/>
                    </a:lnTo>
                    <a:lnTo>
                      <a:pt x="365" y="401"/>
                    </a:lnTo>
                    <a:lnTo>
                      <a:pt x="366" y="401"/>
                    </a:lnTo>
                    <a:lnTo>
                      <a:pt x="366" y="400"/>
                    </a:lnTo>
                    <a:lnTo>
                      <a:pt x="367" y="399"/>
                    </a:lnTo>
                    <a:lnTo>
                      <a:pt x="366" y="396"/>
                    </a:lnTo>
                    <a:lnTo>
                      <a:pt x="366" y="396"/>
                    </a:lnTo>
                    <a:lnTo>
                      <a:pt x="365" y="394"/>
                    </a:lnTo>
                    <a:lnTo>
                      <a:pt x="365" y="394"/>
                    </a:lnTo>
                    <a:lnTo>
                      <a:pt x="364" y="393"/>
                    </a:lnTo>
                    <a:lnTo>
                      <a:pt x="364" y="391"/>
                    </a:lnTo>
                    <a:lnTo>
                      <a:pt x="364" y="390"/>
                    </a:lnTo>
                    <a:lnTo>
                      <a:pt x="363" y="390"/>
                    </a:lnTo>
                    <a:lnTo>
                      <a:pt x="363" y="389"/>
                    </a:lnTo>
                    <a:lnTo>
                      <a:pt x="363" y="389"/>
                    </a:lnTo>
                    <a:lnTo>
                      <a:pt x="363" y="388"/>
                    </a:lnTo>
                    <a:lnTo>
                      <a:pt x="364" y="388"/>
                    </a:lnTo>
                    <a:lnTo>
                      <a:pt x="364" y="388"/>
                    </a:lnTo>
                    <a:close/>
                    <a:moveTo>
                      <a:pt x="657" y="378"/>
                    </a:moveTo>
                    <a:lnTo>
                      <a:pt x="655" y="379"/>
                    </a:lnTo>
                    <a:lnTo>
                      <a:pt x="654" y="379"/>
                    </a:lnTo>
                    <a:lnTo>
                      <a:pt x="653" y="378"/>
                    </a:lnTo>
                    <a:lnTo>
                      <a:pt x="653" y="378"/>
                    </a:lnTo>
                    <a:lnTo>
                      <a:pt x="658" y="377"/>
                    </a:lnTo>
                    <a:lnTo>
                      <a:pt x="657" y="378"/>
                    </a:lnTo>
                    <a:lnTo>
                      <a:pt x="657" y="378"/>
                    </a:lnTo>
                    <a:close/>
                    <a:moveTo>
                      <a:pt x="654" y="374"/>
                    </a:moveTo>
                    <a:lnTo>
                      <a:pt x="657" y="375"/>
                    </a:lnTo>
                    <a:lnTo>
                      <a:pt x="658" y="377"/>
                    </a:lnTo>
                    <a:lnTo>
                      <a:pt x="655" y="377"/>
                    </a:lnTo>
                    <a:lnTo>
                      <a:pt x="655" y="377"/>
                    </a:lnTo>
                    <a:lnTo>
                      <a:pt x="653" y="377"/>
                    </a:lnTo>
                    <a:lnTo>
                      <a:pt x="651" y="376"/>
                    </a:lnTo>
                    <a:lnTo>
                      <a:pt x="651" y="375"/>
                    </a:lnTo>
                    <a:lnTo>
                      <a:pt x="654" y="374"/>
                    </a:lnTo>
                    <a:lnTo>
                      <a:pt x="654" y="374"/>
                    </a:lnTo>
                    <a:close/>
                    <a:moveTo>
                      <a:pt x="655" y="178"/>
                    </a:moveTo>
                    <a:lnTo>
                      <a:pt x="655" y="179"/>
                    </a:lnTo>
                    <a:lnTo>
                      <a:pt x="657" y="181"/>
                    </a:lnTo>
                    <a:lnTo>
                      <a:pt x="661" y="183"/>
                    </a:lnTo>
                    <a:lnTo>
                      <a:pt x="662" y="184"/>
                    </a:lnTo>
                    <a:lnTo>
                      <a:pt x="660" y="186"/>
                    </a:lnTo>
                    <a:lnTo>
                      <a:pt x="661" y="186"/>
                    </a:lnTo>
                    <a:lnTo>
                      <a:pt x="662" y="186"/>
                    </a:lnTo>
                    <a:lnTo>
                      <a:pt x="663" y="186"/>
                    </a:lnTo>
                    <a:lnTo>
                      <a:pt x="665" y="189"/>
                    </a:lnTo>
                    <a:lnTo>
                      <a:pt x="667" y="190"/>
                    </a:lnTo>
                    <a:lnTo>
                      <a:pt x="669" y="190"/>
                    </a:lnTo>
                    <a:lnTo>
                      <a:pt x="669" y="191"/>
                    </a:lnTo>
                    <a:lnTo>
                      <a:pt x="670" y="192"/>
                    </a:lnTo>
                    <a:lnTo>
                      <a:pt x="672" y="192"/>
                    </a:lnTo>
                    <a:lnTo>
                      <a:pt x="673" y="194"/>
                    </a:lnTo>
                    <a:lnTo>
                      <a:pt x="673" y="195"/>
                    </a:lnTo>
                    <a:lnTo>
                      <a:pt x="673" y="195"/>
                    </a:lnTo>
                    <a:lnTo>
                      <a:pt x="673" y="196"/>
                    </a:lnTo>
                    <a:lnTo>
                      <a:pt x="673" y="197"/>
                    </a:lnTo>
                    <a:lnTo>
                      <a:pt x="675" y="197"/>
                    </a:lnTo>
                    <a:lnTo>
                      <a:pt x="675" y="199"/>
                    </a:lnTo>
                    <a:lnTo>
                      <a:pt x="674" y="200"/>
                    </a:lnTo>
                    <a:lnTo>
                      <a:pt x="673" y="201"/>
                    </a:lnTo>
                    <a:lnTo>
                      <a:pt x="671" y="201"/>
                    </a:lnTo>
                    <a:lnTo>
                      <a:pt x="671" y="202"/>
                    </a:lnTo>
                    <a:lnTo>
                      <a:pt x="672" y="203"/>
                    </a:lnTo>
                    <a:lnTo>
                      <a:pt x="674" y="203"/>
                    </a:lnTo>
                    <a:lnTo>
                      <a:pt x="674" y="204"/>
                    </a:lnTo>
                    <a:lnTo>
                      <a:pt x="675" y="204"/>
                    </a:lnTo>
                    <a:lnTo>
                      <a:pt x="675" y="205"/>
                    </a:lnTo>
                    <a:lnTo>
                      <a:pt x="676" y="205"/>
                    </a:lnTo>
                    <a:lnTo>
                      <a:pt x="676" y="207"/>
                    </a:lnTo>
                    <a:lnTo>
                      <a:pt x="678" y="207"/>
                    </a:lnTo>
                    <a:lnTo>
                      <a:pt x="679" y="208"/>
                    </a:lnTo>
                    <a:lnTo>
                      <a:pt x="681" y="209"/>
                    </a:lnTo>
                    <a:lnTo>
                      <a:pt x="681" y="209"/>
                    </a:lnTo>
                    <a:lnTo>
                      <a:pt x="680" y="211"/>
                    </a:lnTo>
                    <a:lnTo>
                      <a:pt x="682" y="212"/>
                    </a:lnTo>
                    <a:lnTo>
                      <a:pt x="686" y="214"/>
                    </a:lnTo>
                    <a:lnTo>
                      <a:pt x="689" y="218"/>
                    </a:lnTo>
                    <a:lnTo>
                      <a:pt x="693" y="220"/>
                    </a:lnTo>
                    <a:lnTo>
                      <a:pt x="692" y="221"/>
                    </a:lnTo>
                    <a:lnTo>
                      <a:pt x="693" y="222"/>
                    </a:lnTo>
                    <a:lnTo>
                      <a:pt x="693" y="225"/>
                    </a:lnTo>
                    <a:lnTo>
                      <a:pt x="690" y="227"/>
                    </a:lnTo>
                    <a:lnTo>
                      <a:pt x="686" y="230"/>
                    </a:lnTo>
                    <a:lnTo>
                      <a:pt x="686" y="232"/>
                    </a:lnTo>
                    <a:lnTo>
                      <a:pt x="688" y="232"/>
                    </a:lnTo>
                    <a:lnTo>
                      <a:pt x="688" y="233"/>
                    </a:lnTo>
                    <a:lnTo>
                      <a:pt x="686" y="233"/>
                    </a:lnTo>
                    <a:lnTo>
                      <a:pt x="686" y="233"/>
                    </a:lnTo>
                    <a:lnTo>
                      <a:pt x="689" y="237"/>
                    </a:lnTo>
                    <a:lnTo>
                      <a:pt x="689" y="238"/>
                    </a:lnTo>
                    <a:lnTo>
                      <a:pt x="687" y="239"/>
                    </a:lnTo>
                    <a:lnTo>
                      <a:pt x="687" y="239"/>
                    </a:lnTo>
                    <a:lnTo>
                      <a:pt x="688" y="241"/>
                    </a:lnTo>
                    <a:lnTo>
                      <a:pt x="688" y="243"/>
                    </a:lnTo>
                    <a:lnTo>
                      <a:pt x="690" y="242"/>
                    </a:lnTo>
                    <a:lnTo>
                      <a:pt x="690" y="243"/>
                    </a:lnTo>
                    <a:lnTo>
                      <a:pt x="691" y="243"/>
                    </a:lnTo>
                    <a:lnTo>
                      <a:pt x="691" y="243"/>
                    </a:lnTo>
                    <a:lnTo>
                      <a:pt x="692" y="243"/>
                    </a:lnTo>
                    <a:lnTo>
                      <a:pt x="692" y="245"/>
                    </a:lnTo>
                    <a:lnTo>
                      <a:pt x="694" y="246"/>
                    </a:lnTo>
                    <a:lnTo>
                      <a:pt x="694" y="247"/>
                    </a:lnTo>
                    <a:lnTo>
                      <a:pt x="693" y="248"/>
                    </a:lnTo>
                    <a:lnTo>
                      <a:pt x="693" y="249"/>
                    </a:lnTo>
                    <a:lnTo>
                      <a:pt x="695" y="249"/>
                    </a:lnTo>
                    <a:lnTo>
                      <a:pt x="696" y="249"/>
                    </a:lnTo>
                    <a:lnTo>
                      <a:pt x="695" y="250"/>
                    </a:lnTo>
                    <a:lnTo>
                      <a:pt x="697" y="249"/>
                    </a:lnTo>
                    <a:lnTo>
                      <a:pt x="696" y="251"/>
                    </a:lnTo>
                    <a:lnTo>
                      <a:pt x="697" y="251"/>
                    </a:lnTo>
                    <a:lnTo>
                      <a:pt x="697" y="252"/>
                    </a:lnTo>
                    <a:lnTo>
                      <a:pt x="698" y="253"/>
                    </a:lnTo>
                    <a:lnTo>
                      <a:pt x="699" y="253"/>
                    </a:lnTo>
                    <a:lnTo>
                      <a:pt x="699" y="253"/>
                    </a:lnTo>
                    <a:lnTo>
                      <a:pt x="700" y="253"/>
                    </a:lnTo>
                    <a:lnTo>
                      <a:pt x="700" y="253"/>
                    </a:lnTo>
                    <a:lnTo>
                      <a:pt x="699" y="256"/>
                    </a:lnTo>
                    <a:lnTo>
                      <a:pt x="699" y="264"/>
                    </a:lnTo>
                    <a:lnTo>
                      <a:pt x="693" y="267"/>
                    </a:lnTo>
                    <a:lnTo>
                      <a:pt x="692" y="269"/>
                    </a:lnTo>
                    <a:lnTo>
                      <a:pt x="689" y="271"/>
                    </a:lnTo>
                    <a:lnTo>
                      <a:pt x="688" y="280"/>
                    </a:lnTo>
                    <a:lnTo>
                      <a:pt x="687" y="281"/>
                    </a:lnTo>
                    <a:lnTo>
                      <a:pt x="684" y="283"/>
                    </a:lnTo>
                    <a:lnTo>
                      <a:pt x="684" y="285"/>
                    </a:lnTo>
                    <a:lnTo>
                      <a:pt x="683" y="285"/>
                    </a:lnTo>
                    <a:lnTo>
                      <a:pt x="683" y="286"/>
                    </a:lnTo>
                    <a:lnTo>
                      <a:pt x="684" y="289"/>
                    </a:lnTo>
                    <a:lnTo>
                      <a:pt x="683" y="290"/>
                    </a:lnTo>
                    <a:lnTo>
                      <a:pt x="681" y="292"/>
                    </a:lnTo>
                    <a:lnTo>
                      <a:pt x="681" y="293"/>
                    </a:lnTo>
                    <a:lnTo>
                      <a:pt x="681" y="294"/>
                    </a:lnTo>
                    <a:lnTo>
                      <a:pt x="680" y="295"/>
                    </a:lnTo>
                    <a:lnTo>
                      <a:pt x="680" y="296"/>
                    </a:lnTo>
                    <a:lnTo>
                      <a:pt x="679" y="296"/>
                    </a:lnTo>
                    <a:lnTo>
                      <a:pt x="680" y="298"/>
                    </a:lnTo>
                    <a:lnTo>
                      <a:pt x="680" y="300"/>
                    </a:lnTo>
                    <a:lnTo>
                      <a:pt x="679" y="300"/>
                    </a:lnTo>
                    <a:lnTo>
                      <a:pt x="679" y="301"/>
                    </a:lnTo>
                    <a:lnTo>
                      <a:pt x="680" y="301"/>
                    </a:lnTo>
                    <a:lnTo>
                      <a:pt x="679" y="302"/>
                    </a:lnTo>
                    <a:lnTo>
                      <a:pt x="678" y="305"/>
                    </a:lnTo>
                    <a:lnTo>
                      <a:pt x="676" y="305"/>
                    </a:lnTo>
                    <a:lnTo>
                      <a:pt x="676" y="307"/>
                    </a:lnTo>
                    <a:lnTo>
                      <a:pt x="679" y="309"/>
                    </a:lnTo>
                    <a:lnTo>
                      <a:pt x="679" y="310"/>
                    </a:lnTo>
                    <a:lnTo>
                      <a:pt x="678" y="311"/>
                    </a:lnTo>
                    <a:lnTo>
                      <a:pt x="682" y="316"/>
                    </a:lnTo>
                    <a:lnTo>
                      <a:pt x="684" y="319"/>
                    </a:lnTo>
                    <a:lnTo>
                      <a:pt x="686" y="320"/>
                    </a:lnTo>
                    <a:lnTo>
                      <a:pt x="688" y="322"/>
                    </a:lnTo>
                    <a:lnTo>
                      <a:pt x="690" y="323"/>
                    </a:lnTo>
                    <a:lnTo>
                      <a:pt x="691" y="323"/>
                    </a:lnTo>
                    <a:lnTo>
                      <a:pt x="693" y="324"/>
                    </a:lnTo>
                    <a:lnTo>
                      <a:pt x="695" y="325"/>
                    </a:lnTo>
                    <a:lnTo>
                      <a:pt x="697" y="324"/>
                    </a:lnTo>
                    <a:lnTo>
                      <a:pt x="700" y="325"/>
                    </a:lnTo>
                    <a:lnTo>
                      <a:pt x="700" y="325"/>
                    </a:lnTo>
                    <a:lnTo>
                      <a:pt x="701" y="326"/>
                    </a:lnTo>
                    <a:lnTo>
                      <a:pt x="701" y="328"/>
                    </a:lnTo>
                    <a:lnTo>
                      <a:pt x="701" y="329"/>
                    </a:lnTo>
                    <a:lnTo>
                      <a:pt x="698" y="329"/>
                    </a:lnTo>
                    <a:lnTo>
                      <a:pt x="697" y="330"/>
                    </a:lnTo>
                    <a:lnTo>
                      <a:pt x="694" y="330"/>
                    </a:lnTo>
                    <a:lnTo>
                      <a:pt x="694" y="331"/>
                    </a:lnTo>
                    <a:lnTo>
                      <a:pt x="692" y="330"/>
                    </a:lnTo>
                    <a:lnTo>
                      <a:pt x="691" y="331"/>
                    </a:lnTo>
                    <a:lnTo>
                      <a:pt x="686" y="331"/>
                    </a:lnTo>
                    <a:lnTo>
                      <a:pt x="685" y="332"/>
                    </a:lnTo>
                    <a:lnTo>
                      <a:pt x="684" y="332"/>
                    </a:lnTo>
                    <a:lnTo>
                      <a:pt x="684" y="333"/>
                    </a:lnTo>
                    <a:lnTo>
                      <a:pt x="684" y="335"/>
                    </a:lnTo>
                    <a:lnTo>
                      <a:pt x="683" y="335"/>
                    </a:lnTo>
                    <a:lnTo>
                      <a:pt x="683" y="337"/>
                    </a:lnTo>
                    <a:lnTo>
                      <a:pt x="682" y="338"/>
                    </a:lnTo>
                    <a:lnTo>
                      <a:pt x="681" y="340"/>
                    </a:lnTo>
                    <a:lnTo>
                      <a:pt x="680" y="342"/>
                    </a:lnTo>
                    <a:lnTo>
                      <a:pt x="675" y="346"/>
                    </a:lnTo>
                    <a:lnTo>
                      <a:pt x="674" y="349"/>
                    </a:lnTo>
                    <a:lnTo>
                      <a:pt x="672" y="349"/>
                    </a:lnTo>
                    <a:lnTo>
                      <a:pt x="670" y="351"/>
                    </a:lnTo>
                    <a:lnTo>
                      <a:pt x="669" y="350"/>
                    </a:lnTo>
                    <a:lnTo>
                      <a:pt x="668" y="352"/>
                    </a:lnTo>
                    <a:lnTo>
                      <a:pt x="666" y="354"/>
                    </a:lnTo>
                    <a:lnTo>
                      <a:pt x="666" y="356"/>
                    </a:lnTo>
                    <a:lnTo>
                      <a:pt x="665" y="358"/>
                    </a:lnTo>
                    <a:lnTo>
                      <a:pt x="663" y="359"/>
                    </a:lnTo>
                    <a:lnTo>
                      <a:pt x="663" y="360"/>
                    </a:lnTo>
                    <a:lnTo>
                      <a:pt x="665" y="360"/>
                    </a:lnTo>
                    <a:lnTo>
                      <a:pt x="667" y="361"/>
                    </a:lnTo>
                    <a:lnTo>
                      <a:pt x="667" y="362"/>
                    </a:lnTo>
                    <a:lnTo>
                      <a:pt x="665" y="362"/>
                    </a:lnTo>
                    <a:lnTo>
                      <a:pt x="667" y="364"/>
                    </a:lnTo>
                    <a:lnTo>
                      <a:pt x="664" y="369"/>
                    </a:lnTo>
                    <a:lnTo>
                      <a:pt x="663" y="370"/>
                    </a:lnTo>
                    <a:lnTo>
                      <a:pt x="658" y="369"/>
                    </a:lnTo>
                    <a:lnTo>
                      <a:pt x="658" y="370"/>
                    </a:lnTo>
                    <a:lnTo>
                      <a:pt x="658" y="370"/>
                    </a:lnTo>
                    <a:lnTo>
                      <a:pt x="655" y="370"/>
                    </a:lnTo>
                    <a:lnTo>
                      <a:pt x="652" y="372"/>
                    </a:lnTo>
                    <a:lnTo>
                      <a:pt x="651" y="372"/>
                    </a:lnTo>
                    <a:lnTo>
                      <a:pt x="649" y="370"/>
                    </a:lnTo>
                    <a:lnTo>
                      <a:pt x="648" y="370"/>
                    </a:lnTo>
                    <a:lnTo>
                      <a:pt x="647" y="372"/>
                    </a:lnTo>
                    <a:lnTo>
                      <a:pt x="646" y="374"/>
                    </a:lnTo>
                    <a:lnTo>
                      <a:pt x="645" y="375"/>
                    </a:lnTo>
                    <a:lnTo>
                      <a:pt x="646" y="378"/>
                    </a:lnTo>
                    <a:lnTo>
                      <a:pt x="647" y="378"/>
                    </a:lnTo>
                    <a:lnTo>
                      <a:pt x="646" y="382"/>
                    </a:lnTo>
                    <a:lnTo>
                      <a:pt x="646" y="383"/>
                    </a:lnTo>
                    <a:lnTo>
                      <a:pt x="645" y="384"/>
                    </a:lnTo>
                    <a:lnTo>
                      <a:pt x="646" y="385"/>
                    </a:lnTo>
                    <a:lnTo>
                      <a:pt x="647" y="385"/>
                    </a:lnTo>
                    <a:lnTo>
                      <a:pt x="648" y="384"/>
                    </a:lnTo>
                    <a:lnTo>
                      <a:pt x="649" y="385"/>
                    </a:lnTo>
                    <a:lnTo>
                      <a:pt x="649" y="386"/>
                    </a:lnTo>
                    <a:lnTo>
                      <a:pt x="647" y="387"/>
                    </a:lnTo>
                    <a:lnTo>
                      <a:pt x="647" y="387"/>
                    </a:lnTo>
                    <a:lnTo>
                      <a:pt x="647" y="387"/>
                    </a:lnTo>
                    <a:lnTo>
                      <a:pt x="646" y="388"/>
                    </a:lnTo>
                    <a:lnTo>
                      <a:pt x="646" y="389"/>
                    </a:lnTo>
                    <a:lnTo>
                      <a:pt x="647" y="389"/>
                    </a:lnTo>
                    <a:lnTo>
                      <a:pt x="646" y="391"/>
                    </a:lnTo>
                    <a:lnTo>
                      <a:pt x="644" y="392"/>
                    </a:lnTo>
                    <a:lnTo>
                      <a:pt x="642" y="392"/>
                    </a:lnTo>
                    <a:lnTo>
                      <a:pt x="638" y="393"/>
                    </a:lnTo>
                    <a:lnTo>
                      <a:pt x="634" y="393"/>
                    </a:lnTo>
                    <a:lnTo>
                      <a:pt x="631" y="392"/>
                    </a:lnTo>
                    <a:lnTo>
                      <a:pt x="627" y="391"/>
                    </a:lnTo>
                    <a:lnTo>
                      <a:pt x="625" y="394"/>
                    </a:lnTo>
                    <a:lnTo>
                      <a:pt x="625" y="399"/>
                    </a:lnTo>
                    <a:lnTo>
                      <a:pt x="626" y="402"/>
                    </a:lnTo>
                    <a:lnTo>
                      <a:pt x="626" y="406"/>
                    </a:lnTo>
                    <a:lnTo>
                      <a:pt x="629" y="407"/>
                    </a:lnTo>
                    <a:lnTo>
                      <a:pt x="630" y="412"/>
                    </a:lnTo>
                    <a:lnTo>
                      <a:pt x="629" y="413"/>
                    </a:lnTo>
                    <a:lnTo>
                      <a:pt x="629" y="414"/>
                    </a:lnTo>
                    <a:lnTo>
                      <a:pt x="627" y="413"/>
                    </a:lnTo>
                    <a:lnTo>
                      <a:pt x="626" y="414"/>
                    </a:lnTo>
                    <a:lnTo>
                      <a:pt x="628" y="416"/>
                    </a:lnTo>
                    <a:lnTo>
                      <a:pt x="627" y="417"/>
                    </a:lnTo>
                    <a:lnTo>
                      <a:pt x="626" y="419"/>
                    </a:lnTo>
                    <a:lnTo>
                      <a:pt x="625" y="417"/>
                    </a:lnTo>
                    <a:lnTo>
                      <a:pt x="623" y="417"/>
                    </a:lnTo>
                    <a:lnTo>
                      <a:pt x="621" y="418"/>
                    </a:lnTo>
                    <a:lnTo>
                      <a:pt x="618" y="418"/>
                    </a:lnTo>
                    <a:lnTo>
                      <a:pt x="617" y="417"/>
                    </a:lnTo>
                    <a:lnTo>
                      <a:pt x="617" y="419"/>
                    </a:lnTo>
                    <a:lnTo>
                      <a:pt x="617" y="420"/>
                    </a:lnTo>
                    <a:lnTo>
                      <a:pt x="617" y="421"/>
                    </a:lnTo>
                    <a:lnTo>
                      <a:pt x="616" y="423"/>
                    </a:lnTo>
                    <a:lnTo>
                      <a:pt x="616" y="426"/>
                    </a:lnTo>
                    <a:lnTo>
                      <a:pt x="616" y="425"/>
                    </a:lnTo>
                    <a:lnTo>
                      <a:pt x="617" y="427"/>
                    </a:lnTo>
                    <a:lnTo>
                      <a:pt x="620" y="426"/>
                    </a:lnTo>
                    <a:lnTo>
                      <a:pt x="621" y="427"/>
                    </a:lnTo>
                    <a:lnTo>
                      <a:pt x="622" y="427"/>
                    </a:lnTo>
                    <a:lnTo>
                      <a:pt x="623" y="427"/>
                    </a:lnTo>
                    <a:lnTo>
                      <a:pt x="623" y="430"/>
                    </a:lnTo>
                    <a:lnTo>
                      <a:pt x="628" y="435"/>
                    </a:lnTo>
                    <a:lnTo>
                      <a:pt x="631" y="436"/>
                    </a:lnTo>
                    <a:lnTo>
                      <a:pt x="631" y="434"/>
                    </a:lnTo>
                    <a:lnTo>
                      <a:pt x="632" y="434"/>
                    </a:lnTo>
                    <a:lnTo>
                      <a:pt x="636" y="437"/>
                    </a:lnTo>
                    <a:lnTo>
                      <a:pt x="636" y="440"/>
                    </a:lnTo>
                    <a:lnTo>
                      <a:pt x="637" y="441"/>
                    </a:lnTo>
                    <a:lnTo>
                      <a:pt x="639" y="442"/>
                    </a:lnTo>
                    <a:lnTo>
                      <a:pt x="641" y="443"/>
                    </a:lnTo>
                    <a:lnTo>
                      <a:pt x="641" y="443"/>
                    </a:lnTo>
                    <a:lnTo>
                      <a:pt x="642" y="443"/>
                    </a:lnTo>
                    <a:lnTo>
                      <a:pt x="645" y="443"/>
                    </a:lnTo>
                    <a:lnTo>
                      <a:pt x="645" y="441"/>
                    </a:lnTo>
                    <a:lnTo>
                      <a:pt x="647" y="440"/>
                    </a:lnTo>
                    <a:lnTo>
                      <a:pt x="649" y="437"/>
                    </a:lnTo>
                    <a:lnTo>
                      <a:pt x="650" y="436"/>
                    </a:lnTo>
                    <a:lnTo>
                      <a:pt x="654" y="436"/>
                    </a:lnTo>
                    <a:lnTo>
                      <a:pt x="657" y="431"/>
                    </a:lnTo>
                    <a:lnTo>
                      <a:pt x="661" y="429"/>
                    </a:lnTo>
                    <a:lnTo>
                      <a:pt x="667" y="430"/>
                    </a:lnTo>
                    <a:lnTo>
                      <a:pt x="669" y="427"/>
                    </a:lnTo>
                    <a:lnTo>
                      <a:pt x="670" y="426"/>
                    </a:lnTo>
                    <a:lnTo>
                      <a:pt x="672" y="426"/>
                    </a:lnTo>
                    <a:lnTo>
                      <a:pt x="673" y="424"/>
                    </a:lnTo>
                    <a:lnTo>
                      <a:pt x="674" y="424"/>
                    </a:lnTo>
                    <a:lnTo>
                      <a:pt x="675" y="423"/>
                    </a:lnTo>
                    <a:lnTo>
                      <a:pt x="675" y="417"/>
                    </a:lnTo>
                    <a:lnTo>
                      <a:pt x="678" y="417"/>
                    </a:lnTo>
                    <a:lnTo>
                      <a:pt x="678" y="417"/>
                    </a:lnTo>
                    <a:lnTo>
                      <a:pt x="680" y="417"/>
                    </a:lnTo>
                    <a:lnTo>
                      <a:pt x="681" y="414"/>
                    </a:lnTo>
                    <a:lnTo>
                      <a:pt x="681" y="412"/>
                    </a:lnTo>
                    <a:lnTo>
                      <a:pt x="682" y="410"/>
                    </a:lnTo>
                    <a:lnTo>
                      <a:pt x="682" y="410"/>
                    </a:lnTo>
                    <a:lnTo>
                      <a:pt x="684" y="408"/>
                    </a:lnTo>
                    <a:lnTo>
                      <a:pt x="688" y="408"/>
                    </a:lnTo>
                    <a:lnTo>
                      <a:pt x="692" y="405"/>
                    </a:lnTo>
                    <a:lnTo>
                      <a:pt x="695" y="404"/>
                    </a:lnTo>
                    <a:lnTo>
                      <a:pt x="696" y="405"/>
                    </a:lnTo>
                    <a:lnTo>
                      <a:pt x="696" y="405"/>
                    </a:lnTo>
                    <a:lnTo>
                      <a:pt x="697" y="403"/>
                    </a:lnTo>
                    <a:lnTo>
                      <a:pt x="699" y="403"/>
                    </a:lnTo>
                    <a:lnTo>
                      <a:pt x="699" y="402"/>
                    </a:lnTo>
                    <a:lnTo>
                      <a:pt x="701" y="401"/>
                    </a:lnTo>
                    <a:lnTo>
                      <a:pt x="700" y="399"/>
                    </a:lnTo>
                    <a:lnTo>
                      <a:pt x="700" y="399"/>
                    </a:lnTo>
                    <a:lnTo>
                      <a:pt x="700" y="398"/>
                    </a:lnTo>
                    <a:lnTo>
                      <a:pt x="700" y="398"/>
                    </a:lnTo>
                    <a:lnTo>
                      <a:pt x="700" y="396"/>
                    </a:lnTo>
                    <a:lnTo>
                      <a:pt x="701" y="396"/>
                    </a:lnTo>
                    <a:lnTo>
                      <a:pt x="702" y="395"/>
                    </a:lnTo>
                    <a:lnTo>
                      <a:pt x="704" y="395"/>
                    </a:lnTo>
                    <a:lnTo>
                      <a:pt x="705" y="396"/>
                    </a:lnTo>
                    <a:lnTo>
                      <a:pt x="707" y="397"/>
                    </a:lnTo>
                    <a:lnTo>
                      <a:pt x="709" y="397"/>
                    </a:lnTo>
                    <a:lnTo>
                      <a:pt x="709" y="398"/>
                    </a:lnTo>
                    <a:lnTo>
                      <a:pt x="710" y="398"/>
                    </a:lnTo>
                    <a:lnTo>
                      <a:pt x="710" y="396"/>
                    </a:lnTo>
                    <a:lnTo>
                      <a:pt x="712" y="396"/>
                    </a:lnTo>
                    <a:lnTo>
                      <a:pt x="712" y="397"/>
                    </a:lnTo>
                    <a:lnTo>
                      <a:pt x="713" y="397"/>
                    </a:lnTo>
                    <a:lnTo>
                      <a:pt x="714" y="397"/>
                    </a:lnTo>
                    <a:lnTo>
                      <a:pt x="714" y="399"/>
                    </a:lnTo>
                    <a:lnTo>
                      <a:pt x="715" y="399"/>
                    </a:lnTo>
                    <a:lnTo>
                      <a:pt x="714" y="400"/>
                    </a:lnTo>
                    <a:lnTo>
                      <a:pt x="714" y="401"/>
                    </a:lnTo>
                    <a:lnTo>
                      <a:pt x="714" y="402"/>
                    </a:lnTo>
                    <a:lnTo>
                      <a:pt x="715" y="404"/>
                    </a:lnTo>
                    <a:lnTo>
                      <a:pt x="712" y="404"/>
                    </a:lnTo>
                    <a:lnTo>
                      <a:pt x="712" y="407"/>
                    </a:lnTo>
                    <a:lnTo>
                      <a:pt x="708" y="407"/>
                    </a:lnTo>
                    <a:lnTo>
                      <a:pt x="706" y="410"/>
                    </a:lnTo>
                    <a:lnTo>
                      <a:pt x="706" y="412"/>
                    </a:lnTo>
                    <a:lnTo>
                      <a:pt x="707" y="413"/>
                    </a:lnTo>
                    <a:lnTo>
                      <a:pt x="709" y="413"/>
                    </a:lnTo>
                    <a:lnTo>
                      <a:pt x="709" y="414"/>
                    </a:lnTo>
                    <a:lnTo>
                      <a:pt x="709" y="416"/>
                    </a:lnTo>
                    <a:lnTo>
                      <a:pt x="707" y="416"/>
                    </a:lnTo>
                    <a:lnTo>
                      <a:pt x="707" y="417"/>
                    </a:lnTo>
                    <a:lnTo>
                      <a:pt x="706" y="418"/>
                    </a:lnTo>
                    <a:lnTo>
                      <a:pt x="705" y="418"/>
                    </a:lnTo>
                    <a:lnTo>
                      <a:pt x="704" y="418"/>
                    </a:lnTo>
                    <a:lnTo>
                      <a:pt x="704" y="420"/>
                    </a:lnTo>
                    <a:lnTo>
                      <a:pt x="705" y="421"/>
                    </a:lnTo>
                    <a:lnTo>
                      <a:pt x="706" y="421"/>
                    </a:lnTo>
                    <a:lnTo>
                      <a:pt x="706" y="421"/>
                    </a:lnTo>
                    <a:lnTo>
                      <a:pt x="702" y="422"/>
                    </a:lnTo>
                    <a:lnTo>
                      <a:pt x="701" y="425"/>
                    </a:lnTo>
                    <a:lnTo>
                      <a:pt x="701" y="426"/>
                    </a:lnTo>
                    <a:lnTo>
                      <a:pt x="703" y="427"/>
                    </a:lnTo>
                    <a:lnTo>
                      <a:pt x="704" y="429"/>
                    </a:lnTo>
                    <a:lnTo>
                      <a:pt x="706" y="431"/>
                    </a:lnTo>
                    <a:lnTo>
                      <a:pt x="706" y="431"/>
                    </a:lnTo>
                    <a:lnTo>
                      <a:pt x="704" y="432"/>
                    </a:lnTo>
                    <a:lnTo>
                      <a:pt x="704" y="433"/>
                    </a:lnTo>
                    <a:lnTo>
                      <a:pt x="705" y="433"/>
                    </a:lnTo>
                    <a:lnTo>
                      <a:pt x="704" y="433"/>
                    </a:lnTo>
                    <a:lnTo>
                      <a:pt x="702" y="432"/>
                    </a:lnTo>
                    <a:lnTo>
                      <a:pt x="702" y="433"/>
                    </a:lnTo>
                    <a:lnTo>
                      <a:pt x="701" y="433"/>
                    </a:lnTo>
                    <a:lnTo>
                      <a:pt x="701" y="435"/>
                    </a:lnTo>
                    <a:lnTo>
                      <a:pt x="702" y="435"/>
                    </a:lnTo>
                    <a:lnTo>
                      <a:pt x="703" y="437"/>
                    </a:lnTo>
                    <a:lnTo>
                      <a:pt x="702" y="438"/>
                    </a:lnTo>
                    <a:lnTo>
                      <a:pt x="702" y="438"/>
                    </a:lnTo>
                    <a:lnTo>
                      <a:pt x="701" y="437"/>
                    </a:lnTo>
                    <a:lnTo>
                      <a:pt x="701" y="437"/>
                    </a:lnTo>
                    <a:lnTo>
                      <a:pt x="700" y="441"/>
                    </a:lnTo>
                    <a:lnTo>
                      <a:pt x="697" y="441"/>
                    </a:lnTo>
                    <a:lnTo>
                      <a:pt x="698" y="442"/>
                    </a:lnTo>
                    <a:lnTo>
                      <a:pt x="697" y="443"/>
                    </a:lnTo>
                    <a:lnTo>
                      <a:pt x="696" y="444"/>
                    </a:lnTo>
                    <a:lnTo>
                      <a:pt x="696" y="445"/>
                    </a:lnTo>
                    <a:lnTo>
                      <a:pt x="695" y="445"/>
                    </a:lnTo>
                    <a:lnTo>
                      <a:pt x="695" y="446"/>
                    </a:lnTo>
                    <a:lnTo>
                      <a:pt x="694" y="446"/>
                    </a:lnTo>
                    <a:lnTo>
                      <a:pt x="691" y="446"/>
                    </a:lnTo>
                    <a:lnTo>
                      <a:pt x="690" y="447"/>
                    </a:lnTo>
                    <a:lnTo>
                      <a:pt x="687" y="448"/>
                    </a:lnTo>
                    <a:lnTo>
                      <a:pt x="686" y="449"/>
                    </a:lnTo>
                    <a:lnTo>
                      <a:pt x="687" y="450"/>
                    </a:lnTo>
                    <a:lnTo>
                      <a:pt x="685" y="450"/>
                    </a:lnTo>
                    <a:lnTo>
                      <a:pt x="685" y="449"/>
                    </a:lnTo>
                    <a:lnTo>
                      <a:pt x="685" y="449"/>
                    </a:lnTo>
                    <a:lnTo>
                      <a:pt x="684" y="449"/>
                    </a:lnTo>
                    <a:lnTo>
                      <a:pt x="683" y="450"/>
                    </a:lnTo>
                    <a:lnTo>
                      <a:pt x="682" y="450"/>
                    </a:lnTo>
                    <a:lnTo>
                      <a:pt x="681" y="451"/>
                    </a:lnTo>
                    <a:lnTo>
                      <a:pt x="680" y="451"/>
                    </a:lnTo>
                    <a:lnTo>
                      <a:pt x="680" y="452"/>
                    </a:lnTo>
                    <a:lnTo>
                      <a:pt x="679" y="453"/>
                    </a:lnTo>
                    <a:lnTo>
                      <a:pt x="679" y="453"/>
                    </a:lnTo>
                    <a:lnTo>
                      <a:pt x="680" y="454"/>
                    </a:lnTo>
                    <a:lnTo>
                      <a:pt x="680" y="456"/>
                    </a:lnTo>
                    <a:lnTo>
                      <a:pt x="682" y="457"/>
                    </a:lnTo>
                    <a:lnTo>
                      <a:pt x="681" y="458"/>
                    </a:lnTo>
                    <a:lnTo>
                      <a:pt x="679" y="458"/>
                    </a:lnTo>
                    <a:lnTo>
                      <a:pt x="679" y="459"/>
                    </a:lnTo>
                    <a:lnTo>
                      <a:pt x="678" y="459"/>
                    </a:lnTo>
                    <a:lnTo>
                      <a:pt x="678" y="459"/>
                    </a:lnTo>
                    <a:lnTo>
                      <a:pt x="676" y="462"/>
                    </a:lnTo>
                    <a:lnTo>
                      <a:pt x="673" y="462"/>
                    </a:lnTo>
                    <a:lnTo>
                      <a:pt x="671" y="464"/>
                    </a:lnTo>
                    <a:lnTo>
                      <a:pt x="668" y="464"/>
                    </a:lnTo>
                    <a:lnTo>
                      <a:pt x="668" y="465"/>
                    </a:lnTo>
                    <a:lnTo>
                      <a:pt x="665" y="466"/>
                    </a:lnTo>
                    <a:lnTo>
                      <a:pt x="662" y="466"/>
                    </a:lnTo>
                    <a:lnTo>
                      <a:pt x="662" y="466"/>
                    </a:lnTo>
                    <a:lnTo>
                      <a:pt x="658" y="466"/>
                    </a:lnTo>
                    <a:lnTo>
                      <a:pt x="658" y="463"/>
                    </a:lnTo>
                    <a:lnTo>
                      <a:pt x="657" y="463"/>
                    </a:lnTo>
                    <a:lnTo>
                      <a:pt x="657" y="461"/>
                    </a:lnTo>
                    <a:lnTo>
                      <a:pt x="656" y="461"/>
                    </a:lnTo>
                    <a:lnTo>
                      <a:pt x="656" y="460"/>
                    </a:lnTo>
                    <a:lnTo>
                      <a:pt x="655" y="459"/>
                    </a:lnTo>
                    <a:lnTo>
                      <a:pt x="651" y="459"/>
                    </a:lnTo>
                    <a:lnTo>
                      <a:pt x="648" y="455"/>
                    </a:lnTo>
                    <a:lnTo>
                      <a:pt x="648" y="452"/>
                    </a:lnTo>
                    <a:lnTo>
                      <a:pt x="648" y="452"/>
                    </a:lnTo>
                    <a:lnTo>
                      <a:pt x="648" y="450"/>
                    </a:lnTo>
                    <a:lnTo>
                      <a:pt x="645" y="450"/>
                    </a:lnTo>
                    <a:lnTo>
                      <a:pt x="645" y="447"/>
                    </a:lnTo>
                    <a:lnTo>
                      <a:pt x="644" y="447"/>
                    </a:lnTo>
                    <a:lnTo>
                      <a:pt x="644" y="446"/>
                    </a:lnTo>
                    <a:lnTo>
                      <a:pt x="644" y="445"/>
                    </a:lnTo>
                    <a:lnTo>
                      <a:pt x="634" y="445"/>
                    </a:lnTo>
                    <a:lnTo>
                      <a:pt x="633" y="445"/>
                    </a:lnTo>
                    <a:lnTo>
                      <a:pt x="632" y="447"/>
                    </a:lnTo>
                    <a:lnTo>
                      <a:pt x="630" y="446"/>
                    </a:lnTo>
                    <a:lnTo>
                      <a:pt x="630" y="447"/>
                    </a:lnTo>
                    <a:lnTo>
                      <a:pt x="630" y="447"/>
                    </a:lnTo>
                    <a:lnTo>
                      <a:pt x="631" y="447"/>
                    </a:lnTo>
                    <a:lnTo>
                      <a:pt x="630" y="448"/>
                    </a:lnTo>
                    <a:lnTo>
                      <a:pt x="630" y="449"/>
                    </a:lnTo>
                    <a:lnTo>
                      <a:pt x="628" y="448"/>
                    </a:lnTo>
                    <a:lnTo>
                      <a:pt x="628" y="448"/>
                    </a:lnTo>
                    <a:lnTo>
                      <a:pt x="628" y="448"/>
                    </a:lnTo>
                    <a:lnTo>
                      <a:pt x="627" y="449"/>
                    </a:lnTo>
                    <a:lnTo>
                      <a:pt x="626" y="451"/>
                    </a:lnTo>
                    <a:lnTo>
                      <a:pt x="626" y="451"/>
                    </a:lnTo>
                    <a:lnTo>
                      <a:pt x="628" y="452"/>
                    </a:lnTo>
                    <a:lnTo>
                      <a:pt x="629" y="452"/>
                    </a:lnTo>
                    <a:lnTo>
                      <a:pt x="629" y="452"/>
                    </a:lnTo>
                    <a:lnTo>
                      <a:pt x="630" y="453"/>
                    </a:lnTo>
                    <a:lnTo>
                      <a:pt x="629" y="455"/>
                    </a:lnTo>
                    <a:lnTo>
                      <a:pt x="628" y="455"/>
                    </a:lnTo>
                    <a:lnTo>
                      <a:pt x="628" y="457"/>
                    </a:lnTo>
                    <a:lnTo>
                      <a:pt x="627" y="458"/>
                    </a:lnTo>
                    <a:lnTo>
                      <a:pt x="625" y="458"/>
                    </a:lnTo>
                    <a:lnTo>
                      <a:pt x="626" y="457"/>
                    </a:lnTo>
                    <a:lnTo>
                      <a:pt x="627" y="456"/>
                    </a:lnTo>
                    <a:lnTo>
                      <a:pt x="627" y="456"/>
                    </a:lnTo>
                    <a:lnTo>
                      <a:pt x="626" y="456"/>
                    </a:lnTo>
                    <a:lnTo>
                      <a:pt x="625" y="456"/>
                    </a:lnTo>
                    <a:lnTo>
                      <a:pt x="623" y="457"/>
                    </a:lnTo>
                    <a:lnTo>
                      <a:pt x="623" y="458"/>
                    </a:lnTo>
                    <a:lnTo>
                      <a:pt x="622" y="458"/>
                    </a:lnTo>
                    <a:lnTo>
                      <a:pt x="623" y="458"/>
                    </a:lnTo>
                    <a:lnTo>
                      <a:pt x="622" y="458"/>
                    </a:lnTo>
                    <a:lnTo>
                      <a:pt x="622" y="457"/>
                    </a:lnTo>
                    <a:lnTo>
                      <a:pt x="621" y="457"/>
                    </a:lnTo>
                    <a:lnTo>
                      <a:pt x="620" y="458"/>
                    </a:lnTo>
                    <a:lnTo>
                      <a:pt x="621" y="460"/>
                    </a:lnTo>
                    <a:lnTo>
                      <a:pt x="617" y="461"/>
                    </a:lnTo>
                    <a:lnTo>
                      <a:pt x="616" y="459"/>
                    </a:lnTo>
                    <a:lnTo>
                      <a:pt x="616" y="458"/>
                    </a:lnTo>
                    <a:lnTo>
                      <a:pt x="616" y="459"/>
                    </a:lnTo>
                    <a:lnTo>
                      <a:pt x="613" y="458"/>
                    </a:lnTo>
                    <a:lnTo>
                      <a:pt x="613" y="459"/>
                    </a:lnTo>
                    <a:lnTo>
                      <a:pt x="611" y="458"/>
                    </a:lnTo>
                    <a:lnTo>
                      <a:pt x="611" y="456"/>
                    </a:lnTo>
                    <a:lnTo>
                      <a:pt x="611" y="456"/>
                    </a:lnTo>
                    <a:lnTo>
                      <a:pt x="611" y="455"/>
                    </a:lnTo>
                    <a:lnTo>
                      <a:pt x="611" y="455"/>
                    </a:lnTo>
                    <a:lnTo>
                      <a:pt x="611" y="454"/>
                    </a:lnTo>
                    <a:lnTo>
                      <a:pt x="611" y="453"/>
                    </a:lnTo>
                    <a:lnTo>
                      <a:pt x="611" y="451"/>
                    </a:lnTo>
                    <a:lnTo>
                      <a:pt x="610" y="451"/>
                    </a:lnTo>
                    <a:lnTo>
                      <a:pt x="608" y="450"/>
                    </a:lnTo>
                    <a:lnTo>
                      <a:pt x="609" y="447"/>
                    </a:lnTo>
                    <a:lnTo>
                      <a:pt x="608" y="446"/>
                    </a:lnTo>
                    <a:lnTo>
                      <a:pt x="606" y="446"/>
                    </a:lnTo>
                    <a:lnTo>
                      <a:pt x="606" y="447"/>
                    </a:lnTo>
                    <a:lnTo>
                      <a:pt x="606" y="448"/>
                    </a:lnTo>
                    <a:lnTo>
                      <a:pt x="606" y="448"/>
                    </a:lnTo>
                    <a:lnTo>
                      <a:pt x="606" y="449"/>
                    </a:lnTo>
                    <a:lnTo>
                      <a:pt x="604" y="450"/>
                    </a:lnTo>
                    <a:lnTo>
                      <a:pt x="603" y="448"/>
                    </a:lnTo>
                    <a:lnTo>
                      <a:pt x="602" y="447"/>
                    </a:lnTo>
                    <a:lnTo>
                      <a:pt x="601" y="447"/>
                    </a:lnTo>
                    <a:lnTo>
                      <a:pt x="601" y="448"/>
                    </a:lnTo>
                    <a:lnTo>
                      <a:pt x="600" y="448"/>
                    </a:lnTo>
                    <a:lnTo>
                      <a:pt x="598" y="447"/>
                    </a:lnTo>
                    <a:lnTo>
                      <a:pt x="598" y="446"/>
                    </a:lnTo>
                    <a:lnTo>
                      <a:pt x="601" y="446"/>
                    </a:lnTo>
                    <a:lnTo>
                      <a:pt x="601" y="445"/>
                    </a:lnTo>
                    <a:lnTo>
                      <a:pt x="596" y="445"/>
                    </a:lnTo>
                    <a:lnTo>
                      <a:pt x="594" y="442"/>
                    </a:lnTo>
                    <a:lnTo>
                      <a:pt x="594" y="442"/>
                    </a:lnTo>
                    <a:lnTo>
                      <a:pt x="592" y="445"/>
                    </a:lnTo>
                    <a:lnTo>
                      <a:pt x="594" y="446"/>
                    </a:lnTo>
                    <a:lnTo>
                      <a:pt x="595" y="447"/>
                    </a:lnTo>
                    <a:lnTo>
                      <a:pt x="596" y="449"/>
                    </a:lnTo>
                    <a:lnTo>
                      <a:pt x="595" y="451"/>
                    </a:lnTo>
                    <a:lnTo>
                      <a:pt x="596" y="451"/>
                    </a:lnTo>
                    <a:lnTo>
                      <a:pt x="597" y="452"/>
                    </a:lnTo>
                    <a:lnTo>
                      <a:pt x="596" y="453"/>
                    </a:lnTo>
                    <a:lnTo>
                      <a:pt x="598" y="455"/>
                    </a:lnTo>
                    <a:lnTo>
                      <a:pt x="598" y="458"/>
                    </a:lnTo>
                    <a:lnTo>
                      <a:pt x="599" y="458"/>
                    </a:lnTo>
                    <a:lnTo>
                      <a:pt x="599" y="458"/>
                    </a:lnTo>
                    <a:lnTo>
                      <a:pt x="600" y="458"/>
                    </a:lnTo>
                    <a:lnTo>
                      <a:pt x="600" y="458"/>
                    </a:lnTo>
                    <a:lnTo>
                      <a:pt x="600" y="458"/>
                    </a:lnTo>
                    <a:lnTo>
                      <a:pt x="601" y="457"/>
                    </a:lnTo>
                    <a:lnTo>
                      <a:pt x="601" y="457"/>
                    </a:lnTo>
                    <a:lnTo>
                      <a:pt x="601" y="456"/>
                    </a:lnTo>
                    <a:lnTo>
                      <a:pt x="601" y="456"/>
                    </a:lnTo>
                    <a:lnTo>
                      <a:pt x="602" y="454"/>
                    </a:lnTo>
                    <a:lnTo>
                      <a:pt x="605" y="455"/>
                    </a:lnTo>
                    <a:lnTo>
                      <a:pt x="605" y="456"/>
                    </a:lnTo>
                    <a:lnTo>
                      <a:pt x="605" y="456"/>
                    </a:lnTo>
                    <a:lnTo>
                      <a:pt x="605" y="458"/>
                    </a:lnTo>
                    <a:lnTo>
                      <a:pt x="605" y="461"/>
                    </a:lnTo>
                    <a:lnTo>
                      <a:pt x="602" y="461"/>
                    </a:lnTo>
                    <a:lnTo>
                      <a:pt x="600" y="462"/>
                    </a:lnTo>
                    <a:lnTo>
                      <a:pt x="600" y="463"/>
                    </a:lnTo>
                    <a:lnTo>
                      <a:pt x="600" y="464"/>
                    </a:lnTo>
                    <a:lnTo>
                      <a:pt x="600" y="466"/>
                    </a:lnTo>
                    <a:lnTo>
                      <a:pt x="599" y="465"/>
                    </a:lnTo>
                    <a:lnTo>
                      <a:pt x="599" y="466"/>
                    </a:lnTo>
                    <a:lnTo>
                      <a:pt x="601" y="467"/>
                    </a:lnTo>
                    <a:lnTo>
                      <a:pt x="602" y="469"/>
                    </a:lnTo>
                    <a:lnTo>
                      <a:pt x="602" y="470"/>
                    </a:lnTo>
                    <a:lnTo>
                      <a:pt x="600" y="470"/>
                    </a:lnTo>
                    <a:lnTo>
                      <a:pt x="600" y="471"/>
                    </a:lnTo>
                    <a:lnTo>
                      <a:pt x="601" y="472"/>
                    </a:lnTo>
                    <a:lnTo>
                      <a:pt x="602" y="474"/>
                    </a:lnTo>
                    <a:lnTo>
                      <a:pt x="604" y="475"/>
                    </a:lnTo>
                    <a:lnTo>
                      <a:pt x="604" y="479"/>
                    </a:lnTo>
                    <a:lnTo>
                      <a:pt x="605" y="480"/>
                    </a:lnTo>
                    <a:lnTo>
                      <a:pt x="605" y="482"/>
                    </a:lnTo>
                    <a:lnTo>
                      <a:pt x="606" y="482"/>
                    </a:lnTo>
                    <a:lnTo>
                      <a:pt x="606" y="485"/>
                    </a:lnTo>
                    <a:lnTo>
                      <a:pt x="606" y="487"/>
                    </a:lnTo>
                    <a:lnTo>
                      <a:pt x="606" y="488"/>
                    </a:lnTo>
                    <a:lnTo>
                      <a:pt x="605" y="491"/>
                    </a:lnTo>
                    <a:lnTo>
                      <a:pt x="604" y="492"/>
                    </a:lnTo>
                    <a:lnTo>
                      <a:pt x="603" y="493"/>
                    </a:lnTo>
                    <a:lnTo>
                      <a:pt x="601" y="493"/>
                    </a:lnTo>
                    <a:lnTo>
                      <a:pt x="599" y="494"/>
                    </a:lnTo>
                    <a:lnTo>
                      <a:pt x="594" y="494"/>
                    </a:lnTo>
                    <a:lnTo>
                      <a:pt x="593" y="496"/>
                    </a:lnTo>
                    <a:lnTo>
                      <a:pt x="591" y="497"/>
                    </a:lnTo>
                    <a:lnTo>
                      <a:pt x="590" y="497"/>
                    </a:lnTo>
                    <a:lnTo>
                      <a:pt x="588" y="498"/>
                    </a:lnTo>
                    <a:lnTo>
                      <a:pt x="586" y="498"/>
                    </a:lnTo>
                    <a:lnTo>
                      <a:pt x="583" y="497"/>
                    </a:lnTo>
                    <a:lnTo>
                      <a:pt x="583" y="498"/>
                    </a:lnTo>
                    <a:lnTo>
                      <a:pt x="583" y="499"/>
                    </a:lnTo>
                    <a:lnTo>
                      <a:pt x="584" y="499"/>
                    </a:lnTo>
                    <a:lnTo>
                      <a:pt x="584" y="500"/>
                    </a:lnTo>
                    <a:lnTo>
                      <a:pt x="583" y="501"/>
                    </a:lnTo>
                    <a:lnTo>
                      <a:pt x="583" y="501"/>
                    </a:lnTo>
                    <a:lnTo>
                      <a:pt x="585" y="501"/>
                    </a:lnTo>
                    <a:lnTo>
                      <a:pt x="586" y="499"/>
                    </a:lnTo>
                    <a:lnTo>
                      <a:pt x="590" y="498"/>
                    </a:lnTo>
                    <a:lnTo>
                      <a:pt x="591" y="497"/>
                    </a:lnTo>
                    <a:lnTo>
                      <a:pt x="594" y="496"/>
                    </a:lnTo>
                    <a:lnTo>
                      <a:pt x="599" y="497"/>
                    </a:lnTo>
                    <a:lnTo>
                      <a:pt x="599" y="495"/>
                    </a:lnTo>
                    <a:lnTo>
                      <a:pt x="601" y="495"/>
                    </a:lnTo>
                    <a:lnTo>
                      <a:pt x="602" y="497"/>
                    </a:lnTo>
                    <a:lnTo>
                      <a:pt x="606" y="497"/>
                    </a:lnTo>
                    <a:lnTo>
                      <a:pt x="606" y="500"/>
                    </a:lnTo>
                    <a:lnTo>
                      <a:pt x="606" y="501"/>
                    </a:lnTo>
                    <a:lnTo>
                      <a:pt x="606" y="503"/>
                    </a:lnTo>
                    <a:lnTo>
                      <a:pt x="605" y="504"/>
                    </a:lnTo>
                    <a:lnTo>
                      <a:pt x="605" y="505"/>
                    </a:lnTo>
                    <a:lnTo>
                      <a:pt x="606" y="506"/>
                    </a:lnTo>
                    <a:lnTo>
                      <a:pt x="605" y="507"/>
                    </a:lnTo>
                    <a:lnTo>
                      <a:pt x="604" y="507"/>
                    </a:lnTo>
                    <a:lnTo>
                      <a:pt x="603" y="508"/>
                    </a:lnTo>
                    <a:lnTo>
                      <a:pt x="601" y="508"/>
                    </a:lnTo>
                    <a:lnTo>
                      <a:pt x="601" y="509"/>
                    </a:lnTo>
                    <a:lnTo>
                      <a:pt x="597" y="509"/>
                    </a:lnTo>
                    <a:lnTo>
                      <a:pt x="595" y="508"/>
                    </a:lnTo>
                    <a:lnTo>
                      <a:pt x="592" y="505"/>
                    </a:lnTo>
                    <a:lnTo>
                      <a:pt x="590" y="504"/>
                    </a:lnTo>
                    <a:lnTo>
                      <a:pt x="589" y="504"/>
                    </a:lnTo>
                    <a:lnTo>
                      <a:pt x="590" y="505"/>
                    </a:lnTo>
                    <a:lnTo>
                      <a:pt x="588" y="507"/>
                    </a:lnTo>
                    <a:lnTo>
                      <a:pt x="589" y="508"/>
                    </a:lnTo>
                    <a:lnTo>
                      <a:pt x="589" y="509"/>
                    </a:lnTo>
                    <a:lnTo>
                      <a:pt x="589" y="508"/>
                    </a:lnTo>
                    <a:lnTo>
                      <a:pt x="588" y="509"/>
                    </a:lnTo>
                    <a:lnTo>
                      <a:pt x="586" y="508"/>
                    </a:lnTo>
                    <a:lnTo>
                      <a:pt x="584" y="507"/>
                    </a:lnTo>
                    <a:lnTo>
                      <a:pt x="583" y="509"/>
                    </a:lnTo>
                    <a:lnTo>
                      <a:pt x="580" y="509"/>
                    </a:lnTo>
                    <a:lnTo>
                      <a:pt x="579" y="508"/>
                    </a:lnTo>
                    <a:lnTo>
                      <a:pt x="576" y="508"/>
                    </a:lnTo>
                    <a:lnTo>
                      <a:pt x="576" y="508"/>
                    </a:lnTo>
                    <a:lnTo>
                      <a:pt x="575" y="506"/>
                    </a:lnTo>
                    <a:lnTo>
                      <a:pt x="569" y="506"/>
                    </a:lnTo>
                    <a:lnTo>
                      <a:pt x="568" y="505"/>
                    </a:lnTo>
                    <a:lnTo>
                      <a:pt x="565" y="505"/>
                    </a:lnTo>
                    <a:lnTo>
                      <a:pt x="564" y="504"/>
                    </a:lnTo>
                    <a:lnTo>
                      <a:pt x="563" y="504"/>
                    </a:lnTo>
                    <a:lnTo>
                      <a:pt x="562" y="501"/>
                    </a:lnTo>
                    <a:lnTo>
                      <a:pt x="560" y="501"/>
                    </a:lnTo>
                    <a:lnTo>
                      <a:pt x="556" y="500"/>
                    </a:lnTo>
                    <a:lnTo>
                      <a:pt x="555" y="500"/>
                    </a:lnTo>
                    <a:lnTo>
                      <a:pt x="553" y="500"/>
                    </a:lnTo>
                    <a:lnTo>
                      <a:pt x="550" y="499"/>
                    </a:lnTo>
                    <a:lnTo>
                      <a:pt x="550" y="499"/>
                    </a:lnTo>
                    <a:lnTo>
                      <a:pt x="550" y="499"/>
                    </a:lnTo>
                    <a:lnTo>
                      <a:pt x="550" y="500"/>
                    </a:lnTo>
                    <a:lnTo>
                      <a:pt x="550" y="501"/>
                    </a:lnTo>
                    <a:lnTo>
                      <a:pt x="552" y="501"/>
                    </a:lnTo>
                    <a:lnTo>
                      <a:pt x="552" y="501"/>
                    </a:lnTo>
                    <a:lnTo>
                      <a:pt x="554" y="501"/>
                    </a:lnTo>
                    <a:lnTo>
                      <a:pt x="554" y="502"/>
                    </a:lnTo>
                    <a:lnTo>
                      <a:pt x="555" y="502"/>
                    </a:lnTo>
                    <a:lnTo>
                      <a:pt x="555" y="503"/>
                    </a:lnTo>
                    <a:lnTo>
                      <a:pt x="556" y="503"/>
                    </a:lnTo>
                    <a:lnTo>
                      <a:pt x="556" y="503"/>
                    </a:lnTo>
                    <a:lnTo>
                      <a:pt x="558" y="503"/>
                    </a:lnTo>
                    <a:lnTo>
                      <a:pt x="560" y="504"/>
                    </a:lnTo>
                    <a:lnTo>
                      <a:pt x="560" y="505"/>
                    </a:lnTo>
                    <a:lnTo>
                      <a:pt x="561" y="505"/>
                    </a:lnTo>
                    <a:lnTo>
                      <a:pt x="559" y="508"/>
                    </a:lnTo>
                    <a:lnTo>
                      <a:pt x="561" y="508"/>
                    </a:lnTo>
                    <a:lnTo>
                      <a:pt x="562" y="506"/>
                    </a:lnTo>
                    <a:lnTo>
                      <a:pt x="564" y="507"/>
                    </a:lnTo>
                    <a:lnTo>
                      <a:pt x="565" y="509"/>
                    </a:lnTo>
                    <a:lnTo>
                      <a:pt x="567" y="510"/>
                    </a:lnTo>
                    <a:lnTo>
                      <a:pt x="568" y="512"/>
                    </a:lnTo>
                    <a:lnTo>
                      <a:pt x="569" y="513"/>
                    </a:lnTo>
                    <a:lnTo>
                      <a:pt x="569" y="511"/>
                    </a:lnTo>
                    <a:lnTo>
                      <a:pt x="566" y="509"/>
                    </a:lnTo>
                    <a:lnTo>
                      <a:pt x="568" y="507"/>
                    </a:lnTo>
                    <a:lnTo>
                      <a:pt x="570" y="508"/>
                    </a:lnTo>
                    <a:lnTo>
                      <a:pt x="570" y="509"/>
                    </a:lnTo>
                    <a:lnTo>
                      <a:pt x="570" y="510"/>
                    </a:lnTo>
                    <a:lnTo>
                      <a:pt x="570" y="510"/>
                    </a:lnTo>
                    <a:lnTo>
                      <a:pt x="573" y="508"/>
                    </a:lnTo>
                    <a:lnTo>
                      <a:pt x="575" y="508"/>
                    </a:lnTo>
                    <a:lnTo>
                      <a:pt x="575" y="510"/>
                    </a:lnTo>
                    <a:lnTo>
                      <a:pt x="575" y="511"/>
                    </a:lnTo>
                    <a:lnTo>
                      <a:pt x="578" y="511"/>
                    </a:lnTo>
                    <a:lnTo>
                      <a:pt x="578" y="514"/>
                    </a:lnTo>
                    <a:lnTo>
                      <a:pt x="578" y="516"/>
                    </a:lnTo>
                    <a:lnTo>
                      <a:pt x="577" y="516"/>
                    </a:lnTo>
                    <a:lnTo>
                      <a:pt x="577" y="516"/>
                    </a:lnTo>
                    <a:lnTo>
                      <a:pt x="575" y="516"/>
                    </a:lnTo>
                    <a:lnTo>
                      <a:pt x="575" y="516"/>
                    </a:lnTo>
                    <a:lnTo>
                      <a:pt x="575" y="516"/>
                    </a:lnTo>
                    <a:lnTo>
                      <a:pt x="573" y="516"/>
                    </a:lnTo>
                    <a:lnTo>
                      <a:pt x="570" y="519"/>
                    </a:lnTo>
                    <a:lnTo>
                      <a:pt x="568" y="521"/>
                    </a:lnTo>
                    <a:lnTo>
                      <a:pt x="567" y="521"/>
                    </a:lnTo>
                    <a:lnTo>
                      <a:pt x="566" y="524"/>
                    </a:lnTo>
                    <a:lnTo>
                      <a:pt x="565" y="527"/>
                    </a:lnTo>
                    <a:lnTo>
                      <a:pt x="564" y="529"/>
                    </a:lnTo>
                    <a:lnTo>
                      <a:pt x="562" y="529"/>
                    </a:lnTo>
                    <a:lnTo>
                      <a:pt x="562" y="530"/>
                    </a:lnTo>
                    <a:lnTo>
                      <a:pt x="559" y="531"/>
                    </a:lnTo>
                    <a:lnTo>
                      <a:pt x="558" y="530"/>
                    </a:lnTo>
                    <a:lnTo>
                      <a:pt x="554" y="531"/>
                    </a:lnTo>
                    <a:lnTo>
                      <a:pt x="550" y="531"/>
                    </a:lnTo>
                    <a:lnTo>
                      <a:pt x="551" y="532"/>
                    </a:lnTo>
                    <a:lnTo>
                      <a:pt x="548" y="534"/>
                    </a:lnTo>
                    <a:lnTo>
                      <a:pt x="547" y="534"/>
                    </a:lnTo>
                    <a:lnTo>
                      <a:pt x="545" y="531"/>
                    </a:lnTo>
                    <a:lnTo>
                      <a:pt x="545" y="532"/>
                    </a:lnTo>
                    <a:lnTo>
                      <a:pt x="545" y="532"/>
                    </a:lnTo>
                    <a:lnTo>
                      <a:pt x="545" y="533"/>
                    </a:lnTo>
                    <a:lnTo>
                      <a:pt x="544" y="534"/>
                    </a:lnTo>
                    <a:lnTo>
                      <a:pt x="543" y="533"/>
                    </a:lnTo>
                    <a:lnTo>
                      <a:pt x="543" y="531"/>
                    </a:lnTo>
                    <a:lnTo>
                      <a:pt x="541" y="531"/>
                    </a:lnTo>
                    <a:lnTo>
                      <a:pt x="540" y="531"/>
                    </a:lnTo>
                    <a:lnTo>
                      <a:pt x="541" y="534"/>
                    </a:lnTo>
                    <a:lnTo>
                      <a:pt x="540" y="535"/>
                    </a:lnTo>
                    <a:lnTo>
                      <a:pt x="538" y="536"/>
                    </a:lnTo>
                    <a:lnTo>
                      <a:pt x="536" y="535"/>
                    </a:lnTo>
                    <a:lnTo>
                      <a:pt x="537" y="537"/>
                    </a:lnTo>
                    <a:lnTo>
                      <a:pt x="534" y="538"/>
                    </a:lnTo>
                    <a:lnTo>
                      <a:pt x="533" y="538"/>
                    </a:lnTo>
                    <a:lnTo>
                      <a:pt x="532" y="536"/>
                    </a:lnTo>
                    <a:lnTo>
                      <a:pt x="534" y="534"/>
                    </a:lnTo>
                    <a:lnTo>
                      <a:pt x="531" y="534"/>
                    </a:lnTo>
                    <a:lnTo>
                      <a:pt x="531" y="534"/>
                    </a:lnTo>
                    <a:lnTo>
                      <a:pt x="530" y="534"/>
                    </a:lnTo>
                    <a:lnTo>
                      <a:pt x="529" y="534"/>
                    </a:lnTo>
                    <a:lnTo>
                      <a:pt x="531" y="536"/>
                    </a:lnTo>
                    <a:lnTo>
                      <a:pt x="529" y="538"/>
                    </a:lnTo>
                    <a:lnTo>
                      <a:pt x="528" y="538"/>
                    </a:lnTo>
                    <a:lnTo>
                      <a:pt x="526" y="540"/>
                    </a:lnTo>
                    <a:lnTo>
                      <a:pt x="518" y="539"/>
                    </a:lnTo>
                    <a:lnTo>
                      <a:pt x="515" y="540"/>
                    </a:lnTo>
                    <a:lnTo>
                      <a:pt x="515" y="540"/>
                    </a:lnTo>
                    <a:lnTo>
                      <a:pt x="511" y="541"/>
                    </a:lnTo>
                    <a:lnTo>
                      <a:pt x="510" y="541"/>
                    </a:lnTo>
                    <a:lnTo>
                      <a:pt x="508" y="541"/>
                    </a:lnTo>
                    <a:lnTo>
                      <a:pt x="507" y="542"/>
                    </a:lnTo>
                    <a:lnTo>
                      <a:pt x="503" y="542"/>
                    </a:lnTo>
                    <a:lnTo>
                      <a:pt x="502" y="543"/>
                    </a:lnTo>
                    <a:lnTo>
                      <a:pt x="499" y="543"/>
                    </a:lnTo>
                    <a:lnTo>
                      <a:pt x="497" y="544"/>
                    </a:lnTo>
                    <a:lnTo>
                      <a:pt x="491" y="544"/>
                    </a:lnTo>
                    <a:lnTo>
                      <a:pt x="490" y="545"/>
                    </a:lnTo>
                    <a:lnTo>
                      <a:pt x="487" y="546"/>
                    </a:lnTo>
                    <a:lnTo>
                      <a:pt x="483" y="546"/>
                    </a:lnTo>
                    <a:lnTo>
                      <a:pt x="482" y="548"/>
                    </a:lnTo>
                    <a:lnTo>
                      <a:pt x="484" y="548"/>
                    </a:lnTo>
                    <a:lnTo>
                      <a:pt x="485" y="551"/>
                    </a:lnTo>
                    <a:lnTo>
                      <a:pt x="486" y="551"/>
                    </a:lnTo>
                    <a:lnTo>
                      <a:pt x="487" y="549"/>
                    </a:lnTo>
                    <a:lnTo>
                      <a:pt x="486" y="548"/>
                    </a:lnTo>
                    <a:lnTo>
                      <a:pt x="486" y="547"/>
                    </a:lnTo>
                    <a:lnTo>
                      <a:pt x="494" y="545"/>
                    </a:lnTo>
                    <a:lnTo>
                      <a:pt x="493" y="547"/>
                    </a:lnTo>
                    <a:lnTo>
                      <a:pt x="494" y="548"/>
                    </a:lnTo>
                    <a:lnTo>
                      <a:pt x="494" y="548"/>
                    </a:lnTo>
                    <a:lnTo>
                      <a:pt x="495" y="548"/>
                    </a:lnTo>
                    <a:lnTo>
                      <a:pt x="496" y="545"/>
                    </a:lnTo>
                    <a:lnTo>
                      <a:pt x="496" y="545"/>
                    </a:lnTo>
                    <a:lnTo>
                      <a:pt x="500" y="544"/>
                    </a:lnTo>
                    <a:lnTo>
                      <a:pt x="500" y="545"/>
                    </a:lnTo>
                    <a:lnTo>
                      <a:pt x="501" y="545"/>
                    </a:lnTo>
                    <a:lnTo>
                      <a:pt x="501" y="544"/>
                    </a:lnTo>
                    <a:lnTo>
                      <a:pt x="505" y="544"/>
                    </a:lnTo>
                    <a:lnTo>
                      <a:pt x="508" y="543"/>
                    </a:lnTo>
                    <a:lnTo>
                      <a:pt x="510" y="544"/>
                    </a:lnTo>
                    <a:lnTo>
                      <a:pt x="512" y="545"/>
                    </a:lnTo>
                    <a:lnTo>
                      <a:pt x="512" y="546"/>
                    </a:lnTo>
                    <a:lnTo>
                      <a:pt x="513" y="547"/>
                    </a:lnTo>
                    <a:lnTo>
                      <a:pt x="513" y="546"/>
                    </a:lnTo>
                    <a:lnTo>
                      <a:pt x="514" y="546"/>
                    </a:lnTo>
                    <a:lnTo>
                      <a:pt x="514" y="544"/>
                    </a:lnTo>
                    <a:lnTo>
                      <a:pt x="515" y="543"/>
                    </a:lnTo>
                    <a:lnTo>
                      <a:pt x="516" y="543"/>
                    </a:lnTo>
                    <a:lnTo>
                      <a:pt x="518" y="543"/>
                    </a:lnTo>
                    <a:lnTo>
                      <a:pt x="518" y="543"/>
                    </a:lnTo>
                    <a:lnTo>
                      <a:pt x="519" y="543"/>
                    </a:lnTo>
                    <a:lnTo>
                      <a:pt x="521" y="544"/>
                    </a:lnTo>
                    <a:lnTo>
                      <a:pt x="521" y="543"/>
                    </a:lnTo>
                    <a:lnTo>
                      <a:pt x="523" y="543"/>
                    </a:lnTo>
                    <a:lnTo>
                      <a:pt x="524" y="544"/>
                    </a:lnTo>
                    <a:lnTo>
                      <a:pt x="526" y="544"/>
                    </a:lnTo>
                    <a:lnTo>
                      <a:pt x="527" y="545"/>
                    </a:lnTo>
                    <a:lnTo>
                      <a:pt x="527" y="544"/>
                    </a:lnTo>
                    <a:lnTo>
                      <a:pt x="528" y="544"/>
                    </a:lnTo>
                    <a:lnTo>
                      <a:pt x="529" y="543"/>
                    </a:lnTo>
                    <a:lnTo>
                      <a:pt x="529" y="543"/>
                    </a:lnTo>
                    <a:lnTo>
                      <a:pt x="531" y="543"/>
                    </a:lnTo>
                    <a:lnTo>
                      <a:pt x="532" y="544"/>
                    </a:lnTo>
                    <a:lnTo>
                      <a:pt x="533" y="543"/>
                    </a:lnTo>
                    <a:lnTo>
                      <a:pt x="536" y="543"/>
                    </a:lnTo>
                    <a:lnTo>
                      <a:pt x="539" y="539"/>
                    </a:lnTo>
                    <a:lnTo>
                      <a:pt x="544" y="539"/>
                    </a:lnTo>
                    <a:lnTo>
                      <a:pt x="553" y="538"/>
                    </a:lnTo>
                    <a:lnTo>
                      <a:pt x="554" y="540"/>
                    </a:lnTo>
                    <a:lnTo>
                      <a:pt x="555" y="540"/>
                    </a:lnTo>
                    <a:lnTo>
                      <a:pt x="556" y="539"/>
                    </a:lnTo>
                    <a:lnTo>
                      <a:pt x="557" y="537"/>
                    </a:lnTo>
                    <a:lnTo>
                      <a:pt x="557" y="536"/>
                    </a:lnTo>
                    <a:lnTo>
                      <a:pt x="562" y="536"/>
                    </a:lnTo>
                    <a:lnTo>
                      <a:pt x="563" y="537"/>
                    </a:lnTo>
                    <a:lnTo>
                      <a:pt x="565" y="537"/>
                    </a:lnTo>
                    <a:lnTo>
                      <a:pt x="566" y="537"/>
                    </a:lnTo>
                    <a:lnTo>
                      <a:pt x="567" y="537"/>
                    </a:lnTo>
                    <a:lnTo>
                      <a:pt x="569" y="537"/>
                    </a:lnTo>
                    <a:lnTo>
                      <a:pt x="571" y="537"/>
                    </a:lnTo>
                    <a:lnTo>
                      <a:pt x="571" y="538"/>
                    </a:lnTo>
                    <a:lnTo>
                      <a:pt x="574" y="539"/>
                    </a:lnTo>
                    <a:lnTo>
                      <a:pt x="576" y="539"/>
                    </a:lnTo>
                    <a:lnTo>
                      <a:pt x="576" y="540"/>
                    </a:lnTo>
                    <a:lnTo>
                      <a:pt x="577" y="540"/>
                    </a:lnTo>
                    <a:lnTo>
                      <a:pt x="577" y="539"/>
                    </a:lnTo>
                    <a:lnTo>
                      <a:pt x="578" y="539"/>
                    </a:lnTo>
                    <a:lnTo>
                      <a:pt x="578" y="536"/>
                    </a:lnTo>
                    <a:lnTo>
                      <a:pt x="580" y="536"/>
                    </a:lnTo>
                    <a:lnTo>
                      <a:pt x="580" y="535"/>
                    </a:lnTo>
                    <a:lnTo>
                      <a:pt x="580" y="535"/>
                    </a:lnTo>
                    <a:lnTo>
                      <a:pt x="577" y="535"/>
                    </a:lnTo>
                    <a:lnTo>
                      <a:pt x="576" y="534"/>
                    </a:lnTo>
                    <a:lnTo>
                      <a:pt x="575" y="534"/>
                    </a:lnTo>
                    <a:lnTo>
                      <a:pt x="573" y="536"/>
                    </a:lnTo>
                    <a:lnTo>
                      <a:pt x="573" y="534"/>
                    </a:lnTo>
                    <a:lnTo>
                      <a:pt x="576" y="532"/>
                    </a:lnTo>
                    <a:lnTo>
                      <a:pt x="578" y="532"/>
                    </a:lnTo>
                    <a:lnTo>
                      <a:pt x="577" y="531"/>
                    </a:lnTo>
                    <a:lnTo>
                      <a:pt x="578" y="529"/>
                    </a:lnTo>
                    <a:lnTo>
                      <a:pt x="582" y="528"/>
                    </a:lnTo>
                    <a:lnTo>
                      <a:pt x="583" y="529"/>
                    </a:lnTo>
                    <a:lnTo>
                      <a:pt x="581" y="529"/>
                    </a:lnTo>
                    <a:lnTo>
                      <a:pt x="581" y="530"/>
                    </a:lnTo>
                    <a:lnTo>
                      <a:pt x="583" y="530"/>
                    </a:lnTo>
                    <a:lnTo>
                      <a:pt x="584" y="530"/>
                    </a:lnTo>
                    <a:lnTo>
                      <a:pt x="584" y="529"/>
                    </a:lnTo>
                    <a:lnTo>
                      <a:pt x="583" y="526"/>
                    </a:lnTo>
                    <a:lnTo>
                      <a:pt x="584" y="526"/>
                    </a:lnTo>
                    <a:lnTo>
                      <a:pt x="585" y="525"/>
                    </a:lnTo>
                    <a:lnTo>
                      <a:pt x="589" y="526"/>
                    </a:lnTo>
                    <a:lnTo>
                      <a:pt x="590" y="525"/>
                    </a:lnTo>
                    <a:lnTo>
                      <a:pt x="590" y="524"/>
                    </a:lnTo>
                    <a:lnTo>
                      <a:pt x="591" y="524"/>
                    </a:lnTo>
                    <a:lnTo>
                      <a:pt x="591" y="526"/>
                    </a:lnTo>
                    <a:lnTo>
                      <a:pt x="592" y="530"/>
                    </a:lnTo>
                    <a:lnTo>
                      <a:pt x="593" y="530"/>
                    </a:lnTo>
                    <a:lnTo>
                      <a:pt x="592" y="529"/>
                    </a:lnTo>
                    <a:lnTo>
                      <a:pt x="592" y="527"/>
                    </a:lnTo>
                    <a:lnTo>
                      <a:pt x="593" y="526"/>
                    </a:lnTo>
                    <a:lnTo>
                      <a:pt x="595" y="526"/>
                    </a:lnTo>
                    <a:lnTo>
                      <a:pt x="595" y="528"/>
                    </a:lnTo>
                    <a:lnTo>
                      <a:pt x="594" y="528"/>
                    </a:lnTo>
                    <a:lnTo>
                      <a:pt x="596" y="529"/>
                    </a:lnTo>
                    <a:lnTo>
                      <a:pt x="597" y="529"/>
                    </a:lnTo>
                    <a:lnTo>
                      <a:pt x="597" y="531"/>
                    </a:lnTo>
                    <a:lnTo>
                      <a:pt x="595" y="531"/>
                    </a:lnTo>
                    <a:lnTo>
                      <a:pt x="594" y="532"/>
                    </a:lnTo>
                    <a:lnTo>
                      <a:pt x="592" y="531"/>
                    </a:lnTo>
                    <a:lnTo>
                      <a:pt x="594" y="534"/>
                    </a:lnTo>
                    <a:lnTo>
                      <a:pt x="591" y="534"/>
                    </a:lnTo>
                    <a:lnTo>
                      <a:pt x="591" y="535"/>
                    </a:lnTo>
                    <a:lnTo>
                      <a:pt x="590" y="535"/>
                    </a:lnTo>
                    <a:lnTo>
                      <a:pt x="590" y="536"/>
                    </a:lnTo>
                    <a:lnTo>
                      <a:pt x="591" y="536"/>
                    </a:lnTo>
                    <a:lnTo>
                      <a:pt x="596" y="535"/>
                    </a:lnTo>
                    <a:lnTo>
                      <a:pt x="596" y="537"/>
                    </a:lnTo>
                    <a:lnTo>
                      <a:pt x="598" y="539"/>
                    </a:lnTo>
                    <a:lnTo>
                      <a:pt x="597" y="540"/>
                    </a:lnTo>
                    <a:lnTo>
                      <a:pt x="594" y="540"/>
                    </a:lnTo>
                    <a:lnTo>
                      <a:pt x="594" y="541"/>
                    </a:lnTo>
                    <a:lnTo>
                      <a:pt x="593" y="541"/>
                    </a:lnTo>
                    <a:lnTo>
                      <a:pt x="592" y="540"/>
                    </a:lnTo>
                    <a:lnTo>
                      <a:pt x="591" y="540"/>
                    </a:lnTo>
                    <a:lnTo>
                      <a:pt x="591" y="540"/>
                    </a:lnTo>
                    <a:lnTo>
                      <a:pt x="591" y="543"/>
                    </a:lnTo>
                    <a:lnTo>
                      <a:pt x="591" y="544"/>
                    </a:lnTo>
                    <a:lnTo>
                      <a:pt x="592" y="545"/>
                    </a:lnTo>
                    <a:lnTo>
                      <a:pt x="592" y="546"/>
                    </a:lnTo>
                    <a:lnTo>
                      <a:pt x="594" y="546"/>
                    </a:lnTo>
                    <a:lnTo>
                      <a:pt x="595" y="545"/>
                    </a:lnTo>
                    <a:lnTo>
                      <a:pt x="596" y="542"/>
                    </a:lnTo>
                    <a:lnTo>
                      <a:pt x="597" y="542"/>
                    </a:lnTo>
                    <a:lnTo>
                      <a:pt x="599" y="540"/>
                    </a:lnTo>
                    <a:lnTo>
                      <a:pt x="600" y="540"/>
                    </a:lnTo>
                    <a:lnTo>
                      <a:pt x="600" y="540"/>
                    </a:lnTo>
                    <a:lnTo>
                      <a:pt x="601" y="541"/>
                    </a:lnTo>
                    <a:lnTo>
                      <a:pt x="601" y="544"/>
                    </a:lnTo>
                    <a:lnTo>
                      <a:pt x="600" y="544"/>
                    </a:lnTo>
                    <a:lnTo>
                      <a:pt x="600" y="545"/>
                    </a:lnTo>
                    <a:lnTo>
                      <a:pt x="599" y="547"/>
                    </a:lnTo>
                    <a:lnTo>
                      <a:pt x="600" y="548"/>
                    </a:lnTo>
                    <a:lnTo>
                      <a:pt x="601" y="549"/>
                    </a:lnTo>
                    <a:lnTo>
                      <a:pt x="599" y="551"/>
                    </a:lnTo>
                    <a:lnTo>
                      <a:pt x="600" y="551"/>
                    </a:lnTo>
                    <a:lnTo>
                      <a:pt x="601" y="551"/>
                    </a:lnTo>
                    <a:lnTo>
                      <a:pt x="601" y="551"/>
                    </a:lnTo>
                    <a:lnTo>
                      <a:pt x="604" y="551"/>
                    </a:lnTo>
                    <a:lnTo>
                      <a:pt x="605" y="553"/>
                    </a:lnTo>
                    <a:lnTo>
                      <a:pt x="605" y="555"/>
                    </a:lnTo>
                    <a:lnTo>
                      <a:pt x="600" y="560"/>
                    </a:lnTo>
                    <a:lnTo>
                      <a:pt x="600" y="561"/>
                    </a:lnTo>
                    <a:lnTo>
                      <a:pt x="606" y="563"/>
                    </a:lnTo>
                    <a:lnTo>
                      <a:pt x="605" y="566"/>
                    </a:lnTo>
                    <a:lnTo>
                      <a:pt x="606" y="566"/>
                    </a:lnTo>
                    <a:lnTo>
                      <a:pt x="606" y="571"/>
                    </a:lnTo>
                    <a:lnTo>
                      <a:pt x="605" y="571"/>
                    </a:lnTo>
                    <a:lnTo>
                      <a:pt x="604" y="572"/>
                    </a:lnTo>
                    <a:lnTo>
                      <a:pt x="603" y="572"/>
                    </a:lnTo>
                    <a:lnTo>
                      <a:pt x="604" y="574"/>
                    </a:lnTo>
                    <a:lnTo>
                      <a:pt x="604" y="575"/>
                    </a:lnTo>
                    <a:lnTo>
                      <a:pt x="604" y="576"/>
                    </a:lnTo>
                    <a:lnTo>
                      <a:pt x="604" y="576"/>
                    </a:lnTo>
                    <a:lnTo>
                      <a:pt x="604" y="577"/>
                    </a:lnTo>
                    <a:lnTo>
                      <a:pt x="601" y="578"/>
                    </a:lnTo>
                    <a:lnTo>
                      <a:pt x="595" y="578"/>
                    </a:lnTo>
                    <a:lnTo>
                      <a:pt x="595" y="578"/>
                    </a:lnTo>
                    <a:lnTo>
                      <a:pt x="594" y="578"/>
                    </a:lnTo>
                    <a:lnTo>
                      <a:pt x="593" y="578"/>
                    </a:lnTo>
                    <a:lnTo>
                      <a:pt x="582" y="578"/>
                    </a:lnTo>
                    <a:lnTo>
                      <a:pt x="581" y="577"/>
                    </a:lnTo>
                    <a:lnTo>
                      <a:pt x="576" y="577"/>
                    </a:lnTo>
                    <a:lnTo>
                      <a:pt x="573" y="577"/>
                    </a:lnTo>
                    <a:lnTo>
                      <a:pt x="574" y="577"/>
                    </a:lnTo>
                    <a:lnTo>
                      <a:pt x="579" y="577"/>
                    </a:lnTo>
                    <a:lnTo>
                      <a:pt x="580" y="578"/>
                    </a:lnTo>
                    <a:lnTo>
                      <a:pt x="580" y="579"/>
                    </a:lnTo>
                    <a:lnTo>
                      <a:pt x="581" y="579"/>
                    </a:lnTo>
                    <a:lnTo>
                      <a:pt x="581" y="579"/>
                    </a:lnTo>
                    <a:lnTo>
                      <a:pt x="582" y="578"/>
                    </a:lnTo>
                    <a:lnTo>
                      <a:pt x="585" y="578"/>
                    </a:lnTo>
                    <a:lnTo>
                      <a:pt x="585" y="579"/>
                    </a:lnTo>
                    <a:lnTo>
                      <a:pt x="586" y="579"/>
                    </a:lnTo>
                    <a:lnTo>
                      <a:pt x="586" y="581"/>
                    </a:lnTo>
                    <a:lnTo>
                      <a:pt x="587" y="580"/>
                    </a:lnTo>
                    <a:lnTo>
                      <a:pt x="587" y="581"/>
                    </a:lnTo>
                    <a:lnTo>
                      <a:pt x="589" y="581"/>
                    </a:lnTo>
                    <a:lnTo>
                      <a:pt x="589" y="582"/>
                    </a:lnTo>
                    <a:lnTo>
                      <a:pt x="590" y="583"/>
                    </a:lnTo>
                    <a:lnTo>
                      <a:pt x="592" y="583"/>
                    </a:lnTo>
                    <a:lnTo>
                      <a:pt x="592" y="582"/>
                    </a:lnTo>
                    <a:lnTo>
                      <a:pt x="597" y="583"/>
                    </a:lnTo>
                    <a:lnTo>
                      <a:pt x="599" y="582"/>
                    </a:lnTo>
                    <a:lnTo>
                      <a:pt x="601" y="582"/>
                    </a:lnTo>
                    <a:lnTo>
                      <a:pt x="604" y="583"/>
                    </a:lnTo>
                    <a:lnTo>
                      <a:pt x="608" y="583"/>
                    </a:lnTo>
                    <a:lnTo>
                      <a:pt x="611" y="584"/>
                    </a:lnTo>
                    <a:lnTo>
                      <a:pt x="610" y="593"/>
                    </a:lnTo>
                    <a:lnTo>
                      <a:pt x="610" y="593"/>
                    </a:lnTo>
                    <a:lnTo>
                      <a:pt x="608" y="594"/>
                    </a:lnTo>
                    <a:lnTo>
                      <a:pt x="607" y="595"/>
                    </a:lnTo>
                    <a:lnTo>
                      <a:pt x="607" y="603"/>
                    </a:lnTo>
                    <a:lnTo>
                      <a:pt x="604" y="603"/>
                    </a:lnTo>
                    <a:lnTo>
                      <a:pt x="600" y="605"/>
                    </a:lnTo>
                    <a:lnTo>
                      <a:pt x="600" y="608"/>
                    </a:lnTo>
                    <a:lnTo>
                      <a:pt x="599" y="608"/>
                    </a:lnTo>
                    <a:lnTo>
                      <a:pt x="600" y="610"/>
                    </a:lnTo>
                    <a:lnTo>
                      <a:pt x="599" y="610"/>
                    </a:lnTo>
                    <a:lnTo>
                      <a:pt x="596" y="611"/>
                    </a:lnTo>
                    <a:lnTo>
                      <a:pt x="596" y="613"/>
                    </a:lnTo>
                    <a:lnTo>
                      <a:pt x="597" y="617"/>
                    </a:lnTo>
                    <a:lnTo>
                      <a:pt x="596" y="618"/>
                    </a:lnTo>
                    <a:lnTo>
                      <a:pt x="593" y="618"/>
                    </a:lnTo>
                    <a:lnTo>
                      <a:pt x="592" y="617"/>
                    </a:lnTo>
                    <a:lnTo>
                      <a:pt x="591" y="617"/>
                    </a:lnTo>
                    <a:lnTo>
                      <a:pt x="589" y="615"/>
                    </a:lnTo>
                    <a:lnTo>
                      <a:pt x="588" y="614"/>
                    </a:lnTo>
                    <a:lnTo>
                      <a:pt x="588" y="613"/>
                    </a:lnTo>
                    <a:lnTo>
                      <a:pt x="586" y="609"/>
                    </a:lnTo>
                    <a:lnTo>
                      <a:pt x="584" y="609"/>
                    </a:lnTo>
                    <a:lnTo>
                      <a:pt x="582" y="608"/>
                    </a:lnTo>
                    <a:lnTo>
                      <a:pt x="581" y="608"/>
                    </a:lnTo>
                    <a:lnTo>
                      <a:pt x="580" y="609"/>
                    </a:lnTo>
                    <a:lnTo>
                      <a:pt x="579" y="610"/>
                    </a:lnTo>
                    <a:lnTo>
                      <a:pt x="575" y="608"/>
                    </a:lnTo>
                    <a:lnTo>
                      <a:pt x="576" y="607"/>
                    </a:lnTo>
                    <a:lnTo>
                      <a:pt x="575" y="605"/>
                    </a:lnTo>
                    <a:lnTo>
                      <a:pt x="573" y="605"/>
                    </a:lnTo>
                    <a:lnTo>
                      <a:pt x="573" y="607"/>
                    </a:lnTo>
                    <a:lnTo>
                      <a:pt x="573" y="607"/>
                    </a:lnTo>
                    <a:lnTo>
                      <a:pt x="573" y="608"/>
                    </a:lnTo>
                    <a:lnTo>
                      <a:pt x="574" y="608"/>
                    </a:lnTo>
                    <a:lnTo>
                      <a:pt x="573" y="609"/>
                    </a:lnTo>
                    <a:lnTo>
                      <a:pt x="572" y="608"/>
                    </a:lnTo>
                    <a:lnTo>
                      <a:pt x="570" y="608"/>
                    </a:lnTo>
                    <a:lnTo>
                      <a:pt x="570" y="611"/>
                    </a:lnTo>
                    <a:lnTo>
                      <a:pt x="567" y="613"/>
                    </a:lnTo>
                    <a:lnTo>
                      <a:pt x="565" y="608"/>
                    </a:lnTo>
                    <a:lnTo>
                      <a:pt x="563" y="608"/>
                    </a:lnTo>
                    <a:lnTo>
                      <a:pt x="563" y="607"/>
                    </a:lnTo>
                    <a:lnTo>
                      <a:pt x="560" y="603"/>
                    </a:lnTo>
                    <a:lnTo>
                      <a:pt x="559" y="603"/>
                    </a:lnTo>
                    <a:lnTo>
                      <a:pt x="559" y="604"/>
                    </a:lnTo>
                    <a:lnTo>
                      <a:pt x="559" y="604"/>
                    </a:lnTo>
                    <a:lnTo>
                      <a:pt x="560" y="607"/>
                    </a:lnTo>
                    <a:lnTo>
                      <a:pt x="559" y="608"/>
                    </a:lnTo>
                    <a:lnTo>
                      <a:pt x="558" y="610"/>
                    </a:lnTo>
                    <a:lnTo>
                      <a:pt x="555" y="610"/>
                    </a:lnTo>
                    <a:lnTo>
                      <a:pt x="554" y="609"/>
                    </a:lnTo>
                    <a:lnTo>
                      <a:pt x="552" y="609"/>
                    </a:lnTo>
                    <a:lnTo>
                      <a:pt x="550" y="608"/>
                    </a:lnTo>
                    <a:lnTo>
                      <a:pt x="549" y="608"/>
                    </a:lnTo>
                    <a:lnTo>
                      <a:pt x="548" y="607"/>
                    </a:lnTo>
                    <a:lnTo>
                      <a:pt x="547" y="607"/>
                    </a:lnTo>
                    <a:lnTo>
                      <a:pt x="547" y="608"/>
                    </a:lnTo>
                    <a:lnTo>
                      <a:pt x="548" y="608"/>
                    </a:lnTo>
                    <a:lnTo>
                      <a:pt x="549" y="609"/>
                    </a:lnTo>
                    <a:lnTo>
                      <a:pt x="549" y="610"/>
                    </a:lnTo>
                    <a:lnTo>
                      <a:pt x="548" y="610"/>
                    </a:lnTo>
                    <a:lnTo>
                      <a:pt x="547" y="611"/>
                    </a:lnTo>
                    <a:lnTo>
                      <a:pt x="545" y="611"/>
                    </a:lnTo>
                    <a:lnTo>
                      <a:pt x="545" y="613"/>
                    </a:lnTo>
                    <a:lnTo>
                      <a:pt x="543" y="613"/>
                    </a:lnTo>
                    <a:lnTo>
                      <a:pt x="542" y="611"/>
                    </a:lnTo>
                    <a:lnTo>
                      <a:pt x="537" y="611"/>
                    </a:lnTo>
                    <a:lnTo>
                      <a:pt x="534" y="608"/>
                    </a:lnTo>
                    <a:lnTo>
                      <a:pt x="533" y="607"/>
                    </a:lnTo>
                    <a:lnTo>
                      <a:pt x="532" y="605"/>
                    </a:lnTo>
                    <a:lnTo>
                      <a:pt x="532" y="607"/>
                    </a:lnTo>
                    <a:lnTo>
                      <a:pt x="532" y="609"/>
                    </a:lnTo>
                    <a:lnTo>
                      <a:pt x="531" y="610"/>
                    </a:lnTo>
                    <a:lnTo>
                      <a:pt x="532" y="611"/>
                    </a:lnTo>
                    <a:lnTo>
                      <a:pt x="532" y="613"/>
                    </a:lnTo>
                    <a:lnTo>
                      <a:pt x="527" y="613"/>
                    </a:lnTo>
                    <a:lnTo>
                      <a:pt x="526" y="614"/>
                    </a:lnTo>
                    <a:lnTo>
                      <a:pt x="522" y="611"/>
                    </a:lnTo>
                    <a:lnTo>
                      <a:pt x="521" y="611"/>
                    </a:lnTo>
                    <a:lnTo>
                      <a:pt x="518" y="612"/>
                    </a:lnTo>
                    <a:lnTo>
                      <a:pt x="516" y="613"/>
                    </a:lnTo>
                    <a:lnTo>
                      <a:pt x="511" y="614"/>
                    </a:lnTo>
                    <a:lnTo>
                      <a:pt x="510" y="614"/>
                    </a:lnTo>
                    <a:lnTo>
                      <a:pt x="512" y="615"/>
                    </a:lnTo>
                    <a:lnTo>
                      <a:pt x="515" y="615"/>
                    </a:lnTo>
                    <a:lnTo>
                      <a:pt x="517" y="615"/>
                    </a:lnTo>
                    <a:lnTo>
                      <a:pt x="521" y="614"/>
                    </a:lnTo>
                    <a:lnTo>
                      <a:pt x="523" y="615"/>
                    </a:lnTo>
                    <a:lnTo>
                      <a:pt x="524" y="616"/>
                    </a:lnTo>
                    <a:lnTo>
                      <a:pt x="528" y="617"/>
                    </a:lnTo>
                    <a:lnTo>
                      <a:pt x="528" y="618"/>
                    </a:lnTo>
                    <a:lnTo>
                      <a:pt x="534" y="618"/>
                    </a:lnTo>
                    <a:lnTo>
                      <a:pt x="534" y="618"/>
                    </a:lnTo>
                    <a:lnTo>
                      <a:pt x="542" y="618"/>
                    </a:lnTo>
                    <a:lnTo>
                      <a:pt x="543" y="616"/>
                    </a:lnTo>
                    <a:lnTo>
                      <a:pt x="550" y="616"/>
                    </a:lnTo>
                    <a:lnTo>
                      <a:pt x="550" y="615"/>
                    </a:lnTo>
                    <a:lnTo>
                      <a:pt x="551" y="615"/>
                    </a:lnTo>
                    <a:lnTo>
                      <a:pt x="552" y="616"/>
                    </a:lnTo>
                    <a:lnTo>
                      <a:pt x="557" y="616"/>
                    </a:lnTo>
                    <a:lnTo>
                      <a:pt x="559" y="618"/>
                    </a:lnTo>
                    <a:lnTo>
                      <a:pt x="560" y="618"/>
                    </a:lnTo>
                    <a:lnTo>
                      <a:pt x="562" y="620"/>
                    </a:lnTo>
                    <a:lnTo>
                      <a:pt x="563" y="620"/>
                    </a:lnTo>
                    <a:lnTo>
                      <a:pt x="563" y="621"/>
                    </a:lnTo>
                    <a:lnTo>
                      <a:pt x="565" y="622"/>
                    </a:lnTo>
                    <a:lnTo>
                      <a:pt x="565" y="623"/>
                    </a:lnTo>
                    <a:lnTo>
                      <a:pt x="565" y="625"/>
                    </a:lnTo>
                    <a:lnTo>
                      <a:pt x="568" y="626"/>
                    </a:lnTo>
                    <a:lnTo>
                      <a:pt x="568" y="626"/>
                    </a:lnTo>
                    <a:lnTo>
                      <a:pt x="566" y="626"/>
                    </a:lnTo>
                    <a:lnTo>
                      <a:pt x="566" y="628"/>
                    </a:lnTo>
                    <a:lnTo>
                      <a:pt x="565" y="629"/>
                    </a:lnTo>
                    <a:lnTo>
                      <a:pt x="565" y="630"/>
                    </a:lnTo>
                    <a:lnTo>
                      <a:pt x="566" y="630"/>
                    </a:lnTo>
                    <a:lnTo>
                      <a:pt x="566" y="633"/>
                    </a:lnTo>
                    <a:lnTo>
                      <a:pt x="568" y="634"/>
                    </a:lnTo>
                    <a:lnTo>
                      <a:pt x="568" y="635"/>
                    </a:lnTo>
                    <a:lnTo>
                      <a:pt x="569" y="635"/>
                    </a:lnTo>
                    <a:lnTo>
                      <a:pt x="569" y="636"/>
                    </a:lnTo>
                    <a:lnTo>
                      <a:pt x="568" y="637"/>
                    </a:lnTo>
                    <a:lnTo>
                      <a:pt x="568" y="639"/>
                    </a:lnTo>
                    <a:lnTo>
                      <a:pt x="568" y="639"/>
                    </a:lnTo>
                    <a:lnTo>
                      <a:pt x="568" y="640"/>
                    </a:lnTo>
                    <a:lnTo>
                      <a:pt x="567" y="640"/>
                    </a:lnTo>
                    <a:lnTo>
                      <a:pt x="567" y="641"/>
                    </a:lnTo>
                    <a:lnTo>
                      <a:pt x="566" y="641"/>
                    </a:lnTo>
                    <a:lnTo>
                      <a:pt x="566" y="643"/>
                    </a:lnTo>
                    <a:lnTo>
                      <a:pt x="568" y="643"/>
                    </a:lnTo>
                    <a:lnTo>
                      <a:pt x="568" y="644"/>
                    </a:lnTo>
                    <a:lnTo>
                      <a:pt x="568" y="644"/>
                    </a:lnTo>
                    <a:lnTo>
                      <a:pt x="569" y="646"/>
                    </a:lnTo>
                    <a:lnTo>
                      <a:pt x="568" y="646"/>
                    </a:lnTo>
                    <a:lnTo>
                      <a:pt x="567" y="647"/>
                    </a:lnTo>
                    <a:lnTo>
                      <a:pt x="564" y="650"/>
                    </a:lnTo>
                    <a:lnTo>
                      <a:pt x="563" y="651"/>
                    </a:lnTo>
                    <a:lnTo>
                      <a:pt x="562" y="651"/>
                    </a:lnTo>
                    <a:lnTo>
                      <a:pt x="560" y="650"/>
                    </a:lnTo>
                    <a:lnTo>
                      <a:pt x="560" y="652"/>
                    </a:lnTo>
                    <a:lnTo>
                      <a:pt x="560" y="655"/>
                    </a:lnTo>
                    <a:lnTo>
                      <a:pt x="561" y="656"/>
                    </a:lnTo>
                    <a:lnTo>
                      <a:pt x="559" y="661"/>
                    </a:lnTo>
                    <a:lnTo>
                      <a:pt x="560" y="665"/>
                    </a:lnTo>
                    <a:lnTo>
                      <a:pt x="560" y="665"/>
                    </a:lnTo>
                    <a:lnTo>
                      <a:pt x="560" y="667"/>
                    </a:lnTo>
                    <a:lnTo>
                      <a:pt x="559" y="667"/>
                    </a:lnTo>
                    <a:lnTo>
                      <a:pt x="559" y="668"/>
                    </a:lnTo>
                    <a:lnTo>
                      <a:pt x="558" y="669"/>
                    </a:lnTo>
                    <a:lnTo>
                      <a:pt x="558" y="670"/>
                    </a:lnTo>
                    <a:lnTo>
                      <a:pt x="555" y="670"/>
                    </a:lnTo>
                    <a:lnTo>
                      <a:pt x="553" y="668"/>
                    </a:lnTo>
                    <a:lnTo>
                      <a:pt x="553" y="670"/>
                    </a:lnTo>
                    <a:lnTo>
                      <a:pt x="553" y="670"/>
                    </a:lnTo>
                    <a:lnTo>
                      <a:pt x="549" y="670"/>
                    </a:lnTo>
                    <a:lnTo>
                      <a:pt x="545" y="668"/>
                    </a:lnTo>
                    <a:lnTo>
                      <a:pt x="544" y="667"/>
                    </a:lnTo>
                    <a:lnTo>
                      <a:pt x="544" y="668"/>
                    </a:lnTo>
                    <a:lnTo>
                      <a:pt x="543" y="668"/>
                    </a:lnTo>
                    <a:lnTo>
                      <a:pt x="543" y="671"/>
                    </a:lnTo>
                    <a:lnTo>
                      <a:pt x="543" y="671"/>
                    </a:lnTo>
                    <a:lnTo>
                      <a:pt x="543" y="672"/>
                    </a:lnTo>
                    <a:lnTo>
                      <a:pt x="542" y="672"/>
                    </a:lnTo>
                    <a:lnTo>
                      <a:pt x="542" y="673"/>
                    </a:lnTo>
                    <a:lnTo>
                      <a:pt x="541" y="673"/>
                    </a:lnTo>
                    <a:lnTo>
                      <a:pt x="541" y="675"/>
                    </a:lnTo>
                    <a:lnTo>
                      <a:pt x="539" y="676"/>
                    </a:lnTo>
                    <a:lnTo>
                      <a:pt x="539" y="677"/>
                    </a:lnTo>
                    <a:lnTo>
                      <a:pt x="537" y="677"/>
                    </a:lnTo>
                    <a:lnTo>
                      <a:pt x="537" y="678"/>
                    </a:lnTo>
                    <a:lnTo>
                      <a:pt x="535" y="678"/>
                    </a:lnTo>
                    <a:lnTo>
                      <a:pt x="533" y="675"/>
                    </a:lnTo>
                    <a:lnTo>
                      <a:pt x="533" y="673"/>
                    </a:lnTo>
                    <a:lnTo>
                      <a:pt x="533" y="672"/>
                    </a:lnTo>
                    <a:lnTo>
                      <a:pt x="532" y="673"/>
                    </a:lnTo>
                    <a:lnTo>
                      <a:pt x="531" y="672"/>
                    </a:lnTo>
                    <a:lnTo>
                      <a:pt x="531" y="671"/>
                    </a:lnTo>
                    <a:lnTo>
                      <a:pt x="531" y="670"/>
                    </a:lnTo>
                    <a:lnTo>
                      <a:pt x="532" y="670"/>
                    </a:lnTo>
                    <a:lnTo>
                      <a:pt x="532" y="669"/>
                    </a:lnTo>
                    <a:lnTo>
                      <a:pt x="531" y="669"/>
                    </a:lnTo>
                    <a:lnTo>
                      <a:pt x="528" y="667"/>
                    </a:lnTo>
                    <a:lnTo>
                      <a:pt x="528" y="666"/>
                    </a:lnTo>
                    <a:lnTo>
                      <a:pt x="527" y="668"/>
                    </a:lnTo>
                    <a:lnTo>
                      <a:pt x="526" y="666"/>
                    </a:lnTo>
                    <a:lnTo>
                      <a:pt x="525" y="664"/>
                    </a:lnTo>
                    <a:lnTo>
                      <a:pt x="526" y="663"/>
                    </a:lnTo>
                    <a:lnTo>
                      <a:pt x="524" y="662"/>
                    </a:lnTo>
                    <a:lnTo>
                      <a:pt x="524" y="661"/>
                    </a:lnTo>
                    <a:lnTo>
                      <a:pt x="524" y="660"/>
                    </a:lnTo>
                    <a:lnTo>
                      <a:pt x="523" y="657"/>
                    </a:lnTo>
                    <a:lnTo>
                      <a:pt x="523" y="654"/>
                    </a:lnTo>
                    <a:lnTo>
                      <a:pt x="522" y="654"/>
                    </a:lnTo>
                    <a:lnTo>
                      <a:pt x="521" y="656"/>
                    </a:lnTo>
                    <a:lnTo>
                      <a:pt x="522" y="656"/>
                    </a:lnTo>
                    <a:lnTo>
                      <a:pt x="522" y="658"/>
                    </a:lnTo>
                    <a:lnTo>
                      <a:pt x="523" y="659"/>
                    </a:lnTo>
                    <a:lnTo>
                      <a:pt x="523" y="661"/>
                    </a:lnTo>
                    <a:lnTo>
                      <a:pt x="523" y="662"/>
                    </a:lnTo>
                    <a:lnTo>
                      <a:pt x="524" y="664"/>
                    </a:lnTo>
                    <a:lnTo>
                      <a:pt x="523" y="664"/>
                    </a:lnTo>
                    <a:lnTo>
                      <a:pt x="523" y="666"/>
                    </a:lnTo>
                    <a:lnTo>
                      <a:pt x="522" y="666"/>
                    </a:lnTo>
                    <a:lnTo>
                      <a:pt x="522" y="667"/>
                    </a:lnTo>
                    <a:lnTo>
                      <a:pt x="522" y="667"/>
                    </a:lnTo>
                    <a:lnTo>
                      <a:pt x="522" y="668"/>
                    </a:lnTo>
                    <a:lnTo>
                      <a:pt x="523" y="670"/>
                    </a:lnTo>
                    <a:lnTo>
                      <a:pt x="523" y="670"/>
                    </a:lnTo>
                    <a:lnTo>
                      <a:pt x="523" y="670"/>
                    </a:lnTo>
                    <a:lnTo>
                      <a:pt x="524" y="671"/>
                    </a:lnTo>
                    <a:lnTo>
                      <a:pt x="524" y="672"/>
                    </a:lnTo>
                    <a:lnTo>
                      <a:pt x="525" y="673"/>
                    </a:lnTo>
                    <a:lnTo>
                      <a:pt x="525" y="674"/>
                    </a:lnTo>
                    <a:lnTo>
                      <a:pt x="526" y="675"/>
                    </a:lnTo>
                    <a:lnTo>
                      <a:pt x="526" y="677"/>
                    </a:lnTo>
                    <a:lnTo>
                      <a:pt x="527" y="678"/>
                    </a:lnTo>
                    <a:lnTo>
                      <a:pt x="527" y="682"/>
                    </a:lnTo>
                    <a:lnTo>
                      <a:pt x="528" y="682"/>
                    </a:lnTo>
                    <a:lnTo>
                      <a:pt x="527" y="683"/>
                    </a:lnTo>
                    <a:lnTo>
                      <a:pt x="528" y="686"/>
                    </a:lnTo>
                    <a:lnTo>
                      <a:pt x="527" y="687"/>
                    </a:lnTo>
                    <a:lnTo>
                      <a:pt x="524" y="688"/>
                    </a:lnTo>
                    <a:lnTo>
                      <a:pt x="521" y="687"/>
                    </a:lnTo>
                    <a:lnTo>
                      <a:pt x="521" y="688"/>
                    </a:lnTo>
                    <a:lnTo>
                      <a:pt x="519" y="688"/>
                    </a:lnTo>
                    <a:lnTo>
                      <a:pt x="518" y="688"/>
                    </a:lnTo>
                    <a:lnTo>
                      <a:pt x="518" y="688"/>
                    </a:lnTo>
                    <a:lnTo>
                      <a:pt x="517" y="688"/>
                    </a:lnTo>
                    <a:lnTo>
                      <a:pt x="516" y="687"/>
                    </a:lnTo>
                    <a:lnTo>
                      <a:pt x="516" y="689"/>
                    </a:lnTo>
                    <a:lnTo>
                      <a:pt x="514" y="689"/>
                    </a:lnTo>
                    <a:lnTo>
                      <a:pt x="513" y="689"/>
                    </a:lnTo>
                    <a:lnTo>
                      <a:pt x="513" y="687"/>
                    </a:lnTo>
                    <a:lnTo>
                      <a:pt x="512" y="686"/>
                    </a:lnTo>
                    <a:lnTo>
                      <a:pt x="512" y="684"/>
                    </a:lnTo>
                    <a:lnTo>
                      <a:pt x="513" y="683"/>
                    </a:lnTo>
                    <a:lnTo>
                      <a:pt x="513" y="684"/>
                    </a:lnTo>
                    <a:lnTo>
                      <a:pt x="513" y="682"/>
                    </a:lnTo>
                    <a:lnTo>
                      <a:pt x="512" y="682"/>
                    </a:lnTo>
                    <a:lnTo>
                      <a:pt x="511" y="681"/>
                    </a:lnTo>
                    <a:lnTo>
                      <a:pt x="511" y="684"/>
                    </a:lnTo>
                    <a:lnTo>
                      <a:pt x="510" y="684"/>
                    </a:lnTo>
                    <a:lnTo>
                      <a:pt x="511" y="686"/>
                    </a:lnTo>
                    <a:lnTo>
                      <a:pt x="511" y="687"/>
                    </a:lnTo>
                    <a:lnTo>
                      <a:pt x="512" y="687"/>
                    </a:lnTo>
                    <a:lnTo>
                      <a:pt x="512" y="687"/>
                    </a:lnTo>
                    <a:lnTo>
                      <a:pt x="512" y="688"/>
                    </a:lnTo>
                    <a:lnTo>
                      <a:pt x="513" y="690"/>
                    </a:lnTo>
                    <a:lnTo>
                      <a:pt x="512" y="691"/>
                    </a:lnTo>
                    <a:lnTo>
                      <a:pt x="512" y="693"/>
                    </a:lnTo>
                    <a:lnTo>
                      <a:pt x="511" y="693"/>
                    </a:lnTo>
                    <a:lnTo>
                      <a:pt x="510" y="692"/>
                    </a:lnTo>
                    <a:lnTo>
                      <a:pt x="509" y="692"/>
                    </a:lnTo>
                    <a:lnTo>
                      <a:pt x="508" y="692"/>
                    </a:lnTo>
                    <a:lnTo>
                      <a:pt x="508" y="689"/>
                    </a:lnTo>
                    <a:lnTo>
                      <a:pt x="509" y="688"/>
                    </a:lnTo>
                    <a:lnTo>
                      <a:pt x="508" y="688"/>
                    </a:lnTo>
                    <a:lnTo>
                      <a:pt x="506" y="689"/>
                    </a:lnTo>
                    <a:lnTo>
                      <a:pt x="505" y="689"/>
                    </a:lnTo>
                    <a:lnTo>
                      <a:pt x="502" y="686"/>
                    </a:lnTo>
                    <a:lnTo>
                      <a:pt x="502" y="684"/>
                    </a:lnTo>
                    <a:lnTo>
                      <a:pt x="500" y="683"/>
                    </a:lnTo>
                    <a:lnTo>
                      <a:pt x="499" y="682"/>
                    </a:lnTo>
                    <a:lnTo>
                      <a:pt x="500" y="681"/>
                    </a:lnTo>
                    <a:lnTo>
                      <a:pt x="498" y="681"/>
                    </a:lnTo>
                    <a:lnTo>
                      <a:pt x="497" y="679"/>
                    </a:lnTo>
                    <a:lnTo>
                      <a:pt x="497" y="678"/>
                    </a:lnTo>
                    <a:lnTo>
                      <a:pt x="498" y="678"/>
                    </a:lnTo>
                    <a:lnTo>
                      <a:pt x="500" y="680"/>
                    </a:lnTo>
                    <a:lnTo>
                      <a:pt x="500" y="680"/>
                    </a:lnTo>
                    <a:lnTo>
                      <a:pt x="496" y="676"/>
                    </a:lnTo>
                    <a:lnTo>
                      <a:pt x="496" y="672"/>
                    </a:lnTo>
                    <a:lnTo>
                      <a:pt x="492" y="668"/>
                    </a:lnTo>
                    <a:lnTo>
                      <a:pt x="493" y="666"/>
                    </a:lnTo>
                    <a:lnTo>
                      <a:pt x="491" y="664"/>
                    </a:lnTo>
                    <a:lnTo>
                      <a:pt x="491" y="663"/>
                    </a:lnTo>
                    <a:lnTo>
                      <a:pt x="492" y="662"/>
                    </a:lnTo>
                    <a:lnTo>
                      <a:pt x="493" y="661"/>
                    </a:lnTo>
                    <a:lnTo>
                      <a:pt x="492" y="659"/>
                    </a:lnTo>
                    <a:lnTo>
                      <a:pt x="492" y="659"/>
                    </a:lnTo>
                    <a:lnTo>
                      <a:pt x="492" y="660"/>
                    </a:lnTo>
                    <a:lnTo>
                      <a:pt x="492" y="660"/>
                    </a:lnTo>
                    <a:lnTo>
                      <a:pt x="492" y="661"/>
                    </a:lnTo>
                    <a:lnTo>
                      <a:pt x="490" y="661"/>
                    </a:lnTo>
                    <a:lnTo>
                      <a:pt x="489" y="661"/>
                    </a:lnTo>
                    <a:lnTo>
                      <a:pt x="486" y="657"/>
                    </a:lnTo>
                    <a:lnTo>
                      <a:pt x="485" y="657"/>
                    </a:lnTo>
                    <a:lnTo>
                      <a:pt x="484" y="656"/>
                    </a:lnTo>
                    <a:lnTo>
                      <a:pt x="483" y="655"/>
                    </a:lnTo>
                    <a:lnTo>
                      <a:pt x="482" y="654"/>
                    </a:lnTo>
                    <a:lnTo>
                      <a:pt x="482" y="653"/>
                    </a:lnTo>
                    <a:lnTo>
                      <a:pt x="481" y="652"/>
                    </a:lnTo>
                    <a:lnTo>
                      <a:pt x="480" y="651"/>
                    </a:lnTo>
                    <a:lnTo>
                      <a:pt x="477" y="649"/>
                    </a:lnTo>
                    <a:lnTo>
                      <a:pt x="477" y="651"/>
                    </a:lnTo>
                    <a:lnTo>
                      <a:pt x="478" y="653"/>
                    </a:lnTo>
                    <a:lnTo>
                      <a:pt x="479" y="653"/>
                    </a:lnTo>
                    <a:lnTo>
                      <a:pt x="479" y="655"/>
                    </a:lnTo>
                    <a:lnTo>
                      <a:pt x="482" y="660"/>
                    </a:lnTo>
                    <a:lnTo>
                      <a:pt x="484" y="661"/>
                    </a:lnTo>
                    <a:lnTo>
                      <a:pt x="484" y="663"/>
                    </a:lnTo>
                    <a:lnTo>
                      <a:pt x="485" y="663"/>
                    </a:lnTo>
                    <a:lnTo>
                      <a:pt x="486" y="667"/>
                    </a:lnTo>
                    <a:lnTo>
                      <a:pt x="487" y="668"/>
                    </a:lnTo>
                    <a:lnTo>
                      <a:pt x="487" y="669"/>
                    </a:lnTo>
                    <a:lnTo>
                      <a:pt x="487" y="670"/>
                    </a:lnTo>
                    <a:lnTo>
                      <a:pt x="487" y="671"/>
                    </a:lnTo>
                    <a:lnTo>
                      <a:pt x="488" y="671"/>
                    </a:lnTo>
                    <a:lnTo>
                      <a:pt x="488" y="672"/>
                    </a:lnTo>
                    <a:lnTo>
                      <a:pt x="486" y="672"/>
                    </a:lnTo>
                    <a:lnTo>
                      <a:pt x="486" y="673"/>
                    </a:lnTo>
                    <a:lnTo>
                      <a:pt x="487" y="673"/>
                    </a:lnTo>
                    <a:lnTo>
                      <a:pt x="488" y="675"/>
                    </a:lnTo>
                    <a:lnTo>
                      <a:pt x="489" y="675"/>
                    </a:lnTo>
                    <a:lnTo>
                      <a:pt x="492" y="678"/>
                    </a:lnTo>
                    <a:lnTo>
                      <a:pt x="492" y="679"/>
                    </a:lnTo>
                    <a:lnTo>
                      <a:pt x="492" y="684"/>
                    </a:lnTo>
                    <a:lnTo>
                      <a:pt x="493" y="685"/>
                    </a:lnTo>
                    <a:lnTo>
                      <a:pt x="496" y="686"/>
                    </a:lnTo>
                    <a:lnTo>
                      <a:pt x="496" y="687"/>
                    </a:lnTo>
                    <a:lnTo>
                      <a:pt x="494" y="689"/>
                    </a:lnTo>
                    <a:lnTo>
                      <a:pt x="492" y="689"/>
                    </a:lnTo>
                    <a:lnTo>
                      <a:pt x="492" y="688"/>
                    </a:lnTo>
                    <a:lnTo>
                      <a:pt x="490" y="688"/>
                    </a:lnTo>
                    <a:lnTo>
                      <a:pt x="489" y="688"/>
                    </a:lnTo>
                    <a:lnTo>
                      <a:pt x="487" y="687"/>
                    </a:lnTo>
                    <a:lnTo>
                      <a:pt x="486" y="687"/>
                    </a:lnTo>
                    <a:lnTo>
                      <a:pt x="486" y="686"/>
                    </a:lnTo>
                    <a:lnTo>
                      <a:pt x="485" y="685"/>
                    </a:lnTo>
                    <a:lnTo>
                      <a:pt x="485" y="681"/>
                    </a:lnTo>
                    <a:lnTo>
                      <a:pt x="485" y="681"/>
                    </a:lnTo>
                    <a:lnTo>
                      <a:pt x="484" y="681"/>
                    </a:lnTo>
                    <a:lnTo>
                      <a:pt x="484" y="682"/>
                    </a:lnTo>
                    <a:lnTo>
                      <a:pt x="484" y="682"/>
                    </a:lnTo>
                    <a:lnTo>
                      <a:pt x="484" y="683"/>
                    </a:lnTo>
                    <a:lnTo>
                      <a:pt x="483" y="684"/>
                    </a:lnTo>
                    <a:lnTo>
                      <a:pt x="480" y="683"/>
                    </a:lnTo>
                    <a:lnTo>
                      <a:pt x="477" y="681"/>
                    </a:lnTo>
                    <a:lnTo>
                      <a:pt x="477" y="681"/>
                    </a:lnTo>
                    <a:lnTo>
                      <a:pt x="477" y="683"/>
                    </a:lnTo>
                    <a:lnTo>
                      <a:pt x="478" y="684"/>
                    </a:lnTo>
                    <a:lnTo>
                      <a:pt x="477" y="687"/>
                    </a:lnTo>
                    <a:lnTo>
                      <a:pt x="474" y="686"/>
                    </a:lnTo>
                    <a:lnTo>
                      <a:pt x="473" y="685"/>
                    </a:lnTo>
                    <a:lnTo>
                      <a:pt x="471" y="684"/>
                    </a:lnTo>
                    <a:lnTo>
                      <a:pt x="471" y="683"/>
                    </a:lnTo>
                    <a:lnTo>
                      <a:pt x="469" y="681"/>
                    </a:lnTo>
                    <a:lnTo>
                      <a:pt x="468" y="677"/>
                    </a:lnTo>
                    <a:lnTo>
                      <a:pt x="466" y="677"/>
                    </a:lnTo>
                    <a:lnTo>
                      <a:pt x="463" y="672"/>
                    </a:lnTo>
                    <a:lnTo>
                      <a:pt x="461" y="666"/>
                    </a:lnTo>
                    <a:lnTo>
                      <a:pt x="459" y="662"/>
                    </a:lnTo>
                    <a:lnTo>
                      <a:pt x="457" y="658"/>
                    </a:lnTo>
                    <a:lnTo>
                      <a:pt x="457" y="658"/>
                    </a:lnTo>
                    <a:lnTo>
                      <a:pt x="456" y="657"/>
                    </a:lnTo>
                    <a:lnTo>
                      <a:pt x="456" y="654"/>
                    </a:lnTo>
                    <a:lnTo>
                      <a:pt x="455" y="653"/>
                    </a:lnTo>
                    <a:lnTo>
                      <a:pt x="455" y="651"/>
                    </a:lnTo>
                    <a:lnTo>
                      <a:pt x="454" y="651"/>
                    </a:lnTo>
                    <a:lnTo>
                      <a:pt x="453" y="651"/>
                    </a:lnTo>
                    <a:lnTo>
                      <a:pt x="453" y="652"/>
                    </a:lnTo>
                    <a:lnTo>
                      <a:pt x="452" y="652"/>
                    </a:lnTo>
                    <a:lnTo>
                      <a:pt x="450" y="651"/>
                    </a:lnTo>
                    <a:lnTo>
                      <a:pt x="450" y="648"/>
                    </a:lnTo>
                    <a:lnTo>
                      <a:pt x="450" y="648"/>
                    </a:lnTo>
                    <a:lnTo>
                      <a:pt x="450" y="646"/>
                    </a:lnTo>
                    <a:lnTo>
                      <a:pt x="449" y="645"/>
                    </a:lnTo>
                    <a:lnTo>
                      <a:pt x="448" y="645"/>
                    </a:lnTo>
                    <a:lnTo>
                      <a:pt x="448" y="637"/>
                    </a:lnTo>
                    <a:lnTo>
                      <a:pt x="447" y="636"/>
                    </a:lnTo>
                    <a:lnTo>
                      <a:pt x="447" y="633"/>
                    </a:lnTo>
                    <a:lnTo>
                      <a:pt x="446" y="632"/>
                    </a:lnTo>
                    <a:lnTo>
                      <a:pt x="446" y="629"/>
                    </a:lnTo>
                    <a:lnTo>
                      <a:pt x="448" y="627"/>
                    </a:lnTo>
                    <a:lnTo>
                      <a:pt x="447" y="626"/>
                    </a:lnTo>
                    <a:lnTo>
                      <a:pt x="448" y="626"/>
                    </a:lnTo>
                    <a:lnTo>
                      <a:pt x="448" y="625"/>
                    </a:lnTo>
                    <a:lnTo>
                      <a:pt x="449" y="624"/>
                    </a:lnTo>
                    <a:lnTo>
                      <a:pt x="449" y="622"/>
                    </a:lnTo>
                    <a:lnTo>
                      <a:pt x="448" y="617"/>
                    </a:lnTo>
                    <a:lnTo>
                      <a:pt x="446" y="615"/>
                    </a:lnTo>
                    <a:lnTo>
                      <a:pt x="445" y="613"/>
                    </a:lnTo>
                    <a:lnTo>
                      <a:pt x="445" y="610"/>
                    </a:lnTo>
                    <a:lnTo>
                      <a:pt x="446" y="610"/>
                    </a:lnTo>
                    <a:lnTo>
                      <a:pt x="446" y="606"/>
                    </a:lnTo>
                    <a:lnTo>
                      <a:pt x="447" y="604"/>
                    </a:lnTo>
                    <a:lnTo>
                      <a:pt x="450" y="602"/>
                    </a:lnTo>
                    <a:lnTo>
                      <a:pt x="450" y="600"/>
                    </a:lnTo>
                    <a:lnTo>
                      <a:pt x="452" y="598"/>
                    </a:lnTo>
                    <a:lnTo>
                      <a:pt x="455" y="594"/>
                    </a:lnTo>
                    <a:lnTo>
                      <a:pt x="457" y="588"/>
                    </a:lnTo>
                    <a:lnTo>
                      <a:pt x="460" y="586"/>
                    </a:lnTo>
                    <a:lnTo>
                      <a:pt x="464" y="587"/>
                    </a:lnTo>
                    <a:lnTo>
                      <a:pt x="466" y="584"/>
                    </a:lnTo>
                    <a:lnTo>
                      <a:pt x="468" y="582"/>
                    </a:lnTo>
                    <a:lnTo>
                      <a:pt x="466" y="576"/>
                    </a:lnTo>
                    <a:lnTo>
                      <a:pt x="468" y="574"/>
                    </a:lnTo>
                    <a:lnTo>
                      <a:pt x="468" y="572"/>
                    </a:lnTo>
                    <a:lnTo>
                      <a:pt x="470" y="571"/>
                    </a:lnTo>
                    <a:lnTo>
                      <a:pt x="477" y="571"/>
                    </a:lnTo>
                    <a:lnTo>
                      <a:pt x="479" y="571"/>
                    </a:lnTo>
                    <a:lnTo>
                      <a:pt x="483" y="571"/>
                    </a:lnTo>
                    <a:lnTo>
                      <a:pt x="483" y="572"/>
                    </a:lnTo>
                    <a:lnTo>
                      <a:pt x="485" y="572"/>
                    </a:lnTo>
                    <a:lnTo>
                      <a:pt x="486" y="573"/>
                    </a:lnTo>
                    <a:lnTo>
                      <a:pt x="487" y="576"/>
                    </a:lnTo>
                    <a:lnTo>
                      <a:pt x="487" y="576"/>
                    </a:lnTo>
                    <a:lnTo>
                      <a:pt x="488" y="577"/>
                    </a:lnTo>
                    <a:lnTo>
                      <a:pt x="489" y="577"/>
                    </a:lnTo>
                    <a:lnTo>
                      <a:pt x="492" y="574"/>
                    </a:lnTo>
                    <a:lnTo>
                      <a:pt x="496" y="574"/>
                    </a:lnTo>
                    <a:lnTo>
                      <a:pt x="498" y="574"/>
                    </a:lnTo>
                    <a:lnTo>
                      <a:pt x="498" y="573"/>
                    </a:lnTo>
                    <a:lnTo>
                      <a:pt x="496" y="573"/>
                    </a:lnTo>
                    <a:lnTo>
                      <a:pt x="494" y="572"/>
                    </a:lnTo>
                    <a:lnTo>
                      <a:pt x="488" y="572"/>
                    </a:lnTo>
                    <a:lnTo>
                      <a:pt x="488" y="572"/>
                    </a:lnTo>
                    <a:lnTo>
                      <a:pt x="485" y="571"/>
                    </a:lnTo>
                    <a:lnTo>
                      <a:pt x="481" y="569"/>
                    </a:lnTo>
                    <a:lnTo>
                      <a:pt x="476" y="570"/>
                    </a:lnTo>
                    <a:lnTo>
                      <a:pt x="474" y="570"/>
                    </a:lnTo>
                    <a:lnTo>
                      <a:pt x="473" y="569"/>
                    </a:lnTo>
                    <a:lnTo>
                      <a:pt x="463" y="569"/>
                    </a:lnTo>
                    <a:lnTo>
                      <a:pt x="462" y="570"/>
                    </a:lnTo>
                    <a:lnTo>
                      <a:pt x="458" y="570"/>
                    </a:lnTo>
                    <a:lnTo>
                      <a:pt x="457" y="571"/>
                    </a:lnTo>
                    <a:lnTo>
                      <a:pt x="458" y="571"/>
                    </a:lnTo>
                    <a:lnTo>
                      <a:pt x="458" y="571"/>
                    </a:lnTo>
                    <a:lnTo>
                      <a:pt x="461" y="571"/>
                    </a:lnTo>
                    <a:lnTo>
                      <a:pt x="465" y="572"/>
                    </a:lnTo>
                    <a:lnTo>
                      <a:pt x="466" y="573"/>
                    </a:lnTo>
                    <a:lnTo>
                      <a:pt x="466" y="578"/>
                    </a:lnTo>
                    <a:lnTo>
                      <a:pt x="465" y="579"/>
                    </a:lnTo>
                    <a:lnTo>
                      <a:pt x="465" y="581"/>
                    </a:lnTo>
                    <a:lnTo>
                      <a:pt x="461" y="584"/>
                    </a:lnTo>
                    <a:lnTo>
                      <a:pt x="457" y="586"/>
                    </a:lnTo>
                    <a:lnTo>
                      <a:pt x="454" y="589"/>
                    </a:lnTo>
                    <a:lnTo>
                      <a:pt x="452" y="592"/>
                    </a:lnTo>
                    <a:lnTo>
                      <a:pt x="450" y="596"/>
                    </a:lnTo>
                    <a:lnTo>
                      <a:pt x="448" y="598"/>
                    </a:lnTo>
                    <a:lnTo>
                      <a:pt x="447" y="599"/>
                    </a:lnTo>
                    <a:lnTo>
                      <a:pt x="444" y="602"/>
                    </a:lnTo>
                    <a:lnTo>
                      <a:pt x="444" y="603"/>
                    </a:lnTo>
                    <a:lnTo>
                      <a:pt x="442" y="605"/>
                    </a:lnTo>
                    <a:lnTo>
                      <a:pt x="440" y="607"/>
                    </a:lnTo>
                    <a:lnTo>
                      <a:pt x="428" y="613"/>
                    </a:lnTo>
                    <a:lnTo>
                      <a:pt x="427" y="614"/>
                    </a:lnTo>
                    <a:lnTo>
                      <a:pt x="426" y="615"/>
                    </a:lnTo>
                    <a:lnTo>
                      <a:pt x="428" y="617"/>
                    </a:lnTo>
                    <a:lnTo>
                      <a:pt x="428" y="618"/>
                    </a:lnTo>
                    <a:lnTo>
                      <a:pt x="428" y="618"/>
                    </a:lnTo>
                    <a:lnTo>
                      <a:pt x="428" y="619"/>
                    </a:lnTo>
                    <a:lnTo>
                      <a:pt x="428" y="620"/>
                    </a:lnTo>
                    <a:lnTo>
                      <a:pt x="426" y="621"/>
                    </a:lnTo>
                    <a:lnTo>
                      <a:pt x="426" y="623"/>
                    </a:lnTo>
                    <a:lnTo>
                      <a:pt x="427" y="624"/>
                    </a:lnTo>
                    <a:lnTo>
                      <a:pt x="429" y="623"/>
                    </a:lnTo>
                    <a:lnTo>
                      <a:pt x="430" y="623"/>
                    </a:lnTo>
                    <a:lnTo>
                      <a:pt x="433" y="625"/>
                    </a:lnTo>
                    <a:lnTo>
                      <a:pt x="434" y="627"/>
                    </a:lnTo>
                    <a:lnTo>
                      <a:pt x="434" y="628"/>
                    </a:lnTo>
                    <a:lnTo>
                      <a:pt x="435" y="629"/>
                    </a:lnTo>
                    <a:lnTo>
                      <a:pt x="435" y="631"/>
                    </a:lnTo>
                    <a:lnTo>
                      <a:pt x="437" y="633"/>
                    </a:lnTo>
                    <a:lnTo>
                      <a:pt x="437" y="635"/>
                    </a:lnTo>
                    <a:lnTo>
                      <a:pt x="438" y="635"/>
                    </a:lnTo>
                    <a:lnTo>
                      <a:pt x="438" y="637"/>
                    </a:lnTo>
                    <a:lnTo>
                      <a:pt x="438" y="637"/>
                    </a:lnTo>
                    <a:lnTo>
                      <a:pt x="438" y="638"/>
                    </a:lnTo>
                    <a:lnTo>
                      <a:pt x="439" y="638"/>
                    </a:lnTo>
                    <a:lnTo>
                      <a:pt x="439" y="640"/>
                    </a:lnTo>
                    <a:lnTo>
                      <a:pt x="440" y="641"/>
                    </a:lnTo>
                    <a:lnTo>
                      <a:pt x="439" y="644"/>
                    </a:lnTo>
                    <a:lnTo>
                      <a:pt x="440" y="644"/>
                    </a:lnTo>
                    <a:lnTo>
                      <a:pt x="440" y="647"/>
                    </a:lnTo>
                    <a:lnTo>
                      <a:pt x="441" y="648"/>
                    </a:lnTo>
                    <a:lnTo>
                      <a:pt x="441" y="651"/>
                    </a:lnTo>
                    <a:lnTo>
                      <a:pt x="439" y="653"/>
                    </a:lnTo>
                    <a:lnTo>
                      <a:pt x="439" y="655"/>
                    </a:lnTo>
                    <a:lnTo>
                      <a:pt x="440" y="657"/>
                    </a:lnTo>
                    <a:lnTo>
                      <a:pt x="439" y="657"/>
                    </a:lnTo>
                    <a:lnTo>
                      <a:pt x="438" y="657"/>
                    </a:lnTo>
                    <a:lnTo>
                      <a:pt x="437" y="657"/>
                    </a:lnTo>
                    <a:lnTo>
                      <a:pt x="435" y="656"/>
                    </a:lnTo>
                    <a:lnTo>
                      <a:pt x="432" y="656"/>
                    </a:lnTo>
                    <a:lnTo>
                      <a:pt x="431" y="657"/>
                    </a:lnTo>
                    <a:lnTo>
                      <a:pt x="435" y="658"/>
                    </a:lnTo>
                    <a:lnTo>
                      <a:pt x="438" y="659"/>
                    </a:lnTo>
                    <a:lnTo>
                      <a:pt x="442" y="658"/>
                    </a:lnTo>
                    <a:lnTo>
                      <a:pt x="443" y="658"/>
                    </a:lnTo>
                    <a:lnTo>
                      <a:pt x="445" y="656"/>
                    </a:lnTo>
                    <a:lnTo>
                      <a:pt x="447" y="656"/>
                    </a:lnTo>
                    <a:lnTo>
                      <a:pt x="449" y="658"/>
                    </a:lnTo>
                    <a:lnTo>
                      <a:pt x="449" y="661"/>
                    </a:lnTo>
                    <a:lnTo>
                      <a:pt x="450" y="662"/>
                    </a:lnTo>
                    <a:lnTo>
                      <a:pt x="453" y="666"/>
                    </a:lnTo>
                    <a:lnTo>
                      <a:pt x="453" y="667"/>
                    </a:lnTo>
                    <a:lnTo>
                      <a:pt x="454" y="667"/>
                    </a:lnTo>
                    <a:lnTo>
                      <a:pt x="455" y="668"/>
                    </a:lnTo>
                    <a:lnTo>
                      <a:pt x="455" y="670"/>
                    </a:lnTo>
                    <a:lnTo>
                      <a:pt x="456" y="670"/>
                    </a:lnTo>
                    <a:lnTo>
                      <a:pt x="456" y="672"/>
                    </a:lnTo>
                    <a:lnTo>
                      <a:pt x="459" y="675"/>
                    </a:lnTo>
                    <a:lnTo>
                      <a:pt x="460" y="680"/>
                    </a:lnTo>
                    <a:lnTo>
                      <a:pt x="462" y="681"/>
                    </a:lnTo>
                    <a:lnTo>
                      <a:pt x="463" y="682"/>
                    </a:lnTo>
                    <a:lnTo>
                      <a:pt x="463" y="684"/>
                    </a:lnTo>
                    <a:lnTo>
                      <a:pt x="463" y="684"/>
                    </a:lnTo>
                    <a:lnTo>
                      <a:pt x="463" y="685"/>
                    </a:lnTo>
                    <a:lnTo>
                      <a:pt x="464" y="687"/>
                    </a:lnTo>
                    <a:lnTo>
                      <a:pt x="464" y="687"/>
                    </a:lnTo>
                    <a:lnTo>
                      <a:pt x="462" y="687"/>
                    </a:lnTo>
                    <a:lnTo>
                      <a:pt x="462" y="688"/>
                    </a:lnTo>
                    <a:lnTo>
                      <a:pt x="461" y="688"/>
                    </a:lnTo>
                    <a:lnTo>
                      <a:pt x="459" y="687"/>
                    </a:lnTo>
                    <a:lnTo>
                      <a:pt x="459" y="688"/>
                    </a:lnTo>
                    <a:lnTo>
                      <a:pt x="458" y="688"/>
                    </a:lnTo>
                    <a:lnTo>
                      <a:pt x="455" y="688"/>
                    </a:lnTo>
                    <a:lnTo>
                      <a:pt x="453" y="687"/>
                    </a:lnTo>
                    <a:lnTo>
                      <a:pt x="452" y="687"/>
                    </a:lnTo>
                    <a:lnTo>
                      <a:pt x="452" y="688"/>
                    </a:lnTo>
                    <a:lnTo>
                      <a:pt x="450" y="689"/>
                    </a:lnTo>
                    <a:lnTo>
                      <a:pt x="447" y="689"/>
                    </a:lnTo>
                    <a:lnTo>
                      <a:pt x="447" y="688"/>
                    </a:lnTo>
                    <a:lnTo>
                      <a:pt x="445" y="689"/>
                    </a:lnTo>
                    <a:lnTo>
                      <a:pt x="449" y="691"/>
                    </a:lnTo>
                    <a:lnTo>
                      <a:pt x="452" y="691"/>
                    </a:lnTo>
                    <a:lnTo>
                      <a:pt x="453" y="692"/>
                    </a:lnTo>
                    <a:lnTo>
                      <a:pt x="458" y="696"/>
                    </a:lnTo>
                    <a:lnTo>
                      <a:pt x="459" y="696"/>
                    </a:lnTo>
                    <a:lnTo>
                      <a:pt x="460" y="697"/>
                    </a:lnTo>
                    <a:lnTo>
                      <a:pt x="460" y="698"/>
                    </a:lnTo>
                    <a:lnTo>
                      <a:pt x="461" y="698"/>
                    </a:lnTo>
                    <a:lnTo>
                      <a:pt x="465" y="700"/>
                    </a:lnTo>
                    <a:lnTo>
                      <a:pt x="465" y="705"/>
                    </a:lnTo>
                    <a:lnTo>
                      <a:pt x="465" y="705"/>
                    </a:lnTo>
                    <a:lnTo>
                      <a:pt x="464" y="706"/>
                    </a:lnTo>
                    <a:lnTo>
                      <a:pt x="464" y="707"/>
                    </a:lnTo>
                    <a:lnTo>
                      <a:pt x="465" y="708"/>
                    </a:lnTo>
                    <a:lnTo>
                      <a:pt x="465" y="709"/>
                    </a:lnTo>
                    <a:lnTo>
                      <a:pt x="468" y="712"/>
                    </a:lnTo>
                    <a:lnTo>
                      <a:pt x="467" y="717"/>
                    </a:lnTo>
                    <a:lnTo>
                      <a:pt x="465" y="719"/>
                    </a:lnTo>
                    <a:lnTo>
                      <a:pt x="460" y="718"/>
                    </a:lnTo>
                    <a:lnTo>
                      <a:pt x="460" y="718"/>
                    </a:lnTo>
                    <a:lnTo>
                      <a:pt x="458" y="718"/>
                    </a:lnTo>
                    <a:lnTo>
                      <a:pt x="455" y="718"/>
                    </a:lnTo>
                    <a:lnTo>
                      <a:pt x="455" y="718"/>
                    </a:lnTo>
                    <a:lnTo>
                      <a:pt x="453" y="718"/>
                    </a:lnTo>
                    <a:lnTo>
                      <a:pt x="452" y="718"/>
                    </a:lnTo>
                    <a:lnTo>
                      <a:pt x="451" y="717"/>
                    </a:lnTo>
                    <a:lnTo>
                      <a:pt x="448" y="715"/>
                    </a:lnTo>
                    <a:lnTo>
                      <a:pt x="446" y="716"/>
                    </a:lnTo>
                    <a:lnTo>
                      <a:pt x="444" y="716"/>
                    </a:lnTo>
                    <a:lnTo>
                      <a:pt x="443" y="713"/>
                    </a:lnTo>
                    <a:lnTo>
                      <a:pt x="441" y="713"/>
                    </a:lnTo>
                    <a:lnTo>
                      <a:pt x="440" y="715"/>
                    </a:lnTo>
                    <a:lnTo>
                      <a:pt x="437" y="715"/>
                    </a:lnTo>
                    <a:lnTo>
                      <a:pt x="435" y="714"/>
                    </a:lnTo>
                    <a:lnTo>
                      <a:pt x="435" y="712"/>
                    </a:lnTo>
                    <a:lnTo>
                      <a:pt x="433" y="713"/>
                    </a:lnTo>
                    <a:lnTo>
                      <a:pt x="432" y="713"/>
                    </a:lnTo>
                    <a:lnTo>
                      <a:pt x="432" y="714"/>
                    </a:lnTo>
                    <a:lnTo>
                      <a:pt x="430" y="714"/>
                    </a:lnTo>
                    <a:lnTo>
                      <a:pt x="429" y="713"/>
                    </a:lnTo>
                    <a:lnTo>
                      <a:pt x="429" y="711"/>
                    </a:lnTo>
                    <a:lnTo>
                      <a:pt x="427" y="712"/>
                    </a:lnTo>
                    <a:lnTo>
                      <a:pt x="425" y="710"/>
                    </a:lnTo>
                    <a:lnTo>
                      <a:pt x="424" y="708"/>
                    </a:lnTo>
                    <a:lnTo>
                      <a:pt x="424" y="705"/>
                    </a:lnTo>
                    <a:lnTo>
                      <a:pt x="423" y="705"/>
                    </a:lnTo>
                    <a:lnTo>
                      <a:pt x="422" y="708"/>
                    </a:lnTo>
                    <a:lnTo>
                      <a:pt x="421" y="708"/>
                    </a:lnTo>
                    <a:lnTo>
                      <a:pt x="419" y="707"/>
                    </a:lnTo>
                    <a:lnTo>
                      <a:pt x="417" y="705"/>
                    </a:lnTo>
                    <a:lnTo>
                      <a:pt x="417" y="703"/>
                    </a:lnTo>
                    <a:lnTo>
                      <a:pt x="414" y="703"/>
                    </a:lnTo>
                    <a:lnTo>
                      <a:pt x="414" y="703"/>
                    </a:lnTo>
                    <a:lnTo>
                      <a:pt x="414" y="704"/>
                    </a:lnTo>
                    <a:lnTo>
                      <a:pt x="412" y="704"/>
                    </a:lnTo>
                    <a:lnTo>
                      <a:pt x="411" y="705"/>
                    </a:lnTo>
                    <a:lnTo>
                      <a:pt x="410" y="705"/>
                    </a:lnTo>
                    <a:lnTo>
                      <a:pt x="408" y="704"/>
                    </a:lnTo>
                    <a:lnTo>
                      <a:pt x="405" y="704"/>
                    </a:lnTo>
                    <a:lnTo>
                      <a:pt x="403" y="704"/>
                    </a:lnTo>
                    <a:lnTo>
                      <a:pt x="403" y="704"/>
                    </a:lnTo>
                    <a:lnTo>
                      <a:pt x="405" y="705"/>
                    </a:lnTo>
                    <a:lnTo>
                      <a:pt x="408" y="708"/>
                    </a:lnTo>
                    <a:lnTo>
                      <a:pt x="407" y="710"/>
                    </a:lnTo>
                    <a:lnTo>
                      <a:pt x="409" y="712"/>
                    </a:lnTo>
                    <a:lnTo>
                      <a:pt x="408" y="713"/>
                    </a:lnTo>
                    <a:lnTo>
                      <a:pt x="408" y="714"/>
                    </a:lnTo>
                    <a:lnTo>
                      <a:pt x="410" y="714"/>
                    </a:lnTo>
                    <a:lnTo>
                      <a:pt x="410" y="715"/>
                    </a:lnTo>
                    <a:lnTo>
                      <a:pt x="411" y="716"/>
                    </a:lnTo>
                    <a:lnTo>
                      <a:pt x="411" y="718"/>
                    </a:lnTo>
                    <a:lnTo>
                      <a:pt x="408" y="719"/>
                    </a:lnTo>
                    <a:lnTo>
                      <a:pt x="406" y="718"/>
                    </a:lnTo>
                    <a:lnTo>
                      <a:pt x="403" y="716"/>
                    </a:lnTo>
                    <a:lnTo>
                      <a:pt x="403" y="714"/>
                    </a:lnTo>
                    <a:lnTo>
                      <a:pt x="402" y="715"/>
                    </a:lnTo>
                    <a:lnTo>
                      <a:pt x="402" y="717"/>
                    </a:lnTo>
                    <a:lnTo>
                      <a:pt x="402" y="717"/>
                    </a:lnTo>
                    <a:lnTo>
                      <a:pt x="401" y="717"/>
                    </a:lnTo>
                    <a:lnTo>
                      <a:pt x="400" y="717"/>
                    </a:lnTo>
                    <a:lnTo>
                      <a:pt x="400" y="717"/>
                    </a:lnTo>
                    <a:lnTo>
                      <a:pt x="398" y="717"/>
                    </a:lnTo>
                    <a:lnTo>
                      <a:pt x="398" y="718"/>
                    </a:lnTo>
                    <a:lnTo>
                      <a:pt x="400" y="719"/>
                    </a:lnTo>
                    <a:lnTo>
                      <a:pt x="401" y="720"/>
                    </a:lnTo>
                    <a:lnTo>
                      <a:pt x="401" y="723"/>
                    </a:lnTo>
                    <a:lnTo>
                      <a:pt x="402" y="727"/>
                    </a:lnTo>
                    <a:lnTo>
                      <a:pt x="402" y="729"/>
                    </a:lnTo>
                    <a:lnTo>
                      <a:pt x="403" y="729"/>
                    </a:lnTo>
                    <a:lnTo>
                      <a:pt x="404" y="728"/>
                    </a:lnTo>
                    <a:lnTo>
                      <a:pt x="406" y="728"/>
                    </a:lnTo>
                    <a:lnTo>
                      <a:pt x="407" y="729"/>
                    </a:lnTo>
                    <a:lnTo>
                      <a:pt x="407" y="728"/>
                    </a:lnTo>
                    <a:lnTo>
                      <a:pt x="408" y="728"/>
                    </a:lnTo>
                    <a:lnTo>
                      <a:pt x="409" y="726"/>
                    </a:lnTo>
                    <a:lnTo>
                      <a:pt x="411" y="726"/>
                    </a:lnTo>
                    <a:lnTo>
                      <a:pt x="414" y="727"/>
                    </a:lnTo>
                    <a:lnTo>
                      <a:pt x="415" y="728"/>
                    </a:lnTo>
                    <a:lnTo>
                      <a:pt x="417" y="729"/>
                    </a:lnTo>
                    <a:lnTo>
                      <a:pt x="417" y="730"/>
                    </a:lnTo>
                    <a:lnTo>
                      <a:pt x="419" y="731"/>
                    </a:lnTo>
                    <a:lnTo>
                      <a:pt x="419" y="733"/>
                    </a:lnTo>
                    <a:lnTo>
                      <a:pt x="419" y="734"/>
                    </a:lnTo>
                    <a:lnTo>
                      <a:pt x="420" y="734"/>
                    </a:lnTo>
                    <a:lnTo>
                      <a:pt x="421" y="733"/>
                    </a:lnTo>
                    <a:lnTo>
                      <a:pt x="421" y="734"/>
                    </a:lnTo>
                    <a:lnTo>
                      <a:pt x="421" y="736"/>
                    </a:lnTo>
                    <a:lnTo>
                      <a:pt x="422" y="737"/>
                    </a:lnTo>
                    <a:lnTo>
                      <a:pt x="422" y="739"/>
                    </a:lnTo>
                    <a:lnTo>
                      <a:pt x="421" y="739"/>
                    </a:lnTo>
                    <a:lnTo>
                      <a:pt x="420" y="740"/>
                    </a:lnTo>
                    <a:lnTo>
                      <a:pt x="419" y="740"/>
                    </a:lnTo>
                    <a:lnTo>
                      <a:pt x="419" y="741"/>
                    </a:lnTo>
                    <a:lnTo>
                      <a:pt x="420" y="741"/>
                    </a:lnTo>
                    <a:lnTo>
                      <a:pt x="421" y="742"/>
                    </a:lnTo>
                    <a:lnTo>
                      <a:pt x="422" y="742"/>
                    </a:lnTo>
                    <a:lnTo>
                      <a:pt x="422" y="743"/>
                    </a:lnTo>
                    <a:lnTo>
                      <a:pt x="424" y="745"/>
                    </a:lnTo>
                    <a:lnTo>
                      <a:pt x="424" y="746"/>
                    </a:lnTo>
                    <a:lnTo>
                      <a:pt x="425" y="746"/>
                    </a:lnTo>
                    <a:lnTo>
                      <a:pt x="425" y="748"/>
                    </a:lnTo>
                    <a:lnTo>
                      <a:pt x="426" y="748"/>
                    </a:lnTo>
                    <a:lnTo>
                      <a:pt x="426" y="750"/>
                    </a:lnTo>
                    <a:lnTo>
                      <a:pt x="427" y="751"/>
                    </a:lnTo>
                    <a:lnTo>
                      <a:pt x="429" y="748"/>
                    </a:lnTo>
                    <a:lnTo>
                      <a:pt x="430" y="748"/>
                    </a:lnTo>
                    <a:lnTo>
                      <a:pt x="432" y="750"/>
                    </a:lnTo>
                    <a:lnTo>
                      <a:pt x="432" y="752"/>
                    </a:lnTo>
                    <a:lnTo>
                      <a:pt x="431" y="752"/>
                    </a:lnTo>
                    <a:lnTo>
                      <a:pt x="430" y="752"/>
                    </a:lnTo>
                    <a:lnTo>
                      <a:pt x="430" y="753"/>
                    </a:lnTo>
                    <a:lnTo>
                      <a:pt x="432" y="755"/>
                    </a:lnTo>
                    <a:lnTo>
                      <a:pt x="432" y="756"/>
                    </a:lnTo>
                    <a:lnTo>
                      <a:pt x="433" y="757"/>
                    </a:lnTo>
                    <a:lnTo>
                      <a:pt x="433" y="759"/>
                    </a:lnTo>
                    <a:lnTo>
                      <a:pt x="433" y="759"/>
                    </a:lnTo>
                    <a:lnTo>
                      <a:pt x="433" y="759"/>
                    </a:lnTo>
                    <a:lnTo>
                      <a:pt x="433" y="760"/>
                    </a:lnTo>
                    <a:lnTo>
                      <a:pt x="433" y="761"/>
                    </a:lnTo>
                    <a:lnTo>
                      <a:pt x="434" y="762"/>
                    </a:lnTo>
                    <a:lnTo>
                      <a:pt x="433" y="764"/>
                    </a:lnTo>
                    <a:lnTo>
                      <a:pt x="433" y="765"/>
                    </a:lnTo>
                    <a:lnTo>
                      <a:pt x="432" y="765"/>
                    </a:lnTo>
                    <a:lnTo>
                      <a:pt x="430" y="766"/>
                    </a:lnTo>
                    <a:lnTo>
                      <a:pt x="429" y="766"/>
                    </a:lnTo>
                    <a:lnTo>
                      <a:pt x="428" y="767"/>
                    </a:lnTo>
                    <a:lnTo>
                      <a:pt x="427" y="767"/>
                    </a:lnTo>
                    <a:lnTo>
                      <a:pt x="426" y="766"/>
                    </a:lnTo>
                    <a:lnTo>
                      <a:pt x="426" y="762"/>
                    </a:lnTo>
                    <a:lnTo>
                      <a:pt x="425" y="761"/>
                    </a:lnTo>
                    <a:lnTo>
                      <a:pt x="424" y="762"/>
                    </a:lnTo>
                    <a:lnTo>
                      <a:pt x="424" y="766"/>
                    </a:lnTo>
                    <a:lnTo>
                      <a:pt x="423" y="767"/>
                    </a:lnTo>
                    <a:lnTo>
                      <a:pt x="422" y="767"/>
                    </a:lnTo>
                    <a:lnTo>
                      <a:pt x="421" y="767"/>
                    </a:lnTo>
                    <a:lnTo>
                      <a:pt x="419" y="766"/>
                    </a:lnTo>
                    <a:lnTo>
                      <a:pt x="419" y="766"/>
                    </a:lnTo>
                    <a:lnTo>
                      <a:pt x="418" y="765"/>
                    </a:lnTo>
                    <a:lnTo>
                      <a:pt x="420" y="761"/>
                    </a:lnTo>
                    <a:lnTo>
                      <a:pt x="419" y="761"/>
                    </a:lnTo>
                    <a:lnTo>
                      <a:pt x="418" y="764"/>
                    </a:lnTo>
                    <a:lnTo>
                      <a:pt x="417" y="765"/>
                    </a:lnTo>
                    <a:lnTo>
                      <a:pt x="414" y="763"/>
                    </a:lnTo>
                    <a:lnTo>
                      <a:pt x="413" y="763"/>
                    </a:lnTo>
                    <a:lnTo>
                      <a:pt x="412" y="762"/>
                    </a:lnTo>
                    <a:lnTo>
                      <a:pt x="410" y="761"/>
                    </a:lnTo>
                    <a:lnTo>
                      <a:pt x="409" y="760"/>
                    </a:lnTo>
                    <a:lnTo>
                      <a:pt x="408" y="759"/>
                    </a:lnTo>
                    <a:lnTo>
                      <a:pt x="408" y="757"/>
                    </a:lnTo>
                    <a:lnTo>
                      <a:pt x="407" y="757"/>
                    </a:lnTo>
                    <a:lnTo>
                      <a:pt x="405" y="759"/>
                    </a:lnTo>
                    <a:lnTo>
                      <a:pt x="405" y="760"/>
                    </a:lnTo>
                    <a:lnTo>
                      <a:pt x="408" y="762"/>
                    </a:lnTo>
                    <a:lnTo>
                      <a:pt x="408" y="762"/>
                    </a:lnTo>
                    <a:lnTo>
                      <a:pt x="408" y="764"/>
                    </a:lnTo>
                    <a:lnTo>
                      <a:pt x="409" y="765"/>
                    </a:lnTo>
                    <a:lnTo>
                      <a:pt x="409" y="770"/>
                    </a:lnTo>
                    <a:lnTo>
                      <a:pt x="407" y="769"/>
                    </a:lnTo>
                    <a:lnTo>
                      <a:pt x="407" y="768"/>
                    </a:lnTo>
                    <a:lnTo>
                      <a:pt x="406" y="769"/>
                    </a:lnTo>
                    <a:lnTo>
                      <a:pt x="407" y="770"/>
                    </a:lnTo>
                    <a:lnTo>
                      <a:pt x="409" y="770"/>
                    </a:lnTo>
                    <a:lnTo>
                      <a:pt x="409" y="772"/>
                    </a:lnTo>
                    <a:lnTo>
                      <a:pt x="411" y="773"/>
                    </a:lnTo>
                    <a:lnTo>
                      <a:pt x="411" y="773"/>
                    </a:lnTo>
                    <a:lnTo>
                      <a:pt x="413" y="775"/>
                    </a:lnTo>
                    <a:lnTo>
                      <a:pt x="412" y="776"/>
                    </a:lnTo>
                    <a:lnTo>
                      <a:pt x="409" y="777"/>
                    </a:lnTo>
                    <a:lnTo>
                      <a:pt x="409" y="779"/>
                    </a:lnTo>
                    <a:lnTo>
                      <a:pt x="410" y="779"/>
                    </a:lnTo>
                    <a:lnTo>
                      <a:pt x="411" y="780"/>
                    </a:lnTo>
                    <a:lnTo>
                      <a:pt x="410" y="781"/>
                    </a:lnTo>
                    <a:lnTo>
                      <a:pt x="408" y="782"/>
                    </a:lnTo>
                    <a:lnTo>
                      <a:pt x="406" y="781"/>
                    </a:lnTo>
                    <a:lnTo>
                      <a:pt x="405" y="778"/>
                    </a:lnTo>
                    <a:lnTo>
                      <a:pt x="403" y="777"/>
                    </a:lnTo>
                    <a:lnTo>
                      <a:pt x="404" y="777"/>
                    </a:lnTo>
                    <a:lnTo>
                      <a:pt x="402" y="775"/>
                    </a:lnTo>
                    <a:lnTo>
                      <a:pt x="403" y="774"/>
                    </a:lnTo>
                    <a:lnTo>
                      <a:pt x="402" y="773"/>
                    </a:lnTo>
                    <a:lnTo>
                      <a:pt x="402" y="773"/>
                    </a:lnTo>
                    <a:lnTo>
                      <a:pt x="401" y="773"/>
                    </a:lnTo>
                    <a:lnTo>
                      <a:pt x="401" y="772"/>
                    </a:lnTo>
                    <a:lnTo>
                      <a:pt x="400" y="773"/>
                    </a:lnTo>
                    <a:lnTo>
                      <a:pt x="401" y="773"/>
                    </a:lnTo>
                    <a:lnTo>
                      <a:pt x="400" y="774"/>
                    </a:lnTo>
                    <a:lnTo>
                      <a:pt x="400" y="775"/>
                    </a:lnTo>
                    <a:lnTo>
                      <a:pt x="400" y="775"/>
                    </a:lnTo>
                    <a:lnTo>
                      <a:pt x="401" y="777"/>
                    </a:lnTo>
                    <a:lnTo>
                      <a:pt x="399" y="777"/>
                    </a:lnTo>
                    <a:lnTo>
                      <a:pt x="396" y="776"/>
                    </a:lnTo>
                    <a:lnTo>
                      <a:pt x="395" y="775"/>
                    </a:lnTo>
                    <a:lnTo>
                      <a:pt x="393" y="775"/>
                    </a:lnTo>
                    <a:lnTo>
                      <a:pt x="400" y="780"/>
                    </a:lnTo>
                    <a:lnTo>
                      <a:pt x="401" y="781"/>
                    </a:lnTo>
                    <a:lnTo>
                      <a:pt x="401" y="782"/>
                    </a:lnTo>
                    <a:lnTo>
                      <a:pt x="400" y="782"/>
                    </a:lnTo>
                    <a:lnTo>
                      <a:pt x="398" y="781"/>
                    </a:lnTo>
                    <a:lnTo>
                      <a:pt x="398" y="782"/>
                    </a:lnTo>
                    <a:lnTo>
                      <a:pt x="395" y="782"/>
                    </a:lnTo>
                    <a:lnTo>
                      <a:pt x="394" y="782"/>
                    </a:lnTo>
                    <a:lnTo>
                      <a:pt x="394" y="783"/>
                    </a:lnTo>
                    <a:lnTo>
                      <a:pt x="393" y="783"/>
                    </a:lnTo>
                    <a:lnTo>
                      <a:pt x="392" y="783"/>
                    </a:lnTo>
                    <a:lnTo>
                      <a:pt x="392" y="782"/>
                    </a:lnTo>
                    <a:lnTo>
                      <a:pt x="393" y="782"/>
                    </a:lnTo>
                    <a:lnTo>
                      <a:pt x="393" y="781"/>
                    </a:lnTo>
                    <a:lnTo>
                      <a:pt x="391" y="781"/>
                    </a:lnTo>
                    <a:lnTo>
                      <a:pt x="391" y="780"/>
                    </a:lnTo>
                    <a:lnTo>
                      <a:pt x="392" y="780"/>
                    </a:lnTo>
                    <a:lnTo>
                      <a:pt x="392" y="779"/>
                    </a:lnTo>
                    <a:lnTo>
                      <a:pt x="391" y="777"/>
                    </a:lnTo>
                    <a:lnTo>
                      <a:pt x="391" y="777"/>
                    </a:lnTo>
                    <a:lnTo>
                      <a:pt x="391" y="775"/>
                    </a:lnTo>
                    <a:lnTo>
                      <a:pt x="392" y="775"/>
                    </a:lnTo>
                    <a:lnTo>
                      <a:pt x="392" y="773"/>
                    </a:lnTo>
                    <a:lnTo>
                      <a:pt x="388" y="770"/>
                    </a:lnTo>
                    <a:lnTo>
                      <a:pt x="386" y="763"/>
                    </a:lnTo>
                    <a:lnTo>
                      <a:pt x="385" y="761"/>
                    </a:lnTo>
                    <a:lnTo>
                      <a:pt x="384" y="759"/>
                    </a:lnTo>
                    <a:lnTo>
                      <a:pt x="383" y="760"/>
                    </a:lnTo>
                    <a:lnTo>
                      <a:pt x="382" y="761"/>
                    </a:lnTo>
                    <a:lnTo>
                      <a:pt x="381" y="762"/>
                    </a:lnTo>
                    <a:lnTo>
                      <a:pt x="379" y="760"/>
                    </a:lnTo>
                    <a:lnTo>
                      <a:pt x="381" y="763"/>
                    </a:lnTo>
                    <a:lnTo>
                      <a:pt x="383" y="766"/>
                    </a:lnTo>
                    <a:lnTo>
                      <a:pt x="384" y="767"/>
                    </a:lnTo>
                    <a:lnTo>
                      <a:pt x="384" y="768"/>
                    </a:lnTo>
                    <a:lnTo>
                      <a:pt x="385" y="768"/>
                    </a:lnTo>
                    <a:lnTo>
                      <a:pt x="386" y="770"/>
                    </a:lnTo>
                    <a:lnTo>
                      <a:pt x="388" y="771"/>
                    </a:lnTo>
                    <a:lnTo>
                      <a:pt x="388" y="773"/>
                    </a:lnTo>
                    <a:lnTo>
                      <a:pt x="387" y="773"/>
                    </a:lnTo>
                    <a:lnTo>
                      <a:pt x="386" y="774"/>
                    </a:lnTo>
                    <a:lnTo>
                      <a:pt x="386" y="778"/>
                    </a:lnTo>
                    <a:lnTo>
                      <a:pt x="385" y="778"/>
                    </a:lnTo>
                    <a:lnTo>
                      <a:pt x="385" y="780"/>
                    </a:lnTo>
                    <a:lnTo>
                      <a:pt x="384" y="780"/>
                    </a:lnTo>
                    <a:lnTo>
                      <a:pt x="384" y="782"/>
                    </a:lnTo>
                    <a:lnTo>
                      <a:pt x="383" y="783"/>
                    </a:lnTo>
                    <a:lnTo>
                      <a:pt x="382" y="783"/>
                    </a:lnTo>
                    <a:lnTo>
                      <a:pt x="380" y="781"/>
                    </a:lnTo>
                    <a:lnTo>
                      <a:pt x="381" y="780"/>
                    </a:lnTo>
                    <a:lnTo>
                      <a:pt x="381" y="778"/>
                    </a:lnTo>
                    <a:lnTo>
                      <a:pt x="380" y="778"/>
                    </a:lnTo>
                    <a:lnTo>
                      <a:pt x="380" y="777"/>
                    </a:lnTo>
                    <a:lnTo>
                      <a:pt x="379" y="775"/>
                    </a:lnTo>
                    <a:lnTo>
                      <a:pt x="377" y="775"/>
                    </a:lnTo>
                    <a:lnTo>
                      <a:pt x="379" y="776"/>
                    </a:lnTo>
                    <a:lnTo>
                      <a:pt x="378" y="779"/>
                    </a:lnTo>
                    <a:lnTo>
                      <a:pt x="377" y="779"/>
                    </a:lnTo>
                    <a:lnTo>
                      <a:pt x="376" y="776"/>
                    </a:lnTo>
                    <a:lnTo>
                      <a:pt x="375" y="776"/>
                    </a:lnTo>
                    <a:lnTo>
                      <a:pt x="375" y="777"/>
                    </a:lnTo>
                    <a:lnTo>
                      <a:pt x="375" y="778"/>
                    </a:lnTo>
                    <a:lnTo>
                      <a:pt x="377" y="780"/>
                    </a:lnTo>
                    <a:lnTo>
                      <a:pt x="377" y="781"/>
                    </a:lnTo>
                    <a:lnTo>
                      <a:pt x="376" y="781"/>
                    </a:lnTo>
                    <a:lnTo>
                      <a:pt x="376" y="782"/>
                    </a:lnTo>
                    <a:lnTo>
                      <a:pt x="376" y="782"/>
                    </a:lnTo>
                    <a:lnTo>
                      <a:pt x="376" y="783"/>
                    </a:lnTo>
                    <a:lnTo>
                      <a:pt x="377" y="783"/>
                    </a:lnTo>
                    <a:lnTo>
                      <a:pt x="377" y="785"/>
                    </a:lnTo>
                    <a:lnTo>
                      <a:pt x="378" y="785"/>
                    </a:lnTo>
                    <a:lnTo>
                      <a:pt x="379" y="786"/>
                    </a:lnTo>
                    <a:lnTo>
                      <a:pt x="379" y="787"/>
                    </a:lnTo>
                    <a:lnTo>
                      <a:pt x="378" y="787"/>
                    </a:lnTo>
                    <a:lnTo>
                      <a:pt x="376" y="788"/>
                    </a:lnTo>
                    <a:lnTo>
                      <a:pt x="376" y="788"/>
                    </a:lnTo>
                    <a:lnTo>
                      <a:pt x="378" y="789"/>
                    </a:lnTo>
                    <a:lnTo>
                      <a:pt x="378" y="791"/>
                    </a:lnTo>
                    <a:lnTo>
                      <a:pt x="377" y="793"/>
                    </a:lnTo>
                    <a:lnTo>
                      <a:pt x="379" y="793"/>
                    </a:lnTo>
                    <a:lnTo>
                      <a:pt x="378" y="794"/>
                    </a:lnTo>
                    <a:lnTo>
                      <a:pt x="375" y="794"/>
                    </a:lnTo>
                    <a:lnTo>
                      <a:pt x="372" y="792"/>
                    </a:lnTo>
                    <a:lnTo>
                      <a:pt x="371" y="789"/>
                    </a:lnTo>
                    <a:lnTo>
                      <a:pt x="369" y="789"/>
                    </a:lnTo>
                    <a:lnTo>
                      <a:pt x="368" y="788"/>
                    </a:lnTo>
                    <a:lnTo>
                      <a:pt x="367" y="788"/>
                    </a:lnTo>
                    <a:lnTo>
                      <a:pt x="367" y="789"/>
                    </a:lnTo>
                    <a:lnTo>
                      <a:pt x="368" y="791"/>
                    </a:lnTo>
                    <a:lnTo>
                      <a:pt x="368" y="792"/>
                    </a:lnTo>
                    <a:lnTo>
                      <a:pt x="366" y="792"/>
                    </a:lnTo>
                    <a:lnTo>
                      <a:pt x="365" y="791"/>
                    </a:lnTo>
                    <a:lnTo>
                      <a:pt x="365" y="791"/>
                    </a:lnTo>
                    <a:lnTo>
                      <a:pt x="365" y="793"/>
                    </a:lnTo>
                    <a:lnTo>
                      <a:pt x="366" y="794"/>
                    </a:lnTo>
                    <a:lnTo>
                      <a:pt x="366" y="798"/>
                    </a:lnTo>
                    <a:lnTo>
                      <a:pt x="368" y="799"/>
                    </a:lnTo>
                    <a:lnTo>
                      <a:pt x="368" y="801"/>
                    </a:lnTo>
                    <a:lnTo>
                      <a:pt x="370" y="802"/>
                    </a:lnTo>
                    <a:lnTo>
                      <a:pt x="370" y="804"/>
                    </a:lnTo>
                    <a:lnTo>
                      <a:pt x="371" y="805"/>
                    </a:lnTo>
                    <a:lnTo>
                      <a:pt x="371" y="807"/>
                    </a:lnTo>
                    <a:lnTo>
                      <a:pt x="370" y="808"/>
                    </a:lnTo>
                    <a:lnTo>
                      <a:pt x="370" y="808"/>
                    </a:lnTo>
                    <a:lnTo>
                      <a:pt x="367" y="808"/>
                    </a:lnTo>
                    <a:lnTo>
                      <a:pt x="366" y="809"/>
                    </a:lnTo>
                    <a:lnTo>
                      <a:pt x="366" y="809"/>
                    </a:lnTo>
                    <a:lnTo>
                      <a:pt x="366" y="808"/>
                    </a:lnTo>
                    <a:lnTo>
                      <a:pt x="364" y="808"/>
                    </a:lnTo>
                    <a:lnTo>
                      <a:pt x="362" y="807"/>
                    </a:lnTo>
                    <a:lnTo>
                      <a:pt x="361" y="808"/>
                    </a:lnTo>
                    <a:lnTo>
                      <a:pt x="360" y="808"/>
                    </a:lnTo>
                    <a:lnTo>
                      <a:pt x="359" y="807"/>
                    </a:lnTo>
                    <a:lnTo>
                      <a:pt x="359" y="806"/>
                    </a:lnTo>
                    <a:lnTo>
                      <a:pt x="358" y="805"/>
                    </a:lnTo>
                    <a:lnTo>
                      <a:pt x="358" y="804"/>
                    </a:lnTo>
                    <a:lnTo>
                      <a:pt x="355" y="802"/>
                    </a:lnTo>
                    <a:lnTo>
                      <a:pt x="352" y="801"/>
                    </a:lnTo>
                    <a:lnTo>
                      <a:pt x="351" y="802"/>
                    </a:lnTo>
                    <a:lnTo>
                      <a:pt x="354" y="803"/>
                    </a:lnTo>
                    <a:lnTo>
                      <a:pt x="355" y="806"/>
                    </a:lnTo>
                    <a:lnTo>
                      <a:pt x="354" y="807"/>
                    </a:lnTo>
                    <a:lnTo>
                      <a:pt x="354" y="806"/>
                    </a:lnTo>
                    <a:lnTo>
                      <a:pt x="350" y="806"/>
                    </a:lnTo>
                    <a:lnTo>
                      <a:pt x="349" y="804"/>
                    </a:lnTo>
                    <a:lnTo>
                      <a:pt x="348" y="804"/>
                    </a:lnTo>
                    <a:lnTo>
                      <a:pt x="348" y="806"/>
                    </a:lnTo>
                    <a:lnTo>
                      <a:pt x="349" y="807"/>
                    </a:lnTo>
                    <a:lnTo>
                      <a:pt x="350" y="807"/>
                    </a:lnTo>
                    <a:lnTo>
                      <a:pt x="354" y="808"/>
                    </a:lnTo>
                    <a:lnTo>
                      <a:pt x="354" y="809"/>
                    </a:lnTo>
                    <a:lnTo>
                      <a:pt x="356" y="809"/>
                    </a:lnTo>
                    <a:lnTo>
                      <a:pt x="356" y="810"/>
                    </a:lnTo>
                    <a:lnTo>
                      <a:pt x="354" y="810"/>
                    </a:lnTo>
                    <a:lnTo>
                      <a:pt x="354" y="811"/>
                    </a:lnTo>
                    <a:lnTo>
                      <a:pt x="355" y="811"/>
                    </a:lnTo>
                    <a:lnTo>
                      <a:pt x="355" y="813"/>
                    </a:lnTo>
                    <a:lnTo>
                      <a:pt x="358" y="812"/>
                    </a:lnTo>
                    <a:lnTo>
                      <a:pt x="358" y="813"/>
                    </a:lnTo>
                    <a:lnTo>
                      <a:pt x="359" y="816"/>
                    </a:lnTo>
                    <a:lnTo>
                      <a:pt x="356" y="816"/>
                    </a:lnTo>
                    <a:lnTo>
                      <a:pt x="356" y="817"/>
                    </a:lnTo>
                    <a:lnTo>
                      <a:pt x="354" y="818"/>
                    </a:lnTo>
                    <a:lnTo>
                      <a:pt x="353" y="819"/>
                    </a:lnTo>
                    <a:lnTo>
                      <a:pt x="351" y="819"/>
                    </a:lnTo>
                    <a:lnTo>
                      <a:pt x="350" y="819"/>
                    </a:lnTo>
                    <a:lnTo>
                      <a:pt x="348" y="819"/>
                    </a:lnTo>
                    <a:lnTo>
                      <a:pt x="346" y="821"/>
                    </a:lnTo>
                    <a:lnTo>
                      <a:pt x="343" y="821"/>
                    </a:lnTo>
                    <a:lnTo>
                      <a:pt x="343" y="821"/>
                    </a:lnTo>
                    <a:lnTo>
                      <a:pt x="342" y="823"/>
                    </a:lnTo>
                    <a:lnTo>
                      <a:pt x="340" y="823"/>
                    </a:lnTo>
                    <a:lnTo>
                      <a:pt x="340" y="823"/>
                    </a:lnTo>
                    <a:lnTo>
                      <a:pt x="339" y="823"/>
                    </a:lnTo>
                    <a:lnTo>
                      <a:pt x="340" y="827"/>
                    </a:lnTo>
                    <a:lnTo>
                      <a:pt x="340" y="828"/>
                    </a:lnTo>
                    <a:lnTo>
                      <a:pt x="340" y="829"/>
                    </a:lnTo>
                    <a:lnTo>
                      <a:pt x="339" y="829"/>
                    </a:lnTo>
                    <a:lnTo>
                      <a:pt x="340" y="832"/>
                    </a:lnTo>
                    <a:lnTo>
                      <a:pt x="339" y="834"/>
                    </a:lnTo>
                    <a:lnTo>
                      <a:pt x="338" y="834"/>
                    </a:lnTo>
                    <a:lnTo>
                      <a:pt x="338" y="835"/>
                    </a:lnTo>
                    <a:lnTo>
                      <a:pt x="339" y="835"/>
                    </a:lnTo>
                    <a:lnTo>
                      <a:pt x="339" y="835"/>
                    </a:lnTo>
                    <a:lnTo>
                      <a:pt x="338" y="836"/>
                    </a:lnTo>
                    <a:lnTo>
                      <a:pt x="337" y="837"/>
                    </a:lnTo>
                    <a:lnTo>
                      <a:pt x="336" y="836"/>
                    </a:lnTo>
                    <a:lnTo>
                      <a:pt x="334" y="836"/>
                    </a:lnTo>
                    <a:lnTo>
                      <a:pt x="333" y="836"/>
                    </a:lnTo>
                    <a:lnTo>
                      <a:pt x="333" y="840"/>
                    </a:lnTo>
                    <a:lnTo>
                      <a:pt x="332" y="841"/>
                    </a:lnTo>
                    <a:lnTo>
                      <a:pt x="330" y="840"/>
                    </a:lnTo>
                    <a:lnTo>
                      <a:pt x="330" y="839"/>
                    </a:lnTo>
                    <a:lnTo>
                      <a:pt x="331" y="838"/>
                    </a:lnTo>
                    <a:lnTo>
                      <a:pt x="331" y="838"/>
                    </a:lnTo>
                    <a:lnTo>
                      <a:pt x="329" y="838"/>
                    </a:lnTo>
                    <a:lnTo>
                      <a:pt x="330" y="838"/>
                    </a:lnTo>
                    <a:lnTo>
                      <a:pt x="329" y="839"/>
                    </a:lnTo>
                    <a:lnTo>
                      <a:pt x="329" y="840"/>
                    </a:lnTo>
                    <a:lnTo>
                      <a:pt x="328" y="838"/>
                    </a:lnTo>
                    <a:lnTo>
                      <a:pt x="327" y="836"/>
                    </a:lnTo>
                    <a:lnTo>
                      <a:pt x="327" y="834"/>
                    </a:lnTo>
                    <a:lnTo>
                      <a:pt x="322" y="833"/>
                    </a:lnTo>
                    <a:lnTo>
                      <a:pt x="324" y="836"/>
                    </a:lnTo>
                    <a:lnTo>
                      <a:pt x="324" y="839"/>
                    </a:lnTo>
                    <a:lnTo>
                      <a:pt x="327" y="840"/>
                    </a:lnTo>
                    <a:lnTo>
                      <a:pt x="327" y="842"/>
                    </a:lnTo>
                    <a:lnTo>
                      <a:pt x="328" y="844"/>
                    </a:lnTo>
                    <a:lnTo>
                      <a:pt x="327" y="846"/>
                    </a:lnTo>
                    <a:lnTo>
                      <a:pt x="323" y="845"/>
                    </a:lnTo>
                    <a:lnTo>
                      <a:pt x="322" y="843"/>
                    </a:lnTo>
                    <a:lnTo>
                      <a:pt x="322" y="841"/>
                    </a:lnTo>
                    <a:lnTo>
                      <a:pt x="321" y="840"/>
                    </a:lnTo>
                    <a:lnTo>
                      <a:pt x="322" y="840"/>
                    </a:lnTo>
                    <a:lnTo>
                      <a:pt x="319" y="839"/>
                    </a:lnTo>
                    <a:lnTo>
                      <a:pt x="319" y="836"/>
                    </a:lnTo>
                    <a:lnTo>
                      <a:pt x="317" y="834"/>
                    </a:lnTo>
                    <a:lnTo>
                      <a:pt x="317" y="834"/>
                    </a:lnTo>
                    <a:lnTo>
                      <a:pt x="314" y="831"/>
                    </a:lnTo>
                    <a:lnTo>
                      <a:pt x="312" y="828"/>
                    </a:lnTo>
                    <a:lnTo>
                      <a:pt x="312" y="827"/>
                    </a:lnTo>
                    <a:lnTo>
                      <a:pt x="311" y="827"/>
                    </a:lnTo>
                    <a:lnTo>
                      <a:pt x="311" y="825"/>
                    </a:lnTo>
                    <a:lnTo>
                      <a:pt x="309" y="824"/>
                    </a:lnTo>
                    <a:lnTo>
                      <a:pt x="309" y="826"/>
                    </a:lnTo>
                    <a:lnTo>
                      <a:pt x="306" y="825"/>
                    </a:lnTo>
                    <a:lnTo>
                      <a:pt x="304" y="823"/>
                    </a:lnTo>
                    <a:lnTo>
                      <a:pt x="302" y="823"/>
                    </a:lnTo>
                    <a:lnTo>
                      <a:pt x="302" y="822"/>
                    </a:lnTo>
                    <a:lnTo>
                      <a:pt x="303" y="820"/>
                    </a:lnTo>
                    <a:lnTo>
                      <a:pt x="302" y="819"/>
                    </a:lnTo>
                    <a:lnTo>
                      <a:pt x="302" y="818"/>
                    </a:lnTo>
                    <a:lnTo>
                      <a:pt x="300" y="818"/>
                    </a:lnTo>
                    <a:lnTo>
                      <a:pt x="300" y="815"/>
                    </a:lnTo>
                    <a:lnTo>
                      <a:pt x="301" y="815"/>
                    </a:lnTo>
                    <a:lnTo>
                      <a:pt x="301" y="814"/>
                    </a:lnTo>
                    <a:lnTo>
                      <a:pt x="301" y="814"/>
                    </a:lnTo>
                    <a:lnTo>
                      <a:pt x="301" y="814"/>
                    </a:lnTo>
                    <a:lnTo>
                      <a:pt x="300" y="813"/>
                    </a:lnTo>
                    <a:lnTo>
                      <a:pt x="299" y="813"/>
                    </a:lnTo>
                    <a:lnTo>
                      <a:pt x="299" y="812"/>
                    </a:lnTo>
                    <a:lnTo>
                      <a:pt x="297" y="812"/>
                    </a:lnTo>
                    <a:lnTo>
                      <a:pt x="296" y="810"/>
                    </a:lnTo>
                    <a:lnTo>
                      <a:pt x="295" y="810"/>
                    </a:lnTo>
                    <a:lnTo>
                      <a:pt x="295" y="809"/>
                    </a:lnTo>
                    <a:lnTo>
                      <a:pt x="290" y="806"/>
                    </a:lnTo>
                    <a:lnTo>
                      <a:pt x="290" y="806"/>
                    </a:lnTo>
                    <a:lnTo>
                      <a:pt x="289" y="805"/>
                    </a:lnTo>
                    <a:lnTo>
                      <a:pt x="288" y="803"/>
                    </a:lnTo>
                    <a:lnTo>
                      <a:pt x="286" y="803"/>
                    </a:lnTo>
                    <a:lnTo>
                      <a:pt x="286" y="802"/>
                    </a:lnTo>
                    <a:lnTo>
                      <a:pt x="285" y="802"/>
                    </a:lnTo>
                    <a:lnTo>
                      <a:pt x="284" y="801"/>
                    </a:lnTo>
                    <a:lnTo>
                      <a:pt x="283" y="799"/>
                    </a:lnTo>
                    <a:lnTo>
                      <a:pt x="281" y="798"/>
                    </a:lnTo>
                    <a:lnTo>
                      <a:pt x="280" y="795"/>
                    </a:lnTo>
                    <a:lnTo>
                      <a:pt x="279" y="794"/>
                    </a:lnTo>
                    <a:lnTo>
                      <a:pt x="276" y="790"/>
                    </a:lnTo>
                    <a:lnTo>
                      <a:pt x="276" y="787"/>
                    </a:lnTo>
                    <a:lnTo>
                      <a:pt x="276" y="786"/>
                    </a:lnTo>
                    <a:lnTo>
                      <a:pt x="276" y="785"/>
                    </a:lnTo>
                    <a:lnTo>
                      <a:pt x="276" y="784"/>
                    </a:lnTo>
                    <a:lnTo>
                      <a:pt x="273" y="785"/>
                    </a:lnTo>
                    <a:lnTo>
                      <a:pt x="272" y="783"/>
                    </a:lnTo>
                    <a:lnTo>
                      <a:pt x="272" y="779"/>
                    </a:lnTo>
                    <a:lnTo>
                      <a:pt x="271" y="778"/>
                    </a:lnTo>
                    <a:lnTo>
                      <a:pt x="268" y="778"/>
                    </a:lnTo>
                    <a:lnTo>
                      <a:pt x="268" y="779"/>
                    </a:lnTo>
                    <a:lnTo>
                      <a:pt x="266" y="777"/>
                    </a:lnTo>
                    <a:lnTo>
                      <a:pt x="264" y="778"/>
                    </a:lnTo>
                    <a:lnTo>
                      <a:pt x="264" y="779"/>
                    </a:lnTo>
                    <a:lnTo>
                      <a:pt x="263" y="778"/>
                    </a:lnTo>
                    <a:lnTo>
                      <a:pt x="261" y="776"/>
                    </a:lnTo>
                    <a:lnTo>
                      <a:pt x="257" y="774"/>
                    </a:lnTo>
                    <a:lnTo>
                      <a:pt x="255" y="772"/>
                    </a:lnTo>
                    <a:lnTo>
                      <a:pt x="255" y="771"/>
                    </a:lnTo>
                    <a:lnTo>
                      <a:pt x="253" y="768"/>
                    </a:lnTo>
                    <a:lnTo>
                      <a:pt x="252" y="765"/>
                    </a:lnTo>
                    <a:lnTo>
                      <a:pt x="251" y="765"/>
                    </a:lnTo>
                    <a:lnTo>
                      <a:pt x="251" y="764"/>
                    </a:lnTo>
                    <a:lnTo>
                      <a:pt x="252" y="762"/>
                    </a:lnTo>
                    <a:lnTo>
                      <a:pt x="252" y="759"/>
                    </a:lnTo>
                    <a:lnTo>
                      <a:pt x="251" y="757"/>
                    </a:lnTo>
                    <a:lnTo>
                      <a:pt x="251" y="757"/>
                    </a:lnTo>
                    <a:lnTo>
                      <a:pt x="251" y="756"/>
                    </a:lnTo>
                    <a:lnTo>
                      <a:pt x="249" y="755"/>
                    </a:lnTo>
                    <a:lnTo>
                      <a:pt x="249" y="754"/>
                    </a:lnTo>
                    <a:lnTo>
                      <a:pt x="249" y="754"/>
                    </a:lnTo>
                    <a:lnTo>
                      <a:pt x="251" y="754"/>
                    </a:lnTo>
                    <a:lnTo>
                      <a:pt x="253" y="752"/>
                    </a:lnTo>
                    <a:lnTo>
                      <a:pt x="258" y="754"/>
                    </a:lnTo>
                    <a:lnTo>
                      <a:pt x="258" y="752"/>
                    </a:lnTo>
                    <a:lnTo>
                      <a:pt x="259" y="751"/>
                    </a:lnTo>
                    <a:lnTo>
                      <a:pt x="262" y="750"/>
                    </a:lnTo>
                    <a:lnTo>
                      <a:pt x="264" y="751"/>
                    </a:lnTo>
                    <a:lnTo>
                      <a:pt x="267" y="755"/>
                    </a:lnTo>
                    <a:lnTo>
                      <a:pt x="268" y="755"/>
                    </a:lnTo>
                    <a:lnTo>
                      <a:pt x="271" y="756"/>
                    </a:lnTo>
                    <a:lnTo>
                      <a:pt x="273" y="758"/>
                    </a:lnTo>
                    <a:lnTo>
                      <a:pt x="273" y="759"/>
                    </a:lnTo>
                    <a:lnTo>
                      <a:pt x="274" y="761"/>
                    </a:lnTo>
                    <a:lnTo>
                      <a:pt x="275" y="762"/>
                    </a:lnTo>
                    <a:lnTo>
                      <a:pt x="275" y="764"/>
                    </a:lnTo>
                    <a:lnTo>
                      <a:pt x="276" y="766"/>
                    </a:lnTo>
                    <a:lnTo>
                      <a:pt x="274" y="770"/>
                    </a:lnTo>
                    <a:lnTo>
                      <a:pt x="274" y="773"/>
                    </a:lnTo>
                    <a:lnTo>
                      <a:pt x="274" y="773"/>
                    </a:lnTo>
                    <a:lnTo>
                      <a:pt x="276" y="775"/>
                    </a:lnTo>
                    <a:lnTo>
                      <a:pt x="278" y="773"/>
                    </a:lnTo>
                    <a:lnTo>
                      <a:pt x="278" y="772"/>
                    </a:lnTo>
                    <a:lnTo>
                      <a:pt x="277" y="771"/>
                    </a:lnTo>
                    <a:lnTo>
                      <a:pt x="276" y="770"/>
                    </a:lnTo>
                    <a:lnTo>
                      <a:pt x="277" y="765"/>
                    </a:lnTo>
                    <a:lnTo>
                      <a:pt x="282" y="765"/>
                    </a:lnTo>
                    <a:lnTo>
                      <a:pt x="285" y="765"/>
                    </a:lnTo>
                    <a:lnTo>
                      <a:pt x="290" y="762"/>
                    </a:lnTo>
                    <a:lnTo>
                      <a:pt x="291" y="760"/>
                    </a:lnTo>
                    <a:lnTo>
                      <a:pt x="291" y="759"/>
                    </a:lnTo>
                    <a:lnTo>
                      <a:pt x="292" y="758"/>
                    </a:lnTo>
                    <a:lnTo>
                      <a:pt x="293" y="757"/>
                    </a:lnTo>
                    <a:lnTo>
                      <a:pt x="297" y="756"/>
                    </a:lnTo>
                    <a:lnTo>
                      <a:pt x="300" y="756"/>
                    </a:lnTo>
                    <a:lnTo>
                      <a:pt x="301" y="755"/>
                    </a:lnTo>
                    <a:lnTo>
                      <a:pt x="302" y="755"/>
                    </a:lnTo>
                    <a:lnTo>
                      <a:pt x="303" y="754"/>
                    </a:lnTo>
                    <a:lnTo>
                      <a:pt x="303" y="752"/>
                    </a:lnTo>
                    <a:lnTo>
                      <a:pt x="304" y="751"/>
                    </a:lnTo>
                    <a:lnTo>
                      <a:pt x="305" y="750"/>
                    </a:lnTo>
                    <a:lnTo>
                      <a:pt x="304" y="749"/>
                    </a:lnTo>
                    <a:lnTo>
                      <a:pt x="307" y="747"/>
                    </a:lnTo>
                    <a:lnTo>
                      <a:pt x="309" y="746"/>
                    </a:lnTo>
                    <a:lnTo>
                      <a:pt x="309" y="744"/>
                    </a:lnTo>
                    <a:lnTo>
                      <a:pt x="309" y="744"/>
                    </a:lnTo>
                    <a:lnTo>
                      <a:pt x="309" y="741"/>
                    </a:lnTo>
                    <a:lnTo>
                      <a:pt x="310" y="741"/>
                    </a:lnTo>
                    <a:lnTo>
                      <a:pt x="310" y="739"/>
                    </a:lnTo>
                    <a:lnTo>
                      <a:pt x="311" y="738"/>
                    </a:lnTo>
                    <a:lnTo>
                      <a:pt x="311" y="735"/>
                    </a:lnTo>
                    <a:lnTo>
                      <a:pt x="313" y="735"/>
                    </a:lnTo>
                    <a:lnTo>
                      <a:pt x="316" y="734"/>
                    </a:lnTo>
                    <a:lnTo>
                      <a:pt x="316" y="733"/>
                    </a:lnTo>
                    <a:lnTo>
                      <a:pt x="313" y="731"/>
                    </a:lnTo>
                    <a:lnTo>
                      <a:pt x="313" y="729"/>
                    </a:lnTo>
                    <a:lnTo>
                      <a:pt x="314" y="728"/>
                    </a:lnTo>
                    <a:lnTo>
                      <a:pt x="315" y="727"/>
                    </a:lnTo>
                    <a:lnTo>
                      <a:pt x="316" y="727"/>
                    </a:lnTo>
                    <a:lnTo>
                      <a:pt x="319" y="727"/>
                    </a:lnTo>
                    <a:lnTo>
                      <a:pt x="319" y="730"/>
                    </a:lnTo>
                    <a:lnTo>
                      <a:pt x="319" y="733"/>
                    </a:lnTo>
                    <a:lnTo>
                      <a:pt x="320" y="732"/>
                    </a:lnTo>
                    <a:lnTo>
                      <a:pt x="321" y="731"/>
                    </a:lnTo>
                    <a:lnTo>
                      <a:pt x="323" y="731"/>
                    </a:lnTo>
                    <a:lnTo>
                      <a:pt x="326" y="729"/>
                    </a:lnTo>
                    <a:lnTo>
                      <a:pt x="328" y="729"/>
                    </a:lnTo>
                    <a:lnTo>
                      <a:pt x="329" y="727"/>
                    </a:lnTo>
                    <a:lnTo>
                      <a:pt x="331" y="728"/>
                    </a:lnTo>
                    <a:lnTo>
                      <a:pt x="332" y="727"/>
                    </a:lnTo>
                    <a:lnTo>
                      <a:pt x="333" y="726"/>
                    </a:lnTo>
                    <a:lnTo>
                      <a:pt x="333" y="724"/>
                    </a:lnTo>
                    <a:lnTo>
                      <a:pt x="333" y="723"/>
                    </a:lnTo>
                    <a:lnTo>
                      <a:pt x="334" y="723"/>
                    </a:lnTo>
                    <a:lnTo>
                      <a:pt x="334" y="727"/>
                    </a:lnTo>
                    <a:lnTo>
                      <a:pt x="336" y="727"/>
                    </a:lnTo>
                    <a:lnTo>
                      <a:pt x="337" y="728"/>
                    </a:lnTo>
                    <a:lnTo>
                      <a:pt x="336" y="729"/>
                    </a:lnTo>
                    <a:lnTo>
                      <a:pt x="337" y="729"/>
                    </a:lnTo>
                    <a:lnTo>
                      <a:pt x="336" y="729"/>
                    </a:lnTo>
                    <a:lnTo>
                      <a:pt x="337" y="729"/>
                    </a:lnTo>
                    <a:lnTo>
                      <a:pt x="338" y="729"/>
                    </a:lnTo>
                    <a:lnTo>
                      <a:pt x="339" y="729"/>
                    </a:lnTo>
                    <a:lnTo>
                      <a:pt x="339" y="728"/>
                    </a:lnTo>
                    <a:lnTo>
                      <a:pt x="340" y="727"/>
                    </a:lnTo>
                    <a:lnTo>
                      <a:pt x="339" y="726"/>
                    </a:lnTo>
                    <a:lnTo>
                      <a:pt x="340" y="725"/>
                    </a:lnTo>
                    <a:lnTo>
                      <a:pt x="342" y="726"/>
                    </a:lnTo>
                    <a:lnTo>
                      <a:pt x="343" y="728"/>
                    </a:lnTo>
                    <a:lnTo>
                      <a:pt x="344" y="728"/>
                    </a:lnTo>
                    <a:lnTo>
                      <a:pt x="345" y="729"/>
                    </a:lnTo>
                    <a:lnTo>
                      <a:pt x="346" y="729"/>
                    </a:lnTo>
                    <a:lnTo>
                      <a:pt x="349" y="730"/>
                    </a:lnTo>
                    <a:lnTo>
                      <a:pt x="350" y="730"/>
                    </a:lnTo>
                    <a:lnTo>
                      <a:pt x="352" y="727"/>
                    </a:lnTo>
                    <a:lnTo>
                      <a:pt x="353" y="728"/>
                    </a:lnTo>
                    <a:lnTo>
                      <a:pt x="355" y="728"/>
                    </a:lnTo>
                    <a:lnTo>
                      <a:pt x="354" y="726"/>
                    </a:lnTo>
                    <a:lnTo>
                      <a:pt x="352" y="726"/>
                    </a:lnTo>
                    <a:lnTo>
                      <a:pt x="351" y="725"/>
                    </a:lnTo>
                    <a:lnTo>
                      <a:pt x="350" y="725"/>
                    </a:lnTo>
                    <a:lnTo>
                      <a:pt x="348" y="724"/>
                    </a:lnTo>
                    <a:lnTo>
                      <a:pt x="348" y="723"/>
                    </a:lnTo>
                    <a:lnTo>
                      <a:pt x="346" y="723"/>
                    </a:lnTo>
                    <a:lnTo>
                      <a:pt x="343" y="720"/>
                    </a:lnTo>
                    <a:lnTo>
                      <a:pt x="342" y="720"/>
                    </a:lnTo>
                    <a:lnTo>
                      <a:pt x="341" y="719"/>
                    </a:lnTo>
                    <a:lnTo>
                      <a:pt x="340" y="719"/>
                    </a:lnTo>
                    <a:lnTo>
                      <a:pt x="340" y="718"/>
                    </a:lnTo>
                    <a:lnTo>
                      <a:pt x="339" y="718"/>
                    </a:lnTo>
                    <a:lnTo>
                      <a:pt x="338" y="718"/>
                    </a:lnTo>
                    <a:lnTo>
                      <a:pt x="337" y="717"/>
                    </a:lnTo>
                    <a:lnTo>
                      <a:pt x="336" y="717"/>
                    </a:lnTo>
                    <a:lnTo>
                      <a:pt x="335" y="715"/>
                    </a:lnTo>
                    <a:lnTo>
                      <a:pt x="334" y="715"/>
                    </a:lnTo>
                    <a:lnTo>
                      <a:pt x="332" y="713"/>
                    </a:lnTo>
                    <a:lnTo>
                      <a:pt x="329" y="713"/>
                    </a:lnTo>
                    <a:lnTo>
                      <a:pt x="329" y="710"/>
                    </a:lnTo>
                    <a:lnTo>
                      <a:pt x="330" y="709"/>
                    </a:lnTo>
                    <a:lnTo>
                      <a:pt x="334" y="707"/>
                    </a:lnTo>
                    <a:lnTo>
                      <a:pt x="334" y="702"/>
                    </a:lnTo>
                    <a:lnTo>
                      <a:pt x="334" y="702"/>
                    </a:lnTo>
                    <a:lnTo>
                      <a:pt x="334" y="700"/>
                    </a:lnTo>
                    <a:lnTo>
                      <a:pt x="334" y="700"/>
                    </a:lnTo>
                    <a:lnTo>
                      <a:pt x="334" y="699"/>
                    </a:lnTo>
                    <a:lnTo>
                      <a:pt x="335" y="698"/>
                    </a:lnTo>
                    <a:lnTo>
                      <a:pt x="335" y="698"/>
                    </a:lnTo>
                    <a:lnTo>
                      <a:pt x="339" y="699"/>
                    </a:lnTo>
                    <a:lnTo>
                      <a:pt x="343" y="697"/>
                    </a:lnTo>
                    <a:lnTo>
                      <a:pt x="343" y="697"/>
                    </a:lnTo>
                    <a:lnTo>
                      <a:pt x="346" y="693"/>
                    </a:lnTo>
                    <a:lnTo>
                      <a:pt x="348" y="693"/>
                    </a:lnTo>
                    <a:lnTo>
                      <a:pt x="350" y="692"/>
                    </a:lnTo>
                    <a:lnTo>
                      <a:pt x="351" y="693"/>
                    </a:lnTo>
                    <a:lnTo>
                      <a:pt x="352" y="693"/>
                    </a:lnTo>
                    <a:lnTo>
                      <a:pt x="354" y="693"/>
                    </a:lnTo>
                    <a:lnTo>
                      <a:pt x="357" y="694"/>
                    </a:lnTo>
                    <a:lnTo>
                      <a:pt x="358" y="696"/>
                    </a:lnTo>
                    <a:lnTo>
                      <a:pt x="360" y="695"/>
                    </a:lnTo>
                    <a:lnTo>
                      <a:pt x="361" y="696"/>
                    </a:lnTo>
                    <a:lnTo>
                      <a:pt x="362" y="696"/>
                    </a:lnTo>
                    <a:lnTo>
                      <a:pt x="362" y="696"/>
                    </a:lnTo>
                    <a:lnTo>
                      <a:pt x="365" y="696"/>
                    </a:lnTo>
                    <a:lnTo>
                      <a:pt x="365" y="696"/>
                    </a:lnTo>
                    <a:lnTo>
                      <a:pt x="366" y="696"/>
                    </a:lnTo>
                    <a:lnTo>
                      <a:pt x="367" y="698"/>
                    </a:lnTo>
                    <a:lnTo>
                      <a:pt x="368" y="698"/>
                    </a:lnTo>
                    <a:lnTo>
                      <a:pt x="369" y="700"/>
                    </a:lnTo>
                    <a:lnTo>
                      <a:pt x="369" y="701"/>
                    </a:lnTo>
                    <a:lnTo>
                      <a:pt x="372" y="701"/>
                    </a:lnTo>
                    <a:lnTo>
                      <a:pt x="373" y="699"/>
                    </a:lnTo>
                    <a:lnTo>
                      <a:pt x="374" y="699"/>
                    </a:lnTo>
                    <a:lnTo>
                      <a:pt x="380" y="702"/>
                    </a:lnTo>
                    <a:lnTo>
                      <a:pt x="381" y="702"/>
                    </a:lnTo>
                    <a:lnTo>
                      <a:pt x="381" y="699"/>
                    </a:lnTo>
                    <a:lnTo>
                      <a:pt x="380" y="699"/>
                    </a:lnTo>
                    <a:lnTo>
                      <a:pt x="380" y="698"/>
                    </a:lnTo>
                    <a:lnTo>
                      <a:pt x="383" y="697"/>
                    </a:lnTo>
                    <a:lnTo>
                      <a:pt x="387" y="698"/>
                    </a:lnTo>
                    <a:lnTo>
                      <a:pt x="394" y="700"/>
                    </a:lnTo>
                    <a:lnTo>
                      <a:pt x="395" y="701"/>
                    </a:lnTo>
                    <a:lnTo>
                      <a:pt x="396" y="701"/>
                    </a:lnTo>
                    <a:lnTo>
                      <a:pt x="397" y="700"/>
                    </a:lnTo>
                    <a:lnTo>
                      <a:pt x="396" y="699"/>
                    </a:lnTo>
                    <a:lnTo>
                      <a:pt x="395" y="699"/>
                    </a:lnTo>
                    <a:lnTo>
                      <a:pt x="395" y="698"/>
                    </a:lnTo>
                    <a:lnTo>
                      <a:pt x="393" y="698"/>
                    </a:lnTo>
                    <a:lnTo>
                      <a:pt x="388" y="696"/>
                    </a:lnTo>
                    <a:lnTo>
                      <a:pt x="387" y="694"/>
                    </a:lnTo>
                    <a:lnTo>
                      <a:pt x="384" y="693"/>
                    </a:lnTo>
                    <a:lnTo>
                      <a:pt x="383" y="692"/>
                    </a:lnTo>
                    <a:lnTo>
                      <a:pt x="382" y="690"/>
                    </a:lnTo>
                    <a:lnTo>
                      <a:pt x="380" y="689"/>
                    </a:lnTo>
                    <a:lnTo>
                      <a:pt x="379" y="688"/>
                    </a:lnTo>
                    <a:lnTo>
                      <a:pt x="377" y="688"/>
                    </a:lnTo>
                    <a:lnTo>
                      <a:pt x="377" y="687"/>
                    </a:lnTo>
                    <a:lnTo>
                      <a:pt x="377" y="685"/>
                    </a:lnTo>
                    <a:lnTo>
                      <a:pt x="376" y="684"/>
                    </a:lnTo>
                    <a:lnTo>
                      <a:pt x="375" y="684"/>
                    </a:lnTo>
                    <a:lnTo>
                      <a:pt x="375" y="682"/>
                    </a:lnTo>
                    <a:lnTo>
                      <a:pt x="374" y="682"/>
                    </a:lnTo>
                    <a:lnTo>
                      <a:pt x="373" y="680"/>
                    </a:lnTo>
                    <a:lnTo>
                      <a:pt x="375" y="680"/>
                    </a:lnTo>
                    <a:lnTo>
                      <a:pt x="375" y="681"/>
                    </a:lnTo>
                    <a:lnTo>
                      <a:pt x="375" y="680"/>
                    </a:lnTo>
                    <a:lnTo>
                      <a:pt x="376" y="679"/>
                    </a:lnTo>
                    <a:lnTo>
                      <a:pt x="379" y="679"/>
                    </a:lnTo>
                    <a:lnTo>
                      <a:pt x="380" y="681"/>
                    </a:lnTo>
                    <a:lnTo>
                      <a:pt x="381" y="681"/>
                    </a:lnTo>
                    <a:lnTo>
                      <a:pt x="382" y="679"/>
                    </a:lnTo>
                    <a:lnTo>
                      <a:pt x="386" y="678"/>
                    </a:lnTo>
                    <a:lnTo>
                      <a:pt x="386" y="677"/>
                    </a:lnTo>
                    <a:lnTo>
                      <a:pt x="384" y="677"/>
                    </a:lnTo>
                    <a:lnTo>
                      <a:pt x="382" y="676"/>
                    </a:lnTo>
                    <a:lnTo>
                      <a:pt x="382" y="674"/>
                    </a:lnTo>
                    <a:lnTo>
                      <a:pt x="381" y="674"/>
                    </a:lnTo>
                    <a:lnTo>
                      <a:pt x="379" y="677"/>
                    </a:lnTo>
                    <a:lnTo>
                      <a:pt x="376" y="677"/>
                    </a:lnTo>
                    <a:lnTo>
                      <a:pt x="375" y="676"/>
                    </a:lnTo>
                    <a:lnTo>
                      <a:pt x="375" y="676"/>
                    </a:lnTo>
                    <a:lnTo>
                      <a:pt x="375" y="676"/>
                    </a:lnTo>
                    <a:lnTo>
                      <a:pt x="372" y="674"/>
                    </a:lnTo>
                    <a:lnTo>
                      <a:pt x="371" y="674"/>
                    </a:lnTo>
                    <a:lnTo>
                      <a:pt x="370" y="676"/>
                    </a:lnTo>
                    <a:lnTo>
                      <a:pt x="370" y="677"/>
                    </a:lnTo>
                    <a:lnTo>
                      <a:pt x="367" y="677"/>
                    </a:lnTo>
                    <a:lnTo>
                      <a:pt x="367" y="676"/>
                    </a:lnTo>
                    <a:lnTo>
                      <a:pt x="366" y="676"/>
                    </a:lnTo>
                    <a:lnTo>
                      <a:pt x="365" y="675"/>
                    </a:lnTo>
                    <a:lnTo>
                      <a:pt x="366" y="672"/>
                    </a:lnTo>
                    <a:lnTo>
                      <a:pt x="364" y="673"/>
                    </a:lnTo>
                    <a:lnTo>
                      <a:pt x="361" y="673"/>
                    </a:lnTo>
                    <a:lnTo>
                      <a:pt x="360" y="672"/>
                    </a:lnTo>
                    <a:lnTo>
                      <a:pt x="356" y="672"/>
                    </a:lnTo>
                    <a:lnTo>
                      <a:pt x="353" y="672"/>
                    </a:lnTo>
                    <a:lnTo>
                      <a:pt x="351" y="671"/>
                    </a:lnTo>
                    <a:lnTo>
                      <a:pt x="351" y="667"/>
                    </a:lnTo>
                    <a:lnTo>
                      <a:pt x="354" y="664"/>
                    </a:lnTo>
                    <a:lnTo>
                      <a:pt x="356" y="663"/>
                    </a:lnTo>
                    <a:lnTo>
                      <a:pt x="357" y="661"/>
                    </a:lnTo>
                    <a:lnTo>
                      <a:pt x="356" y="660"/>
                    </a:lnTo>
                    <a:lnTo>
                      <a:pt x="356" y="660"/>
                    </a:lnTo>
                    <a:lnTo>
                      <a:pt x="355" y="662"/>
                    </a:lnTo>
                    <a:lnTo>
                      <a:pt x="352" y="665"/>
                    </a:lnTo>
                    <a:lnTo>
                      <a:pt x="349" y="668"/>
                    </a:lnTo>
                    <a:lnTo>
                      <a:pt x="349" y="668"/>
                    </a:lnTo>
                    <a:lnTo>
                      <a:pt x="348" y="668"/>
                    </a:lnTo>
                    <a:lnTo>
                      <a:pt x="346" y="667"/>
                    </a:lnTo>
                    <a:lnTo>
                      <a:pt x="345" y="666"/>
                    </a:lnTo>
                    <a:lnTo>
                      <a:pt x="345" y="665"/>
                    </a:lnTo>
                    <a:lnTo>
                      <a:pt x="345" y="664"/>
                    </a:lnTo>
                    <a:lnTo>
                      <a:pt x="341" y="664"/>
                    </a:lnTo>
                    <a:lnTo>
                      <a:pt x="341" y="663"/>
                    </a:lnTo>
                    <a:lnTo>
                      <a:pt x="338" y="662"/>
                    </a:lnTo>
                    <a:lnTo>
                      <a:pt x="337" y="660"/>
                    </a:lnTo>
                    <a:lnTo>
                      <a:pt x="337" y="660"/>
                    </a:lnTo>
                    <a:lnTo>
                      <a:pt x="334" y="661"/>
                    </a:lnTo>
                    <a:lnTo>
                      <a:pt x="332" y="661"/>
                    </a:lnTo>
                    <a:lnTo>
                      <a:pt x="330" y="661"/>
                    </a:lnTo>
                    <a:lnTo>
                      <a:pt x="332" y="660"/>
                    </a:lnTo>
                    <a:lnTo>
                      <a:pt x="330" y="659"/>
                    </a:lnTo>
                    <a:lnTo>
                      <a:pt x="330" y="658"/>
                    </a:lnTo>
                    <a:lnTo>
                      <a:pt x="329" y="658"/>
                    </a:lnTo>
                    <a:lnTo>
                      <a:pt x="329" y="660"/>
                    </a:lnTo>
                    <a:lnTo>
                      <a:pt x="325" y="660"/>
                    </a:lnTo>
                    <a:lnTo>
                      <a:pt x="324" y="659"/>
                    </a:lnTo>
                    <a:lnTo>
                      <a:pt x="325" y="657"/>
                    </a:lnTo>
                    <a:lnTo>
                      <a:pt x="324" y="657"/>
                    </a:lnTo>
                    <a:lnTo>
                      <a:pt x="323" y="656"/>
                    </a:lnTo>
                    <a:lnTo>
                      <a:pt x="322" y="656"/>
                    </a:lnTo>
                    <a:lnTo>
                      <a:pt x="318" y="655"/>
                    </a:lnTo>
                    <a:lnTo>
                      <a:pt x="316" y="654"/>
                    </a:lnTo>
                    <a:lnTo>
                      <a:pt x="316" y="652"/>
                    </a:lnTo>
                    <a:lnTo>
                      <a:pt x="314" y="651"/>
                    </a:lnTo>
                    <a:lnTo>
                      <a:pt x="313" y="649"/>
                    </a:lnTo>
                    <a:lnTo>
                      <a:pt x="313" y="649"/>
                    </a:lnTo>
                    <a:lnTo>
                      <a:pt x="312" y="649"/>
                    </a:lnTo>
                    <a:lnTo>
                      <a:pt x="311" y="647"/>
                    </a:lnTo>
                    <a:lnTo>
                      <a:pt x="310" y="647"/>
                    </a:lnTo>
                    <a:lnTo>
                      <a:pt x="310" y="649"/>
                    </a:lnTo>
                    <a:lnTo>
                      <a:pt x="311" y="649"/>
                    </a:lnTo>
                    <a:lnTo>
                      <a:pt x="312" y="650"/>
                    </a:lnTo>
                    <a:lnTo>
                      <a:pt x="312" y="651"/>
                    </a:lnTo>
                    <a:lnTo>
                      <a:pt x="313" y="651"/>
                    </a:lnTo>
                    <a:lnTo>
                      <a:pt x="313" y="653"/>
                    </a:lnTo>
                    <a:lnTo>
                      <a:pt x="313" y="653"/>
                    </a:lnTo>
                    <a:lnTo>
                      <a:pt x="313" y="654"/>
                    </a:lnTo>
                    <a:lnTo>
                      <a:pt x="313" y="654"/>
                    </a:lnTo>
                    <a:lnTo>
                      <a:pt x="314" y="656"/>
                    </a:lnTo>
                    <a:lnTo>
                      <a:pt x="311" y="657"/>
                    </a:lnTo>
                    <a:lnTo>
                      <a:pt x="310" y="658"/>
                    </a:lnTo>
                    <a:lnTo>
                      <a:pt x="309" y="658"/>
                    </a:lnTo>
                    <a:lnTo>
                      <a:pt x="309" y="656"/>
                    </a:lnTo>
                    <a:lnTo>
                      <a:pt x="307" y="657"/>
                    </a:lnTo>
                    <a:lnTo>
                      <a:pt x="307" y="656"/>
                    </a:lnTo>
                    <a:lnTo>
                      <a:pt x="306" y="656"/>
                    </a:lnTo>
                    <a:lnTo>
                      <a:pt x="306" y="655"/>
                    </a:lnTo>
                    <a:lnTo>
                      <a:pt x="305" y="655"/>
                    </a:lnTo>
                    <a:lnTo>
                      <a:pt x="303" y="658"/>
                    </a:lnTo>
                    <a:lnTo>
                      <a:pt x="301" y="658"/>
                    </a:lnTo>
                    <a:lnTo>
                      <a:pt x="299" y="656"/>
                    </a:lnTo>
                    <a:lnTo>
                      <a:pt x="296" y="656"/>
                    </a:lnTo>
                    <a:lnTo>
                      <a:pt x="296" y="656"/>
                    </a:lnTo>
                    <a:lnTo>
                      <a:pt x="292" y="655"/>
                    </a:lnTo>
                    <a:lnTo>
                      <a:pt x="291" y="653"/>
                    </a:lnTo>
                    <a:lnTo>
                      <a:pt x="291" y="652"/>
                    </a:lnTo>
                    <a:lnTo>
                      <a:pt x="291" y="652"/>
                    </a:lnTo>
                    <a:lnTo>
                      <a:pt x="290" y="653"/>
                    </a:lnTo>
                    <a:lnTo>
                      <a:pt x="288" y="652"/>
                    </a:lnTo>
                    <a:lnTo>
                      <a:pt x="287" y="651"/>
                    </a:lnTo>
                    <a:lnTo>
                      <a:pt x="285" y="651"/>
                    </a:lnTo>
                    <a:lnTo>
                      <a:pt x="285" y="650"/>
                    </a:lnTo>
                    <a:lnTo>
                      <a:pt x="285" y="648"/>
                    </a:lnTo>
                    <a:lnTo>
                      <a:pt x="284" y="648"/>
                    </a:lnTo>
                    <a:lnTo>
                      <a:pt x="284" y="647"/>
                    </a:lnTo>
                    <a:lnTo>
                      <a:pt x="285" y="645"/>
                    </a:lnTo>
                    <a:lnTo>
                      <a:pt x="285" y="644"/>
                    </a:lnTo>
                    <a:lnTo>
                      <a:pt x="284" y="644"/>
                    </a:lnTo>
                    <a:lnTo>
                      <a:pt x="281" y="644"/>
                    </a:lnTo>
                    <a:lnTo>
                      <a:pt x="281" y="645"/>
                    </a:lnTo>
                    <a:lnTo>
                      <a:pt x="282" y="645"/>
                    </a:lnTo>
                    <a:lnTo>
                      <a:pt x="281" y="646"/>
                    </a:lnTo>
                    <a:lnTo>
                      <a:pt x="278" y="647"/>
                    </a:lnTo>
                    <a:lnTo>
                      <a:pt x="277" y="647"/>
                    </a:lnTo>
                    <a:lnTo>
                      <a:pt x="273" y="646"/>
                    </a:lnTo>
                    <a:lnTo>
                      <a:pt x="273" y="645"/>
                    </a:lnTo>
                    <a:lnTo>
                      <a:pt x="273" y="644"/>
                    </a:lnTo>
                    <a:lnTo>
                      <a:pt x="273" y="643"/>
                    </a:lnTo>
                    <a:lnTo>
                      <a:pt x="273" y="642"/>
                    </a:lnTo>
                    <a:lnTo>
                      <a:pt x="272" y="642"/>
                    </a:lnTo>
                    <a:lnTo>
                      <a:pt x="272" y="639"/>
                    </a:lnTo>
                    <a:lnTo>
                      <a:pt x="272" y="636"/>
                    </a:lnTo>
                    <a:lnTo>
                      <a:pt x="273" y="635"/>
                    </a:lnTo>
                    <a:lnTo>
                      <a:pt x="273" y="634"/>
                    </a:lnTo>
                    <a:lnTo>
                      <a:pt x="271" y="630"/>
                    </a:lnTo>
                    <a:lnTo>
                      <a:pt x="270" y="630"/>
                    </a:lnTo>
                    <a:lnTo>
                      <a:pt x="271" y="629"/>
                    </a:lnTo>
                    <a:lnTo>
                      <a:pt x="272" y="629"/>
                    </a:lnTo>
                    <a:lnTo>
                      <a:pt x="272" y="629"/>
                    </a:lnTo>
                    <a:lnTo>
                      <a:pt x="271" y="626"/>
                    </a:lnTo>
                    <a:lnTo>
                      <a:pt x="271" y="625"/>
                    </a:lnTo>
                    <a:lnTo>
                      <a:pt x="269" y="624"/>
                    </a:lnTo>
                    <a:lnTo>
                      <a:pt x="269" y="623"/>
                    </a:lnTo>
                    <a:lnTo>
                      <a:pt x="268" y="621"/>
                    </a:lnTo>
                    <a:lnTo>
                      <a:pt x="267" y="621"/>
                    </a:lnTo>
                    <a:lnTo>
                      <a:pt x="266" y="623"/>
                    </a:lnTo>
                    <a:lnTo>
                      <a:pt x="265" y="624"/>
                    </a:lnTo>
                    <a:lnTo>
                      <a:pt x="265" y="625"/>
                    </a:lnTo>
                    <a:lnTo>
                      <a:pt x="265" y="626"/>
                    </a:lnTo>
                    <a:lnTo>
                      <a:pt x="265" y="627"/>
                    </a:lnTo>
                    <a:lnTo>
                      <a:pt x="265" y="628"/>
                    </a:lnTo>
                    <a:lnTo>
                      <a:pt x="264" y="628"/>
                    </a:lnTo>
                    <a:lnTo>
                      <a:pt x="264" y="629"/>
                    </a:lnTo>
                    <a:lnTo>
                      <a:pt x="263" y="630"/>
                    </a:lnTo>
                    <a:lnTo>
                      <a:pt x="261" y="630"/>
                    </a:lnTo>
                    <a:lnTo>
                      <a:pt x="261" y="630"/>
                    </a:lnTo>
                    <a:lnTo>
                      <a:pt x="259" y="630"/>
                    </a:lnTo>
                    <a:lnTo>
                      <a:pt x="259" y="628"/>
                    </a:lnTo>
                    <a:lnTo>
                      <a:pt x="257" y="627"/>
                    </a:lnTo>
                    <a:lnTo>
                      <a:pt x="257" y="625"/>
                    </a:lnTo>
                    <a:lnTo>
                      <a:pt x="260" y="624"/>
                    </a:lnTo>
                    <a:lnTo>
                      <a:pt x="260" y="623"/>
                    </a:lnTo>
                    <a:lnTo>
                      <a:pt x="259" y="623"/>
                    </a:lnTo>
                    <a:lnTo>
                      <a:pt x="260" y="621"/>
                    </a:lnTo>
                    <a:lnTo>
                      <a:pt x="261" y="619"/>
                    </a:lnTo>
                    <a:lnTo>
                      <a:pt x="264" y="618"/>
                    </a:lnTo>
                    <a:lnTo>
                      <a:pt x="266" y="619"/>
                    </a:lnTo>
                    <a:lnTo>
                      <a:pt x="267" y="618"/>
                    </a:lnTo>
                    <a:lnTo>
                      <a:pt x="268" y="616"/>
                    </a:lnTo>
                    <a:lnTo>
                      <a:pt x="269" y="613"/>
                    </a:lnTo>
                    <a:lnTo>
                      <a:pt x="269" y="611"/>
                    </a:lnTo>
                    <a:lnTo>
                      <a:pt x="267" y="610"/>
                    </a:lnTo>
                    <a:lnTo>
                      <a:pt x="267" y="609"/>
                    </a:lnTo>
                    <a:lnTo>
                      <a:pt x="270" y="607"/>
                    </a:lnTo>
                    <a:lnTo>
                      <a:pt x="271" y="602"/>
                    </a:lnTo>
                    <a:lnTo>
                      <a:pt x="271" y="601"/>
                    </a:lnTo>
                    <a:lnTo>
                      <a:pt x="272" y="601"/>
                    </a:lnTo>
                    <a:lnTo>
                      <a:pt x="272" y="600"/>
                    </a:lnTo>
                    <a:lnTo>
                      <a:pt x="273" y="600"/>
                    </a:lnTo>
                    <a:lnTo>
                      <a:pt x="273" y="601"/>
                    </a:lnTo>
                    <a:lnTo>
                      <a:pt x="276" y="601"/>
                    </a:lnTo>
                    <a:lnTo>
                      <a:pt x="277" y="602"/>
                    </a:lnTo>
                    <a:lnTo>
                      <a:pt x="278" y="602"/>
                    </a:lnTo>
                    <a:lnTo>
                      <a:pt x="279" y="604"/>
                    </a:lnTo>
                    <a:lnTo>
                      <a:pt x="281" y="605"/>
                    </a:lnTo>
                    <a:lnTo>
                      <a:pt x="281" y="606"/>
                    </a:lnTo>
                    <a:lnTo>
                      <a:pt x="281" y="608"/>
                    </a:lnTo>
                    <a:lnTo>
                      <a:pt x="282" y="609"/>
                    </a:lnTo>
                    <a:lnTo>
                      <a:pt x="283" y="610"/>
                    </a:lnTo>
                    <a:lnTo>
                      <a:pt x="285" y="610"/>
                    </a:lnTo>
                    <a:lnTo>
                      <a:pt x="286" y="609"/>
                    </a:lnTo>
                    <a:lnTo>
                      <a:pt x="287" y="609"/>
                    </a:lnTo>
                    <a:lnTo>
                      <a:pt x="286" y="605"/>
                    </a:lnTo>
                    <a:lnTo>
                      <a:pt x="287" y="604"/>
                    </a:lnTo>
                    <a:lnTo>
                      <a:pt x="288" y="600"/>
                    </a:lnTo>
                    <a:lnTo>
                      <a:pt x="288" y="599"/>
                    </a:lnTo>
                    <a:lnTo>
                      <a:pt x="288" y="599"/>
                    </a:lnTo>
                    <a:lnTo>
                      <a:pt x="290" y="598"/>
                    </a:lnTo>
                    <a:lnTo>
                      <a:pt x="290" y="597"/>
                    </a:lnTo>
                    <a:lnTo>
                      <a:pt x="291" y="596"/>
                    </a:lnTo>
                    <a:lnTo>
                      <a:pt x="295" y="595"/>
                    </a:lnTo>
                    <a:lnTo>
                      <a:pt x="296" y="593"/>
                    </a:lnTo>
                    <a:lnTo>
                      <a:pt x="299" y="591"/>
                    </a:lnTo>
                    <a:lnTo>
                      <a:pt x="303" y="590"/>
                    </a:lnTo>
                    <a:lnTo>
                      <a:pt x="304" y="589"/>
                    </a:lnTo>
                    <a:lnTo>
                      <a:pt x="305" y="589"/>
                    </a:lnTo>
                    <a:lnTo>
                      <a:pt x="308" y="588"/>
                    </a:lnTo>
                    <a:lnTo>
                      <a:pt x="311" y="586"/>
                    </a:lnTo>
                    <a:lnTo>
                      <a:pt x="312" y="586"/>
                    </a:lnTo>
                    <a:lnTo>
                      <a:pt x="312" y="585"/>
                    </a:lnTo>
                    <a:lnTo>
                      <a:pt x="313" y="584"/>
                    </a:lnTo>
                    <a:lnTo>
                      <a:pt x="314" y="583"/>
                    </a:lnTo>
                    <a:lnTo>
                      <a:pt x="317" y="582"/>
                    </a:lnTo>
                    <a:lnTo>
                      <a:pt x="320" y="582"/>
                    </a:lnTo>
                    <a:lnTo>
                      <a:pt x="323" y="583"/>
                    </a:lnTo>
                    <a:lnTo>
                      <a:pt x="326" y="583"/>
                    </a:lnTo>
                    <a:lnTo>
                      <a:pt x="327" y="583"/>
                    </a:lnTo>
                    <a:lnTo>
                      <a:pt x="328" y="582"/>
                    </a:lnTo>
                    <a:lnTo>
                      <a:pt x="329" y="580"/>
                    </a:lnTo>
                    <a:lnTo>
                      <a:pt x="333" y="579"/>
                    </a:lnTo>
                    <a:lnTo>
                      <a:pt x="334" y="578"/>
                    </a:lnTo>
                    <a:lnTo>
                      <a:pt x="337" y="578"/>
                    </a:lnTo>
                    <a:lnTo>
                      <a:pt x="339" y="576"/>
                    </a:lnTo>
                    <a:lnTo>
                      <a:pt x="346" y="576"/>
                    </a:lnTo>
                    <a:lnTo>
                      <a:pt x="346" y="575"/>
                    </a:lnTo>
                    <a:lnTo>
                      <a:pt x="351" y="574"/>
                    </a:lnTo>
                    <a:lnTo>
                      <a:pt x="353" y="577"/>
                    </a:lnTo>
                    <a:lnTo>
                      <a:pt x="355" y="577"/>
                    </a:lnTo>
                    <a:lnTo>
                      <a:pt x="351" y="573"/>
                    </a:lnTo>
                    <a:lnTo>
                      <a:pt x="350" y="573"/>
                    </a:lnTo>
                    <a:lnTo>
                      <a:pt x="347" y="574"/>
                    </a:lnTo>
                    <a:lnTo>
                      <a:pt x="345" y="574"/>
                    </a:lnTo>
                    <a:lnTo>
                      <a:pt x="344" y="575"/>
                    </a:lnTo>
                    <a:lnTo>
                      <a:pt x="343" y="575"/>
                    </a:lnTo>
                    <a:lnTo>
                      <a:pt x="342" y="576"/>
                    </a:lnTo>
                    <a:lnTo>
                      <a:pt x="340" y="576"/>
                    </a:lnTo>
                    <a:lnTo>
                      <a:pt x="338" y="577"/>
                    </a:lnTo>
                    <a:lnTo>
                      <a:pt x="329" y="577"/>
                    </a:lnTo>
                    <a:lnTo>
                      <a:pt x="327" y="578"/>
                    </a:lnTo>
                    <a:lnTo>
                      <a:pt x="320" y="578"/>
                    </a:lnTo>
                    <a:lnTo>
                      <a:pt x="319" y="579"/>
                    </a:lnTo>
                    <a:lnTo>
                      <a:pt x="318" y="580"/>
                    </a:lnTo>
                    <a:lnTo>
                      <a:pt x="318" y="579"/>
                    </a:lnTo>
                    <a:lnTo>
                      <a:pt x="313" y="581"/>
                    </a:lnTo>
                    <a:lnTo>
                      <a:pt x="312" y="582"/>
                    </a:lnTo>
                    <a:lnTo>
                      <a:pt x="311" y="582"/>
                    </a:lnTo>
                    <a:lnTo>
                      <a:pt x="311" y="583"/>
                    </a:lnTo>
                    <a:lnTo>
                      <a:pt x="309" y="583"/>
                    </a:lnTo>
                    <a:lnTo>
                      <a:pt x="307" y="584"/>
                    </a:lnTo>
                    <a:lnTo>
                      <a:pt x="304" y="584"/>
                    </a:lnTo>
                    <a:lnTo>
                      <a:pt x="303" y="585"/>
                    </a:lnTo>
                    <a:lnTo>
                      <a:pt x="300" y="588"/>
                    </a:lnTo>
                    <a:lnTo>
                      <a:pt x="298" y="588"/>
                    </a:lnTo>
                    <a:lnTo>
                      <a:pt x="296" y="588"/>
                    </a:lnTo>
                    <a:lnTo>
                      <a:pt x="294" y="590"/>
                    </a:lnTo>
                    <a:lnTo>
                      <a:pt x="293" y="589"/>
                    </a:lnTo>
                    <a:lnTo>
                      <a:pt x="293" y="590"/>
                    </a:lnTo>
                    <a:lnTo>
                      <a:pt x="292" y="588"/>
                    </a:lnTo>
                    <a:lnTo>
                      <a:pt x="292" y="586"/>
                    </a:lnTo>
                    <a:lnTo>
                      <a:pt x="291" y="587"/>
                    </a:lnTo>
                    <a:lnTo>
                      <a:pt x="290" y="588"/>
                    </a:lnTo>
                    <a:lnTo>
                      <a:pt x="288" y="589"/>
                    </a:lnTo>
                    <a:lnTo>
                      <a:pt x="287" y="588"/>
                    </a:lnTo>
                    <a:lnTo>
                      <a:pt x="286" y="583"/>
                    </a:lnTo>
                    <a:lnTo>
                      <a:pt x="285" y="584"/>
                    </a:lnTo>
                    <a:lnTo>
                      <a:pt x="282" y="584"/>
                    </a:lnTo>
                    <a:lnTo>
                      <a:pt x="282" y="583"/>
                    </a:lnTo>
                    <a:lnTo>
                      <a:pt x="281" y="581"/>
                    </a:lnTo>
                    <a:lnTo>
                      <a:pt x="282" y="578"/>
                    </a:lnTo>
                    <a:lnTo>
                      <a:pt x="283" y="578"/>
                    </a:lnTo>
                    <a:lnTo>
                      <a:pt x="288" y="578"/>
                    </a:lnTo>
                    <a:lnTo>
                      <a:pt x="289" y="576"/>
                    </a:lnTo>
                    <a:lnTo>
                      <a:pt x="288" y="576"/>
                    </a:lnTo>
                    <a:lnTo>
                      <a:pt x="290" y="574"/>
                    </a:lnTo>
                    <a:lnTo>
                      <a:pt x="291" y="574"/>
                    </a:lnTo>
                    <a:lnTo>
                      <a:pt x="293" y="576"/>
                    </a:lnTo>
                    <a:lnTo>
                      <a:pt x="297" y="576"/>
                    </a:lnTo>
                    <a:lnTo>
                      <a:pt x="298" y="573"/>
                    </a:lnTo>
                    <a:lnTo>
                      <a:pt x="300" y="573"/>
                    </a:lnTo>
                    <a:lnTo>
                      <a:pt x="301" y="572"/>
                    </a:lnTo>
                    <a:lnTo>
                      <a:pt x="298" y="571"/>
                    </a:lnTo>
                    <a:lnTo>
                      <a:pt x="295" y="571"/>
                    </a:lnTo>
                    <a:lnTo>
                      <a:pt x="293" y="572"/>
                    </a:lnTo>
                    <a:lnTo>
                      <a:pt x="290" y="572"/>
                    </a:lnTo>
                    <a:lnTo>
                      <a:pt x="287" y="573"/>
                    </a:lnTo>
                    <a:lnTo>
                      <a:pt x="285" y="573"/>
                    </a:lnTo>
                    <a:lnTo>
                      <a:pt x="283" y="572"/>
                    </a:lnTo>
                    <a:lnTo>
                      <a:pt x="285" y="570"/>
                    </a:lnTo>
                    <a:lnTo>
                      <a:pt x="284" y="568"/>
                    </a:lnTo>
                    <a:lnTo>
                      <a:pt x="285" y="567"/>
                    </a:lnTo>
                    <a:lnTo>
                      <a:pt x="286" y="565"/>
                    </a:lnTo>
                    <a:lnTo>
                      <a:pt x="288" y="563"/>
                    </a:lnTo>
                    <a:lnTo>
                      <a:pt x="290" y="564"/>
                    </a:lnTo>
                    <a:lnTo>
                      <a:pt x="293" y="563"/>
                    </a:lnTo>
                    <a:lnTo>
                      <a:pt x="293" y="563"/>
                    </a:lnTo>
                    <a:lnTo>
                      <a:pt x="292" y="562"/>
                    </a:lnTo>
                    <a:lnTo>
                      <a:pt x="292" y="561"/>
                    </a:lnTo>
                    <a:lnTo>
                      <a:pt x="294" y="561"/>
                    </a:lnTo>
                    <a:lnTo>
                      <a:pt x="295" y="562"/>
                    </a:lnTo>
                    <a:lnTo>
                      <a:pt x="295" y="562"/>
                    </a:lnTo>
                    <a:lnTo>
                      <a:pt x="296" y="560"/>
                    </a:lnTo>
                    <a:lnTo>
                      <a:pt x="298" y="559"/>
                    </a:lnTo>
                    <a:lnTo>
                      <a:pt x="300" y="558"/>
                    </a:lnTo>
                    <a:lnTo>
                      <a:pt x="300" y="557"/>
                    </a:lnTo>
                    <a:lnTo>
                      <a:pt x="298" y="557"/>
                    </a:lnTo>
                    <a:lnTo>
                      <a:pt x="298" y="551"/>
                    </a:lnTo>
                    <a:lnTo>
                      <a:pt x="298" y="550"/>
                    </a:lnTo>
                    <a:lnTo>
                      <a:pt x="296" y="550"/>
                    </a:lnTo>
                    <a:lnTo>
                      <a:pt x="296" y="553"/>
                    </a:lnTo>
                    <a:lnTo>
                      <a:pt x="293" y="556"/>
                    </a:lnTo>
                    <a:lnTo>
                      <a:pt x="291" y="558"/>
                    </a:lnTo>
                    <a:lnTo>
                      <a:pt x="289" y="558"/>
                    </a:lnTo>
                    <a:lnTo>
                      <a:pt x="287" y="560"/>
                    </a:lnTo>
                    <a:lnTo>
                      <a:pt x="286" y="560"/>
                    </a:lnTo>
                    <a:lnTo>
                      <a:pt x="285" y="561"/>
                    </a:lnTo>
                    <a:lnTo>
                      <a:pt x="283" y="561"/>
                    </a:lnTo>
                    <a:lnTo>
                      <a:pt x="282" y="562"/>
                    </a:lnTo>
                    <a:lnTo>
                      <a:pt x="282" y="562"/>
                    </a:lnTo>
                    <a:lnTo>
                      <a:pt x="281" y="563"/>
                    </a:lnTo>
                    <a:lnTo>
                      <a:pt x="282" y="563"/>
                    </a:lnTo>
                    <a:lnTo>
                      <a:pt x="283" y="564"/>
                    </a:lnTo>
                    <a:lnTo>
                      <a:pt x="283" y="567"/>
                    </a:lnTo>
                    <a:lnTo>
                      <a:pt x="281" y="567"/>
                    </a:lnTo>
                    <a:lnTo>
                      <a:pt x="281" y="567"/>
                    </a:lnTo>
                    <a:lnTo>
                      <a:pt x="278" y="567"/>
                    </a:lnTo>
                    <a:lnTo>
                      <a:pt x="277" y="565"/>
                    </a:lnTo>
                    <a:lnTo>
                      <a:pt x="276" y="565"/>
                    </a:lnTo>
                    <a:lnTo>
                      <a:pt x="275" y="564"/>
                    </a:lnTo>
                    <a:lnTo>
                      <a:pt x="274" y="565"/>
                    </a:lnTo>
                    <a:lnTo>
                      <a:pt x="274" y="566"/>
                    </a:lnTo>
                    <a:lnTo>
                      <a:pt x="273" y="566"/>
                    </a:lnTo>
                    <a:lnTo>
                      <a:pt x="272" y="565"/>
                    </a:lnTo>
                    <a:lnTo>
                      <a:pt x="272" y="563"/>
                    </a:lnTo>
                    <a:lnTo>
                      <a:pt x="271" y="564"/>
                    </a:lnTo>
                    <a:lnTo>
                      <a:pt x="271" y="563"/>
                    </a:lnTo>
                    <a:lnTo>
                      <a:pt x="270" y="563"/>
                    </a:lnTo>
                    <a:lnTo>
                      <a:pt x="270" y="562"/>
                    </a:lnTo>
                    <a:lnTo>
                      <a:pt x="270" y="562"/>
                    </a:lnTo>
                    <a:lnTo>
                      <a:pt x="275" y="561"/>
                    </a:lnTo>
                    <a:lnTo>
                      <a:pt x="273" y="561"/>
                    </a:lnTo>
                    <a:lnTo>
                      <a:pt x="269" y="561"/>
                    </a:lnTo>
                    <a:lnTo>
                      <a:pt x="267" y="560"/>
                    </a:lnTo>
                    <a:lnTo>
                      <a:pt x="266" y="560"/>
                    </a:lnTo>
                    <a:lnTo>
                      <a:pt x="265" y="560"/>
                    </a:lnTo>
                    <a:lnTo>
                      <a:pt x="265" y="557"/>
                    </a:lnTo>
                    <a:lnTo>
                      <a:pt x="264" y="557"/>
                    </a:lnTo>
                    <a:lnTo>
                      <a:pt x="263" y="556"/>
                    </a:lnTo>
                    <a:lnTo>
                      <a:pt x="264" y="555"/>
                    </a:lnTo>
                    <a:lnTo>
                      <a:pt x="265" y="555"/>
                    </a:lnTo>
                    <a:lnTo>
                      <a:pt x="265" y="553"/>
                    </a:lnTo>
                    <a:lnTo>
                      <a:pt x="264" y="552"/>
                    </a:lnTo>
                    <a:lnTo>
                      <a:pt x="265" y="551"/>
                    </a:lnTo>
                    <a:lnTo>
                      <a:pt x="263" y="549"/>
                    </a:lnTo>
                    <a:lnTo>
                      <a:pt x="263" y="546"/>
                    </a:lnTo>
                    <a:lnTo>
                      <a:pt x="264" y="543"/>
                    </a:lnTo>
                    <a:lnTo>
                      <a:pt x="264" y="543"/>
                    </a:lnTo>
                    <a:lnTo>
                      <a:pt x="264" y="541"/>
                    </a:lnTo>
                    <a:lnTo>
                      <a:pt x="263" y="540"/>
                    </a:lnTo>
                    <a:lnTo>
                      <a:pt x="264" y="538"/>
                    </a:lnTo>
                    <a:lnTo>
                      <a:pt x="262" y="538"/>
                    </a:lnTo>
                    <a:lnTo>
                      <a:pt x="261" y="538"/>
                    </a:lnTo>
                    <a:lnTo>
                      <a:pt x="261" y="537"/>
                    </a:lnTo>
                    <a:lnTo>
                      <a:pt x="261" y="536"/>
                    </a:lnTo>
                    <a:lnTo>
                      <a:pt x="262" y="536"/>
                    </a:lnTo>
                    <a:lnTo>
                      <a:pt x="261" y="535"/>
                    </a:lnTo>
                    <a:lnTo>
                      <a:pt x="260" y="535"/>
                    </a:lnTo>
                    <a:lnTo>
                      <a:pt x="257" y="534"/>
                    </a:lnTo>
                    <a:lnTo>
                      <a:pt x="257" y="533"/>
                    </a:lnTo>
                    <a:lnTo>
                      <a:pt x="259" y="533"/>
                    </a:lnTo>
                    <a:lnTo>
                      <a:pt x="260" y="532"/>
                    </a:lnTo>
                    <a:lnTo>
                      <a:pt x="259" y="530"/>
                    </a:lnTo>
                    <a:lnTo>
                      <a:pt x="259" y="530"/>
                    </a:lnTo>
                    <a:lnTo>
                      <a:pt x="259" y="529"/>
                    </a:lnTo>
                    <a:lnTo>
                      <a:pt x="260" y="529"/>
                    </a:lnTo>
                    <a:lnTo>
                      <a:pt x="260" y="526"/>
                    </a:lnTo>
                    <a:lnTo>
                      <a:pt x="259" y="525"/>
                    </a:lnTo>
                    <a:lnTo>
                      <a:pt x="259" y="524"/>
                    </a:lnTo>
                    <a:lnTo>
                      <a:pt x="258" y="524"/>
                    </a:lnTo>
                    <a:lnTo>
                      <a:pt x="258" y="522"/>
                    </a:lnTo>
                    <a:lnTo>
                      <a:pt x="257" y="522"/>
                    </a:lnTo>
                    <a:lnTo>
                      <a:pt x="256" y="521"/>
                    </a:lnTo>
                    <a:lnTo>
                      <a:pt x="255" y="521"/>
                    </a:lnTo>
                    <a:lnTo>
                      <a:pt x="255" y="522"/>
                    </a:lnTo>
                    <a:lnTo>
                      <a:pt x="254" y="523"/>
                    </a:lnTo>
                    <a:lnTo>
                      <a:pt x="254" y="521"/>
                    </a:lnTo>
                    <a:lnTo>
                      <a:pt x="253" y="521"/>
                    </a:lnTo>
                    <a:lnTo>
                      <a:pt x="252" y="519"/>
                    </a:lnTo>
                    <a:lnTo>
                      <a:pt x="252" y="519"/>
                    </a:lnTo>
                    <a:lnTo>
                      <a:pt x="252" y="520"/>
                    </a:lnTo>
                    <a:lnTo>
                      <a:pt x="250" y="519"/>
                    </a:lnTo>
                    <a:lnTo>
                      <a:pt x="250" y="517"/>
                    </a:lnTo>
                    <a:lnTo>
                      <a:pt x="249" y="516"/>
                    </a:lnTo>
                    <a:lnTo>
                      <a:pt x="248" y="515"/>
                    </a:lnTo>
                    <a:lnTo>
                      <a:pt x="249" y="514"/>
                    </a:lnTo>
                    <a:lnTo>
                      <a:pt x="250" y="513"/>
                    </a:lnTo>
                    <a:lnTo>
                      <a:pt x="250" y="513"/>
                    </a:lnTo>
                    <a:lnTo>
                      <a:pt x="249" y="513"/>
                    </a:lnTo>
                    <a:lnTo>
                      <a:pt x="249" y="512"/>
                    </a:lnTo>
                    <a:lnTo>
                      <a:pt x="249" y="511"/>
                    </a:lnTo>
                    <a:lnTo>
                      <a:pt x="249" y="509"/>
                    </a:lnTo>
                    <a:lnTo>
                      <a:pt x="250" y="509"/>
                    </a:lnTo>
                    <a:lnTo>
                      <a:pt x="250" y="508"/>
                    </a:lnTo>
                    <a:lnTo>
                      <a:pt x="251" y="506"/>
                    </a:lnTo>
                    <a:lnTo>
                      <a:pt x="251" y="501"/>
                    </a:lnTo>
                    <a:lnTo>
                      <a:pt x="251" y="500"/>
                    </a:lnTo>
                    <a:lnTo>
                      <a:pt x="252" y="501"/>
                    </a:lnTo>
                    <a:lnTo>
                      <a:pt x="256" y="501"/>
                    </a:lnTo>
                    <a:lnTo>
                      <a:pt x="256" y="503"/>
                    </a:lnTo>
                    <a:lnTo>
                      <a:pt x="257" y="503"/>
                    </a:lnTo>
                    <a:lnTo>
                      <a:pt x="257" y="500"/>
                    </a:lnTo>
                    <a:lnTo>
                      <a:pt x="259" y="499"/>
                    </a:lnTo>
                    <a:lnTo>
                      <a:pt x="260" y="497"/>
                    </a:lnTo>
                    <a:lnTo>
                      <a:pt x="260" y="497"/>
                    </a:lnTo>
                    <a:lnTo>
                      <a:pt x="260" y="496"/>
                    </a:lnTo>
                    <a:lnTo>
                      <a:pt x="260" y="495"/>
                    </a:lnTo>
                    <a:lnTo>
                      <a:pt x="259" y="495"/>
                    </a:lnTo>
                    <a:lnTo>
                      <a:pt x="258" y="494"/>
                    </a:lnTo>
                    <a:lnTo>
                      <a:pt x="259" y="493"/>
                    </a:lnTo>
                    <a:lnTo>
                      <a:pt x="257" y="493"/>
                    </a:lnTo>
                    <a:lnTo>
                      <a:pt x="257" y="492"/>
                    </a:lnTo>
                    <a:lnTo>
                      <a:pt x="259" y="491"/>
                    </a:lnTo>
                    <a:lnTo>
                      <a:pt x="259" y="491"/>
                    </a:lnTo>
                    <a:lnTo>
                      <a:pt x="260" y="493"/>
                    </a:lnTo>
                    <a:lnTo>
                      <a:pt x="262" y="493"/>
                    </a:lnTo>
                    <a:lnTo>
                      <a:pt x="265" y="489"/>
                    </a:lnTo>
                    <a:lnTo>
                      <a:pt x="266" y="489"/>
                    </a:lnTo>
                    <a:lnTo>
                      <a:pt x="265" y="488"/>
                    </a:lnTo>
                    <a:lnTo>
                      <a:pt x="265" y="488"/>
                    </a:lnTo>
                    <a:lnTo>
                      <a:pt x="264" y="487"/>
                    </a:lnTo>
                    <a:lnTo>
                      <a:pt x="266" y="484"/>
                    </a:lnTo>
                    <a:lnTo>
                      <a:pt x="267" y="484"/>
                    </a:lnTo>
                    <a:lnTo>
                      <a:pt x="267" y="483"/>
                    </a:lnTo>
                    <a:lnTo>
                      <a:pt x="266" y="483"/>
                    </a:lnTo>
                    <a:lnTo>
                      <a:pt x="266" y="482"/>
                    </a:lnTo>
                    <a:lnTo>
                      <a:pt x="269" y="481"/>
                    </a:lnTo>
                    <a:lnTo>
                      <a:pt x="269" y="481"/>
                    </a:lnTo>
                    <a:lnTo>
                      <a:pt x="269" y="480"/>
                    </a:lnTo>
                    <a:lnTo>
                      <a:pt x="269" y="480"/>
                    </a:lnTo>
                    <a:lnTo>
                      <a:pt x="268" y="479"/>
                    </a:lnTo>
                    <a:lnTo>
                      <a:pt x="267" y="479"/>
                    </a:lnTo>
                    <a:lnTo>
                      <a:pt x="267" y="478"/>
                    </a:lnTo>
                    <a:lnTo>
                      <a:pt x="265" y="477"/>
                    </a:lnTo>
                    <a:lnTo>
                      <a:pt x="265" y="476"/>
                    </a:lnTo>
                    <a:lnTo>
                      <a:pt x="264" y="476"/>
                    </a:lnTo>
                    <a:lnTo>
                      <a:pt x="264" y="474"/>
                    </a:lnTo>
                    <a:lnTo>
                      <a:pt x="264" y="471"/>
                    </a:lnTo>
                    <a:lnTo>
                      <a:pt x="263" y="471"/>
                    </a:lnTo>
                    <a:lnTo>
                      <a:pt x="262" y="469"/>
                    </a:lnTo>
                    <a:lnTo>
                      <a:pt x="261" y="469"/>
                    </a:lnTo>
                    <a:lnTo>
                      <a:pt x="261" y="467"/>
                    </a:lnTo>
                    <a:lnTo>
                      <a:pt x="262" y="466"/>
                    </a:lnTo>
                    <a:lnTo>
                      <a:pt x="262" y="463"/>
                    </a:lnTo>
                    <a:lnTo>
                      <a:pt x="264" y="463"/>
                    </a:lnTo>
                    <a:lnTo>
                      <a:pt x="264" y="462"/>
                    </a:lnTo>
                    <a:lnTo>
                      <a:pt x="265" y="461"/>
                    </a:lnTo>
                    <a:lnTo>
                      <a:pt x="265" y="461"/>
                    </a:lnTo>
                    <a:lnTo>
                      <a:pt x="266" y="461"/>
                    </a:lnTo>
                    <a:lnTo>
                      <a:pt x="267" y="459"/>
                    </a:lnTo>
                    <a:lnTo>
                      <a:pt x="269" y="461"/>
                    </a:lnTo>
                    <a:lnTo>
                      <a:pt x="270" y="459"/>
                    </a:lnTo>
                    <a:lnTo>
                      <a:pt x="272" y="459"/>
                    </a:lnTo>
                    <a:lnTo>
                      <a:pt x="272" y="458"/>
                    </a:lnTo>
                    <a:lnTo>
                      <a:pt x="273" y="457"/>
                    </a:lnTo>
                    <a:lnTo>
                      <a:pt x="274" y="458"/>
                    </a:lnTo>
                    <a:lnTo>
                      <a:pt x="273" y="462"/>
                    </a:lnTo>
                    <a:lnTo>
                      <a:pt x="274" y="462"/>
                    </a:lnTo>
                    <a:lnTo>
                      <a:pt x="274" y="463"/>
                    </a:lnTo>
                    <a:lnTo>
                      <a:pt x="275" y="463"/>
                    </a:lnTo>
                    <a:lnTo>
                      <a:pt x="276" y="462"/>
                    </a:lnTo>
                    <a:lnTo>
                      <a:pt x="276" y="462"/>
                    </a:lnTo>
                    <a:lnTo>
                      <a:pt x="277" y="463"/>
                    </a:lnTo>
                    <a:lnTo>
                      <a:pt x="281" y="463"/>
                    </a:lnTo>
                    <a:lnTo>
                      <a:pt x="282" y="464"/>
                    </a:lnTo>
                    <a:lnTo>
                      <a:pt x="284" y="464"/>
                    </a:lnTo>
                    <a:lnTo>
                      <a:pt x="284" y="464"/>
                    </a:lnTo>
                    <a:lnTo>
                      <a:pt x="283" y="465"/>
                    </a:lnTo>
                    <a:lnTo>
                      <a:pt x="285" y="465"/>
                    </a:lnTo>
                    <a:lnTo>
                      <a:pt x="285" y="466"/>
                    </a:lnTo>
                    <a:lnTo>
                      <a:pt x="286" y="466"/>
                    </a:lnTo>
                    <a:lnTo>
                      <a:pt x="287" y="465"/>
                    </a:lnTo>
                    <a:lnTo>
                      <a:pt x="286" y="465"/>
                    </a:lnTo>
                    <a:lnTo>
                      <a:pt x="285" y="464"/>
                    </a:lnTo>
                    <a:lnTo>
                      <a:pt x="286" y="462"/>
                    </a:lnTo>
                    <a:lnTo>
                      <a:pt x="285" y="462"/>
                    </a:lnTo>
                    <a:lnTo>
                      <a:pt x="285" y="462"/>
                    </a:lnTo>
                    <a:lnTo>
                      <a:pt x="286" y="461"/>
                    </a:lnTo>
                    <a:lnTo>
                      <a:pt x="288" y="462"/>
                    </a:lnTo>
                    <a:lnTo>
                      <a:pt x="288" y="463"/>
                    </a:lnTo>
                    <a:lnTo>
                      <a:pt x="290" y="464"/>
                    </a:lnTo>
                    <a:lnTo>
                      <a:pt x="290" y="464"/>
                    </a:lnTo>
                    <a:lnTo>
                      <a:pt x="289" y="467"/>
                    </a:lnTo>
                    <a:lnTo>
                      <a:pt x="288" y="468"/>
                    </a:lnTo>
                    <a:lnTo>
                      <a:pt x="287" y="469"/>
                    </a:lnTo>
                    <a:lnTo>
                      <a:pt x="290" y="469"/>
                    </a:lnTo>
                    <a:lnTo>
                      <a:pt x="291" y="470"/>
                    </a:lnTo>
                    <a:lnTo>
                      <a:pt x="293" y="468"/>
                    </a:lnTo>
                    <a:lnTo>
                      <a:pt x="293" y="465"/>
                    </a:lnTo>
                    <a:lnTo>
                      <a:pt x="294" y="465"/>
                    </a:lnTo>
                    <a:lnTo>
                      <a:pt x="295" y="463"/>
                    </a:lnTo>
                    <a:lnTo>
                      <a:pt x="296" y="463"/>
                    </a:lnTo>
                    <a:lnTo>
                      <a:pt x="296" y="463"/>
                    </a:lnTo>
                    <a:lnTo>
                      <a:pt x="299" y="461"/>
                    </a:lnTo>
                    <a:lnTo>
                      <a:pt x="303" y="461"/>
                    </a:lnTo>
                    <a:lnTo>
                      <a:pt x="303" y="462"/>
                    </a:lnTo>
                    <a:lnTo>
                      <a:pt x="302" y="464"/>
                    </a:lnTo>
                    <a:lnTo>
                      <a:pt x="304" y="464"/>
                    </a:lnTo>
                    <a:lnTo>
                      <a:pt x="303" y="463"/>
                    </a:lnTo>
                    <a:lnTo>
                      <a:pt x="304" y="462"/>
                    </a:lnTo>
                    <a:lnTo>
                      <a:pt x="303" y="457"/>
                    </a:lnTo>
                    <a:lnTo>
                      <a:pt x="303" y="458"/>
                    </a:lnTo>
                    <a:lnTo>
                      <a:pt x="303" y="459"/>
                    </a:lnTo>
                    <a:lnTo>
                      <a:pt x="302" y="459"/>
                    </a:lnTo>
                    <a:lnTo>
                      <a:pt x="301" y="459"/>
                    </a:lnTo>
                    <a:lnTo>
                      <a:pt x="301" y="455"/>
                    </a:lnTo>
                    <a:lnTo>
                      <a:pt x="299" y="455"/>
                    </a:lnTo>
                    <a:lnTo>
                      <a:pt x="298" y="455"/>
                    </a:lnTo>
                    <a:lnTo>
                      <a:pt x="298" y="457"/>
                    </a:lnTo>
                    <a:lnTo>
                      <a:pt x="298" y="457"/>
                    </a:lnTo>
                    <a:lnTo>
                      <a:pt x="297" y="456"/>
                    </a:lnTo>
                    <a:lnTo>
                      <a:pt x="297" y="455"/>
                    </a:lnTo>
                    <a:lnTo>
                      <a:pt x="298" y="455"/>
                    </a:lnTo>
                    <a:lnTo>
                      <a:pt x="297" y="451"/>
                    </a:lnTo>
                    <a:lnTo>
                      <a:pt x="296" y="451"/>
                    </a:lnTo>
                    <a:lnTo>
                      <a:pt x="295" y="453"/>
                    </a:lnTo>
                    <a:lnTo>
                      <a:pt x="295" y="455"/>
                    </a:lnTo>
                    <a:lnTo>
                      <a:pt x="297" y="457"/>
                    </a:lnTo>
                    <a:lnTo>
                      <a:pt x="296" y="458"/>
                    </a:lnTo>
                    <a:lnTo>
                      <a:pt x="293" y="458"/>
                    </a:lnTo>
                    <a:lnTo>
                      <a:pt x="292" y="460"/>
                    </a:lnTo>
                    <a:lnTo>
                      <a:pt x="292" y="460"/>
                    </a:lnTo>
                    <a:lnTo>
                      <a:pt x="291" y="459"/>
                    </a:lnTo>
                    <a:lnTo>
                      <a:pt x="290" y="459"/>
                    </a:lnTo>
                    <a:lnTo>
                      <a:pt x="288" y="459"/>
                    </a:lnTo>
                    <a:lnTo>
                      <a:pt x="288" y="458"/>
                    </a:lnTo>
                    <a:lnTo>
                      <a:pt x="290" y="458"/>
                    </a:lnTo>
                    <a:lnTo>
                      <a:pt x="290" y="458"/>
                    </a:lnTo>
                    <a:lnTo>
                      <a:pt x="290" y="457"/>
                    </a:lnTo>
                    <a:lnTo>
                      <a:pt x="289" y="456"/>
                    </a:lnTo>
                    <a:lnTo>
                      <a:pt x="288" y="456"/>
                    </a:lnTo>
                    <a:lnTo>
                      <a:pt x="287" y="456"/>
                    </a:lnTo>
                    <a:lnTo>
                      <a:pt x="286" y="455"/>
                    </a:lnTo>
                    <a:lnTo>
                      <a:pt x="285" y="455"/>
                    </a:lnTo>
                    <a:lnTo>
                      <a:pt x="284" y="455"/>
                    </a:lnTo>
                    <a:lnTo>
                      <a:pt x="281" y="455"/>
                    </a:lnTo>
                    <a:lnTo>
                      <a:pt x="281" y="455"/>
                    </a:lnTo>
                    <a:lnTo>
                      <a:pt x="281" y="455"/>
                    </a:lnTo>
                    <a:lnTo>
                      <a:pt x="280" y="454"/>
                    </a:lnTo>
                    <a:lnTo>
                      <a:pt x="280" y="453"/>
                    </a:lnTo>
                    <a:lnTo>
                      <a:pt x="281" y="453"/>
                    </a:lnTo>
                    <a:lnTo>
                      <a:pt x="281" y="452"/>
                    </a:lnTo>
                    <a:lnTo>
                      <a:pt x="282" y="452"/>
                    </a:lnTo>
                    <a:lnTo>
                      <a:pt x="282" y="451"/>
                    </a:lnTo>
                    <a:lnTo>
                      <a:pt x="281" y="451"/>
                    </a:lnTo>
                    <a:lnTo>
                      <a:pt x="282" y="449"/>
                    </a:lnTo>
                    <a:lnTo>
                      <a:pt x="283" y="447"/>
                    </a:lnTo>
                    <a:lnTo>
                      <a:pt x="283" y="446"/>
                    </a:lnTo>
                    <a:lnTo>
                      <a:pt x="283" y="446"/>
                    </a:lnTo>
                    <a:lnTo>
                      <a:pt x="283" y="445"/>
                    </a:lnTo>
                    <a:lnTo>
                      <a:pt x="285" y="444"/>
                    </a:lnTo>
                    <a:lnTo>
                      <a:pt x="285" y="443"/>
                    </a:lnTo>
                    <a:lnTo>
                      <a:pt x="287" y="442"/>
                    </a:lnTo>
                    <a:lnTo>
                      <a:pt x="287" y="442"/>
                    </a:lnTo>
                    <a:lnTo>
                      <a:pt x="285" y="442"/>
                    </a:lnTo>
                    <a:lnTo>
                      <a:pt x="283" y="441"/>
                    </a:lnTo>
                    <a:lnTo>
                      <a:pt x="284" y="440"/>
                    </a:lnTo>
                    <a:lnTo>
                      <a:pt x="285" y="439"/>
                    </a:lnTo>
                    <a:lnTo>
                      <a:pt x="286" y="436"/>
                    </a:lnTo>
                    <a:lnTo>
                      <a:pt x="287" y="435"/>
                    </a:lnTo>
                    <a:lnTo>
                      <a:pt x="287" y="434"/>
                    </a:lnTo>
                    <a:lnTo>
                      <a:pt x="285" y="432"/>
                    </a:lnTo>
                    <a:lnTo>
                      <a:pt x="286" y="431"/>
                    </a:lnTo>
                    <a:lnTo>
                      <a:pt x="286" y="429"/>
                    </a:lnTo>
                    <a:lnTo>
                      <a:pt x="288" y="427"/>
                    </a:lnTo>
                    <a:lnTo>
                      <a:pt x="288" y="426"/>
                    </a:lnTo>
                    <a:lnTo>
                      <a:pt x="288" y="424"/>
                    </a:lnTo>
                    <a:lnTo>
                      <a:pt x="289" y="422"/>
                    </a:lnTo>
                    <a:lnTo>
                      <a:pt x="293" y="422"/>
                    </a:lnTo>
                    <a:lnTo>
                      <a:pt x="293" y="421"/>
                    </a:lnTo>
                    <a:lnTo>
                      <a:pt x="293" y="421"/>
                    </a:lnTo>
                    <a:lnTo>
                      <a:pt x="293" y="420"/>
                    </a:lnTo>
                    <a:lnTo>
                      <a:pt x="293" y="417"/>
                    </a:lnTo>
                    <a:lnTo>
                      <a:pt x="293" y="417"/>
                    </a:lnTo>
                    <a:lnTo>
                      <a:pt x="295" y="415"/>
                    </a:lnTo>
                    <a:lnTo>
                      <a:pt x="296" y="415"/>
                    </a:lnTo>
                    <a:lnTo>
                      <a:pt x="297" y="413"/>
                    </a:lnTo>
                    <a:lnTo>
                      <a:pt x="298" y="413"/>
                    </a:lnTo>
                    <a:lnTo>
                      <a:pt x="298" y="412"/>
                    </a:lnTo>
                    <a:lnTo>
                      <a:pt x="300" y="412"/>
                    </a:lnTo>
                    <a:lnTo>
                      <a:pt x="301" y="414"/>
                    </a:lnTo>
                    <a:lnTo>
                      <a:pt x="301" y="415"/>
                    </a:lnTo>
                    <a:lnTo>
                      <a:pt x="300" y="415"/>
                    </a:lnTo>
                    <a:lnTo>
                      <a:pt x="300" y="416"/>
                    </a:lnTo>
                    <a:lnTo>
                      <a:pt x="299" y="420"/>
                    </a:lnTo>
                    <a:lnTo>
                      <a:pt x="299" y="421"/>
                    </a:lnTo>
                    <a:lnTo>
                      <a:pt x="299" y="422"/>
                    </a:lnTo>
                    <a:lnTo>
                      <a:pt x="299" y="422"/>
                    </a:lnTo>
                    <a:lnTo>
                      <a:pt x="302" y="421"/>
                    </a:lnTo>
                    <a:lnTo>
                      <a:pt x="303" y="420"/>
                    </a:lnTo>
                    <a:lnTo>
                      <a:pt x="305" y="421"/>
                    </a:lnTo>
                    <a:lnTo>
                      <a:pt x="312" y="421"/>
                    </a:lnTo>
                    <a:lnTo>
                      <a:pt x="312" y="422"/>
                    </a:lnTo>
                    <a:lnTo>
                      <a:pt x="314" y="422"/>
                    </a:lnTo>
                    <a:lnTo>
                      <a:pt x="314" y="424"/>
                    </a:lnTo>
                    <a:lnTo>
                      <a:pt x="314" y="424"/>
                    </a:lnTo>
                    <a:lnTo>
                      <a:pt x="313" y="424"/>
                    </a:lnTo>
                    <a:lnTo>
                      <a:pt x="314" y="425"/>
                    </a:lnTo>
                    <a:lnTo>
                      <a:pt x="314" y="426"/>
                    </a:lnTo>
                    <a:lnTo>
                      <a:pt x="316" y="426"/>
                    </a:lnTo>
                    <a:lnTo>
                      <a:pt x="316" y="427"/>
                    </a:lnTo>
                    <a:lnTo>
                      <a:pt x="317" y="427"/>
                    </a:lnTo>
                    <a:lnTo>
                      <a:pt x="318" y="429"/>
                    </a:lnTo>
                    <a:lnTo>
                      <a:pt x="319" y="429"/>
                    </a:lnTo>
                    <a:lnTo>
                      <a:pt x="319" y="431"/>
                    </a:lnTo>
                    <a:lnTo>
                      <a:pt x="320" y="431"/>
                    </a:lnTo>
                    <a:lnTo>
                      <a:pt x="323" y="433"/>
                    </a:lnTo>
                    <a:lnTo>
                      <a:pt x="327" y="434"/>
                    </a:lnTo>
                    <a:lnTo>
                      <a:pt x="328" y="432"/>
                    </a:lnTo>
                    <a:lnTo>
                      <a:pt x="328" y="430"/>
                    </a:lnTo>
                    <a:lnTo>
                      <a:pt x="327" y="430"/>
                    </a:lnTo>
                    <a:lnTo>
                      <a:pt x="327" y="427"/>
                    </a:lnTo>
                    <a:lnTo>
                      <a:pt x="328" y="426"/>
                    </a:lnTo>
                    <a:lnTo>
                      <a:pt x="325" y="425"/>
                    </a:lnTo>
                    <a:lnTo>
                      <a:pt x="325" y="424"/>
                    </a:lnTo>
                    <a:lnTo>
                      <a:pt x="327" y="423"/>
                    </a:lnTo>
                    <a:lnTo>
                      <a:pt x="327" y="422"/>
                    </a:lnTo>
                    <a:lnTo>
                      <a:pt x="329" y="423"/>
                    </a:lnTo>
                    <a:lnTo>
                      <a:pt x="329" y="421"/>
                    </a:lnTo>
                    <a:lnTo>
                      <a:pt x="329" y="420"/>
                    </a:lnTo>
                    <a:lnTo>
                      <a:pt x="330" y="420"/>
                    </a:lnTo>
                    <a:lnTo>
                      <a:pt x="331" y="422"/>
                    </a:lnTo>
                    <a:lnTo>
                      <a:pt x="333" y="422"/>
                    </a:lnTo>
                    <a:lnTo>
                      <a:pt x="333" y="424"/>
                    </a:lnTo>
                    <a:lnTo>
                      <a:pt x="333" y="424"/>
                    </a:lnTo>
                    <a:lnTo>
                      <a:pt x="333" y="425"/>
                    </a:lnTo>
                    <a:lnTo>
                      <a:pt x="334" y="425"/>
                    </a:lnTo>
                    <a:lnTo>
                      <a:pt x="334" y="426"/>
                    </a:lnTo>
                    <a:lnTo>
                      <a:pt x="334" y="426"/>
                    </a:lnTo>
                    <a:lnTo>
                      <a:pt x="334" y="426"/>
                    </a:lnTo>
                    <a:lnTo>
                      <a:pt x="334" y="428"/>
                    </a:lnTo>
                    <a:lnTo>
                      <a:pt x="336" y="431"/>
                    </a:lnTo>
                    <a:lnTo>
                      <a:pt x="337" y="431"/>
                    </a:lnTo>
                    <a:lnTo>
                      <a:pt x="338" y="431"/>
                    </a:lnTo>
                    <a:lnTo>
                      <a:pt x="339" y="432"/>
                    </a:lnTo>
                    <a:lnTo>
                      <a:pt x="339" y="433"/>
                    </a:lnTo>
                    <a:lnTo>
                      <a:pt x="340" y="433"/>
                    </a:lnTo>
                    <a:lnTo>
                      <a:pt x="338" y="434"/>
                    </a:lnTo>
                    <a:lnTo>
                      <a:pt x="339" y="436"/>
                    </a:lnTo>
                    <a:lnTo>
                      <a:pt x="344" y="438"/>
                    </a:lnTo>
                    <a:lnTo>
                      <a:pt x="350" y="438"/>
                    </a:lnTo>
                    <a:lnTo>
                      <a:pt x="349" y="436"/>
                    </a:lnTo>
                    <a:lnTo>
                      <a:pt x="351" y="436"/>
                    </a:lnTo>
                    <a:lnTo>
                      <a:pt x="351" y="436"/>
                    </a:lnTo>
                    <a:lnTo>
                      <a:pt x="352" y="437"/>
                    </a:lnTo>
                    <a:lnTo>
                      <a:pt x="353" y="438"/>
                    </a:lnTo>
                    <a:lnTo>
                      <a:pt x="354" y="438"/>
                    </a:lnTo>
                    <a:lnTo>
                      <a:pt x="354" y="440"/>
                    </a:lnTo>
                    <a:lnTo>
                      <a:pt x="354" y="440"/>
                    </a:lnTo>
                    <a:lnTo>
                      <a:pt x="353" y="441"/>
                    </a:lnTo>
                    <a:lnTo>
                      <a:pt x="352" y="441"/>
                    </a:lnTo>
                    <a:lnTo>
                      <a:pt x="354" y="446"/>
                    </a:lnTo>
                    <a:lnTo>
                      <a:pt x="353" y="447"/>
                    </a:lnTo>
                    <a:lnTo>
                      <a:pt x="345" y="447"/>
                    </a:lnTo>
                    <a:lnTo>
                      <a:pt x="344" y="448"/>
                    </a:lnTo>
                    <a:lnTo>
                      <a:pt x="343" y="448"/>
                    </a:lnTo>
                    <a:lnTo>
                      <a:pt x="342" y="448"/>
                    </a:lnTo>
                    <a:lnTo>
                      <a:pt x="341" y="448"/>
                    </a:lnTo>
                    <a:lnTo>
                      <a:pt x="338" y="448"/>
                    </a:lnTo>
                    <a:lnTo>
                      <a:pt x="337" y="447"/>
                    </a:lnTo>
                    <a:lnTo>
                      <a:pt x="337" y="452"/>
                    </a:lnTo>
                    <a:lnTo>
                      <a:pt x="335" y="449"/>
                    </a:lnTo>
                    <a:lnTo>
                      <a:pt x="333" y="447"/>
                    </a:lnTo>
                    <a:lnTo>
                      <a:pt x="330" y="447"/>
                    </a:lnTo>
                    <a:lnTo>
                      <a:pt x="330" y="446"/>
                    </a:lnTo>
                    <a:lnTo>
                      <a:pt x="329" y="446"/>
                    </a:lnTo>
                    <a:lnTo>
                      <a:pt x="329" y="448"/>
                    </a:lnTo>
                    <a:lnTo>
                      <a:pt x="335" y="451"/>
                    </a:lnTo>
                    <a:lnTo>
                      <a:pt x="335" y="452"/>
                    </a:lnTo>
                    <a:lnTo>
                      <a:pt x="336" y="452"/>
                    </a:lnTo>
                    <a:lnTo>
                      <a:pt x="336" y="453"/>
                    </a:lnTo>
                    <a:lnTo>
                      <a:pt x="337" y="454"/>
                    </a:lnTo>
                    <a:lnTo>
                      <a:pt x="336" y="455"/>
                    </a:lnTo>
                    <a:lnTo>
                      <a:pt x="337" y="455"/>
                    </a:lnTo>
                    <a:lnTo>
                      <a:pt x="339" y="456"/>
                    </a:lnTo>
                    <a:lnTo>
                      <a:pt x="339" y="456"/>
                    </a:lnTo>
                    <a:lnTo>
                      <a:pt x="340" y="456"/>
                    </a:lnTo>
                    <a:lnTo>
                      <a:pt x="340" y="456"/>
                    </a:lnTo>
                    <a:lnTo>
                      <a:pt x="342" y="459"/>
                    </a:lnTo>
                    <a:lnTo>
                      <a:pt x="348" y="459"/>
                    </a:lnTo>
                    <a:lnTo>
                      <a:pt x="349" y="460"/>
                    </a:lnTo>
                    <a:lnTo>
                      <a:pt x="349" y="461"/>
                    </a:lnTo>
                    <a:lnTo>
                      <a:pt x="349" y="461"/>
                    </a:lnTo>
                    <a:lnTo>
                      <a:pt x="349" y="462"/>
                    </a:lnTo>
                    <a:lnTo>
                      <a:pt x="350" y="463"/>
                    </a:lnTo>
                    <a:lnTo>
                      <a:pt x="351" y="461"/>
                    </a:lnTo>
                    <a:lnTo>
                      <a:pt x="352" y="461"/>
                    </a:lnTo>
                    <a:lnTo>
                      <a:pt x="353" y="461"/>
                    </a:lnTo>
                    <a:lnTo>
                      <a:pt x="354" y="463"/>
                    </a:lnTo>
                    <a:lnTo>
                      <a:pt x="355" y="463"/>
                    </a:lnTo>
                    <a:lnTo>
                      <a:pt x="355" y="462"/>
                    </a:lnTo>
                    <a:lnTo>
                      <a:pt x="359" y="461"/>
                    </a:lnTo>
                    <a:lnTo>
                      <a:pt x="361" y="463"/>
                    </a:lnTo>
                    <a:lnTo>
                      <a:pt x="361" y="466"/>
                    </a:lnTo>
                    <a:lnTo>
                      <a:pt x="364" y="469"/>
                    </a:lnTo>
                    <a:lnTo>
                      <a:pt x="364" y="474"/>
                    </a:lnTo>
                    <a:lnTo>
                      <a:pt x="365" y="475"/>
                    </a:lnTo>
                    <a:lnTo>
                      <a:pt x="363" y="484"/>
                    </a:lnTo>
                    <a:lnTo>
                      <a:pt x="364" y="493"/>
                    </a:lnTo>
                    <a:lnTo>
                      <a:pt x="367" y="501"/>
                    </a:lnTo>
                    <a:lnTo>
                      <a:pt x="369" y="510"/>
                    </a:lnTo>
                    <a:lnTo>
                      <a:pt x="369" y="512"/>
                    </a:lnTo>
                    <a:lnTo>
                      <a:pt x="371" y="515"/>
                    </a:lnTo>
                    <a:lnTo>
                      <a:pt x="372" y="515"/>
                    </a:lnTo>
                    <a:lnTo>
                      <a:pt x="375" y="521"/>
                    </a:lnTo>
                    <a:lnTo>
                      <a:pt x="376" y="521"/>
                    </a:lnTo>
                    <a:lnTo>
                      <a:pt x="376" y="520"/>
                    </a:lnTo>
                    <a:lnTo>
                      <a:pt x="372" y="511"/>
                    </a:lnTo>
                    <a:lnTo>
                      <a:pt x="372" y="509"/>
                    </a:lnTo>
                    <a:lnTo>
                      <a:pt x="374" y="508"/>
                    </a:lnTo>
                    <a:lnTo>
                      <a:pt x="372" y="507"/>
                    </a:lnTo>
                    <a:lnTo>
                      <a:pt x="372" y="506"/>
                    </a:lnTo>
                    <a:lnTo>
                      <a:pt x="371" y="504"/>
                    </a:lnTo>
                    <a:lnTo>
                      <a:pt x="370" y="501"/>
                    </a:lnTo>
                    <a:lnTo>
                      <a:pt x="369" y="500"/>
                    </a:lnTo>
                    <a:lnTo>
                      <a:pt x="369" y="497"/>
                    </a:lnTo>
                    <a:lnTo>
                      <a:pt x="367" y="497"/>
                    </a:lnTo>
                    <a:lnTo>
                      <a:pt x="365" y="488"/>
                    </a:lnTo>
                    <a:lnTo>
                      <a:pt x="365" y="484"/>
                    </a:lnTo>
                    <a:lnTo>
                      <a:pt x="366" y="483"/>
                    </a:lnTo>
                    <a:lnTo>
                      <a:pt x="366" y="482"/>
                    </a:lnTo>
                    <a:lnTo>
                      <a:pt x="366" y="481"/>
                    </a:lnTo>
                    <a:lnTo>
                      <a:pt x="365" y="482"/>
                    </a:lnTo>
                    <a:lnTo>
                      <a:pt x="364" y="482"/>
                    </a:lnTo>
                    <a:lnTo>
                      <a:pt x="364" y="481"/>
                    </a:lnTo>
                    <a:lnTo>
                      <a:pt x="366" y="473"/>
                    </a:lnTo>
                    <a:lnTo>
                      <a:pt x="367" y="473"/>
                    </a:lnTo>
                    <a:lnTo>
                      <a:pt x="368" y="472"/>
                    </a:lnTo>
                    <a:lnTo>
                      <a:pt x="369" y="472"/>
                    </a:lnTo>
                    <a:lnTo>
                      <a:pt x="369" y="473"/>
                    </a:lnTo>
                    <a:lnTo>
                      <a:pt x="369" y="474"/>
                    </a:lnTo>
                    <a:lnTo>
                      <a:pt x="371" y="474"/>
                    </a:lnTo>
                    <a:lnTo>
                      <a:pt x="372" y="473"/>
                    </a:lnTo>
                    <a:lnTo>
                      <a:pt x="372" y="472"/>
                    </a:lnTo>
                    <a:lnTo>
                      <a:pt x="369" y="469"/>
                    </a:lnTo>
                    <a:lnTo>
                      <a:pt x="367" y="466"/>
                    </a:lnTo>
                    <a:lnTo>
                      <a:pt x="369" y="464"/>
                    </a:lnTo>
                    <a:lnTo>
                      <a:pt x="367" y="462"/>
                    </a:lnTo>
                    <a:lnTo>
                      <a:pt x="368" y="459"/>
                    </a:lnTo>
                    <a:lnTo>
                      <a:pt x="369" y="459"/>
                    </a:lnTo>
                    <a:lnTo>
                      <a:pt x="370" y="459"/>
                    </a:lnTo>
                    <a:lnTo>
                      <a:pt x="371" y="461"/>
                    </a:lnTo>
                    <a:lnTo>
                      <a:pt x="371" y="463"/>
                    </a:lnTo>
                    <a:lnTo>
                      <a:pt x="370" y="464"/>
                    </a:lnTo>
                    <a:lnTo>
                      <a:pt x="371" y="464"/>
                    </a:lnTo>
                    <a:lnTo>
                      <a:pt x="375" y="466"/>
                    </a:lnTo>
                    <a:lnTo>
                      <a:pt x="376" y="466"/>
                    </a:lnTo>
                    <a:lnTo>
                      <a:pt x="377" y="464"/>
                    </a:lnTo>
                    <a:lnTo>
                      <a:pt x="376" y="464"/>
                    </a:lnTo>
                    <a:lnTo>
                      <a:pt x="376" y="463"/>
                    </a:lnTo>
                    <a:lnTo>
                      <a:pt x="374" y="462"/>
                    </a:lnTo>
                    <a:lnTo>
                      <a:pt x="373" y="458"/>
                    </a:lnTo>
                    <a:lnTo>
                      <a:pt x="374" y="457"/>
                    </a:lnTo>
                    <a:lnTo>
                      <a:pt x="375" y="459"/>
                    </a:lnTo>
                    <a:lnTo>
                      <a:pt x="375" y="461"/>
                    </a:lnTo>
                    <a:lnTo>
                      <a:pt x="376" y="461"/>
                    </a:lnTo>
                    <a:lnTo>
                      <a:pt x="376" y="460"/>
                    </a:lnTo>
                    <a:lnTo>
                      <a:pt x="375" y="458"/>
                    </a:lnTo>
                    <a:lnTo>
                      <a:pt x="375" y="456"/>
                    </a:lnTo>
                    <a:lnTo>
                      <a:pt x="376" y="456"/>
                    </a:lnTo>
                    <a:lnTo>
                      <a:pt x="376" y="457"/>
                    </a:lnTo>
                    <a:lnTo>
                      <a:pt x="377" y="457"/>
                    </a:lnTo>
                    <a:lnTo>
                      <a:pt x="377" y="456"/>
                    </a:lnTo>
                    <a:lnTo>
                      <a:pt x="379" y="456"/>
                    </a:lnTo>
                    <a:lnTo>
                      <a:pt x="379" y="455"/>
                    </a:lnTo>
                    <a:lnTo>
                      <a:pt x="380" y="455"/>
                    </a:lnTo>
                    <a:lnTo>
                      <a:pt x="381" y="453"/>
                    </a:lnTo>
                    <a:lnTo>
                      <a:pt x="380" y="451"/>
                    </a:lnTo>
                    <a:lnTo>
                      <a:pt x="381" y="450"/>
                    </a:lnTo>
                    <a:lnTo>
                      <a:pt x="384" y="451"/>
                    </a:lnTo>
                    <a:lnTo>
                      <a:pt x="385" y="452"/>
                    </a:lnTo>
                    <a:lnTo>
                      <a:pt x="384" y="452"/>
                    </a:lnTo>
                    <a:lnTo>
                      <a:pt x="385" y="453"/>
                    </a:lnTo>
                    <a:lnTo>
                      <a:pt x="386" y="451"/>
                    </a:lnTo>
                    <a:lnTo>
                      <a:pt x="386" y="450"/>
                    </a:lnTo>
                    <a:lnTo>
                      <a:pt x="386" y="450"/>
                    </a:lnTo>
                    <a:lnTo>
                      <a:pt x="386" y="448"/>
                    </a:lnTo>
                    <a:lnTo>
                      <a:pt x="388" y="448"/>
                    </a:lnTo>
                    <a:lnTo>
                      <a:pt x="388" y="447"/>
                    </a:lnTo>
                    <a:lnTo>
                      <a:pt x="391" y="447"/>
                    </a:lnTo>
                    <a:lnTo>
                      <a:pt x="391" y="447"/>
                    </a:lnTo>
                    <a:lnTo>
                      <a:pt x="392" y="447"/>
                    </a:lnTo>
                    <a:lnTo>
                      <a:pt x="392" y="448"/>
                    </a:lnTo>
                    <a:lnTo>
                      <a:pt x="395" y="449"/>
                    </a:lnTo>
                    <a:lnTo>
                      <a:pt x="395" y="448"/>
                    </a:lnTo>
                    <a:lnTo>
                      <a:pt x="397" y="447"/>
                    </a:lnTo>
                    <a:lnTo>
                      <a:pt x="397" y="448"/>
                    </a:lnTo>
                    <a:lnTo>
                      <a:pt x="398" y="448"/>
                    </a:lnTo>
                    <a:lnTo>
                      <a:pt x="399" y="448"/>
                    </a:lnTo>
                    <a:lnTo>
                      <a:pt x="400" y="449"/>
                    </a:lnTo>
                    <a:lnTo>
                      <a:pt x="401" y="449"/>
                    </a:lnTo>
                    <a:lnTo>
                      <a:pt x="401" y="450"/>
                    </a:lnTo>
                    <a:lnTo>
                      <a:pt x="402" y="450"/>
                    </a:lnTo>
                    <a:lnTo>
                      <a:pt x="402" y="449"/>
                    </a:lnTo>
                    <a:lnTo>
                      <a:pt x="403" y="448"/>
                    </a:lnTo>
                    <a:lnTo>
                      <a:pt x="405" y="450"/>
                    </a:lnTo>
                    <a:lnTo>
                      <a:pt x="406" y="450"/>
                    </a:lnTo>
                    <a:lnTo>
                      <a:pt x="406" y="450"/>
                    </a:lnTo>
                    <a:lnTo>
                      <a:pt x="407" y="450"/>
                    </a:lnTo>
                    <a:lnTo>
                      <a:pt x="407" y="449"/>
                    </a:lnTo>
                    <a:lnTo>
                      <a:pt x="408" y="450"/>
                    </a:lnTo>
                    <a:lnTo>
                      <a:pt x="409" y="452"/>
                    </a:lnTo>
                    <a:lnTo>
                      <a:pt x="410" y="454"/>
                    </a:lnTo>
                    <a:lnTo>
                      <a:pt x="411" y="454"/>
                    </a:lnTo>
                    <a:lnTo>
                      <a:pt x="412" y="455"/>
                    </a:lnTo>
                    <a:lnTo>
                      <a:pt x="412" y="453"/>
                    </a:lnTo>
                    <a:lnTo>
                      <a:pt x="413" y="453"/>
                    </a:lnTo>
                    <a:lnTo>
                      <a:pt x="413" y="456"/>
                    </a:lnTo>
                    <a:lnTo>
                      <a:pt x="413" y="457"/>
                    </a:lnTo>
                    <a:lnTo>
                      <a:pt x="414" y="457"/>
                    </a:lnTo>
                    <a:lnTo>
                      <a:pt x="414" y="455"/>
                    </a:lnTo>
                    <a:lnTo>
                      <a:pt x="414" y="455"/>
                    </a:lnTo>
                    <a:lnTo>
                      <a:pt x="415" y="455"/>
                    </a:lnTo>
                    <a:lnTo>
                      <a:pt x="415" y="454"/>
                    </a:lnTo>
                    <a:lnTo>
                      <a:pt x="416" y="455"/>
                    </a:lnTo>
                    <a:lnTo>
                      <a:pt x="417" y="455"/>
                    </a:lnTo>
                    <a:lnTo>
                      <a:pt x="417" y="455"/>
                    </a:lnTo>
                    <a:lnTo>
                      <a:pt x="417" y="456"/>
                    </a:lnTo>
                    <a:lnTo>
                      <a:pt x="418" y="456"/>
                    </a:lnTo>
                    <a:lnTo>
                      <a:pt x="418" y="457"/>
                    </a:lnTo>
                    <a:lnTo>
                      <a:pt x="421" y="457"/>
                    </a:lnTo>
                    <a:lnTo>
                      <a:pt x="423" y="458"/>
                    </a:lnTo>
                    <a:lnTo>
                      <a:pt x="423" y="459"/>
                    </a:lnTo>
                    <a:lnTo>
                      <a:pt x="424" y="459"/>
                    </a:lnTo>
                    <a:lnTo>
                      <a:pt x="425" y="456"/>
                    </a:lnTo>
                    <a:lnTo>
                      <a:pt x="426" y="456"/>
                    </a:lnTo>
                    <a:lnTo>
                      <a:pt x="426" y="457"/>
                    </a:lnTo>
                    <a:lnTo>
                      <a:pt x="427" y="457"/>
                    </a:lnTo>
                    <a:lnTo>
                      <a:pt x="427" y="455"/>
                    </a:lnTo>
                    <a:lnTo>
                      <a:pt x="428" y="455"/>
                    </a:lnTo>
                    <a:lnTo>
                      <a:pt x="429" y="456"/>
                    </a:lnTo>
                    <a:lnTo>
                      <a:pt x="429" y="458"/>
                    </a:lnTo>
                    <a:lnTo>
                      <a:pt x="430" y="459"/>
                    </a:lnTo>
                    <a:lnTo>
                      <a:pt x="429" y="459"/>
                    </a:lnTo>
                    <a:lnTo>
                      <a:pt x="430" y="460"/>
                    </a:lnTo>
                    <a:lnTo>
                      <a:pt x="430" y="461"/>
                    </a:lnTo>
                    <a:lnTo>
                      <a:pt x="430" y="462"/>
                    </a:lnTo>
                    <a:lnTo>
                      <a:pt x="432" y="463"/>
                    </a:lnTo>
                    <a:lnTo>
                      <a:pt x="433" y="467"/>
                    </a:lnTo>
                    <a:lnTo>
                      <a:pt x="434" y="468"/>
                    </a:lnTo>
                    <a:lnTo>
                      <a:pt x="435" y="469"/>
                    </a:lnTo>
                    <a:lnTo>
                      <a:pt x="435" y="472"/>
                    </a:lnTo>
                    <a:lnTo>
                      <a:pt x="436" y="472"/>
                    </a:lnTo>
                    <a:lnTo>
                      <a:pt x="436" y="474"/>
                    </a:lnTo>
                    <a:lnTo>
                      <a:pt x="436" y="475"/>
                    </a:lnTo>
                    <a:lnTo>
                      <a:pt x="435" y="476"/>
                    </a:lnTo>
                    <a:lnTo>
                      <a:pt x="436" y="476"/>
                    </a:lnTo>
                    <a:lnTo>
                      <a:pt x="438" y="474"/>
                    </a:lnTo>
                    <a:lnTo>
                      <a:pt x="437" y="474"/>
                    </a:lnTo>
                    <a:lnTo>
                      <a:pt x="436" y="469"/>
                    </a:lnTo>
                    <a:lnTo>
                      <a:pt x="437" y="469"/>
                    </a:lnTo>
                    <a:lnTo>
                      <a:pt x="438" y="471"/>
                    </a:lnTo>
                    <a:lnTo>
                      <a:pt x="439" y="470"/>
                    </a:lnTo>
                    <a:lnTo>
                      <a:pt x="439" y="472"/>
                    </a:lnTo>
                    <a:lnTo>
                      <a:pt x="440" y="472"/>
                    </a:lnTo>
                    <a:lnTo>
                      <a:pt x="440" y="473"/>
                    </a:lnTo>
                    <a:lnTo>
                      <a:pt x="441" y="472"/>
                    </a:lnTo>
                    <a:lnTo>
                      <a:pt x="441" y="473"/>
                    </a:lnTo>
                    <a:lnTo>
                      <a:pt x="442" y="473"/>
                    </a:lnTo>
                    <a:lnTo>
                      <a:pt x="443" y="474"/>
                    </a:lnTo>
                    <a:lnTo>
                      <a:pt x="443" y="474"/>
                    </a:lnTo>
                    <a:lnTo>
                      <a:pt x="444" y="472"/>
                    </a:lnTo>
                    <a:lnTo>
                      <a:pt x="444" y="472"/>
                    </a:lnTo>
                    <a:lnTo>
                      <a:pt x="443" y="472"/>
                    </a:lnTo>
                    <a:lnTo>
                      <a:pt x="443" y="472"/>
                    </a:lnTo>
                    <a:lnTo>
                      <a:pt x="442" y="471"/>
                    </a:lnTo>
                    <a:lnTo>
                      <a:pt x="442" y="468"/>
                    </a:lnTo>
                    <a:lnTo>
                      <a:pt x="440" y="468"/>
                    </a:lnTo>
                    <a:lnTo>
                      <a:pt x="440" y="467"/>
                    </a:lnTo>
                    <a:lnTo>
                      <a:pt x="439" y="467"/>
                    </a:lnTo>
                    <a:lnTo>
                      <a:pt x="439" y="462"/>
                    </a:lnTo>
                    <a:lnTo>
                      <a:pt x="440" y="462"/>
                    </a:lnTo>
                    <a:lnTo>
                      <a:pt x="441" y="462"/>
                    </a:lnTo>
                    <a:lnTo>
                      <a:pt x="441" y="462"/>
                    </a:lnTo>
                    <a:lnTo>
                      <a:pt x="446" y="462"/>
                    </a:lnTo>
                    <a:lnTo>
                      <a:pt x="447" y="461"/>
                    </a:lnTo>
                    <a:lnTo>
                      <a:pt x="444" y="461"/>
                    </a:lnTo>
                    <a:lnTo>
                      <a:pt x="444" y="459"/>
                    </a:lnTo>
                    <a:lnTo>
                      <a:pt x="442" y="459"/>
                    </a:lnTo>
                    <a:lnTo>
                      <a:pt x="440" y="457"/>
                    </a:lnTo>
                    <a:lnTo>
                      <a:pt x="437" y="455"/>
                    </a:lnTo>
                    <a:lnTo>
                      <a:pt x="437" y="452"/>
                    </a:lnTo>
                    <a:lnTo>
                      <a:pt x="436" y="452"/>
                    </a:lnTo>
                    <a:lnTo>
                      <a:pt x="435" y="450"/>
                    </a:lnTo>
                    <a:lnTo>
                      <a:pt x="434" y="450"/>
                    </a:lnTo>
                    <a:lnTo>
                      <a:pt x="435" y="452"/>
                    </a:lnTo>
                    <a:lnTo>
                      <a:pt x="436" y="452"/>
                    </a:lnTo>
                    <a:lnTo>
                      <a:pt x="435" y="456"/>
                    </a:lnTo>
                    <a:lnTo>
                      <a:pt x="437" y="456"/>
                    </a:lnTo>
                    <a:lnTo>
                      <a:pt x="437" y="458"/>
                    </a:lnTo>
                    <a:lnTo>
                      <a:pt x="436" y="458"/>
                    </a:lnTo>
                    <a:lnTo>
                      <a:pt x="436" y="459"/>
                    </a:lnTo>
                    <a:lnTo>
                      <a:pt x="435" y="459"/>
                    </a:lnTo>
                    <a:lnTo>
                      <a:pt x="435" y="461"/>
                    </a:lnTo>
                    <a:lnTo>
                      <a:pt x="434" y="461"/>
                    </a:lnTo>
                    <a:lnTo>
                      <a:pt x="434" y="460"/>
                    </a:lnTo>
                    <a:lnTo>
                      <a:pt x="432" y="461"/>
                    </a:lnTo>
                    <a:lnTo>
                      <a:pt x="433" y="457"/>
                    </a:lnTo>
                    <a:lnTo>
                      <a:pt x="433" y="457"/>
                    </a:lnTo>
                    <a:lnTo>
                      <a:pt x="435" y="456"/>
                    </a:lnTo>
                    <a:lnTo>
                      <a:pt x="435" y="456"/>
                    </a:lnTo>
                    <a:lnTo>
                      <a:pt x="434" y="456"/>
                    </a:lnTo>
                    <a:lnTo>
                      <a:pt x="433" y="456"/>
                    </a:lnTo>
                    <a:lnTo>
                      <a:pt x="434" y="453"/>
                    </a:lnTo>
                    <a:lnTo>
                      <a:pt x="433" y="451"/>
                    </a:lnTo>
                    <a:lnTo>
                      <a:pt x="432" y="451"/>
                    </a:lnTo>
                    <a:lnTo>
                      <a:pt x="432" y="452"/>
                    </a:lnTo>
                    <a:lnTo>
                      <a:pt x="430" y="455"/>
                    </a:lnTo>
                    <a:lnTo>
                      <a:pt x="428" y="452"/>
                    </a:lnTo>
                    <a:lnTo>
                      <a:pt x="428" y="451"/>
                    </a:lnTo>
                    <a:lnTo>
                      <a:pt x="427" y="451"/>
                    </a:lnTo>
                    <a:lnTo>
                      <a:pt x="427" y="451"/>
                    </a:lnTo>
                    <a:lnTo>
                      <a:pt x="426" y="451"/>
                    </a:lnTo>
                    <a:lnTo>
                      <a:pt x="427" y="452"/>
                    </a:lnTo>
                    <a:lnTo>
                      <a:pt x="427" y="453"/>
                    </a:lnTo>
                    <a:lnTo>
                      <a:pt x="426" y="453"/>
                    </a:lnTo>
                    <a:lnTo>
                      <a:pt x="425" y="453"/>
                    </a:lnTo>
                    <a:lnTo>
                      <a:pt x="425" y="450"/>
                    </a:lnTo>
                    <a:lnTo>
                      <a:pt x="423" y="450"/>
                    </a:lnTo>
                    <a:lnTo>
                      <a:pt x="423" y="449"/>
                    </a:lnTo>
                    <a:lnTo>
                      <a:pt x="422" y="448"/>
                    </a:lnTo>
                    <a:lnTo>
                      <a:pt x="422" y="446"/>
                    </a:lnTo>
                    <a:lnTo>
                      <a:pt x="424" y="446"/>
                    </a:lnTo>
                    <a:lnTo>
                      <a:pt x="423" y="445"/>
                    </a:lnTo>
                    <a:lnTo>
                      <a:pt x="424" y="440"/>
                    </a:lnTo>
                    <a:lnTo>
                      <a:pt x="424" y="440"/>
                    </a:lnTo>
                    <a:lnTo>
                      <a:pt x="427" y="440"/>
                    </a:lnTo>
                    <a:lnTo>
                      <a:pt x="432" y="440"/>
                    </a:lnTo>
                    <a:lnTo>
                      <a:pt x="432" y="440"/>
                    </a:lnTo>
                    <a:lnTo>
                      <a:pt x="430" y="437"/>
                    </a:lnTo>
                    <a:lnTo>
                      <a:pt x="429" y="437"/>
                    </a:lnTo>
                    <a:lnTo>
                      <a:pt x="428" y="435"/>
                    </a:lnTo>
                    <a:lnTo>
                      <a:pt x="426" y="434"/>
                    </a:lnTo>
                    <a:lnTo>
                      <a:pt x="424" y="435"/>
                    </a:lnTo>
                    <a:lnTo>
                      <a:pt x="424" y="433"/>
                    </a:lnTo>
                    <a:lnTo>
                      <a:pt x="421" y="431"/>
                    </a:lnTo>
                    <a:lnTo>
                      <a:pt x="421" y="427"/>
                    </a:lnTo>
                    <a:lnTo>
                      <a:pt x="422" y="427"/>
                    </a:lnTo>
                    <a:lnTo>
                      <a:pt x="422" y="427"/>
                    </a:lnTo>
                    <a:lnTo>
                      <a:pt x="421" y="426"/>
                    </a:lnTo>
                    <a:lnTo>
                      <a:pt x="421" y="425"/>
                    </a:lnTo>
                    <a:lnTo>
                      <a:pt x="419" y="424"/>
                    </a:lnTo>
                    <a:lnTo>
                      <a:pt x="420" y="424"/>
                    </a:lnTo>
                    <a:lnTo>
                      <a:pt x="419" y="423"/>
                    </a:lnTo>
                    <a:lnTo>
                      <a:pt x="419" y="422"/>
                    </a:lnTo>
                    <a:lnTo>
                      <a:pt x="418" y="420"/>
                    </a:lnTo>
                    <a:lnTo>
                      <a:pt x="417" y="418"/>
                    </a:lnTo>
                    <a:lnTo>
                      <a:pt x="416" y="418"/>
                    </a:lnTo>
                    <a:lnTo>
                      <a:pt x="416" y="419"/>
                    </a:lnTo>
                    <a:lnTo>
                      <a:pt x="416" y="419"/>
                    </a:lnTo>
                    <a:lnTo>
                      <a:pt x="416" y="420"/>
                    </a:lnTo>
                    <a:lnTo>
                      <a:pt x="415" y="421"/>
                    </a:lnTo>
                    <a:lnTo>
                      <a:pt x="413" y="420"/>
                    </a:lnTo>
                    <a:lnTo>
                      <a:pt x="413" y="419"/>
                    </a:lnTo>
                    <a:lnTo>
                      <a:pt x="412" y="417"/>
                    </a:lnTo>
                    <a:lnTo>
                      <a:pt x="411" y="417"/>
                    </a:lnTo>
                    <a:lnTo>
                      <a:pt x="411" y="419"/>
                    </a:lnTo>
                    <a:lnTo>
                      <a:pt x="410" y="419"/>
                    </a:lnTo>
                    <a:lnTo>
                      <a:pt x="409" y="417"/>
                    </a:lnTo>
                    <a:lnTo>
                      <a:pt x="409" y="416"/>
                    </a:lnTo>
                    <a:lnTo>
                      <a:pt x="410" y="416"/>
                    </a:lnTo>
                    <a:lnTo>
                      <a:pt x="410" y="416"/>
                    </a:lnTo>
                    <a:lnTo>
                      <a:pt x="408" y="414"/>
                    </a:lnTo>
                    <a:lnTo>
                      <a:pt x="408" y="414"/>
                    </a:lnTo>
                    <a:lnTo>
                      <a:pt x="408" y="412"/>
                    </a:lnTo>
                    <a:lnTo>
                      <a:pt x="407" y="412"/>
                    </a:lnTo>
                    <a:lnTo>
                      <a:pt x="408" y="412"/>
                    </a:lnTo>
                    <a:lnTo>
                      <a:pt x="405" y="410"/>
                    </a:lnTo>
                    <a:lnTo>
                      <a:pt x="404" y="410"/>
                    </a:lnTo>
                    <a:lnTo>
                      <a:pt x="405" y="408"/>
                    </a:lnTo>
                    <a:lnTo>
                      <a:pt x="404" y="408"/>
                    </a:lnTo>
                    <a:lnTo>
                      <a:pt x="403" y="406"/>
                    </a:lnTo>
                    <a:lnTo>
                      <a:pt x="403" y="406"/>
                    </a:lnTo>
                    <a:lnTo>
                      <a:pt x="402" y="405"/>
                    </a:lnTo>
                    <a:lnTo>
                      <a:pt x="401" y="405"/>
                    </a:lnTo>
                    <a:lnTo>
                      <a:pt x="400" y="403"/>
                    </a:lnTo>
                    <a:lnTo>
                      <a:pt x="400" y="399"/>
                    </a:lnTo>
                    <a:lnTo>
                      <a:pt x="401" y="398"/>
                    </a:lnTo>
                    <a:lnTo>
                      <a:pt x="400" y="397"/>
                    </a:lnTo>
                    <a:lnTo>
                      <a:pt x="401" y="396"/>
                    </a:lnTo>
                    <a:lnTo>
                      <a:pt x="398" y="395"/>
                    </a:lnTo>
                    <a:lnTo>
                      <a:pt x="399" y="394"/>
                    </a:lnTo>
                    <a:lnTo>
                      <a:pt x="398" y="394"/>
                    </a:lnTo>
                    <a:lnTo>
                      <a:pt x="398" y="393"/>
                    </a:lnTo>
                    <a:lnTo>
                      <a:pt x="398" y="393"/>
                    </a:lnTo>
                    <a:lnTo>
                      <a:pt x="399" y="391"/>
                    </a:lnTo>
                    <a:lnTo>
                      <a:pt x="397" y="391"/>
                    </a:lnTo>
                    <a:lnTo>
                      <a:pt x="397" y="390"/>
                    </a:lnTo>
                    <a:lnTo>
                      <a:pt x="396" y="389"/>
                    </a:lnTo>
                    <a:lnTo>
                      <a:pt x="396" y="388"/>
                    </a:lnTo>
                    <a:lnTo>
                      <a:pt x="396" y="387"/>
                    </a:lnTo>
                    <a:lnTo>
                      <a:pt x="396" y="386"/>
                    </a:lnTo>
                    <a:lnTo>
                      <a:pt x="400" y="387"/>
                    </a:lnTo>
                    <a:lnTo>
                      <a:pt x="401" y="386"/>
                    </a:lnTo>
                    <a:lnTo>
                      <a:pt x="402" y="386"/>
                    </a:lnTo>
                    <a:lnTo>
                      <a:pt x="403" y="385"/>
                    </a:lnTo>
                    <a:lnTo>
                      <a:pt x="403" y="385"/>
                    </a:lnTo>
                    <a:lnTo>
                      <a:pt x="405" y="384"/>
                    </a:lnTo>
                    <a:lnTo>
                      <a:pt x="406" y="384"/>
                    </a:lnTo>
                    <a:lnTo>
                      <a:pt x="406" y="384"/>
                    </a:lnTo>
                    <a:lnTo>
                      <a:pt x="407" y="384"/>
                    </a:lnTo>
                    <a:lnTo>
                      <a:pt x="410" y="384"/>
                    </a:lnTo>
                    <a:lnTo>
                      <a:pt x="410" y="383"/>
                    </a:lnTo>
                    <a:lnTo>
                      <a:pt x="409" y="383"/>
                    </a:lnTo>
                    <a:lnTo>
                      <a:pt x="409" y="382"/>
                    </a:lnTo>
                    <a:lnTo>
                      <a:pt x="408" y="383"/>
                    </a:lnTo>
                    <a:lnTo>
                      <a:pt x="408" y="382"/>
                    </a:lnTo>
                    <a:lnTo>
                      <a:pt x="406" y="382"/>
                    </a:lnTo>
                    <a:lnTo>
                      <a:pt x="404" y="382"/>
                    </a:lnTo>
                    <a:lnTo>
                      <a:pt x="403" y="381"/>
                    </a:lnTo>
                    <a:lnTo>
                      <a:pt x="403" y="381"/>
                    </a:lnTo>
                    <a:lnTo>
                      <a:pt x="401" y="383"/>
                    </a:lnTo>
                    <a:lnTo>
                      <a:pt x="395" y="382"/>
                    </a:lnTo>
                    <a:lnTo>
                      <a:pt x="393" y="381"/>
                    </a:lnTo>
                    <a:lnTo>
                      <a:pt x="392" y="380"/>
                    </a:lnTo>
                    <a:lnTo>
                      <a:pt x="392" y="379"/>
                    </a:lnTo>
                    <a:lnTo>
                      <a:pt x="391" y="379"/>
                    </a:lnTo>
                    <a:lnTo>
                      <a:pt x="391" y="378"/>
                    </a:lnTo>
                    <a:lnTo>
                      <a:pt x="392" y="377"/>
                    </a:lnTo>
                    <a:lnTo>
                      <a:pt x="393" y="377"/>
                    </a:lnTo>
                    <a:lnTo>
                      <a:pt x="394" y="375"/>
                    </a:lnTo>
                    <a:lnTo>
                      <a:pt x="395" y="375"/>
                    </a:lnTo>
                    <a:lnTo>
                      <a:pt x="395" y="374"/>
                    </a:lnTo>
                    <a:lnTo>
                      <a:pt x="396" y="374"/>
                    </a:lnTo>
                    <a:lnTo>
                      <a:pt x="396" y="373"/>
                    </a:lnTo>
                    <a:lnTo>
                      <a:pt x="396" y="373"/>
                    </a:lnTo>
                    <a:lnTo>
                      <a:pt x="397" y="372"/>
                    </a:lnTo>
                    <a:lnTo>
                      <a:pt x="399" y="372"/>
                    </a:lnTo>
                    <a:lnTo>
                      <a:pt x="400" y="371"/>
                    </a:lnTo>
                    <a:lnTo>
                      <a:pt x="401" y="371"/>
                    </a:lnTo>
                    <a:lnTo>
                      <a:pt x="401" y="370"/>
                    </a:lnTo>
                    <a:lnTo>
                      <a:pt x="402" y="370"/>
                    </a:lnTo>
                    <a:lnTo>
                      <a:pt x="402" y="370"/>
                    </a:lnTo>
                    <a:lnTo>
                      <a:pt x="402" y="369"/>
                    </a:lnTo>
                    <a:lnTo>
                      <a:pt x="402" y="368"/>
                    </a:lnTo>
                    <a:lnTo>
                      <a:pt x="402" y="368"/>
                    </a:lnTo>
                    <a:lnTo>
                      <a:pt x="402" y="366"/>
                    </a:lnTo>
                    <a:lnTo>
                      <a:pt x="402" y="366"/>
                    </a:lnTo>
                    <a:lnTo>
                      <a:pt x="405" y="366"/>
                    </a:lnTo>
                    <a:lnTo>
                      <a:pt x="405" y="366"/>
                    </a:lnTo>
                    <a:lnTo>
                      <a:pt x="405" y="365"/>
                    </a:lnTo>
                    <a:lnTo>
                      <a:pt x="404" y="365"/>
                    </a:lnTo>
                    <a:lnTo>
                      <a:pt x="404" y="364"/>
                    </a:lnTo>
                    <a:lnTo>
                      <a:pt x="402" y="363"/>
                    </a:lnTo>
                    <a:lnTo>
                      <a:pt x="402" y="361"/>
                    </a:lnTo>
                    <a:lnTo>
                      <a:pt x="402" y="360"/>
                    </a:lnTo>
                    <a:lnTo>
                      <a:pt x="404" y="361"/>
                    </a:lnTo>
                    <a:lnTo>
                      <a:pt x="406" y="358"/>
                    </a:lnTo>
                    <a:lnTo>
                      <a:pt x="407" y="358"/>
                    </a:lnTo>
                    <a:lnTo>
                      <a:pt x="408" y="359"/>
                    </a:lnTo>
                    <a:lnTo>
                      <a:pt x="410" y="359"/>
                    </a:lnTo>
                    <a:lnTo>
                      <a:pt x="410" y="358"/>
                    </a:lnTo>
                    <a:lnTo>
                      <a:pt x="411" y="357"/>
                    </a:lnTo>
                    <a:lnTo>
                      <a:pt x="412" y="357"/>
                    </a:lnTo>
                    <a:lnTo>
                      <a:pt x="413" y="357"/>
                    </a:lnTo>
                    <a:lnTo>
                      <a:pt x="414" y="357"/>
                    </a:lnTo>
                    <a:lnTo>
                      <a:pt x="417" y="356"/>
                    </a:lnTo>
                    <a:lnTo>
                      <a:pt x="418" y="356"/>
                    </a:lnTo>
                    <a:lnTo>
                      <a:pt x="419" y="358"/>
                    </a:lnTo>
                    <a:lnTo>
                      <a:pt x="419" y="358"/>
                    </a:lnTo>
                    <a:lnTo>
                      <a:pt x="420" y="357"/>
                    </a:lnTo>
                    <a:lnTo>
                      <a:pt x="421" y="357"/>
                    </a:lnTo>
                    <a:lnTo>
                      <a:pt x="422" y="356"/>
                    </a:lnTo>
                    <a:lnTo>
                      <a:pt x="422" y="357"/>
                    </a:lnTo>
                    <a:lnTo>
                      <a:pt x="422" y="359"/>
                    </a:lnTo>
                    <a:lnTo>
                      <a:pt x="423" y="359"/>
                    </a:lnTo>
                    <a:lnTo>
                      <a:pt x="426" y="359"/>
                    </a:lnTo>
                    <a:lnTo>
                      <a:pt x="426" y="358"/>
                    </a:lnTo>
                    <a:lnTo>
                      <a:pt x="425" y="356"/>
                    </a:lnTo>
                    <a:lnTo>
                      <a:pt x="426" y="354"/>
                    </a:lnTo>
                    <a:lnTo>
                      <a:pt x="426" y="354"/>
                    </a:lnTo>
                    <a:lnTo>
                      <a:pt x="426" y="353"/>
                    </a:lnTo>
                    <a:lnTo>
                      <a:pt x="427" y="352"/>
                    </a:lnTo>
                    <a:lnTo>
                      <a:pt x="430" y="352"/>
                    </a:lnTo>
                    <a:lnTo>
                      <a:pt x="432" y="353"/>
                    </a:lnTo>
                    <a:lnTo>
                      <a:pt x="432" y="352"/>
                    </a:lnTo>
                    <a:lnTo>
                      <a:pt x="432" y="352"/>
                    </a:lnTo>
                    <a:lnTo>
                      <a:pt x="432" y="351"/>
                    </a:lnTo>
                    <a:lnTo>
                      <a:pt x="433" y="352"/>
                    </a:lnTo>
                    <a:lnTo>
                      <a:pt x="433" y="351"/>
                    </a:lnTo>
                    <a:lnTo>
                      <a:pt x="432" y="351"/>
                    </a:lnTo>
                    <a:lnTo>
                      <a:pt x="431" y="348"/>
                    </a:lnTo>
                    <a:lnTo>
                      <a:pt x="432" y="348"/>
                    </a:lnTo>
                    <a:lnTo>
                      <a:pt x="433" y="348"/>
                    </a:lnTo>
                    <a:lnTo>
                      <a:pt x="434" y="347"/>
                    </a:lnTo>
                    <a:lnTo>
                      <a:pt x="435" y="347"/>
                    </a:lnTo>
                    <a:lnTo>
                      <a:pt x="437" y="346"/>
                    </a:lnTo>
                    <a:lnTo>
                      <a:pt x="437" y="344"/>
                    </a:lnTo>
                    <a:lnTo>
                      <a:pt x="439" y="341"/>
                    </a:lnTo>
                    <a:lnTo>
                      <a:pt x="439" y="340"/>
                    </a:lnTo>
                    <a:lnTo>
                      <a:pt x="444" y="340"/>
                    </a:lnTo>
                    <a:lnTo>
                      <a:pt x="445" y="337"/>
                    </a:lnTo>
                    <a:lnTo>
                      <a:pt x="446" y="336"/>
                    </a:lnTo>
                    <a:lnTo>
                      <a:pt x="446" y="336"/>
                    </a:lnTo>
                    <a:lnTo>
                      <a:pt x="447" y="336"/>
                    </a:lnTo>
                    <a:lnTo>
                      <a:pt x="447" y="335"/>
                    </a:lnTo>
                    <a:lnTo>
                      <a:pt x="448" y="333"/>
                    </a:lnTo>
                    <a:lnTo>
                      <a:pt x="449" y="333"/>
                    </a:lnTo>
                    <a:lnTo>
                      <a:pt x="449" y="333"/>
                    </a:lnTo>
                    <a:lnTo>
                      <a:pt x="449" y="333"/>
                    </a:lnTo>
                    <a:lnTo>
                      <a:pt x="450" y="332"/>
                    </a:lnTo>
                    <a:lnTo>
                      <a:pt x="451" y="332"/>
                    </a:lnTo>
                    <a:lnTo>
                      <a:pt x="452" y="333"/>
                    </a:lnTo>
                    <a:lnTo>
                      <a:pt x="453" y="332"/>
                    </a:lnTo>
                    <a:lnTo>
                      <a:pt x="453" y="337"/>
                    </a:lnTo>
                    <a:lnTo>
                      <a:pt x="454" y="337"/>
                    </a:lnTo>
                    <a:lnTo>
                      <a:pt x="456" y="337"/>
                    </a:lnTo>
                    <a:lnTo>
                      <a:pt x="456" y="336"/>
                    </a:lnTo>
                    <a:lnTo>
                      <a:pt x="457" y="336"/>
                    </a:lnTo>
                    <a:lnTo>
                      <a:pt x="457" y="335"/>
                    </a:lnTo>
                    <a:lnTo>
                      <a:pt x="456" y="334"/>
                    </a:lnTo>
                    <a:lnTo>
                      <a:pt x="456" y="332"/>
                    </a:lnTo>
                    <a:lnTo>
                      <a:pt x="461" y="330"/>
                    </a:lnTo>
                    <a:lnTo>
                      <a:pt x="462" y="328"/>
                    </a:lnTo>
                    <a:lnTo>
                      <a:pt x="464" y="327"/>
                    </a:lnTo>
                    <a:lnTo>
                      <a:pt x="463" y="325"/>
                    </a:lnTo>
                    <a:lnTo>
                      <a:pt x="464" y="325"/>
                    </a:lnTo>
                    <a:lnTo>
                      <a:pt x="464" y="323"/>
                    </a:lnTo>
                    <a:lnTo>
                      <a:pt x="465" y="323"/>
                    </a:lnTo>
                    <a:lnTo>
                      <a:pt x="465" y="321"/>
                    </a:lnTo>
                    <a:lnTo>
                      <a:pt x="467" y="320"/>
                    </a:lnTo>
                    <a:lnTo>
                      <a:pt x="469" y="321"/>
                    </a:lnTo>
                    <a:lnTo>
                      <a:pt x="470" y="320"/>
                    </a:lnTo>
                    <a:lnTo>
                      <a:pt x="470" y="320"/>
                    </a:lnTo>
                    <a:lnTo>
                      <a:pt x="471" y="320"/>
                    </a:lnTo>
                    <a:lnTo>
                      <a:pt x="473" y="320"/>
                    </a:lnTo>
                    <a:lnTo>
                      <a:pt x="473" y="319"/>
                    </a:lnTo>
                    <a:lnTo>
                      <a:pt x="474" y="317"/>
                    </a:lnTo>
                    <a:lnTo>
                      <a:pt x="475" y="317"/>
                    </a:lnTo>
                    <a:lnTo>
                      <a:pt x="477" y="320"/>
                    </a:lnTo>
                    <a:lnTo>
                      <a:pt x="478" y="322"/>
                    </a:lnTo>
                    <a:lnTo>
                      <a:pt x="479" y="323"/>
                    </a:lnTo>
                    <a:lnTo>
                      <a:pt x="478" y="326"/>
                    </a:lnTo>
                    <a:lnTo>
                      <a:pt x="479" y="326"/>
                    </a:lnTo>
                    <a:lnTo>
                      <a:pt x="481" y="323"/>
                    </a:lnTo>
                    <a:lnTo>
                      <a:pt x="484" y="322"/>
                    </a:lnTo>
                    <a:lnTo>
                      <a:pt x="483" y="321"/>
                    </a:lnTo>
                    <a:lnTo>
                      <a:pt x="484" y="321"/>
                    </a:lnTo>
                    <a:lnTo>
                      <a:pt x="485" y="322"/>
                    </a:lnTo>
                    <a:lnTo>
                      <a:pt x="487" y="322"/>
                    </a:lnTo>
                    <a:lnTo>
                      <a:pt x="487" y="323"/>
                    </a:lnTo>
                    <a:lnTo>
                      <a:pt x="490" y="323"/>
                    </a:lnTo>
                    <a:lnTo>
                      <a:pt x="490" y="322"/>
                    </a:lnTo>
                    <a:lnTo>
                      <a:pt x="489" y="321"/>
                    </a:lnTo>
                    <a:lnTo>
                      <a:pt x="487" y="320"/>
                    </a:lnTo>
                    <a:lnTo>
                      <a:pt x="488" y="319"/>
                    </a:lnTo>
                    <a:lnTo>
                      <a:pt x="492" y="319"/>
                    </a:lnTo>
                    <a:lnTo>
                      <a:pt x="494" y="320"/>
                    </a:lnTo>
                    <a:lnTo>
                      <a:pt x="494" y="319"/>
                    </a:lnTo>
                    <a:lnTo>
                      <a:pt x="496" y="319"/>
                    </a:lnTo>
                    <a:lnTo>
                      <a:pt x="497" y="315"/>
                    </a:lnTo>
                    <a:lnTo>
                      <a:pt x="498" y="315"/>
                    </a:lnTo>
                    <a:lnTo>
                      <a:pt x="502" y="314"/>
                    </a:lnTo>
                    <a:lnTo>
                      <a:pt x="502" y="311"/>
                    </a:lnTo>
                    <a:lnTo>
                      <a:pt x="503" y="312"/>
                    </a:lnTo>
                    <a:lnTo>
                      <a:pt x="504" y="312"/>
                    </a:lnTo>
                    <a:lnTo>
                      <a:pt x="505" y="310"/>
                    </a:lnTo>
                    <a:lnTo>
                      <a:pt x="505" y="310"/>
                    </a:lnTo>
                    <a:lnTo>
                      <a:pt x="506" y="309"/>
                    </a:lnTo>
                    <a:lnTo>
                      <a:pt x="507" y="309"/>
                    </a:lnTo>
                    <a:lnTo>
                      <a:pt x="515" y="309"/>
                    </a:lnTo>
                    <a:lnTo>
                      <a:pt x="516" y="308"/>
                    </a:lnTo>
                    <a:lnTo>
                      <a:pt x="517" y="307"/>
                    </a:lnTo>
                    <a:lnTo>
                      <a:pt x="518" y="307"/>
                    </a:lnTo>
                    <a:lnTo>
                      <a:pt x="520" y="308"/>
                    </a:lnTo>
                    <a:lnTo>
                      <a:pt x="522" y="308"/>
                    </a:lnTo>
                    <a:lnTo>
                      <a:pt x="522" y="306"/>
                    </a:lnTo>
                    <a:lnTo>
                      <a:pt x="521" y="304"/>
                    </a:lnTo>
                    <a:lnTo>
                      <a:pt x="522" y="301"/>
                    </a:lnTo>
                    <a:lnTo>
                      <a:pt x="522" y="301"/>
                    </a:lnTo>
                    <a:lnTo>
                      <a:pt x="523" y="301"/>
                    </a:lnTo>
                    <a:lnTo>
                      <a:pt x="526" y="299"/>
                    </a:lnTo>
                    <a:lnTo>
                      <a:pt x="526" y="296"/>
                    </a:lnTo>
                    <a:lnTo>
                      <a:pt x="527" y="295"/>
                    </a:lnTo>
                    <a:lnTo>
                      <a:pt x="527" y="295"/>
                    </a:lnTo>
                    <a:lnTo>
                      <a:pt x="529" y="291"/>
                    </a:lnTo>
                    <a:lnTo>
                      <a:pt x="529" y="291"/>
                    </a:lnTo>
                    <a:lnTo>
                      <a:pt x="529" y="290"/>
                    </a:lnTo>
                    <a:lnTo>
                      <a:pt x="531" y="288"/>
                    </a:lnTo>
                    <a:lnTo>
                      <a:pt x="532" y="287"/>
                    </a:lnTo>
                    <a:lnTo>
                      <a:pt x="532" y="286"/>
                    </a:lnTo>
                    <a:lnTo>
                      <a:pt x="533" y="285"/>
                    </a:lnTo>
                    <a:lnTo>
                      <a:pt x="533" y="283"/>
                    </a:lnTo>
                    <a:lnTo>
                      <a:pt x="534" y="283"/>
                    </a:lnTo>
                    <a:lnTo>
                      <a:pt x="535" y="281"/>
                    </a:lnTo>
                    <a:lnTo>
                      <a:pt x="539" y="281"/>
                    </a:lnTo>
                    <a:lnTo>
                      <a:pt x="539" y="280"/>
                    </a:lnTo>
                    <a:lnTo>
                      <a:pt x="545" y="279"/>
                    </a:lnTo>
                    <a:lnTo>
                      <a:pt x="546" y="277"/>
                    </a:lnTo>
                    <a:lnTo>
                      <a:pt x="545" y="277"/>
                    </a:lnTo>
                    <a:lnTo>
                      <a:pt x="548" y="276"/>
                    </a:lnTo>
                    <a:lnTo>
                      <a:pt x="548" y="273"/>
                    </a:lnTo>
                    <a:lnTo>
                      <a:pt x="549" y="272"/>
                    </a:lnTo>
                    <a:lnTo>
                      <a:pt x="551" y="270"/>
                    </a:lnTo>
                    <a:lnTo>
                      <a:pt x="555" y="269"/>
                    </a:lnTo>
                    <a:lnTo>
                      <a:pt x="556" y="267"/>
                    </a:lnTo>
                    <a:lnTo>
                      <a:pt x="559" y="266"/>
                    </a:lnTo>
                    <a:lnTo>
                      <a:pt x="559" y="265"/>
                    </a:lnTo>
                    <a:lnTo>
                      <a:pt x="563" y="263"/>
                    </a:lnTo>
                    <a:lnTo>
                      <a:pt x="563" y="262"/>
                    </a:lnTo>
                    <a:lnTo>
                      <a:pt x="565" y="262"/>
                    </a:lnTo>
                    <a:lnTo>
                      <a:pt x="564" y="261"/>
                    </a:lnTo>
                    <a:lnTo>
                      <a:pt x="565" y="260"/>
                    </a:lnTo>
                    <a:lnTo>
                      <a:pt x="566" y="259"/>
                    </a:lnTo>
                    <a:lnTo>
                      <a:pt x="566" y="259"/>
                    </a:lnTo>
                    <a:lnTo>
                      <a:pt x="569" y="257"/>
                    </a:lnTo>
                    <a:lnTo>
                      <a:pt x="569" y="256"/>
                    </a:lnTo>
                    <a:lnTo>
                      <a:pt x="570" y="256"/>
                    </a:lnTo>
                    <a:lnTo>
                      <a:pt x="569" y="255"/>
                    </a:lnTo>
                    <a:lnTo>
                      <a:pt x="570" y="255"/>
                    </a:lnTo>
                    <a:lnTo>
                      <a:pt x="569" y="254"/>
                    </a:lnTo>
                    <a:lnTo>
                      <a:pt x="570" y="253"/>
                    </a:lnTo>
                    <a:lnTo>
                      <a:pt x="571" y="252"/>
                    </a:lnTo>
                    <a:lnTo>
                      <a:pt x="572" y="252"/>
                    </a:lnTo>
                    <a:lnTo>
                      <a:pt x="573" y="251"/>
                    </a:lnTo>
                    <a:lnTo>
                      <a:pt x="573" y="250"/>
                    </a:lnTo>
                    <a:lnTo>
                      <a:pt x="574" y="250"/>
                    </a:lnTo>
                    <a:lnTo>
                      <a:pt x="575" y="247"/>
                    </a:lnTo>
                    <a:lnTo>
                      <a:pt x="577" y="247"/>
                    </a:lnTo>
                    <a:lnTo>
                      <a:pt x="583" y="243"/>
                    </a:lnTo>
                    <a:lnTo>
                      <a:pt x="585" y="242"/>
                    </a:lnTo>
                    <a:lnTo>
                      <a:pt x="591" y="237"/>
                    </a:lnTo>
                    <a:lnTo>
                      <a:pt x="595" y="237"/>
                    </a:lnTo>
                    <a:lnTo>
                      <a:pt x="597" y="236"/>
                    </a:lnTo>
                    <a:lnTo>
                      <a:pt x="599" y="236"/>
                    </a:lnTo>
                    <a:lnTo>
                      <a:pt x="599" y="236"/>
                    </a:lnTo>
                    <a:lnTo>
                      <a:pt x="600" y="235"/>
                    </a:lnTo>
                    <a:lnTo>
                      <a:pt x="601" y="233"/>
                    </a:lnTo>
                    <a:lnTo>
                      <a:pt x="602" y="233"/>
                    </a:lnTo>
                    <a:lnTo>
                      <a:pt x="604" y="230"/>
                    </a:lnTo>
                    <a:lnTo>
                      <a:pt x="607" y="230"/>
                    </a:lnTo>
                    <a:lnTo>
                      <a:pt x="607" y="230"/>
                    </a:lnTo>
                    <a:lnTo>
                      <a:pt x="608" y="229"/>
                    </a:lnTo>
                    <a:lnTo>
                      <a:pt x="610" y="228"/>
                    </a:lnTo>
                    <a:lnTo>
                      <a:pt x="612" y="228"/>
                    </a:lnTo>
                    <a:lnTo>
                      <a:pt x="613" y="223"/>
                    </a:lnTo>
                    <a:lnTo>
                      <a:pt x="617" y="221"/>
                    </a:lnTo>
                    <a:lnTo>
                      <a:pt x="617" y="220"/>
                    </a:lnTo>
                    <a:lnTo>
                      <a:pt x="618" y="220"/>
                    </a:lnTo>
                    <a:lnTo>
                      <a:pt x="620" y="214"/>
                    </a:lnTo>
                    <a:lnTo>
                      <a:pt x="621" y="213"/>
                    </a:lnTo>
                    <a:lnTo>
                      <a:pt x="621" y="212"/>
                    </a:lnTo>
                    <a:lnTo>
                      <a:pt x="622" y="212"/>
                    </a:lnTo>
                    <a:lnTo>
                      <a:pt x="622" y="212"/>
                    </a:lnTo>
                    <a:lnTo>
                      <a:pt x="631" y="212"/>
                    </a:lnTo>
                    <a:lnTo>
                      <a:pt x="632" y="213"/>
                    </a:lnTo>
                    <a:lnTo>
                      <a:pt x="632" y="211"/>
                    </a:lnTo>
                    <a:lnTo>
                      <a:pt x="632" y="210"/>
                    </a:lnTo>
                    <a:lnTo>
                      <a:pt x="633" y="210"/>
                    </a:lnTo>
                    <a:lnTo>
                      <a:pt x="637" y="210"/>
                    </a:lnTo>
                    <a:lnTo>
                      <a:pt x="636" y="207"/>
                    </a:lnTo>
                    <a:lnTo>
                      <a:pt x="639" y="206"/>
                    </a:lnTo>
                    <a:lnTo>
                      <a:pt x="640" y="206"/>
                    </a:lnTo>
                    <a:lnTo>
                      <a:pt x="641" y="201"/>
                    </a:lnTo>
                    <a:lnTo>
                      <a:pt x="644" y="202"/>
                    </a:lnTo>
                    <a:lnTo>
                      <a:pt x="644" y="200"/>
                    </a:lnTo>
                    <a:lnTo>
                      <a:pt x="646" y="200"/>
                    </a:lnTo>
                    <a:lnTo>
                      <a:pt x="647" y="198"/>
                    </a:lnTo>
                    <a:lnTo>
                      <a:pt x="648" y="196"/>
                    </a:lnTo>
                    <a:lnTo>
                      <a:pt x="651" y="197"/>
                    </a:lnTo>
                    <a:lnTo>
                      <a:pt x="651" y="195"/>
                    </a:lnTo>
                    <a:lnTo>
                      <a:pt x="649" y="194"/>
                    </a:lnTo>
                    <a:lnTo>
                      <a:pt x="648" y="191"/>
                    </a:lnTo>
                    <a:lnTo>
                      <a:pt x="646" y="191"/>
                    </a:lnTo>
                    <a:lnTo>
                      <a:pt x="646" y="190"/>
                    </a:lnTo>
                    <a:lnTo>
                      <a:pt x="647" y="190"/>
                    </a:lnTo>
                    <a:lnTo>
                      <a:pt x="649" y="189"/>
                    </a:lnTo>
                    <a:lnTo>
                      <a:pt x="649" y="188"/>
                    </a:lnTo>
                    <a:lnTo>
                      <a:pt x="644" y="188"/>
                    </a:lnTo>
                    <a:lnTo>
                      <a:pt x="644" y="186"/>
                    </a:lnTo>
                    <a:lnTo>
                      <a:pt x="644" y="185"/>
                    </a:lnTo>
                    <a:lnTo>
                      <a:pt x="646" y="184"/>
                    </a:lnTo>
                    <a:lnTo>
                      <a:pt x="646" y="184"/>
                    </a:lnTo>
                    <a:lnTo>
                      <a:pt x="648" y="184"/>
                    </a:lnTo>
                    <a:lnTo>
                      <a:pt x="648" y="184"/>
                    </a:lnTo>
                    <a:lnTo>
                      <a:pt x="649" y="184"/>
                    </a:lnTo>
                    <a:lnTo>
                      <a:pt x="649" y="183"/>
                    </a:lnTo>
                    <a:lnTo>
                      <a:pt x="650" y="183"/>
                    </a:lnTo>
                    <a:lnTo>
                      <a:pt x="649" y="182"/>
                    </a:lnTo>
                    <a:lnTo>
                      <a:pt x="654" y="181"/>
                    </a:lnTo>
                    <a:lnTo>
                      <a:pt x="655" y="180"/>
                    </a:lnTo>
                    <a:lnTo>
                      <a:pt x="654" y="179"/>
                    </a:lnTo>
                    <a:lnTo>
                      <a:pt x="655" y="179"/>
                    </a:lnTo>
                    <a:lnTo>
                      <a:pt x="655" y="178"/>
                    </a:lnTo>
                    <a:lnTo>
                      <a:pt x="655" y="178"/>
                    </a:lnTo>
                    <a:lnTo>
                      <a:pt x="655" y="178"/>
                    </a:lnTo>
                    <a:close/>
                    <a:moveTo>
                      <a:pt x="1295" y="2468"/>
                    </a:moveTo>
                    <a:lnTo>
                      <a:pt x="1297" y="2468"/>
                    </a:lnTo>
                    <a:lnTo>
                      <a:pt x="1300" y="2468"/>
                    </a:lnTo>
                    <a:lnTo>
                      <a:pt x="1300" y="2466"/>
                    </a:lnTo>
                    <a:lnTo>
                      <a:pt x="1300" y="2464"/>
                    </a:lnTo>
                    <a:lnTo>
                      <a:pt x="1302" y="2459"/>
                    </a:lnTo>
                    <a:lnTo>
                      <a:pt x="1303" y="2457"/>
                    </a:lnTo>
                    <a:lnTo>
                      <a:pt x="1297" y="2452"/>
                    </a:lnTo>
                    <a:lnTo>
                      <a:pt x="1296" y="2450"/>
                    </a:lnTo>
                    <a:lnTo>
                      <a:pt x="1298" y="2448"/>
                    </a:lnTo>
                    <a:lnTo>
                      <a:pt x="1298" y="2448"/>
                    </a:lnTo>
                    <a:lnTo>
                      <a:pt x="1300" y="2448"/>
                    </a:lnTo>
                    <a:lnTo>
                      <a:pt x="1298" y="2450"/>
                    </a:lnTo>
                    <a:lnTo>
                      <a:pt x="1298" y="2450"/>
                    </a:lnTo>
                    <a:lnTo>
                      <a:pt x="1299" y="2451"/>
                    </a:lnTo>
                    <a:lnTo>
                      <a:pt x="1301" y="2452"/>
                    </a:lnTo>
                    <a:lnTo>
                      <a:pt x="1301" y="2454"/>
                    </a:lnTo>
                    <a:lnTo>
                      <a:pt x="1304" y="2453"/>
                    </a:lnTo>
                    <a:lnTo>
                      <a:pt x="1303" y="2455"/>
                    </a:lnTo>
                    <a:lnTo>
                      <a:pt x="1303" y="2456"/>
                    </a:lnTo>
                    <a:lnTo>
                      <a:pt x="1304" y="2456"/>
                    </a:lnTo>
                    <a:lnTo>
                      <a:pt x="1304" y="2456"/>
                    </a:lnTo>
                    <a:lnTo>
                      <a:pt x="1307" y="2455"/>
                    </a:lnTo>
                    <a:lnTo>
                      <a:pt x="1305" y="2452"/>
                    </a:lnTo>
                    <a:lnTo>
                      <a:pt x="1306" y="2452"/>
                    </a:lnTo>
                    <a:lnTo>
                      <a:pt x="1307" y="2453"/>
                    </a:lnTo>
                    <a:lnTo>
                      <a:pt x="1308" y="2453"/>
                    </a:lnTo>
                    <a:lnTo>
                      <a:pt x="1308" y="2452"/>
                    </a:lnTo>
                    <a:lnTo>
                      <a:pt x="1306" y="2451"/>
                    </a:lnTo>
                    <a:lnTo>
                      <a:pt x="1306" y="2450"/>
                    </a:lnTo>
                    <a:lnTo>
                      <a:pt x="1307" y="2450"/>
                    </a:lnTo>
                    <a:lnTo>
                      <a:pt x="1308" y="2445"/>
                    </a:lnTo>
                    <a:lnTo>
                      <a:pt x="1308" y="2443"/>
                    </a:lnTo>
                    <a:lnTo>
                      <a:pt x="1307" y="2442"/>
                    </a:lnTo>
                    <a:lnTo>
                      <a:pt x="1307" y="2441"/>
                    </a:lnTo>
                    <a:lnTo>
                      <a:pt x="1308" y="2438"/>
                    </a:lnTo>
                    <a:lnTo>
                      <a:pt x="1308" y="2437"/>
                    </a:lnTo>
                    <a:lnTo>
                      <a:pt x="1308" y="2436"/>
                    </a:lnTo>
                    <a:lnTo>
                      <a:pt x="1308" y="2435"/>
                    </a:lnTo>
                    <a:lnTo>
                      <a:pt x="1307" y="2435"/>
                    </a:lnTo>
                    <a:lnTo>
                      <a:pt x="1306" y="2434"/>
                    </a:lnTo>
                    <a:lnTo>
                      <a:pt x="1307" y="2431"/>
                    </a:lnTo>
                    <a:lnTo>
                      <a:pt x="1307" y="2430"/>
                    </a:lnTo>
                    <a:lnTo>
                      <a:pt x="1306" y="2427"/>
                    </a:lnTo>
                    <a:lnTo>
                      <a:pt x="1306" y="2426"/>
                    </a:lnTo>
                    <a:lnTo>
                      <a:pt x="1304" y="2422"/>
                    </a:lnTo>
                    <a:lnTo>
                      <a:pt x="1303" y="2422"/>
                    </a:lnTo>
                    <a:lnTo>
                      <a:pt x="1303" y="2421"/>
                    </a:lnTo>
                    <a:lnTo>
                      <a:pt x="1302" y="2420"/>
                    </a:lnTo>
                    <a:lnTo>
                      <a:pt x="1301" y="2419"/>
                    </a:lnTo>
                    <a:lnTo>
                      <a:pt x="1301" y="2415"/>
                    </a:lnTo>
                    <a:lnTo>
                      <a:pt x="1302" y="2415"/>
                    </a:lnTo>
                    <a:lnTo>
                      <a:pt x="1302" y="2414"/>
                    </a:lnTo>
                    <a:lnTo>
                      <a:pt x="1301" y="2412"/>
                    </a:lnTo>
                    <a:lnTo>
                      <a:pt x="1301" y="2411"/>
                    </a:lnTo>
                    <a:lnTo>
                      <a:pt x="1299" y="2411"/>
                    </a:lnTo>
                    <a:lnTo>
                      <a:pt x="1298" y="2410"/>
                    </a:lnTo>
                    <a:lnTo>
                      <a:pt x="1298" y="2406"/>
                    </a:lnTo>
                    <a:lnTo>
                      <a:pt x="1296" y="2404"/>
                    </a:lnTo>
                    <a:lnTo>
                      <a:pt x="1295" y="2400"/>
                    </a:lnTo>
                    <a:lnTo>
                      <a:pt x="1293" y="2400"/>
                    </a:lnTo>
                    <a:lnTo>
                      <a:pt x="1294" y="2398"/>
                    </a:lnTo>
                    <a:lnTo>
                      <a:pt x="1293" y="2394"/>
                    </a:lnTo>
                    <a:lnTo>
                      <a:pt x="1293" y="2387"/>
                    </a:lnTo>
                    <a:lnTo>
                      <a:pt x="1292" y="2380"/>
                    </a:lnTo>
                    <a:lnTo>
                      <a:pt x="1293" y="2378"/>
                    </a:lnTo>
                    <a:lnTo>
                      <a:pt x="1293" y="2374"/>
                    </a:lnTo>
                    <a:lnTo>
                      <a:pt x="1293" y="2368"/>
                    </a:lnTo>
                    <a:lnTo>
                      <a:pt x="1292" y="2357"/>
                    </a:lnTo>
                    <a:lnTo>
                      <a:pt x="1292" y="2354"/>
                    </a:lnTo>
                    <a:lnTo>
                      <a:pt x="1293" y="2349"/>
                    </a:lnTo>
                    <a:lnTo>
                      <a:pt x="1293" y="2346"/>
                    </a:lnTo>
                    <a:lnTo>
                      <a:pt x="1291" y="2344"/>
                    </a:lnTo>
                    <a:lnTo>
                      <a:pt x="1288" y="2341"/>
                    </a:lnTo>
                    <a:lnTo>
                      <a:pt x="1288" y="2340"/>
                    </a:lnTo>
                    <a:lnTo>
                      <a:pt x="1290" y="2336"/>
                    </a:lnTo>
                    <a:lnTo>
                      <a:pt x="1288" y="2335"/>
                    </a:lnTo>
                    <a:lnTo>
                      <a:pt x="1289" y="2335"/>
                    </a:lnTo>
                    <a:lnTo>
                      <a:pt x="1290" y="2335"/>
                    </a:lnTo>
                    <a:lnTo>
                      <a:pt x="1291" y="2335"/>
                    </a:lnTo>
                    <a:lnTo>
                      <a:pt x="1294" y="2332"/>
                    </a:lnTo>
                    <a:lnTo>
                      <a:pt x="1296" y="2331"/>
                    </a:lnTo>
                    <a:lnTo>
                      <a:pt x="1297" y="2328"/>
                    </a:lnTo>
                    <a:lnTo>
                      <a:pt x="1297" y="2327"/>
                    </a:lnTo>
                    <a:lnTo>
                      <a:pt x="1298" y="2325"/>
                    </a:lnTo>
                    <a:lnTo>
                      <a:pt x="1298" y="2324"/>
                    </a:lnTo>
                    <a:lnTo>
                      <a:pt x="1296" y="2323"/>
                    </a:lnTo>
                    <a:lnTo>
                      <a:pt x="1296" y="2320"/>
                    </a:lnTo>
                    <a:lnTo>
                      <a:pt x="1297" y="2317"/>
                    </a:lnTo>
                    <a:lnTo>
                      <a:pt x="1300" y="2316"/>
                    </a:lnTo>
                    <a:lnTo>
                      <a:pt x="1299" y="2310"/>
                    </a:lnTo>
                    <a:lnTo>
                      <a:pt x="1299" y="2308"/>
                    </a:lnTo>
                    <a:lnTo>
                      <a:pt x="1297" y="2308"/>
                    </a:lnTo>
                    <a:lnTo>
                      <a:pt x="1297" y="2307"/>
                    </a:lnTo>
                    <a:lnTo>
                      <a:pt x="1297" y="2302"/>
                    </a:lnTo>
                    <a:lnTo>
                      <a:pt x="1298" y="2299"/>
                    </a:lnTo>
                    <a:lnTo>
                      <a:pt x="1304" y="2295"/>
                    </a:lnTo>
                    <a:lnTo>
                      <a:pt x="1304" y="2295"/>
                    </a:lnTo>
                    <a:lnTo>
                      <a:pt x="1309" y="2292"/>
                    </a:lnTo>
                    <a:lnTo>
                      <a:pt x="1309" y="2291"/>
                    </a:lnTo>
                    <a:lnTo>
                      <a:pt x="1311" y="2291"/>
                    </a:lnTo>
                    <a:lnTo>
                      <a:pt x="1319" y="2288"/>
                    </a:lnTo>
                    <a:lnTo>
                      <a:pt x="1322" y="2286"/>
                    </a:lnTo>
                    <a:lnTo>
                      <a:pt x="1324" y="2284"/>
                    </a:lnTo>
                    <a:lnTo>
                      <a:pt x="1327" y="2282"/>
                    </a:lnTo>
                    <a:lnTo>
                      <a:pt x="1328" y="2283"/>
                    </a:lnTo>
                    <a:lnTo>
                      <a:pt x="1329" y="2286"/>
                    </a:lnTo>
                    <a:lnTo>
                      <a:pt x="1333" y="2287"/>
                    </a:lnTo>
                    <a:lnTo>
                      <a:pt x="1334" y="2282"/>
                    </a:lnTo>
                    <a:lnTo>
                      <a:pt x="1337" y="2282"/>
                    </a:lnTo>
                    <a:lnTo>
                      <a:pt x="1339" y="2281"/>
                    </a:lnTo>
                    <a:lnTo>
                      <a:pt x="1345" y="2284"/>
                    </a:lnTo>
                    <a:lnTo>
                      <a:pt x="1350" y="2286"/>
                    </a:lnTo>
                    <a:lnTo>
                      <a:pt x="1353" y="2287"/>
                    </a:lnTo>
                    <a:lnTo>
                      <a:pt x="1356" y="2292"/>
                    </a:lnTo>
                    <a:lnTo>
                      <a:pt x="1359" y="2294"/>
                    </a:lnTo>
                    <a:lnTo>
                      <a:pt x="1362" y="2296"/>
                    </a:lnTo>
                    <a:lnTo>
                      <a:pt x="1363" y="2296"/>
                    </a:lnTo>
                    <a:lnTo>
                      <a:pt x="1365" y="2295"/>
                    </a:lnTo>
                    <a:lnTo>
                      <a:pt x="1365" y="2296"/>
                    </a:lnTo>
                    <a:lnTo>
                      <a:pt x="1366" y="2295"/>
                    </a:lnTo>
                    <a:lnTo>
                      <a:pt x="1370" y="2295"/>
                    </a:lnTo>
                    <a:lnTo>
                      <a:pt x="1374" y="2297"/>
                    </a:lnTo>
                    <a:lnTo>
                      <a:pt x="1374" y="2298"/>
                    </a:lnTo>
                    <a:lnTo>
                      <a:pt x="1372" y="2298"/>
                    </a:lnTo>
                    <a:lnTo>
                      <a:pt x="1372" y="2298"/>
                    </a:lnTo>
                    <a:lnTo>
                      <a:pt x="1371" y="2297"/>
                    </a:lnTo>
                    <a:lnTo>
                      <a:pt x="1370" y="2298"/>
                    </a:lnTo>
                    <a:lnTo>
                      <a:pt x="1371" y="2298"/>
                    </a:lnTo>
                    <a:lnTo>
                      <a:pt x="1372" y="2299"/>
                    </a:lnTo>
                    <a:lnTo>
                      <a:pt x="1375" y="2299"/>
                    </a:lnTo>
                    <a:lnTo>
                      <a:pt x="1385" y="2302"/>
                    </a:lnTo>
                    <a:lnTo>
                      <a:pt x="1387" y="2303"/>
                    </a:lnTo>
                    <a:lnTo>
                      <a:pt x="1387" y="2304"/>
                    </a:lnTo>
                    <a:lnTo>
                      <a:pt x="1390" y="2304"/>
                    </a:lnTo>
                    <a:lnTo>
                      <a:pt x="1396" y="2306"/>
                    </a:lnTo>
                    <a:lnTo>
                      <a:pt x="1402" y="2306"/>
                    </a:lnTo>
                    <a:lnTo>
                      <a:pt x="1405" y="2305"/>
                    </a:lnTo>
                    <a:lnTo>
                      <a:pt x="1406" y="2306"/>
                    </a:lnTo>
                    <a:lnTo>
                      <a:pt x="1408" y="2307"/>
                    </a:lnTo>
                    <a:lnTo>
                      <a:pt x="1411" y="2306"/>
                    </a:lnTo>
                    <a:lnTo>
                      <a:pt x="1415" y="2307"/>
                    </a:lnTo>
                    <a:lnTo>
                      <a:pt x="1415" y="2306"/>
                    </a:lnTo>
                    <a:lnTo>
                      <a:pt x="1417" y="2306"/>
                    </a:lnTo>
                    <a:lnTo>
                      <a:pt x="1418" y="2307"/>
                    </a:lnTo>
                    <a:lnTo>
                      <a:pt x="1423" y="2308"/>
                    </a:lnTo>
                    <a:lnTo>
                      <a:pt x="1426" y="2310"/>
                    </a:lnTo>
                    <a:lnTo>
                      <a:pt x="1432" y="2311"/>
                    </a:lnTo>
                    <a:lnTo>
                      <a:pt x="1438" y="2314"/>
                    </a:lnTo>
                    <a:lnTo>
                      <a:pt x="1442" y="2314"/>
                    </a:lnTo>
                    <a:lnTo>
                      <a:pt x="1452" y="2313"/>
                    </a:lnTo>
                    <a:lnTo>
                      <a:pt x="1460" y="2314"/>
                    </a:lnTo>
                    <a:lnTo>
                      <a:pt x="1464" y="2314"/>
                    </a:lnTo>
                    <a:lnTo>
                      <a:pt x="1467" y="2312"/>
                    </a:lnTo>
                    <a:lnTo>
                      <a:pt x="1466" y="2308"/>
                    </a:lnTo>
                    <a:lnTo>
                      <a:pt x="1465" y="2307"/>
                    </a:lnTo>
                    <a:lnTo>
                      <a:pt x="1459" y="2306"/>
                    </a:lnTo>
                    <a:lnTo>
                      <a:pt x="1455" y="2306"/>
                    </a:lnTo>
                    <a:lnTo>
                      <a:pt x="1453" y="2305"/>
                    </a:lnTo>
                    <a:lnTo>
                      <a:pt x="1448" y="2304"/>
                    </a:lnTo>
                    <a:lnTo>
                      <a:pt x="1446" y="2304"/>
                    </a:lnTo>
                    <a:lnTo>
                      <a:pt x="1444" y="2304"/>
                    </a:lnTo>
                    <a:lnTo>
                      <a:pt x="1444" y="2303"/>
                    </a:lnTo>
                    <a:lnTo>
                      <a:pt x="1444" y="2302"/>
                    </a:lnTo>
                    <a:lnTo>
                      <a:pt x="1445" y="2300"/>
                    </a:lnTo>
                    <a:lnTo>
                      <a:pt x="1444" y="2300"/>
                    </a:lnTo>
                    <a:lnTo>
                      <a:pt x="1444" y="2301"/>
                    </a:lnTo>
                    <a:lnTo>
                      <a:pt x="1439" y="2302"/>
                    </a:lnTo>
                    <a:lnTo>
                      <a:pt x="1435" y="2302"/>
                    </a:lnTo>
                    <a:lnTo>
                      <a:pt x="1433" y="2301"/>
                    </a:lnTo>
                    <a:lnTo>
                      <a:pt x="1432" y="2299"/>
                    </a:lnTo>
                    <a:lnTo>
                      <a:pt x="1425" y="2296"/>
                    </a:lnTo>
                    <a:lnTo>
                      <a:pt x="1422" y="2295"/>
                    </a:lnTo>
                    <a:lnTo>
                      <a:pt x="1418" y="2293"/>
                    </a:lnTo>
                    <a:lnTo>
                      <a:pt x="1418" y="2293"/>
                    </a:lnTo>
                    <a:lnTo>
                      <a:pt x="1412" y="2291"/>
                    </a:lnTo>
                    <a:lnTo>
                      <a:pt x="1411" y="2290"/>
                    </a:lnTo>
                    <a:lnTo>
                      <a:pt x="1407" y="2289"/>
                    </a:lnTo>
                    <a:lnTo>
                      <a:pt x="1406" y="2287"/>
                    </a:lnTo>
                    <a:lnTo>
                      <a:pt x="1403" y="2285"/>
                    </a:lnTo>
                    <a:lnTo>
                      <a:pt x="1401" y="2285"/>
                    </a:lnTo>
                    <a:lnTo>
                      <a:pt x="1400" y="2285"/>
                    </a:lnTo>
                    <a:lnTo>
                      <a:pt x="1398" y="2286"/>
                    </a:lnTo>
                    <a:lnTo>
                      <a:pt x="1398" y="2287"/>
                    </a:lnTo>
                    <a:lnTo>
                      <a:pt x="1396" y="2286"/>
                    </a:lnTo>
                    <a:lnTo>
                      <a:pt x="1396" y="2285"/>
                    </a:lnTo>
                    <a:lnTo>
                      <a:pt x="1393" y="2284"/>
                    </a:lnTo>
                    <a:lnTo>
                      <a:pt x="1391" y="2279"/>
                    </a:lnTo>
                    <a:lnTo>
                      <a:pt x="1389" y="2277"/>
                    </a:lnTo>
                    <a:lnTo>
                      <a:pt x="1387" y="2277"/>
                    </a:lnTo>
                    <a:lnTo>
                      <a:pt x="1387" y="2278"/>
                    </a:lnTo>
                    <a:lnTo>
                      <a:pt x="1387" y="2278"/>
                    </a:lnTo>
                    <a:lnTo>
                      <a:pt x="1386" y="2279"/>
                    </a:lnTo>
                    <a:lnTo>
                      <a:pt x="1381" y="2279"/>
                    </a:lnTo>
                    <a:lnTo>
                      <a:pt x="1379" y="2277"/>
                    </a:lnTo>
                    <a:lnTo>
                      <a:pt x="1379" y="2275"/>
                    </a:lnTo>
                    <a:lnTo>
                      <a:pt x="1380" y="2273"/>
                    </a:lnTo>
                    <a:lnTo>
                      <a:pt x="1382" y="2272"/>
                    </a:lnTo>
                    <a:lnTo>
                      <a:pt x="1382" y="2273"/>
                    </a:lnTo>
                    <a:lnTo>
                      <a:pt x="1386" y="2274"/>
                    </a:lnTo>
                    <a:lnTo>
                      <a:pt x="1387" y="2273"/>
                    </a:lnTo>
                    <a:lnTo>
                      <a:pt x="1388" y="2272"/>
                    </a:lnTo>
                    <a:lnTo>
                      <a:pt x="1385" y="2270"/>
                    </a:lnTo>
                    <a:lnTo>
                      <a:pt x="1384" y="2269"/>
                    </a:lnTo>
                    <a:lnTo>
                      <a:pt x="1383" y="2267"/>
                    </a:lnTo>
                    <a:lnTo>
                      <a:pt x="1382" y="2267"/>
                    </a:lnTo>
                    <a:lnTo>
                      <a:pt x="1384" y="2265"/>
                    </a:lnTo>
                    <a:lnTo>
                      <a:pt x="1383" y="2264"/>
                    </a:lnTo>
                    <a:lnTo>
                      <a:pt x="1383" y="2262"/>
                    </a:lnTo>
                    <a:lnTo>
                      <a:pt x="1381" y="2259"/>
                    </a:lnTo>
                    <a:lnTo>
                      <a:pt x="1377" y="2259"/>
                    </a:lnTo>
                    <a:lnTo>
                      <a:pt x="1376" y="2258"/>
                    </a:lnTo>
                    <a:lnTo>
                      <a:pt x="1374" y="2257"/>
                    </a:lnTo>
                    <a:lnTo>
                      <a:pt x="1373" y="2255"/>
                    </a:lnTo>
                    <a:lnTo>
                      <a:pt x="1370" y="2253"/>
                    </a:lnTo>
                    <a:lnTo>
                      <a:pt x="1364" y="2252"/>
                    </a:lnTo>
                    <a:lnTo>
                      <a:pt x="1364" y="2251"/>
                    </a:lnTo>
                    <a:lnTo>
                      <a:pt x="1356" y="2249"/>
                    </a:lnTo>
                    <a:lnTo>
                      <a:pt x="1353" y="2248"/>
                    </a:lnTo>
                    <a:lnTo>
                      <a:pt x="1353" y="2246"/>
                    </a:lnTo>
                    <a:lnTo>
                      <a:pt x="1350" y="2244"/>
                    </a:lnTo>
                    <a:lnTo>
                      <a:pt x="1348" y="2243"/>
                    </a:lnTo>
                    <a:lnTo>
                      <a:pt x="1348" y="2244"/>
                    </a:lnTo>
                    <a:lnTo>
                      <a:pt x="1347" y="2244"/>
                    </a:lnTo>
                    <a:lnTo>
                      <a:pt x="1345" y="2242"/>
                    </a:lnTo>
                    <a:lnTo>
                      <a:pt x="1344" y="2242"/>
                    </a:lnTo>
                    <a:lnTo>
                      <a:pt x="1342" y="2242"/>
                    </a:lnTo>
                    <a:lnTo>
                      <a:pt x="1341" y="2242"/>
                    </a:lnTo>
                    <a:lnTo>
                      <a:pt x="1339" y="2242"/>
                    </a:lnTo>
                    <a:lnTo>
                      <a:pt x="1341" y="2239"/>
                    </a:lnTo>
                    <a:lnTo>
                      <a:pt x="1340" y="2233"/>
                    </a:lnTo>
                    <a:lnTo>
                      <a:pt x="1340" y="2233"/>
                    </a:lnTo>
                    <a:lnTo>
                      <a:pt x="1338" y="2232"/>
                    </a:lnTo>
                    <a:lnTo>
                      <a:pt x="1337" y="2231"/>
                    </a:lnTo>
                    <a:lnTo>
                      <a:pt x="1337" y="2230"/>
                    </a:lnTo>
                    <a:lnTo>
                      <a:pt x="1335" y="2228"/>
                    </a:lnTo>
                    <a:lnTo>
                      <a:pt x="1335" y="2227"/>
                    </a:lnTo>
                    <a:lnTo>
                      <a:pt x="1332" y="2218"/>
                    </a:lnTo>
                    <a:lnTo>
                      <a:pt x="1329" y="2216"/>
                    </a:lnTo>
                    <a:lnTo>
                      <a:pt x="1329" y="2215"/>
                    </a:lnTo>
                    <a:lnTo>
                      <a:pt x="1327" y="2212"/>
                    </a:lnTo>
                    <a:lnTo>
                      <a:pt x="1325" y="2212"/>
                    </a:lnTo>
                    <a:lnTo>
                      <a:pt x="1324" y="2209"/>
                    </a:lnTo>
                    <a:lnTo>
                      <a:pt x="1325" y="2204"/>
                    </a:lnTo>
                    <a:lnTo>
                      <a:pt x="1327" y="2204"/>
                    </a:lnTo>
                    <a:lnTo>
                      <a:pt x="1328" y="2203"/>
                    </a:lnTo>
                    <a:lnTo>
                      <a:pt x="1324" y="2202"/>
                    </a:lnTo>
                    <a:lnTo>
                      <a:pt x="1322" y="2197"/>
                    </a:lnTo>
                    <a:lnTo>
                      <a:pt x="1321" y="2193"/>
                    </a:lnTo>
                    <a:lnTo>
                      <a:pt x="1322" y="2191"/>
                    </a:lnTo>
                    <a:lnTo>
                      <a:pt x="1321" y="2191"/>
                    </a:lnTo>
                    <a:lnTo>
                      <a:pt x="1318" y="2191"/>
                    </a:lnTo>
                    <a:lnTo>
                      <a:pt x="1316" y="2206"/>
                    </a:lnTo>
                    <a:lnTo>
                      <a:pt x="1318" y="2213"/>
                    </a:lnTo>
                    <a:lnTo>
                      <a:pt x="1319" y="2216"/>
                    </a:lnTo>
                    <a:lnTo>
                      <a:pt x="1323" y="2227"/>
                    </a:lnTo>
                    <a:lnTo>
                      <a:pt x="1324" y="2228"/>
                    </a:lnTo>
                    <a:lnTo>
                      <a:pt x="1325" y="2231"/>
                    </a:lnTo>
                    <a:lnTo>
                      <a:pt x="1327" y="2233"/>
                    </a:lnTo>
                    <a:lnTo>
                      <a:pt x="1327" y="2234"/>
                    </a:lnTo>
                    <a:lnTo>
                      <a:pt x="1329" y="2235"/>
                    </a:lnTo>
                    <a:lnTo>
                      <a:pt x="1329" y="2237"/>
                    </a:lnTo>
                    <a:lnTo>
                      <a:pt x="1331" y="2241"/>
                    </a:lnTo>
                    <a:lnTo>
                      <a:pt x="1332" y="2242"/>
                    </a:lnTo>
                    <a:lnTo>
                      <a:pt x="1334" y="2243"/>
                    </a:lnTo>
                    <a:lnTo>
                      <a:pt x="1334" y="2242"/>
                    </a:lnTo>
                    <a:lnTo>
                      <a:pt x="1337" y="2242"/>
                    </a:lnTo>
                    <a:lnTo>
                      <a:pt x="1337" y="2244"/>
                    </a:lnTo>
                    <a:lnTo>
                      <a:pt x="1337" y="2247"/>
                    </a:lnTo>
                    <a:lnTo>
                      <a:pt x="1337" y="2247"/>
                    </a:lnTo>
                    <a:lnTo>
                      <a:pt x="1339" y="2248"/>
                    </a:lnTo>
                    <a:lnTo>
                      <a:pt x="1339" y="2251"/>
                    </a:lnTo>
                    <a:lnTo>
                      <a:pt x="1343" y="2252"/>
                    </a:lnTo>
                    <a:lnTo>
                      <a:pt x="1346" y="2251"/>
                    </a:lnTo>
                    <a:lnTo>
                      <a:pt x="1347" y="2251"/>
                    </a:lnTo>
                    <a:lnTo>
                      <a:pt x="1349" y="2252"/>
                    </a:lnTo>
                    <a:lnTo>
                      <a:pt x="1350" y="2255"/>
                    </a:lnTo>
                    <a:lnTo>
                      <a:pt x="1350" y="2257"/>
                    </a:lnTo>
                    <a:lnTo>
                      <a:pt x="1349" y="2257"/>
                    </a:lnTo>
                    <a:lnTo>
                      <a:pt x="1349" y="2258"/>
                    </a:lnTo>
                    <a:lnTo>
                      <a:pt x="1351" y="2262"/>
                    </a:lnTo>
                    <a:lnTo>
                      <a:pt x="1350" y="2263"/>
                    </a:lnTo>
                    <a:lnTo>
                      <a:pt x="1347" y="2264"/>
                    </a:lnTo>
                    <a:lnTo>
                      <a:pt x="1346" y="2263"/>
                    </a:lnTo>
                    <a:lnTo>
                      <a:pt x="1344" y="2263"/>
                    </a:lnTo>
                    <a:lnTo>
                      <a:pt x="1340" y="2265"/>
                    </a:lnTo>
                    <a:lnTo>
                      <a:pt x="1335" y="2265"/>
                    </a:lnTo>
                    <a:lnTo>
                      <a:pt x="1334" y="2267"/>
                    </a:lnTo>
                    <a:lnTo>
                      <a:pt x="1332" y="2268"/>
                    </a:lnTo>
                    <a:lnTo>
                      <a:pt x="1328" y="2267"/>
                    </a:lnTo>
                    <a:lnTo>
                      <a:pt x="1326" y="2265"/>
                    </a:lnTo>
                    <a:lnTo>
                      <a:pt x="1323" y="2267"/>
                    </a:lnTo>
                    <a:lnTo>
                      <a:pt x="1318" y="2267"/>
                    </a:lnTo>
                    <a:lnTo>
                      <a:pt x="1313" y="2265"/>
                    </a:lnTo>
                    <a:lnTo>
                      <a:pt x="1310" y="2262"/>
                    </a:lnTo>
                    <a:lnTo>
                      <a:pt x="1309" y="2257"/>
                    </a:lnTo>
                    <a:lnTo>
                      <a:pt x="1310" y="2253"/>
                    </a:lnTo>
                    <a:lnTo>
                      <a:pt x="1309" y="2251"/>
                    </a:lnTo>
                    <a:lnTo>
                      <a:pt x="1304" y="2244"/>
                    </a:lnTo>
                    <a:lnTo>
                      <a:pt x="1303" y="2241"/>
                    </a:lnTo>
                    <a:lnTo>
                      <a:pt x="1303" y="2237"/>
                    </a:lnTo>
                    <a:lnTo>
                      <a:pt x="1303" y="2228"/>
                    </a:lnTo>
                    <a:lnTo>
                      <a:pt x="1303" y="2226"/>
                    </a:lnTo>
                    <a:lnTo>
                      <a:pt x="1303" y="2222"/>
                    </a:lnTo>
                    <a:lnTo>
                      <a:pt x="1302" y="2220"/>
                    </a:lnTo>
                    <a:lnTo>
                      <a:pt x="1299" y="2218"/>
                    </a:lnTo>
                    <a:lnTo>
                      <a:pt x="1297" y="2215"/>
                    </a:lnTo>
                    <a:lnTo>
                      <a:pt x="1296" y="2212"/>
                    </a:lnTo>
                    <a:lnTo>
                      <a:pt x="1297" y="2207"/>
                    </a:lnTo>
                    <a:lnTo>
                      <a:pt x="1298" y="2204"/>
                    </a:lnTo>
                    <a:lnTo>
                      <a:pt x="1299" y="2203"/>
                    </a:lnTo>
                    <a:lnTo>
                      <a:pt x="1300" y="2200"/>
                    </a:lnTo>
                    <a:lnTo>
                      <a:pt x="1301" y="2199"/>
                    </a:lnTo>
                    <a:lnTo>
                      <a:pt x="1302" y="2197"/>
                    </a:lnTo>
                    <a:lnTo>
                      <a:pt x="1306" y="2186"/>
                    </a:lnTo>
                    <a:lnTo>
                      <a:pt x="1309" y="2180"/>
                    </a:lnTo>
                    <a:lnTo>
                      <a:pt x="1311" y="2175"/>
                    </a:lnTo>
                    <a:lnTo>
                      <a:pt x="1311" y="2174"/>
                    </a:lnTo>
                    <a:lnTo>
                      <a:pt x="1313" y="2173"/>
                    </a:lnTo>
                    <a:lnTo>
                      <a:pt x="1315" y="2166"/>
                    </a:lnTo>
                    <a:lnTo>
                      <a:pt x="1316" y="2164"/>
                    </a:lnTo>
                    <a:lnTo>
                      <a:pt x="1315" y="2164"/>
                    </a:lnTo>
                    <a:lnTo>
                      <a:pt x="1316" y="2163"/>
                    </a:lnTo>
                    <a:lnTo>
                      <a:pt x="1317" y="2160"/>
                    </a:lnTo>
                    <a:lnTo>
                      <a:pt x="1320" y="2159"/>
                    </a:lnTo>
                    <a:lnTo>
                      <a:pt x="1324" y="2156"/>
                    </a:lnTo>
                    <a:lnTo>
                      <a:pt x="1326" y="2150"/>
                    </a:lnTo>
                    <a:lnTo>
                      <a:pt x="1325" y="2149"/>
                    </a:lnTo>
                    <a:lnTo>
                      <a:pt x="1329" y="2141"/>
                    </a:lnTo>
                    <a:lnTo>
                      <a:pt x="1330" y="2138"/>
                    </a:lnTo>
                    <a:lnTo>
                      <a:pt x="1332" y="2134"/>
                    </a:lnTo>
                    <a:lnTo>
                      <a:pt x="1334" y="2131"/>
                    </a:lnTo>
                    <a:lnTo>
                      <a:pt x="1336" y="2127"/>
                    </a:lnTo>
                    <a:lnTo>
                      <a:pt x="1342" y="2119"/>
                    </a:lnTo>
                    <a:lnTo>
                      <a:pt x="1343" y="2116"/>
                    </a:lnTo>
                    <a:lnTo>
                      <a:pt x="1343" y="2113"/>
                    </a:lnTo>
                    <a:lnTo>
                      <a:pt x="1346" y="2109"/>
                    </a:lnTo>
                    <a:lnTo>
                      <a:pt x="1349" y="2104"/>
                    </a:lnTo>
                    <a:lnTo>
                      <a:pt x="1353" y="2102"/>
                    </a:lnTo>
                    <a:lnTo>
                      <a:pt x="1356" y="2098"/>
                    </a:lnTo>
                    <a:lnTo>
                      <a:pt x="1358" y="2097"/>
                    </a:lnTo>
                    <a:lnTo>
                      <a:pt x="1359" y="2094"/>
                    </a:lnTo>
                    <a:lnTo>
                      <a:pt x="1359" y="2092"/>
                    </a:lnTo>
                    <a:lnTo>
                      <a:pt x="1360" y="2091"/>
                    </a:lnTo>
                    <a:lnTo>
                      <a:pt x="1356" y="2090"/>
                    </a:lnTo>
                    <a:lnTo>
                      <a:pt x="1355" y="2092"/>
                    </a:lnTo>
                    <a:lnTo>
                      <a:pt x="1353" y="2096"/>
                    </a:lnTo>
                    <a:lnTo>
                      <a:pt x="1349" y="2096"/>
                    </a:lnTo>
                    <a:lnTo>
                      <a:pt x="1346" y="2099"/>
                    </a:lnTo>
                    <a:lnTo>
                      <a:pt x="1345" y="2100"/>
                    </a:lnTo>
                    <a:lnTo>
                      <a:pt x="1344" y="2102"/>
                    </a:lnTo>
                    <a:lnTo>
                      <a:pt x="1345" y="2105"/>
                    </a:lnTo>
                    <a:lnTo>
                      <a:pt x="1342" y="2105"/>
                    </a:lnTo>
                    <a:lnTo>
                      <a:pt x="1339" y="2108"/>
                    </a:lnTo>
                    <a:lnTo>
                      <a:pt x="1339" y="2113"/>
                    </a:lnTo>
                    <a:lnTo>
                      <a:pt x="1337" y="2115"/>
                    </a:lnTo>
                    <a:lnTo>
                      <a:pt x="1335" y="2119"/>
                    </a:lnTo>
                    <a:lnTo>
                      <a:pt x="1333" y="2122"/>
                    </a:lnTo>
                    <a:lnTo>
                      <a:pt x="1333" y="2123"/>
                    </a:lnTo>
                    <a:lnTo>
                      <a:pt x="1330" y="2125"/>
                    </a:lnTo>
                    <a:lnTo>
                      <a:pt x="1330" y="2127"/>
                    </a:lnTo>
                    <a:lnTo>
                      <a:pt x="1327" y="2131"/>
                    </a:lnTo>
                    <a:lnTo>
                      <a:pt x="1326" y="2134"/>
                    </a:lnTo>
                    <a:lnTo>
                      <a:pt x="1325" y="2134"/>
                    </a:lnTo>
                    <a:lnTo>
                      <a:pt x="1325" y="2138"/>
                    </a:lnTo>
                    <a:lnTo>
                      <a:pt x="1323" y="2139"/>
                    </a:lnTo>
                    <a:lnTo>
                      <a:pt x="1322" y="2146"/>
                    </a:lnTo>
                    <a:lnTo>
                      <a:pt x="1322" y="2152"/>
                    </a:lnTo>
                    <a:lnTo>
                      <a:pt x="1321" y="2152"/>
                    </a:lnTo>
                    <a:lnTo>
                      <a:pt x="1320" y="2155"/>
                    </a:lnTo>
                    <a:lnTo>
                      <a:pt x="1319" y="2155"/>
                    </a:lnTo>
                    <a:lnTo>
                      <a:pt x="1318" y="2155"/>
                    </a:lnTo>
                    <a:lnTo>
                      <a:pt x="1317" y="2155"/>
                    </a:lnTo>
                    <a:lnTo>
                      <a:pt x="1316" y="2156"/>
                    </a:lnTo>
                    <a:lnTo>
                      <a:pt x="1316" y="2157"/>
                    </a:lnTo>
                    <a:lnTo>
                      <a:pt x="1313" y="2159"/>
                    </a:lnTo>
                    <a:lnTo>
                      <a:pt x="1312" y="2162"/>
                    </a:lnTo>
                    <a:lnTo>
                      <a:pt x="1311" y="2163"/>
                    </a:lnTo>
                    <a:lnTo>
                      <a:pt x="1308" y="2168"/>
                    </a:lnTo>
                    <a:lnTo>
                      <a:pt x="1308" y="2170"/>
                    </a:lnTo>
                    <a:lnTo>
                      <a:pt x="1306" y="2174"/>
                    </a:lnTo>
                    <a:lnTo>
                      <a:pt x="1304" y="2174"/>
                    </a:lnTo>
                    <a:lnTo>
                      <a:pt x="1302" y="2171"/>
                    </a:lnTo>
                    <a:lnTo>
                      <a:pt x="1299" y="2170"/>
                    </a:lnTo>
                    <a:lnTo>
                      <a:pt x="1296" y="2170"/>
                    </a:lnTo>
                    <a:lnTo>
                      <a:pt x="1296" y="2170"/>
                    </a:lnTo>
                    <a:lnTo>
                      <a:pt x="1292" y="2160"/>
                    </a:lnTo>
                    <a:lnTo>
                      <a:pt x="1291" y="2153"/>
                    </a:lnTo>
                    <a:lnTo>
                      <a:pt x="1293" y="2150"/>
                    </a:lnTo>
                    <a:lnTo>
                      <a:pt x="1295" y="2144"/>
                    </a:lnTo>
                    <a:lnTo>
                      <a:pt x="1296" y="2139"/>
                    </a:lnTo>
                    <a:lnTo>
                      <a:pt x="1295" y="2136"/>
                    </a:lnTo>
                    <a:lnTo>
                      <a:pt x="1294" y="2133"/>
                    </a:lnTo>
                    <a:lnTo>
                      <a:pt x="1293" y="2132"/>
                    </a:lnTo>
                    <a:lnTo>
                      <a:pt x="1293" y="2131"/>
                    </a:lnTo>
                    <a:lnTo>
                      <a:pt x="1292" y="2131"/>
                    </a:lnTo>
                    <a:lnTo>
                      <a:pt x="1291" y="2128"/>
                    </a:lnTo>
                    <a:lnTo>
                      <a:pt x="1290" y="2128"/>
                    </a:lnTo>
                    <a:lnTo>
                      <a:pt x="1288" y="2124"/>
                    </a:lnTo>
                    <a:lnTo>
                      <a:pt x="1288" y="2122"/>
                    </a:lnTo>
                    <a:lnTo>
                      <a:pt x="1288" y="2118"/>
                    </a:lnTo>
                    <a:lnTo>
                      <a:pt x="1286" y="2117"/>
                    </a:lnTo>
                    <a:lnTo>
                      <a:pt x="1284" y="2117"/>
                    </a:lnTo>
                    <a:lnTo>
                      <a:pt x="1281" y="2121"/>
                    </a:lnTo>
                    <a:lnTo>
                      <a:pt x="1281" y="2123"/>
                    </a:lnTo>
                    <a:lnTo>
                      <a:pt x="1282" y="2125"/>
                    </a:lnTo>
                    <a:lnTo>
                      <a:pt x="1282" y="2128"/>
                    </a:lnTo>
                    <a:lnTo>
                      <a:pt x="1288" y="2136"/>
                    </a:lnTo>
                    <a:lnTo>
                      <a:pt x="1288" y="2137"/>
                    </a:lnTo>
                    <a:lnTo>
                      <a:pt x="1287" y="2147"/>
                    </a:lnTo>
                    <a:lnTo>
                      <a:pt x="1286" y="2149"/>
                    </a:lnTo>
                    <a:lnTo>
                      <a:pt x="1285" y="2153"/>
                    </a:lnTo>
                    <a:lnTo>
                      <a:pt x="1285" y="2154"/>
                    </a:lnTo>
                    <a:lnTo>
                      <a:pt x="1284" y="2156"/>
                    </a:lnTo>
                    <a:lnTo>
                      <a:pt x="1283" y="2160"/>
                    </a:lnTo>
                    <a:lnTo>
                      <a:pt x="1284" y="2160"/>
                    </a:lnTo>
                    <a:lnTo>
                      <a:pt x="1285" y="2162"/>
                    </a:lnTo>
                    <a:lnTo>
                      <a:pt x="1284" y="2165"/>
                    </a:lnTo>
                    <a:lnTo>
                      <a:pt x="1287" y="2168"/>
                    </a:lnTo>
                    <a:lnTo>
                      <a:pt x="1288" y="2170"/>
                    </a:lnTo>
                    <a:lnTo>
                      <a:pt x="1288" y="2170"/>
                    </a:lnTo>
                    <a:lnTo>
                      <a:pt x="1291" y="2171"/>
                    </a:lnTo>
                    <a:lnTo>
                      <a:pt x="1292" y="2173"/>
                    </a:lnTo>
                    <a:lnTo>
                      <a:pt x="1293" y="2174"/>
                    </a:lnTo>
                    <a:lnTo>
                      <a:pt x="1296" y="2176"/>
                    </a:lnTo>
                    <a:lnTo>
                      <a:pt x="1296" y="2177"/>
                    </a:lnTo>
                    <a:lnTo>
                      <a:pt x="1299" y="2178"/>
                    </a:lnTo>
                    <a:lnTo>
                      <a:pt x="1301" y="2184"/>
                    </a:lnTo>
                    <a:lnTo>
                      <a:pt x="1299" y="2188"/>
                    </a:lnTo>
                    <a:lnTo>
                      <a:pt x="1298" y="2187"/>
                    </a:lnTo>
                    <a:lnTo>
                      <a:pt x="1298" y="2189"/>
                    </a:lnTo>
                    <a:lnTo>
                      <a:pt x="1297" y="2194"/>
                    </a:lnTo>
                    <a:lnTo>
                      <a:pt x="1296" y="2194"/>
                    </a:lnTo>
                    <a:lnTo>
                      <a:pt x="1295" y="2195"/>
                    </a:lnTo>
                    <a:lnTo>
                      <a:pt x="1292" y="2201"/>
                    </a:lnTo>
                    <a:lnTo>
                      <a:pt x="1291" y="2206"/>
                    </a:lnTo>
                    <a:lnTo>
                      <a:pt x="1288" y="2207"/>
                    </a:lnTo>
                    <a:lnTo>
                      <a:pt x="1286" y="2209"/>
                    </a:lnTo>
                    <a:lnTo>
                      <a:pt x="1286" y="2209"/>
                    </a:lnTo>
                    <a:lnTo>
                      <a:pt x="1285" y="2212"/>
                    </a:lnTo>
                    <a:lnTo>
                      <a:pt x="1283" y="2213"/>
                    </a:lnTo>
                    <a:lnTo>
                      <a:pt x="1283" y="2215"/>
                    </a:lnTo>
                    <a:lnTo>
                      <a:pt x="1284" y="2216"/>
                    </a:lnTo>
                    <a:lnTo>
                      <a:pt x="1285" y="2218"/>
                    </a:lnTo>
                    <a:lnTo>
                      <a:pt x="1285" y="2224"/>
                    </a:lnTo>
                    <a:lnTo>
                      <a:pt x="1286" y="2227"/>
                    </a:lnTo>
                    <a:lnTo>
                      <a:pt x="1285" y="2227"/>
                    </a:lnTo>
                    <a:lnTo>
                      <a:pt x="1286" y="2229"/>
                    </a:lnTo>
                    <a:lnTo>
                      <a:pt x="1287" y="2234"/>
                    </a:lnTo>
                    <a:lnTo>
                      <a:pt x="1288" y="2236"/>
                    </a:lnTo>
                    <a:lnTo>
                      <a:pt x="1288" y="2236"/>
                    </a:lnTo>
                    <a:lnTo>
                      <a:pt x="1288" y="2238"/>
                    </a:lnTo>
                    <a:lnTo>
                      <a:pt x="1287" y="2239"/>
                    </a:lnTo>
                    <a:lnTo>
                      <a:pt x="1287" y="2245"/>
                    </a:lnTo>
                    <a:lnTo>
                      <a:pt x="1289" y="2249"/>
                    </a:lnTo>
                    <a:lnTo>
                      <a:pt x="1290" y="2254"/>
                    </a:lnTo>
                    <a:lnTo>
                      <a:pt x="1291" y="2260"/>
                    </a:lnTo>
                    <a:lnTo>
                      <a:pt x="1291" y="2264"/>
                    </a:lnTo>
                    <a:lnTo>
                      <a:pt x="1289" y="2267"/>
                    </a:lnTo>
                    <a:lnTo>
                      <a:pt x="1286" y="2267"/>
                    </a:lnTo>
                    <a:lnTo>
                      <a:pt x="1278" y="2263"/>
                    </a:lnTo>
                    <a:lnTo>
                      <a:pt x="1275" y="2262"/>
                    </a:lnTo>
                    <a:lnTo>
                      <a:pt x="1275" y="2262"/>
                    </a:lnTo>
                    <a:lnTo>
                      <a:pt x="1274" y="2261"/>
                    </a:lnTo>
                    <a:lnTo>
                      <a:pt x="1274" y="2260"/>
                    </a:lnTo>
                    <a:lnTo>
                      <a:pt x="1270" y="2258"/>
                    </a:lnTo>
                    <a:lnTo>
                      <a:pt x="1270" y="2257"/>
                    </a:lnTo>
                    <a:lnTo>
                      <a:pt x="1266" y="2259"/>
                    </a:lnTo>
                    <a:lnTo>
                      <a:pt x="1266" y="2257"/>
                    </a:lnTo>
                    <a:lnTo>
                      <a:pt x="1264" y="2255"/>
                    </a:lnTo>
                    <a:lnTo>
                      <a:pt x="1264" y="2254"/>
                    </a:lnTo>
                    <a:lnTo>
                      <a:pt x="1262" y="2254"/>
                    </a:lnTo>
                    <a:lnTo>
                      <a:pt x="1262" y="2255"/>
                    </a:lnTo>
                    <a:lnTo>
                      <a:pt x="1264" y="2258"/>
                    </a:lnTo>
                    <a:lnTo>
                      <a:pt x="1264" y="2259"/>
                    </a:lnTo>
                    <a:lnTo>
                      <a:pt x="1261" y="2260"/>
                    </a:lnTo>
                    <a:lnTo>
                      <a:pt x="1261" y="2261"/>
                    </a:lnTo>
                    <a:lnTo>
                      <a:pt x="1260" y="2261"/>
                    </a:lnTo>
                    <a:lnTo>
                      <a:pt x="1260" y="2262"/>
                    </a:lnTo>
                    <a:lnTo>
                      <a:pt x="1260" y="2263"/>
                    </a:lnTo>
                    <a:lnTo>
                      <a:pt x="1262" y="2264"/>
                    </a:lnTo>
                    <a:lnTo>
                      <a:pt x="1264" y="2266"/>
                    </a:lnTo>
                    <a:lnTo>
                      <a:pt x="1266" y="2267"/>
                    </a:lnTo>
                    <a:lnTo>
                      <a:pt x="1268" y="2268"/>
                    </a:lnTo>
                    <a:lnTo>
                      <a:pt x="1270" y="2268"/>
                    </a:lnTo>
                    <a:lnTo>
                      <a:pt x="1272" y="2269"/>
                    </a:lnTo>
                    <a:lnTo>
                      <a:pt x="1274" y="2268"/>
                    </a:lnTo>
                    <a:lnTo>
                      <a:pt x="1274" y="2268"/>
                    </a:lnTo>
                    <a:lnTo>
                      <a:pt x="1276" y="2270"/>
                    </a:lnTo>
                    <a:lnTo>
                      <a:pt x="1281" y="2273"/>
                    </a:lnTo>
                    <a:lnTo>
                      <a:pt x="1284" y="2278"/>
                    </a:lnTo>
                    <a:lnTo>
                      <a:pt x="1285" y="2280"/>
                    </a:lnTo>
                    <a:lnTo>
                      <a:pt x="1283" y="2285"/>
                    </a:lnTo>
                    <a:lnTo>
                      <a:pt x="1283" y="2285"/>
                    </a:lnTo>
                    <a:lnTo>
                      <a:pt x="1281" y="2288"/>
                    </a:lnTo>
                    <a:lnTo>
                      <a:pt x="1281" y="2290"/>
                    </a:lnTo>
                    <a:lnTo>
                      <a:pt x="1280" y="2290"/>
                    </a:lnTo>
                    <a:lnTo>
                      <a:pt x="1278" y="2291"/>
                    </a:lnTo>
                    <a:lnTo>
                      <a:pt x="1278" y="2292"/>
                    </a:lnTo>
                    <a:lnTo>
                      <a:pt x="1277" y="2293"/>
                    </a:lnTo>
                    <a:lnTo>
                      <a:pt x="1277" y="2294"/>
                    </a:lnTo>
                    <a:lnTo>
                      <a:pt x="1278" y="2295"/>
                    </a:lnTo>
                    <a:lnTo>
                      <a:pt x="1278" y="2296"/>
                    </a:lnTo>
                    <a:lnTo>
                      <a:pt x="1277" y="2297"/>
                    </a:lnTo>
                    <a:lnTo>
                      <a:pt x="1274" y="2298"/>
                    </a:lnTo>
                    <a:lnTo>
                      <a:pt x="1271" y="2309"/>
                    </a:lnTo>
                    <a:lnTo>
                      <a:pt x="1271" y="2310"/>
                    </a:lnTo>
                    <a:lnTo>
                      <a:pt x="1270" y="2312"/>
                    </a:lnTo>
                    <a:lnTo>
                      <a:pt x="1269" y="2314"/>
                    </a:lnTo>
                    <a:lnTo>
                      <a:pt x="1266" y="2322"/>
                    </a:lnTo>
                    <a:lnTo>
                      <a:pt x="1267" y="2323"/>
                    </a:lnTo>
                    <a:lnTo>
                      <a:pt x="1266" y="2323"/>
                    </a:lnTo>
                    <a:lnTo>
                      <a:pt x="1265" y="2328"/>
                    </a:lnTo>
                    <a:lnTo>
                      <a:pt x="1266" y="2330"/>
                    </a:lnTo>
                    <a:lnTo>
                      <a:pt x="1265" y="2331"/>
                    </a:lnTo>
                    <a:lnTo>
                      <a:pt x="1265" y="2335"/>
                    </a:lnTo>
                    <a:lnTo>
                      <a:pt x="1262" y="2340"/>
                    </a:lnTo>
                    <a:lnTo>
                      <a:pt x="1261" y="2340"/>
                    </a:lnTo>
                    <a:lnTo>
                      <a:pt x="1260" y="2342"/>
                    </a:lnTo>
                    <a:lnTo>
                      <a:pt x="1259" y="2343"/>
                    </a:lnTo>
                    <a:lnTo>
                      <a:pt x="1257" y="2346"/>
                    </a:lnTo>
                    <a:lnTo>
                      <a:pt x="1256" y="2346"/>
                    </a:lnTo>
                    <a:lnTo>
                      <a:pt x="1255" y="2348"/>
                    </a:lnTo>
                    <a:lnTo>
                      <a:pt x="1254" y="2349"/>
                    </a:lnTo>
                    <a:lnTo>
                      <a:pt x="1253" y="2353"/>
                    </a:lnTo>
                    <a:lnTo>
                      <a:pt x="1253" y="2357"/>
                    </a:lnTo>
                    <a:lnTo>
                      <a:pt x="1252" y="2358"/>
                    </a:lnTo>
                    <a:lnTo>
                      <a:pt x="1251" y="2362"/>
                    </a:lnTo>
                    <a:lnTo>
                      <a:pt x="1252" y="2363"/>
                    </a:lnTo>
                    <a:lnTo>
                      <a:pt x="1251" y="2364"/>
                    </a:lnTo>
                    <a:lnTo>
                      <a:pt x="1250" y="2364"/>
                    </a:lnTo>
                    <a:lnTo>
                      <a:pt x="1249" y="2365"/>
                    </a:lnTo>
                    <a:lnTo>
                      <a:pt x="1248" y="2364"/>
                    </a:lnTo>
                    <a:lnTo>
                      <a:pt x="1248" y="2363"/>
                    </a:lnTo>
                    <a:lnTo>
                      <a:pt x="1241" y="2362"/>
                    </a:lnTo>
                    <a:lnTo>
                      <a:pt x="1240" y="2362"/>
                    </a:lnTo>
                    <a:lnTo>
                      <a:pt x="1234" y="2361"/>
                    </a:lnTo>
                    <a:lnTo>
                      <a:pt x="1232" y="2361"/>
                    </a:lnTo>
                    <a:lnTo>
                      <a:pt x="1232" y="2361"/>
                    </a:lnTo>
                    <a:lnTo>
                      <a:pt x="1232" y="2359"/>
                    </a:lnTo>
                    <a:lnTo>
                      <a:pt x="1229" y="2358"/>
                    </a:lnTo>
                    <a:lnTo>
                      <a:pt x="1224" y="2359"/>
                    </a:lnTo>
                    <a:lnTo>
                      <a:pt x="1223" y="2358"/>
                    </a:lnTo>
                    <a:lnTo>
                      <a:pt x="1224" y="2358"/>
                    </a:lnTo>
                    <a:lnTo>
                      <a:pt x="1223" y="2357"/>
                    </a:lnTo>
                    <a:lnTo>
                      <a:pt x="1222" y="2358"/>
                    </a:lnTo>
                    <a:lnTo>
                      <a:pt x="1223" y="2356"/>
                    </a:lnTo>
                    <a:lnTo>
                      <a:pt x="1221" y="2357"/>
                    </a:lnTo>
                    <a:lnTo>
                      <a:pt x="1220" y="2356"/>
                    </a:lnTo>
                    <a:lnTo>
                      <a:pt x="1222" y="2351"/>
                    </a:lnTo>
                    <a:lnTo>
                      <a:pt x="1222" y="2347"/>
                    </a:lnTo>
                    <a:lnTo>
                      <a:pt x="1220" y="2341"/>
                    </a:lnTo>
                    <a:lnTo>
                      <a:pt x="1219" y="2337"/>
                    </a:lnTo>
                    <a:lnTo>
                      <a:pt x="1218" y="2337"/>
                    </a:lnTo>
                    <a:lnTo>
                      <a:pt x="1219" y="2335"/>
                    </a:lnTo>
                    <a:lnTo>
                      <a:pt x="1219" y="2329"/>
                    </a:lnTo>
                    <a:lnTo>
                      <a:pt x="1215" y="2316"/>
                    </a:lnTo>
                    <a:lnTo>
                      <a:pt x="1215" y="2311"/>
                    </a:lnTo>
                    <a:lnTo>
                      <a:pt x="1214" y="2309"/>
                    </a:lnTo>
                    <a:lnTo>
                      <a:pt x="1213" y="2308"/>
                    </a:lnTo>
                    <a:lnTo>
                      <a:pt x="1213" y="2307"/>
                    </a:lnTo>
                    <a:lnTo>
                      <a:pt x="1214" y="2306"/>
                    </a:lnTo>
                    <a:lnTo>
                      <a:pt x="1211" y="2298"/>
                    </a:lnTo>
                    <a:lnTo>
                      <a:pt x="1209" y="2292"/>
                    </a:lnTo>
                    <a:lnTo>
                      <a:pt x="1207" y="2290"/>
                    </a:lnTo>
                    <a:lnTo>
                      <a:pt x="1203" y="2285"/>
                    </a:lnTo>
                    <a:lnTo>
                      <a:pt x="1200" y="2283"/>
                    </a:lnTo>
                    <a:lnTo>
                      <a:pt x="1197" y="2282"/>
                    </a:lnTo>
                    <a:lnTo>
                      <a:pt x="1193" y="2278"/>
                    </a:lnTo>
                    <a:lnTo>
                      <a:pt x="1192" y="2275"/>
                    </a:lnTo>
                    <a:lnTo>
                      <a:pt x="1189" y="2263"/>
                    </a:lnTo>
                    <a:lnTo>
                      <a:pt x="1189" y="2262"/>
                    </a:lnTo>
                    <a:lnTo>
                      <a:pt x="1188" y="2262"/>
                    </a:lnTo>
                    <a:lnTo>
                      <a:pt x="1187" y="2257"/>
                    </a:lnTo>
                    <a:lnTo>
                      <a:pt x="1186" y="2257"/>
                    </a:lnTo>
                    <a:lnTo>
                      <a:pt x="1185" y="2255"/>
                    </a:lnTo>
                    <a:lnTo>
                      <a:pt x="1185" y="2254"/>
                    </a:lnTo>
                    <a:lnTo>
                      <a:pt x="1185" y="2253"/>
                    </a:lnTo>
                    <a:lnTo>
                      <a:pt x="1186" y="2253"/>
                    </a:lnTo>
                    <a:lnTo>
                      <a:pt x="1186" y="2252"/>
                    </a:lnTo>
                    <a:lnTo>
                      <a:pt x="1185" y="2248"/>
                    </a:lnTo>
                    <a:lnTo>
                      <a:pt x="1183" y="2248"/>
                    </a:lnTo>
                    <a:lnTo>
                      <a:pt x="1182" y="2249"/>
                    </a:lnTo>
                    <a:lnTo>
                      <a:pt x="1183" y="2252"/>
                    </a:lnTo>
                    <a:lnTo>
                      <a:pt x="1182" y="2257"/>
                    </a:lnTo>
                    <a:lnTo>
                      <a:pt x="1182" y="2258"/>
                    </a:lnTo>
                    <a:lnTo>
                      <a:pt x="1186" y="2268"/>
                    </a:lnTo>
                    <a:lnTo>
                      <a:pt x="1187" y="2276"/>
                    </a:lnTo>
                    <a:lnTo>
                      <a:pt x="1188" y="2276"/>
                    </a:lnTo>
                    <a:lnTo>
                      <a:pt x="1189" y="2280"/>
                    </a:lnTo>
                    <a:lnTo>
                      <a:pt x="1190" y="2281"/>
                    </a:lnTo>
                    <a:lnTo>
                      <a:pt x="1192" y="2282"/>
                    </a:lnTo>
                    <a:lnTo>
                      <a:pt x="1193" y="2286"/>
                    </a:lnTo>
                    <a:lnTo>
                      <a:pt x="1195" y="2288"/>
                    </a:lnTo>
                    <a:lnTo>
                      <a:pt x="1197" y="2289"/>
                    </a:lnTo>
                    <a:lnTo>
                      <a:pt x="1199" y="2293"/>
                    </a:lnTo>
                    <a:lnTo>
                      <a:pt x="1203" y="2302"/>
                    </a:lnTo>
                    <a:lnTo>
                      <a:pt x="1204" y="2311"/>
                    </a:lnTo>
                    <a:lnTo>
                      <a:pt x="1206" y="2316"/>
                    </a:lnTo>
                    <a:lnTo>
                      <a:pt x="1207" y="2331"/>
                    </a:lnTo>
                    <a:lnTo>
                      <a:pt x="1207" y="2333"/>
                    </a:lnTo>
                    <a:lnTo>
                      <a:pt x="1205" y="2335"/>
                    </a:lnTo>
                    <a:lnTo>
                      <a:pt x="1201" y="2335"/>
                    </a:lnTo>
                    <a:lnTo>
                      <a:pt x="1199" y="2335"/>
                    </a:lnTo>
                    <a:lnTo>
                      <a:pt x="1196" y="2333"/>
                    </a:lnTo>
                    <a:lnTo>
                      <a:pt x="1195" y="2334"/>
                    </a:lnTo>
                    <a:lnTo>
                      <a:pt x="1194" y="2335"/>
                    </a:lnTo>
                    <a:lnTo>
                      <a:pt x="1192" y="2333"/>
                    </a:lnTo>
                    <a:lnTo>
                      <a:pt x="1188" y="2331"/>
                    </a:lnTo>
                    <a:lnTo>
                      <a:pt x="1187" y="2329"/>
                    </a:lnTo>
                    <a:lnTo>
                      <a:pt x="1183" y="2325"/>
                    </a:lnTo>
                    <a:lnTo>
                      <a:pt x="1180" y="2322"/>
                    </a:lnTo>
                    <a:lnTo>
                      <a:pt x="1177" y="2320"/>
                    </a:lnTo>
                    <a:lnTo>
                      <a:pt x="1177" y="2319"/>
                    </a:lnTo>
                    <a:lnTo>
                      <a:pt x="1175" y="2317"/>
                    </a:lnTo>
                    <a:lnTo>
                      <a:pt x="1171" y="2316"/>
                    </a:lnTo>
                    <a:lnTo>
                      <a:pt x="1170" y="2315"/>
                    </a:lnTo>
                    <a:lnTo>
                      <a:pt x="1169" y="2312"/>
                    </a:lnTo>
                    <a:lnTo>
                      <a:pt x="1167" y="2311"/>
                    </a:lnTo>
                    <a:lnTo>
                      <a:pt x="1165" y="2310"/>
                    </a:lnTo>
                    <a:lnTo>
                      <a:pt x="1165" y="2309"/>
                    </a:lnTo>
                    <a:lnTo>
                      <a:pt x="1162" y="2307"/>
                    </a:lnTo>
                    <a:lnTo>
                      <a:pt x="1161" y="2308"/>
                    </a:lnTo>
                    <a:lnTo>
                      <a:pt x="1159" y="2307"/>
                    </a:lnTo>
                    <a:lnTo>
                      <a:pt x="1159" y="2306"/>
                    </a:lnTo>
                    <a:lnTo>
                      <a:pt x="1159" y="2304"/>
                    </a:lnTo>
                    <a:lnTo>
                      <a:pt x="1157" y="2302"/>
                    </a:lnTo>
                    <a:lnTo>
                      <a:pt x="1156" y="2301"/>
                    </a:lnTo>
                    <a:lnTo>
                      <a:pt x="1156" y="2302"/>
                    </a:lnTo>
                    <a:lnTo>
                      <a:pt x="1155" y="2303"/>
                    </a:lnTo>
                    <a:lnTo>
                      <a:pt x="1155" y="2298"/>
                    </a:lnTo>
                    <a:lnTo>
                      <a:pt x="1154" y="2296"/>
                    </a:lnTo>
                    <a:lnTo>
                      <a:pt x="1153" y="2294"/>
                    </a:lnTo>
                    <a:lnTo>
                      <a:pt x="1154" y="2290"/>
                    </a:lnTo>
                    <a:lnTo>
                      <a:pt x="1155" y="2289"/>
                    </a:lnTo>
                    <a:lnTo>
                      <a:pt x="1155" y="2284"/>
                    </a:lnTo>
                    <a:lnTo>
                      <a:pt x="1155" y="2282"/>
                    </a:lnTo>
                    <a:lnTo>
                      <a:pt x="1153" y="2279"/>
                    </a:lnTo>
                    <a:lnTo>
                      <a:pt x="1154" y="2278"/>
                    </a:lnTo>
                    <a:lnTo>
                      <a:pt x="1156" y="2275"/>
                    </a:lnTo>
                    <a:lnTo>
                      <a:pt x="1155" y="2274"/>
                    </a:lnTo>
                    <a:lnTo>
                      <a:pt x="1154" y="2273"/>
                    </a:lnTo>
                    <a:lnTo>
                      <a:pt x="1153" y="2271"/>
                    </a:lnTo>
                    <a:lnTo>
                      <a:pt x="1154" y="2270"/>
                    </a:lnTo>
                    <a:lnTo>
                      <a:pt x="1152" y="2270"/>
                    </a:lnTo>
                    <a:lnTo>
                      <a:pt x="1150" y="2274"/>
                    </a:lnTo>
                    <a:lnTo>
                      <a:pt x="1150" y="2276"/>
                    </a:lnTo>
                    <a:lnTo>
                      <a:pt x="1149" y="2279"/>
                    </a:lnTo>
                    <a:lnTo>
                      <a:pt x="1150" y="2281"/>
                    </a:lnTo>
                    <a:lnTo>
                      <a:pt x="1150" y="2288"/>
                    </a:lnTo>
                    <a:lnTo>
                      <a:pt x="1149" y="2289"/>
                    </a:lnTo>
                    <a:lnTo>
                      <a:pt x="1149" y="2289"/>
                    </a:lnTo>
                    <a:lnTo>
                      <a:pt x="1149" y="2292"/>
                    </a:lnTo>
                    <a:lnTo>
                      <a:pt x="1149" y="2295"/>
                    </a:lnTo>
                    <a:lnTo>
                      <a:pt x="1147" y="2300"/>
                    </a:lnTo>
                    <a:lnTo>
                      <a:pt x="1151" y="2304"/>
                    </a:lnTo>
                    <a:lnTo>
                      <a:pt x="1151" y="2305"/>
                    </a:lnTo>
                    <a:lnTo>
                      <a:pt x="1150" y="2306"/>
                    </a:lnTo>
                    <a:lnTo>
                      <a:pt x="1150" y="2307"/>
                    </a:lnTo>
                    <a:lnTo>
                      <a:pt x="1151" y="2307"/>
                    </a:lnTo>
                    <a:lnTo>
                      <a:pt x="1149" y="2308"/>
                    </a:lnTo>
                    <a:lnTo>
                      <a:pt x="1148" y="2310"/>
                    </a:lnTo>
                    <a:lnTo>
                      <a:pt x="1146" y="2317"/>
                    </a:lnTo>
                    <a:lnTo>
                      <a:pt x="1145" y="2320"/>
                    </a:lnTo>
                    <a:lnTo>
                      <a:pt x="1141" y="2320"/>
                    </a:lnTo>
                    <a:lnTo>
                      <a:pt x="1136" y="2327"/>
                    </a:lnTo>
                    <a:lnTo>
                      <a:pt x="1134" y="2327"/>
                    </a:lnTo>
                    <a:lnTo>
                      <a:pt x="1134" y="2328"/>
                    </a:lnTo>
                    <a:lnTo>
                      <a:pt x="1131" y="2330"/>
                    </a:lnTo>
                    <a:lnTo>
                      <a:pt x="1130" y="2331"/>
                    </a:lnTo>
                    <a:lnTo>
                      <a:pt x="1129" y="2339"/>
                    </a:lnTo>
                    <a:lnTo>
                      <a:pt x="1130" y="2341"/>
                    </a:lnTo>
                    <a:lnTo>
                      <a:pt x="1134" y="2347"/>
                    </a:lnTo>
                    <a:lnTo>
                      <a:pt x="1135" y="2351"/>
                    </a:lnTo>
                    <a:lnTo>
                      <a:pt x="1139" y="2359"/>
                    </a:lnTo>
                    <a:lnTo>
                      <a:pt x="1141" y="2359"/>
                    </a:lnTo>
                    <a:lnTo>
                      <a:pt x="1141" y="2361"/>
                    </a:lnTo>
                    <a:lnTo>
                      <a:pt x="1140" y="2362"/>
                    </a:lnTo>
                    <a:lnTo>
                      <a:pt x="1143" y="2365"/>
                    </a:lnTo>
                    <a:lnTo>
                      <a:pt x="1143" y="2367"/>
                    </a:lnTo>
                    <a:lnTo>
                      <a:pt x="1145" y="2367"/>
                    </a:lnTo>
                    <a:lnTo>
                      <a:pt x="1145" y="2368"/>
                    </a:lnTo>
                    <a:lnTo>
                      <a:pt x="1146" y="2369"/>
                    </a:lnTo>
                    <a:lnTo>
                      <a:pt x="1145" y="2372"/>
                    </a:lnTo>
                    <a:lnTo>
                      <a:pt x="1145" y="2377"/>
                    </a:lnTo>
                    <a:lnTo>
                      <a:pt x="1145" y="2378"/>
                    </a:lnTo>
                    <a:lnTo>
                      <a:pt x="1146" y="2379"/>
                    </a:lnTo>
                    <a:lnTo>
                      <a:pt x="1147" y="2380"/>
                    </a:lnTo>
                    <a:lnTo>
                      <a:pt x="1149" y="2387"/>
                    </a:lnTo>
                    <a:lnTo>
                      <a:pt x="1148" y="2388"/>
                    </a:lnTo>
                    <a:lnTo>
                      <a:pt x="1146" y="2390"/>
                    </a:lnTo>
                    <a:lnTo>
                      <a:pt x="1146" y="2391"/>
                    </a:lnTo>
                    <a:lnTo>
                      <a:pt x="1145" y="2392"/>
                    </a:lnTo>
                    <a:lnTo>
                      <a:pt x="1144" y="2391"/>
                    </a:lnTo>
                    <a:lnTo>
                      <a:pt x="1143" y="2391"/>
                    </a:lnTo>
                    <a:lnTo>
                      <a:pt x="1142" y="2391"/>
                    </a:lnTo>
                    <a:lnTo>
                      <a:pt x="1141" y="2392"/>
                    </a:lnTo>
                    <a:lnTo>
                      <a:pt x="1139" y="2387"/>
                    </a:lnTo>
                    <a:lnTo>
                      <a:pt x="1137" y="2385"/>
                    </a:lnTo>
                    <a:lnTo>
                      <a:pt x="1136" y="2383"/>
                    </a:lnTo>
                    <a:lnTo>
                      <a:pt x="1133" y="2382"/>
                    </a:lnTo>
                    <a:lnTo>
                      <a:pt x="1131" y="2382"/>
                    </a:lnTo>
                    <a:lnTo>
                      <a:pt x="1126" y="2380"/>
                    </a:lnTo>
                    <a:lnTo>
                      <a:pt x="1125" y="2379"/>
                    </a:lnTo>
                    <a:lnTo>
                      <a:pt x="1124" y="2374"/>
                    </a:lnTo>
                    <a:lnTo>
                      <a:pt x="1123" y="2374"/>
                    </a:lnTo>
                    <a:lnTo>
                      <a:pt x="1122" y="2372"/>
                    </a:lnTo>
                    <a:lnTo>
                      <a:pt x="1120" y="2371"/>
                    </a:lnTo>
                    <a:lnTo>
                      <a:pt x="1117" y="2370"/>
                    </a:lnTo>
                    <a:lnTo>
                      <a:pt x="1118" y="2372"/>
                    </a:lnTo>
                    <a:lnTo>
                      <a:pt x="1117" y="2374"/>
                    </a:lnTo>
                    <a:lnTo>
                      <a:pt x="1116" y="2374"/>
                    </a:lnTo>
                    <a:lnTo>
                      <a:pt x="1115" y="2375"/>
                    </a:lnTo>
                    <a:lnTo>
                      <a:pt x="1114" y="2374"/>
                    </a:lnTo>
                    <a:lnTo>
                      <a:pt x="1113" y="2374"/>
                    </a:lnTo>
                    <a:lnTo>
                      <a:pt x="1112" y="2375"/>
                    </a:lnTo>
                    <a:lnTo>
                      <a:pt x="1112" y="2374"/>
                    </a:lnTo>
                    <a:lnTo>
                      <a:pt x="1111" y="2374"/>
                    </a:lnTo>
                    <a:lnTo>
                      <a:pt x="1109" y="2373"/>
                    </a:lnTo>
                    <a:lnTo>
                      <a:pt x="1109" y="2374"/>
                    </a:lnTo>
                    <a:lnTo>
                      <a:pt x="1107" y="2373"/>
                    </a:lnTo>
                    <a:lnTo>
                      <a:pt x="1108" y="2368"/>
                    </a:lnTo>
                    <a:lnTo>
                      <a:pt x="1106" y="2367"/>
                    </a:lnTo>
                    <a:lnTo>
                      <a:pt x="1104" y="2367"/>
                    </a:lnTo>
                    <a:lnTo>
                      <a:pt x="1104" y="2369"/>
                    </a:lnTo>
                    <a:lnTo>
                      <a:pt x="1102" y="2369"/>
                    </a:lnTo>
                    <a:lnTo>
                      <a:pt x="1103" y="2369"/>
                    </a:lnTo>
                    <a:lnTo>
                      <a:pt x="1103" y="2370"/>
                    </a:lnTo>
                    <a:lnTo>
                      <a:pt x="1100" y="2372"/>
                    </a:lnTo>
                    <a:lnTo>
                      <a:pt x="1099" y="2372"/>
                    </a:lnTo>
                    <a:lnTo>
                      <a:pt x="1096" y="2371"/>
                    </a:lnTo>
                    <a:lnTo>
                      <a:pt x="1096" y="2369"/>
                    </a:lnTo>
                    <a:lnTo>
                      <a:pt x="1099" y="2369"/>
                    </a:lnTo>
                    <a:lnTo>
                      <a:pt x="1094" y="2367"/>
                    </a:lnTo>
                    <a:lnTo>
                      <a:pt x="1095" y="2362"/>
                    </a:lnTo>
                    <a:lnTo>
                      <a:pt x="1097" y="2357"/>
                    </a:lnTo>
                    <a:lnTo>
                      <a:pt x="1096" y="2356"/>
                    </a:lnTo>
                    <a:lnTo>
                      <a:pt x="1094" y="2357"/>
                    </a:lnTo>
                    <a:lnTo>
                      <a:pt x="1093" y="2354"/>
                    </a:lnTo>
                    <a:lnTo>
                      <a:pt x="1092" y="2353"/>
                    </a:lnTo>
                    <a:lnTo>
                      <a:pt x="1094" y="2352"/>
                    </a:lnTo>
                    <a:lnTo>
                      <a:pt x="1094" y="2351"/>
                    </a:lnTo>
                    <a:lnTo>
                      <a:pt x="1091" y="2349"/>
                    </a:lnTo>
                    <a:lnTo>
                      <a:pt x="1092" y="2351"/>
                    </a:lnTo>
                    <a:lnTo>
                      <a:pt x="1089" y="2351"/>
                    </a:lnTo>
                    <a:lnTo>
                      <a:pt x="1089" y="2350"/>
                    </a:lnTo>
                    <a:lnTo>
                      <a:pt x="1091" y="2349"/>
                    </a:lnTo>
                    <a:lnTo>
                      <a:pt x="1091" y="2348"/>
                    </a:lnTo>
                    <a:lnTo>
                      <a:pt x="1091" y="2347"/>
                    </a:lnTo>
                    <a:lnTo>
                      <a:pt x="1089" y="2347"/>
                    </a:lnTo>
                    <a:lnTo>
                      <a:pt x="1089" y="2346"/>
                    </a:lnTo>
                    <a:lnTo>
                      <a:pt x="1088" y="2345"/>
                    </a:lnTo>
                    <a:lnTo>
                      <a:pt x="1088" y="2344"/>
                    </a:lnTo>
                    <a:lnTo>
                      <a:pt x="1087" y="2344"/>
                    </a:lnTo>
                    <a:lnTo>
                      <a:pt x="1087" y="2345"/>
                    </a:lnTo>
                    <a:lnTo>
                      <a:pt x="1086" y="2345"/>
                    </a:lnTo>
                    <a:lnTo>
                      <a:pt x="1086" y="2346"/>
                    </a:lnTo>
                    <a:lnTo>
                      <a:pt x="1084" y="2345"/>
                    </a:lnTo>
                    <a:lnTo>
                      <a:pt x="1085" y="2344"/>
                    </a:lnTo>
                    <a:lnTo>
                      <a:pt x="1083" y="2342"/>
                    </a:lnTo>
                    <a:lnTo>
                      <a:pt x="1082" y="2344"/>
                    </a:lnTo>
                    <a:lnTo>
                      <a:pt x="1080" y="2343"/>
                    </a:lnTo>
                    <a:lnTo>
                      <a:pt x="1079" y="2342"/>
                    </a:lnTo>
                    <a:lnTo>
                      <a:pt x="1081" y="2338"/>
                    </a:lnTo>
                    <a:lnTo>
                      <a:pt x="1080" y="2336"/>
                    </a:lnTo>
                    <a:lnTo>
                      <a:pt x="1078" y="2336"/>
                    </a:lnTo>
                    <a:lnTo>
                      <a:pt x="1078" y="2338"/>
                    </a:lnTo>
                    <a:lnTo>
                      <a:pt x="1077" y="2337"/>
                    </a:lnTo>
                    <a:lnTo>
                      <a:pt x="1078" y="2335"/>
                    </a:lnTo>
                    <a:lnTo>
                      <a:pt x="1077" y="2334"/>
                    </a:lnTo>
                    <a:lnTo>
                      <a:pt x="1078" y="2332"/>
                    </a:lnTo>
                    <a:lnTo>
                      <a:pt x="1079" y="2332"/>
                    </a:lnTo>
                    <a:lnTo>
                      <a:pt x="1079" y="2332"/>
                    </a:lnTo>
                    <a:lnTo>
                      <a:pt x="1081" y="2331"/>
                    </a:lnTo>
                    <a:lnTo>
                      <a:pt x="1081" y="2330"/>
                    </a:lnTo>
                    <a:lnTo>
                      <a:pt x="1079" y="2330"/>
                    </a:lnTo>
                    <a:lnTo>
                      <a:pt x="1079" y="2328"/>
                    </a:lnTo>
                    <a:lnTo>
                      <a:pt x="1078" y="2326"/>
                    </a:lnTo>
                    <a:lnTo>
                      <a:pt x="1079" y="2321"/>
                    </a:lnTo>
                    <a:lnTo>
                      <a:pt x="1079" y="2320"/>
                    </a:lnTo>
                    <a:lnTo>
                      <a:pt x="1081" y="2320"/>
                    </a:lnTo>
                    <a:lnTo>
                      <a:pt x="1082" y="2318"/>
                    </a:lnTo>
                    <a:lnTo>
                      <a:pt x="1080" y="2316"/>
                    </a:lnTo>
                    <a:lnTo>
                      <a:pt x="1079" y="2311"/>
                    </a:lnTo>
                    <a:lnTo>
                      <a:pt x="1080" y="2309"/>
                    </a:lnTo>
                    <a:lnTo>
                      <a:pt x="1082" y="2308"/>
                    </a:lnTo>
                    <a:lnTo>
                      <a:pt x="1082" y="2301"/>
                    </a:lnTo>
                    <a:lnTo>
                      <a:pt x="1086" y="2295"/>
                    </a:lnTo>
                    <a:lnTo>
                      <a:pt x="1088" y="2286"/>
                    </a:lnTo>
                    <a:lnTo>
                      <a:pt x="1087" y="2285"/>
                    </a:lnTo>
                    <a:lnTo>
                      <a:pt x="1086" y="2283"/>
                    </a:lnTo>
                    <a:lnTo>
                      <a:pt x="1084" y="2283"/>
                    </a:lnTo>
                    <a:lnTo>
                      <a:pt x="1084" y="2284"/>
                    </a:lnTo>
                    <a:lnTo>
                      <a:pt x="1084" y="2284"/>
                    </a:lnTo>
                    <a:lnTo>
                      <a:pt x="1083" y="2283"/>
                    </a:lnTo>
                    <a:lnTo>
                      <a:pt x="1082" y="2281"/>
                    </a:lnTo>
                    <a:lnTo>
                      <a:pt x="1081" y="2280"/>
                    </a:lnTo>
                    <a:lnTo>
                      <a:pt x="1080" y="2279"/>
                    </a:lnTo>
                    <a:lnTo>
                      <a:pt x="1081" y="2278"/>
                    </a:lnTo>
                    <a:lnTo>
                      <a:pt x="1079" y="2275"/>
                    </a:lnTo>
                    <a:lnTo>
                      <a:pt x="1081" y="2272"/>
                    </a:lnTo>
                    <a:lnTo>
                      <a:pt x="1082" y="2269"/>
                    </a:lnTo>
                    <a:lnTo>
                      <a:pt x="1083" y="2269"/>
                    </a:lnTo>
                    <a:lnTo>
                      <a:pt x="1084" y="2265"/>
                    </a:lnTo>
                    <a:lnTo>
                      <a:pt x="1083" y="2264"/>
                    </a:lnTo>
                    <a:lnTo>
                      <a:pt x="1082" y="2259"/>
                    </a:lnTo>
                    <a:lnTo>
                      <a:pt x="1083" y="2257"/>
                    </a:lnTo>
                    <a:lnTo>
                      <a:pt x="1083" y="2256"/>
                    </a:lnTo>
                    <a:lnTo>
                      <a:pt x="1084" y="2256"/>
                    </a:lnTo>
                    <a:lnTo>
                      <a:pt x="1085" y="2254"/>
                    </a:lnTo>
                    <a:lnTo>
                      <a:pt x="1087" y="2254"/>
                    </a:lnTo>
                    <a:lnTo>
                      <a:pt x="1087" y="2250"/>
                    </a:lnTo>
                    <a:lnTo>
                      <a:pt x="1089" y="2249"/>
                    </a:lnTo>
                    <a:lnTo>
                      <a:pt x="1089" y="2247"/>
                    </a:lnTo>
                    <a:lnTo>
                      <a:pt x="1089" y="2247"/>
                    </a:lnTo>
                    <a:lnTo>
                      <a:pt x="1091" y="2247"/>
                    </a:lnTo>
                    <a:lnTo>
                      <a:pt x="1093" y="2246"/>
                    </a:lnTo>
                    <a:lnTo>
                      <a:pt x="1093" y="2245"/>
                    </a:lnTo>
                    <a:lnTo>
                      <a:pt x="1096" y="2244"/>
                    </a:lnTo>
                    <a:lnTo>
                      <a:pt x="1098" y="2238"/>
                    </a:lnTo>
                    <a:lnTo>
                      <a:pt x="1100" y="2236"/>
                    </a:lnTo>
                    <a:lnTo>
                      <a:pt x="1100" y="2236"/>
                    </a:lnTo>
                    <a:lnTo>
                      <a:pt x="1101" y="2235"/>
                    </a:lnTo>
                    <a:lnTo>
                      <a:pt x="1102" y="2233"/>
                    </a:lnTo>
                    <a:lnTo>
                      <a:pt x="1101" y="2231"/>
                    </a:lnTo>
                    <a:lnTo>
                      <a:pt x="1103" y="2227"/>
                    </a:lnTo>
                    <a:lnTo>
                      <a:pt x="1103" y="2227"/>
                    </a:lnTo>
                    <a:lnTo>
                      <a:pt x="1105" y="2222"/>
                    </a:lnTo>
                    <a:lnTo>
                      <a:pt x="1105" y="2220"/>
                    </a:lnTo>
                    <a:lnTo>
                      <a:pt x="1105" y="2219"/>
                    </a:lnTo>
                    <a:lnTo>
                      <a:pt x="1106" y="2215"/>
                    </a:lnTo>
                    <a:lnTo>
                      <a:pt x="1110" y="2209"/>
                    </a:lnTo>
                    <a:lnTo>
                      <a:pt x="1113" y="2206"/>
                    </a:lnTo>
                    <a:lnTo>
                      <a:pt x="1114" y="2205"/>
                    </a:lnTo>
                    <a:lnTo>
                      <a:pt x="1115" y="2204"/>
                    </a:lnTo>
                    <a:lnTo>
                      <a:pt x="1117" y="2202"/>
                    </a:lnTo>
                    <a:lnTo>
                      <a:pt x="1117" y="2201"/>
                    </a:lnTo>
                    <a:lnTo>
                      <a:pt x="1118" y="2200"/>
                    </a:lnTo>
                    <a:lnTo>
                      <a:pt x="1118" y="2199"/>
                    </a:lnTo>
                    <a:lnTo>
                      <a:pt x="1118" y="2197"/>
                    </a:lnTo>
                    <a:lnTo>
                      <a:pt x="1123" y="2192"/>
                    </a:lnTo>
                    <a:lnTo>
                      <a:pt x="1126" y="2190"/>
                    </a:lnTo>
                    <a:lnTo>
                      <a:pt x="1126" y="2189"/>
                    </a:lnTo>
                    <a:lnTo>
                      <a:pt x="1128" y="2189"/>
                    </a:lnTo>
                    <a:lnTo>
                      <a:pt x="1130" y="2185"/>
                    </a:lnTo>
                    <a:lnTo>
                      <a:pt x="1133" y="2182"/>
                    </a:lnTo>
                    <a:lnTo>
                      <a:pt x="1133" y="2181"/>
                    </a:lnTo>
                    <a:lnTo>
                      <a:pt x="1138" y="2178"/>
                    </a:lnTo>
                    <a:lnTo>
                      <a:pt x="1140" y="2176"/>
                    </a:lnTo>
                    <a:lnTo>
                      <a:pt x="1141" y="2172"/>
                    </a:lnTo>
                    <a:lnTo>
                      <a:pt x="1146" y="2168"/>
                    </a:lnTo>
                    <a:lnTo>
                      <a:pt x="1144" y="2165"/>
                    </a:lnTo>
                    <a:lnTo>
                      <a:pt x="1144" y="2164"/>
                    </a:lnTo>
                    <a:lnTo>
                      <a:pt x="1145" y="2162"/>
                    </a:lnTo>
                    <a:lnTo>
                      <a:pt x="1144" y="2162"/>
                    </a:lnTo>
                    <a:lnTo>
                      <a:pt x="1144" y="2160"/>
                    </a:lnTo>
                    <a:lnTo>
                      <a:pt x="1145" y="2159"/>
                    </a:lnTo>
                    <a:lnTo>
                      <a:pt x="1145" y="2156"/>
                    </a:lnTo>
                    <a:lnTo>
                      <a:pt x="1146" y="2155"/>
                    </a:lnTo>
                    <a:lnTo>
                      <a:pt x="1146" y="2152"/>
                    </a:lnTo>
                    <a:lnTo>
                      <a:pt x="1147" y="2150"/>
                    </a:lnTo>
                    <a:lnTo>
                      <a:pt x="1156" y="2145"/>
                    </a:lnTo>
                    <a:lnTo>
                      <a:pt x="1159" y="2144"/>
                    </a:lnTo>
                    <a:lnTo>
                      <a:pt x="1160" y="2144"/>
                    </a:lnTo>
                    <a:lnTo>
                      <a:pt x="1164" y="2143"/>
                    </a:lnTo>
                    <a:lnTo>
                      <a:pt x="1164" y="2142"/>
                    </a:lnTo>
                    <a:lnTo>
                      <a:pt x="1165" y="2142"/>
                    </a:lnTo>
                    <a:lnTo>
                      <a:pt x="1165" y="2143"/>
                    </a:lnTo>
                    <a:lnTo>
                      <a:pt x="1171" y="2143"/>
                    </a:lnTo>
                    <a:lnTo>
                      <a:pt x="1175" y="2141"/>
                    </a:lnTo>
                    <a:lnTo>
                      <a:pt x="1180" y="2139"/>
                    </a:lnTo>
                    <a:lnTo>
                      <a:pt x="1183" y="2136"/>
                    </a:lnTo>
                    <a:lnTo>
                      <a:pt x="1187" y="2133"/>
                    </a:lnTo>
                    <a:lnTo>
                      <a:pt x="1189" y="2132"/>
                    </a:lnTo>
                    <a:lnTo>
                      <a:pt x="1195" y="2128"/>
                    </a:lnTo>
                    <a:lnTo>
                      <a:pt x="1196" y="2127"/>
                    </a:lnTo>
                    <a:lnTo>
                      <a:pt x="1197" y="2126"/>
                    </a:lnTo>
                    <a:lnTo>
                      <a:pt x="1198" y="2125"/>
                    </a:lnTo>
                    <a:lnTo>
                      <a:pt x="1199" y="2124"/>
                    </a:lnTo>
                    <a:lnTo>
                      <a:pt x="1199" y="2124"/>
                    </a:lnTo>
                    <a:lnTo>
                      <a:pt x="1202" y="2121"/>
                    </a:lnTo>
                    <a:lnTo>
                      <a:pt x="1204" y="2120"/>
                    </a:lnTo>
                    <a:lnTo>
                      <a:pt x="1204" y="2119"/>
                    </a:lnTo>
                    <a:lnTo>
                      <a:pt x="1202" y="2112"/>
                    </a:lnTo>
                    <a:lnTo>
                      <a:pt x="1205" y="2105"/>
                    </a:lnTo>
                    <a:lnTo>
                      <a:pt x="1207" y="2101"/>
                    </a:lnTo>
                    <a:lnTo>
                      <a:pt x="1207" y="2099"/>
                    </a:lnTo>
                    <a:lnTo>
                      <a:pt x="1208" y="2098"/>
                    </a:lnTo>
                    <a:lnTo>
                      <a:pt x="1208" y="2096"/>
                    </a:lnTo>
                    <a:lnTo>
                      <a:pt x="1211" y="2091"/>
                    </a:lnTo>
                    <a:lnTo>
                      <a:pt x="1212" y="2091"/>
                    </a:lnTo>
                    <a:lnTo>
                      <a:pt x="1213" y="2087"/>
                    </a:lnTo>
                    <a:lnTo>
                      <a:pt x="1214" y="2086"/>
                    </a:lnTo>
                    <a:lnTo>
                      <a:pt x="1217" y="2084"/>
                    </a:lnTo>
                    <a:lnTo>
                      <a:pt x="1221" y="2081"/>
                    </a:lnTo>
                    <a:lnTo>
                      <a:pt x="1222" y="2080"/>
                    </a:lnTo>
                    <a:lnTo>
                      <a:pt x="1224" y="2078"/>
                    </a:lnTo>
                    <a:lnTo>
                      <a:pt x="1225" y="2076"/>
                    </a:lnTo>
                    <a:lnTo>
                      <a:pt x="1226" y="2075"/>
                    </a:lnTo>
                    <a:lnTo>
                      <a:pt x="1226" y="2075"/>
                    </a:lnTo>
                    <a:lnTo>
                      <a:pt x="1238" y="2069"/>
                    </a:lnTo>
                    <a:lnTo>
                      <a:pt x="1238" y="2069"/>
                    </a:lnTo>
                    <a:lnTo>
                      <a:pt x="1243" y="2068"/>
                    </a:lnTo>
                    <a:lnTo>
                      <a:pt x="1246" y="2066"/>
                    </a:lnTo>
                    <a:lnTo>
                      <a:pt x="1246" y="2065"/>
                    </a:lnTo>
                    <a:lnTo>
                      <a:pt x="1249" y="2065"/>
                    </a:lnTo>
                    <a:lnTo>
                      <a:pt x="1252" y="2063"/>
                    </a:lnTo>
                    <a:lnTo>
                      <a:pt x="1255" y="2058"/>
                    </a:lnTo>
                    <a:lnTo>
                      <a:pt x="1258" y="2056"/>
                    </a:lnTo>
                    <a:lnTo>
                      <a:pt x="1261" y="2055"/>
                    </a:lnTo>
                    <a:lnTo>
                      <a:pt x="1262" y="2054"/>
                    </a:lnTo>
                    <a:lnTo>
                      <a:pt x="1265" y="2051"/>
                    </a:lnTo>
                    <a:lnTo>
                      <a:pt x="1266" y="2048"/>
                    </a:lnTo>
                    <a:lnTo>
                      <a:pt x="1271" y="2047"/>
                    </a:lnTo>
                    <a:lnTo>
                      <a:pt x="1272" y="2045"/>
                    </a:lnTo>
                    <a:lnTo>
                      <a:pt x="1273" y="2044"/>
                    </a:lnTo>
                    <a:lnTo>
                      <a:pt x="1276" y="2040"/>
                    </a:lnTo>
                    <a:lnTo>
                      <a:pt x="1273" y="2038"/>
                    </a:lnTo>
                    <a:lnTo>
                      <a:pt x="1266" y="2046"/>
                    </a:lnTo>
                    <a:lnTo>
                      <a:pt x="1260" y="2048"/>
                    </a:lnTo>
                    <a:lnTo>
                      <a:pt x="1254" y="2052"/>
                    </a:lnTo>
                    <a:lnTo>
                      <a:pt x="1246" y="2058"/>
                    </a:lnTo>
                    <a:lnTo>
                      <a:pt x="1241" y="2060"/>
                    </a:lnTo>
                    <a:lnTo>
                      <a:pt x="1238" y="2060"/>
                    </a:lnTo>
                    <a:lnTo>
                      <a:pt x="1232" y="2062"/>
                    </a:lnTo>
                    <a:lnTo>
                      <a:pt x="1223" y="2066"/>
                    </a:lnTo>
                    <a:lnTo>
                      <a:pt x="1220" y="2066"/>
                    </a:lnTo>
                    <a:lnTo>
                      <a:pt x="1219" y="2066"/>
                    </a:lnTo>
                    <a:lnTo>
                      <a:pt x="1220" y="2057"/>
                    </a:lnTo>
                    <a:lnTo>
                      <a:pt x="1217" y="2056"/>
                    </a:lnTo>
                    <a:lnTo>
                      <a:pt x="1216" y="2056"/>
                    </a:lnTo>
                    <a:lnTo>
                      <a:pt x="1211" y="2064"/>
                    </a:lnTo>
                    <a:lnTo>
                      <a:pt x="1208" y="2066"/>
                    </a:lnTo>
                    <a:lnTo>
                      <a:pt x="1207" y="2068"/>
                    </a:lnTo>
                    <a:lnTo>
                      <a:pt x="1208" y="2068"/>
                    </a:lnTo>
                    <a:lnTo>
                      <a:pt x="1208" y="2070"/>
                    </a:lnTo>
                    <a:lnTo>
                      <a:pt x="1207" y="2071"/>
                    </a:lnTo>
                    <a:lnTo>
                      <a:pt x="1205" y="2076"/>
                    </a:lnTo>
                    <a:lnTo>
                      <a:pt x="1203" y="2077"/>
                    </a:lnTo>
                    <a:lnTo>
                      <a:pt x="1203" y="2079"/>
                    </a:lnTo>
                    <a:lnTo>
                      <a:pt x="1201" y="2078"/>
                    </a:lnTo>
                    <a:lnTo>
                      <a:pt x="1200" y="2079"/>
                    </a:lnTo>
                    <a:lnTo>
                      <a:pt x="1197" y="2086"/>
                    </a:lnTo>
                    <a:lnTo>
                      <a:pt x="1197" y="2090"/>
                    </a:lnTo>
                    <a:lnTo>
                      <a:pt x="1196" y="2090"/>
                    </a:lnTo>
                    <a:lnTo>
                      <a:pt x="1196" y="2090"/>
                    </a:lnTo>
                    <a:lnTo>
                      <a:pt x="1192" y="2092"/>
                    </a:lnTo>
                    <a:lnTo>
                      <a:pt x="1192" y="2096"/>
                    </a:lnTo>
                    <a:lnTo>
                      <a:pt x="1191" y="2097"/>
                    </a:lnTo>
                    <a:lnTo>
                      <a:pt x="1191" y="2099"/>
                    </a:lnTo>
                    <a:lnTo>
                      <a:pt x="1192" y="2099"/>
                    </a:lnTo>
                    <a:lnTo>
                      <a:pt x="1192" y="2101"/>
                    </a:lnTo>
                    <a:lnTo>
                      <a:pt x="1192" y="2107"/>
                    </a:lnTo>
                    <a:lnTo>
                      <a:pt x="1191" y="2110"/>
                    </a:lnTo>
                    <a:lnTo>
                      <a:pt x="1189" y="2111"/>
                    </a:lnTo>
                    <a:lnTo>
                      <a:pt x="1188" y="2113"/>
                    </a:lnTo>
                    <a:lnTo>
                      <a:pt x="1187" y="2117"/>
                    </a:lnTo>
                    <a:lnTo>
                      <a:pt x="1186" y="2117"/>
                    </a:lnTo>
                    <a:lnTo>
                      <a:pt x="1186" y="2119"/>
                    </a:lnTo>
                    <a:lnTo>
                      <a:pt x="1184" y="2120"/>
                    </a:lnTo>
                    <a:lnTo>
                      <a:pt x="1180" y="2124"/>
                    </a:lnTo>
                    <a:lnTo>
                      <a:pt x="1176" y="2127"/>
                    </a:lnTo>
                    <a:lnTo>
                      <a:pt x="1173" y="2128"/>
                    </a:lnTo>
                    <a:lnTo>
                      <a:pt x="1171" y="2127"/>
                    </a:lnTo>
                    <a:lnTo>
                      <a:pt x="1166" y="2129"/>
                    </a:lnTo>
                    <a:lnTo>
                      <a:pt x="1165" y="2129"/>
                    </a:lnTo>
                    <a:lnTo>
                      <a:pt x="1164" y="2129"/>
                    </a:lnTo>
                    <a:lnTo>
                      <a:pt x="1162" y="2131"/>
                    </a:lnTo>
                    <a:lnTo>
                      <a:pt x="1160" y="2133"/>
                    </a:lnTo>
                    <a:lnTo>
                      <a:pt x="1156" y="2133"/>
                    </a:lnTo>
                    <a:lnTo>
                      <a:pt x="1151" y="2134"/>
                    </a:lnTo>
                    <a:lnTo>
                      <a:pt x="1147" y="2137"/>
                    </a:lnTo>
                    <a:lnTo>
                      <a:pt x="1147" y="2138"/>
                    </a:lnTo>
                    <a:lnTo>
                      <a:pt x="1145" y="2139"/>
                    </a:lnTo>
                    <a:lnTo>
                      <a:pt x="1144" y="2141"/>
                    </a:lnTo>
                    <a:lnTo>
                      <a:pt x="1140" y="2143"/>
                    </a:lnTo>
                    <a:lnTo>
                      <a:pt x="1138" y="2147"/>
                    </a:lnTo>
                    <a:lnTo>
                      <a:pt x="1135" y="2148"/>
                    </a:lnTo>
                    <a:lnTo>
                      <a:pt x="1134" y="2149"/>
                    </a:lnTo>
                    <a:lnTo>
                      <a:pt x="1131" y="2150"/>
                    </a:lnTo>
                    <a:lnTo>
                      <a:pt x="1131" y="2154"/>
                    </a:lnTo>
                    <a:lnTo>
                      <a:pt x="1128" y="2155"/>
                    </a:lnTo>
                    <a:lnTo>
                      <a:pt x="1126" y="2158"/>
                    </a:lnTo>
                    <a:lnTo>
                      <a:pt x="1125" y="2159"/>
                    </a:lnTo>
                    <a:lnTo>
                      <a:pt x="1125" y="2161"/>
                    </a:lnTo>
                    <a:lnTo>
                      <a:pt x="1123" y="2163"/>
                    </a:lnTo>
                    <a:lnTo>
                      <a:pt x="1123" y="2168"/>
                    </a:lnTo>
                    <a:lnTo>
                      <a:pt x="1123" y="2169"/>
                    </a:lnTo>
                    <a:lnTo>
                      <a:pt x="1123" y="2171"/>
                    </a:lnTo>
                    <a:lnTo>
                      <a:pt x="1121" y="2172"/>
                    </a:lnTo>
                    <a:lnTo>
                      <a:pt x="1121" y="2173"/>
                    </a:lnTo>
                    <a:lnTo>
                      <a:pt x="1121" y="2176"/>
                    </a:lnTo>
                    <a:lnTo>
                      <a:pt x="1121" y="2176"/>
                    </a:lnTo>
                    <a:lnTo>
                      <a:pt x="1120" y="2177"/>
                    </a:lnTo>
                    <a:lnTo>
                      <a:pt x="1117" y="2178"/>
                    </a:lnTo>
                    <a:lnTo>
                      <a:pt x="1115" y="2179"/>
                    </a:lnTo>
                    <a:lnTo>
                      <a:pt x="1109" y="2183"/>
                    </a:lnTo>
                    <a:lnTo>
                      <a:pt x="1108" y="2186"/>
                    </a:lnTo>
                    <a:lnTo>
                      <a:pt x="1107" y="2186"/>
                    </a:lnTo>
                    <a:lnTo>
                      <a:pt x="1107" y="2188"/>
                    </a:lnTo>
                    <a:lnTo>
                      <a:pt x="1106" y="2189"/>
                    </a:lnTo>
                    <a:lnTo>
                      <a:pt x="1104" y="2195"/>
                    </a:lnTo>
                    <a:lnTo>
                      <a:pt x="1104" y="2199"/>
                    </a:lnTo>
                    <a:lnTo>
                      <a:pt x="1103" y="2199"/>
                    </a:lnTo>
                    <a:lnTo>
                      <a:pt x="1103" y="2202"/>
                    </a:lnTo>
                    <a:lnTo>
                      <a:pt x="1100" y="2202"/>
                    </a:lnTo>
                    <a:lnTo>
                      <a:pt x="1100" y="2204"/>
                    </a:lnTo>
                    <a:lnTo>
                      <a:pt x="1098" y="2205"/>
                    </a:lnTo>
                    <a:lnTo>
                      <a:pt x="1098" y="2205"/>
                    </a:lnTo>
                    <a:lnTo>
                      <a:pt x="1096" y="2206"/>
                    </a:lnTo>
                    <a:lnTo>
                      <a:pt x="1096" y="2207"/>
                    </a:lnTo>
                    <a:lnTo>
                      <a:pt x="1094" y="2207"/>
                    </a:lnTo>
                    <a:lnTo>
                      <a:pt x="1093" y="2206"/>
                    </a:lnTo>
                    <a:lnTo>
                      <a:pt x="1092" y="2207"/>
                    </a:lnTo>
                    <a:lnTo>
                      <a:pt x="1092" y="2206"/>
                    </a:lnTo>
                    <a:lnTo>
                      <a:pt x="1091" y="2205"/>
                    </a:lnTo>
                    <a:lnTo>
                      <a:pt x="1091" y="2203"/>
                    </a:lnTo>
                    <a:lnTo>
                      <a:pt x="1091" y="2202"/>
                    </a:lnTo>
                    <a:lnTo>
                      <a:pt x="1090" y="2201"/>
                    </a:lnTo>
                    <a:lnTo>
                      <a:pt x="1091" y="2200"/>
                    </a:lnTo>
                    <a:lnTo>
                      <a:pt x="1088" y="2199"/>
                    </a:lnTo>
                    <a:lnTo>
                      <a:pt x="1087" y="2199"/>
                    </a:lnTo>
                    <a:lnTo>
                      <a:pt x="1086" y="2200"/>
                    </a:lnTo>
                    <a:lnTo>
                      <a:pt x="1085" y="2203"/>
                    </a:lnTo>
                    <a:lnTo>
                      <a:pt x="1086" y="2205"/>
                    </a:lnTo>
                    <a:lnTo>
                      <a:pt x="1089" y="2207"/>
                    </a:lnTo>
                    <a:lnTo>
                      <a:pt x="1089" y="2207"/>
                    </a:lnTo>
                    <a:lnTo>
                      <a:pt x="1089" y="2209"/>
                    </a:lnTo>
                    <a:lnTo>
                      <a:pt x="1086" y="2210"/>
                    </a:lnTo>
                    <a:lnTo>
                      <a:pt x="1086" y="2211"/>
                    </a:lnTo>
                    <a:lnTo>
                      <a:pt x="1084" y="2211"/>
                    </a:lnTo>
                    <a:lnTo>
                      <a:pt x="1083" y="2213"/>
                    </a:lnTo>
                    <a:lnTo>
                      <a:pt x="1083" y="2215"/>
                    </a:lnTo>
                    <a:lnTo>
                      <a:pt x="1083" y="2216"/>
                    </a:lnTo>
                    <a:lnTo>
                      <a:pt x="1084" y="2221"/>
                    </a:lnTo>
                    <a:lnTo>
                      <a:pt x="1084" y="2222"/>
                    </a:lnTo>
                    <a:lnTo>
                      <a:pt x="1084" y="2223"/>
                    </a:lnTo>
                    <a:lnTo>
                      <a:pt x="1084" y="2229"/>
                    </a:lnTo>
                    <a:lnTo>
                      <a:pt x="1081" y="2233"/>
                    </a:lnTo>
                    <a:lnTo>
                      <a:pt x="1081" y="2236"/>
                    </a:lnTo>
                    <a:lnTo>
                      <a:pt x="1079" y="2237"/>
                    </a:lnTo>
                    <a:lnTo>
                      <a:pt x="1077" y="2236"/>
                    </a:lnTo>
                    <a:lnTo>
                      <a:pt x="1076" y="2234"/>
                    </a:lnTo>
                    <a:lnTo>
                      <a:pt x="1075" y="2234"/>
                    </a:lnTo>
                    <a:lnTo>
                      <a:pt x="1075" y="2235"/>
                    </a:lnTo>
                    <a:lnTo>
                      <a:pt x="1073" y="2234"/>
                    </a:lnTo>
                    <a:lnTo>
                      <a:pt x="1072" y="2236"/>
                    </a:lnTo>
                    <a:lnTo>
                      <a:pt x="1071" y="2241"/>
                    </a:lnTo>
                    <a:lnTo>
                      <a:pt x="1069" y="2243"/>
                    </a:lnTo>
                    <a:lnTo>
                      <a:pt x="1064" y="2250"/>
                    </a:lnTo>
                    <a:lnTo>
                      <a:pt x="1062" y="2251"/>
                    </a:lnTo>
                    <a:lnTo>
                      <a:pt x="1062" y="2249"/>
                    </a:lnTo>
                    <a:lnTo>
                      <a:pt x="1061" y="2248"/>
                    </a:lnTo>
                    <a:lnTo>
                      <a:pt x="1061" y="2249"/>
                    </a:lnTo>
                    <a:lnTo>
                      <a:pt x="1060" y="2249"/>
                    </a:lnTo>
                    <a:lnTo>
                      <a:pt x="1060" y="2250"/>
                    </a:lnTo>
                    <a:lnTo>
                      <a:pt x="1059" y="2250"/>
                    </a:lnTo>
                    <a:lnTo>
                      <a:pt x="1058" y="2248"/>
                    </a:lnTo>
                    <a:lnTo>
                      <a:pt x="1057" y="2248"/>
                    </a:lnTo>
                    <a:lnTo>
                      <a:pt x="1055" y="2252"/>
                    </a:lnTo>
                    <a:lnTo>
                      <a:pt x="1052" y="2253"/>
                    </a:lnTo>
                    <a:lnTo>
                      <a:pt x="1051" y="2249"/>
                    </a:lnTo>
                    <a:lnTo>
                      <a:pt x="1050" y="2249"/>
                    </a:lnTo>
                    <a:lnTo>
                      <a:pt x="1049" y="2248"/>
                    </a:lnTo>
                    <a:lnTo>
                      <a:pt x="1049" y="2248"/>
                    </a:lnTo>
                    <a:lnTo>
                      <a:pt x="1048" y="2247"/>
                    </a:lnTo>
                    <a:lnTo>
                      <a:pt x="1047" y="2247"/>
                    </a:lnTo>
                    <a:lnTo>
                      <a:pt x="1045" y="2246"/>
                    </a:lnTo>
                    <a:lnTo>
                      <a:pt x="1044" y="2245"/>
                    </a:lnTo>
                    <a:lnTo>
                      <a:pt x="1043" y="2244"/>
                    </a:lnTo>
                    <a:lnTo>
                      <a:pt x="1042" y="2244"/>
                    </a:lnTo>
                    <a:lnTo>
                      <a:pt x="1041" y="2241"/>
                    </a:lnTo>
                    <a:lnTo>
                      <a:pt x="1042" y="2235"/>
                    </a:lnTo>
                    <a:lnTo>
                      <a:pt x="1041" y="2233"/>
                    </a:lnTo>
                    <a:lnTo>
                      <a:pt x="1040" y="2231"/>
                    </a:lnTo>
                    <a:lnTo>
                      <a:pt x="1041" y="2226"/>
                    </a:lnTo>
                    <a:lnTo>
                      <a:pt x="1039" y="2225"/>
                    </a:lnTo>
                    <a:lnTo>
                      <a:pt x="1037" y="2225"/>
                    </a:lnTo>
                    <a:lnTo>
                      <a:pt x="1036" y="2227"/>
                    </a:lnTo>
                    <a:lnTo>
                      <a:pt x="1036" y="2228"/>
                    </a:lnTo>
                    <a:lnTo>
                      <a:pt x="1036" y="2231"/>
                    </a:lnTo>
                    <a:lnTo>
                      <a:pt x="1035" y="2231"/>
                    </a:lnTo>
                    <a:lnTo>
                      <a:pt x="1035" y="2236"/>
                    </a:lnTo>
                    <a:lnTo>
                      <a:pt x="1034" y="2239"/>
                    </a:lnTo>
                    <a:lnTo>
                      <a:pt x="1034" y="2241"/>
                    </a:lnTo>
                    <a:lnTo>
                      <a:pt x="1035" y="2242"/>
                    </a:lnTo>
                    <a:lnTo>
                      <a:pt x="1035" y="2244"/>
                    </a:lnTo>
                    <a:lnTo>
                      <a:pt x="1032" y="2246"/>
                    </a:lnTo>
                    <a:lnTo>
                      <a:pt x="1032" y="2249"/>
                    </a:lnTo>
                    <a:lnTo>
                      <a:pt x="1034" y="2253"/>
                    </a:lnTo>
                    <a:lnTo>
                      <a:pt x="1033" y="2254"/>
                    </a:lnTo>
                    <a:lnTo>
                      <a:pt x="1034" y="2259"/>
                    </a:lnTo>
                    <a:lnTo>
                      <a:pt x="1034" y="2260"/>
                    </a:lnTo>
                    <a:lnTo>
                      <a:pt x="1035" y="2262"/>
                    </a:lnTo>
                    <a:lnTo>
                      <a:pt x="1034" y="2266"/>
                    </a:lnTo>
                    <a:lnTo>
                      <a:pt x="1035" y="2269"/>
                    </a:lnTo>
                    <a:lnTo>
                      <a:pt x="1033" y="2273"/>
                    </a:lnTo>
                    <a:lnTo>
                      <a:pt x="1033" y="2273"/>
                    </a:lnTo>
                    <a:lnTo>
                      <a:pt x="1035" y="2274"/>
                    </a:lnTo>
                    <a:lnTo>
                      <a:pt x="1035" y="2275"/>
                    </a:lnTo>
                    <a:lnTo>
                      <a:pt x="1033" y="2275"/>
                    </a:lnTo>
                    <a:lnTo>
                      <a:pt x="1032" y="2275"/>
                    </a:lnTo>
                    <a:lnTo>
                      <a:pt x="1032" y="2276"/>
                    </a:lnTo>
                    <a:lnTo>
                      <a:pt x="1034" y="2281"/>
                    </a:lnTo>
                    <a:lnTo>
                      <a:pt x="1035" y="2282"/>
                    </a:lnTo>
                    <a:lnTo>
                      <a:pt x="1035" y="2286"/>
                    </a:lnTo>
                    <a:lnTo>
                      <a:pt x="1036" y="2288"/>
                    </a:lnTo>
                    <a:lnTo>
                      <a:pt x="1040" y="2290"/>
                    </a:lnTo>
                    <a:lnTo>
                      <a:pt x="1042" y="2295"/>
                    </a:lnTo>
                    <a:lnTo>
                      <a:pt x="1042" y="2305"/>
                    </a:lnTo>
                    <a:lnTo>
                      <a:pt x="1044" y="2307"/>
                    </a:lnTo>
                    <a:lnTo>
                      <a:pt x="1045" y="2321"/>
                    </a:lnTo>
                    <a:lnTo>
                      <a:pt x="1046" y="2323"/>
                    </a:lnTo>
                    <a:lnTo>
                      <a:pt x="1046" y="2326"/>
                    </a:lnTo>
                    <a:lnTo>
                      <a:pt x="1047" y="2327"/>
                    </a:lnTo>
                    <a:lnTo>
                      <a:pt x="1047" y="2328"/>
                    </a:lnTo>
                    <a:lnTo>
                      <a:pt x="1047" y="2330"/>
                    </a:lnTo>
                    <a:lnTo>
                      <a:pt x="1046" y="2336"/>
                    </a:lnTo>
                    <a:lnTo>
                      <a:pt x="1047" y="2338"/>
                    </a:lnTo>
                    <a:lnTo>
                      <a:pt x="1047" y="2339"/>
                    </a:lnTo>
                    <a:lnTo>
                      <a:pt x="1050" y="2340"/>
                    </a:lnTo>
                    <a:lnTo>
                      <a:pt x="1050" y="2339"/>
                    </a:lnTo>
                    <a:lnTo>
                      <a:pt x="1051" y="2338"/>
                    </a:lnTo>
                    <a:lnTo>
                      <a:pt x="1054" y="2342"/>
                    </a:lnTo>
                    <a:lnTo>
                      <a:pt x="1054" y="2344"/>
                    </a:lnTo>
                    <a:lnTo>
                      <a:pt x="1052" y="2344"/>
                    </a:lnTo>
                    <a:lnTo>
                      <a:pt x="1050" y="2342"/>
                    </a:lnTo>
                    <a:lnTo>
                      <a:pt x="1052" y="2348"/>
                    </a:lnTo>
                    <a:lnTo>
                      <a:pt x="1055" y="2353"/>
                    </a:lnTo>
                    <a:lnTo>
                      <a:pt x="1058" y="2358"/>
                    </a:lnTo>
                    <a:lnTo>
                      <a:pt x="1056" y="2357"/>
                    </a:lnTo>
                    <a:lnTo>
                      <a:pt x="1056" y="2358"/>
                    </a:lnTo>
                    <a:lnTo>
                      <a:pt x="1054" y="2359"/>
                    </a:lnTo>
                    <a:lnTo>
                      <a:pt x="1052" y="2358"/>
                    </a:lnTo>
                    <a:lnTo>
                      <a:pt x="1052" y="2357"/>
                    </a:lnTo>
                    <a:lnTo>
                      <a:pt x="1050" y="2361"/>
                    </a:lnTo>
                    <a:lnTo>
                      <a:pt x="1055" y="2359"/>
                    </a:lnTo>
                    <a:lnTo>
                      <a:pt x="1058" y="2361"/>
                    </a:lnTo>
                    <a:lnTo>
                      <a:pt x="1059" y="2362"/>
                    </a:lnTo>
                    <a:lnTo>
                      <a:pt x="1062" y="2362"/>
                    </a:lnTo>
                    <a:lnTo>
                      <a:pt x="1063" y="2367"/>
                    </a:lnTo>
                    <a:lnTo>
                      <a:pt x="1066" y="2371"/>
                    </a:lnTo>
                    <a:lnTo>
                      <a:pt x="1069" y="2372"/>
                    </a:lnTo>
                    <a:lnTo>
                      <a:pt x="1070" y="2374"/>
                    </a:lnTo>
                    <a:lnTo>
                      <a:pt x="1073" y="2378"/>
                    </a:lnTo>
                    <a:lnTo>
                      <a:pt x="1076" y="2385"/>
                    </a:lnTo>
                    <a:lnTo>
                      <a:pt x="1081" y="2389"/>
                    </a:lnTo>
                    <a:lnTo>
                      <a:pt x="1083" y="2390"/>
                    </a:lnTo>
                    <a:lnTo>
                      <a:pt x="1084" y="2395"/>
                    </a:lnTo>
                    <a:lnTo>
                      <a:pt x="1087" y="2397"/>
                    </a:lnTo>
                    <a:lnTo>
                      <a:pt x="1086" y="2401"/>
                    </a:lnTo>
                    <a:lnTo>
                      <a:pt x="1089" y="2406"/>
                    </a:lnTo>
                    <a:lnTo>
                      <a:pt x="1091" y="2406"/>
                    </a:lnTo>
                    <a:lnTo>
                      <a:pt x="1091" y="2410"/>
                    </a:lnTo>
                    <a:lnTo>
                      <a:pt x="1091" y="2411"/>
                    </a:lnTo>
                    <a:lnTo>
                      <a:pt x="1093" y="2413"/>
                    </a:lnTo>
                    <a:lnTo>
                      <a:pt x="1093" y="2416"/>
                    </a:lnTo>
                    <a:lnTo>
                      <a:pt x="1093" y="2419"/>
                    </a:lnTo>
                    <a:lnTo>
                      <a:pt x="1093" y="2420"/>
                    </a:lnTo>
                    <a:lnTo>
                      <a:pt x="1094" y="2422"/>
                    </a:lnTo>
                    <a:lnTo>
                      <a:pt x="1095" y="2425"/>
                    </a:lnTo>
                    <a:lnTo>
                      <a:pt x="1094" y="2429"/>
                    </a:lnTo>
                    <a:lnTo>
                      <a:pt x="1094" y="2431"/>
                    </a:lnTo>
                    <a:lnTo>
                      <a:pt x="1094" y="2434"/>
                    </a:lnTo>
                    <a:lnTo>
                      <a:pt x="1093" y="2435"/>
                    </a:lnTo>
                    <a:lnTo>
                      <a:pt x="1093" y="2437"/>
                    </a:lnTo>
                    <a:lnTo>
                      <a:pt x="1089" y="2441"/>
                    </a:lnTo>
                    <a:lnTo>
                      <a:pt x="1089" y="2442"/>
                    </a:lnTo>
                    <a:lnTo>
                      <a:pt x="1086" y="2440"/>
                    </a:lnTo>
                    <a:lnTo>
                      <a:pt x="1078" y="2440"/>
                    </a:lnTo>
                    <a:lnTo>
                      <a:pt x="1077" y="2443"/>
                    </a:lnTo>
                    <a:lnTo>
                      <a:pt x="1072" y="2446"/>
                    </a:lnTo>
                    <a:lnTo>
                      <a:pt x="1068" y="2448"/>
                    </a:lnTo>
                    <a:lnTo>
                      <a:pt x="1066" y="2448"/>
                    </a:lnTo>
                    <a:lnTo>
                      <a:pt x="1066" y="2450"/>
                    </a:lnTo>
                    <a:lnTo>
                      <a:pt x="1061" y="2451"/>
                    </a:lnTo>
                    <a:lnTo>
                      <a:pt x="1058" y="2452"/>
                    </a:lnTo>
                    <a:lnTo>
                      <a:pt x="1057" y="2453"/>
                    </a:lnTo>
                    <a:lnTo>
                      <a:pt x="1054" y="2455"/>
                    </a:lnTo>
                    <a:lnTo>
                      <a:pt x="1051" y="2459"/>
                    </a:lnTo>
                    <a:lnTo>
                      <a:pt x="1051" y="2463"/>
                    </a:lnTo>
                    <a:lnTo>
                      <a:pt x="1050" y="2464"/>
                    </a:lnTo>
                    <a:lnTo>
                      <a:pt x="1048" y="2464"/>
                    </a:lnTo>
                    <a:lnTo>
                      <a:pt x="1045" y="2466"/>
                    </a:lnTo>
                    <a:lnTo>
                      <a:pt x="1044" y="2468"/>
                    </a:lnTo>
                    <a:lnTo>
                      <a:pt x="1044" y="2471"/>
                    </a:lnTo>
                    <a:lnTo>
                      <a:pt x="1041" y="2474"/>
                    </a:lnTo>
                    <a:lnTo>
                      <a:pt x="1040" y="2474"/>
                    </a:lnTo>
                    <a:lnTo>
                      <a:pt x="1038" y="2477"/>
                    </a:lnTo>
                    <a:lnTo>
                      <a:pt x="1037" y="2479"/>
                    </a:lnTo>
                    <a:lnTo>
                      <a:pt x="1036" y="2483"/>
                    </a:lnTo>
                    <a:lnTo>
                      <a:pt x="1035" y="2483"/>
                    </a:lnTo>
                    <a:lnTo>
                      <a:pt x="1033" y="2484"/>
                    </a:lnTo>
                    <a:lnTo>
                      <a:pt x="1034" y="2484"/>
                    </a:lnTo>
                    <a:lnTo>
                      <a:pt x="1032" y="2487"/>
                    </a:lnTo>
                    <a:lnTo>
                      <a:pt x="1033" y="2488"/>
                    </a:lnTo>
                    <a:lnTo>
                      <a:pt x="1034" y="2490"/>
                    </a:lnTo>
                    <a:lnTo>
                      <a:pt x="1033" y="2490"/>
                    </a:lnTo>
                    <a:lnTo>
                      <a:pt x="1033" y="2492"/>
                    </a:lnTo>
                    <a:lnTo>
                      <a:pt x="1034" y="2492"/>
                    </a:lnTo>
                    <a:lnTo>
                      <a:pt x="1034" y="2498"/>
                    </a:lnTo>
                    <a:lnTo>
                      <a:pt x="1032" y="2503"/>
                    </a:lnTo>
                    <a:lnTo>
                      <a:pt x="1029" y="2504"/>
                    </a:lnTo>
                    <a:lnTo>
                      <a:pt x="1028" y="2505"/>
                    </a:lnTo>
                    <a:lnTo>
                      <a:pt x="1028" y="2506"/>
                    </a:lnTo>
                    <a:lnTo>
                      <a:pt x="1029" y="2506"/>
                    </a:lnTo>
                    <a:lnTo>
                      <a:pt x="1029" y="2509"/>
                    </a:lnTo>
                    <a:lnTo>
                      <a:pt x="1028" y="2513"/>
                    </a:lnTo>
                    <a:lnTo>
                      <a:pt x="1026" y="2518"/>
                    </a:lnTo>
                    <a:lnTo>
                      <a:pt x="1024" y="2526"/>
                    </a:lnTo>
                    <a:lnTo>
                      <a:pt x="1023" y="2530"/>
                    </a:lnTo>
                    <a:lnTo>
                      <a:pt x="1024" y="2531"/>
                    </a:lnTo>
                    <a:lnTo>
                      <a:pt x="1019" y="2534"/>
                    </a:lnTo>
                    <a:lnTo>
                      <a:pt x="1018" y="2535"/>
                    </a:lnTo>
                    <a:lnTo>
                      <a:pt x="1016" y="2536"/>
                    </a:lnTo>
                    <a:lnTo>
                      <a:pt x="1018" y="2538"/>
                    </a:lnTo>
                    <a:lnTo>
                      <a:pt x="1019" y="2541"/>
                    </a:lnTo>
                    <a:lnTo>
                      <a:pt x="1019" y="2542"/>
                    </a:lnTo>
                    <a:lnTo>
                      <a:pt x="1020" y="2545"/>
                    </a:lnTo>
                    <a:lnTo>
                      <a:pt x="1019" y="2548"/>
                    </a:lnTo>
                    <a:lnTo>
                      <a:pt x="1020" y="2553"/>
                    </a:lnTo>
                    <a:lnTo>
                      <a:pt x="1019" y="2556"/>
                    </a:lnTo>
                    <a:lnTo>
                      <a:pt x="1020" y="2561"/>
                    </a:lnTo>
                    <a:lnTo>
                      <a:pt x="1020" y="2567"/>
                    </a:lnTo>
                    <a:lnTo>
                      <a:pt x="1024" y="2576"/>
                    </a:lnTo>
                    <a:lnTo>
                      <a:pt x="1026" y="2576"/>
                    </a:lnTo>
                    <a:lnTo>
                      <a:pt x="1027" y="2577"/>
                    </a:lnTo>
                    <a:lnTo>
                      <a:pt x="1028" y="2580"/>
                    </a:lnTo>
                    <a:lnTo>
                      <a:pt x="1028" y="2582"/>
                    </a:lnTo>
                    <a:lnTo>
                      <a:pt x="1025" y="2582"/>
                    </a:lnTo>
                    <a:lnTo>
                      <a:pt x="1028" y="2584"/>
                    </a:lnTo>
                    <a:lnTo>
                      <a:pt x="1027" y="2587"/>
                    </a:lnTo>
                    <a:lnTo>
                      <a:pt x="1028" y="2588"/>
                    </a:lnTo>
                    <a:lnTo>
                      <a:pt x="1028" y="2590"/>
                    </a:lnTo>
                    <a:lnTo>
                      <a:pt x="1027" y="2591"/>
                    </a:lnTo>
                    <a:lnTo>
                      <a:pt x="1024" y="2591"/>
                    </a:lnTo>
                    <a:lnTo>
                      <a:pt x="1025" y="2594"/>
                    </a:lnTo>
                    <a:lnTo>
                      <a:pt x="1024" y="2594"/>
                    </a:lnTo>
                    <a:lnTo>
                      <a:pt x="1023" y="2593"/>
                    </a:lnTo>
                    <a:lnTo>
                      <a:pt x="1023" y="2590"/>
                    </a:lnTo>
                    <a:lnTo>
                      <a:pt x="1022" y="2587"/>
                    </a:lnTo>
                    <a:lnTo>
                      <a:pt x="1023" y="2586"/>
                    </a:lnTo>
                    <a:lnTo>
                      <a:pt x="1021" y="2585"/>
                    </a:lnTo>
                    <a:lnTo>
                      <a:pt x="1017" y="2586"/>
                    </a:lnTo>
                    <a:lnTo>
                      <a:pt x="1015" y="2588"/>
                    </a:lnTo>
                    <a:lnTo>
                      <a:pt x="1015" y="2588"/>
                    </a:lnTo>
                    <a:lnTo>
                      <a:pt x="1015" y="2590"/>
                    </a:lnTo>
                    <a:lnTo>
                      <a:pt x="1015" y="2592"/>
                    </a:lnTo>
                    <a:lnTo>
                      <a:pt x="1015" y="2593"/>
                    </a:lnTo>
                    <a:lnTo>
                      <a:pt x="1013" y="2594"/>
                    </a:lnTo>
                    <a:lnTo>
                      <a:pt x="1011" y="2598"/>
                    </a:lnTo>
                    <a:lnTo>
                      <a:pt x="1013" y="2598"/>
                    </a:lnTo>
                    <a:lnTo>
                      <a:pt x="1014" y="2599"/>
                    </a:lnTo>
                    <a:lnTo>
                      <a:pt x="1014" y="2603"/>
                    </a:lnTo>
                    <a:lnTo>
                      <a:pt x="1012" y="2608"/>
                    </a:lnTo>
                    <a:lnTo>
                      <a:pt x="1013" y="2608"/>
                    </a:lnTo>
                    <a:lnTo>
                      <a:pt x="1013" y="2609"/>
                    </a:lnTo>
                    <a:lnTo>
                      <a:pt x="1014" y="2609"/>
                    </a:lnTo>
                    <a:lnTo>
                      <a:pt x="1014" y="2611"/>
                    </a:lnTo>
                    <a:lnTo>
                      <a:pt x="1013" y="2612"/>
                    </a:lnTo>
                    <a:lnTo>
                      <a:pt x="1011" y="2615"/>
                    </a:lnTo>
                    <a:lnTo>
                      <a:pt x="1013" y="2619"/>
                    </a:lnTo>
                    <a:lnTo>
                      <a:pt x="1014" y="2619"/>
                    </a:lnTo>
                    <a:lnTo>
                      <a:pt x="1015" y="2621"/>
                    </a:lnTo>
                    <a:lnTo>
                      <a:pt x="1014" y="2621"/>
                    </a:lnTo>
                    <a:lnTo>
                      <a:pt x="1013" y="2624"/>
                    </a:lnTo>
                    <a:lnTo>
                      <a:pt x="1014" y="2625"/>
                    </a:lnTo>
                    <a:lnTo>
                      <a:pt x="1014" y="2626"/>
                    </a:lnTo>
                    <a:lnTo>
                      <a:pt x="1013" y="2627"/>
                    </a:lnTo>
                    <a:lnTo>
                      <a:pt x="1013" y="2628"/>
                    </a:lnTo>
                    <a:lnTo>
                      <a:pt x="1011" y="2627"/>
                    </a:lnTo>
                    <a:lnTo>
                      <a:pt x="1008" y="2628"/>
                    </a:lnTo>
                    <a:lnTo>
                      <a:pt x="1007" y="2637"/>
                    </a:lnTo>
                    <a:lnTo>
                      <a:pt x="1007" y="2639"/>
                    </a:lnTo>
                    <a:lnTo>
                      <a:pt x="1006" y="2640"/>
                    </a:lnTo>
                    <a:lnTo>
                      <a:pt x="1004" y="2646"/>
                    </a:lnTo>
                    <a:lnTo>
                      <a:pt x="1004" y="2647"/>
                    </a:lnTo>
                    <a:lnTo>
                      <a:pt x="1005" y="2647"/>
                    </a:lnTo>
                    <a:lnTo>
                      <a:pt x="1005" y="2650"/>
                    </a:lnTo>
                    <a:lnTo>
                      <a:pt x="1005" y="2651"/>
                    </a:lnTo>
                    <a:lnTo>
                      <a:pt x="1004" y="2651"/>
                    </a:lnTo>
                    <a:lnTo>
                      <a:pt x="1003" y="2651"/>
                    </a:lnTo>
                    <a:lnTo>
                      <a:pt x="1003" y="2652"/>
                    </a:lnTo>
                    <a:lnTo>
                      <a:pt x="1002" y="2656"/>
                    </a:lnTo>
                    <a:lnTo>
                      <a:pt x="1003" y="2658"/>
                    </a:lnTo>
                    <a:lnTo>
                      <a:pt x="1003" y="2658"/>
                    </a:lnTo>
                    <a:lnTo>
                      <a:pt x="1004" y="2658"/>
                    </a:lnTo>
                    <a:lnTo>
                      <a:pt x="1004" y="2660"/>
                    </a:lnTo>
                    <a:lnTo>
                      <a:pt x="1004" y="2660"/>
                    </a:lnTo>
                    <a:lnTo>
                      <a:pt x="1002" y="2660"/>
                    </a:lnTo>
                    <a:lnTo>
                      <a:pt x="999" y="2662"/>
                    </a:lnTo>
                    <a:lnTo>
                      <a:pt x="998" y="2663"/>
                    </a:lnTo>
                    <a:lnTo>
                      <a:pt x="999" y="2665"/>
                    </a:lnTo>
                    <a:lnTo>
                      <a:pt x="998" y="2667"/>
                    </a:lnTo>
                    <a:lnTo>
                      <a:pt x="995" y="2667"/>
                    </a:lnTo>
                    <a:lnTo>
                      <a:pt x="995" y="2668"/>
                    </a:lnTo>
                    <a:lnTo>
                      <a:pt x="994" y="2670"/>
                    </a:lnTo>
                    <a:lnTo>
                      <a:pt x="995" y="2672"/>
                    </a:lnTo>
                    <a:lnTo>
                      <a:pt x="992" y="2672"/>
                    </a:lnTo>
                    <a:lnTo>
                      <a:pt x="989" y="2673"/>
                    </a:lnTo>
                    <a:lnTo>
                      <a:pt x="989" y="2674"/>
                    </a:lnTo>
                    <a:lnTo>
                      <a:pt x="988" y="2676"/>
                    </a:lnTo>
                    <a:lnTo>
                      <a:pt x="990" y="2680"/>
                    </a:lnTo>
                    <a:lnTo>
                      <a:pt x="989" y="2680"/>
                    </a:lnTo>
                    <a:lnTo>
                      <a:pt x="989" y="2683"/>
                    </a:lnTo>
                    <a:lnTo>
                      <a:pt x="988" y="2685"/>
                    </a:lnTo>
                    <a:lnTo>
                      <a:pt x="988" y="2688"/>
                    </a:lnTo>
                    <a:lnTo>
                      <a:pt x="987" y="2693"/>
                    </a:lnTo>
                    <a:lnTo>
                      <a:pt x="987" y="2694"/>
                    </a:lnTo>
                    <a:lnTo>
                      <a:pt x="986" y="2694"/>
                    </a:lnTo>
                    <a:lnTo>
                      <a:pt x="985" y="2695"/>
                    </a:lnTo>
                    <a:lnTo>
                      <a:pt x="984" y="2698"/>
                    </a:lnTo>
                    <a:lnTo>
                      <a:pt x="985" y="2698"/>
                    </a:lnTo>
                    <a:lnTo>
                      <a:pt x="986" y="2702"/>
                    </a:lnTo>
                    <a:lnTo>
                      <a:pt x="984" y="2702"/>
                    </a:lnTo>
                    <a:lnTo>
                      <a:pt x="983" y="2700"/>
                    </a:lnTo>
                    <a:lnTo>
                      <a:pt x="981" y="2702"/>
                    </a:lnTo>
                    <a:lnTo>
                      <a:pt x="977" y="2707"/>
                    </a:lnTo>
                    <a:lnTo>
                      <a:pt x="977" y="2707"/>
                    </a:lnTo>
                    <a:lnTo>
                      <a:pt x="974" y="2707"/>
                    </a:lnTo>
                    <a:lnTo>
                      <a:pt x="973" y="2708"/>
                    </a:lnTo>
                    <a:lnTo>
                      <a:pt x="972" y="2709"/>
                    </a:lnTo>
                    <a:lnTo>
                      <a:pt x="971" y="2709"/>
                    </a:lnTo>
                    <a:lnTo>
                      <a:pt x="970" y="2707"/>
                    </a:lnTo>
                    <a:lnTo>
                      <a:pt x="968" y="2707"/>
                    </a:lnTo>
                    <a:lnTo>
                      <a:pt x="963" y="2705"/>
                    </a:lnTo>
                    <a:lnTo>
                      <a:pt x="962" y="2706"/>
                    </a:lnTo>
                    <a:lnTo>
                      <a:pt x="961" y="2707"/>
                    </a:lnTo>
                    <a:lnTo>
                      <a:pt x="962" y="2708"/>
                    </a:lnTo>
                    <a:lnTo>
                      <a:pt x="963" y="2710"/>
                    </a:lnTo>
                    <a:lnTo>
                      <a:pt x="963" y="2711"/>
                    </a:lnTo>
                    <a:lnTo>
                      <a:pt x="965" y="2712"/>
                    </a:lnTo>
                    <a:lnTo>
                      <a:pt x="968" y="2715"/>
                    </a:lnTo>
                    <a:lnTo>
                      <a:pt x="969" y="2716"/>
                    </a:lnTo>
                    <a:lnTo>
                      <a:pt x="970" y="2717"/>
                    </a:lnTo>
                    <a:lnTo>
                      <a:pt x="972" y="2717"/>
                    </a:lnTo>
                    <a:lnTo>
                      <a:pt x="976" y="2717"/>
                    </a:lnTo>
                    <a:lnTo>
                      <a:pt x="977" y="2716"/>
                    </a:lnTo>
                    <a:lnTo>
                      <a:pt x="977" y="2717"/>
                    </a:lnTo>
                    <a:lnTo>
                      <a:pt x="978" y="2715"/>
                    </a:lnTo>
                    <a:lnTo>
                      <a:pt x="979" y="2712"/>
                    </a:lnTo>
                    <a:lnTo>
                      <a:pt x="979" y="2710"/>
                    </a:lnTo>
                    <a:lnTo>
                      <a:pt x="980" y="2710"/>
                    </a:lnTo>
                    <a:lnTo>
                      <a:pt x="980" y="2713"/>
                    </a:lnTo>
                    <a:lnTo>
                      <a:pt x="987" y="2714"/>
                    </a:lnTo>
                    <a:lnTo>
                      <a:pt x="988" y="2723"/>
                    </a:lnTo>
                    <a:lnTo>
                      <a:pt x="990" y="2724"/>
                    </a:lnTo>
                    <a:lnTo>
                      <a:pt x="990" y="2726"/>
                    </a:lnTo>
                    <a:lnTo>
                      <a:pt x="995" y="2730"/>
                    </a:lnTo>
                    <a:lnTo>
                      <a:pt x="996" y="2734"/>
                    </a:lnTo>
                    <a:lnTo>
                      <a:pt x="997" y="2734"/>
                    </a:lnTo>
                    <a:lnTo>
                      <a:pt x="999" y="2743"/>
                    </a:lnTo>
                    <a:lnTo>
                      <a:pt x="1002" y="2752"/>
                    </a:lnTo>
                    <a:lnTo>
                      <a:pt x="1000" y="2759"/>
                    </a:lnTo>
                    <a:lnTo>
                      <a:pt x="998" y="2761"/>
                    </a:lnTo>
                    <a:lnTo>
                      <a:pt x="994" y="2768"/>
                    </a:lnTo>
                    <a:lnTo>
                      <a:pt x="991" y="2770"/>
                    </a:lnTo>
                    <a:lnTo>
                      <a:pt x="991" y="2771"/>
                    </a:lnTo>
                    <a:lnTo>
                      <a:pt x="989" y="2773"/>
                    </a:lnTo>
                    <a:lnTo>
                      <a:pt x="986" y="2779"/>
                    </a:lnTo>
                    <a:lnTo>
                      <a:pt x="982" y="2782"/>
                    </a:lnTo>
                    <a:lnTo>
                      <a:pt x="981" y="2785"/>
                    </a:lnTo>
                    <a:lnTo>
                      <a:pt x="980" y="2788"/>
                    </a:lnTo>
                    <a:lnTo>
                      <a:pt x="978" y="2789"/>
                    </a:lnTo>
                    <a:lnTo>
                      <a:pt x="977" y="2791"/>
                    </a:lnTo>
                    <a:lnTo>
                      <a:pt x="972" y="2791"/>
                    </a:lnTo>
                    <a:lnTo>
                      <a:pt x="970" y="2793"/>
                    </a:lnTo>
                    <a:lnTo>
                      <a:pt x="967" y="2797"/>
                    </a:lnTo>
                    <a:lnTo>
                      <a:pt x="962" y="2801"/>
                    </a:lnTo>
                    <a:lnTo>
                      <a:pt x="953" y="2802"/>
                    </a:lnTo>
                    <a:lnTo>
                      <a:pt x="948" y="2799"/>
                    </a:lnTo>
                    <a:lnTo>
                      <a:pt x="945" y="2799"/>
                    </a:lnTo>
                    <a:lnTo>
                      <a:pt x="942" y="2801"/>
                    </a:lnTo>
                    <a:lnTo>
                      <a:pt x="941" y="2801"/>
                    </a:lnTo>
                    <a:lnTo>
                      <a:pt x="942" y="2799"/>
                    </a:lnTo>
                    <a:lnTo>
                      <a:pt x="941" y="2799"/>
                    </a:lnTo>
                    <a:lnTo>
                      <a:pt x="937" y="2798"/>
                    </a:lnTo>
                    <a:lnTo>
                      <a:pt x="936" y="2799"/>
                    </a:lnTo>
                    <a:lnTo>
                      <a:pt x="934" y="2799"/>
                    </a:lnTo>
                    <a:lnTo>
                      <a:pt x="930" y="2801"/>
                    </a:lnTo>
                    <a:lnTo>
                      <a:pt x="929" y="2801"/>
                    </a:lnTo>
                    <a:lnTo>
                      <a:pt x="929" y="2799"/>
                    </a:lnTo>
                    <a:lnTo>
                      <a:pt x="924" y="2800"/>
                    </a:lnTo>
                    <a:lnTo>
                      <a:pt x="922" y="2801"/>
                    </a:lnTo>
                    <a:lnTo>
                      <a:pt x="921" y="2802"/>
                    </a:lnTo>
                    <a:lnTo>
                      <a:pt x="920" y="2803"/>
                    </a:lnTo>
                    <a:lnTo>
                      <a:pt x="920" y="2803"/>
                    </a:lnTo>
                    <a:lnTo>
                      <a:pt x="919" y="2804"/>
                    </a:lnTo>
                    <a:lnTo>
                      <a:pt x="916" y="2804"/>
                    </a:lnTo>
                    <a:lnTo>
                      <a:pt x="915" y="2805"/>
                    </a:lnTo>
                    <a:lnTo>
                      <a:pt x="914" y="2807"/>
                    </a:lnTo>
                    <a:lnTo>
                      <a:pt x="911" y="2807"/>
                    </a:lnTo>
                    <a:lnTo>
                      <a:pt x="909" y="2811"/>
                    </a:lnTo>
                    <a:lnTo>
                      <a:pt x="906" y="2812"/>
                    </a:lnTo>
                    <a:lnTo>
                      <a:pt x="894" y="2814"/>
                    </a:lnTo>
                    <a:lnTo>
                      <a:pt x="887" y="2815"/>
                    </a:lnTo>
                    <a:lnTo>
                      <a:pt x="871" y="2808"/>
                    </a:lnTo>
                    <a:lnTo>
                      <a:pt x="868" y="2803"/>
                    </a:lnTo>
                    <a:lnTo>
                      <a:pt x="868" y="2796"/>
                    </a:lnTo>
                    <a:lnTo>
                      <a:pt x="871" y="2790"/>
                    </a:lnTo>
                    <a:lnTo>
                      <a:pt x="869" y="2784"/>
                    </a:lnTo>
                    <a:lnTo>
                      <a:pt x="871" y="2781"/>
                    </a:lnTo>
                    <a:lnTo>
                      <a:pt x="871" y="2777"/>
                    </a:lnTo>
                    <a:lnTo>
                      <a:pt x="871" y="2773"/>
                    </a:lnTo>
                    <a:lnTo>
                      <a:pt x="868" y="2768"/>
                    </a:lnTo>
                    <a:lnTo>
                      <a:pt x="869" y="2763"/>
                    </a:lnTo>
                    <a:lnTo>
                      <a:pt x="868" y="2761"/>
                    </a:lnTo>
                    <a:lnTo>
                      <a:pt x="869" y="2758"/>
                    </a:lnTo>
                    <a:lnTo>
                      <a:pt x="868" y="2756"/>
                    </a:lnTo>
                    <a:lnTo>
                      <a:pt x="868" y="2756"/>
                    </a:lnTo>
                    <a:lnTo>
                      <a:pt x="868" y="2755"/>
                    </a:lnTo>
                    <a:lnTo>
                      <a:pt x="870" y="2753"/>
                    </a:lnTo>
                    <a:lnTo>
                      <a:pt x="871" y="2749"/>
                    </a:lnTo>
                    <a:lnTo>
                      <a:pt x="871" y="2747"/>
                    </a:lnTo>
                    <a:lnTo>
                      <a:pt x="872" y="2743"/>
                    </a:lnTo>
                    <a:lnTo>
                      <a:pt x="871" y="2734"/>
                    </a:lnTo>
                    <a:lnTo>
                      <a:pt x="873" y="2733"/>
                    </a:lnTo>
                    <a:lnTo>
                      <a:pt x="873" y="2732"/>
                    </a:lnTo>
                    <a:lnTo>
                      <a:pt x="874" y="2731"/>
                    </a:lnTo>
                    <a:lnTo>
                      <a:pt x="877" y="2729"/>
                    </a:lnTo>
                    <a:lnTo>
                      <a:pt x="879" y="2728"/>
                    </a:lnTo>
                    <a:lnTo>
                      <a:pt x="880" y="2725"/>
                    </a:lnTo>
                    <a:lnTo>
                      <a:pt x="881" y="2725"/>
                    </a:lnTo>
                    <a:lnTo>
                      <a:pt x="882" y="2722"/>
                    </a:lnTo>
                    <a:lnTo>
                      <a:pt x="885" y="2720"/>
                    </a:lnTo>
                    <a:lnTo>
                      <a:pt x="887" y="2718"/>
                    </a:lnTo>
                    <a:lnTo>
                      <a:pt x="890" y="2717"/>
                    </a:lnTo>
                    <a:lnTo>
                      <a:pt x="892" y="2714"/>
                    </a:lnTo>
                    <a:lnTo>
                      <a:pt x="890" y="2712"/>
                    </a:lnTo>
                    <a:lnTo>
                      <a:pt x="889" y="2710"/>
                    </a:lnTo>
                    <a:lnTo>
                      <a:pt x="890" y="2710"/>
                    </a:lnTo>
                    <a:lnTo>
                      <a:pt x="892" y="2710"/>
                    </a:lnTo>
                    <a:lnTo>
                      <a:pt x="892" y="2709"/>
                    </a:lnTo>
                    <a:lnTo>
                      <a:pt x="892" y="2709"/>
                    </a:lnTo>
                    <a:lnTo>
                      <a:pt x="891" y="2708"/>
                    </a:lnTo>
                    <a:lnTo>
                      <a:pt x="894" y="2708"/>
                    </a:lnTo>
                    <a:lnTo>
                      <a:pt x="895" y="2709"/>
                    </a:lnTo>
                    <a:lnTo>
                      <a:pt x="896" y="2709"/>
                    </a:lnTo>
                    <a:lnTo>
                      <a:pt x="898" y="2708"/>
                    </a:lnTo>
                    <a:lnTo>
                      <a:pt x="898" y="2709"/>
                    </a:lnTo>
                    <a:lnTo>
                      <a:pt x="900" y="2709"/>
                    </a:lnTo>
                    <a:lnTo>
                      <a:pt x="900" y="2708"/>
                    </a:lnTo>
                    <a:lnTo>
                      <a:pt x="903" y="2709"/>
                    </a:lnTo>
                    <a:lnTo>
                      <a:pt x="906" y="2704"/>
                    </a:lnTo>
                    <a:lnTo>
                      <a:pt x="908" y="2700"/>
                    </a:lnTo>
                    <a:lnTo>
                      <a:pt x="909" y="2688"/>
                    </a:lnTo>
                    <a:lnTo>
                      <a:pt x="910" y="2670"/>
                    </a:lnTo>
                    <a:lnTo>
                      <a:pt x="910" y="2657"/>
                    </a:lnTo>
                    <a:lnTo>
                      <a:pt x="911" y="2651"/>
                    </a:lnTo>
                    <a:lnTo>
                      <a:pt x="910" y="2644"/>
                    </a:lnTo>
                    <a:lnTo>
                      <a:pt x="909" y="2640"/>
                    </a:lnTo>
                    <a:lnTo>
                      <a:pt x="910" y="2634"/>
                    </a:lnTo>
                    <a:lnTo>
                      <a:pt x="910" y="2631"/>
                    </a:lnTo>
                    <a:lnTo>
                      <a:pt x="910" y="2628"/>
                    </a:lnTo>
                    <a:lnTo>
                      <a:pt x="914" y="2626"/>
                    </a:lnTo>
                    <a:lnTo>
                      <a:pt x="915" y="2615"/>
                    </a:lnTo>
                    <a:lnTo>
                      <a:pt x="914" y="2608"/>
                    </a:lnTo>
                    <a:lnTo>
                      <a:pt x="911" y="2604"/>
                    </a:lnTo>
                    <a:lnTo>
                      <a:pt x="910" y="2597"/>
                    </a:lnTo>
                    <a:lnTo>
                      <a:pt x="908" y="2596"/>
                    </a:lnTo>
                    <a:lnTo>
                      <a:pt x="908" y="2588"/>
                    </a:lnTo>
                    <a:lnTo>
                      <a:pt x="909" y="2587"/>
                    </a:lnTo>
                    <a:lnTo>
                      <a:pt x="918" y="2582"/>
                    </a:lnTo>
                    <a:lnTo>
                      <a:pt x="919" y="2581"/>
                    </a:lnTo>
                    <a:lnTo>
                      <a:pt x="920" y="2574"/>
                    </a:lnTo>
                    <a:lnTo>
                      <a:pt x="922" y="2573"/>
                    </a:lnTo>
                    <a:lnTo>
                      <a:pt x="922" y="2572"/>
                    </a:lnTo>
                    <a:lnTo>
                      <a:pt x="924" y="2561"/>
                    </a:lnTo>
                    <a:lnTo>
                      <a:pt x="923" y="2559"/>
                    </a:lnTo>
                    <a:lnTo>
                      <a:pt x="925" y="2558"/>
                    </a:lnTo>
                    <a:lnTo>
                      <a:pt x="926" y="2557"/>
                    </a:lnTo>
                    <a:lnTo>
                      <a:pt x="926" y="2550"/>
                    </a:lnTo>
                    <a:lnTo>
                      <a:pt x="927" y="2548"/>
                    </a:lnTo>
                    <a:lnTo>
                      <a:pt x="928" y="2546"/>
                    </a:lnTo>
                    <a:lnTo>
                      <a:pt x="929" y="2542"/>
                    </a:lnTo>
                    <a:lnTo>
                      <a:pt x="928" y="2540"/>
                    </a:lnTo>
                    <a:lnTo>
                      <a:pt x="929" y="2535"/>
                    </a:lnTo>
                    <a:lnTo>
                      <a:pt x="928" y="2533"/>
                    </a:lnTo>
                    <a:lnTo>
                      <a:pt x="929" y="2531"/>
                    </a:lnTo>
                    <a:lnTo>
                      <a:pt x="930" y="2530"/>
                    </a:lnTo>
                    <a:lnTo>
                      <a:pt x="930" y="2526"/>
                    </a:lnTo>
                    <a:lnTo>
                      <a:pt x="931" y="2523"/>
                    </a:lnTo>
                    <a:lnTo>
                      <a:pt x="931" y="2520"/>
                    </a:lnTo>
                    <a:lnTo>
                      <a:pt x="932" y="2519"/>
                    </a:lnTo>
                    <a:lnTo>
                      <a:pt x="933" y="2517"/>
                    </a:lnTo>
                    <a:lnTo>
                      <a:pt x="932" y="2512"/>
                    </a:lnTo>
                    <a:lnTo>
                      <a:pt x="929" y="2509"/>
                    </a:lnTo>
                    <a:lnTo>
                      <a:pt x="927" y="2505"/>
                    </a:lnTo>
                    <a:lnTo>
                      <a:pt x="930" y="2504"/>
                    </a:lnTo>
                    <a:lnTo>
                      <a:pt x="931" y="2504"/>
                    </a:lnTo>
                    <a:lnTo>
                      <a:pt x="944" y="2495"/>
                    </a:lnTo>
                    <a:lnTo>
                      <a:pt x="947" y="2492"/>
                    </a:lnTo>
                    <a:lnTo>
                      <a:pt x="951" y="2485"/>
                    </a:lnTo>
                    <a:lnTo>
                      <a:pt x="953" y="2483"/>
                    </a:lnTo>
                    <a:lnTo>
                      <a:pt x="955" y="2479"/>
                    </a:lnTo>
                    <a:lnTo>
                      <a:pt x="960" y="2471"/>
                    </a:lnTo>
                    <a:lnTo>
                      <a:pt x="961" y="2468"/>
                    </a:lnTo>
                    <a:lnTo>
                      <a:pt x="962" y="2463"/>
                    </a:lnTo>
                    <a:lnTo>
                      <a:pt x="964" y="2463"/>
                    </a:lnTo>
                    <a:lnTo>
                      <a:pt x="963" y="2462"/>
                    </a:lnTo>
                    <a:lnTo>
                      <a:pt x="962" y="2459"/>
                    </a:lnTo>
                    <a:lnTo>
                      <a:pt x="963" y="2459"/>
                    </a:lnTo>
                    <a:lnTo>
                      <a:pt x="965" y="2459"/>
                    </a:lnTo>
                    <a:lnTo>
                      <a:pt x="965" y="2458"/>
                    </a:lnTo>
                    <a:lnTo>
                      <a:pt x="966" y="2458"/>
                    </a:lnTo>
                    <a:lnTo>
                      <a:pt x="967" y="2456"/>
                    </a:lnTo>
                    <a:lnTo>
                      <a:pt x="968" y="2455"/>
                    </a:lnTo>
                    <a:lnTo>
                      <a:pt x="968" y="2454"/>
                    </a:lnTo>
                    <a:lnTo>
                      <a:pt x="970" y="2453"/>
                    </a:lnTo>
                    <a:lnTo>
                      <a:pt x="971" y="2450"/>
                    </a:lnTo>
                    <a:lnTo>
                      <a:pt x="970" y="2449"/>
                    </a:lnTo>
                    <a:lnTo>
                      <a:pt x="970" y="2447"/>
                    </a:lnTo>
                    <a:lnTo>
                      <a:pt x="971" y="2447"/>
                    </a:lnTo>
                    <a:lnTo>
                      <a:pt x="974" y="2442"/>
                    </a:lnTo>
                    <a:lnTo>
                      <a:pt x="975" y="2441"/>
                    </a:lnTo>
                    <a:lnTo>
                      <a:pt x="976" y="2439"/>
                    </a:lnTo>
                    <a:lnTo>
                      <a:pt x="979" y="2437"/>
                    </a:lnTo>
                    <a:lnTo>
                      <a:pt x="981" y="2438"/>
                    </a:lnTo>
                    <a:lnTo>
                      <a:pt x="982" y="2438"/>
                    </a:lnTo>
                    <a:lnTo>
                      <a:pt x="984" y="2438"/>
                    </a:lnTo>
                    <a:lnTo>
                      <a:pt x="987" y="2436"/>
                    </a:lnTo>
                    <a:lnTo>
                      <a:pt x="988" y="2434"/>
                    </a:lnTo>
                    <a:lnTo>
                      <a:pt x="992" y="2431"/>
                    </a:lnTo>
                    <a:lnTo>
                      <a:pt x="995" y="2427"/>
                    </a:lnTo>
                    <a:lnTo>
                      <a:pt x="999" y="2426"/>
                    </a:lnTo>
                    <a:lnTo>
                      <a:pt x="1000" y="2425"/>
                    </a:lnTo>
                    <a:lnTo>
                      <a:pt x="1002" y="2422"/>
                    </a:lnTo>
                    <a:lnTo>
                      <a:pt x="1002" y="2420"/>
                    </a:lnTo>
                    <a:lnTo>
                      <a:pt x="1004" y="2419"/>
                    </a:lnTo>
                    <a:lnTo>
                      <a:pt x="1004" y="2417"/>
                    </a:lnTo>
                    <a:lnTo>
                      <a:pt x="1008" y="2416"/>
                    </a:lnTo>
                    <a:lnTo>
                      <a:pt x="1010" y="2415"/>
                    </a:lnTo>
                    <a:lnTo>
                      <a:pt x="1013" y="2413"/>
                    </a:lnTo>
                    <a:lnTo>
                      <a:pt x="1013" y="2412"/>
                    </a:lnTo>
                    <a:lnTo>
                      <a:pt x="1014" y="2410"/>
                    </a:lnTo>
                    <a:lnTo>
                      <a:pt x="1016" y="2411"/>
                    </a:lnTo>
                    <a:lnTo>
                      <a:pt x="1016" y="2411"/>
                    </a:lnTo>
                    <a:lnTo>
                      <a:pt x="1017" y="2410"/>
                    </a:lnTo>
                    <a:lnTo>
                      <a:pt x="1019" y="2409"/>
                    </a:lnTo>
                    <a:lnTo>
                      <a:pt x="1019" y="2406"/>
                    </a:lnTo>
                    <a:lnTo>
                      <a:pt x="1019" y="2405"/>
                    </a:lnTo>
                    <a:lnTo>
                      <a:pt x="1019" y="2404"/>
                    </a:lnTo>
                    <a:lnTo>
                      <a:pt x="1022" y="2403"/>
                    </a:lnTo>
                    <a:lnTo>
                      <a:pt x="1023" y="2400"/>
                    </a:lnTo>
                    <a:lnTo>
                      <a:pt x="1023" y="2400"/>
                    </a:lnTo>
                    <a:lnTo>
                      <a:pt x="1023" y="2399"/>
                    </a:lnTo>
                    <a:lnTo>
                      <a:pt x="1024" y="2398"/>
                    </a:lnTo>
                    <a:lnTo>
                      <a:pt x="1022" y="2398"/>
                    </a:lnTo>
                    <a:lnTo>
                      <a:pt x="1021" y="2397"/>
                    </a:lnTo>
                    <a:lnTo>
                      <a:pt x="1024" y="2393"/>
                    </a:lnTo>
                    <a:lnTo>
                      <a:pt x="1025" y="2390"/>
                    </a:lnTo>
                    <a:lnTo>
                      <a:pt x="1027" y="2389"/>
                    </a:lnTo>
                    <a:lnTo>
                      <a:pt x="1027" y="2388"/>
                    </a:lnTo>
                    <a:lnTo>
                      <a:pt x="1030" y="2386"/>
                    </a:lnTo>
                    <a:lnTo>
                      <a:pt x="1029" y="2385"/>
                    </a:lnTo>
                    <a:lnTo>
                      <a:pt x="1030" y="2384"/>
                    </a:lnTo>
                    <a:lnTo>
                      <a:pt x="1031" y="2383"/>
                    </a:lnTo>
                    <a:lnTo>
                      <a:pt x="1032" y="2383"/>
                    </a:lnTo>
                    <a:lnTo>
                      <a:pt x="1034" y="2379"/>
                    </a:lnTo>
                    <a:lnTo>
                      <a:pt x="1033" y="2379"/>
                    </a:lnTo>
                    <a:lnTo>
                      <a:pt x="1033" y="2378"/>
                    </a:lnTo>
                    <a:lnTo>
                      <a:pt x="1032" y="2379"/>
                    </a:lnTo>
                    <a:lnTo>
                      <a:pt x="1031" y="2378"/>
                    </a:lnTo>
                    <a:lnTo>
                      <a:pt x="1031" y="2375"/>
                    </a:lnTo>
                    <a:lnTo>
                      <a:pt x="1036" y="2369"/>
                    </a:lnTo>
                    <a:lnTo>
                      <a:pt x="1037" y="2368"/>
                    </a:lnTo>
                    <a:lnTo>
                      <a:pt x="1038" y="2365"/>
                    </a:lnTo>
                    <a:lnTo>
                      <a:pt x="1036" y="2365"/>
                    </a:lnTo>
                    <a:lnTo>
                      <a:pt x="1035" y="2366"/>
                    </a:lnTo>
                    <a:lnTo>
                      <a:pt x="1034" y="2367"/>
                    </a:lnTo>
                    <a:lnTo>
                      <a:pt x="1032" y="2369"/>
                    </a:lnTo>
                    <a:lnTo>
                      <a:pt x="1031" y="2372"/>
                    </a:lnTo>
                    <a:lnTo>
                      <a:pt x="1029" y="2375"/>
                    </a:lnTo>
                    <a:lnTo>
                      <a:pt x="1029" y="2380"/>
                    </a:lnTo>
                    <a:lnTo>
                      <a:pt x="1028" y="2381"/>
                    </a:lnTo>
                    <a:lnTo>
                      <a:pt x="1026" y="2384"/>
                    </a:lnTo>
                    <a:lnTo>
                      <a:pt x="1025" y="2385"/>
                    </a:lnTo>
                    <a:lnTo>
                      <a:pt x="1024" y="2383"/>
                    </a:lnTo>
                    <a:lnTo>
                      <a:pt x="1023" y="2383"/>
                    </a:lnTo>
                    <a:lnTo>
                      <a:pt x="1020" y="2385"/>
                    </a:lnTo>
                    <a:lnTo>
                      <a:pt x="1020" y="2388"/>
                    </a:lnTo>
                    <a:lnTo>
                      <a:pt x="1019" y="2391"/>
                    </a:lnTo>
                    <a:lnTo>
                      <a:pt x="1017" y="2395"/>
                    </a:lnTo>
                    <a:lnTo>
                      <a:pt x="1015" y="2396"/>
                    </a:lnTo>
                    <a:lnTo>
                      <a:pt x="1014" y="2398"/>
                    </a:lnTo>
                    <a:lnTo>
                      <a:pt x="1010" y="2399"/>
                    </a:lnTo>
                    <a:lnTo>
                      <a:pt x="1006" y="2404"/>
                    </a:lnTo>
                    <a:lnTo>
                      <a:pt x="1004" y="2406"/>
                    </a:lnTo>
                    <a:lnTo>
                      <a:pt x="1002" y="2410"/>
                    </a:lnTo>
                    <a:lnTo>
                      <a:pt x="1001" y="2413"/>
                    </a:lnTo>
                    <a:lnTo>
                      <a:pt x="999" y="2416"/>
                    </a:lnTo>
                    <a:lnTo>
                      <a:pt x="995" y="2417"/>
                    </a:lnTo>
                    <a:lnTo>
                      <a:pt x="991" y="2422"/>
                    </a:lnTo>
                    <a:lnTo>
                      <a:pt x="990" y="2424"/>
                    </a:lnTo>
                    <a:lnTo>
                      <a:pt x="987" y="2424"/>
                    </a:lnTo>
                    <a:lnTo>
                      <a:pt x="985" y="2426"/>
                    </a:lnTo>
                    <a:lnTo>
                      <a:pt x="983" y="2428"/>
                    </a:lnTo>
                    <a:lnTo>
                      <a:pt x="977" y="2431"/>
                    </a:lnTo>
                    <a:lnTo>
                      <a:pt x="974" y="2432"/>
                    </a:lnTo>
                    <a:lnTo>
                      <a:pt x="974" y="2432"/>
                    </a:lnTo>
                    <a:lnTo>
                      <a:pt x="976" y="2430"/>
                    </a:lnTo>
                    <a:lnTo>
                      <a:pt x="976" y="2429"/>
                    </a:lnTo>
                    <a:lnTo>
                      <a:pt x="973" y="2429"/>
                    </a:lnTo>
                    <a:lnTo>
                      <a:pt x="972" y="2429"/>
                    </a:lnTo>
                    <a:lnTo>
                      <a:pt x="971" y="2433"/>
                    </a:lnTo>
                    <a:lnTo>
                      <a:pt x="970" y="2435"/>
                    </a:lnTo>
                    <a:lnTo>
                      <a:pt x="966" y="2439"/>
                    </a:lnTo>
                    <a:lnTo>
                      <a:pt x="965" y="2440"/>
                    </a:lnTo>
                    <a:lnTo>
                      <a:pt x="963" y="2440"/>
                    </a:lnTo>
                    <a:lnTo>
                      <a:pt x="962" y="2441"/>
                    </a:lnTo>
                    <a:lnTo>
                      <a:pt x="961" y="2442"/>
                    </a:lnTo>
                    <a:lnTo>
                      <a:pt x="959" y="2443"/>
                    </a:lnTo>
                    <a:lnTo>
                      <a:pt x="955" y="2444"/>
                    </a:lnTo>
                    <a:lnTo>
                      <a:pt x="955" y="2443"/>
                    </a:lnTo>
                    <a:lnTo>
                      <a:pt x="954" y="2443"/>
                    </a:lnTo>
                    <a:lnTo>
                      <a:pt x="955" y="2440"/>
                    </a:lnTo>
                    <a:lnTo>
                      <a:pt x="954" y="2438"/>
                    </a:lnTo>
                    <a:lnTo>
                      <a:pt x="954" y="2436"/>
                    </a:lnTo>
                    <a:lnTo>
                      <a:pt x="954" y="2435"/>
                    </a:lnTo>
                    <a:lnTo>
                      <a:pt x="956" y="2433"/>
                    </a:lnTo>
                    <a:lnTo>
                      <a:pt x="958" y="2433"/>
                    </a:lnTo>
                    <a:lnTo>
                      <a:pt x="957" y="2432"/>
                    </a:lnTo>
                    <a:lnTo>
                      <a:pt x="961" y="2431"/>
                    </a:lnTo>
                    <a:lnTo>
                      <a:pt x="958" y="2430"/>
                    </a:lnTo>
                    <a:lnTo>
                      <a:pt x="957" y="2431"/>
                    </a:lnTo>
                    <a:lnTo>
                      <a:pt x="955" y="2429"/>
                    </a:lnTo>
                    <a:lnTo>
                      <a:pt x="954" y="2429"/>
                    </a:lnTo>
                    <a:lnTo>
                      <a:pt x="954" y="2427"/>
                    </a:lnTo>
                    <a:lnTo>
                      <a:pt x="952" y="2427"/>
                    </a:lnTo>
                    <a:lnTo>
                      <a:pt x="952" y="2425"/>
                    </a:lnTo>
                    <a:lnTo>
                      <a:pt x="957" y="2421"/>
                    </a:lnTo>
                    <a:lnTo>
                      <a:pt x="958" y="2421"/>
                    </a:lnTo>
                    <a:lnTo>
                      <a:pt x="958" y="2417"/>
                    </a:lnTo>
                    <a:lnTo>
                      <a:pt x="957" y="2417"/>
                    </a:lnTo>
                    <a:lnTo>
                      <a:pt x="956" y="2417"/>
                    </a:lnTo>
                    <a:lnTo>
                      <a:pt x="955" y="2419"/>
                    </a:lnTo>
                    <a:lnTo>
                      <a:pt x="952" y="2421"/>
                    </a:lnTo>
                    <a:lnTo>
                      <a:pt x="950" y="2421"/>
                    </a:lnTo>
                    <a:lnTo>
                      <a:pt x="950" y="2422"/>
                    </a:lnTo>
                    <a:lnTo>
                      <a:pt x="943" y="2423"/>
                    </a:lnTo>
                    <a:lnTo>
                      <a:pt x="940" y="2420"/>
                    </a:lnTo>
                    <a:lnTo>
                      <a:pt x="939" y="2418"/>
                    </a:lnTo>
                    <a:lnTo>
                      <a:pt x="937" y="2417"/>
                    </a:lnTo>
                    <a:lnTo>
                      <a:pt x="936" y="2415"/>
                    </a:lnTo>
                    <a:lnTo>
                      <a:pt x="934" y="2415"/>
                    </a:lnTo>
                    <a:lnTo>
                      <a:pt x="934" y="2414"/>
                    </a:lnTo>
                    <a:lnTo>
                      <a:pt x="932" y="2414"/>
                    </a:lnTo>
                    <a:lnTo>
                      <a:pt x="931" y="2412"/>
                    </a:lnTo>
                    <a:lnTo>
                      <a:pt x="932" y="2409"/>
                    </a:lnTo>
                    <a:lnTo>
                      <a:pt x="930" y="2406"/>
                    </a:lnTo>
                    <a:lnTo>
                      <a:pt x="931" y="2405"/>
                    </a:lnTo>
                    <a:lnTo>
                      <a:pt x="931" y="2403"/>
                    </a:lnTo>
                    <a:lnTo>
                      <a:pt x="931" y="2403"/>
                    </a:lnTo>
                    <a:lnTo>
                      <a:pt x="929" y="2402"/>
                    </a:lnTo>
                    <a:lnTo>
                      <a:pt x="929" y="2400"/>
                    </a:lnTo>
                    <a:lnTo>
                      <a:pt x="932" y="2392"/>
                    </a:lnTo>
                    <a:lnTo>
                      <a:pt x="932" y="2387"/>
                    </a:lnTo>
                    <a:lnTo>
                      <a:pt x="933" y="2383"/>
                    </a:lnTo>
                    <a:lnTo>
                      <a:pt x="931" y="2380"/>
                    </a:lnTo>
                    <a:lnTo>
                      <a:pt x="932" y="2378"/>
                    </a:lnTo>
                    <a:lnTo>
                      <a:pt x="932" y="2374"/>
                    </a:lnTo>
                    <a:lnTo>
                      <a:pt x="935" y="2370"/>
                    </a:lnTo>
                    <a:lnTo>
                      <a:pt x="936" y="2370"/>
                    </a:lnTo>
                    <a:lnTo>
                      <a:pt x="936" y="2369"/>
                    </a:lnTo>
                    <a:lnTo>
                      <a:pt x="936" y="2368"/>
                    </a:lnTo>
                    <a:lnTo>
                      <a:pt x="937" y="2362"/>
                    </a:lnTo>
                    <a:lnTo>
                      <a:pt x="939" y="2359"/>
                    </a:lnTo>
                    <a:lnTo>
                      <a:pt x="942" y="2357"/>
                    </a:lnTo>
                    <a:lnTo>
                      <a:pt x="949" y="2347"/>
                    </a:lnTo>
                    <a:lnTo>
                      <a:pt x="950" y="2345"/>
                    </a:lnTo>
                    <a:lnTo>
                      <a:pt x="950" y="2344"/>
                    </a:lnTo>
                    <a:lnTo>
                      <a:pt x="951" y="2343"/>
                    </a:lnTo>
                    <a:lnTo>
                      <a:pt x="951" y="2342"/>
                    </a:lnTo>
                    <a:lnTo>
                      <a:pt x="950" y="2342"/>
                    </a:lnTo>
                    <a:lnTo>
                      <a:pt x="950" y="2343"/>
                    </a:lnTo>
                    <a:lnTo>
                      <a:pt x="948" y="2343"/>
                    </a:lnTo>
                    <a:lnTo>
                      <a:pt x="948" y="2343"/>
                    </a:lnTo>
                    <a:lnTo>
                      <a:pt x="950" y="2341"/>
                    </a:lnTo>
                    <a:lnTo>
                      <a:pt x="951" y="2341"/>
                    </a:lnTo>
                    <a:lnTo>
                      <a:pt x="952" y="2338"/>
                    </a:lnTo>
                    <a:lnTo>
                      <a:pt x="953" y="2338"/>
                    </a:lnTo>
                    <a:lnTo>
                      <a:pt x="952" y="2337"/>
                    </a:lnTo>
                    <a:lnTo>
                      <a:pt x="951" y="2335"/>
                    </a:lnTo>
                    <a:lnTo>
                      <a:pt x="952" y="2334"/>
                    </a:lnTo>
                    <a:lnTo>
                      <a:pt x="955" y="2330"/>
                    </a:lnTo>
                    <a:lnTo>
                      <a:pt x="956" y="2327"/>
                    </a:lnTo>
                    <a:lnTo>
                      <a:pt x="960" y="2322"/>
                    </a:lnTo>
                    <a:lnTo>
                      <a:pt x="960" y="2320"/>
                    </a:lnTo>
                    <a:lnTo>
                      <a:pt x="963" y="2319"/>
                    </a:lnTo>
                    <a:lnTo>
                      <a:pt x="965" y="2319"/>
                    </a:lnTo>
                    <a:lnTo>
                      <a:pt x="968" y="2317"/>
                    </a:lnTo>
                    <a:lnTo>
                      <a:pt x="970" y="2314"/>
                    </a:lnTo>
                    <a:lnTo>
                      <a:pt x="969" y="2312"/>
                    </a:lnTo>
                    <a:lnTo>
                      <a:pt x="971" y="2309"/>
                    </a:lnTo>
                    <a:lnTo>
                      <a:pt x="973" y="2307"/>
                    </a:lnTo>
                    <a:lnTo>
                      <a:pt x="974" y="2304"/>
                    </a:lnTo>
                    <a:lnTo>
                      <a:pt x="973" y="2304"/>
                    </a:lnTo>
                    <a:lnTo>
                      <a:pt x="973" y="2302"/>
                    </a:lnTo>
                    <a:lnTo>
                      <a:pt x="971" y="2302"/>
                    </a:lnTo>
                    <a:lnTo>
                      <a:pt x="969" y="2303"/>
                    </a:lnTo>
                    <a:lnTo>
                      <a:pt x="964" y="2309"/>
                    </a:lnTo>
                    <a:lnTo>
                      <a:pt x="962" y="2310"/>
                    </a:lnTo>
                    <a:lnTo>
                      <a:pt x="960" y="2309"/>
                    </a:lnTo>
                    <a:lnTo>
                      <a:pt x="960" y="2310"/>
                    </a:lnTo>
                    <a:lnTo>
                      <a:pt x="958" y="2310"/>
                    </a:lnTo>
                    <a:lnTo>
                      <a:pt x="955" y="2314"/>
                    </a:lnTo>
                    <a:lnTo>
                      <a:pt x="953" y="2314"/>
                    </a:lnTo>
                    <a:lnTo>
                      <a:pt x="951" y="2319"/>
                    </a:lnTo>
                    <a:lnTo>
                      <a:pt x="947" y="2321"/>
                    </a:lnTo>
                    <a:lnTo>
                      <a:pt x="947" y="2323"/>
                    </a:lnTo>
                    <a:lnTo>
                      <a:pt x="946" y="2324"/>
                    </a:lnTo>
                    <a:lnTo>
                      <a:pt x="944" y="2325"/>
                    </a:lnTo>
                    <a:lnTo>
                      <a:pt x="942" y="2327"/>
                    </a:lnTo>
                    <a:lnTo>
                      <a:pt x="941" y="2331"/>
                    </a:lnTo>
                    <a:lnTo>
                      <a:pt x="939" y="2332"/>
                    </a:lnTo>
                    <a:lnTo>
                      <a:pt x="939" y="2332"/>
                    </a:lnTo>
                    <a:lnTo>
                      <a:pt x="940" y="2331"/>
                    </a:lnTo>
                    <a:lnTo>
                      <a:pt x="940" y="2330"/>
                    </a:lnTo>
                    <a:lnTo>
                      <a:pt x="937" y="2331"/>
                    </a:lnTo>
                    <a:lnTo>
                      <a:pt x="935" y="2330"/>
                    </a:lnTo>
                    <a:lnTo>
                      <a:pt x="935" y="2332"/>
                    </a:lnTo>
                    <a:lnTo>
                      <a:pt x="929" y="2339"/>
                    </a:lnTo>
                    <a:lnTo>
                      <a:pt x="927" y="2342"/>
                    </a:lnTo>
                    <a:lnTo>
                      <a:pt x="926" y="2343"/>
                    </a:lnTo>
                    <a:lnTo>
                      <a:pt x="924" y="2344"/>
                    </a:lnTo>
                    <a:lnTo>
                      <a:pt x="922" y="2343"/>
                    </a:lnTo>
                    <a:lnTo>
                      <a:pt x="923" y="2342"/>
                    </a:lnTo>
                    <a:lnTo>
                      <a:pt x="923" y="2338"/>
                    </a:lnTo>
                    <a:lnTo>
                      <a:pt x="922" y="2338"/>
                    </a:lnTo>
                    <a:lnTo>
                      <a:pt x="921" y="2338"/>
                    </a:lnTo>
                    <a:lnTo>
                      <a:pt x="921" y="2333"/>
                    </a:lnTo>
                    <a:lnTo>
                      <a:pt x="924" y="2331"/>
                    </a:lnTo>
                    <a:lnTo>
                      <a:pt x="924" y="2327"/>
                    </a:lnTo>
                    <a:lnTo>
                      <a:pt x="924" y="2326"/>
                    </a:lnTo>
                    <a:lnTo>
                      <a:pt x="922" y="2325"/>
                    </a:lnTo>
                    <a:lnTo>
                      <a:pt x="922" y="2326"/>
                    </a:lnTo>
                    <a:lnTo>
                      <a:pt x="921" y="2326"/>
                    </a:lnTo>
                    <a:lnTo>
                      <a:pt x="919" y="2325"/>
                    </a:lnTo>
                    <a:lnTo>
                      <a:pt x="919" y="2324"/>
                    </a:lnTo>
                    <a:lnTo>
                      <a:pt x="920" y="2325"/>
                    </a:lnTo>
                    <a:lnTo>
                      <a:pt x="921" y="2319"/>
                    </a:lnTo>
                    <a:lnTo>
                      <a:pt x="924" y="2315"/>
                    </a:lnTo>
                    <a:lnTo>
                      <a:pt x="925" y="2313"/>
                    </a:lnTo>
                    <a:lnTo>
                      <a:pt x="924" y="2312"/>
                    </a:lnTo>
                    <a:lnTo>
                      <a:pt x="927" y="2305"/>
                    </a:lnTo>
                    <a:lnTo>
                      <a:pt x="929" y="2300"/>
                    </a:lnTo>
                    <a:lnTo>
                      <a:pt x="931" y="2296"/>
                    </a:lnTo>
                    <a:lnTo>
                      <a:pt x="931" y="2294"/>
                    </a:lnTo>
                    <a:lnTo>
                      <a:pt x="932" y="2293"/>
                    </a:lnTo>
                    <a:lnTo>
                      <a:pt x="933" y="2291"/>
                    </a:lnTo>
                    <a:lnTo>
                      <a:pt x="934" y="2289"/>
                    </a:lnTo>
                    <a:lnTo>
                      <a:pt x="936" y="2288"/>
                    </a:lnTo>
                    <a:lnTo>
                      <a:pt x="943" y="2280"/>
                    </a:lnTo>
                    <a:lnTo>
                      <a:pt x="946" y="2274"/>
                    </a:lnTo>
                    <a:lnTo>
                      <a:pt x="947" y="2272"/>
                    </a:lnTo>
                    <a:lnTo>
                      <a:pt x="950" y="2270"/>
                    </a:lnTo>
                    <a:lnTo>
                      <a:pt x="952" y="2268"/>
                    </a:lnTo>
                    <a:lnTo>
                      <a:pt x="952" y="2264"/>
                    </a:lnTo>
                    <a:lnTo>
                      <a:pt x="955" y="2259"/>
                    </a:lnTo>
                    <a:lnTo>
                      <a:pt x="957" y="2255"/>
                    </a:lnTo>
                    <a:lnTo>
                      <a:pt x="958" y="2254"/>
                    </a:lnTo>
                    <a:lnTo>
                      <a:pt x="962" y="2248"/>
                    </a:lnTo>
                    <a:lnTo>
                      <a:pt x="965" y="2246"/>
                    </a:lnTo>
                    <a:lnTo>
                      <a:pt x="967" y="2246"/>
                    </a:lnTo>
                    <a:lnTo>
                      <a:pt x="968" y="2245"/>
                    </a:lnTo>
                    <a:lnTo>
                      <a:pt x="972" y="2243"/>
                    </a:lnTo>
                    <a:lnTo>
                      <a:pt x="973" y="2241"/>
                    </a:lnTo>
                    <a:lnTo>
                      <a:pt x="975" y="2240"/>
                    </a:lnTo>
                    <a:lnTo>
                      <a:pt x="975" y="2237"/>
                    </a:lnTo>
                    <a:lnTo>
                      <a:pt x="977" y="2235"/>
                    </a:lnTo>
                    <a:lnTo>
                      <a:pt x="977" y="2233"/>
                    </a:lnTo>
                    <a:lnTo>
                      <a:pt x="977" y="2233"/>
                    </a:lnTo>
                    <a:lnTo>
                      <a:pt x="979" y="2231"/>
                    </a:lnTo>
                    <a:lnTo>
                      <a:pt x="979" y="2230"/>
                    </a:lnTo>
                    <a:lnTo>
                      <a:pt x="978" y="2229"/>
                    </a:lnTo>
                    <a:lnTo>
                      <a:pt x="977" y="2230"/>
                    </a:lnTo>
                    <a:lnTo>
                      <a:pt x="976" y="2233"/>
                    </a:lnTo>
                    <a:lnTo>
                      <a:pt x="975" y="2233"/>
                    </a:lnTo>
                    <a:lnTo>
                      <a:pt x="973" y="2237"/>
                    </a:lnTo>
                    <a:lnTo>
                      <a:pt x="972" y="2237"/>
                    </a:lnTo>
                    <a:lnTo>
                      <a:pt x="972" y="2236"/>
                    </a:lnTo>
                    <a:lnTo>
                      <a:pt x="969" y="2238"/>
                    </a:lnTo>
                    <a:lnTo>
                      <a:pt x="968" y="2240"/>
                    </a:lnTo>
                    <a:lnTo>
                      <a:pt x="965" y="2242"/>
                    </a:lnTo>
                    <a:lnTo>
                      <a:pt x="965" y="2241"/>
                    </a:lnTo>
                    <a:lnTo>
                      <a:pt x="965" y="2240"/>
                    </a:lnTo>
                    <a:lnTo>
                      <a:pt x="964" y="2241"/>
                    </a:lnTo>
                    <a:lnTo>
                      <a:pt x="963" y="2241"/>
                    </a:lnTo>
                    <a:lnTo>
                      <a:pt x="963" y="2239"/>
                    </a:lnTo>
                    <a:lnTo>
                      <a:pt x="966" y="2235"/>
                    </a:lnTo>
                    <a:lnTo>
                      <a:pt x="970" y="2230"/>
                    </a:lnTo>
                    <a:lnTo>
                      <a:pt x="972" y="2228"/>
                    </a:lnTo>
                    <a:lnTo>
                      <a:pt x="974" y="2227"/>
                    </a:lnTo>
                    <a:lnTo>
                      <a:pt x="974" y="2226"/>
                    </a:lnTo>
                    <a:lnTo>
                      <a:pt x="977" y="2221"/>
                    </a:lnTo>
                    <a:lnTo>
                      <a:pt x="976" y="2221"/>
                    </a:lnTo>
                    <a:lnTo>
                      <a:pt x="974" y="2223"/>
                    </a:lnTo>
                    <a:lnTo>
                      <a:pt x="973" y="2224"/>
                    </a:lnTo>
                    <a:lnTo>
                      <a:pt x="971" y="2227"/>
                    </a:lnTo>
                    <a:lnTo>
                      <a:pt x="968" y="2228"/>
                    </a:lnTo>
                    <a:lnTo>
                      <a:pt x="967" y="2228"/>
                    </a:lnTo>
                    <a:lnTo>
                      <a:pt x="967" y="2227"/>
                    </a:lnTo>
                    <a:lnTo>
                      <a:pt x="969" y="2223"/>
                    </a:lnTo>
                    <a:lnTo>
                      <a:pt x="969" y="2222"/>
                    </a:lnTo>
                    <a:lnTo>
                      <a:pt x="968" y="2223"/>
                    </a:lnTo>
                    <a:lnTo>
                      <a:pt x="968" y="2222"/>
                    </a:lnTo>
                    <a:lnTo>
                      <a:pt x="967" y="2223"/>
                    </a:lnTo>
                    <a:lnTo>
                      <a:pt x="967" y="2226"/>
                    </a:lnTo>
                    <a:lnTo>
                      <a:pt x="966" y="2229"/>
                    </a:lnTo>
                    <a:lnTo>
                      <a:pt x="965" y="2229"/>
                    </a:lnTo>
                    <a:lnTo>
                      <a:pt x="964" y="2232"/>
                    </a:lnTo>
                    <a:lnTo>
                      <a:pt x="963" y="2233"/>
                    </a:lnTo>
                    <a:lnTo>
                      <a:pt x="960" y="2234"/>
                    </a:lnTo>
                    <a:lnTo>
                      <a:pt x="960" y="2233"/>
                    </a:lnTo>
                    <a:lnTo>
                      <a:pt x="958" y="2234"/>
                    </a:lnTo>
                    <a:lnTo>
                      <a:pt x="958" y="2233"/>
                    </a:lnTo>
                    <a:lnTo>
                      <a:pt x="960" y="2231"/>
                    </a:lnTo>
                    <a:lnTo>
                      <a:pt x="959" y="2230"/>
                    </a:lnTo>
                    <a:lnTo>
                      <a:pt x="957" y="2233"/>
                    </a:lnTo>
                    <a:lnTo>
                      <a:pt x="955" y="2234"/>
                    </a:lnTo>
                    <a:lnTo>
                      <a:pt x="954" y="2234"/>
                    </a:lnTo>
                    <a:lnTo>
                      <a:pt x="952" y="2233"/>
                    </a:lnTo>
                    <a:lnTo>
                      <a:pt x="950" y="2234"/>
                    </a:lnTo>
                    <a:lnTo>
                      <a:pt x="949" y="2236"/>
                    </a:lnTo>
                    <a:lnTo>
                      <a:pt x="950" y="2236"/>
                    </a:lnTo>
                    <a:lnTo>
                      <a:pt x="950" y="2237"/>
                    </a:lnTo>
                    <a:lnTo>
                      <a:pt x="953" y="2237"/>
                    </a:lnTo>
                    <a:lnTo>
                      <a:pt x="956" y="2238"/>
                    </a:lnTo>
                    <a:lnTo>
                      <a:pt x="956" y="2239"/>
                    </a:lnTo>
                    <a:lnTo>
                      <a:pt x="951" y="2249"/>
                    </a:lnTo>
                    <a:lnTo>
                      <a:pt x="950" y="2249"/>
                    </a:lnTo>
                    <a:lnTo>
                      <a:pt x="949" y="2251"/>
                    </a:lnTo>
                    <a:lnTo>
                      <a:pt x="948" y="2251"/>
                    </a:lnTo>
                    <a:lnTo>
                      <a:pt x="945" y="2261"/>
                    </a:lnTo>
                    <a:lnTo>
                      <a:pt x="940" y="2265"/>
                    </a:lnTo>
                    <a:lnTo>
                      <a:pt x="938" y="2267"/>
                    </a:lnTo>
                    <a:lnTo>
                      <a:pt x="935" y="2267"/>
                    </a:lnTo>
                    <a:lnTo>
                      <a:pt x="938" y="2262"/>
                    </a:lnTo>
                    <a:lnTo>
                      <a:pt x="938" y="2259"/>
                    </a:lnTo>
                    <a:lnTo>
                      <a:pt x="939" y="2258"/>
                    </a:lnTo>
                    <a:lnTo>
                      <a:pt x="941" y="2252"/>
                    </a:lnTo>
                    <a:lnTo>
                      <a:pt x="942" y="2251"/>
                    </a:lnTo>
                    <a:lnTo>
                      <a:pt x="943" y="2247"/>
                    </a:lnTo>
                    <a:lnTo>
                      <a:pt x="945" y="2243"/>
                    </a:lnTo>
                    <a:lnTo>
                      <a:pt x="943" y="2243"/>
                    </a:lnTo>
                    <a:lnTo>
                      <a:pt x="941" y="2248"/>
                    </a:lnTo>
                    <a:lnTo>
                      <a:pt x="941" y="2249"/>
                    </a:lnTo>
                    <a:lnTo>
                      <a:pt x="940" y="2249"/>
                    </a:lnTo>
                    <a:lnTo>
                      <a:pt x="941" y="2251"/>
                    </a:lnTo>
                    <a:lnTo>
                      <a:pt x="940" y="2252"/>
                    </a:lnTo>
                    <a:lnTo>
                      <a:pt x="939" y="2252"/>
                    </a:lnTo>
                    <a:lnTo>
                      <a:pt x="939" y="2252"/>
                    </a:lnTo>
                    <a:lnTo>
                      <a:pt x="937" y="2252"/>
                    </a:lnTo>
                    <a:lnTo>
                      <a:pt x="937" y="2257"/>
                    </a:lnTo>
                    <a:lnTo>
                      <a:pt x="937" y="2257"/>
                    </a:lnTo>
                    <a:lnTo>
                      <a:pt x="937" y="2258"/>
                    </a:lnTo>
                    <a:lnTo>
                      <a:pt x="936" y="2259"/>
                    </a:lnTo>
                    <a:lnTo>
                      <a:pt x="936" y="2261"/>
                    </a:lnTo>
                    <a:lnTo>
                      <a:pt x="935" y="2262"/>
                    </a:lnTo>
                    <a:lnTo>
                      <a:pt x="934" y="2263"/>
                    </a:lnTo>
                    <a:lnTo>
                      <a:pt x="934" y="2264"/>
                    </a:lnTo>
                    <a:lnTo>
                      <a:pt x="932" y="2267"/>
                    </a:lnTo>
                    <a:lnTo>
                      <a:pt x="931" y="2268"/>
                    </a:lnTo>
                    <a:lnTo>
                      <a:pt x="932" y="2270"/>
                    </a:lnTo>
                    <a:lnTo>
                      <a:pt x="931" y="2271"/>
                    </a:lnTo>
                    <a:lnTo>
                      <a:pt x="931" y="2272"/>
                    </a:lnTo>
                    <a:lnTo>
                      <a:pt x="930" y="2270"/>
                    </a:lnTo>
                    <a:lnTo>
                      <a:pt x="929" y="2269"/>
                    </a:lnTo>
                    <a:lnTo>
                      <a:pt x="928" y="2270"/>
                    </a:lnTo>
                    <a:lnTo>
                      <a:pt x="927" y="2271"/>
                    </a:lnTo>
                    <a:lnTo>
                      <a:pt x="929" y="2272"/>
                    </a:lnTo>
                    <a:lnTo>
                      <a:pt x="929" y="2274"/>
                    </a:lnTo>
                    <a:lnTo>
                      <a:pt x="930" y="2275"/>
                    </a:lnTo>
                    <a:lnTo>
                      <a:pt x="930" y="2274"/>
                    </a:lnTo>
                    <a:lnTo>
                      <a:pt x="931" y="2272"/>
                    </a:lnTo>
                    <a:lnTo>
                      <a:pt x="933" y="2270"/>
                    </a:lnTo>
                    <a:lnTo>
                      <a:pt x="935" y="2269"/>
                    </a:lnTo>
                    <a:lnTo>
                      <a:pt x="936" y="2268"/>
                    </a:lnTo>
                    <a:lnTo>
                      <a:pt x="937" y="2268"/>
                    </a:lnTo>
                    <a:lnTo>
                      <a:pt x="937" y="2269"/>
                    </a:lnTo>
                    <a:lnTo>
                      <a:pt x="939" y="2269"/>
                    </a:lnTo>
                    <a:lnTo>
                      <a:pt x="939" y="2270"/>
                    </a:lnTo>
                    <a:lnTo>
                      <a:pt x="937" y="2272"/>
                    </a:lnTo>
                    <a:lnTo>
                      <a:pt x="937" y="2272"/>
                    </a:lnTo>
                    <a:lnTo>
                      <a:pt x="936" y="2273"/>
                    </a:lnTo>
                    <a:lnTo>
                      <a:pt x="931" y="2280"/>
                    </a:lnTo>
                    <a:lnTo>
                      <a:pt x="930" y="2281"/>
                    </a:lnTo>
                    <a:lnTo>
                      <a:pt x="930" y="2282"/>
                    </a:lnTo>
                    <a:lnTo>
                      <a:pt x="929" y="2283"/>
                    </a:lnTo>
                    <a:lnTo>
                      <a:pt x="929" y="2284"/>
                    </a:lnTo>
                    <a:lnTo>
                      <a:pt x="928" y="2284"/>
                    </a:lnTo>
                    <a:lnTo>
                      <a:pt x="928" y="2285"/>
                    </a:lnTo>
                    <a:lnTo>
                      <a:pt x="926" y="2286"/>
                    </a:lnTo>
                    <a:lnTo>
                      <a:pt x="925" y="2287"/>
                    </a:lnTo>
                    <a:lnTo>
                      <a:pt x="924" y="2289"/>
                    </a:lnTo>
                    <a:lnTo>
                      <a:pt x="923" y="2290"/>
                    </a:lnTo>
                    <a:lnTo>
                      <a:pt x="925" y="2291"/>
                    </a:lnTo>
                    <a:lnTo>
                      <a:pt x="929" y="2284"/>
                    </a:lnTo>
                    <a:lnTo>
                      <a:pt x="931" y="2283"/>
                    </a:lnTo>
                    <a:lnTo>
                      <a:pt x="931" y="2284"/>
                    </a:lnTo>
                    <a:lnTo>
                      <a:pt x="927" y="2290"/>
                    </a:lnTo>
                    <a:lnTo>
                      <a:pt x="927" y="2293"/>
                    </a:lnTo>
                    <a:lnTo>
                      <a:pt x="926" y="2296"/>
                    </a:lnTo>
                    <a:lnTo>
                      <a:pt x="923" y="2301"/>
                    </a:lnTo>
                    <a:lnTo>
                      <a:pt x="921" y="2305"/>
                    </a:lnTo>
                    <a:lnTo>
                      <a:pt x="918" y="2309"/>
                    </a:lnTo>
                    <a:lnTo>
                      <a:pt x="918" y="2307"/>
                    </a:lnTo>
                    <a:lnTo>
                      <a:pt x="917" y="2307"/>
                    </a:lnTo>
                    <a:lnTo>
                      <a:pt x="917" y="2307"/>
                    </a:lnTo>
                    <a:lnTo>
                      <a:pt x="914" y="2308"/>
                    </a:lnTo>
                    <a:lnTo>
                      <a:pt x="914" y="2307"/>
                    </a:lnTo>
                    <a:lnTo>
                      <a:pt x="915" y="2306"/>
                    </a:lnTo>
                    <a:lnTo>
                      <a:pt x="915" y="2305"/>
                    </a:lnTo>
                    <a:lnTo>
                      <a:pt x="914" y="2304"/>
                    </a:lnTo>
                    <a:lnTo>
                      <a:pt x="914" y="2302"/>
                    </a:lnTo>
                    <a:lnTo>
                      <a:pt x="911" y="2305"/>
                    </a:lnTo>
                    <a:lnTo>
                      <a:pt x="911" y="2304"/>
                    </a:lnTo>
                    <a:lnTo>
                      <a:pt x="913" y="2301"/>
                    </a:lnTo>
                    <a:lnTo>
                      <a:pt x="913" y="2299"/>
                    </a:lnTo>
                    <a:lnTo>
                      <a:pt x="914" y="2297"/>
                    </a:lnTo>
                    <a:lnTo>
                      <a:pt x="915" y="2293"/>
                    </a:lnTo>
                    <a:lnTo>
                      <a:pt x="915" y="2291"/>
                    </a:lnTo>
                    <a:lnTo>
                      <a:pt x="916" y="2290"/>
                    </a:lnTo>
                    <a:lnTo>
                      <a:pt x="916" y="2289"/>
                    </a:lnTo>
                    <a:lnTo>
                      <a:pt x="918" y="2289"/>
                    </a:lnTo>
                    <a:lnTo>
                      <a:pt x="919" y="2287"/>
                    </a:lnTo>
                    <a:lnTo>
                      <a:pt x="921" y="2288"/>
                    </a:lnTo>
                    <a:lnTo>
                      <a:pt x="924" y="2282"/>
                    </a:lnTo>
                    <a:lnTo>
                      <a:pt x="923" y="2281"/>
                    </a:lnTo>
                    <a:lnTo>
                      <a:pt x="921" y="2282"/>
                    </a:lnTo>
                    <a:lnTo>
                      <a:pt x="921" y="2284"/>
                    </a:lnTo>
                    <a:lnTo>
                      <a:pt x="919" y="2284"/>
                    </a:lnTo>
                    <a:lnTo>
                      <a:pt x="917" y="2285"/>
                    </a:lnTo>
                    <a:lnTo>
                      <a:pt x="916" y="2285"/>
                    </a:lnTo>
                    <a:lnTo>
                      <a:pt x="915" y="2286"/>
                    </a:lnTo>
                    <a:lnTo>
                      <a:pt x="913" y="2288"/>
                    </a:lnTo>
                    <a:lnTo>
                      <a:pt x="913" y="2289"/>
                    </a:lnTo>
                    <a:lnTo>
                      <a:pt x="909" y="2295"/>
                    </a:lnTo>
                    <a:lnTo>
                      <a:pt x="909" y="2294"/>
                    </a:lnTo>
                    <a:lnTo>
                      <a:pt x="909" y="2292"/>
                    </a:lnTo>
                    <a:lnTo>
                      <a:pt x="911" y="2289"/>
                    </a:lnTo>
                    <a:lnTo>
                      <a:pt x="913" y="2284"/>
                    </a:lnTo>
                    <a:lnTo>
                      <a:pt x="912" y="2281"/>
                    </a:lnTo>
                    <a:lnTo>
                      <a:pt x="913" y="2280"/>
                    </a:lnTo>
                    <a:lnTo>
                      <a:pt x="915" y="2276"/>
                    </a:lnTo>
                    <a:lnTo>
                      <a:pt x="916" y="2275"/>
                    </a:lnTo>
                    <a:lnTo>
                      <a:pt x="917" y="2272"/>
                    </a:lnTo>
                    <a:lnTo>
                      <a:pt x="923" y="2265"/>
                    </a:lnTo>
                    <a:lnTo>
                      <a:pt x="924" y="2262"/>
                    </a:lnTo>
                    <a:lnTo>
                      <a:pt x="921" y="2265"/>
                    </a:lnTo>
                    <a:lnTo>
                      <a:pt x="922" y="2261"/>
                    </a:lnTo>
                    <a:lnTo>
                      <a:pt x="926" y="2254"/>
                    </a:lnTo>
                    <a:lnTo>
                      <a:pt x="931" y="2244"/>
                    </a:lnTo>
                    <a:lnTo>
                      <a:pt x="934" y="2243"/>
                    </a:lnTo>
                    <a:lnTo>
                      <a:pt x="934" y="2241"/>
                    </a:lnTo>
                    <a:lnTo>
                      <a:pt x="935" y="2241"/>
                    </a:lnTo>
                    <a:lnTo>
                      <a:pt x="936" y="2237"/>
                    </a:lnTo>
                    <a:lnTo>
                      <a:pt x="934" y="2236"/>
                    </a:lnTo>
                    <a:lnTo>
                      <a:pt x="934" y="2237"/>
                    </a:lnTo>
                    <a:lnTo>
                      <a:pt x="932" y="2237"/>
                    </a:lnTo>
                    <a:lnTo>
                      <a:pt x="932" y="2234"/>
                    </a:lnTo>
                    <a:lnTo>
                      <a:pt x="932" y="2233"/>
                    </a:lnTo>
                    <a:lnTo>
                      <a:pt x="935" y="2231"/>
                    </a:lnTo>
                    <a:lnTo>
                      <a:pt x="935" y="2233"/>
                    </a:lnTo>
                    <a:lnTo>
                      <a:pt x="936" y="2233"/>
                    </a:lnTo>
                    <a:lnTo>
                      <a:pt x="936" y="2233"/>
                    </a:lnTo>
                    <a:lnTo>
                      <a:pt x="939" y="2230"/>
                    </a:lnTo>
                    <a:lnTo>
                      <a:pt x="939" y="2230"/>
                    </a:lnTo>
                    <a:lnTo>
                      <a:pt x="939" y="2231"/>
                    </a:lnTo>
                    <a:lnTo>
                      <a:pt x="942" y="2230"/>
                    </a:lnTo>
                    <a:lnTo>
                      <a:pt x="945" y="2231"/>
                    </a:lnTo>
                    <a:lnTo>
                      <a:pt x="945" y="2228"/>
                    </a:lnTo>
                    <a:lnTo>
                      <a:pt x="945" y="2227"/>
                    </a:lnTo>
                    <a:lnTo>
                      <a:pt x="942" y="2226"/>
                    </a:lnTo>
                    <a:lnTo>
                      <a:pt x="943" y="2224"/>
                    </a:lnTo>
                    <a:lnTo>
                      <a:pt x="945" y="2222"/>
                    </a:lnTo>
                    <a:lnTo>
                      <a:pt x="945" y="2221"/>
                    </a:lnTo>
                    <a:lnTo>
                      <a:pt x="943" y="2220"/>
                    </a:lnTo>
                    <a:lnTo>
                      <a:pt x="943" y="2222"/>
                    </a:lnTo>
                    <a:lnTo>
                      <a:pt x="941" y="2224"/>
                    </a:lnTo>
                    <a:lnTo>
                      <a:pt x="941" y="2222"/>
                    </a:lnTo>
                    <a:lnTo>
                      <a:pt x="941" y="2220"/>
                    </a:lnTo>
                    <a:lnTo>
                      <a:pt x="942" y="2219"/>
                    </a:lnTo>
                    <a:lnTo>
                      <a:pt x="943" y="2218"/>
                    </a:lnTo>
                    <a:lnTo>
                      <a:pt x="944" y="2218"/>
                    </a:lnTo>
                    <a:lnTo>
                      <a:pt x="944" y="2217"/>
                    </a:lnTo>
                    <a:lnTo>
                      <a:pt x="946" y="2215"/>
                    </a:lnTo>
                    <a:lnTo>
                      <a:pt x="947" y="2211"/>
                    </a:lnTo>
                    <a:lnTo>
                      <a:pt x="951" y="2207"/>
                    </a:lnTo>
                    <a:lnTo>
                      <a:pt x="952" y="2206"/>
                    </a:lnTo>
                    <a:lnTo>
                      <a:pt x="954" y="2203"/>
                    </a:lnTo>
                    <a:lnTo>
                      <a:pt x="954" y="2205"/>
                    </a:lnTo>
                    <a:lnTo>
                      <a:pt x="955" y="2205"/>
                    </a:lnTo>
                    <a:lnTo>
                      <a:pt x="957" y="2200"/>
                    </a:lnTo>
                    <a:lnTo>
                      <a:pt x="958" y="2197"/>
                    </a:lnTo>
                    <a:lnTo>
                      <a:pt x="958" y="2197"/>
                    </a:lnTo>
                    <a:lnTo>
                      <a:pt x="961" y="2193"/>
                    </a:lnTo>
                    <a:lnTo>
                      <a:pt x="962" y="2192"/>
                    </a:lnTo>
                    <a:lnTo>
                      <a:pt x="962" y="2190"/>
                    </a:lnTo>
                    <a:lnTo>
                      <a:pt x="963" y="2190"/>
                    </a:lnTo>
                    <a:lnTo>
                      <a:pt x="964" y="2187"/>
                    </a:lnTo>
                    <a:lnTo>
                      <a:pt x="965" y="2185"/>
                    </a:lnTo>
                    <a:lnTo>
                      <a:pt x="967" y="2184"/>
                    </a:lnTo>
                    <a:lnTo>
                      <a:pt x="968" y="2181"/>
                    </a:lnTo>
                    <a:lnTo>
                      <a:pt x="969" y="2180"/>
                    </a:lnTo>
                    <a:lnTo>
                      <a:pt x="969" y="2180"/>
                    </a:lnTo>
                    <a:lnTo>
                      <a:pt x="971" y="2179"/>
                    </a:lnTo>
                    <a:lnTo>
                      <a:pt x="973" y="2180"/>
                    </a:lnTo>
                    <a:lnTo>
                      <a:pt x="976" y="2183"/>
                    </a:lnTo>
                    <a:lnTo>
                      <a:pt x="978" y="2183"/>
                    </a:lnTo>
                    <a:lnTo>
                      <a:pt x="981" y="2180"/>
                    </a:lnTo>
                    <a:lnTo>
                      <a:pt x="983" y="2180"/>
                    </a:lnTo>
                    <a:lnTo>
                      <a:pt x="986" y="2183"/>
                    </a:lnTo>
                    <a:lnTo>
                      <a:pt x="987" y="2185"/>
                    </a:lnTo>
                    <a:lnTo>
                      <a:pt x="986" y="2186"/>
                    </a:lnTo>
                    <a:lnTo>
                      <a:pt x="985" y="2189"/>
                    </a:lnTo>
                    <a:lnTo>
                      <a:pt x="989" y="2191"/>
                    </a:lnTo>
                    <a:lnTo>
                      <a:pt x="989" y="2193"/>
                    </a:lnTo>
                    <a:lnTo>
                      <a:pt x="991" y="2192"/>
                    </a:lnTo>
                    <a:lnTo>
                      <a:pt x="995" y="2194"/>
                    </a:lnTo>
                    <a:lnTo>
                      <a:pt x="994" y="2192"/>
                    </a:lnTo>
                    <a:lnTo>
                      <a:pt x="994" y="2189"/>
                    </a:lnTo>
                    <a:lnTo>
                      <a:pt x="993" y="2189"/>
                    </a:lnTo>
                    <a:lnTo>
                      <a:pt x="993" y="2188"/>
                    </a:lnTo>
                    <a:lnTo>
                      <a:pt x="994" y="2187"/>
                    </a:lnTo>
                    <a:lnTo>
                      <a:pt x="995" y="2186"/>
                    </a:lnTo>
                    <a:lnTo>
                      <a:pt x="991" y="2185"/>
                    </a:lnTo>
                    <a:lnTo>
                      <a:pt x="988" y="2186"/>
                    </a:lnTo>
                    <a:lnTo>
                      <a:pt x="987" y="2185"/>
                    </a:lnTo>
                    <a:lnTo>
                      <a:pt x="988" y="2185"/>
                    </a:lnTo>
                    <a:lnTo>
                      <a:pt x="988" y="2184"/>
                    </a:lnTo>
                    <a:lnTo>
                      <a:pt x="989" y="2183"/>
                    </a:lnTo>
                    <a:lnTo>
                      <a:pt x="993" y="2179"/>
                    </a:lnTo>
                    <a:lnTo>
                      <a:pt x="993" y="2177"/>
                    </a:lnTo>
                    <a:lnTo>
                      <a:pt x="994" y="2176"/>
                    </a:lnTo>
                    <a:lnTo>
                      <a:pt x="995" y="2174"/>
                    </a:lnTo>
                    <a:lnTo>
                      <a:pt x="993" y="2172"/>
                    </a:lnTo>
                    <a:lnTo>
                      <a:pt x="992" y="2171"/>
                    </a:lnTo>
                    <a:lnTo>
                      <a:pt x="991" y="2172"/>
                    </a:lnTo>
                    <a:lnTo>
                      <a:pt x="990" y="2171"/>
                    </a:lnTo>
                    <a:lnTo>
                      <a:pt x="992" y="2170"/>
                    </a:lnTo>
                    <a:lnTo>
                      <a:pt x="990" y="2170"/>
                    </a:lnTo>
                    <a:lnTo>
                      <a:pt x="988" y="2170"/>
                    </a:lnTo>
                    <a:lnTo>
                      <a:pt x="987" y="2172"/>
                    </a:lnTo>
                    <a:lnTo>
                      <a:pt x="985" y="2172"/>
                    </a:lnTo>
                    <a:lnTo>
                      <a:pt x="984" y="2171"/>
                    </a:lnTo>
                    <a:lnTo>
                      <a:pt x="983" y="2173"/>
                    </a:lnTo>
                    <a:lnTo>
                      <a:pt x="984" y="2169"/>
                    </a:lnTo>
                    <a:lnTo>
                      <a:pt x="984" y="2168"/>
                    </a:lnTo>
                    <a:lnTo>
                      <a:pt x="986" y="2166"/>
                    </a:lnTo>
                    <a:lnTo>
                      <a:pt x="984" y="2166"/>
                    </a:lnTo>
                    <a:lnTo>
                      <a:pt x="985" y="2165"/>
                    </a:lnTo>
                    <a:lnTo>
                      <a:pt x="984" y="2164"/>
                    </a:lnTo>
                    <a:lnTo>
                      <a:pt x="983" y="2165"/>
                    </a:lnTo>
                    <a:lnTo>
                      <a:pt x="981" y="2167"/>
                    </a:lnTo>
                    <a:lnTo>
                      <a:pt x="980" y="2169"/>
                    </a:lnTo>
                    <a:lnTo>
                      <a:pt x="979" y="2168"/>
                    </a:lnTo>
                    <a:lnTo>
                      <a:pt x="980" y="2166"/>
                    </a:lnTo>
                    <a:lnTo>
                      <a:pt x="977" y="2165"/>
                    </a:lnTo>
                    <a:lnTo>
                      <a:pt x="977" y="2162"/>
                    </a:lnTo>
                    <a:lnTo>
                      <a:pt x="979" y="2158"/>
                    </a:lnTo>
                    <a:lnTo>
                      <a:pt x="980" y="2154"/>
                    </a:lnTo>
                    <a:lnTo>
                      <a:pt x="982" y="2153"/>
                    </a:lnTo>
                    <a:lnTo>
                      <a:pt x="982" y="2148"/>
                    </a:lnTo>
                    <a:lnTo>
                      <a:pt x="984" y="2146"/>
                    </a:lnTo>
                    <a:lnTo>
                      <a:pt x="984" y="2144"/>
                    </a:lnTo>
                    <a:lnTo>
                      <a:pt x="986" y="2143"/>
                    </a:lnTo>
                    <a:lnTo>
                      <a:pt x="986" y="2139"/>
                    </a:lnTo>
                    <a:lnTo>
                      <a:pt x="988" y="2138"/>
                    </a:lnTo>
                    <a:lnTo>
                      <a:pt x="989" y="2135"/>
                    </a:lnTo>
                    <a:lnTo>
                      <a:pt x="992" y="2132"/>
                    </a:lnTo>
                    <a:lnTo>
                      <a:pt x="992" y="2131"/>
                    </a:lnTo>
                    <a:lnTo>
                      <a:pt x="993" y="2129"/>
                    </a:lnTo>
                    <a:lnTo>
                      <a:pt x="994" y="2127"/>
                    </a:lnTo>
                    <a:lnTo>
                      <a:pt x="997" y="2125"/>
                    </a:lnTo>
                    <a:lnTo>
                      <a:pt x="997" y="2123"/>
                    </a:lnTo>
                    <a:lnTo>
                      <a:pt x="998" y="2122"/>
                    </a:lnTo>
                    <a:lnTo>
                      <a:pt x="1000" y="2118"/>
                    </a:lnTo>
                    <a:lnTo>
                      <a:pt x="999" y="2114"/>
                    </a:lnTo>
                    <a:lnTo>
                      <a:pt x="1002" y="2111"/>
                    </a:lnTo>
                    <a:lnTo>
                      <a:pt x="1002" y="2109"/>
                    </a:lnTo>
                    <a:lnTo>
                      <a:pt x="1004" y="2109"/>
                    </a:lnTo>
                    <a:lnTo>
                      <a:pt x="1006" y="2107"/>
                    </a:lnTo>
                    <a:lnTo>
                      <a:pt x="1008" y="2106"/>
                    </a:lnTo>
                    <a:lnTo>
                      <a:pt x="1008" y="2105"/>
                    </a:lnTo>
                    <a:lnTo>
                      <a:pt x="1007" y="2102"/>
                    </a:lnTo>
                    <a:lnTo>
                      <a:pt x="1002" y="2101"/>
                    </a:lnTo>
                    <a:lnTo>
                      <a:pt x="997" y="2103"/>
                    </a:lnTo>
                    <a:lnTo>
                      <a:pt x="996" y="2106"/>
                    </a:lnTo>
                    <a:lnTo>
                      <a:pt x="997" y="2107"/>
                    </a:lnTo>
                    <a:lnTo>
                      <a:pt x="995" y="2107"/>
                    </a:lnTo>
                    <a:lnTo>
                      <a:pt x="994" y="2108"/>
                    </a:lnTo>
                    <a:lnTo>
                      <a:pt x="993" y="2108"/>
                    </a:lnTo>
                    <a:lnTo>
                      <a:pt x="992" y="2110"/>
                    </a:lnTo>
                    <a:lnTo>
                      <a:pt x="988" y="2113"/>
                    </a:lnTo>
                    <a:lnTo>
                      <a:pt x="987" y="2115"/>
                    </a:lnTo>
                    <a:lnTo>
                      <a:pt x="986" y="2117"/>
                    </a:lnTo>
                    <a:lnTo>
                      <a:pt x="985" y="2119"/>
                    </a:lnTo>
                    <a:lnTo>
                      <a:pt x="982" y="2121"/>
                    </a:lnTo>
                    <a:lnTo>
                      <a:pt x="982" y="2122"/>
                    </a:lnTo>
                    <a:lnTo>
                      <a:pt x="980" y="2122"/>
                    </a:lnTo>
                    <a:lnTo>
                      <a:pt x="976" y="2126"/>
                    </a:lnTo>
                    <a:lnTo>
                      <a:pt x="972" y="2129"/>
                    </a:lnTo>
                    <a:lnTo>
                      <a:pt x="973" y="2130"/>
                    </a:lnTo>
                    <a:lnTo>
                      <a:pt x="973" y="2132"/>
                    </a:lnTo>
                    <a:lnTo>
                      <a:pt x="973" y="2133"/>
                    </a:lnTo>
                    <a:lnTo>
                      <a:pt x="971" y="2136"/>
                    </a:lnTo>
                    <a:lnTo>
                      <a:pt x="971" y="2137"/>
                    </a:lnTo>
                    <a:lnTo>
                      <a:pt x="967" y="2139"/>
                    </a:lnTo>
                    <a:lnTo>
                      <a:pt x="966" y="2142"/>
                    </a:lnTo>
                    <a:lnTo>
                      <a:pt x="966" y="2144"/>
                    </a:lnTo>
                    <a:lnTo>
                      <a:pt x="963" y="2147"/>
                    </a:lnTo>
                    <a:lnTo>
                      <a:pt x="960" y="2149"/>
                    </a:lnTo>
                    <a:lnTo>
                      <a:pt x="958" y="2149"/>
                    </a:lnTo>
                    <a:lnTo>
                      <a:pt x="955" y="2148"/>
                    </a:lnTo>
                    <a:lnTo>
                      <a:pt x="960" y="2139"/>
                    </a:lnTo>
                    <a:lnTo>
                      <a:pt x="963" y="2137"/>
                    </a:lnTo>
                    <a:lnTo>
                      <a:pt x="963" y="2136"/>
                    </a:lnTo>
                    <a:lnTo>
                      <a:pt x="966" y="2135"/>
                    </a:lnTo>
                    <a:lnTo>
                      <a:pt x="966" y="2133"/>
                    </a:lnTo>
                    <a:lnTo>
                      <a:pt x="968" y="2131"/>
                    </a:lnTo>
                    <a:lnTo>
                      <a:pt x="965" y="2131"/>
                    </a:lnTo>
                    <a:lnTo>
                      <a:pt x="962" y="2136"/>
                    </a:lnTo>
                    <a:lnTo>
                      <a:pt x="962" y="2136"/>
                    </a:lnTo>
                    <a:lnTo>
                      <a:pt x="961" y="2134"/>
                    </a:lnTo>
                    <a:lnTo>
                      <a:pt x="962" y="2131"/>
                    </a:lnTo>
                    <a:lnTo>
                      <a:pt x="962" y="2129"/>
                    </a:lnTo>
                    <a:lnTo>
                      <a:pt x="963" y="2127"/>
                    </a:lnTo>
                    <a:lnTo>
                      <a:pt x="964" y="2125"/>
                    </a:lnTo>
                    <a:lnTo>
                      <a:pt x="963" y="2125"/>
                    </a:lnTo>
                    <a:lnTo>
                      <a:pt x="962" y="2126"/>
                    </a:lnTo>
                    <a:lnTo>
                      <a:pt x="962" y="2124"/>
                    </a:lnTo>
                    <a:lnTo>
                      <a:pt x="962" y="2124"/>
                    </a:lnTo>
                    <a:lnTo>
                      <a:pt x="963" y="2124"/>
                    </a:lnTo>
                    <a:lnTo>
                      <a:pt x="963" y="2123"/>
                    </a:lnTo>
                    <a:lnTo>
                      <a:pt x="965" y="2120"/>
                    </a:lnTo>
                    <a:lnTo>
                      <a:pt x="967" y="2119"/>
                    </a:lnTo>
                    <a:lnTo>
                      <a:pt x="968" y="2119"/>
                    </a:lnTo>
                    <a:lnTo>
                      <a:pt x="969" y="2118"/>
                    </a:lnTo>
                    <a:lnTo>
                      <a:pt x="969" y="2117"/>
                    </a:lnTo>
                    <a:lnTo>
                      <a:pt x="968" y="2116"/>
                    </a:lnTo>
                    <a:lnTo>
                      <a:pt x="967" y="2115"/>
                    </a:lnTo>
                    <a:lnTo>
                      <a:pt x="968" y="2113"/>
                    </a:lnTo>
                    <a:lnTo>
                      <a:pt x="968" y="2112"/>
                    </a:lnTo>
                    <a:lnTo>
                      <a:pt x="969" y="2112"/>
                    </a:lnTo>
                    <a:lnTo>
                      <a:pt x="969" y="2111"/>
                    </a:lnTo>
                    <a:lnTo>
                      <a:pt x="970" y="2109"/>
                    </a:lnTo>
                    <a:lnTo>
                      <a:pt x="972" y="2109"/>
                    </a:lnTo>
                    <a:lnTo>
                      <a:pt x="973" y="2107"/>
                    </a:lnTo>
                    <a:lnTo>
                      <a:pt x="974" y="2106"/>
                    </a:lnTo>
                    <a:lnTo>
                      <a:pt x="973" y="2105"/>
                    </a:lnTo>
                    <a:lnTo>
                      <a:pt x="976" y="2102"/>
                    </a:lnTo>
                    <a:lnTo>
                      <a:pt x="976" y="2098"/>
                    </a:lnTo>
                    <a:lnTo>
                      <a:pt x="979" y="2094"/>
                    </a:lnTo>
                    <a:lnTo>
                      <a:pt x="980" y="2091"/>
                    </a:lnTo>
                    <a:lnTo>
                      <a:pt x="982" y="2091"/>
                    </a:lnTo>
                    <a:lnTo>
                      <a:pt x="982" y="2090"/>
                    </a:lnTo>
                    <a:lnTo>
                      <a:pt x="981" y="2088"/>
                    </a:lnTo>
                    <a:lnTo>
                      <a:pt x="981" y="2087"/>
                    </a:lnTo>
                    <a:lnTo>
                      <a:pt x="981" y="2086"/>
                    </a:lnTo>
                    <a:lnTo>
                      <a:pt x="982" y="2086"/>
                    </a:lnTo>
                    <a:lnTo>
                      <a:pt x="982" y="2085"/>
                    </a:lnTo>
                    <a:lnTo>
                      <a:pt x="982" y="2084"/>
                    </a:lnTo>
                    <a:lnTo>
                      <a:pt x="982" y="2082"/>
                    </a:lnTo>
                    <a:lnTo>
                      <a:pt x="983" y="2082"/>
                    </a:lnTo>
                    <a:lnTo>
                      <a:pt x="984" y="2083"/>
                    </a:lnTo>
                    <a:lnTo>
                      <a:pt x="983" y="2084"/>
                    </a:lnTo>
                    <a:lnTo>
                      <a:pt x="985" y="2084"/>
                    </a:lnTo>
                    <a:lnTo>
                      <a:pt x="986" y="2083"/>
                    </a:lnTo>
                    <a:lnTo>
                      <a:pt x="987" y="2081"/>
                    </a:lnTo>
                    <a:lnTo>
                      <a:pt x="988" y="2081"/>
                    </a:lnTo>
                    <a:lnTo>
                      <a:pt x="988" y="2080"/>
                    </a:lnTo>
                    <a:lnTo>
                      <a:pt x="987" y="2078"/>
                    </a:lnTo>
                    <a:lnTo>
                      <a:pt x="987" y="2075"/>
                    </a:lnTo>
                    <a:lnTo>
                      <a:pt x="986" y="2069"/>
                    </a:lnTo>
                    <a:lnTo>
                      <a:pt x="982" y="2067"/>
                    </a:lnTo>
                    <a:lnTo>
                      <a:pt x="980" y="2068"/>
                    </a:lnTo>
                    <a:lnTo>
                      <a:pt x="979" y="2068"/>
                    </a:lnTo>
                    <a:lnTo>
                      <a:pt x="978" y="2066"/>
                    </a:lnTo>
                    <a:lnTo>
                      <a:pt x="977" y="2064"/>
                    </a:lnTo>
                    <a:lnTo>
                      <a:pt x="978" y="2063"/>
                    </a:lnTo>
                    <a:lnTo>
                      <a:pt x="982" y="2063"/>
                    </a:lnTo>
                    <a:lnTo>
                      <a:pt x="982" y="2062"/>
                    </a:lnTo>
                    <a:lnTo>
                      <a:pt x="983" y="2062"/>
                    </a:lnTo>
                    <a:lnTo>
                      <a:pt x="986" y="2063"/>
                    </a:lnTo>
                    <a:lnTo>
                      <a:pt x="988" y="2063"/>
                    </a:lnTo>
                    <a:lnTo>
                      <a:pt x="990" y="2060"/>
                    </a:lnTo>
                    <a:lnTo>
                      <a:pt x="991" y="2059"/>
                    </a:lnTo>
                    <a:lnTo>
                      <a:pt x="992" y="2058"/>
                    </a:lnTo>
                    <a:lnTo>
                      <a:pt x="994" y="2058"/>
                    </a:lnTo>
                    <a:lnTo>
                      <a:pt x="995" y="2058"/>
                    </a:lnTo>
                    <a:lnTo>
                      <a:pt x="997" y="2056"/>
                    </a:lnTo>
                    <a:lnTo>
                      <a:pt x="996" y="2055"/>
                    </a:lnTo>
                    <a:lnTo>
                      <a:pt x="997" y="2054"/>
                    </a:lnTo>
                    <a:lnTo>
                      <a:pt x="998" y="2054"/>
                    </a:lnTo>
                    <a:lnTo>
                      <a:pt x="998" y="2055"/>
                    </a:lnTo>
                    <a:lnTo>
                      <a:pt x="998" y="2056"/>
                    </a:lnTo>
                    <a:lnTo>
                      <a:pt x="1000" y="2056"/>
                    </a:lnTo>
                    <a:lnTo>
                      <a:pt x="1001" y="2056"/>
                    </a:lnTo>
                    <a:lnTo>
                      <a:pt x="1001" y="2056"/>
                    </a:lnTo>
                    <a:lnTo>
                      <a:pt x="1003" y="2056"/>
                    </a:lnTo>
                    <a:lnTo>
                      <a:pt x="1004" y="2056"/>
                    </a:lnTo>
                    <a:lnTo>
                      <a:pt x="1003" y="2052"/>
                    </a:lnTo>
                    <a:lnTo>
                      <a:pt x="1004" y="2052"/>
                    </a:lnTo>
                    <a:lnTo>
                      <a:pt x="1008" y="2049"/>
                    </a:lnTo>
                    <a:lnTo>
                      <a:pt x="1008" y="2048"/>
                    </a:lnTo>
                    <a:lnTo>
                      <a:pt x="1010" y="2048"/>
                    </a:lnTo>
                    <a:lnTo>
                      <a:pt x="1016" y="2050"/>
                    </a:lnTo>
                    <a:lnTo>
                      <a:pt x="1016" y="2048"/>
                    </a:lnTo>
                    <a:lnTo>
                      <a:pt x="1015" y="2048"/>
                    </a:lnTo>
                    <a:lnTo>
                      <a:pt x="1014" y="2047"/>
                    </a:lnTo>
                    <a:lnTo>
                      <a:pt x="1014" y="2047"/>
                    </a:lnTo>
                    <a:lnTo>
                      <a:pt x="1011" y="2045"/>
                    </a:lnTo>
                    <a:lnTo>
                      <a:pt x="1010" y="2042"/>
                    </a:lnTo>
                    <a:lnTo>
                      <a:pt x="1011" y="2039"/>
                    </a:lnTo>
                    <a:lnTo>
                      <a:pt x="1010" y="2038"/>
                    </a:lnTo>
                    <a:lnTo>
                      <a:pt x="1006" y="2038"/>
                    </a:lnTo>
                    <a:lnTo>
                      <a:pt x="1005" y="2039"/>
                    </a:lnTo>
                    <a:lnTo>
                      <a:pt x="1004" y="2041"/>
                    </a:lnTo>
                    <a:lnTo>
                      <a:pt x="1004" y="2042"/>
                    </a:lnTo>
                    <a:lnTo>
                      <a:pt x="1003" y="2044"/>
                    </a:lnTo>
                    <a:lnTo>
                      <a:pt x="1000" y="2046"/>
                    </a:lnTo>
                    <a:lnTo>
                      <a:pt x="1000" y="2044"/>
                    </a:lnTo>
                    <a:lnTo>
                      <a:pt x="998" y="2043"/>
                    </a:lnTo>
                    <a:lnTo>
                      <a:pt x="994" y="2046"/>
                    </a:lnTo>
                    <a:lnTo>
                      <a:pt x="994" y="2047"/>
                    </a:lnTo>
                    <a:lnTo>
                      <a:pt x="992" y="2047"/>
                    </a:lnTo>
                    <a:lnTo>
                      <a:pt x="988" y="2047"/>
                    </a:lnTo>
                    <a:lnTo>
                      <a:pt x="986" y="2047"/>
                    </a:lnTo>
                    <a:lnTo>
                      <a:pt x="981" y="2045"/>
                    </a:lnTo>
                    <a:lnTo>
                      <a:pt x="974" y="2050"/>
                    </a:lnTo>
                    <a:lnTo>
                      <a:pt x="973" y="2053"/>
                    </a:lnTo>
                    <a:lnTo>
                      <a:pt x="971" y="2054"/>
                    </a:lnTo>
                    <a:lnTo>
                      <a:pt x="969" y="2055"/>
                    </a:lnTo>
                    <a:lnTo>
                      <a:pt x="967" y="2054"/>
                    </a:lnTo>
                    <a:lnTo>
                      <a:pt x="964" y="2054"/>
                    </a:lnTo>
                    <a:lnTo>
                      <a:pt x="963" y="2052"/>
                    </a:lnTo>
                    <a:lnTo>
                      <a:pt x="963" y="2049"/>
                    </a:lnTo>
                    <a:lnTo>
                      <a:pt x="965" y="2044"/>
                    </a:lnTo>
                    <a:lnTo>
                      <a:pt x="966" y="2044"/>
                    </a:lnTo>
                    <a:lnTo>
                      <a:pt x="965" y="2042"/>
                    </a:lnTo>
                    <a:lnTo>
                      <a:pt x="968" y="2033"/>
                    </a:lnTo>
                    <a:lnTo>
                      <a:pt x="969" y="2032"/>
                    </a:lnTo>
                    <a:lnTo>
                      <a:pt x="970" y="2029"/>
                    </a:lnTo>
                    <a:lnTo>
                      <a:pt x="972" y="2028"/>
                    </a:lnTo>
                    <a:lnTo>
                      <a:pt x="972" y="2026"/>
                    </a:lnTo>
                    <a:lnTo>
                      <a:pt x="969" y="2024"/>
                    </a:lnTo>
                    <a:lnTo>
                      <a:pt x="968" y="2027"/>
                    </a:lnTo>
                    <a:lnTo>
                      <a:pt x="967" y="2028"/>
                    </a:lnTo>
                    <a:lnTo>
                      <a:pt x="966" y="2026"/>
                    </a:lnTo>
                    <a:lnTo>
                      <a:pt x="968" y="2014"/>
                    </a:lnTo>
                    <a:lnTo>
                      <a:pt x="968" y="2009"/>
                    </a:lnTo>
                    <a:lnTo>
                      <a:pt x="969" y="2008"/>
                    </a:lnTo>
                    <a:lnTo>
                      <a:pt x="970" y="2003"/>
                    </a:lnTo>
                    <a:lnTo>
                      <a:pt x="971" y="2003"/>
                    </a:lnTo>
                    <a:lnTo>
                      <a:pt x="971" y="2002"/>
                    </a:lnTo>
                    <a:lnTo>
                      <a:pt x="971" y="2001"/>
                    </a:lnTo>
                    <a:lnTo>
                      <a:pt x="970" y="2000"/>
                    </a:lnTo>
                    <a:lnTo>
                      <a:pt x="970" y="2001"/>
                    </a:lnTo>
                    <a:lnTo>
                      <a:pt x="969" y="2002"/>
                    </a:lnTo>
                    <a:lnTo>
                      <a:pt x="969" y="2003"/>
                    </a:lnTo>
                    <a:lnTo>
                      <a:pt x="967" y="2010"/>
                    </a:lnTo>
                    <a:lnTo>
                      <a:pt x="967" y="2012"/>
                    </a:lnTo>
                    <a:lnTo>
                      <a:pt x="965" y="2014"/>
                    </a:lnTo>
                    <a:lnTo>
                      <a:pt x="962" y="2013"/>
                    </a:lnTo>
                    <a:lnTo>
                      <a:pt x="960" y="2015"/>
                    </a:lnTo>
                    <a:lnTo>
                      <a:pt x="958" y="2019"/>
                    </a:lnTo>
                    <a:lnTo>
                      <a:pt x="961" y="2020"/>
                    </a:lnTo>
                    <a:lnTo>
                      <a:pt x="962" y="2023"/>
                    </a:lnTo>
                    <a:lnTo>
                      <a:pt x="962" y="2024"/>
                    </a:lnTo>
                    <a:lnTo>
                      <a:pt x="963" y="2029"/>
                    </a:lnTo>
                    <a:lnTo>
                      <a:pt x="961" y="2031"/>
                    </a:lnTo>
                    <a:lnTo>
                      <a:pt x="961" y="2031"/>
                    </a:lnTo>
                    <a:lnTo>
                      <a:pt x="960" y="2031"/>
                    </a:lnTo>
                    <a:lnTo>
                      <a:pt x="959" y="2031"/>
                    </a:lnTo>
                    <a:lnTo>
                      <a:pt x="958" y="2031"/>
                    </a:lnTo>
                    <a:lnTo>
                      <a:pt x="957" y="2032"/>
                    </a:lnTo>
                    <a:lnTo>
                      <a:pt x="957" y="2036"/>
                    </a:lnTo>
                    <a:lnTo>
                      <a:pt x="955" y="2038"/>
                    </a:lnTo>
                    <a:lnTo>
                      <a:pt x="955" y="2039"/>
                    </a:lnTo>
                    <a:lnTo>
                      <a:pt x="953" y="2039"/>
                    </a:lnTo>
                    <a:lnTo>
                      <a:pt x="952" y="2042"/>
                    </a:lnTo>
                    <a:lnTo>
                      <a:pt x="951" y="2042"/>
                    </a:lnTo>
                    <a:lnTo>
                      <a:pt x="950" y="2041"/>
                    </a:lnTo>
                    <a:lnTo>
                      <a:pt x="948" y="2039"/>
                    </a:lnTo>
                    <a:lnTo>
                      <a:pt x="947" y="2038"/>
                    </a:lnTo>
                    <a:lnTo>
                      <a:pt x="947" y="2037"/>
                    </a:lnTo>
                    <a:lnTo>
                      <a:pt x="946" y="2035"/>
                    </a:lnTo>
                    <a:lnTo>
                      <a:pt x="946" y="2034"/>
                    </a:lnTo>
                    <a:lnTo>
                      <a:pt x="945" y="2033"/>
                    </a:lnTo>
                    <a:lnTo>
                      <a:pt x="946" y="2031"/>
                    </a:lnTo>
                    <a:lnTo>
                      <a:pt x="945" y="2029"/>
                    </a:lnTo>
                    <a:lnTo>
                      <a:pt x="946" y="2027"/>
                    </a:lnTo>
                    <a:lnTo>
                      <a:pt x="945" y="2023"/>
                    </a:lnTo>
                    <a:lnTo>
                      <a:pt x="947" y="2023"/>
                    </a:lnTo>
                    <a:lnTo>
                      <a:pt x="947" y="2022"/>
                    </a:lnTo>
                    <a:lnTo>
                      <a:pt x="942" y="2019"/>
                    </a:lnTo>
                    <a:lnTo>
                      <a:pt x="940" y="2019"/>
                    </a:lnTo>
                    <a:lnTo>
                      <a:pt x="939" y="2019"/>
                    </a:lnTo>
                    <a:lnTo>
                      <a:pt x="939" y="2018"/>
                    </a:lnTo>
                    <a:lnTo>
                      <a:pt x="937" y="2016"/>
                    </a:lnTo>
                    <a:lnTo>
                      <a:pt x="937" y="2015"/>
                    </a:lnTo>
                    <a:lnTo>
                      <a:pt x="938" y="2015"/>
                    </a:lnTo>
                    <a:lnTo>
                      <a:pt x="940" y="2015"/>
                    </a:lnTo>
                    <a:lnTo>
                      <a:pt x="939" y="2015"/>
                    </a:lnTo>
                    <a:lnTo>
                      <a:pt x="939" y="2013"/>
                    </a:lnTo>
                    <a:lnTo>
                      <a:pt x="940" y="2012"/>
                    </a:lnTo>
                    <a:lnTo>
                      <a:pt x="941" y="2011"/>
                    </a:lnTo>
                    <a:lnTo>
                      <a:pt x="941" y="2008"/>
                    </a:lnTo>
                    <a:lnTo>
                      <a:pt x="943" y="2005"/>
                    </a:lnTo>
                    <a:lnTo>
                      <a:pt x="943" y="2004"/>
                    </a:lnTo>
                    <a:lnTo>
                      <a:pt x="946" y="2002"/>
                    </a:lnTo>
                    <a:lnTo>
                      <a:pt x="948" y="2001"/>
                    </a:lnTo>
                    <a:lnTo>
                      <a:pt x="949" y="2000"/>
                    </a:lnTo>
                    <a:lnTo>
                      <a:pt x="950" y="1999"/>
                    </a:lnTo>
                    <a:lnTo>
                      <a:pt x="952" y="1998"/>
                    </a:lnTo>
                    <a:lnTo>
                      <a:pt x="953" y="1996"/>
                    </a:lnTo>
                    <a:lnTo>
                      <a:pt x="954" y="1996"/>
                    </a:lnTo>
                    <a:lnTo>
                      <a:pt x="954" y="1997"/>
                    </a:lnTo>
                    <a:lnTo>
                      <a:pt x="957" y="1998"/>
                    </a:lnTo>
                    <a:lnTo>
                      <a:pt x="958" y="1998"/>
                    </a:lnTo>
                    <a:lnTo>
                      <a:pt x="960" y="1997"/>
                    </a:lnTo>
                    <a:lnTo>
                      <a:pt x="960" y="1998"/>
                    </a:lnTo>
                    <a:lnTo>
                      <a:pt x="958" y="2000"/>
                    </a:lnTo>
                    <a:lnTo>
                      <a:pt x="957" y="1999"/>
                    </a:lnTo>
                    <a:lnTo>
                      <a:pt x="957" y="2000"/>
                    </a:lnTo>
                    <a:lnTo>
                      <a:pt x="958" y="2000"/>
                    </a:lnTo>
                    <a:lnTo>
                      <a:pt x="959" y="2000"/>
                    </a:lnTo>
                    <a:lnTo>
                      <a:pt x="961" y="1999"/>
                    </a:lnTo>
                    <a:lnTo>
                      <a:pt x="961" y="2000"/>
                    </a:lnTo>
                    <a:lnTo>
                      <a:pt x="957" y="2005"/>
                    </a:lnTo>
                    <a:lnTo>
                      <a:pt x="956" y="2006"/>
                    </a:lnTo>
                    <a:lnTo>
                      <a:pt x="956" y="2010"/>
                    </a:lnTo>
                    <a:lnTo>
                      <a:pt x="956" y="2011"/>
                    </a:lnTo>
                    <a:lnTo>
                      <a:pt x="956" y="2006"/>
                    </a:lnTo>
                    <a:lnTo>
                      <a:pt x="957" y="2006"/>
                    </a:lnTo>
                    <a:lnTo>
                      <a:pt x="959" y="2003"/>
                    </a:lnTo>
                    <a:lnTo>
                      <a:pt x="961" y="2003"/>
                    </a:lnTo>
                    <a:lnTo>
                      <a:pt x="962" y="2002"/>
                    </a:lnTo>
                    <a:lnTo>
                      <a:pt x="962" y="2000"/>
                    </a:lnTo>
                    <a:lnTo>
                      <a:pt x="963" y="2000"/>
                    </a:lnTo>
                    <a:lnTo>
                      <a:pt x="963" y="1998"/>
                    </a:lnTo>
                    <a:lnTo>
                      <a:pt x="964" y="1997"/>
                    </a:lnTo>
                    <a:lnTo>
                      <a:pt x="964" y="1994"/>
                    </a:lnTo>
                    <a:lnTo>
                      <a:pt x="965" y="1993"/>
                    </a:lnTo>
                    <a:lnTo>
                      <a:pt x="965" y="1994"/>
                    </a:lnTo>
                    <a:lnTo>
                      <a:pt x="966" y="1993"/>
                    </a:lnTo>
                    <a:lnTo>
                      <a:pt x="967" y="1992"/>
                    </a:lnTo>
                    <a:lnTo>
                      <a:pt x="967" y="1992"/>
                    </a:lnTo>
                    <a:lnTo>
                      <a:pt x="967" y="1991"/>
                    </a:lnTo>
                    <a:lnTo>
                      <a:pt x="969" y="1990"/>
                    </a:lnTo>
                    <a:lnTo>
                      <a:pt x="970" y="1990"/>
                    </a:lnTo>
                    <a:lnTo>
                      <a:pt x="968" y="1992"/>
                    </a:lnTo>
                    <a:lnTo>
                      <a:pt x="968" y="1995"/>
                    </a:lnTo>
                    <a:lnTo>
                      <a:pt x="967" y="1995"/>
                    </a:lnTo>
                    <a:lnTo>
                      <a:pt x="966" y="1997"/>
                    </a:lnTo>
                    <a:lnTo>
                      <a:pt x="967" y="1997"/>
                    </a:lnTo>
                    <a:lnTo>
                      <a:pt x="968" y="1995"/>
                    </a:lnTo>
                    <a:lnTo>
                      <a:pt x="971" y="1992"/>
                    </a:lnTo>
                    <a:lnTo>
                      <a:pt x="972" y="1990"/>
                    </a:lnTo>
                    <a:lnTo>
                      <a:pt x="972" y="1987"/>
                    </a:lnTo>
                    <a:lnTo>
                      <a:pt x="975" y="1985"/>
                    </a:lnTo>
                    <a:lnTo>
                      <a:pt x="976" y="1982"/>
                    </a:lnTo>
                    <a:lnTo>
                      <a:pt x="978" y="1982"/>
                    </a:lnTo>
                    <a:lnTo>
                      <a:pt x="979" y="1980"/>
                    </a:lnTo>
                    <a:lnTo>
                      <a:pt x="981" y="1977"/>
                    </a:lnTo>
                    <a:lnTo>
                      <a:pt x="984" y="1975"/>
                    </a:lnTo>
                    <a:lnTo>
                      <a:pt x="985" y="1974"/>
                    </a:lnTo>
                    <a:lnTo>
                      <a:pt x="986" y="1975"/>
                    </a:lnTo>
                    <a:lnTo>
                      <a:pt x="986" y="1976"/>
                    </a:lnTo>
                    <a:lnTo>
                      <a:pt x="988" y="1977"/>
                    </a:lnTo>
                    <a:lnTo>
                      <a:pt x="989" y="1975"/>
                    </a:lnTo>
                    <a:lnTo>
                      <a:pt x="990" y="1974"/>
                    </a:lnTo>
                    <a:lnTo>
                      <a:pt x="991" y="1974"/>
                    </a:lnTo>
                    <a:lnTo>
                      <a:pt x="992" y="1975"/>
                    </a:lnTo>
                    <a:lnTo>
                      <a:pt x="993" y="1975"/>
                    </a:lnTo>
                    <a:lnTo>
                      <a:pt x="994" y="1975"/>
                    </a:lnTo>
                    <a:lnTo>
                      <a:pt x="994" y="1977"/>
                    </a:lnTo>
                    <a:lnTo>
                      <a:pt x="996" y="1978"/>
                    </a:lnTo>
                    <a:lnTo>
                      <a:pt x="999" y="1979"/>
                    </a:lnTo>
                    <a:lnTo>
                      <a:pt x="1000" y="1979"/>
                    </a:lnTo>
                    <a:lnTo>
                      <a:pt x="1002" y="1979"/>
                    </a:lnTo>
                    <a:lnTo>
                      <a:pt x="1005" y="1977"/>
                    </a:lnTo>
                    <a:lnTo>
                      <a:pt x="1006" y="1974"/>
                    </a:lnTo>
                    <a:lnTo>
                      <a:pt x="1008" y="1972"/>
                    </a:lnTo>
                    <a:lnTo>
                      <a:pt x="1010" y="1971"/>
                    </a:lnTo>
                    <a:lnTo>
                      <a:pt x="1015" y="1971"/>
                    </a:lnTo>
                    <a:lnTo>
                      <a:pt x="1021" y="1971"/>
                    </a:lnTo>
                    <a:lnTo>
                      <a:pt x="1021" y="1970"/>
                    </a:lnTo>
                    <a:lnTo>
                      <a:pt x="1024" y="1970"/>
                    </a:lnTo>
                    <a:lnTo>
                      <a:pt x="1028" y="1967"/>
                    </a:lnTo>
                    <a:lnTo>
                      <a:pt x="1030" y="1965"/>
                    </a:lnTo>
                    <a:lnTo>
                      <a:pt x="1034" y="1964"/>
                    </a:lnTo>
                    <a:lnTo>
                      <a:pt x="1035" y="1963"/>
                    </a:lnTo>
                    <a:lnTo>
                      <a:pt x="1034" y="1963"/>
                    </a:lnTo>
                    <a:lnTo>
                      <a:pt x="1032" y="1959"/>
                    </a:lnTo>
                    <a:lnTo>
                      <a:pt x="1031" y="1959"/>
                    </a:lnTo>
                    <a:lnTo>
                      <a:pt x="1030" y="1960"/>
                    </a:lnTo>
                    <a:lnTo>
                      <a:pt x="1024" y="1964"/>
                    </a:lnTo>
                    <a:lnTo>
                      <a:pt x="1024" y="1966"/>
                    </a:lnTo>
                    <a:lnTo>
                      <a:pt x="1021" y="1967"/>
                    </a:lnTo>
                    <a:lnTo>
                      <a:pt x="1020" y="1969"/>
                    </a:lnTo>
                    <a:lnTo>
                      <a:pt x="1018" y="1970"/>
                    </a:lnTo>
                    <a:lnTo>
                      <a:pt x="1015" y="1969"/>
                    </a:lnTo>
                    <a:lnTo>
                      <a:pt x="1015" y="1968"/>
                    </a:lnTo>
                    <a:lnTo>
                      <a:pt x="1011" y="1967"/>
                    </a:lnTo>
                    <a:lnTo>
                      <a:pt x="1011" y="1967"/>
                    </a:lnTo>
                    <a:lnTo>
                      <a:pt x="1010" y="1967"/>
                    </a:lnTo>
                    <a:lnTo>
                      <a:pt x="1008" y="1969"/>
                    </a:lnTo>
                    <a:lnTo>
                      <a:pt x="1006" y="1969"/>
                    </a:lnTo>
                    <a:lnTo>
                      <a:pt x="1004" y="1971"/>
                    </a:lnTo>
                    <a:lnTo>
                      <a:pt x="1002" y="1976"/>
                    </a:lnTo>
                    <a:lnTo>
                      <a:pt x="999" y="1977"/>
                    </a:lnTo>
                    <a:lnTo>
                      <a:pt x="998" y="1977"/>
                    </a:lnTo>
                    <a:lnTo>
                      <a:pt x="998" y="1974"/>
                    </a:lnTo>
                    <a:lnTo>
                      <a:pt x="997" y="1973"/>
                    </a:lnTo>
                    <a:lnTo>
                      <a:pt x="997" y="1972"/>
                    </a:lnTo>
                    <a:lnTo>
                      <a:pt x="997" y="1971"/>
                    </a:lnTo>
                    <a:lnTo>
                      <a:pt x="995" y="1970"/>
                    </a:lnTo>
                    <a:lnTo>
                      <a:pt x="993" y="1970"/>
                    </a:lnTo>
                    <a:lnTo>
                      <a:pt x="991" y="1964"/>
                    </a:lnTo>
                    <a:lnTo>
                      <a:pt x="993" y="1960"/>
                    </a:lnTo>
                    <a:lnTo>
                      <a:pt x="995" y="1958"/>
                    </a:lnTo>
                    <a:lnTo>
                      <a:pt x="994" y="1957"/>
                    </a:lnTo>
                    <a:lnTo>
                      <a:pt x="993" y="1956"/>
                    </a:lnTo>
                    <a:lnTo>
                      <a:pt x="997" y="1953"/>
                    </a:lnTo>
                    <a:lnTo>
                      <a:pt x="996" y="1952"/>
                    </a:lnTo>
                    <a:lnTo>
                      <a:pt x="997" y="1952"/>
                    </a:lnTo>
                    <a:lnTo>
                      <a:pt x="998" y="1951"/>
                    </a:lnTo>
                    <a:lnTo>
                      <a:pt x="997" y="1950"/>
                    </a:lnTo>
                    <a:lnTo>
                      <a:pt x="995" y="1950"/>
                    </a:lnTo>
                    <a:lnTo>
                      <a:pt x="995" y="1949"/>
                    </a:lnTo>
                    <a:lnTo>
                      <a:pt x="998" y="1946"/>
                    </a:lnTo>
                    <a:lnTo>
                      <a:pt x="998" y="1944"/>
                    </a:lnTo>
                    <a:lnTo>
                      <a:pt x="999" y="1943"/>
                    </a:lnTo>
                    <a:lnTo>
                      <a:pt x="999" y="1942"/>
                    </a:lnTo>
                    <a:lnTo>
                      <a:pt x="1000" y="1942"/>
                    </a:lnTo>
                    <a:lnTo>
                      <a:pt x="1002" y="1939"/>
                    </a:lnTo>
                    <a:lnTo>
                      <a:pt x="1002" y="1938"/>
                    </a:lnTo>
                    <a:lnTo>
                      <a:pt x="1006" y="1934"/>
                    </a:lnTo>
                    <a:lnTo>
                      <a:pt x="1007" y="1933"/>
                    </a:lnTo>
                    <a:lnTo>
                      <a:pt x="1007" y="1930"/>
                    </a:lnTo>
                    <a:lnTo>
                      <a:pt x="1011" y="1928"/>
                    </a:lnTo>
                    <a:lnTo>
                      <a:pt x="1013" y="1926"/>
                    </a:lnTo>
                    <a:lnTo>
                      <a:pt x="1014" y="1927"/>
                    </a:lnTo>
                    <a:lnTo>
                      <a:pt x="1014" y="1925"/>
                    </a:lnTo>
                    <a:lnTo>
                      <a:pt x="1017" y="1923"/>
                    </a:lnTo>
                    <a:lnTo>
                      <a:pt x="1018" y="1923"/>
                    </a:lnTo>
                    <a:lnTo>
                      <a:pt x="1019" y="1924"/>
                    </a:lnTo>
                    <a:lnTo>
                      <a:pt x="1020" y="1923"/>
                    </a:lnTo>
                    <a:lnTo>
                      <a:pt x="1020" y="1919"/>
                    </a:lnTo>
                    <a:lnTo>
                      <a:pt x="1018" y="1918"/>
                    </a:lnTo>
                    <a:lnTo>
                      <a:pt x="1016" y="1916"/>
                    </a:lnTo>
                    <a:lnTo>
                      <a:pt x="1016" y="1913"/>
                    </a:lnTo>
                    <a:lnTo>
                      <a:pt x="1015" y="1911"/>
                    </a:lnTo>
                    <a:lnTo>
                      <a:pt x="1016" y="1909"/>
                    </a:lnTo>
                    <a:lnTo>
                      <a:pt x="1017" y="1908"/>
                    </a:lnTo>
                    <a:lnTo>
                      <a:pt x="1016" y="1907"/>
                    </a:lnTo>
                    <a:lnTo>
                      <a:pt x="1016" y="1903"/>
                    </a:lnTo>
                    <a:lnTo>
                      <a:pt x="1018" y="1903"/>
                    </a:lnTo>
                    <a:lnTo>
                      <a:pt x="1019" y="1905"/>
                    </a:lnTo>
                    <a:lnTo>
                      <a:pt x="1019" y="1904"/>
                    </a:lnTo>
                    <a:lnTo>
                      <a:pt x="1023" y="1903"/>
                    </a:lnTo>
                    <a:lnTo>
                      <a:pt x="1024" y="1898"/>
                    </a:lnTo>
                    <a:lnTo>
                      <a:pt x="1025" y="1897"/>
                    </a:lnTo>
                    <a:lnTo>
                      <a:pt x="1026" y="1895"/>
                    </a:lnTo>
                    <a:lnTo>
                      <a:pt x="1030" y="1894"/>
                    </a:lnTo>
                    <a:lnTo>
                      <a:pt x="1031" y="1893"/>
                    </a:lnTo>
                    <a:lnTo>
                      <a:pt x="1032" y="1892"/>
                    </a:lnTo>
                    <a:lnTo>
                      <a:pt x="1034" y="1891"/>
                    </a:lnTo>
                    <a:lnTo>
                      <a:pt x="1035" y="1892"/>
                    </a:lnTo>
                    <a:lnTo>
                      <a:pt x="1035" y="1891"/>
                    </a:lnTo>
                    <a:lnTo>
                      <a:pt x="1035" y="1890"/>
                    </a:lnTo>
                    <a:lnTo>
                      <a:pt x="1038" y="1888"/>
                    </a:lnTo>
                    <a:lnTo>
                      <a:pt x="1039" y="1890"/>
                    </a:lnTo>
                    <a:lnTo>
                      <a:pt x="1038" y="1891"/>
                    </a:lnTo>
                    <a:lnTo>
                      <a:pt x="1037" y="1892"/>
                    </a:lnTo>
                    <a:lnTo>
                      <a:pt x="1036" y="1893"/>
                    </a:lnTo>
                    <a:lnTo>
                      <a:pt x="1036" y="1894"/>
                    </a:lnTo>
                    <a:lnTo>
                      <a:pt x="1040" y="1895"/>
                    </a:lnTo>
                    <a:lnTo>
                      <a:pt x="1040" y="1893"/>
                    </a:lnTo>
                    <a:lnTo>
                      <a:pt x="1043" y="1893"/>
                    </a:lnTo>
                    <a:lnTo>
                      <a:pt x="1048" y="1890"/>
                    </a:lnTo>
                    <a:lnTo>
                      <a:pt x="1049" y="1889"/>
                    </a:lnTo>
                    <a:lnTo>
                      <a:pt x="1049" y="1892"/>
                    </a:lnTo>
                    <a:lnTo>
                      <a:pt x="1050" y="1893"/>
                    </a:lnTo>
                    <a:lnTo>
                      <a:pt x="1051" y="1893"/>
                    </a:lnTo>
                    <a:lnTo>
                      <a:pt x="1052" y="1891"/>
                    </a:lnTo>
                    <a:lnTo>
                      <a:pt x="1053" y="1891"/>
                    </a:lnTo>
                    <a:lnTo>
                      <a:pt x="1055" y="1891"/>
                    </a:lnTo>
                    <a:lnTo>
                      <a:pt x="1057" y="1891"/>
                    </a:lnTo>
                    <a:lnTo>
                      <a:pt x="1058" y="1889"/>
                    </a:lnTo>
                    <a:lnTo>
                      <a:pt x="1061" y="1888"/>
                    </a:lnTo>
                    <a:lnTo>
                      <a:pt x="1067" y="1890"/>
                    </a:lnTo>
                    <a:lnTo>
                      <a:pt x="1070" y="1889"/>
                    </a:lnTo>
                    <a:lnTo>
                      <a:pt x="1072" y="1889"/>
                    </a:lnTo>
                    <a:lnTo>
                      <a:pt x="1072" y="1888"/>
                    </a:lnTo>
                    <a:lnTo>
                      <a:pt x="1076" y="1887"/>
                    </a:lnTo>
                    <a:lnTo>
                      <a:pt x="1077" y="1886"/>
                    </a:lnTo>
                    <a:lnTo>
                      <a:pt x="1079" y="1885"/>
                    </a:lnTo>
                    <a:lnTo>
                      <a:pt x="1082" y="1887"/>
                    </a:lnTo>
                    <a:lnTo>
                      <a:pt x="1084" y="1890"/>
                    </a:lnTo>
                    <a:lnTo>
                      <a:pt x="1083" y="1891"/>
                    </a:lnTo>
                    <a:lnTo>
                      <a:pt x="1085" y="1892"/>
                    </a:lnTo>
                    <a:lnTo>
                      <a:pt x="1086" y="1890"/>
                    </a:lnTo>
                    <a:lnTo>
                      <a:pt x="1089" y="1893"/>
                    </a:lnTo>
                    <a:lnTo>
                      <a:pt x="1091" y="1891"/>
                    </a:lnTo>
                    <a:lnTo>
                      <a:pt x="1092" y="1889"/>
                    </a:lnTo>
                    <a:lnTo>
                      <a:pt x="1093" y="1887"/>
                    </a:lnTo>
                    <a:lnTo>
                      <a:pt x="1094" y="1887"/>
                    </a:lnTo>
                    <a:lnTo>
                      <a:pt x="1095" y="1887"/>
                    </a:lnTo>
                    <a:lnTo>
                      <a:pt x="1096" y="1890"/>
                    </a:lnTo>
                    <a:lnTo>
                      <a:pt x="1097" y="1889"/>
                    </a:lnTo>
                    <a:lnTo>
                      <a:pt x="1099" y="1889"/>
                    </a:lnTo>
                    <a:lnTo>
                      <a:pt x="1102" y="1888"/>
                    </a:lnTo>
                    <a:lnTo>
                      <a:pt x="1104" y="1890"/>
                    </a:lnTo>
                    <a:lnTo>
                      <a:pt x="1105" y="1890"/>
                    </a:lnTo>
                    <a:lnTo>
                      <a:pt x="1105" y="1891"/>
                    </a:lnTo>
                    <a:lnTo>
                      <a:pt x="1107" y="1891"/>
                    </a:lnTo>
                    <a:lnTo>
                      <a:pt x="1108" y="1892"/>
                    </a:lnTo>
                    <a:lnTo>
                      <a:pt x="1110" y="1893"/>
                    </a:lnTo>
                    <a:lnTo>
                      <a:pt x="1112" y="1892"/>
                    </a:lnTo>
                    <a:lnTo>
                      <a:pt x="1113" y="1891"/>
                    </a:lnTo>
                    <a:lnTo>
                      <a:pt x="1114" y="1890"/>
                    </a:lnTo>
                    <a:lnTo>
                      <a:pt x="1115" y="1891"/>
                    </a:lnTo>
                    <a:lnTo>
                      <a:pt x="1115" y="1888"/>
                    </a:lnTo>
                    <a:lnTo>
                      <a:pt x="1116" y="1887"/>
                    </a:lnTo>
                    <a:lnTo>
                      <a:pt x="1117" y="1887"/>
                    </a:lnTo>
                    <a:lnTo>
                      <a:pt x="1120" y="1892"/>
                    </a:lnTo>
                    <a:lnTo>
                      <a:pt x="1121" y="1893"/>
                    </a:lnTo>
                    <a:lnTo>
                      <a:pt x="1123" y="1897"/>
                    </a:lnTo>
                    <a:lnTo>
                      <a:pt x="1124" y="1898"/>
                    </a:lnTo>
                    <a:lnTo>
                      <a:pt x="1124" y="1901"/>
                    </a:lnTo>
                    <a:lnTo>
                      <a:pt x="1126" y="1903"/>
                    </a:lnTo>
                    <a:lnTo>
                      <a:pt x="1129" y="1903"/>
                    </a:lnTo>
                    <a:lnTo>
                      <a:pt x="1133" y="1901"/>
                    </a:lnTo>
                    <a:lnTo>
                      <a:pt x="1134" y="1898"/>
                    </a:lnTo>
                    <a:lnTo>
                      <a:pt x="1135" y="1897"/>
                    </a:lnTo>
                    <a:lnTo>
                      <a:pt x="1136" y="1897"/>
                    </a:lnTo>
                    <a:lnTo>
                      <a:pt x="1140" y="1898"/>
                    </a:lnTo>
                    <a:lnTo>
                      <a:pt x="1142" y="1897"/>
                    </a:lnTo>
                    <a:lnTo>
                      <a:pt x="1143" y="1896"/>
                    </a:lnTo>
                    <a:lnTo>
                      <a:pt x="1147" y="1895"/>
                    </a:lnTo>
                    <a:lnTo>
                      <a:pt x="1150" y="1896"/>
                    </a:lnTo>
                    <a:lnTo>
                      <a:pt x="1153" y="1894"/>
                    </a:lnTo>
                    <a:lnTo>
                      <a:pt x="1156" y="1891"/>
                    </a:lnTo>
                    <a:lnTo>
                      <a:pt x="1159" y="1890"/>
                    </a:lnTo>
                    <a:lnTo>
                      <a:pt x="1160" y="1888"/>
                    </a:lnTo>
                    <a:lnTo>
                      <a:pt x="1162" y="1887"/>
                    </a:lnTo>
                    <a:lnTo>
                      <a:pt x="1163" y="1884"/>
                    </a:lnTo>
                    <a:lnTo>
                      <a:pt x="1165" y="1883"/>
                    </a:lnTo>
                    <a:lnTo>
                      <a:pt x="1165" y="1882"/>
                    </a:lnTo>
                    <a:lnTo>
                      <a:pt x="1165" y="1881"/>
                    </a:lnTo>
                    <a:lnTo>
                      <a:pt x="1165" y="1881"/>
                    </a:lnTo>
                    <a:lnTo>
                      <a:pt x="1166" y="1880"/>
                    </a:lnTo>
                    <a:lnTo>
                      <a:pt x="1166" y="1878"/>
                    </a:lnTo>
                    <a:lnTo>
                      <a:pt x="1168" y="1877"/>
                    </a:lnTo>
                    <a:lnTo>
                      <a:pt x="1168" y="1876"/>
                    </a:lnTo>
                    <a:lnTo>
                      <a:pt x="1173" y="1874"/>
                    </a:lnTo>
                    <a:lnTo>
                      <a:pt x="1178" y="1872"/>
                    </a:lnTo>
                    <a:lnTo>
                      <a:pt x="1178" y="1871"/>
                    </a:lnTo>
                    <a:lnTo>
                      <a:pt x="1175" y="1870"/>
                    </a:lnTo>
                    <a:lnTo>
                      <a:pt x="1175" y="1869"/>
                    </a:lnTo>
                    <a:lnTo>
                      <a:pt x="1175" y="1868"/>
                    </a:lnTo>
                    <a:lnTo>
                      <a:pt x="1175" y="1867"/>
                    </a:lnTo>
                    <a:lnTo>
                      <a:pt x="1178" y="1864"/>
                    </a:lnTo>
                    <a:lnTo>
                      <a:pt x="1178" y="1861"/>
                    </a:lnTo>
                    <a:lnTo>
                      <a:pt x="1180" y="1861"/>
                    </a:lnTo>
                    <a:lnTo>
                      <a:pt x="1181" y="1860"/>
                    </a:lnTo>
                    <a:lnTo>
                      <a:pt x="1183" y="1859"/>
                    </a:lnTo>
                    <a:lnTo>
                      <a:pt x="1184" y="1857"/>
                    </a:lnTo>
                    <a:lnTo>
                      <a:pt x="1184" y="1856"/>
                    </a:lnTo>
                    <a:lnTo>
                      <a:pt x="1186" y="1855"/>
                    </a:lnTo>
                    <a:lnTo>
                      <a:pt x="1186" y="1851"/>
                    </a:lnTo>
                    <a:lnTo>
                      <a:pt x="1187" y="1850"/>
                    </a:lnTo>
                    <a:lnTo>
                      <a:pt x="1188" y="1849"/>
                    </a:lnTo>
                    <a:lnTo>
                      <a:pt x="1189" y="1848"/>
                    </a:lnTo>
                    <a:lnTo>
                      <a:pt x="1193" y="1843"/>
                    </a:lnTo>
                    <a:lnTo>
                      <a:pt x="1193" y="1840"/>
                    </a:lnTo>
                    <a:lnTo>
                      <a:pt x="1195" y="1839"/>
                    </a:lnTo>
                    <a:lnTo>
                      <a:pt x="1196" y="1837"/>
                    </a:lnTo>
                    <a:lnTo>
                      <a:pt x="1197" y="1828"/>
                    </a:lnTo>
                    <a:lnTo>
                      <a:pt x="1198" y="1827"/>
                    </a:lnTo>
                    <a:lnTo>
                      <a:pt x="1199" y="1826"/>
                    </a:lnTo>
                    <a:lnTo>
                      <a:pt x="1202" y="1824"/>
                    </a:lnTo>
                    <a:lnTo>
                      <a:pt x="1202" y="1823"/>
                    </a:lnTo>
                    <a:lnTo>
                      <a:pt x="1203" y="1822"/>
                    </a:lnTo>
                    <a:lnTo>
                      <a:pt x="1203" y="1817"/>
                    </a:lnTo>
                    <a:lnTo>
                      <a:pt x="1204" y="1815"/>
                    </a:lnTo>
                    <a:lnTo>
                      <a:pt x="1206" y="1814"/>
                    </a:lnTo>
                    <a:lnTo>
                      <a:pt x="1206" y="1811"/>
                    </a:lnTo>
                    <a:lnTo>
                      <a:pt x="1208" y="1808"/>
                    </a:lnTo>
                    <a:lnTo>
                      <a:pt x="1210" y="1807"/>
                    </a:lnTo>
                    <a:lnTo>
                      <a:pt x="1211" y="1806"/>
                    </a:lnTo>
                    <a:lnTo>
                      <a:pt x="1208" y="1805"/>
                    </a:lnTo>
                    <a:lnTo>
                      <a:pt x="1207" y="1804"/>
                    </a:lnTo>
                    <a:lnTo>
                      <a:pt x="1206" y="1804"/>
                    </a:lnTo>
                    <a:lnTo>
                      <a:pt x="1204" y="1807"/>
                    </a:lnTo>
                    <a:lnTo>
                      <a:pt x="1203" y="1811"/>
                    </a:lnTo>
                    <a:lnTo>
                      <a:pt x="1201" y="1817"/>
                    </a:lnTo>
                    <a:lnTo>
                      <a:pt x="1200" y="1819"/>
                    </a:lnTo>
                    <a:lnTo>
                      <a:pt x="1197" y="1822"/>
                    </a:lnTo>
                    <a:lnTo>
                      <a:pt x="1197" y="1824"/>
                    </a:lnTo>
                    <a:lnTo>
                      <a:pt x="1193" y="1829"/>
                    </a:lnTo>
                    <a:lnTo>
                      <a:pt x="1192" y="1835"/>
                    </a:lnTo>
                    <a:lnTo>
                      <a:pt x="1190" y="1838"/>
                    </a:lnTo>
                    <a:lnTo>
                      <a:pt x="1188" y="1840"/>
                    </a:lnTo>
                    <a:lnTo>
                      <a:pt x="1187" y="1843"/>
                    </a:lnTo>
                    <a:lnTo>
                      <a:pt x="1185" y="1843"/>
                    </a:lnTo>
                    <a:lnTo>
                      <a:pt x="1185" y="1845"/>
                    </a:lnTo>
                    <a:lnTo>
                      <a:pt x="1182" y="1845"/>
                    </a:lnTo>
                    <a:lnTo>
                      <a:pt x="1180" y="1850"/>
                    </a:lnTo>
                    <a:lnTo>
                      <a:pt x="1178" y="1850"/>
                    </a:lnTo>
                    <a:lnTo>
                      <a:pt x="1178" y="1849"/>
                    </a:lnTo>
                    <a:lnTo>
                      <a:pt x="1177" y="1849"/>
                    </a:lnTo>
                    <a:lnTo>
                      <a:pt x="1177" y="1850"/>
                    </a:lnTo>
                    <a:lnTo>
                      <a:pt x="1174" y="1850"/>
                    </a:lnTo>
                    <a:lnTo>
                      <a:pt x="1173" y="1850"/>
                    </a:lnTo>
                    <a:lnTo>
                      <a:pt x="1172" y="1850"/>
                    </a:lnTo>
                    <a:lnTo>
                      <a:pt x="1170" y="1852"/>
                    </a:lnTo>
                    <a:lnTo>
                      <a:pt x="1168" y="1859"/>
                    </a:lnTo>
                    <a:lnTo>
                      <a:pt x="1167" y="1860"/>
                    </a:lnTo>
                    <a:lnTo>
                      <a:pt x="1166" y="1866"/>
                    </a:lnTo>
                    <a:lnTo>
                      <a:pt x="1163" y="1865"/>
                    </a:lnTo>
                    <a:lnTo>
                      <a:pt x="1162" y="1867"/>
                    </a:lnTo>
                    <a:lnTo>
                      <a:pt x="1161" y="1867"/>
                    </a:lnTo>
                    <a:lnTo>
                      <a:pt x="1161" y="1869"/>
                    </a:lnTo>
                    <a:lnTo>
                      <a:pt x="1161" y="1871"/>
                    </a:lnTo>
                    <a:lnTo>
                      <a:pt x="1160" y="1876"/>
                    </a:lnTo>
                    <a:lnTo>
                      <a:pt x="1159" y="1877"/>
                    </a:lnTo>
                    <a:lnTo>
                      <a:pt x="1159" y="1878"/>
                    </a:lnTo>
                    <a:lnTo>
                      <a:pt x="1157" y="1878"/>
                    </a:lnTo>
                    <a:lnTo>
                      <a:pt x="1156" y="1882"/>
                    </a:lnTo>
                    <a:lnTo>
                      <a:pt x="1157" y="1884"/>
                    </a:lnTo>
                    <a:lnTo>
                      <a:pt x="1156" y="1885"/>
                    </a:lnTo>
                    <a:lnTo>
                      <a:pt x="1152" y="1887"/>
                    </a:lnTo>
                    <a:lnTo>
                      <a:pt x="1152" y="1887"/>
                    </a:lnTo>
                    <a:lnTo>
                      <a:pt x="1149" y="1888"/>
                    </a:lnTo>
                    <a:lnTo>
                      <a:pt x="1148" y="1890"/>
                    </a:lnTo>
                    <a:lnTo>
                      <a:pt x="1147" y="1889"/>
                    </a:lnTo>
                    <a:lnTo>
                      <a:pt x="1147" y="1890"/>
                    </a:lnTo>
                    <a:lnTo>
                      <a:pt x="1144" y="1891"/>
                    </a:lnTo>
                    <a:lnTo>
                      <a:pt x="1144" y="1892"/>
                    </a:lnTo>
                    <a:lnTo>
                      <a:pt x="1143" y="1892"/>
                    </a:lnTo>
                    <a:lnTo>
                      <a:pt x="1141" y="1892"/>
                    </a:lnTo>
                    <a:lnTo>
                      <a:pt x="1140" y="1892"/>
                    </a:lnTo>
                    <a:lnTo>
                      <a:pt x="1139" y="1894"/>
                    </a:lnTo>
                    <a:lnTo>
                      <a:pt x="1135" y="1896"/>
                    </a:lnTo>
                    <a:lnTo>
                      <a:pt x="1134" y="1896"/>
                    </a:lnTo>
                    <a:lnTo>
                      <a:pt x="1134" y="1895"/>
                    </a:lnTo>
                    <a:lnTo>
                      <a:pt x="1135" y="1893"/>
                    </a:lnTo>
                    <a:lnTo>
                      <a:pt x="1131" y="1892"/>
                    </a:lnTo>
                    <a:lnTo>
                      <a:pt x="1130" y="1890"/>
                    </a:lnTo>
                    <a:lnTo>
                      <a:pt x="1128" y="1890"/>
                    </a:lnTo>
                    <a:lnTo>
                      <a:pt x="1126" y="1886"/>
                    </a:lnTo>
                    <a:lnTo>
                      <a:pt x="1124" y="1885"/>
                    </a:lnTo>
                    <a:lnTo>
                      <a:pt x="1123" y="1883"/>
                    </a:lnTo>
                    <a:lnTo>
                      <a:pt x="1121" y="1882"/>
                    </a:lnTo>
                    <a:lnTo>
                      <a:pt x="1120" y="1883"/>
                    </a:lnTo>
                    <a:lnTo>
                      <a:pt x="1117" y="1883"/>
                    </a:lnTo>
                    <a:lnTo>
                      <a:pt x="1113" y="1882"/>
                    </a:lnTo>
                    <a:lnTo>
                      <a:pt x="1111" y="1883"/>
                    </a:lnTo>
                    <a:lnTo>
                      <a:pt x="1110" y="1885"/>
                    </a:lnTo>
                    <a:lnTo>
                      <a:pt x="1108" y="1885"/>
                    </a:lnTo>
                    <a:lnTo>
                      <a:pt x="1106" y="1883"/>
                    </a:lnTo>
                    <a:lnTo>
                      <a:pt x="1104" y="1883"/>
                    </a:lnTo>
                    <a:lnTo>
                      <a:pt x="1103" y="1883"/>
                    </a:lnTo>
                    <a:lnTo>
                      <a:pt x="1099" y="1883"/>
                    </a:lnTo>
                    <a:lnTo>
                      <a:pt x="1098" y="1882"/>
                    </a:lnTo>
                    <a:lnTo>
                      <a:pt x="1097" y="1883"/>
                    </a:lnTo>
                    <a:lnTo>
                      <a:pt x="1093" y="1882"/>
                    </a:lnTo>
                    <a:lnTo>
                      <a:pt x="1092" y="1881"/>
                    </a:lnTo>
                    <a:lnTo>
                      <a:pt x="1091" y="1881"/>
                    </a:lnTo>
                    <a:lnTo>
                      <a:pt x="1090" y="1880"/>
                    </a:lnTo>
                    <a:lnTo>
                      <a:pt x="1088" y="1881"/>
                    </a:lnTo>
                    <a:lnTo>
                      <a:pt x="1087" y="1880"/>
                    </a:lnTo>
                    <a:lnTo>
                      <a:pt x="1085" y="1878"/>
                    </a:lnTo>
                    <a:lnTo>
                      <a:pt x="1084" y="1876"/>
                    </a:lnTo>
                    <a:lnTo>
                      <a:pt x="1080" y="1876"/>
                    </a:lnTo>
                    <a:lnTo>
                      <a:pt x="1079" y="1876"/>
                    </a:lnTo>
                    <a:lnTo>
                      <a:pt x="1077" y="1877"/>
                    </a:lnTo>
                    <a:lnTo>
                      <a:pt x="1075" y="1876"/>
                    </a:lnTo>
                    <a:lnTo>
                      <a:pt x="1073" y="1877"/>
                    </a:lnTo>
                    <a:lnTo>
                      <a:pt x="1072" y="1880"/>
                    </a:lnTo>
                    <a:lnTo>
                      <a:pt x="1073" y="1883"/>
                    </a:lnTo>
                    <a:lnTo>
                      <a:pt x="1072" y="1884"/>
                    </a:lnTo>
                    <a:lnTo>
                      <a:pt x="1072" y="1886"/>
                    </a:lnTo>
                    <a:lnTo>
                      <a:pt x="1067" y="1887"/>
                    </a:lnTo>
                    <a:lnTo>
                      <a:pt x="1061" y="1886"/>
                    </a:lnTo>
                    <a:lnTo>
                      <a:pt x="1060" y="1887"/>
                    </a:lnTo>
                    <a:lnTo>
                      <a:pt x="1055" y="1887"/>
                    </a:lnTo>
                    <a:lnTo>
                      <a:pt x="1051" y="1886"/>
                    </a:lnTo>
                    <a:lnTo>
                      <a:pt x="1052" y="1886"/>
                    </a:lnTo>
                    <a:lnTo>
                      <a:pt x="1054" y="1882"/>
                    </a:lnTo>
                    <a:lnTo>
                      <a:pt x="1055" y="1877"/>
                    </a:lnTo>
                    <a:lnTo>
                      <a:pt x="1055" y="1874"/>
                    </a:lnTo>
                    <a:lnTo>
                      <a:pt x="1055" y="1873"/>
                    </a:lnTo>
                    <a:lnTo>
                      <a:pt x="1052" y="1865"/>
                    </a:lnTo>
                    <a:lnTo>
                      <a:pt x="1051" y="1862"/>
                    </a:lnTo>
                    <a:lnTo>
                      <a:pt x="1051" y="1861"/>
                    </a:lnTo>
                    <a:lnTo>
                      <a:pt x="1050" y="1859"/>
                    </a:lnTo>
                    <a:lnTo>
                      <a:pt x="1047" y="1857"/>
                    </a:lnTo>
                    <a:lnTo>
                      <a:pt x="1045" y="1856"/>
                    </a:lnTo>
                    <a:lnTo>
                      <a:pt x="1044" y="1857"/>
                    </a:lnTo>
                    <a:lnTo>
                      <a:pt x="1043" y="1856"/>
                    </a:lnTo>
                    <a:lnTo>
                      <a:pt x="1043" y="1856"/>
                    </a:lnTo>
                    <a:lnTo>
                      <a:pt x="1045" y="1853"/>
                    </a:lnTo>
                    <a:lnTo>
                      <a:pt x="1044" y="1851"/>
                    </a:lnTo>
                    <a:lnTo>
                      <a:pt x="1044" y="1852"/>
                    </a:lnTo>
                    <a:lnTo>
                      <a:pt x="1044" y="1853"/>
                    </a:lnTo>
                    <a:lnTo>
                      <a:pt x="1044" y="1854"/>
                    </a:lnTo>
                    <a:lnTo>
                      <a:pt x="1040" y="1857"/>
                    </a:lnTo>
                    <a:lnTo>
                      <a:pt x="1039" y="1859"/>
                    </a:lnTo>
                    <a:lnTo>
                      <a:pt x="1038" y="1861"/>
                    </a:lnTo>
                    <a:lnTo>
                      <a:pt x="1037" y="1864"/>
                    </a:lnTo>
                    <a:lnTo>
                      <a:pt x="1036" y="1865"/>
                    </a:lnTo>
                    <a:lnTo>
                      <a:pt x="1034" y="1869"/>
                    </a:lnTo>
                    <a:lnTo>
                      <a:pt x="1032" y="1870"/>
                    </a:lnTo>
                    <a:lnTo>
                      <a:pt x="1030" y="1873"/>
                    </a:lnTo>
                    <a:lnTo>
                      <a:pt x="1028" y="1873"/>
                    </a:lnTo>
                    <a:lnTo>
                      <a:pt x="1028" y="1872"/>
                    </a:lnTo>
                    <a:lnTo>
                      <a:pt x="1029" y="1870"/>
                    </a:lnTo>
                    <a:lnTo>
                      <a:pt x="1031" y="1867"/>
                    </a:lnTo>
                    <a:lnTo>
                      <a:pt x="1031" y="1864"/>
                    </a:lnTo>
                    <a:lnTo>
                      <a:pt x="1031" y="1863"/>
                    </a:lnTo>
                    <a:lnTo>
                      <a:pt x="1030" y="1862"/>
                    </a:lnTo>
                    <a:lnTo>
                      <a:pt x="1026" y="1865"/>
                    </a:lnTo>
                    <a:lnTo>
                      <a:pt x="1024" y="1868"/>
                    </a:lnTo>
                    <a:lnTo>
                      <a:pt x="1022" y="1869"/>
                    </a:lnTo>
                    <a:lnTo>
                      <a:pt x="1021" y="1869"/>
                    </a:lnTo>
                    <a:lnTo>
                      <a:pt x="1021" y="1867"/>
                    </a:lnTo>
                    <a:lnTo>
                      <a:pt x="1024" y="1862"/>
                    </a:lnTo>
                    <a:lnTo>
                      <a:pt x="1025" y="1860"/>
                    </a:lnTo>
                    <a:lnTo>
                      <a:pt x="1026" y="1858"/>
                    </a:lnTo>
                    <a:lnTo>
                      <a:pt x="1029" y="1858"/>
                    </a:lnTo>
                    <a:lnTo>
                      <a:pt x="1029" y="1856"/>
                    </a:lnTo>
                    <a:lnTo>
                      <a:pt x="1031" y="1856"/>
                    </a:lnTo>
                    <a:lnTo>
                      <a:pt x="1030" y="1855"/>
                    </a:lnTo>
                    <a:lnTo>
                      <a:pt x="1029" y="1855"/>
                    </a:lnTo>
                    <a:lnTo>
                      <a:pt x="1029" y="1854"/>
                    </a:lnTo>
                    <a:lnTo>
                      <a:pt x="1033" y="1852"/>
                    </a:lnTo>
                    <a:lnTo>
                      <a:pt x="1033" y="1851"/>
                    </a:lnTo>
                    <a:lnTo>
                      <a:pt x="1032" y="1850"/>
                    </a:lnTo>
                    <a:lnTo>
                      <a:pt x="1031" y="1851"/>
                    </a:lnTo>
                    <a:lnTo>
                      <a:pt x="1031" y="1848"/>
                    </a:lnTo>
                    <a:lnTo>
                      <a:pt x="1035" y="1843"/>
                    </a:lnTo>
                    <a:lnTo>
                      <a:pt x="1035" y="1841"/>
                    </a:lnTo>
                    <a:lnTo>
                      <a:pt x="1037" y="1839"/>
                    </a:lnTo>
                    <a:lnTo>
                      <a:pt x="1037" y="1838"/>
                    </a:lnTo>
                    <a:lnTo>
                      <a:pt x="1038" y="1836"/>
                    </a:lnTo>
                    <a:lnTo>
                      <a:pt x="1040" y="1836"/>
                    </a:lnTo>
                    <a:lnTo>
                      <a:pt x="1040" y="1838"/>
                    </a:lnTo>
                    <a:lnTo>
                      <a:pt x="1042" y="1838"/>
                    </a:lnTo>
                    <a:lnTo>
                      <a:pt x="1043" y="1838"/>
                    </a:lnTo>
                    <a:lnTo>
                      <a:pt x="1045" y="1836"/>
                    </a:lnTo>
                    <a:lnTo>
                      <a:pt x="1045" y="1832"/>
                    </a:lnTo>
                    <a:lnTo>
                      <a:pt x="1046" y="1832"/>
                    </a:lnTo>
                    <a:lnTo>
                      <a:pt x="1050" y="1832"/>
                    </a:lnTo>
                    <a:lnTo>
                      <a:pt x="1050" y="1834"/>
                    </a:lnTo>
                    <a:lnTo>
                      <a:pt x="1051" y="1835"/>
                    </a:lnTo>
                    <a:lnTo>
                      <a:pt x="1054" y="1832"/>
                    </a:lnTo>
                    <a:lnTo>
                      <a:pt x="1055" y="1832"/>
                    </a:lnTo>
                    <a:lnTo>
                      <a:pt x="1056" y="1834"/>
                    </a:lnTo>
                    <a:lnTo>
                      <a:pt x="1055" y="1837"/>
                    </a:lnTo>
                    <a:lnTo>
                      <a:pt x="1055" y="1840"/>
                    </a:lnTo>
                    <a:lnTo>
                      <a:pt x="1060" y="1841"/>
                    </a:lnTo>
                    <a:lnTo>
                      <a:pt x="1060" y="1844"/>
                    </a:lnTo>
                    <a:lnTo>
                      <a:pt x="1064" y="1845"/>
                    </a:lnTo>
                    <a:lnTo>
                      <a:pt x="1068" y="1843"/>
                    </a:lnTo>
                    <a:lnTo>
                      <a:pt x="1070" y="1841"/>
                    </a:lnTo>
                    <a:lnTo>
                      <a:pt x="1070" y="1840"/>
                    </a:lnTo>
                    <a:lnTo>
                      <a:pt x="1072" y="1839"/>
                    </a:lnTo>
                    <a:lnTo>
                      <a:pt x="1073" y="1841"/>
                    </a:lnTo>
                    <a:lnTo>
                      <a:pt x="1075" y="1841"/>
                    </a:lnTo>
                    <a:lnTo>
                      <a:pt x="1075" y="1841"/>
                    </a:lnTo>
                    <a:lnTo>
                      <a:pt x="1076" y="1840"/>
                    </a:lnTo>
                    <a:lnTo>
                      <a:pt x="1075" y="1839"/>
                    </a:lnTo>
                    <a:lnTo>
                      <a:pt x="1075" y="1839"/>
                    </a:lnTo>
                    <a:lnTo>
                      <a:pt x="1076" y="1839"/>
                    </a:lnTo>
                    <a:lnTo>
                      <a:pt x="1076" y="1838"/>
                    </a:lnTo>
                    <a:lnTo>
                      <a:pt x="1077" y="1837"/>
                    </a:lnTo>
                    <a:lnTo>
                      <a:pt x="1079" y="1836"/>
                    </a:lnTo>
                    <a:lnTo>
                      <a:pt x="1083" y="1838"/>
                    </a:lnTo>
                    <a:lnTo>
                      <a:pt x="1086" y="1836"/>
                    </a:lnTo>
                    <a:lnTo>
                      <a:pt x="1088" y="1833"/>
                    </a:lnTo>
                    <a:lnTo>
                      <a:pt x="1090" y="1832"/>
                    </a:lnTo>
                    <a:lnTo>
                      <a:pt x="1089" y="1832"/>
                    </a:lnTo>
                    <a:lnTo>
                      <a:pt x="1096" y="1829"/>
                    </a:lnTo>
                    <a:lnTo>
                      <a:pt x="1096" y="1828"/>
                    </a:lnTo>
                    <a:lnTo>
                      <a:pt x="1098" y="1826"/>
                    </a:lnTo>
                    <a:lnTo>
                      <a:pt x="1099" y="1823"/>
                    </a:lnTo>
                    <a:lnTo>
                      <a:pt x="1100" y="1822"/>
                    </a:lnTo>
                    <a:lnTo>
                      <a:pt x="1099" y="1820"/>
                    </a:lnTo>
                    <a:lnTo>
                      <a:pt x="1101" y="1819"/>
                    </a:lnTo>
                    <a:lnTo>
                      <a:pt x="1101" y="1818"/>
                    </a:lnTo>
                    <a:lnTo>
                      <a:pt x="1103" y="1818"/>
                    </a:lnTo>
                    <a:lnTo>
                      <a:pt x="1104" y="1817"/>
                    </a:lnTo>
                    <a:lnTo>
                      <a:pt x="1105" y="1815"/>
                    </a:lnTo>
                    <a:lnTo>
                      <a:pt x="1107" y="1815"/>
                    </a:lnTo>
                    <a:lnTo>
                      <a:pt x="1109" y="1815"/>
                    </a:lnTo>
                    <a:lnTo>
                      <a:pt x="1114" y="1818"/>
                    </a:lnTo>
                    <a:lnTo>
                      <a:pt x="1119" y="1815"/>
                    </a:lnTo>
                    <a:lnTo>
                      <a:pt x="1124" y="1814"/>
                    </a:lnTo>
                    <a:lnTo>
                      <a:pt x="1125" y="1813"/>
                    </a:lnTo>
                    <a:lnTo>
                      <a:pt x="1126" y="1811"/>
                    </a:lnTo>
                    <a:lnTo>
                      <a:pt x="1126" y="1807"/>
                    </a:lnTo>
                    <a:lnTo>
                      <a:pt x="1125" y="1806"/>
                    </a:lnTo>
                    <a:lnTo>
                      <a:pt x="1121" y="1808"/>
                    </a:lnTo>
                    <a:lnTo>
                      <a:pt x="1120" y="1809"/>
                    </a:lnTo>
                    <a:lnTo>
                      <a:pt x="1107" y="1815"/>
                    </a:lnTo>
                    <a:lnTo>
                      <a:pt x="1102" y="1814"/>
                    </a:lnTo>
                    <a:lnTo>
                      <a:pt x="1102" y="1813"/>
                    </a:lnTo>
                    <a:lnTo>
                      <a:pt x="1100" y="1812"/>
                    </a:lnTo>
                    <a:lnTo>
                      <a:pt x="1097" y="1813"/>
                    </a:lnTo>
                    <a:lnTo>
                      <a:pt x="1091" y="1815"/>
                    </a:lnTo>
                    <a:lnTo>
                      <a:pt x="1089" y="1816"/>
                    </a:lnTo>
                    <a:lnTo>
                      <a:pt x="1089" y="1819"/>
                    </a:lnTo>
                    <a:lnTo>
                      <a:pt x="1087" y="1820"/>
                    </a:lnTo>
                    <a:lnTo>
                      <a:pt x="1086" y="1821"/>
                    </a:lnTo>
                    <a:lnTo>
                      <a:pt x="1086" y="1823"/>
                    </a:lnTo>
                    <a:lnTo>
                      <a:pt x="1083" y="1824"/>
                    </a:lnTo>
                    <a:lnTo>
                      <a:pt x="1081" y="1826"/>
                    </a:lnTo>
                    <a:lnTo>
                      <a:pt x="1081" y="1827"/>
                    </a:lnTo>
                    <a:lnTo>
                      <a:pt x="1074" y="1832"/>
                    </a:lnTo>
                    <a:lnTo>
                      <a:pt x="1073" y="1833"/>
                    </a:lnTo>
                    <a:lnTo>
                      <a:pt x="1072" y="1834"/>
                    </a:lnTo>
                    <a:lnTo>
                      <a:pt x="1070" y="1834"/>
                    </a:lnTo>
                    <a:lnTo>
                      <a:pt x="1070" y="1833"/>
                    </a:lnTo>
                    <a:lnTo>
                      <a:pt x="1069" y="1832"/>
                    </a:lnTo>
                    <a:lnTo>
                      <a:pt x="1068" y="1830"/>
                    </a:lnTo>
                    <a:lnTo>
                      <a:pt x="1067" y="1830"/>
                    </a:lnTo>
                    <a:lnTo>
                      <a:pt x="1066" y="1833"/>
                    </a:lnTo>
                    <a:lnTo>
                      <a:pt x="1063" y="1834"/>
                    </a:lnTo>
                    <a:lnTo>
                      <a:pt x="1064" y="1832"/>
                    </a:lnTo>
                    <a:lnTo>
                      <a:pt x="1061" y="1831"/>
                    </a:lnTo>
                    <a:lnTo>
                      <a:pt x="1061" y="1827"/>
                    </a:lnTo>
                    <a:lnTo>
                      <a:pt x="1061" y="1826"/>
                    </a:lnTo>
                    <a:lnTo>
                      <a:pt x="1058" y="1826"/>
                    </a:lnTo>
                    <a:lnTo>
                      <a:pt x="1058" y="1825"/>
                    </a:lnTo>
                    <a:lnTo>
                      <a:pt x="1057" y="1821"/>
                    </a:lnTo>
                    <a:lnTo>
                      <a:pt x="1058" y="1819"/>
                    </a:lnTo>
                    <a:lnTo>
                      <a:pt x="1056" y="1818"/>
                    </a:lnTo>
                    <a:lnTo>
                      <a:pt x="1052" y="1820"/>
                    </a:lnTo>
                    <a:lnTo>
                      <a:pt x="1048" y="1822"/>
                    </a:lnTo>
                    <a:lnTo>
                      <a:pt x="1048" y="1819"/>
                    </a:lnTo>
                    <a:lnTo>
                      <a:pt x="1049" y="1818"/>
                    </a:lnTo>
                    <a:lnTo>
                      <a:pt x="1049" y="1818"/>
                    </a:lnTo>
                    <a:lnTo>
                      <a:pt x="1052" y="1814"/>
                    </a:lnTo>
                    <a:lnTo>
                      <a:pt x="1052" y="1813"/>
                    </a:lnTo>
                    <a:lnTo>
                      <a:pt x="1050" y="1812"/>
                    </a:lnTo>
                    <a:lnTo>
                      <a:pt x="1047" y="1814"/>
                    </a:lnTo>
                    <a:lnTo>
                      <a:pt x="1046" y="1815"/>
                    </a:lnTo>
                    <a:lnTo>
                      <a:pt x="1045" y="1815"/>
                    </a:lnTo>
                    <a:lnTo>
                      <a:pt x="1047" y="1810"/>
                    </a:lnTo>
                    <a:lnTo>
                      <a:pt x="1049" y="1809"/>
                    </a:lnTo>
                    <a:lnTo>
                      <a:pt x="1050" y="1808"/>
                    </a:lnTo>
                    <a:lnTo>
                      <a:pt x="1052" y="1808"/>
                    </a:lnTo>
                    <a:lnTo>
                      <a:pt x="1052" y="1806"/>
                    </a:lnTo>
                    <a:lnTo>
                      <a:pt x="1052" y="1804"/>
                    </a:lnTo>
                    <a:lnTo>
                      <a:pt x="1053" y="1804"/>
                    </a:lnTo>
                    <a:lnTo>
                      <a:pt x="1054" y="1801"/>
                    </a:lnTo>
                    <a:lnTo>
                      <a:pt x="1057" y="1800"/>
                    </a:lnTo>
                    <a:lnTo>
                      <a:pt x="1060" y="1797"/>
                    </a:lnTo>
                    <a:lnTo>
                      <a:pt x="1062" y="1798"/>
                    </a:lnTo>
                    <a:lnTo>
                      <a:pt x="1062" y="1799"/>
                    </a:lnTo>
                    <a:lnTo>
                      <a:pt x="1061" y="1799"/>
                    </a:lnTo>
                    <a:lnTo>
                      <a:pt x="1062" y="1802"/>
                    </a:lnTo>
                    <a:lnTo>
                      <a:pt x="1061" y="1802"/>
                    </a:lnTo>
                    <a:lnTo>
                      <a:pt x="1060" y="1803"/>
                    </a:lnTo>
                    <a:lnTo>
                      <a:pt x="1060" y="1803"/>
                    </a:lnTo>
                    <a:lnTo>
                      <a:pt x="1060" y="1805"/>
                    </a:lnTo>
                    <a:lnTo>
                      <a:pt x="1060" y="1804"/>
                    </a:lnTo>
                    <a:lnTo>
                      <a:pt x="1061" y="1804"/>
                    </a:lnTo>
                    <a:lnTo>
                      <a:pt x="1061" y="1802"/>
                    </a:lnTo>
                    <a:lnTo>
                      <a:pt x="1062" y="1801"/>
                    </a:lnTo>
                    <a:lnTo>
                      <a:pt x="1066" y="1801"/>
                    </a:lnTo>
                    <a:lnTo>
                      <a:pt x="1066" y="1798"/>
                    </a:lnTo>
                    <a:lnTo>
                      <a:pt x="1066" y="1797"/>
                    </a:lnTo>
                    <a:lnTo>
                      <a:pt x="1065" y="1797"/>
                    </a:lnTo>
                    <a:lnTo>
                      <a:pt x="1063" y="1796"/>
                    </a:lnTo>
                    <a:lnTo>
                      <a:pt x="1063" y="1792"/>
                    </a:lnTo>
                    <a:lnTo>
                      <a:pt x="1061" y="1793"/>
                    </a:lnTo>
                    <a:lnTo>
                      <a:pt x="1061" y="1791"/>
                    </a:lnTo>
                    <a:lnTo>
                      <a:pt x="1062" y="1788"/>
                    </a:lnTo>
                    <a:lnTo>
                      <a:pt x="1063" y="1788"/>
                    </a:lnTo>
                    <a:lnTo>
                      <a:pt x="1063" y="1789"/>
                    </a:lnTo>
                    <a:lnTo>
                      <a:pt x="1064" y="1789"/>
                    </a:lnTo>
                    <a:lnTo>
                      <a:pt x="1065" y="1786"/>
                    </a:lnTo>
                    <a:lnTo>
                      <a:pt x="1066" y="1785"/>
                    </a:lnTo>
                    <a:lnTo>
                      <a:pt x="1067" y="1780"/>
                    </a:lnTo>
                    <a:lnTo>
                      <a:pt x="1069" y="1778"/>
                    </a:lnTo>
                    <a:lnTo>
                      <a:pt x="1071" y="1776"/>
                    </a:lnTo>
                    <a:lnTo>
                      <a:pt x="1072" y="1773"/>
                    </a:lnTo>
                    <a:lnTo>
                      <a:pt x="1072" y="1773"/>
                    </a:lnTo>
                    <a:lnTo>
                      <a:pt x="1072" y="1771"/>
                    </a:lnTo>
                    <a:lnTo>
                      <a:pt x="1072" y="1770"/>
                    </a:lnTo>
                    <a:lnTo>
                      <a:pt x="1075" y="1767"/>
                    </a:lnTo>
                    <a:lnTo>
                      <a:pt x="1077" y="1766"/>
                    </a:lnTo>
                    <a:lnTo>
                      <a:pt x="1077" y="1765"/>
                    </a:lnTo>
                    <a:lnTo>
                      <a:pt x="1080" y="1764"/>
                    </a:lnTo>
                    <a:lnTo>
                      <a:pt x="1084" y="1759"/>
                    </a:lnTo>
                    <a:lnTo>
                      <a:pt x="1088" y="1757"/>
                    </a:lnTo>
                    <a:lnTo>
                      <a:pt x="1088" y="1757"/>
                    </a:lnTo>
                    <a:lnTo>
                      <a:pt x="1092" y="1754"/>
                    </a:lnTo>
                    <a:lnTo>
                      <a:pt x="1093" y="1753"/>
                    </a:lnTo>
                    <a:lnTo>
                      <a:pt x="1094" y="1750"/>
                    </a:lnTo>
                    <a:lnTo>
                      <a:pt x="1096" y="1749"/>
                    </a:lnTo>
                    <a:lnTo>
                      <a:pt x="1097" y="1746"/>
                    </a:lnTo>
                    <a:lnTo>
                      <a:pt x="1102" y="1743"/>
                    </a:lnTo>
                    <a:lnTo>
                      <a:pt x="1102" y="1740"/>
                    </a:lnTo>
                    <a:lnTo>
                      <a:pt x="1103" y="1738"/>
                    </a:lnTo>
                    <a:lnTo>
                      <a:pt x="1102" y="1735"/>
                    </a:lnTo>
                    <a:lnTo>
                      <a:pt x="1099" y="1735"/>
                    </a:lnTo>
                    <a:lnTo>
                      <a:pt x="1098" y="1735"/>
                    </a:lnTo>
                    <a:lnTo>
                      <a:pt x="1096" y="1734"/>
                    </a:lnTo>
                    <a:lnTo>
                      <a:pt x="1094" y="1735"/>
                    </a:lnTo>
                    <a:lnTo>
                      <a:pt x="1095" y="1733"/>
                    </a:lnTo>
                    <a:lnTo>
                      <a:pt x="1093" y="1732"/>
                    </a:lnTo>
                    <a:lnTo>
                      <a:pt x="1089" y="1734"/>
                    </a:lnTo>
                    <a:lnTo>
                      <a:pt x="1092" y="1730"/>
                    </a:lnTo>
                    <a:lnTo>
                      <a:pt x="1096" y="1726"/>
                    </a:lnTo>
                    <a:lnTo>
                      <a:pt x="1098" y="1725"/>
                    </a:lnTo>
                    <a:lnTo>
                      <a:pt x="1101" y="1722"/>
                    </a:lnTo>
                    <a:lnTo>
                      <a:pt x="1104" y="1722"/>
                    </a:lnTo>
                    <a:lnTo>
                      <a:pt x="1106" y="1721"/>
                    </a:lnTo>
                    <a:lnTo>
                      <a:pt x="1106" y="1720"/>
                    </a:lnTo>
                    <a:lnTo>
                      <a:pt x="1107" y="1719"/>
                    </a:lnTo>
                    <a:lnTo>
                      <a:pt x="1108" y="1720"/>
                    </a:lnTo>
                    <a:lnTo>
                      <a:pt x="1109" y="1718"/>
                    </a:lnTo>
                    <a:lnTo>
                      <a:pt x="1109" y="1718"/>
                    </a:lnTo>
                    <a:lnTo>
                      <a:pt x="1113" y="1715"/>
                    </a:lnTo>
                    <a:lnTo>
                      <a:pt x="1115" y="1717"/>
                    </a:lnTo>
                    <a:lnTo>
                      <a:pt x="1117" y="1715"/>
                    </a:lnTo>
                    <a:lnTo>
                      <a:pt x="1117" y="1714"/>
                    </a:lnTo>
                    <a:lnTo>
                      <a:pt x="1119" y="1714"/>
                    </a:lnTo>
                    <a:lnTo>
                      <a:pt x="1119" y="1715"/>
                    </a:lnTo>
                    <a:lnTo>
                      <a:pt x="1121" y="1715"/>
                    </a:lnTo>
                    <a:lnTo>
                      <a:pt x="1123" y="1715"/>
                    </a:lnTo>
                    <a:lnTo>
                      <a:pt x="1123" y="1718"/>
                    </a:lnTo>
                    <a:lnTo>
                      <a:pt x="1124" y="1718"/>
                    </a:lnTo>
                    <a:lnTo>
                      <a:pt x="1125" y="1714"/>
                    </a:lnTo>
                    <a:lnTo>
                      <a:pt x="1128" y="1712"/>
                    </a:lnTo>
                    <a:lnTo>
                      <a:pt x="1129" y="1709"/>
                    </a:lnTo>
                    <a:lnTo>
                      <a:pt x="1133" y="1707"/>
                    </a:lnTo>
                    <a:lnTo>
                      <a:pt x="1136" y="1703"/>
                    </a:lnTo>
                    <a:lnTo>
                      <a:pt x="1139" y="1702"/>
                    </a:lnTo>
                    <a:lnTo>
                      <a:pt x="1143" y="1702"/>
                    </a:lnTo>
                    <a:lnTo>
                      <a:pt x="1150" y="1703"/>
                    </a:lnTo>
                    <a:lnTo>
                      <a:pt x="1151" y="1702"/>
                    </a:lnTo>
                    <a:lnTo>
                      <a:pt x="1151" y="1702"/>
                    </a:lnTo>
                    <a:lnTo>
                      <a:pt x="1155" y="1700"/>
                    </a:lnTo>
                    <a:lnTo>
                      <a:pt x="1163" y="1703"/>
                    </a:lnTo>
                    <a:lnTo>
                      <a:pt x="1163" y="1705"/>
                    </a:lnTo>
                    <a:lnTo>
                      <a:pt x="1167" y="1707"/>
                    </a:lnTo>
                    <a:lnTo>
                      <a:pt x="1168" y="1708"/>
                    </a:lnTo>
                    <a:lnTo>
                      <a:pt x="1171" y="1710"/>
                    </a:lnTo>
                    <a:lnTo>
                      <a:pt x="1173" y="1710"/>
                    </a:lnTo>
                    <a:lnTo>
                      <a:pt x="1177" y="1709"/>
                    </a:lnTo>
                    <a:lnTo>
                      <a:pt x="1177" y="1708"/>
                    </a:lnTo>
                    <a:lnTo>
                      <a:pt x="1178" y="1708"/>
                    </a:lnTo>
                    <a:lnTo>
                      <a:pt x="1179" y="1707"/>
                    </a:lnTo>
                    <a:lnTo>
                      <a:pt x="1178" y="1706"/>
                    </a:lnTo>
                    <a:lnTo>
                      <a:pt x="1180" y="1706"/>
                    </a:lnTo>
                    <a:lnTo>
                      <a:pt x="1181" y="1707"/>
                    </a:lnTo>
                    <a:lnTo>
                      <a:pt x="1187" y="1708"/>
                    </a:lnTo>
                    <a:lnTo>
                      <a:pt x="1189" y="1707"/>
                    </a:lnTo>
                    <a:lnTo>
                      <a:pt x="1189" y="1704"/>
                    </a:lnTo>
                    <a:lnTo>
                      <a:pt x="1190" y="1704"/>
                    </a:lnTo>
                    <a:lnTo>
                      <a:pt x="1191" y="1702"/>
                    </a:lnTo>
                    <a:lnTo>
                      <a:pt x="1192" y="1702"/>
                    </a:lnTo>
                    <a:lnTo>
                      <a:pt x="1192" y="1698"/>
                    </a:lnTo>
                    <a:lnTo>
                      <a:pt x="1196" y="1697"/>
                    </a:lnTo>
                    <a:lnTo>
                      <a:pt x="1200" y="1696"/>
                    </a:lnTo>
                    <a:lnTo>
                      <a:pt x="1201" y="1695"/>
                    </a:lnTo>
                    <a:lnTo>
                      <a:pt x="1206" y="1693"/>
                    </a:lnTo>
                    <a:lnTo>
                      <a:pt x="1206" y="1693"/>
                    </a:lnTo>
                    <a:lnTo>
                      <a:pt x="1213" y="1692"/>
                    </a:lnTo>
                    <a:lnTo>
                      <a:pt x="1215" y="1691"/>
                    </a:lnTo>
                    <a:lnTo>
                      <a:pt x="1218" y="1689"/>
                    </a:lnTo>
                    <a:lnTo>
                      <a:pt x="1218" y="1687"/>
                    </a:lnTo>
                    <a:lnTo>
                      <a:pt x="1217" y="1687"/>
                    </a:lnTo>
                    <a:lnTo>
                      <a:pt x="1214" y="1687"/>
                    </a:lnTo>
                    <a:lnTo>
                      <a:pt x="1212" y="1689"/>
                    </a:lnTo>
                    <a:lnTo>
                      <a:pt x="1210" y="1689"/>
                    </a:lnTo>
                    <a:lnTo>
                      <a:pt x="1209" y="1689"/>
                    </a:lnTo>
                    <a:lnTo>
                      <a:pt x="1208" y="1689"/>
                    </a:lnTo>
                    <a:lnTo>
                      <a:pt x="1205" y="1689"/>
                    </a:lnTo>
                    <a:lnTo>
                      <a:pt x="1203" y="1691"/>
                    </a:lnTo>
                    <a:lnTo>
                      <a:pt x="1198" y="1692"/>
                    </a:lnTo>
                    <a:lnTo>
                      <a:pt x="1196" y="1691"/>
                    </a:lnTo>
                    <a:lnTo>
                      <a:pt x="1192" y="1693"/>
                    </a:lnTo>
                    <a:lnTo>
                      <a:pt x="1191" y="1695"/>
                    </a:lnTo>
                    <a:lnTo>
                      <a:pt x="1187" y="1696"/>
                    </a:lnTo>
                    <a:lnTo>
                      <a:pt x="1184" y="1696"/>
                    </a:lnTo>
                    <a:lnTo>
                      <a:pt x="1182" y="1696"/>
                    </a:lnTo>
                    <a:lnTo>
                      <a:pt x="1182" y="1697"/>
                    </a:lnTo>
                    <a:lnTo>
                      <a:pt x="1180" y="1698"/>
                    </a:lnTo>
                    <a:lnTo>
                      <a:pt x="1178" y="1700"/>
                    </a:lnTo>
                    <a:lnTo>
                      <a:pt x="1176" y="1700"/>
                    </a:lnTo>
                    <a:lnTo>
                      <a:pt x="1173" y="1702"/>
                    </a:lnTo>
                    <a:lnTo>
                      <a:pt x="1173" y="1702"/>
                    </a:lnTo>
                    <a:lnTo>
                      <a:pt x="1171" y="1701"/>
                    </a:lnTo>
                    <a:lnTo>
                      <a:pt x="1168" y="1701"/>
                    </a:lnTo>
                    <a:lnTo>
                      <a:pt x="1167" y="1702"/>
                    </a:lnTo>
                    <a:lnTo>
                      <a:pt x="1167" y="1703"/>
                    </a:lnTo>
                    <a:lnTo>
                      <a:pt x="1166" y="1703"/>
                    </a:lnTo>
                    <a:lnTo>
                      <a:pt x="1165" y="1700"/>
                    </a:lnTo>
                    <a:lnTo>
                      <a:pt x="1164" y="1700"/>
                    </a:lnTo>
                    <a:lnTo>
                      <a:pt x="1164" y="1699"/>
                    </a:lnTo>
                    <a:lnTo>
                      <a:pt x="1163" y="1698"/>
                    </a:lnTo>
                    <a:lnTo>
                      <a:pt x="1163" y="1699"/>
                    </a:lnTo>
                    <a:lnTo>
                      <a:pt x="1162" y="1698"/>
                    </a:lnTo>
                    <a:lnTo>
                      <a:pt x="1161" y="1698"/>
                    </a:lnTo>
                    <a:lnTo>
                      <a:pt x="1161" y="1698"/>
                    </a:lnTo>
                    <a:lnTo>
                      <a:pt x="1159" y="1699"/>
                    </a:lnTo>
                    <a:lnTo>
                      <a:pt x="1159" y="1700"/>
                    </a:lnTo>
                    <a:lnTo>
                      <a:pt x="1157" y="1700"/>
                    </a:lnTo>
                    <a:lnTo>
                      <a:pt x="1155" y="1699"/>
                    </a:lnTo>
                    <a:lnTo>
                      <a:pt x="1155" y="1697"/>
                    </a:lnTo>
                    <a:lnTo>
                      <a:pt x="1156" y="1695"/>
                    </a:lnTo>
                    <a:lnTo>
                      <a:pt x="1156" y="1693"/>
                    </a:lnTo>
                    <a:lnTo>
                      <a:pt x="1155" y="1692"/>
                    </a:lnTo>
                    <a:lnTo>
                      <a:pt x="1154" y="1692"/>
                    </a:lnTo>
                    <a:lnTo>
                      <a:pt x="1149" y="1692"/>
                    </a:lnTo>
                    <a:lnTo>
                      <a:pt x="1145" y="1690"/>
                    </a:lnTo>
                    <a:lnTo>
                      <a:pt x="1140" y="1690"/>
                    </a:lnTo>
                    <a:lnTo>
                      <a:pt x="1139" y="1689"/>
                    </a:lnTo>
                    <a:lnTo>
                      <a:pt x="1138" y="1691"/>
                    </a:lnTo>
                    <a:lnTo>
                      <a:pt x="1135" y="1691"/>
                    </a:lnTo>
                    <a:lnTo>
                      <a:pt x="1133" y="1690"/>
                    </a:lnTo>
                    <a:lnTo>
                      <a:pt x="1131" y="1689"/>
                    </a:lnTo>
                    <a:lnTo>
                      <a:pt x="1128" y="1689"/>
                    </a:lnTo>
                    <a:lnTo>
                      <a:pt x="1126" y="1689"/>
                    </a:lnTo>
                    <a:lnTo>
                      <a:pt x="1126" y="1689"/>
                    </a:lnTo>
                    <a:lnTo>
                      <a:pt x="1126" y="1687"/>
                    </a:lnTo>
                    <a:lnTo>
                      <a:pt x="1130" y="1683"/>
                    </a:lnTo>
                    <a:lnTo>
                      <a:pt x="1130" y="1680"/>
                    </a:lnTo>
                    <a:lnTo>
                      <a:pt x="1129" y="1678"/>
                    </a:lnTo>
                    <a:lnTo>
                      <a:pt x="1131" y="1675"/>
                    </a:lnTo>
                    <a:lnTo>
                      <a:pt x="1131" y="1674"/>
                    </a:lnTo>
                    <a:lnTo>
                      <a:pt x="1132" y="1673"/>
                    </a:lnTo>
                    <a:lnTo>
                      <a:pt x="1134" y="1668"/>
                    </a:lnTo>
                    <a:lnTo>
                      <a:pt x="1137" y="1666"/>
                    </a:lnTo>
                    <a:lnTo>
                      <a:pt x="1140" y="1662"/>
                    </a:lnTo>
                    <a:lnTo>
                      <a:pt x="1144" y="1659"/>
                    </a:lnTo>
                    <a:lnTo>
                      <a:pt x="1145" y="1657"/>
                    </a:lnTo>
                    <a:lnTo>
                      <a:pt x="1146" y="1656"/>
                    </a:lnTo>
                    <a:lnTo>
                      <a:pt x="1147" y="1654"/>
                    </a:lnTo>
                    <a:lnTo>
                      <a:pt x="1148" y="1653"/>
                    </a:lnTo>
                    <a:lnTo>
                      <a:pt x="1149" y="1652"/>
                    </a:lnTo>
                    <a:lnTo>
                      <a:pt x="1151" y="1649"/>
                    </a:lnTo>
                    <a:lnTo>
                      <a:pt x="1152" y="1646"/>
                    </a:lnTo>
                    <a:lnTo>
                      <a:pt x="1157" y="1641"/>
                    </a:lnTo>
                    <a:lnTo>
                      <a:pt x="1157" y="1641"/>
                    </a:lnTo>
                    <a:lnTo>
                      <a:pt x="1158" y="1639"/>
                    </a:lnTo>
                    <a:lnTo>
                      <a:pt x="1159" y="1637"/>
                    </a:lnTo>
                    <a:lnTo>
                      <a:pt x="1161" y="1635"/>
                    </a:lnTo>
                    <a:lnTo>
                      <a:pt x="1165" y="1625"/>
                    </a:lnTo>
                    <a:lnTo>
                      <a:pt x="1168" y="1623"/>
                    </a:lnTo>
                    <a:lnTo>
                      <a:pt x="1171" y="1618"/>
                    </a:lnTo>
                    <a:lnTo>
                      <a:pt x="1175" y="1614"/>
                    </a:lnTo>
                    <a:lnTo>
                      <a:pt x="1177" y="1610"/>
                    </a:lnTo>
                    <a:lnTo>
                      <a:pt x="1183" y="1601"/>
                    </a:lnTo>
                    <a:lnTo>
                      <a:pt x="1186" y="1599"/>
                    </a:lnTo>
                    <a:lnTo>
                      <a:pt x="1186" y="1599"/>
                    </a:lnTo>
                    <a:lnTo>
                      <a:pt x="1187" y="1597"/>
                    </a:lnTo>
                    <a:lnTo>
                      <a:pt x="1189" y="1595"/>
                    </a:lnTo>
                    <a:lnTo>
                      <a:pt x="1191" y="1593"/>
                    </a:lnTo>
                    <a:lnTo>
                      <a:pt x="1189" y="1593"/>
                    </a:lnTo>
                    <a:lnTo>
                      <a:pt x="1188" y="1593"/>
                    </a:lnTo>
                    <a:lnTo>
                      <a:pt x="1188" y="1594"/>
                    </a:lnTo>
                    <a:lnTo>
                      <a:pt x="1188" y="1595"/>
                    </a:lnTo>
                    <a:lnTo>
                      <a:pt x="1187" y="1593"/>
                    </a:lnTo>
                    <a:lnTo>
                      <a:pt x="1188" y="1593"/>
                    </a:lnTo>
                    <a:lnTo>
                      <a:pt x="1191" y="1592"/>
                    </a:lnTo>
                    <a:lnTo>
                      <a:pt x="1193" y="1590"/>
                    </a:lnTo>
                    <a:lnTo>
                      <a:pt x="1196" y="1588"/>
                    </a:lnTo>
                    <a:lnTo>
                      <a:pt x="1195" y="1588"/>
                    </a:lnTo>
                    <a:lnTo>
                      <a:pt x="1194" y="1589"/>
                    </a:lnTo>
                    <a:lnTo>
                      <a:pt x="1193" y="1589"/>
                    </a:lnTo>
                    <a:lnTo>
                      <a:pt x="1193" y="1589"/>
                    </a:lnTo>
                    <a:lnTo>
                      <a:pt x="1192" y="1588"/>
                    </a:lnTo>
                    <a:lnTo>
                      <a:pt x="1192" y="1586"/>
                    </a:lnTo>
                    <a:lnTo>
                      <a:pt x="1191" y="1585"/>
                    </a:lnTo>
                    <a:lnTo>
                      <a:pt x="1192" y="1584"/>
                    </a:lnTo>
                    <a:lnTo>
                      <a:pt x="1193" y="1586"/>
                    </a:lnTo>
                    <a:lnTo>
                      <a:pt x="1193" y="1582"/>
                    </a:lnTo>
                    <a:lnTo>
                      <a:pt x="1188" y="1579"/>
                    </a:lnTo>
                    <a:lnTo>
                      <a:pt x="1185" y="1577"/>
                    </a:lnTo>
                    <a:lnTo>
                      <a:pt x="1183" y="1577"/>
                    </a:lnTo>
                    <a:lnTo>
                      <a:pt x="1183" y="1576"/>
                    </a:lnTo>
                    <a:lnTo>
                      <a:pt x="1180" y="1576"/>
                    </a:lnTo>
                    <a:lnTo>
                      <a:pt x="1178" y="1577"/>
                    </a:lnTo>
                    <a:lnTo>
                      <a:pt x="1177" y="1577"/>
                    </a:lnTo>
                    <a:lnTo>
                      <a:pt x="1176" y="1578"/>
                    </a:lnTo>
                    <a:lnTo>
                      <a:pt x="1172" y="1579"/>
                    </a:lnTo>
                    <a:lnTo>
                      <a:pt x="1172" y="1579"/>
                    </a:lnTo>
                    <a:lnTo>
                      <a:pt x="1164" y="1574"/>
                    </a:lnTo>
                    <a:lnTo>
                      <a:pt x="1165" y="1572"/>
                    </a:lnTo>
                    <a:lnTo>
                      <a:pt x="1164" y="1571"/>
                    </a:lnTo>
                    <a:lnTo>
                      <a:pt x="1162" y="1570"/>
                    </a:lnTo>
                    <a:lnTo>
                      <a:pt x="1161" y="1568"/>
                    </a:lnTo>
                    <a:lnTo>
                      <a:pt x="1159" y="1568"/>
                    </a:lnTo>
                    <a:lnTo>
                      <a:pt x="1153" y="1567"/>
                    </a:lnTo>
                    <a:lnTo>
                      <a:pt x="1153" y="1566"/>
                    </a:lnTo>
                    <a:lnTo>
                      <a:pt x="1144" y="1566"/>
                    </a:lnTo>
                    <a:lnTo>
                      <a:pt x="1141" y="1566"/>
                    </a:lnTo>
                    <a:lnTo>
                      <a:pt x="1129" y="1566"/>
                    </a:lnTo>
                    <a:lnTo>
                      <a:pt x="1129" y="1567"/>
                    </a:lnTo>
                    <a:lnTo>
                      <a:pt x="1126" y="1567"/>
                    </a:lnTo>
                    <a:lnTo>
                      <a:pt x="1124" y="1566"/>
                    </a:lnTo>
                    <a:lnTo>
                      <a:pt x="1124" y="1567"/>
                    </a:lnTo>
                    <a:lnTo>
                      <a:pt x="1123" y="1566"/>
                    </a:lnTo>
                    <a:lnTo>
                      <a:pt x="1122" y="1567"/>
                    </a:lnTo>
                    <a:lnTo>
                      <a:pt x="1122" y="1567"/>
                    </a:lnTo>
                    <a:lnTo>
                      <a:pt x="1121" y="1567"/>
                    </a:lnTo>
                    <a:lnTo>
                      <a:pt x="1118" y="1567"/>
                    </a:lnTo>
                    <a:lnTo>
                      <a:pt x="1117" y="1566"/>
                    </a:lnTo>
                    <a:lnTo>
                      <a:pt x="1114" y="1566"/>
                    </a:lnTo>
                    <a:lnTo>
                      <a:pt x="1113" y="1566"/>
                    </a:lnTo>
                    <a:lnTo>
                      <a:pt x="1111" y="1567"/>
                    </a:lnTo>
                    <a:lnTo>
                      <a:pt x="1110" y="1566"/>
                    </a:lnTo>
                    <a:lnTo>
                      <a:pt x="1107" y="1566"/>
                    </a:lnTo>
                    <a:lnTo>
                      <a:pt x="1104" y="1565"/>
                    </a:lnTo>
                    <a:lnTo>
                      <a:pt x="1102" y="1566"/>
                    </a:lnTo>
                    <a:lnTo>
                      <a:pt x="1100" y="1565"/>
                    </a:lnTo>
                    <a:lnTo>
                      <a:pt x="1098" y="1565"/>
                    </a:lnTo>
                    <a:lnTo>
                      <a:pt x="1092" y="1563"/>
                    </a:lnTo>
                    <a:lnTo>
                      <a:pt x="1087" y="1562"/>
                    </a:lnTo>
                    <a:lnTo>
                      <a:pt x="1087" y="1563"/>
                    </a:lnTo>
                    <a:lnTo>
                      <a:pt x="1086" y="1566"/>
                    </a:lnTo>
                    <a:lnTo>
                      <a:pt x="1087" y="1567"/>
                    </a:lnTo>
                    <a:lnTo>
                      <a:pt x="1088" y="1568"/>
                    </a:lnTo>
                    <a:lnTo>
                      <a:pt x="1092" y="1570"/>
                    </a:lnTo>
                    <a:lnTo>
                      <a:pt x="1094" y="1570"/>
                    </a:lnTo>
                    <a:lnTo>
                      <a:pt x="1099" y="1572"/>
                    </a:lnTo>
                    <a:lnTo>
                      <a:pt x="1101" y="1572"/>
                    </a:lnTo>
                    <a:lnTo>
                      <a:pt x="1102" y="1572"/>
                    </a:lnTo>
                    <a:lnTo>
                      <a:pt x="1103" y="1572"/>
                    </a:lnTo>
                    <a:lnTo>
                      <a:pt x="1104" y="1572"/>
                    </a:lnTo>
                    <a:lnTo>
                      <a:pt x="1105" y="1572"/>
                    </a:lnTo>
                    <a:lnTo>
                      <a:pt x="1108" y="1572"/>
                    </a:lnTo>
                    <a:lnTo>
                      <a:pt x="1111" y="1573"/>
                    </a:lnTo>
                    <a:lnTo>
                      <a:pt x="1113" y="1573"/>
                    </a:lnTo>
                    <a:lnTo>
                      <a:pt x="1114" y="1574"/>
                    </a:lnTo>
                    <a:lnTo>
                      <a:pt x="1121" y="1574"/>
                    </a:lnTo>
                    <a:lnTo>
                      <a:pt x="1121" y="1574"/>
                    </a:lnTo>
                    <a:lnTo>
                      <a:pt x="1121" y="1576"/>
                    </a:lnTo>
                    <a:lnTo>
                      <a:pt x="1126" y="1576"/>
                    </a:lnTo>
                    <a:lnTo>
                      <a:pt x="1133" y="1576"/>
                    </a:lnTo>
                    <a:lnTo>
                      <a:pt x="1146" y="1573"/>
                    </a:lnTo>
                    <a:lnTo>
                      <a:pt x="1149" y="1574"/>
                    </a:lnTo>
                    <a:lnTo>
                      <a:pt x="1155" y="1573"/>
                    </a:lnTo>
                    <a:lnTo>
                      <a:pt x="1157" y="1573"/>
                    </a:lnTo>
                    <a:lnTo>
                      <a:pt x="1157" y="1573"/>
                    </a:lnTo>
                    <a:lnTo>
                      <a:pt x="1160" y="1574"/>
                    </a:lnTo>
                    <a:lnTo>
                      <a:pt x="1161" y="1574"/>
                    </a:lnTo>
                    <a:lnTo>
                      <a:pt x="1162" y="1574"/>
                    </a:lnTo>
                    <a:lnTo>
                      <a:pt x="1168" y="1579"/>
                    </a:lnTo>
                    <a:lnTo>
                      <a:pt x="1171" y="1581"/>
                    </a:lnTo>
                    <a:lnTo>
                      <a:pt x="1175" y="1581"/>
                    </a:lnTo>
                    <a:lnTo>
                      <a:pt x="1184" y="1583"/>
                    </a:lnTo>
                    <a:lnTo>
                      <a:pt x="1185" y="1583"/>
                    </a:lnTo>
                    <a:lnTo>
                      <a:pt x="1186" y="1583"/>
                    </a:lnTo>
                    <a:lnTo>
                      <a:pt x="1184" y="1584"/>
                    </a:lnTo>
                    <a:lnTo>
                      <a:pt x="1183" y="1587"/>
                    </a:lnTo>
                    <a:lnTo>
                      <a:pt x="1184" y="1590"/>
                    </a:lnTo>
                    <a:lnTo>
                      <a:pt x="1183" y="1591"/>
                    </a:lnTo>
                    <a:lnTo>
                      <a:pt x="1182" y="1593"/>
                    </a:lnTo>
                    <a:lnTo>
                      <a:pt x="1178" y="1595"/>
                    </a:lnTo>
                    <a:lnTo>
                      <a:pt x="1178" y="1595"/>
                    </a:lnTo>
                    <a:lnTo>
                      <a:pt x="1178" y="1597"/>
                    </a:lnTo>
                    <a:lnTo>
                      <a:pt x="1176" y="1600"/>
                    </a:lnTo>
                    <a:lnTo>
                      <a:pt x="1171" y="1605"/>
                    </a:lnTo>
                    <a:lnTo>
                      <a:pt x="1170" y="1608"/>
                    </a:lnTo>
                    <a:lnTo>
                      <a:pt x="1170" y="1610"/>
                    </a:lnTo>
                    <a:lnTo>
                      <a:pt x="1164" y="1613"/>
                    </a:lnTo>
                    <a:lnTo>
                      <a:pt x="1164" y="1614"/>
                    </a:lnTo>
                    <a:lnTo>
                      <a:pt x="1162" y="1616"/>
                    </a:lnTo>
                    <a:lnTo>
                      <a:pt x="1161" y="1618"/>
                    </a:lnTo>
                    <a:lnTo>
                      <a:pt x="1152" y="1624"/>
                    </a:lnTo>
                    <a:lnTo>
                      <a:pt x="1149" y="1630"/>
                    </a:lnTo>
                    <a:lnTo>
                      <a:pt x="1145" y="1633"/>
                    </a:lnTo>
                    <a:lnTo>
                      <a:pt x="1143" y="1635"/>
                    </a:lnTo>
                    <a:lnTo>
                      <a:pt x="1143" y="1636"/>
                    </a:lnTo>
                    <a:lnTo>
                      <a:pt x="1140" y="1637"/>
                    </a:lnTo>
                    <a:lnTo>
                      <a:pt x="1139" y="1640"/>
                    </a:lnTo>
                    <a:lnTo>
                      <a:pt x="1138" y="1640"/>
                    </a:lnTo>
                    <a:lnTo>
                      <a:pt x="1138" y="1637"/>
                    </a:lnTo>
                    <a:lnTo>
                      <a:pt x="1135" y="1637"/>
                    </a:lnTo>
                    <a:lnTo>
                      <a:pt x="1135" y="1638"/>
                    </a:lnTo>
                    <a:lnTo>
                      <a:pt x="1134" y="1640"/>
                    </a:lnTo>
                    <a:lnTo>
                      <a:pt x="1133" y="1640"/>
                    </a:lnTo>
                    <a:lnTo>
                      <a:pt x="1133" y="1641"/>
                    </a:lnTo>
                    <a:lnTo>
                      <a:pt x="1133" y="1642"/>
                    </a:lnTo>
                    <a:lnTo>
                      <a:pt x="1133" y="1644"/>
                    </a:lnTo>
                    <a:lnTo>
                      <a:pt x="1133" y="1645"/>
                    </a:lnTo>
                    <a:lnTo>
                      <a:pt x="1133" y="1647"/>
                    </a:lnTo>
                    <a:lnTo>
                      <a:pt x="1134" y="1648"/>
                    </a:lnTo>
                    <a:lnTo>
                      <a:pt x="1134" y="1651"/>
                    </a:lnTo>
                    <a:lnTo>
                      <a:pt x="1128" y="1657"/>
                    </a:lnTo>
                    <a:lnTo>
                      <a:pt x="1125" y="1660"/>
                    </a:lnTo>
                    <a:lnTo>
                      <a:pt x="1123" y="1662"/>
                    </a:lnTo>
                    <a:lnTo>
                      <a:pt x="1123" y="1665"/>
                    </a:lnTo>
                    <a:lnTo>
                      <a:pt x="1122" y="1665"/>
                    </a:lnTo>
                    <a:lnTo>
                      <a:pt x="1121" y="1668"/>
                    </a:lnTo>
                    <a:lnTo>
                      <a:pt x="1123" y="1668"/>
                    </a:lnTo>
                    <a:lnTo>
                      <a:pt x="1123" y="1670"/>
                    </a:lnTo>
                    <a:lnTo>
                      <a:pt x="1128" y="1673"/>
                    </a:lnTo>
                    <a:lnTo>
                      <a:pt x="1128" y="1676"/>
                    </a:lnTo>
                    <a:lnTo>
                      <a:pt x="1118" y="1679"/>
                    </a:lnTo>
                    <a:lnTo>
                      <a:pt x="1114" y="1682"/>
                    </a:lnTo>
                    <a:lnTo>
                      <a:pt x="1113" y="1683"/>
                    </a:lnTo>
                    <a:lnTo>
                      <a:pt x="1112" y="1686"/>
                    </a:lnTo>
                    <a:lnTo>
                      <a:pt x="1110" y="1687"/>
                    </a:lnTo>
                    <a:lnTo>
                      <a:pt x="1110" y="1688"/>
                    </a:lnTo>
                    <a:lnTo>
                      <a:pt x="1109" y="1689"/>
                    </a:lnTo>
                    <a:lnTo>
                      <a:pt x="1109" y="1691"/>
                    </a:lnTo>
                    <a:lnTo>
                      <a:pt x="1108" y="1692"/>
                    </a:lnTo>
                    <a:lnTo>
                      <a:pt x="1107" y="1692"/>
                    </a:lnTo>
                    <a:lnTo>
                      <a:pt x="1107" y="1689"/>
                    </a:lnTo>
                    <a:lnTo>
                      <a:pt x="1107" y="1689"/>
                    </a:lnTo>
                    <a:lnTo>
                      <a:pt x="1105" y="1686"/>
                    </a:lnTo>
                    <a:lnTo>
                      <a:pt x="1107" y="1686"/>
                    </a:lnTo>
                    <a:lnTo>
                      <a:pt x="1107" y="1685"/>
                    </a:lnTo>
                    <a:lnTo>
                      <a:pt x="1105" y="1683"/>
                    </a:lnTo>
                    <a:lnTo>
                      <a:pt x="1103" y="1682"/>
                    </a:lnTo>
                    <a:lnTo>
                      <a:pt x="1099" y="1682"/>
                    </a:lnTo>
                    <a:lnTo>
                      <a:pt x="1098" y="1686"/>
                    </a:lnTo>
                    <a:lnTo>
                      <a:pt x="1096" y="1688"/>
                    </a:lnTo>
                    <a:lnTo>
                      <a:pt x="1095" y="1689"/>
                    </a:lnTo>
                    <a:lnTo>
                      <a:pt x="1093" y="1690"/>
                    </a:lnTo>
                    <a:lnTo>
                      <a:pt x="1092" y="1694"/>
                    </a:lnTo>
                    <a:lnTo>
                      <a:pt x="1084" y="1699"/>
                    </a:lnTo>
                    <a:lnTo>
                      <a:pt x="1084" y="1700"/>
                    </a:lnTo>
                    <a:lnTo>
                      <a:pt x="1083" y="1702"/>
                    </a:lnTo>
                    <a:lnTo>
                      <a:pt x="1081" y="1703"/>
                    </a:lnTo>
                    <a:lnTo>
                      <a:pt x="1076" y="1705"/>
                    </a:lnTo>
                    <a:lnTo>
                      <a:pt x="1075" y="1709"/>
                    </a:lnTo>
                    <a:lnTo>
                      <a:pt x="1076" y="1712"/>
                    </a:lnTo>
                    <a:lnTo>
                      <a:pt x="1075" y="1713"/>
                    </a:lnTo>
                    <a:lnTo>
                      <a:pt x="1072" y="1715"/>
                    </a:lnTo>
                    <a:lnTo>
                      <a:pt x="1071" y="1717"/>
                    </a:lnTo>
                    <a:lnTo>
                      <a:pt x="1070" y="1720"/>
                    </a:lnTo>
                    <a:lnTo>
                      <a:pt x="1068" y="1721"/>
                    </a:lnTo>
                    <a:lnTo>
                      <a:pt x="1064" y="1725"/>
                    </a:lnTo>
                    <a:lnTo>
                      <a:pt x="1063" y="1726"/>
                    </a:lnTo>
                    <a:lnTo>
                      <a:pt x="1062" y="1727"/>
                    </a:lnTo>
                    <a:lnTo>
                      <a:pt x="1061" y="1728"/>
                    </a:lnTo>
                    <a:lnTo>
                      <a:pt x="1060" y="1729"/>
                    </a:lnTo>
                    <a:lnTo>
                      <a:pt x="1056" y="1735"/>
                    </a:lnTo>
                    <a:lnTo>
                      <a:pt x="1053" y="1738"/>
                    </a:lnTo>
                    <a:lnTo>
                      <a:pt x="1051" y="1739"/>
                    </a:lnTo>
                    <a:lnTo>
                      <a:pt x="1050" y="1739"/>
                    </a:lnTo>
                    <a:lnTo>
                      <a:pt x="1049" y="1736"/>
                    </a:lnTo>
                    <a:lnTo>
                      <a:pt x="1046" y="1735"/>
                    </a:lnTo>
                    <a:lnTo>
                      <a:pt x="1042" y="1738"/>
                    </a:lnTo>
                    <a:lnTo>
                      <a:pt x="1040" y="1739"/>
                    </a:lnTo>
                    <a:lnTo>
                      <a:pt x="1037" y="1742"/>
                    </a:lnTo>
                    <a:lnTo>
                      <a:pt x="1036" y="1743"/>
                    </a:lnTo>
                    <a:lnTo>
                      <a:pt x="1035" y="1747"/>
                    </a:lnTo>
                    <a:lnTo>
                      <a:pt x="1031" y="1750"/>
                    </a:lnTo>
                    <a:lnTo>
                      <a:pt x="1031" y="1752"/>
                    </a:lnTo>
                    <a:lnTo>
                      <a:pt x="1028" y="1754"/>
                    </a:lnTo>
                    <a:lnTo>
                      <a:pt x="1026" y="1757"/>
                    </a:lnTo>
                    <a:lnTo>
                      <a:pt x="1025" y="1757"/>
                    </a:lnTo>
                    <a:lnTo>
                      <a:pt x="1024" y="1759"/>
                    </a:lnTo>
                    <a:lnTo>
                      <a:pt x="1023" y="1760"/>
                    </a:lnTo>
                    <a:lnTo>
                      <a:pt x="1022" y="1761"/>
                    </a:lnTo>
                    <a:lnTo>
                      <a:pt x="1019" y="1761"/>
                    </a:lnTo>
                    <a:lnTo>
                      <a:pt x="1017" y="1761"/>
                    </a:lnTo>
                    <a:lnTo>
                      <a:pt x="1014" y="1761"/>
                    </a:lnTo>
                    <a:lnTo>
                      <a:pt x="1015" y="1763"/>
                    </a:lnTo>
                    <a:lnTo>
                      <a:pt x="1014" y="1765"/>
                    </a:lnTo>
                    <a:lnTo>
                      <a:pt x="1013" y="1765"/>
                    </a:lnTo>
                    <a:lnTo>
                      <a:pt x="1010" y="1762"/>
                    </a:lnTo>
                    <a:lnTo>
                      <a:pt x="1010" y="1761"/>
                    </a:lnTo>
                    <a:lnTo>
                      <a:pt x="1005" y="1760"/>
                    </a:lnTo>
                    <a:lnTo>
                      <a:pt x="998" y="1759"/>
                    </a:lnTo>
                    <a:lnTo>
                      <a:pt x="998" y="1761"/>
                    </a:lnTo>
                    <a:lnTo>
                      <a:pt x="998" y="1762"/>
                    </a:lnTo>
                    <a:lnTo>
                      <a:pt x="999" y="1763"/>
                    </a:lnTo>
                    <a:lnTo>
                      <a:pt x="1004" y="1764"/>
                    </a:lnTo>
                    <a:lnTo>
                      <a:pt x="1009" y="1767"/>
                    </a:lnTo>
                    <a:lnTo>
                      <a:pt x="1011" y="1767"/>
                    </a:lnTo>
                    <a:lnTo>
                      <a:pt x="1011" y="1768"/>
                    </a:lnTo>
                    <a:lnTo>
                      <a:pt x="1010" y="1772"/>
                    </a:lnTo>
                    <a:lnTo>
                      <a:pt x="1009" y="1774"/>
                    </a:lnTo>
                    <a:lnTo>
                      <a:pt x="1008" y="1776"/>
                    </a:lnTo>
                    <a:lnTo>
                      <a:pt x="1005" y="1780"/>
                    </a:lnTo>
                    <a:lnTo>
                      <a:pt x="1003" y="1783"/>
                    </a:lnTo>
                    <a:lnTo>
                      <a:pt x="1002" y="1785"/>
                    </a:lnTo>
                    <a:lnTo>
                      <a:pt x="1001" y="1786"/>
                    </a:lnTo>
                    <a:lnTo>
                      <a:pt x="1000" y="1788"/>
                    </a:lnTo>
                    <a:lnTo>
                      <a:pt x="998" y="1794"/>
                    </a:lnTo>
                    <a:lnTo>
                      <a:pt x="995" y="1797"/>
                    </a:lnTo>
                    <a:lnTo>
                      <a:pt x="995" y="1799"/>
                    </a:lnTo>
                    <a:lnTo>
                      <a:pt x="992" y="1801"/>
                    </a:lnTo>
                    <a:lnTo>
                      <a:pt x="991" y="1802"/>
                    </a:lnTo>
                    <a:lnTo>
                      <a:pt x="989" y="1804"/>
                    </a:lnTo>
                    <a:lnTo>
                      <a:pt x="987" y="1807"/>
                    </a:lnTo>
                    <a:lnTo>
                      <a:pt x="987" y="1809"/>
                    </a:lnTo>
                    <a:lnTo>
                      <a:pt x="986" y="1811"/>
                    </a:lnTo>
                    <a:lnTo>
                      <a:pt x="986" y="1812"/>
                    </a:lnTo>
                    <a:lnTo>
                      <a:pt x="984" y="1813"/>
                    </a:lnTo>
                    <a:lnTo>
                      <a:pt x="981" y="1814"/>
                    </a:lnTo>
                    <a:lnTo>
                      <a:pt x="981" y="1815"/>
                    </a:lnTo>
                    <a:lnTo>
                      <a:pt x="981" y="1818"/>
                    </a:lnTo>
                    <a:lnTo>
                      <a:pt x="978" y="1820"/>
                    </a:lnTo>
                    <a:lnTo>
                      <a:pt x="978" y="1821"/>
                    </a:lnTo>
                    <a:lnTo>
                      <a:pt x="974" y="1823"/>
                    </a:lnTo>
                    <a:lnTo>
                      <a:pt x="973" y="1825"/>
                    </a:lnTo>
                    <a:lnTo>
                      <a:pt x="968" y="1826"/>
                    </a:lnTo>
                    <a:lnTo>
                      <a:pt x="967" y="1830"/>
                    </a:lnTo>
                    <a:lnTo>
                      <a:pt x="964" y="1833"/>
                    </a:lnTo>
                    <a:lnTo>
                      <a:pt x="962" y="1834"/>
                    </a:lnTo>
                    <a:lnTo>
                      <a:pt x="961" y="1834"/>
                    </a:lnTo>
                    <a:lnTo>
                      <a:pt x="956" y="1838"/>
                    </a:lnTo>
                    <a:lnTo>
                      <a:pt x="951" y="1839"/>
                    </a:lnTo>
                    <a:lnTo>
                      <a:pt x="950" y="1841"/>
                    </a:lnTo>
                    <a:lnTo>
                      <a:pt x="948" y="1842"/>
                    </a:lnTo>
                    <a:lnTo>
                      <a:pt x="945" y="1843"/>
                    </a:lnTo>
                    <a:lnTo>
                      <a:pt x="942" y="1847"/>
                    </a:lnTo>
                    <a:lnTo>
                      <a:pt x="938" y="1848"/>
                    </a:lnTo>
                    <a:lnTo>
                      <a:pt x="927" y="1853"/>
                    </a:lnTo>
                    <a:lnTo>
                      <a:pt x="925" y="1854"/>
                    </a:lnTo>
                    <a:lnTo>
                      <a:pt x="924" y="1856"/>
                    </a:lnTo>
                    <a:lnTo>
                      <a:pt x="922" y="1856"/>
                    </a:lnTo>
                    <a:lnTo>
                      <a:pt x="920" y="1855"/>
                    </a:lnTo>
                    <a:lnTo>
                      <a:pt x="919" y="1853"/>
                    </a:lnTo>
                    <a:lnTo>
                      <a:pt x="919" y="1850"/>
                    </a:lnTo>
                    <a:lnTo>
                      <a:pt x="918" y="1845"/>
                    </a:lnTo>
                    <a:lnTo>
                      <a:pt x="911" y="1842"/>
                    </a:lnTo>
                    <a:lnTo>
                      <a:pt x="900" y="1840"/>
                    </a:lnTo>
                    <a:lnTo>
                      <a:pt x="900" y="1840"/>
                    </a:lnTo>
                    <a:lnTo>
                      <a:pt x="899" y="1839"/>
                    </a:lnTo>
                    <a:lnTo>
                      <a:pt x="899" y="1838"/>
                    </a:lnTo>
                    <a:lnTo>
                      <a:pt x="897" y="1836"/>
                    </a:lnTo>
                    <a:lnTo>
                      <a:pt x="897" y="1835"/>
                    </a:lnTo>
                    <a:lnTo>
                      <a:pt x="894" y="1834"/>
                    </a:lnTo>
                    <a:lnTo>
                      <a:pt x="893" y="1835"/>
                    </a:lnTo>
                    <a:lnTo>
                      <a:pt x="892" y="1836"/>
                    </a:lnTo>
                    <a:lnTo>
                      <a:pt x="891" y="1840"/>
                    </a:lnTo>
                    <a:lnTo>
                      <a:pt x="890" y="1840"/>
                    </a:lnTo>
                    <a:lnTo>
                      <a:pt x="889" y="1839"/>
                    </a:lnTo>
                    <a:lnTo>
                      <a:pt x="889" y="1838"/>
                    </a:lnTo>
                    <a:lnTo>
                      <a:pt x="887" y="1835"/>
                    </a:lnTo>
                    <a:lnTo>
                      <a:pt x="885" y="1832"/>
                    </a:lnTo>
                    <a:lnTo>
                      <a:pt x="882" y="1828"/>
                    </a:lnTo>
                    <a:lnTo>
                      <a:pt x="881" y="1825"/>
                    </a:lnTo>
                    <a:lnTo>
                      <a:pt x="880" y="1825"/>
                    </a:lnTo>
                    <a:lnTo>
                      <a:pt x="880" y="1827"/>
                    </a:lnTo>
                    <a:lnTo>
                      <a:pt x="876" y="1829"/>
                    </a:lnTo>
                    <a:lnTo>
                      <a:pt x="873" y="1828"/>
                    </a:lnTo>
                    <a:lnTo>
                      <a:pt x="867" y="1828"/>
                    </a:lnTo>
                    <a:lnTo>
                      <a:pt x="860" y="1824"/>
                    </a:lnTo>
                    <a:lnTo>
                      <a:pt x="853" y="1823"/>
                    </a:lnTo>
                    <a:lnTo>
                      <a:pt x="848" y="1819"/>
                    </a:lnTo>
                    <a:lnTo>
                      <a:pt x="847" y="1820"/>
                    </a:lnTo>
                    <a:lnTo>
                      <a:pt x="846" y="1819"/>
                    </a:lnTo>
                    <a:lnTo>
                      <a:pt x="838" y="1819"/>
                    </a:lnTo>
                    <a:lnTo>
                      <a:pt x="838" y="1817"/>
                    </a:lnTo>
                    <a:lnTo>
                      <a:pt x="838" y="1815"/>
                    </a:lnTo>
                    <a:lnTo>
                      <a:pt x="835" y="1816"/>
                    </a:lnTo>
                    <a:lnTo>
                      <a:pt x="834" y="1815"/>
                    </a:lnTo>
                    <a:lnTo>
                      <a:pt x="834" y="1814"/>
                    </a:lnTo>
                    <a:lnTo>
                      <a:pt x="836" y="1814"/>
                    </a:lnTo>
                    <a:lnTo>
                      <a:pt x="836" y="1814"/>
                    </a:lnTo>
                    <a:lnTo>
                      <a:pt x="833" y="1813"/>
                    </a:lnTo>
                    <a:lnTo>
                      <a:pt x="832" y="1812"/>
                    </a:lnTo>
                    <a:lnTo>
                      <a:pt x="831" y="1811"/>
                    </a:lnTo>
                    <a:lnTo>
                      <a:pt x="827" y="1813"/>
                    </a:lnTo>
                    <a:lnTo>
                      <a:pt x="821" y="1812"/>
                    </a:lnTo>
                    <a:lnTo>
                      <a:pt x="820" y="1808"/>
                    </a:lnTo>
                    <a:lnTo>
                      <a:pt x="814" y="1804"/>
                    </a:lnTo>
                    <a:lnTo>
                      <a:pt x="811" y="1803"/>
                    </a:lnTo>
                    <a:lnTo>
                      <a:pt x="809" y="1798"/>
                    </a:lnTo>
                    <a:lnTo>
                      <a:pt x="807" y="1798"/>
                    </a:lnTo>
                    <a:lnTo>
                      <a:pt x="805" y="1797"/>
                    </a:lnTo>
                    <a:lnTo>
                      <a:pt x="802" y="1792"/>
                    </a:lnTo>
                    <a:lnTo>
                      <a:pt x="802" y="1789"/>
                    </a:lnTo>
                    <a:lnTo>
                      <a:pt x="799" y="1789"/>
                    </a:lnTo>
                    <a:lnTo>
                      <a:pt x="795" y="1786"/>
                    </a:lnTo>
                    <a:lnTo>
                      <a:pt x="795" y="1783"/>
                    </a:lnTo>
                    <a:lnTo>
                      <a:pt x="794" y="1780"/>
                    </a:lnTo>
                    <a:lnTo>
                      <a:pt x="792" y="1778"/>
                    </a:lnTo>
                    <a:lnTo>
                      <a:pt x="791" y="1777"/>
                    </a:lnTo>
                    <a:lnTo>
                      <a:pt x="789" y="1776"/>
                    </a:lnTo>
                    <a:lnTo>
                      <a:pt x="786" y="1764"/>
                    </a:lnTo>
                    <a:lnTo>
                      <a:pt x="785" y="1764"/>
                    </a:lnTo>
                    <a:lnTo>
                      <a:pt x="785" y="1762"/>
                    </a:lnTo>
                    <a:lnTo>
                      <a:pt x="782" y="1761"/>
                    </a:lnTo>
                    <a:lnTo>
                      <a:pt x="777" y="1756"/>
                    </a:lnTo>
                    <a:lnTo>
                      <a:pt x="776" y="1756"/>
                    </a:lnTo>
                    <a:lnTo>
                      <a:pt x="776" y="1754"/>
                    </a:lnTo>
                    <a:lnTo>
                      <a:pt x="774" y="1752"/>
                    </a:lnTo>
                    <a:lnTo>
                      <a:pt x="774" y="1749"/>
                    </a:lnTo>
                    <a:lnTo>
                      <a:pt x="774" y="1749"/>
                    </a:lnTo>
                    <a:lnTo>
                      <a:pt x="774" y="1747"/>
                    </a:lnTo>
                    <a:lnTo>
                      <a:pt x="775" y="1744"/>
                    </a:lnTo>
                    <a:lnTo>
                      <a:pt x="774" y="1742"/>
                    </a:lnTo>
                    <a:lnTo>
                      <a:pt x="773" y="1735"/>
                    </a:lnTo>
                    <a:lnTo>
                      <a:pt x="775" y="1734"/>
                    </a:lnTo>
                    <a:lnTo>
                      <a:pt x="774" y="1731"/>
                    </a:lnTo>
                    <a:lnTo>
                      <a:pt x="779" y="1731"/>
                    </a:lnTo>
                    <a:lnTo>
                      <a:pt x="783" y="1732"/>
                    </a:lnTo>
                    <a:lnTo>
                      <a:pt x="789" y="1732"/>
                    </a:lnTo>
                    <a:lnTo>
                      <a:pt x="790" y="1731"/>
                    </a:lnTo>
                    <a:lnTo>
                      <a:pt x="790" y="1731"/>
                    </a:lnTo>
                    <a:lnTo>
                      <a:pt x="793" y="1731"/>
                    </a:lnTo>
                    <a:lnTo>
                      <a:pt x="797" y="1729"/>
                    </a:lnTo>
                    <a:lnTo>
                      <a:pt x="798" y="1729"/>
                    </a:lnTo>
                    <a:lnTo>
                      <a:pt x="799" y="1728"/>
                    </a:lnTo>
                    <a:lnTo>
                      <a:pt x="800" y="1726"/>
                    </a:lnTo>
                    <a:lnTo>
                      <a:pt x="803" y="1727"/>
                    </a:lnTo>
                    <a:lnTo>
                      <a:pt x="804" y="1729"/>
                    </a:lnTo>
                    <a:lnTo>
                      <a:pt x="806" y="1730"/>
                    </a:lnTo>
                    <a:lnTo>
                      <a:pt x="810" y="1730"/>
                    </a:lnTo>
                    <a:lnTo>
                      <a:pt x="812" y="1730"/>
                    </a:lnTo>
                    <a:lnTo>
                      <a:pt x="813" y="1728"/>
                    </a:lnTo>
                    <a:lnTo>
                      <a:pt x="814" y="1728"/>
                    </a:lnTo>
                    <a:lnTo>
                      <a:pt x="816" y="1726"/>
                    </a:lnTo>
                    <a:lnTo>
                      <a:pt x="816" y="1726"/>
                    </a:lnTo>
                    <a:lnTo>
                      <a:pt x="813" y="1725"/>
                    </a:lnTo>
                    <a:lnTo>
                      <a:pt x="812" y="1725"/>
                    </a:lnTo>
                    <a:lnTo>
                      <a:pt x="811" y="1725"/>
                    </a:lnTo>
                    <a:lnTo>
                      <a:pt x="809" y="1724"/>
                    </a:lnTo>
                    <a:lnTo>
                      <a:pt x="808" y="1725"/>
                    </a:lnTo>
                    <a:lnTo>
                      <a:pt x="807" y="1725"/>
                    </a:lnTo>
                    <a:lnTo>
                      <a:pt x="803" y="1726"/>
                    </a:lnTo>
                    <a:lnTo>
                      <a:pt x="801" y="1725"/>
                    </a:lnTo>
                    <a:lnTo>
                      <a:pt x="800" y="1724"/>
                    </a:lnTo>
                    <a:lnTo>
                      <a:pt x="799" y="1723"/>
                    </a:lnTo>
                    <a:lnTo>
                      <a:pt x="800" y="1722"/>
                    </a:lnTo>
                    <a:lnTo>
                      <a:pt x="802" y="1721"/>
                    </a:lnTo>
                    <a:lnTo>
                      <a:pt x="803" y="1719"/>
                    </a:lnTo>
                    <a:lnTo>
                      <a:pt x="804" y="1716"/>
                    </a:lnTo>
                    <a:lnTo>
                      <a:pt x="805" y="1715"/>
                    </a:lnTo>
                    <a:lnTo>
                      <a:pt x="805" y="1717"/>
                    </a:lnTo>
                    <a:lnTo>
                      <a:pt x="806" y="1720"/>
                    </a:lnTo>
                    <a:lnTo>
                      <a:pt x="807" y="1718"/>
                    </a:lnTo>
                    <a:lnTo>
                      <a:pt x="806" y="1716"/>
                    </a:lnTo>
                    <a:lnTo>
                      <a:pt x="809" y="1717"/>
                    </a:lnTo>
                    <a:lnTo>
                      <a:pt x="809" y="1717"/>
                    </a:lnTo>
                    <a:lnTo>
                      <a:pt x="810" y="1717"/>
                    </a:lnTo>
                    <a:lnTo>
                      <a:pt x="810" y="1716"/>
                    </a:lnTo>
                    <a:lnTo>
                      <a:pt x="811" y="1715"/>
                    </a:lnTo>
                    <a:lnTo>
                      <a:pt x="811" y="1716"/>
                    </a:lnTo>
                    <a:lnTo>
                      <a:pt x="812" y="1720"/>
                    </a:lnTo>
                    <a:lnTo>
                      <a:pt x="814" y="1720"/>
                    </a:lnTo>
                    <a:lnTo>
                      <a:pt x="816" y="1720"/>
                    </a:lnTo>
                    <a:lnTo>
                      <a:pt x="820" y="1723"/>
                    </a:lnTo>
                    <a:lnTo>
                      <a:pt x="821" y="1723"/>
                    </a:lnTo>
                    <a:lnTo>
                      <a:pt x="821" y="1725"/>
                    </a:lnTo>
                    <a:lnTo>
                      <a:pt x="824" y="1726"/>
                    </a:lnTo>
                    <a:lnTo>
                      <a:pt x="824" y="1728"/>
                    </a:lnTo>
                    <a:lnTo>
                      <a:pt x="824" y="1729"/>
                    </a:lnTo>
                    <a:lnTo>
                      <a:pt x="825" y="1729"/>
                    </a:lnTo>
                    <a:lnTo>
                      <a:pt x="825" y="1727"/>
                    </a:lnTo>
                    <a:lnTo>
                      <a:pt x="826" y="1725"/>
                    </a:lnTo>
                    <a:lnTo>
                      <a:pt x="825" y="1725"/>
                    </a:lnTo>
                    <a:lnTo>
                      <a:pt x="825" y="1723"/>
                    </a:lnTo>
                    <a:lnTo>
                      <a:pt x="825" y="1722"/>
                    </a:lnTo>
                    <a:lnTo>
                      <a:pt x="830" y="1717"/>
                    </a:lnTo>
                    <a:lnTo>
                      <a:pt x="830" y="1715"/>
                    </a:lnTo>
                    <a:lnTo>
                      <a:pt x="832" y="1714"/>
                    </a:lnTo>
                    <a:lnTo>
                      <a:pt x="833" y="1715"/>
                    </a:lnTo>
                    <a:lnTo>
                      <a:pt x="834" y="1717"/>
                    </a:lnTo>
                    <a:lnTo>
                      <a:pt x="835" y="1718"/>
                    </a:lnTo>
                    <a:lnTo>
                      <a:pt x="836" y="1719"/>
                    </a:lnTo>
                    <a:lnTo>
                      <a:pt x="836" y="1721"/>
                    </a:lnTo>
                    <a:lnTo>
                      <a:pt x="837" y="1722"/>
                    </a:lnTo>
                    <a:lnTo>
                      <a:pt x="833" y="1724"/>
                    </a:lnTo>
                    <a:lnTo>
                      <a:pt x="833" y="1726"/>
                    </a:lnTo>
                    <a:lnTo>
                      <a:pt x="832" y="1729"/>
                    </a:lnTo>
                    <a:lnTo>
                      <a:pt x="830" y="1729"/>
                    </a:lnTo>
                    <a:lnTo>
                      <a:pt x="827" y="1730"/>
                    </a:lnTo>
                    <a:lnTo>
                      <a:pt x="826" y="1730"/>
                    </a:lnTo>
                    <a:lnTo>
                      <a:pt x="827" y="1733"/>
                    </a:lnTo>
                    <a:lnTo>
                      <a:pt x="827" y="1737"/>
                    </a:lnTo>
                    <a:lnTo>
                      <a:pt x="826" y="1739"/>
                    </a:lnTo>
                    <a:lnTo>
                      <a:pt x="829" y="1739"/>
                    </a:lnTo>
                    <a:lnTo>
                      <a:pt x="832" y="1738"/>
                    </a:lnTo>
                    <a:lnTo>
                      <a:pt x="834" y="1739"/>
                    </a:lnTo>
                    <a:lnTo>
                      <a:pt x="835" y="1740"/>
                    </a:lnTo>
                    <a:lnTo>
                      <a:pt x="836" y="1740"/>
                    </a:lnTo>
                    <a:lnTo>
                      <a:pt x="837" y="1740"/>
                    </a:lnTo>
                    <a:lnTo>
                      <a:pt x="840" y="1741"/>
                    </a:lnTo>
                    <a:lnTo>
                      <a:pt x="840" y="1743"/>
                    </a:lnTo>
                    <a:lnTo>
                      <a:pt x="843" y="1744"/>
                    </a:lnTo>
                    <a:lnTo>
                      <a:pt x="844" y="1745"/>
                    </a:lnTo>
                    <a:lnTo>
                      <a:pt x="844" y="1745"/>
                    </a:lnTo>
                    <a:lnTo>
                      <a:pt x="846" y="1747"/>
                    </a:lnTo>
                    <a:lnTo>
                      <a:pt x="850" y="1747"/>
                    </a:lnTo>
                    <a:lnTo>
                      <a:pt x="851" y="1750"/>
                    </a:lnTo>
                    <a:lnTo>
                      <a:pt x="852" y="1751"/>
                    </a:lnTo>
                    <a:lnTo>
                      <a:pt x="856" y="1754"/>
                    </a:lnTo>
                    <a:lnTo>
                      <a:pt x="856" y="1753"/>
                    </a:lnTo>
                    <a:lnTo>
                      <a:pt x="856" y="1750"/>
                    </a:lnTo>
                    <a:lnTo>
                      <a:pt x="853" y="1747"/>
                    </a:lnTo>
                    <a:lnTo>
                      <a:pt x="852" y="1746"/>
                    </a:lnTo>
                    <a:lnTo>
                      <a:pt x="848" y="1743"/>
                    </a:lnTo>
                    <a:lnTo>
                      <a:pt x="845" y="1741"/>
                    </a:lnTo>
                    <a:lnTo>
                      <a:pt x="842" y="1743"/>
                    </a:lnTo>
                    <a:lnTo>
                      <a:pt x="840" y="1741"/>
                    </a:lnTo>
                    <a:lnTo>
                      <a:pt x="839" y="1739"/>
                    </a:lnTo>
                    <a:lnTo>
                      <a:pt x="835" y="1736"/>
                    </a:lnTo>
                    <a:lnTo>
                      <a:pt x="833" y="1734"/>
                    </a:lnTo>
                    <a:lnTo>
                      <a:pt x="832" y="1730"/>
                    </a:lnTo>
                    <a:lnTo>
                      <a:pt x="833" y="1729"/>
                    </a:lnTo>
                    <a:lnTo>
                      <a:pt x="835" y="1727"/>
                    </a:lnTo>
                    <a:lnTo>
                      <a:pt x="835" y="1726"/>
                    </a:lnTo>
                    <a:lnTo>
                      <a:pt x="839" y="1725"/>
                    </a:lnTo>
                    <a:lnTo>
                      <a:pt x="840" y="1724"/>
                    </a:lnTo>
                    <a:lnTo>
                      <a:pt x="842" y="1723"/>
                    </a:lnTo>
                    <a:lnTo>
                      <a:pt x="842" y="1722"/>
                    </a:lnTo>
                    <a:lnTo>
                      <a:pt x="846" y="1722"/>
                    </a:lnTo>
                    <a:lnTo>
                      <a:pt x="850" y="1723"/>
                    </a:lnTo>
                    <a:lnTo>
                      <a:pt x="852" y="1723"/>
                    </a:lnTo>
                    <a:lnTo>
                      <a:pt x="852" y="1722"/>
                    </a:lnTo>
                    <a:lnTo>
                      <a:pt x="855" y="1719"/>
                    </a:lnTo>
                    <a:lnTo>
                      <a:pt x="859" y="1717"/>
                    </a:lnTo>
                    <a:lnTo>
                      <a:pt x="860" y="1717"/>
                    </a:lnTo>
                    <a:lnTo>
                      <a:pt x="860" y="1715"/>
                    </a:lnTo>
                    <a:lnTo>
                      <a:pt x="861" y="1714"/>
                    </a:lnTo>
                    <a:lnTo>
                      <a:pt x="863" y="1714"/>
                    </a:lnTo>
                    <a:lnTo>
                      <a:pt x="866" y="1712"/>
                    </a:lnTo>
                    <a:lnTo>
                      <a:pt x="866" y="1710"/>
                    </a:lnTo>
                    <a:lnTo>
                      <a:pt x="871" y="1710"/>
                    </a:lnTo>
                    <a:lnTo>
                      <a:pt x="871" y="1709"/>
                    </a:lnTo>
                    <a:lnTo>
                      <a:pt x="873" y="1709"/>
                    </a:lnTo>
                    <a:lnTo>
                      <a:pt x="875" y="1707"/>
                    </a:lnTo>
                    <a:lnTo>
                      <a:pt x="878" y="1701"/>
                    </a:lnTo>
                    <a:lnTo>
                      <a:pt x="880" y="1699"/>
                    </a:lnTo>
                    <a:lnTo>
                      <a:pt x="884" y="1697"/>
                    </a:lnTo>
                    <a:lnTo>
                      <a:pt x="885" y="1696"/>
                    </a:lnTo>
                    <a:lnTo>
                      <a:pt x="890" y="1694"/>
                    </a:lnTo>
                    <a:lnTo>
                      <a:pt x="892" y="1693"/>
                    </a:lnTo>
                    <a:lnTo>
                      <a:pt x="894" y="1692"/>
                    </a:lnTo>
                    <a:lnTo>
                      <a:pt x="894" y="1691"/>
                    </a:lnTo>
                    <a:lnTo>
                      <a:pt x="895" y="1689"/>
                    </a:lnTo>
                    <a:lnTo>
                      <a:pt x="898" y="1691"/>
                    </a:lnTo>
                    <a:lnTo>
                      <a:pt x="900" y="1691"/>
                    </a:lnTo>
                    <a:lnTo>
                      <a:pt x="901" y="1692"/>
                    </a:lnTo>
                    <a:lnTo>
                      <a:pt x="905" y="1693"/>
                    </a:lnTo>
                    <a:lnTo>
                      <a:pt x="906" y="1693"/>
                    </a:lnTo>
                    <a:lnTo>
                      <a:pt x="908" y="1697"/>
                    </a:lnTo>
                    <a:lnTo>
                      <a:pt x="913" y="1701"/>
                    </a:lnTo>
                    <a:lnTo>
                      <a:pt x="913" y="1703"/>
                    </a:lnTo>
                    <a:lnTo>
                      <a:pt x="914" y="1705"/>
                    </a:lnTo>
                    <a:lnTo>
                      <a:pt x="915" y="1705"/>
                    </a:lnTo>
                    <a:lnTo>
                      <a:pt x="918" y="1704"/>
                    </a:lnTo>
                    <a:lnTo>
                      <a:pt x="924" y="1704"/>
                    </a:lnTo>
                    <a:lnTo>
                      <a:pt x="925" y="1705"/>
                    </a:lnTo>
                    <a:lnTo>
                      <a:pt x="926" y="1707"/>
                    </a:lnTo>
                    <a:lnTo>
                      <a:pt x="929" y="1709"/>
                    </a:lnTo>
                    <a:lnTo>
                      <a:pt x="933" y="1709"/>
                    </a:lnTo>
                    <a:lnTo>
                      <a:pt x="935" y="1710"/>
                    </a:lnTo>
                    <a:lnTo>
                      <a:pt x="942" y="1709"/>
                    </a:lnTo>
                    <a:lnTo>
                      <a:pt x="943" y="1709"/>
                    </a:lnTo>
                    <a:lnTo>
                      <a:pt x="946" y="1708"/>
                    </a:lnTo>
                    <a:lnTo>
                      <a:pt x="950" y="1710"/>
                    </a:lnTo>
                    <a:lnTo>
                      <a:pt x="954" y="1709"/>
                    </a:lnTo>
                    <a:lnTo>
                      <a:pt x="959" y="1709"/>
                    </a:lnTo>
                    <a:lnTo>
                      <a:pt x="961" y="1707"/>
                    </a:lnTo>
                    <a:lnTo>
                      <a:pt x="962" y="1705"/>
                    </a:lnTo>
                    <a:lnTo>
                      <a:pt x="965" y="1705"/>
                    </a:lnTo>
                    <a:lnTo>
                      <a:pt x="969" y="1705"/>
                    </a:lnTo>
                    <a:lnTo>
                      <a:pt x="979" y="1705"/>
                    </a:lnTo>
                    <a:lnTo>
                      <a:pt x="986" y="1704"/>
                    </a:lnTo>
                    <a:lnTo>
                      <a:pt x="989" y="1704"/>
                    </a:lnTo>
                    <a:lnTo>
                      <a:pt x="992" y="1703"/>
                    </a:lnTo>
                    <a:lnTo>
                      <a:pt x="992" y="1702"/>
                    </a:lnTo>
                    <a:lnTo>
                      <a:pt x="990" y="1702"/>
                    </a:lnTo>
                    <a:lnTo>
                      <a:pt x="990" y="1701"/>
                    </a:lnTo>
                    <a:lnTo>
                      <a:pt x="986" y="1700"/>
                    </a:lnTo>
                    <a:lnTo>
                      <a:pt x="981" y="1701"/>
                    </a:lnTo>
                    <a:lnTo>
                      <a:pt x="977" y="1698"/>
                    </a:lnTo>
                    <a:lnTo>
                      <a:pt x="976" y="1697"/>
                    </a:lnTo>
                    <a:lnTo>
                      <a:pt x="976" y="1698"/>
                    </a:lnTo>
                    <a:lnTo>
                      <a:pt x="972" y="1698"/>
                    </a:lnTo>
                    <a:lnTo>
                      <a:pt x="971" y="1700"/>
                    </a:lnTo>
                    <a:lnTo>
                      <a:pt x="968" y="1700"/>
                    </a:lnTo>
                    <a:lnTo>
                      <a:pt x="966" y="1701"/>
                    </a:lnTo>
                    <a:lnTo>
                      <a:pt x="966" y="1699"/>
                    </a:lnTo>
                    <a:lnTo>
                      <a:pt x="964" y="1698"/>
                    </a:lnTo>
                    <a:lnTo>
                      <a:pt x="959" y="1700"/>
                    </a:lnTo>
                    <a:lnTo>
                      <a:pt x="955" y="1700"/>
                    </a:lnTo>
                    <a:lnTo>
                      <a:pt x="947" y="1704"/>
                    </a:lnTo>
                    <a:lnTo>
                      <a:pt x="943" y="1704"/>
                    </a:lnTo>
                    <a:lnTo>
                      <a:pt x="943" y="1705"/>
                    </a:lnTo>
                    <a:lnTo>
                      <a:pt x="940" y="1704"/>
                    </a:lnTo>
                    <a:lnTo>
                      <a:pt x="934" y="1707"/>
                    </a:lnTo>
                    <a:lnTo>
                      <a:pt x="932" y="1707"/>
                    </a:lnTo>
                    <a:lnTo>
                      <a:pt x="932" y="1705"/>
                    </a:lnTo>
                    <a:lnTo>
                      <a:pt x="934" y="1703"/>
                    </a:lnTo>
                    <a:lnTo>
                      <a:pt x="934" y="1703"/>
                    </a:lnTo>
                    <a:lnTo>
                      <a:pt x="932" y="1701"/>
                    </a:lnTo>
                    <a:lnTo>
                      <a:pt x="930" y="1700"/>
                    </a:lnTo>
                    <a:lnTo>
                      <a:pt x="927" y="1700"/>
                    </a:lnTo>
                    <a:lnTo>
                      <a:pt x="926" y="1700"/>
                    </a:lnTo>
                    <a:lnTo>
                      <a:pt x="923" y="1699"/>
                    </a:lnTo>
                    <a:lnTo>
                      <a:pt x="923" y="1698"/>
                    </a:lnTo>
                    <a:lnTo>
                      <a:pt x="924" y="1698"/>
                    </a:lnTo>
                    <a:lnTo>
                      <a:pt x="924" y="1697"/>
                    </a:lnTo>
                    <a:lnTo>
                      <a:pt x="922" y="1696"/>
                    </a:lnTo>
                    <a:lnTo>
                      <a:pt x="921" y="1695"/>
                    </a:lnTo>
                    <a:lnTo>
                      <a:pt x="921" y="1696"/>
                    </a:lnTo>
                    <a:lnTo>
                      <a:pt x="920" y="1697"/>
                    </a:lnTo>
                    <a:lnTo>
                      <a:pt x="920" y="1694"/>
                    </a:lnTo>
                    <a:lnTo>
                      <a:pt x="921" y="1694"/>
                    </a:lnTo>
                    <a:lnTo>
                      <a:pt x="921" y="1694"/>
                    </a:lnTo>
                    <a:lnTo>
                      <a:pt x="920" y="1692"/>
                    </a:lnTo>
                    <a:lnTo>
                      <a:pt x="915" y="1691"/>
                    </a:lnTo>
                    <a:lnTo>
                      <a:pt x="914" y="1688"/>
                    </a:lnTo>
                    <a:lnTo>
                      <a:pt x="910" y="1687"/>
                    </a:lnTo>
                    <a:lnTo>
                      <a:pt x="910" y="1685"/>
                    </a:lnTo>
                    <a:lnTo>
                      <a:pt x="908" y="1683"/>
                    </a:lnTo>
                    <a:lnTo>
                      <a:pt x="907" y="1683"/>
                    </a:lnTo>
                    <a:lnTo>
                      <a:pt x="905" y="1683"/>
                    </a:lnTo>
                    <a:lnTo>
                      <a:pt x="900" y="1682"/>
                    </a:lnTo>
                    <a:lnTo>
                      <a:pt x="894" y="1683"/>
                    </a:lnTo>
                    <a:lnTo>
                      <a:pt x="892" y="1684"/>
                    </a:lnTo>
                    <a:lnTo>
                      <a:pt x="892" y="1684"/>
                    </a:lnTo>
                    <a:lnTo>
                      <a:pt x="890" y="1685"/>
                    </a:lnTo>
                    <a:lnTo>
                      <a:pt x="888" y="1684"/>
                    </a:lnTo>
                    <a:lnTo>
                      <a:pt x="888" y="1683"/>
                    </a:lnTo>
                    <a:lnTo>
                      <a:pt x="887" y="1683"/>
                    </a:lnTo>
                    <a:lnTo>
                      <a:pt x="884" y="1684"/>
                    </a:lnTo>
                    <a:lnTo>
                      <a:pt x="883" y="1683"/>
                    </a:lnTo>
                    <a:lnTo>
                      <a:pt x="882" y="1678"/>
                    </a:lnTo>
                    <a:lnTo>
                      <a:pt x="880" y="1678"/>
                    </a:lnTo>
                    <a:lnTo>
                      <a:pt x="880" y="1679"/>
                    </a:lnTo>
                    <a:lnTo>
                      <a:pt x="881" y="1679"/>
                    </a:lnTo>
                    <a:lnTo>
                      <a:pt x="881" y="1679"/>
                    </a:lnTo>
                    <a:lnTo>
                      <a:pt x="880" y="1686"/>
                    </a:lnTo>
                    <a:lnTo>
                      <a:pt x="878" y="1687"/>
                    </a:lnTo>
                    <a:lnTo>
                      <a:pt x="878" y="1687"/>
                    </a:lnTo>
                    <a:lnTo>
                      <a:pt x="876" y="1689"/>
                    </a:lnTo>
                    <a:lnTo>
                      <a:pt x="874" y="1693"/>
                    </a:lnTo>
                    <a:lnTo>
                      <a:pt x="871" y="1696"/>
                    </a:lnTo>
                    <a:lnTo>
                      <a:pt x="871" y="1696"/>
                    </a:lnTo>
                    <a:lnTo>
                      <a:pt x="869" y="1697"/>
                    </a:lnTo>
                    <a:lnTo>
                      <a:pt x="866" y="1699"/>
                    </a:lnTo>
                    <a:lnTo>
                      <a:pt x="864" y="1702"/>
                    </a:lnTo>
                    <a:lnTo>
                      <a:pt x="864" y="1703"/>
                    </a:lnTo>
                    <a:lnTo>
                      <a:pt x="862" y="1703"/>
                    </a:lnTo>
                    <a:lnTo>
                      <a:pt x="861" y="1704"/>
                    </a:lnTo>
                    <a:lnTo>
                      <a:pt x="859" y="1704"/>
                    </a:lnTo>
                    <a:lnTo>
                      <a:pt x="854" y="1709"/>
                    </a:lnTo>
                    <a:lnTo>
                      <a:pt x="854" y="1710"/>
                    </a:lnTo>
                    <a:lnTo>
                      <a:pt x="851" y="1712"/>
                    </a:lnTo>
                    <a:lnTo>
                      <a:pt x="851" y="1713"/>
                    </a:lnTo>
                    <a:lnTo>
                      <a:pt x="851" y="1713"/>
                    </a:lnTo>
                    <a:lnTo>
                      <a:pt x="850" y="1713"/>
                    </a:lnTo>
                    <a:lnTo>
                      <a:pt x="849" y="1712"/>
                    </a:lnTo>
                    <a:lnTo>
                      <a:pt x="848" y="1712"/>
                    </a:lnTo>
                    <a:lnTo>
                      <a:pt x="847" y="1712"/>
                    </a:lnTo>
                    <a:lnTo>
                      <a:pt x="843" y="1709"/>
                    </a:lnTo>
                    <a:lnTo>
                      <a:pt x="843" y="1709"/>
                    </a:lnTo>
                    <a:lnTo>
                      <a:pt x="842" y="1707"/>
                    </a:lnTo>
                    <a:lnTo>
                      <a:pt x="841" y="1707"/>
                    </a:lnTo>
                    <a:lnTo>
                      <a:pt x="841" y="1707"/>
                    </a:lnTo>
                    <a:lnTo>
                      <a:pt x="838" y="1707"/>
                    </a:lnTo>
                    <a:lnTo>
                      <a:pt x="838" y="1708"/>
                    </a:lnTo>
                    <a:lnTo>
                      <a:pt x="836" y="1709"/>
                    </a:lnTo>
                    <a:lnTo>
                      <a:pt x="833" y="1709"/>
                    </a:lnTo>
                    <a:lnTo>
                      <a:pt x="830" y="1712"/>
                    </a:lnTo>
                    <a:lnTo>
                      <a:pt x="827" y="1712"/>
                    </a:lnTo>
                    <a:lnTo>
                      <a:pt x="827" y="1711"/>
                    </a:lnTo>
                    <a:lnTo>
                      <a:pt x="827" y="1710"/>
                    </a:lnTo>
                    <a:lnTo>
                      <a:pt x="827" y="1710"/>
                    </a:lnTo>
                    <a:lnTo>
                      <a:pt x="826" y="1712"/>
                    </a:lnTo>
                    <a:lnTo>
                      <a:pt x="825" y="1713"/>
                    </a:lnTo>
                    <a:lnTo>
                      <a:pt x="824" y="1712"/>
                    </a:lnTo>
                    <a:lnTo>
                      <a:pt x="822" y="1713"/>
                    </a:lnTo>
                    <a:lnTo>
                      <a:pt x="820" y="1710"/>
                    </a:lnTo>
                    <a:lnTo>
                      <a:pt x="821" y="1709"/>
                    </a:lnTo>
                    <a:lnTo>
                      <a:pt x="820" y="1708"/>
                    </a:lnTo>
                    <a:lnTo>
                      <a:pt x="820" y="1710"/>
                    </a:lnTo>
                    <a:lnTo>
                      <a:pt x="817" y="1711"/>
                    </a:lnTo>
                    <a:lnTo>
                      <a:pt x="817" y="1710"/>
                    </a:lnTo>
                    <a:lnTo>
                      <a:pt x="814" y="1710"/>
                    </a:lnTo>
                    <a:lnTo>
                      <a:pt x="813" y="1710"/>
                    </a:lnTo>
                    <a:lnTo>
                      <a:pt x="810" y="1710"/>
                    </a:lnTo>
                    <a:lnTo>
                      <a:pt x="810" y="1708"/>
                    </a:lnTo>
                    <a:lnTo>
                      <a:pt x="810" y="1705"/>
                    </a:lnTo>
                    <a:lnTo>
                      <a:pt x="809" y="1704"/>
                    </a:lnTo>
                    <a:lnTo>
                      <a:pt x="808" y="1703"/>
                    </a:lnTo>
                    <a:lnTo>
                      <a:pt x="806" y="1702"/>
                    </a:lnTo>
                    <a:lnTo>
                      <a:pt x="806" y="1701"/>
                    </a:lnTo>
                    <a:lnTo>
                      <a:pt x="805" y="1701"/>
                    </a:lnTo>
                    <a:lnTo>
                      <a:pt x="804" y="1704"/>
                    </a:lnTo>
                    <a:lnTo>
                      <a:pt x="805" y="1707"/>
                    </a:lnTo>
                    <a:lnTo>
                      <a:pt x="802" y="1708"/>
                    </a:lnTo>
                    <a:lnTo>
                      <a:pt x="801" y="1707"/>
                    </a:lnTo>
                    <a:lnTo>
                      <a:pt x="803" y="1705"/>
                    </a:lnTo>
                    <a:lnTo>
                      <a:pt x="802" y="1704"/>
                    </a:lnTo>
                    <a:lnTo>
                      <a:pt x="801" y="1702"/>
                    </a:lnTo>
                    <a:lnTo>
                      <a:pt x="800" y="1702"/>
                    </a:lnTo>
                    <a:lnTo>
                      <a:pt x="799" y="1703"/>
                    </a:lnTo>
                    <a:lnTo>
                      <a:pt x="800" y="1704"/>
                    </a:lnTo>
                    <a:lnTo>
                      <a:pt x="798" y="1705"/>
                    </a:lnTo>
                    <a:lnTo>
                      <a:pt x="796" y="1704"/>
                    </a:lnTo>
                    <a:lnTo>
                      <a:pt x="796" y="1703"/>
                    </a:lnTo>
                    <a:lnTo>
                      <a:pt x="795" y="1702"/>
                    </a:lnTo>
                    <a:lnTo>
                      <a:pt x="794" y="1706"/>
                    </a:lnTo>
                    <a:lnTo>
                      <a:pt x="793" y="1707"/>
                    </a:lnTo>
                    <a:lnTo>
                      <a:pt x="790" y="1706"/>
                    </a:lnTo>
                    <a:lnTo>
                      <a:pt x="790" y="1708"/>
                    </a:lnTo>
                    <a:lnTo>
                      <a:pt x="790" y="1712"/>
                    </a:lnTo>
                    <a:lnTo>
                      <a:pt x="788" y="1713"/>
                    </a:lnTo>
                    <a:lnTo>
                      <a:pt x="785" y="1712"/>
                    </a:lnTo>
                    <a:lnTo>
                      <a:pt x="783" y="1709"/>
                    </a:lnTo>
                    <a:lnTo>
                      <a:pt x="782" y="1705"/>
                    </a:lnTo>
                    <a:lnTo>
                      <a:pt x="784" y="1704"/>
                    </a:lnTo>
                    <a:lnTo>
                      <a:pt x="782" y="1704"/>
                    </a:lnTo>
                    <a:lnTo>
                      <a:pt x="781" y="1704"/>
                    </a:lnTo>
                    <a:lnTo>
                      <a:pt x="780" y="1705"/>
                    </a:lnTo>
                    <a:lnTo>
                      <a:pt x="777" y="1705"/>
                    </a:lnTo>
                    <a:lnTo>
                      <a:pt x="776" y="1704"/>
                    </a:lnTo>
                    <a:lnTo>
                      <a:pt x="772" y="1705"/>
                    </a:lnTo>
                    <a:lnTo>
                      <a:pt x="770" y="1705"/>
                    </a:lnTo>
                    <a:lnTo>
                      <a:pt x="762" y="1707"/>
                    </a:lnTo>
                    <a:lnTo>
                      <a:pt x="762" y="1706"/>
                    </a:lnTo>
                    <a:lnTo>
                      <a:pt x="757" y="1702"/>
                    </a:lnTo>
                    <a:lnTo>
                      <a:pt x="756" y="1700"/>
                    </a:lnTo>
                    <a:lnTo>
                      <a:pt x="757" y="1699"/>
                    </a:lnTo>
                    <a:lnTo>
                      <a:pt x="753" y="1698"/>
                    </a:lnTo>
                    <a:lnTo>
                      <a:pt x="753" y="1697"/>
                    </a:lnTo>
                    <a:lnTo>
                      <a:pt x="752" y="1696"/>
                    </a:lnTo>
                    <a:lnTo>
                      <a:pt x="746" y="1696"/>
                    </a:lnTo>
                    <a:lnTo>
                      <a:pt x="744" y="1696"/>
                    </a:lnTo>
                    <a:lnTo>
                      <a:pt x="743" y="1697"/>
                    </a:lnTo>
                    <a:lnTo>
                      <a:pt x="742" y="1698"/>
                    </a:lnTo>
                    <a:lnTo>
                      <a:pt x="741" y="1699"/>
                    </a:lnTo>
                    <a:lnTo>
                      <a:pt x="741" y="1698"/>
                    </a:lnTo>
                    <a:lnTo>
                      <a:pt x="740" y="1697"/>
                    </a:lnTo>
                    <a:lnTo>
                      <a:pt x="738" y="1697"/>
                    </a:lnTo>
                    <a:lnTo>
                      <a:pt x="738" y="1696"/>
                    </a:lnTo>
                    <a:lnTo>
                      <a:pt x="737" y="1697"/>
                    </a:lnTo>
                    <a:lnTo>
                      <a:pt x="733" y="1698"/>
                    </a:lnTo>
                    <a:lnTo>
                      <a:pt x="732" y="1699"/>
                    </a:lnTo>
                    <a:lnTo>
                      <a:pt x="733" y="1700"/>
                    </a:lnTo>
                    <a:lnTo>
                      <a:pt x="733" y="1700"/>
                    </a:lnTo>
                    <a:lnTo>
                      <a:pt x="732" y="1701"/>
                    </a:lnTo>
                    <a:lnTo>
                      <a:pt x="731" y="1700"/>
                    </a:lnTo>
                    <a:lnTo>
                      <a:pt x="729" y="1699"/>
                    </a:lnTo>
                    <a:lnTo>
                      <a:pt x="729" y="1698"/>
                    </a:lnTo>
                    <a:lnTo>
                      <a:pt x="726" y="1697"/>
                    </a:lnTo>
                    <a:lnTo>
                      <a:pt x="725" y="1700"/>
                    </a:lnTo>
                    <a:lnTo>
                      <a:pt x="723" y="1700"/>
                    </a:lnTo>
                    <a:lnTo>
                      <a:pt x="724" y="1698"/>
                    </a:lnTo>
                    <a:lnTo>
                      <a:pt x="723" y="1698"/>
                    </a:lnTo>
                    <a:lnTo>
                      <a:pt x="723" y="1697"/>
                    </a:lnTo>
                    <a:lnTo>
                      <a:pt x="724" y="1697"/>
                    </a:lnTo>
                    <a:lnTo>
                      <a:pt x="724" y="1696"/>
                    </a:lnTo>
                    <a:lnTo>
                      <a:pt x="726" y="1696"/>
                    </a:lnTo>
                    <a:lnTo>
                      <a:pt x="726" y="1695"/>
                    </a:lnTo>
                    <a:lnTo>
                      <a:pt x="724" y="1694"/>
                    </a:lnTo>
                    <a:lnTo>
                      <a:pt x="723" y="1695"/>
                    </a:lnTo>
                    <a:lnTo>
                      <a:pt x="723" y="1694"/>
                    </a:lnTo>
                    <a:lnTo>
                      <a:pt x="722" y="1694"/>
                    </a:lnTo>
                    <a:lnTo>
                      <a:pt x="719" y="1696"/>
                    </a:lnTo>
                    <a:lnTo>
                      <a:pt x="717" y="1698"/>
                    </a:lnTo>
                    <a:lnTo>
                      <a:pt x="716" y="1699"/>
                    </a:lnTo>
                    <a:lnTo>
                      <a:pt x="715" y="1702"/>
                    </a:lnTo>
                    <a:lnTo>
                      <a:pt x="710" y="1705"/>
                    </a:lnTo>
                    <a:lnTo>
                      <a:pt x="706" y="1704"/>
                    </a:lnTo>
                    <a:lnTo>
                      <a:pt x="701" y="1702"/>
                    </a:lnTo>
                    <a:lnTo>
                      <a:pt x="700" y="1702"/>
                    </a:lnTo>
                    <a:lnTo>
                      <a:pt x="700" y="1703"/>
                    </a:lnTo>
                    <a:lnTo>
                      <a:pt x="690" y="1701"/>
                    </a:lnTo>
                    <a:lnTo>
                      <a:pt x="689" y="1700"/>
                    </a:lnTo>
                    <a:lnTo>
                      <a:pt x="688" y="1698"/>
                    </a:lnTo>
                    <a:lnTo>
                      <a:pt x="686" y="1697"/>
                    </a:lnTo>
                    <a:lnTo>
                      <a:pt x="686" y="1697"/>
                    </a:lnTo>
                    <a:lnTo>
                      <a:pt x="683" y="1696"/>
                    </a:lnTo>
                    <a:lnTo>
                      <a:pt x="679" y="1694"/>
                    </a:lnTo>
                    <a:lnTo>
                      <a:pt x="679" y="1692"/>
                    </a:lnTo>
                    <a:lnTo>
                      <a:pt x="678" y="1692"/>
                    </a:lnTo>
                    <a:lnTo>
                      <a:pt x="677" y="1690"/>
                    </a:lnTo>
                    <a:lnTo>
                      <a:pt x="676" y="1690"/>
                    </a:lnTo>
                    <a:lnTo>
                      <a:pt x="675" y="1689"/>
                    </a:lnTo>
                    <a:lnTo>
                      <a:pt x="675" y="1688"/>
                    </a:lnTo>
                    <a:lnTo>
                      <a:pt x="674" y="1686"/>
                    </a:lnTo>
                    <a:lnTo>
                      <a:pt x="673" y="1683"/>
                    </a:lnTo>
                    <a:lnTo>
                      <a:pt x="672" y="1682"/>
                    </a:lnTo>
                    <a:lnTo>
                      <a:pt x="670" y="1677"/>
                    </a:lnTo>
                    <a:lnTo>
                      <a:pt x="672" y="1677"/>
                    </a:lnTo>
                    <a:lnTo>
                      <a:pt x="672" y="1676"/>
                    </a:lnTo>
                    <a:lnTo>
                      <a:pt x="672" y="1674"/>
                    </a:lnTo>
                    <a:lnTo>
                      <a:pt x="673" y="1673"/>
                    </a:lnTo>
                    <a:lnTo>
                      <a:pt x="673" y="1671"/>
                    </a:lnTo>
                    <a:lnTo>
                      <a:pt x="671" y="1670"/>
                    </a:lnTo>
                    <a:lnTo>
                      <a:pt x="671" y="1668"/>
                    </a:lnTo>
                    <a:lnTo>
                      <a:pt x="678" y="1668"/>
                    </a:lnTo>
                    <a:lnTo>
                      <a:pt x="680" y="1666"/>
                    </a:lnTo>
                    <a:lnTo>
                      <a:pt x="678" y="1665"/>
                    </a:lnTo>
                    <a:lnTo>
                      <a:pt x="678" y="1665"/>
                    </a:lnTo>
                    <a:lnTo>
                      <a:pt x="678" y="1662"/>
                    </a:lnTo>
                    <a:lnTo>
                      <a:pt x="679" y="1661"/>
                    </a:lnTo>
                    <a:lnTo>
                      <a:pt x="682" y="1660"/>
                    </a:lnTo>
                    <a:lnTo>
                      <a:pt x="684" y="1658"/>
                    </a:lnTo>
                    <a:lnTo>
                      <a:pt x="684" y="1660"/>
                    </a:lnTo>
                    <a:lnTo>
                      <a:pt x="689" y="1661"/>
                    </a:lnTo>
                    <a:lnTo>
                      <a:pt x="691" y="1659"/>
                    </a:lnTo>
                    <a:lnTo>
                      <a:pt x="691" y="1658"/>
                    </a:lnTo>
                    <a:lnTo>
                      <a:pt x="689" y="1657"/>
                    </a:lnTo>
                    <a:lnTo>
                      <a:pt x="689" y="1656"/>
                    </a:lnTo>
                    <a:lnTo>
                      <a:pt x="692" y="1656"/>
                    </a:lnTo>
                    <a:lnTo>
                      <a:pt x="692" y="1655"/>
                    </a:lnTo>
                    <a:lnTo>
                      <a:pt x="689" y="1654"/>
                    </a:lnTo>
                    <a:lnTo>
                      <a:pt x="688" y="1654"/>
                    </a:lnTo>
                    <a:lnTo>
                      <a:pt x="690" y="1653"/>
                    </a:lnTo>
                    <a:lnTo>
                      <a:pt x="690" y="1652"/>
                    </a:lnTo>
                    <a:lnTo>
                      <a:pt x="691" y="1652"/>
                    </a:lnTo>
                    <a:lnTo>
                      <a:pt x="688" y="1651"/>
                    </a:lnTo>
                    <a:lnTo>
                      <a:pt x="688" y="1647"/>
                    </a:lnTo>
                    <a:lnTo>
                      <a:pt x="689" y="1646"/>
                    </a:lnTo>
                    <a:lnTo>
                      <a:pt x="693" y="1646"/>
                    </a:lnTo>
                    <a:lnTo>
                      <a:pt x="695" y="1645"/>
                    </a:lnTo>
                    <a:lnTo>
                      <a:pt x="696" y="1646"/>
                    </a:lnTo>
                    <a:lnTo>
                      <a:pt x="696" y="1646"/>
                    </a:lnTo>
                    <a:lnTo>
                      <a:pt x="698" y="1647"/>
                    </a:lnTo>
                    <a:lnTo>
                      <a:pt x="701" y="1647"/>
                    </a:lnTo>
                    <a:lnTo>
                      <a:pt x="702" y="1646"/>
                    </a:lnTo>
                    <a:lnTo>
                      <a:pt x="703" y="1646"/>
                    </a:lnTo>
                    <a:lnTo>
                      <a:pt x="704" y="1644"/>
                    </a:lnTo>
                    <a:lnTo>
                      <a:pt x="704" y="1643"/>
                    </a:lnTo>
                    <a:lnTo>
                      <a:pt x="704" y="1642"/>
                    </a:lnTo>
                    <a:lnTo>
                      <a:pt x="706" y="1642"/>
                    </a:lnTo>
                    <a:lnTo>
                      <a:pt x="709" y="1641"/>
                    </a:lnTo>
                    <a:lnTo>
                      <a:pt x="709" y="1640"/>
                    </a:lnTo>
                    <a:lnTo>
                      <a:pt x="714" y="1640"/>
                    </a:lnTo>
                    <a:lnTo>
                      <a:pt x="715" y="1639"/>
                    </a:lnTo>
                    <a:lnTo>
                      <a:pt x="715" y="1640"/>
                    </a:lnTo>
                    <a:lnTo>
                      <a:pt x="716" y="1639"/>
                    </a:lnTo>
                    <a:lnTo>
                      <a:pt x="719" y="1639"/>
                    </a:lnTo>
                    <a:lnTo>
                      <a:pt x="722" y="1637"/>
                    </a:lnTo>
                    <a:lnTo>
                      <a:pt x="723" y="1638"/>
                    </a:lnTo>
                    <a:lnTo>
                      <a:pt x="731" y="1638"/>
                    </a:lnTo>
                    <a:lnTo>
                      <a:pt x="731" y="1639"/>
                    </a:lnTo>
                    <a:lnTo>
                      <a:pt x="733" y="1640"/>
                    </a:lnTo>
                    <a:lnTo>
                      <a:pt x="733" y="1640"/>
                    </a:lnTo>
                    <a:lnTo>
                      <a:pt x="735" y="1639"/>
                    </a:lnTo>
                    <a:lnTo>
                      <a:pt x="739" y="1639"/>
                    </a:lnTo>
                    <a:lnTo>
                      <a:pt x="742" y="1640"/>
                    </a:lnTo>
                    <a:lnTo>
                      <a:pt x="743" y="1640"/>
                    </a:lnTo>
                    <a:lnTo>
                      <a:pt x="743" y="1641"/>
                    </a:lnTo>
                    <a:lnTo>
                      <a:pt x="743" y="1641"/>
                    </a:lnTo>
                    <a:lnTo>
                      <a:pt x="744" y="1641"/>
                    </a:lnTo>
                    <a:lnTo>
                      <a:pt x="744" y="1640"/>
                    </a:lnTo>
                    <a:lnTo>
                      <a:pt x="749" y="1641"/>
                    </a:lnTo>
                    <a:lnTo>
                      <a:pt x="749" y="1640"/>
                    </a:lnTo>
                    <a:lnTo>
                      <a:pt x="748" y="1640"/>
                    </a:lnTo>
                    <a:lnTo>
                      <a:pt x="748" y="1637"/>
                    </a:lnTo>
                    <a:lnTo>
                      <a:pt x="750" y="1638"/>
                    </a:lnTo>
                    <a:lnTo>
                      <a:pt x="751" y="1639"/>
                    </a:lnTo>
                    <a:lnTo>
                      <a:pt x="751" y="1640"/>
                    </a:lnTo>
                    <a:lnTo>
                      <a:pt x="752" y="1640"/>
                    </a:lnTo>
                    <a:lnTo>
                      <a:pt x="752" y="1640"/>
                    </a:lnTo>
                    <a:lnTo>
                      <a:pt x="751" y="1637"/>
                    </a:lnTo>
                    <a:lnTo>
                      <a:pt x="753" y="1637"/>
                    </a:lnTo>
                    <a:lnTo>
                      <a:pt x="753" y="1636"/>
                    </a:lnTo>
                    <a:lnTo>
                      <a:pt x="754" y="1636"/>
                    </a:lnTo>
                    <a:lnTo>
                      <a:pt x="756" y="1637"/>
                    </a:lnTo>
                    <a:lnTo>
                      <a:pt x="761" y="1639"/>
                    </a:lnTo>
                    <a:lnTo>
                      <a:pt x="762" y="1636"/>
                    </a:lnTo>
                    <a:lnTo>
                      <a:pt x="763" y="1636"/>
                    </a:lnTo>
                    <a:lnTo>
                      <a:pt x="766" y="1638"/>
                    </a:lnTo>
                    <a:lnTo>
                      <a:pt x="768" y="1636"/>
                    </a:lnTo>
                    <a:lnTo>
                      <a:pt x="769" y="1637"/>
                    </a:lnTo>
                    <a:lnTo>
                      <a:pt x="769" y="1635"/>
                    </a:lnTo>
                    <a:lnTo>
                      <a:pt x="769" y="1634"/>
                    </a:lnTo>
                    <a:lnTo>
                      <a:pt x="770" y="1631"/>
                    </a:lnTo>
                    <a:lnTo>
                      <a:pt x="770" y="1631"/>
                    </a:lnTo>
                    <a:lnTo>
                      <a:pt x="771" y="1633"/>
                    </a:lnTo>
                    <a:lnTo>
                      <a:pt x="773" y="1634"/>
                    </a:lnTo>
                    <a:lnTo>
                      <a:pt x="776" y="1634"/>
                    </a:lnTo>
                    <a:lnTo>
                      <a:pt x="776" y="1633"/>
                    </a:lnTo>
                    <a:lnTo>
                      <a:pt x="777" y="1633"/>
                    </a:lnTo>
                    <a:lnTo>
                      <a:pt x="782" y="1634"/>
                    </a:lnTo>
                    <a:lnTo>
                      <a:pt x="785" y="1634"/>
                    </a:lnTo>
                    <a:lnTo>
                      <a:pt x="785" y="1633"/>
                    </a:lnTo>
                    <a:lnTo>
                      <a:pt x="787" y="1633"/>
                    </a:lnTo>
                    <a:lnTo>
                      <a:pt x="787" y="1631"/>
                    </a:lnTo>
                    <a:lnTo>
                      <a:pt x="789" y="1630"/>
                    </a:lnTo>
                    <a:lnTo>
                      <a:pt x="790" y="1631"/>
                    </a:lnTo>
                    <a:lnTo>
                      <a:pt x="790" y="1630"/>
                    </a:lnTo>
                    <a:lnTo>
                      <a:pt x="790" y="1627"/>
                    </a:lnTo>
                    <a:lnTo>
                      <a:pt x="792" y="1624"/>
                    </a:lnTo>
                    <a:lnTo>
                      <a:pt x="791" y="1623"/>
                    </a:lnTo>
                    <a:lnTo>
                      <a:pt x="791" y="1623"/>
                    </a:lnTo>
                    <a:lnTo>
                      <a:pt x="793" y="1622"/>
                    </a:lnTo>
                    <a:lnTo>
                      <a:pt x="795" y="1622"/>
                    </a:lnTo>
                    <a:lnTo>
                      <a:pt x="796" y="1623"/>
                    </a:lnTo>
                    <a:lnTo>
                      <a:pt x="799" y="1624"/>
                    </a:lnTo>
                    <a:lnTo>
                      <a:pt x="799" y="1626"/>
                    </a:lnTo>
                    <a:lnTo>
                      <a:pt x="801" y="1626"/>
                    </a:lnTo>
                    <a:lnTo>
                      <a:pt x="803" y="1628"/>
                    </a:lnTo>
                    <a:lnTo>
                      <a:pt x="804" y="1631"/>
                    </a:lnTo>
                    <a:lnTo>
                      <a:pt x="805" y="1632"/>
                    </a:lnTo>
                    <a:lnTo>
                      <a:pt x="805" y="1633"/>
                    </a:lnTo>
                    <a:lnTo>
                      <a:pt x="806" y="1633"/>
                    </a:lnTo>
                    <a:lnTo>
                      <a:pt x="807" y="1636"/>
                    </a:lnTo>
                    <a:lnTo>
                      <a:pt x="809" y="1637"/>
                    </a:lnTo>
                    <a:lnTo>
                      <a:pt x="809" y="1638"/>
                    </a:lnTo>
                    <a:lnTo>
                      <a:pt x="812" y="1639"/>
                    </a:lnTo>
                    <a:lnTo>
                      <a:pt x="815" y="1641"/>
                    </a:lnTo>
                    <a:lnTo>
                      <a:pt x="816" y="1647"/>
                    </a:lnTo>
                    <a:lnTo>
                      <a:pt x="818" y="1648"/>
                    </a:lnTo>
                    <a:lnTo>
                      <a:pt x="819" y="1648"/>
                    </a:lnTo>
                    <a:lnTo>
                      <a:pt x="819" y="1649"/>
                    </a:lnTo>
                    <a:lnTo>
                      <a:pt x="820" y="1649"/>
                    </a:lnTo>
                    <a:lnTo>
                      <a:pt x="821" y="1649"/>
                    </a:lnTo>
                    <a:lnTo>
                      <a:pt x="822" y="1648"/>
                    </a:lnTo>
                    <a:lnTo>
                      <a:pt x="822" y="1646"/>
                    </a:lnTo>
                    <a:lnTo>
                      <a:pt x="825" y="1645"/>
                    </a:lnTo>
                    <a:lnTo>
                      <a:pt x="824" y="1644"/>
                    </a:lnTo>
                    <a:lnTo>
                      <a:pt x="827" y="1644"/>
                    </a:lnTo>
                    <a:lnTo>
                      <a:pt x="828" y="1640"/>
                    </a:lnTo>
                    <a:lnTo>
                      <a:pt x="830" y="1639"/>
                    </a:lnTo>
                    <a:lnTo>
                      <a:pt x="832" y="1641"/>
                    </a:lnTo>
                    <a:lnTo>
                      <a:pt x="837" y="1645"/>
                    </a:lnTo>
                    <a:lnTo>
                      <a:pt x="837" y="1646"/>
                    </a:lnTo>
                    <a:lnTo>
                      <a:pt x="836" y="1648"/>
                    </a:lnTo>
                    <a:lnTo>
                      <a:pt x="837" y="1649"/>
                    </a:lnTo>
                    <a:lnTo>
                      <a:pt x="836" y="1651"/>
                    </a:lnTo>
                    <a:lnTo>
                      <a:pt x="836" y="1652"/>
                    </a:lnTo>
                    <a:lnTo>
                      <a:pt x="834" y="1654"/>
                    </a:lnTo>
                    <a:lnTo>
                      <a:pt x="835" y="1654"/>
                    </a:lnTo>
                    <a:lnTo>
                      <a:pt x="835" y="1655"/>
                    </a:lnTo>
                    <a:lnTo>
                      <a:pt x="836" y="1656"/>
                    </a:lnTo>
                    <a:lnTo>
                      <a:pt x="837" y="1656"/>
                    </a:lnTo>
                    <a:lnTo>
                      <a:pt x="839" y="1656"/>
                    </a:lnTo>
                    <a:lnTo>
                      <a:pt x="840" y="1654"/>
                    </a:lnTo>
                    <a:lnTo>
                      <a:pt x="841" y="1655"/>
                    </a:lnTo>
                    <a:lnTo>
                      <a:pt x="841" y="1656"/>
                    </a:lnTo>
                    <a:lnTo>
                      <a:pt x="842" y="1656"/>
                    </a:lnTo>
                    <a:lnTo>
                      <a:pt x="843" y="1655"/>
                    </a:lnTo>
                    <a:lnTo>
                      <a:pt x="842" y="1655"/>
                    </a:lnTo>
                    <a:lnTo>
                      <a:pt x="842" y="1654"/>
                    </a:lnTo>
                    <a:lnTo>
                      <a:pt x="844" y="1653"/>
                    </a:lnTo>
                    <a:lnTo>
                      <a:pt x="844" y="1655"/>
                    </a:lnTo>
                    <a:lnTo>
                      <a:pt x="845" y="1656"/>
                    </a:lnTo>
                    <a:lnTo>
                      <a:pt x="847" y="1655"/>
                    </a:lnTo>
                    <a:lnTo>
                      <a:pt x="848" y="1656"/>
                    </a:lnTo>
                    <a:lnTo>
                      <a:pt x="848" y="1654"/>
                    </a:lnTo>
                    <a:lnTo>
                      <a:pt x="845" y="1654"/>
                    </a:lnTo>
                    <a:lnTo>
                      <a:pt x="845" y="1652"/>
                    </a:lnTo>
                    <a:lnTo>
                      <a:pt x="847" y="1652"/>
                    </a:lnTo>
                    <a:lnTo>
                      <a:pt x="847" y="1650"/>
                    </a:lnTo>
                    <a:lnTo>
                      <a:pt x="848" y="1650"/>
                    </a:lnTo>
                    <a:lnTo>
                      <a:pt x="848" y="1649"/>
                    </a:lnTo>
                    <a:lnTo>
                      <a:pt x="847" y="1648"/>
                    </a:lnTo>
                    <a:lnTo>
                      <a:pt x="847" y="1649"/>
                    </a:lnTo>
                    <a:lnTo>
                      <a:pt x="846" y="1649"/>
                    </a:lnTo>
                    <a:lnTo>
                      <a:pt x="843" y="1647"/>
                    </a:lnTo>
                    <a:lnTo>
                      <a:pt x="843" y="1646"/>
                    </a:lnTo>
                    <a:lnTo>
                      <a:pt x="845" y="1646"/>
                    </a:lnTo>
                    <a:lnTo>
                      <a:pt x="845" y="1643"/>
                    </a:lnTo>
                    <a:lnTo>
                      <a:pt x="846" y="1643"/>
                    </a:lnTo>
                    <a:lnTo>
                      <a:pt x="845" y="1642"/>
                    </a:lnTo>
                    <a:lnTo>
                      <a:pt x="844" y="1641"/>
                    </a:lnTo>
                    <a:lnTo>
                      <a:pt x="843" y="1641"/>
                    </a:lnTo>
                    <a:lnTo>
                      <a:pt x="843" y="1642"/>
                    </a:lnTo>
                    <a:lnTo>
                      <a:pt x="841" y="1643"/>
                    </a:lnTo>
                    <a:lnTo>
                      <a:pt x="838" y="1642"/>
                    </a:lnTo>
                    <a:lnTo>
                      <a:pt x="836" y="1642"/>
                    </a:lnTo>
                    <a:lnTo>
                      <a:pt x="837" y="1641"/>
                    </a:lnTo>
                    <a:lnTo>
                      <a:pt x="834" y="1640"/>
                    </a:lnTo>
                    <a:lnTo>
                      <a:pt x="834" y="1639"/>
                    </a:lnTo>
                    <a:lnTo>
                      <a:pt x="833" y="1639"/>
                    </a:lnTo>
                    <a:lnTo>
                      <a:pt x="832" y="1640"/>
                    </a:lnTo>
                    <a:lnTo>
                      <a:pt x="828" y="1637"/>
                    </a:lnTo>
                    <a:lnTo>
                      <a:pt x="828" y="1637"/>
                    </a:lnTo>
                    <a:lnTo>
                      <a:pt x="830" y="1636"/>
                    </a:lnTo>
                    <a:lnTo>
                      <a:pt x="830" y="1635"/>
                    </a:lnTo>
                    <a:lnTo>
                      <a:pt x="829" y="1634"/>
                    </a:lnTo>
                    <a:lnTo>
                      <a:pt x="829" y="1634"/>
                    </a:lnTo>
                    <a:lnTo>
                      <a:pt x="829" y="1633"/>
                    </a:lnTo>
                    <a:lnTo>
                      <a:pt x="826" y="1631"/>
                    </a:lnTo>
                    <a:lnTo>
                      <a:pt x="825" y="1630"/>
                    </a:lnTo>
                    <a:lnTo>
                      <a:pt x="826" y="1629"/>
                    </a:lnTo>
                    <a:lnTo>
                      <a:pt x="826" y="1629"/>
                    </a:lnTo>
                    <a:lnTo>
                      <a:pt x="826" y="1626"/>
                    </a:lnTo>
                    <a:lnTo>
                      <a:pt x="827" y="1625"/>
                    </a:lnTo>
                    <a:lnTo>
                      <a:pt x="828" y="1621"/>
                    </a:lnTo>
                    <a:lnTo>
                      <a:pt x="830" y="1621"/>
                    </a:lnTo>
                    <a:lnTo>
                      <a:pt x="832" y="1622"/>
                    </a:lnTo>
                    <a:lnTo>
                      <a:pt x="833" y="1622"/>
                    </a:lnTo>
                    <a:lnTo>
                      <a:pt x="833" y="1623"/>
                    </a:lnTo>
                    <a:lnTo>
                      <a:pt x="835" y="1622"/>
                    </a:lnTo>
                    <a:lnTo>
                      <a:pt x="836" y="1624"/>
                    </a:lnTo>
                    <a:lnTo>
                      <a:pt x="839" y="1625"/>
                    </a:lnTo>
                    <a:lnTo>
                      <a:pt x="840" y="1626"/>
                    </a:lnTo>
                    <a:lnTo>
                      <a:pt x="842" y="1627"/>
                    </a:lnTo>
                    <a:lnTo>
                      <a:pt x="842" y="1628"/>
                    </a:lnTo>
                    <a:lnTo>
                      <a:pt x="842" y="1630"/>
                    </a:lnTo>
                    <a:lnTo>
                      <a:pt x="843" y="1630"/>
                    </a:lnTo>
                    <a:lnTo>
                      <a:pt x="843" y="1627"/>
                    </a:lnTo>
                    <a:lnTo>
                      <a:pt x="845" y="1626"/>
                    </a:lnTo>
                    <a:lnTo>
                      <a:pt x="846" y="1626"/>
                    </a:lnTo>
                    <a:lnTo>
                      <a:pt x="847" y="1626"/>
                    </a:lnTo>
                    <a:lnTo>
                      <a:pt x="852" y="1627"/>
                    </a:lnTo>
                    <a:lnTo>
                      <a:pt x="853" y="1632"/>
                    </a:lnTo>
                    <a:lnTo>
                      <a:pt x="854" y="1633"/>
                    </a:lnTo>
                    <a:lnTo>
                      <a:pt x="856" y="1630"/>
                    </a:lnTo>
                    <a:lnTo>
                      <a:pt x="856" y="1629"/>
                    </a:lnTo>
                    <a:lnTo>
                      <a:pt x="856" y="1625"/>
                    </a:lnTo>
                    <a:lnTo>
                      <a:pt x="857" y="1624"/>
                    </a:lnTo>
                    <a:lnTo>
                      <a:pt x="857" y="1623"/>
                    </a:lnTo>
                    <a:lnTo>
                      <a:pt x="856" y="1623"/>
                    </a:lnTo>
                    <a:lnTo>
                      <a:pt x="855" y="1622"/>
                    </a:lnTo>
                    <a:lnTo>
                      <a:pt x="855" y="1621"/>
                    </a:lnTo>
                    <a:lnTo>
                      <a:pt x="856" y="1621"/>
                    </a:lnTo>
                    <a:lnTo>
                      <a:pt x="857" y="1621"/>
                    </a:lnTo>
                    <a:lnTo>
                      <a:pt x="858" y="1620"/>
                    </a:lnTo>
                    <a:lnTo>
                      <a:pt x="861" y="1620"/>
                    </a:lnTo>
                    <a:lnTo>
                      <a:pt x="867" y="1621"/>
                    </a:lnTo>
                    <a:lnTo>
                      <a:pt x="868" y="1621"/>
                    </a:lnTo>
                    <a:lnTo>
                      <a:pt x="869" y="1620"/>
                    </a:lnTo>
                    <a:lnTo>
                      <a:pt x="868" y="1619"/>
                    </a:lnTo>
                    <a:lnTo>
                      <a:pt x="869" y="1617"/>
                    </a:lnTo>
                    <a:lnTo>
                      <a:pt x="869" y="1617"/>
                    </a:lnTo>
                    <a:lnTo>
                      <a:pt x="871" y="1615"/>
                    </a:lnTo>
                    <a:lnTo>
                      <a:pt x="873" y="1616"/>
                    </a:lnTo>
                    <a:lnTo>
                      <a:pt x="874" y="1618"/>
                    </a:lnTo>
                    <a:lnTo>
                      <a:pt x="874" y="1619"/>
                    </a:lnTo>
                    <a:lnTo>
                      <a:pt x="877" y="1620"/>
                    </a:lnTo>
                    <a:lnTo>
                      <a:pt x="877" y="1621"/>
                    </a:lnTo>
                    <a:lnTo>
                      <a:pt x="878" y="1621"/>
                    </a:lnTo>
                    <a:lnTo>
                      <a:pt x="878" y="1621"/>
                    </a:lnTo>
                    <a:lnTo>
                      <a:pt x="878" y="1620"/>
                    </a:lnTo>
                    <a:lnTo>
                      <a:pt x="879" y="1620"/>
                    </a:lnTo>
                    <a:lnTo>
                      <a:pt x="880" y="1622"/>
                    </a:lnTo>
                    <a:lnTo>
                      <a:pt x="882" y="1622"/>
                    </a:lnTo>
                    <a:lnTo>
                      <a:pt x="883" y="1622"/>
                    </a:lnTo>
                    <a:lnTo>
                      <a:pt x="884" y="1623"/>
                    </a:lnTo>
                    <a:lnTo>
                      <a:pt x="886" y="1622"/>
                    </a:lnTo>
                    <a:lnTo>
                      <a:pt x="887" y="1622"/>
                    </a:lnTo>
                    <a:lnTo>
                      <a:pt x="887" y="1623"/>
                    </a:lnTo>
                    <a:lnTo>
                      <a:pt x="889" y="1623"/>
                    </a:lnTo>
                    <a:lnTo>
                      <a:pt x="890" y="1624"/>
                    </a:lnTo>
                    <a:lnTo>
                      <a:pt x="890" y="1621"/>
                    </a:lnTo>
                    <a:lnTo>
                      <a:pt x="885" y="1620"/>
                    </a:lnTo>
                    <a:lnTo>
                      <a:pt x="885" y="1619"/>
                    </a:lnTo>
                    <a:lnTo>
                      <a:pt x="884" y="1618"/>
                    </a:lnTo>
                    <a:lnTo>
                      <a:pt x="879" y="1617"/>
                    </a:lnTo>
                    <a:lnTo>
                      <a:pt x="872" y="1613"/>
                    </a:lnTo>
                    <a:lnTo>
                      <a:pt x="868" y="1613"/>
                    </a:lnTo>
                    <a:lnTo>
                      <a:pt x="866" y="1612"/>
                    </a:lnTo>
                    <a:lnTo>
                      <a:pt x="863" y="1611"/>
                    </a:lnTo>
                    <a:lnTo>
                      <a:pt x="859" y="1609"/>
                    </a:lnTo>
                    <a:lnTo>
                      <a:pt x="858" y="1608"/>
                    </a:lnTo>
                    <a:lnTo>
                      <a:pt x="857" y="1608"/>
                    </a:lnTo>
                    <a:lnTo>
                      <a:pt x="855" y="1607"/>
                    </a:lnTo>
                    <a:lnTo>
                      <a:pt x="854" y="1607"/>
                    </a:lnTo>
                    <a:lnTo>
                      <a:pt x="853" y="1605"/>
                    </a:lnTo>
                    <a:lnTo>
                      <a:pt x="851" y="1605"/>
                    </a:lnTo>
                    <a:lnTo>
                      <a:pt x="848" y="1604"/>
                    </a:lnTo>
                    <a:lnTo>
                      <a:pt x="841" y="1602"/>
                    </a:lnTo>
                    <a:lnTo>
                      <a:pt x="840" y="1603"/>
                    </a:lnTo>
                    <a:lnTo>
                      <a:pt x="840" y="1602"/>
                    </a:lnTo>
                    <a:lnTo>
                      <a:pt x="838" y="1600"/>
                    </a:lnTo>
                    <a:lnTo>
                      <a:pt x="838" y="1598"/>
                    </a:lnTo>
                    <a:lnTo>
                      <a:pt x="838" y="1598"/>
                    </a:lnTo>
                    <a:lnTo>
                      <a:pt x="839" y="1594"/>
                    </a:lnTo>
                    <a:lnTo>
                      <a:pt x="839" y="1592"/>
                    </a:lnTo>
                    <a:lnTo>
                      <a:pt x="840" y="1592"/>
                    </a:lnTo>
                    <a:lnTo>
                      <a:pt x="840" y="1589"/>
                    </a:lnTo>
                    <a:lnTo>
                      <a:pt x="840" y="1588"/>
                    </a:lnTo>
                    <a:lnTo>
                      <a:pt x="840" y="1587"/>
                    </a:lnTo>
                    <a:lnTo>
                      <a:pt x="841" y="1587"/>
                    </a:lnTo>
                    <a:lnTo>
                      <a:pt x="841" y="1584"/>
                    </a:lnTo>
                    <a:lnTo>
                      <a:pt x="842" y="1584"/>
                    </a:lnTo>
                    <a:lnTo>
                      <a:pt x="842" y="1583"/>
                    </a:lnTo>
                    <a:lnTo>
                      <a:pt x="843" y="1581"/>
                    </a:lnTo>
                    <a:lnTo>
                      <a:pt x="845" y="1581"/>
                    </a:lnTo>
                    <a:lnTo>
                      <a:pt x="846" y="1581"/>
                    </a:lnTo>
                    <a:lnTo>
                      <a:pt x="847" y="1581"/>
                    </a:lnTo>
                    <a:lnTo>
                      <a:pt x="849" y="1581"/>
                    </a:lnTo>
                    <a:lnTo>
                      <a:pt x="850" y="1581"/>
                    </a:lnTo>
                    <a:lnTo>
                      <a:pt x="854" y="1582"/>
                    </a:lnTo>
                    <a:lnTo>
                      <a:pt x="854" y="1581"/>
                    </a:lnTo>
                    <a:lnTo>
                      <a:pt x="856" y="1580"/>
                    </a:lnTo>
                    <a:lnTo>
                      <a:pt x="856" y="1580"/>
                    </a:lnTo>
                    <a:lnTo>
                      <a:pt x="856" y="1581"/>
                    </a:lnTo>
                    <a:lnTo>
                      <a:pt x="858" y="1581"/>
                    </a:lnTo>
                    <a:lnTo>
                      <a:pt x="860" y="1582"/>
                    </a:lnTo>
                    <a:lnTo>
                      <a:pt x="860" y="1583"/>
                    </a:lnTo>
                    <a:lnTo>
                      <a:pt x="861" y="1583"/>
                    </a:lnTo>
                    <a:lnTo>
                      <a:pt x="862" y="1581"/>
                    </a:lnTo>
                    <a:lnTo>
                      <a:pt x="866" y="1577"/>
                    </a:lnTo>
                    <a:lnTo>
                      <a:pt x="866" y="1577"/>
                    </a:lnTo>
                    <a:lnTo>
                      <a:pt x="868" y="1578"/>
                    </a:lnTo>
                    <a:lnTo>
                      <a:pt x="870" y="1578"/>
                    </a:lnTo>
                    <a:lnTo>
                      <a:pt x="872" y="1579"/>
                    </a:lnTo>
                    <a:lnTo>
                      <a:pt x="874" y="1578"/>
                    </a:lnTo>
                    <a:lnTo>
                      <a:pt x="876" y="1578"/>
                    </a:lnTo>
                    <a:lnTo>
                      <a:pt x="878" y="1577"/>
                    </a:lnTo>
                    <a:lnTo>
                      <a:pt x="881" y="1576"/>
                    </a:lnTo>
                    <a:lnTo>
                      <a:pt x="880" y="1573"/>
                    </a:lnTo>
                    <a:lnTo>
                      <a:pt x="885" y="1572"/>
                    </a:lnTo>
                    <a:lnTo>
                      <a:pt x="885" y="1569"/>
                    </a:lnTo>
                    <a:lnTo>
                      <a:pt x="887" y="1569"/>
                    </a:lnTo>
                    <a:lnTo>
                      <a:pt x="889" y="1569"/>
                    </a:lnTo>
                    <a:lnTo>
                      <a:pt x="892" y="1568"/>
                    </a:lnTo>
                    <a:lnTo>
                      <a:pt x="893" y="1569"/>
                    </a:lnTo>
                    <a:lnTo>
                      <a:pt x="893" y="1571"/>
                    </a:lnTo>
                    <a:lnTo>
                      <a:pt x="895" y="1572"/>
                    </a:lnTo>
                    <a:lnTo>
                      <a:pt x="897" y="1572"/>
                    </a:lnTo>
                    <a:lnTo>
                      <a:pt x="897" y="1570"/>
                    </a:lnTo>
                    <a:lnTo>
                      <a:pt x="899" y="1570"/>
                    </a:lnTo>
                    <a:lnTo>
                      <a:pt x="899" y="1573"/>
                    </a:lnTo>
                    <a:lnTo>
                      <a:pt x="902" y="1573"/>
                    </a:lnTo>
                    <a:lnTo>
                      <a:pt x="906" y="1573"/>
                    </a:lnTo>
                    <a:lnTo>
                      <a:pt x="911" y="1569"/>
                    </a:lnTo>
                    <a:lnTo>
                      <a:pt x="911" y="1566"/>
                    </a:lnTo>
                    <a:lnTo>
                      <a:pt x="911" y="1564"/>
                    </a:lnTo>
                    <a:lnTo>
                      <a:pt x="913" y="1563"/>
                    </a:lnTo>
                    <a:lnTo>
                      <a:pt x="913" y="1562"/>
                    </a:lnTo>
                    <a:lnTo>
                      <a:pt x="913" y="1560"/>
                    </a:lnTo>
                    <a:lnTo>
                      <a:pt x="912" y="1560"/>
                    </a:lnTo>
                    <a:lnTo>
                      <a:pt x="912" y="1559"/>
                    </a:lnTo>
                    <a:lnTo>
                      <a:pt x="916" y="1556"/>
                    </a:lnTo>
                    <a:lnTo>
                      <a:pt x="918" y="1552"/>
                    </a:lnTo>
                    <a:lnTo>
                      <a:pt x="920" y="1552"/>
                    </a:lnTo>
                    <a:lnTo>
                      <a:pt x="921" y="1552"/>
                    </a:lnTo>
                    <a:lnTo>
                      <a:pt x="922" y="1552"/>
                    </a:lnTo>
                    <a:lnTo>
                      <a:pt x="922" y="1551"/>
                    </a:lnTo>
                    <a:lnTo>
                      <a:pt x="922" y="1552"/>
                    </a:lnTo>
                    <a:lnTo>
                      <a:pt x="923" y="1552"/>
                    </a:lnTo>
                    <a:lnTo>
                      <a:pt x="928" y="1551"/>
                    </a:lnTo>
                    <a:lnTo>
                      <a:pt x="929" y="1549"/>
                    </a:lnTo>
                    <a:lnTo>
                      <a:pt x="928" y="1547"/>
                    </a:lnTo>
                    <a:lnTo>
                      <a:pt x="926" y="1546"/>
                    </a:lnTo>
                    <a:lnTo>
                      <a:pt x="925" y="1544"/>
                    </a:lnTo>
                    <a:lnTo>
                      <a:pt x="925" y="1544"/>
                    </a:lnTo>
                    <a:lnTo>
                      <a:pt x="922" y="1545"/>
                    </a:lnTo>
                    <a:lnTo>
                      <a:pt x="920" y="1544"/>
                    </a:lnTo>
                    <a:lnTo>
                      <a:pt x="920" y="1545"/>
                    </a:lnTo>
                    <a:lnTo>
                      <a:pt x="917" y="1547"/>
                    </a:lnTo>
                    <a:lnTo>
                      <a:pt x="916" y="1548"/>
                    </a:lnTo>
                    <a:lnTo>
                      <a:pt x="916" y="1548"/>
                    </a:lnTo>
                    <a:lnTo>
                      <a:pt x="915" y="1548"/>
                    </a:lnTo>
                    <a:lnTo>
                      <a:pt x="914" y="1552"/>
                    </a:lnTo>
                    <a:lnTo>
                      <a:pt x="911" y="1553"/>
                    </a:lnTo>
                    <a:lnTo>
                      <a:pt x="910" y="1557"/>
                    </a:lnTo>
                    <a:lnTo>
                      <a:pt x="909" y="1557"/>
                    </a:lnTo>
                    <a:lnTo>
                      <a:pt x="908" y="1563"/>
                    </a:lnTo>
                    <a:lnTo>
                      <a:pt x="908" y="1565"/>
                    </a:lnTo>
                    <a:lnTo>
                      <a:pt x="907" y="1565"/>
                    </a:lnTo>
                    <a:lnTo>
                      <a:pt x="906" y="1567"/>
                    </a:lnTo>
                    <a:lnTo>
                      <a:pt x="904" y="1567"/>
                    </a:lnTo>
                    <a:lnTo>
                      <a:pt x="903" y="1567"/>
                    </a:lnTo>
                    <a:lnTo>
                      <a:pt x="901" y="1566"/>
                    </a:lnTo>
                    <a:lnTo>
                      <a:pt x="900" y="1565"/>
                    </a:lnTo>
                    <a:lnTo>
                      <a:pt x="898" y="1563"/>
                    </a:lnTo>
                    <a:lnTo>
                      <a:pt x="898" y="1563"/>
                    </a:lnTo>
                    <a:lnTo>
                      <a:pt x="898" y="1565"/>
                    </a:lnTo>
                    <a:lnTo>
                      <a:pt x="899" y="1566"/>
                    </a:lnTo>
                    <a:lnTo>
                      <a:pt x="899" y="1566"/>
                    </a:lnTo>
                    <a:lnTo>
                      <a:pt x="898" y="1567"/>
                    </a:lnTo>
                    <a:lnTo>
                      <a:pt x="898" y="1567"/>
                    </a:lnTo>
                    <a:lnTo>
                      <a:pt x="898" y="1568"/>
                    </a:lnTo>
                    <a:lnTo>
                      <a:pt x="897" y="1568"/>
                    </a:lnTo>
                    <a:lnTo>
                      <a:pt x="896" y="1566"/>
                    </a:lnTo>
                    <a:lnTo>
                      <a:pt x="893" y="1563"/>
                    </a:lnTo>
                    <a:lnTo>
                      <a:pt x="890" y="1564"/>
                    </a:lnTo>
                    <a:lnTo>
                      <a:pt x="889" y="1562"/>
                    </a:lnTo>
                    <a:lnTo>
                      <a:pt x="888" y="1561"/>
                    </a:lnTo>
                    <a:lnTo>
                      <a:pt x="886" y="1561"/>
                    </a:lnTo>
                    <a:lnTo>
                      <a:pt x="883" y="1562"/>
                    </a:lnTo>
                    <a:lnTo>
                      <a:pt x="882" y="1561"/>
                    </a:lnTo>
                    <a:lnTo>
                      <a:pt x="881" y="1560"/>
                    </a:lnTo>
                    <a:lnTo>
                      <a:pt x="879" y="1559"/>
                    </a:lnTo>
                    <a:lnTo>
                      <a:pt x="877" y="1560"/>
                    </a:lnTo>
                    <a:lnTo>
                      <a:pt x="877" y="1560"/>
                    </a:lnTo>
                    <a:lnTo>
                      <a:pt x="876" y="1560"/>
                    </a:lnTo>
                    <a:lnTo>
                      <a:pt x="874" y="1561"/>
                    </a:lnTo>
                    <a:lnTo>
                      <a:pt x="874" y="1559"/>
                    </a:lnTo>
                    <a:lnTo>
                      <a:pt x="874" y="1559"/>
                    </a:lnTo>
                    <a:lnTo>
                      <a:pt x="875" y="1557"/>
                    </a:lnTo>
                    <a:lnTo>
                      <a:pt x="876" y="1556"/>
                    </a:lnTo>
                    <a:lnTo>
                      <a:pt x="875" y="1555"/>
                    </a:lnTo>
                    <a:lnTo>
                      <a:pt x="877" y="1554"/>
                    </a:lnTo>
                    <a:lnTo>
                      <a:pt x="884" y="1548"/>
                    </a:lnTo>
                    <a:lnTo>
                      <a:pt x="885" y="1547"/>
                    </a:lnTo>
                    <a:lnTo>
                      <a:pt x="885" y="1546"/>
                    </a:lnTo>
                    <a:lnTo>
                      <a:pt x="889" y="1544"/>
                    </a:lnTo>
                    <a:lnTo>
                      <a:pt x="889" y="1544"/>
                    </a:lnTo>
                    <a:lnTo>
                      <a:pt x="889" y="1544"/>
                    </a:lnTo>
                    <a:lnTo>
                      <a:pt x="891" y="1542"/>
                    </a:lnTo>
                    <a:lnTo>
                      <a:pt x="891" y="1541"/>
                    </a:lnTo>
                    <a:lnTo>
                      <a:pt x="894" y="1540"/>
                    </a:lnTo>
                    <a:lnTo>
                      <a:pt x="898" y="1540"/>
                    </a:lnTo>
                    <a:lnTo>
                      <a:pt x="901" y="1540"/>
                    </a:lnTo>
                    <a:lnTo>
                      <a:pt x="902" y="1539"/>
                    </a:lnTo>
                    <a:lnTo>
                      <a:pt x="903" y="1539"/>
                    </a:lnTo>
                    <a:lnTo>
                      <a:pt x="904" y="1539"/>
                    </a:lnTo>
                    <a:lnTo>
                      <a:pt x="904" y="1538"/>
                    </a:lnTo>
                    <a:lnTo>
                      <a:pt x="899" y="1536"/>
                    </a:lnTo>
                    <a:lnTo>
                      <a:pt x="895" y="1537"/>
                    </a:lnTo>
                    <a:lnTo>
                      <a:pt x="895" y="1536"/>
                    </a:lnTo>
                    <a:lnTo>
                      <a:pt x="899" y="1535"/>
                    </a:lnTo>
                    <a:lnTo>
                      <a:pt x="899" y="1535"/>
                    </a:lnTo>
                    <a:lnTo>
                      <a:pt x="900" y="1535"/>
                    </a:lnTo>
                    <a:lnTo>
                      <a:pt x="900" y="1533"/>
                    </a:lnTo>
                    <a:lnTo>
                      <a:pt x="898" y="1532"/>
                    </a:lnTo>
                    <a:lnTo>
                      <a:pt x="898" y="1531"/>
                    </a:lnTo>
                    <a:lnTo>
                      <a:pt x="898" y="1530"/>
                    </a:lnTo>
                    <a:lnTo>
                      <a:pt x="894" y="1532"/>
                    </a:lnTo>
                    <a:lnTo>
                      <a:pt x="893" y="1531"/>
                    </a:lnTo>
                    <a:lnTo>
                      <a:pt x="889" y="1533"/>
                    </a:lnTo>
                    <a:lnTo>
                      <a:pt x="886" y="1532"/>
                    </a:lnTo>
                    <a:lnTo>
                      <a:pt x="883" y="1533"/>
                    </a:lnTo>
                    <a:lnTo>
                      <a:pt x="883" y="1532"/>
                    </a:lnTo>
                    <a:lnTo>
                      <a:pt x="883" y="1532"/>
                    </a:lnTo>
                    <a:lnTo>
                      <a:pt x="880" y="1533"/>
                    </a:lnTo>
                    <a:lnTo>
                      <a:pt x="879" y="1532"/>
                    </a:lnTo>
                    <a:lnTo>
                      <a:pt x="877" y="1533"/>
                    </a:lnTo>
                    <a:lnTo>
                      <a:pt x="874" y="1536"/>
                    </a:lnTo>
                    <a:lnTo>
                      <a:pt x="873" y="1535"/>
                    </a:lnTo>
                    <a:lnTo>
                      <a:pt x="873" y="1534"/>
                    </a:lnTo>
                    <a:lnTo>
                      <a:pt x="869" y="1534"/>
                    </a:lnTo>
                    <a:lnTo>
                      <a:pt x="868" y="1535"/>
                    </a:lnTo>
                    <a:lnTo>
                      <a:pt x="868" y="1536"/>
                    </a:lnTo>
                    <a:lnTo>
                      <a:pt x="867" y="1537"/>
                    </a:lnTo>
                    <a:lnTo>
                      <a:pt x="867" y="1535"/>
                    </a:lnTo>
                    <a:lnTo>
                      <a:pt x="868" y="1534"/>
                    </a:lnTo>
                    <a:lnTo>
                      <a:pt x="868" y="1534"/>
                    </a:lnTo>
                    <a:lnTo>
                      <a:pt x="867" y="1534"/>
                    </a:lnTo>
                    <a:lnTo>
                      <a:pt x="866" y="1535"/>
                    </a:lnTo>
                    <a:lnTo>
                      <a:pt x="867" y="1535"/>
                    </a:lnTo>
                    <a:lnTo>
                      <a:pt x="866" y="1536"/>
                    </a:lnTo>
                    <a:lnTo>
                      <a:pt x="862" y="1539"/>
                    </a:lnTo>
                    <a:lnTo>
                      <a:pt x="860" y="1539"/>
                    </a:lnTo>
                    <a:lnTo>
                      <a:pt x="861" y="1540"/>
                    </a:lnTo>
                    <a:lnTo>
                      <a:pt x="859" y="1541"/>
                    </a:lnTo>
                    <a:lnTo>
                      <a:pt x="858" y="1543"/>
                    </a:lnTo>
                    <a:lnTo>
                      <a:pt x="857" y="1543"/>
                    </a:lnTo>
                    <a:lnTo>
                      <a:pt x="857" y="1540"/>
                    </a:lnTo>
                    <a:lnTo>
                      <a:pt x="859" y="1540"/>
                    </a:lnTo>
                    <a:lnTo>
                      <a:pt x="859" y="1539"/>
                    </a:lnTo>
                    <a:lnTo>
                      <a:pt x="857" y="1539"/>
                    </a:lnTo>
                    <a:lnTo>
                      <a:pt x="857" y="1537"/>
                    </a:lnTo>
                    <a:lnTo>
                      <a:pt x="856" y="1536"/>
                    </a:lnTo>
                    <a:lnTo>
                      <a:pt x="856" y="1537"/>
                    </a:lnTo>
                    <a:lnTo>
                      <a:pt x="853" y="1538"/>
                    </a:lnTo>
                    <a:lnTo>
                      <a:pt x="852" y="1540"/>
                    </a:lnTo>
                    <a:lnTo>
                      <a:pt x="850" y="1541"/>
                    </a:lnTo>
                    <a:lnTo>
                      <a:pt x="847" y="1542"/>
                    </a:lnTo>
                    <a:lnTo>
                      <a:pt x="846" y="1543"/>
                    </a:lnTo>
                    <a:lnTo>
                      <a:pt x="846" y="1542"/>
                    </a:lnTo>
                    <a:lnTo>
                      <a:pt x="844" y="1542"/>
                    </a:lnTo>
                    <a:lnTo>
                      <a:pt x="843" y="1542"/>
                    </a:lnTo>
                    <a:lnTo>
                      <a:pt x="843" y="1541"/>
                    </a:lnTo>
                    <a:lnTo>
                      <a:pt x="842" y="1542"/>
                    </a:lnTo>
                    <a:lnTo>
                      <a:pt x="840" y="1540"/>
                    </a:lnTo>
                    <a:lnTo>
                      <a:pt x="839" y="1540"/>
                    </a:lnTo>
                    <a:lnTo>
                      <a:pt x="837" y="1543"/>
                    </a:lnTo>
                    <a:lnTo>
                      <a:pt x="835" y="1543"/>
                    </a:lnTo>
                    <a:lnTo>
                      <a:pt x="833" y="1545"/>
                    </a:lnTo>
                    <a:lnTo>
                      <a:pt x="833" y="1546"/>
                    </a:lnTo>
                    <a:lnTo>
                      <a:pt x="832" y="1547"/>
                    </a:lnTo>
                    <a:lnTo>
                      <a:pt x="832" y="1547"/>
                    </a:lnTo>
                    <a:lnTo>
                      <a:pt x="831" y="1547"/>
                    </a:lnTo>
                    <a:lnTo>
                      <a:pt x="830" y="1546"/>
                    </a:lnTo>
                    <a:lnTo>
                      <a:pt x="830" y="1547"/>
                    </a:lnTo>
                    <a:lnTo>
                      <a:pt x="828" y="1548"/>
                    </a:lnTo>
                    <a:lnTo>
                      <a:pt x="827" y="1547"/>
                    </a:lnTo>
                    <a:lnTo>
                      <a:pt x="826" y="1547"/>
                    </a:lnTo>
                    <a:lnTo>
                      <a:pt x="826" y="1546"/>
                    </a:lnTo>
                    <a:lnTo>
                      <a:pt x="825" y="1546"/>
                    </a:lnTo>
                    <a:lnTo>
                      <a:pt x="824" y="1546"/>
                    </a:lnTo>
                    <a:lnTo>
                      <a:pt x="822" y="1546"/>
                    </a:lnTo>
                    <a:lnTo>
                      <a:pt x="822" y="1545"/>
                    </a:lnTo>
                    <a:lnTo>
                      <a:pt x="820" y="1545"/>
                    </a:lnTo>
                    <a:lnTo>
                      <a:pt x="820" y="1540"/>
                    </a:lnTo>
                    <a:lnTo>
                      <a:pt x="819" y="1540"/>
                    </a:lnTo>
                    <a:lnTo>
                      <a:pt x="816" y="1543"/>
                    </a:lnTo>
                    <a:lnTo>
                      <a:pt x="815" y="1543"/>
                    </a:lnTo>
                    <a:lnTo>
                      <a:pt x="814" y="1542"/>
                    </a:lnTo>
                    <a:lnTo>
                      <a:pt x="813" y="1542"/>
                    </a:lnTo>
                    <a:lnTo>
                      <a:pt x="813" y="1540"/>
                    </a:lnTo>
                    <a:lnTo>
                      <a:pt x="814" y="1539"/>
                    </a:lnTo>
                    <a:lnTo>
                      <a:pt x="814" y="1539"/>
                    </a:lnTo>
                    <a:lnTo>
                      <a:pt x="812" y="1537"/>
                    </a:lnTo>
                    <a:lnTo>
                      <a:pt x="812" y="1536"/>
                    </a:lnTo>
                    <a:lnTo>
                      <a:pt x="812" y="1535"/>
                    </a:lnTo>
                    <a:lnTo>
                      <a:pt x="811" y="1534"/>
                    </a:lnTo>
                    <a:lnTo>
                      <a:pt x="814" y="1532"/>
                    </a:lnTo>
                    <a:lnTo>
                      <a:pt x="817" y="1532"/>
                    </a:lnTo>
                    <a:lnTo>
                      <a:pt x="820" y="1531"/>
                    </a:lnTo>
                    <a:lnTo>
                      <a:pt x="821" y="1531"/>
                    </a:lnTo>
                    <a:lnTo>
                      <a:pt x="821" y="1531"/>
                    </a:lnTo>
                    <a:lnTo>
                      <a:pt x="824" y="1530"/>
                    </a:lnTo>
                    <a:lnTo>
                      <a:pt x="824" y="1528"/>
                    </a:lnTo>
                    <a:lnTo>
                      <a:pt x="825" y="1528"/>
                    </a:lnTo>
                    <a:lnTo>
                      <a:pt x="823" y="1526"/>
                    </a:lnTo>
                    <a:lnTo>
                      <a:pt x="822" y="1525"/>
                    </a:lnTo>
                    <a:lnTo>
                      <a:pt x="825" y="1525"/>
                    </a:lnTo>
                    <a:lnTo>
                      <a:pt x="826" y="1524"/>
                    </a:lnTo>
                    <a:lnTo>
                      <a:pt x="827" y="1522"/>
                    </a:lnTo>
                    <a:lnTo>
                      <a:pt x="830" y="1522"/>
                    </a:lnTo>
                    <a:lnTo>
                      <a:pt x="832" y="1526"/>
                    </a:lnTo>
                    <a:lnTo>
                      <a:pt x="832" y="1527"/>
                    </a:lnTo>
                    <a:lnTo>
                      <a:pt x="833" y="1527"/>
                    </a:lnTo>
                    <a:lnTo>
                      <a:pt x="837" y="1527"/>
                    </a:lnTo>
                    <a:lnTo>
                      <a:pt x="838" y="1527"/>
                    </a:lnTo>
                    <a:lnTo>
                      <a:pt x="838" y="1529"/>
                    </a:lnTo>
                    <a:lnTo>
                      <a:pt x="840" y="1528"/>
                    </a:lnTo>
                    <a:lnTo>
                      <a:pt x="840" y="1527"/>
                    </a:lnTo>
                    <a:lnTo>
                      <a:pt x="841" y="1527"/>
                    </a:lnTo>
                    <a:lnTo>
                      <a:pt x="841" y="1529"/>
                    </a:lnTo>
                    <a:lnTo>
                      <a:pt x="842" y="1530"/>
                    </a:lnTo>
                    <a:lnTo>
                      <a:pt x="842" y="1527"/>
                    </a:lnTo>
                    <a:lnTo>
                      <a:pt x="844" y="1528"/>
                    </a:lnTo>
                    <a:lnTo>
                      <a:pt x="844" y="1527"/>
                    </a:lnTo>
                    <a:lnTo>
                      <a:pt x="845" y="1527"/>
                    </a:lnTo>
                    <a:lnTo>
                      <a:pt x="846" y="1526"/>
                    </a:lnTo>
                    <a:lnTo>
                      <a:pt x="844" y="1526"/>
                    </a:lnTo>
                    <a:lnTo>
                      <a:pt x="844" y="1524"/>
                    </a:lnTo>
                    <a:lnTo>
                      <a:pt x="847" y="1522"/>
                    </a:lnTo>
                    <a:lnTo>
                      <a:pt x="849" y="1520"/>
                    </a:lnTo>
                    <a:lnTo>
                      <a:pt x="848" y="1520"/>
                    </a:lnTo>
                    <a:lnTo>
                      <a:pt x="848" y="1519"/>
                    </a:lnTo>
                    <a:lnTo>
                      <a:pt x="846" y="1518"/>
                    </a:lnTo>
                    <a:lnTo>
                      <a:pt x="846" y="1517"/>
                    </a:lnTo>
                    <a:lnTo>
                      <a:pt x="844" y="1518"/>
                    </a:lnTo>
                    <a:lnTo>
                      <a:pt x="843" y="1518"/>
                    </a:lnTo>
                    <a:lnTo>
                      <a:pt x="842" y="1518"/>
                    </a:lnTo>
                    <a:lnTo>
                      <a:pt x="840" y="1519"/>
                    </a:lnTo>
                    <a:lnTo>
                      <a:pt x="839" y="1519"/>
                    </a:lnTo>
                    <a:lnTo>
                      <a:pt x="839" y="1519"/>
                    </a:lnTo>
                    <a:lnTo>
                      <a:pt x="836" y="1519"/>
                    </a:lnTo>
                    <a:lnTo>
                      <a:pt x="834" y="1517"/>
                    </a:lnTo>
                    <a:lnTo>
                      <a:pt x="833" y="1514"/>
                    </a:lnTo>
                    <a:lnTo>
                      <a:pt x="831" y="1514"/>
                    </a:lnTo>
                    <a:lnTo>
                      <a:pt x="830" y="1508"/>
                    </a:lnTo>
                    <a:lnTo>
                      <a:pt x="833" y="1508"/>
                    </a:lnTo>
                    <a:lnTo>
                      <a:pt x="833" y="1506"/>
                    </a:lnTo>
                    <a:lnTo>
                      <a:pt x="834" y="1506"/>
                    </a:lnTo>
                    <a:lnTo>
                      <a:pt x="835" y="1506"/>
                    </a:lnTo>
                    <a:lnTo>
                      <a:pt x="835" y="1504"/>
                    </a:lnTo>
                    <a:lnTo>
                      <a:pt x="836" y="1503"/>
                    </a:lnTo>
                    <a:lnTo>
                      <a:pt x="837" y="1505"/>
                    </a:lnTo>
                    <a:lnTo>
                      <a:pt x="837" y="1505"/>
                    </a:lnTo>
                    <a:lnTo>
                      <a:pt x="837" y="1504"/>
                    </a:lnTo>
                    <a:lnTo>
                      <a:pt x="838" y="1504"/>
                    </a:lnTo>
                    <a:lnTo>
                      <a:pt x="840" y="1505"/>
                    </a:lnTo>
                    <a:lnTo>
                      <a:pt x="840" y="1504"/>
                    </a:lnTo>
                    <a:lnTo>
                      <a:pt x="839" y="1503"/>
                    </a:lnTo>
                    <a:lnTo>
                      <a:pt x="838" y="1503"/>
                    </a:lnTo>
                    <a:lnTo>
                      <a:pt x="838" y="1502"/>
                    </a:lnTo>
                    <a:lnTo>
                      <a:pt x="839" y="1502"/>
                    </a:lnTo>
                    <a:lnTo>
                      <a:pt x="838" y="1501"/>
                    </a:lnTo>
                    <a:lnTo>
                      <a:pt x="838" y="1497"/>
                    </a:lnTo>
                    <a:lnTo>
                      <a:pt x="841" y="1497"/>
                    </a:lnTo>
                    <a:lnTo>
                      <a:pt x="841" y="1496"/>
                    </a:lnTo>
                    <a:lnTo>
                      <a:pt x="841" y="1496"/>
                    </a:lnTo>
                    <a:lnTo>
                      <a:pt x="841" y="1495"/>
                    </a:lnTo>
                    <a:lnTo>
                      <a:pt x="840" y="1495"/>
                    </a:lnTo>
                    <a:lnTo>
                      <a:pt x="840" y="1493"/>
                    </a:lnTo>
                    <a:lnTo>
                      <a:pt x="841" y="1493"/>
                    </a:lnTo>
                    <a:lnTo>
                      <a:pt x="841" y="1494"/>
                    </a:lnTo>
                    <a:lnTo>
                      <a:pt x="842" y="1494"/>
                    </a:lnTo>
                    <a:lnTo>
                      <a:pt x="845" y="1493"/>
                    </a:lnTo>
                    <a:lnTo>
                      <a:pt x="844" y="1492"/>
                    </a:lnTo>
                    <a:lnTo>
                      <a:pt x="844" y="1490"/>
                    </a:lnTo>
                    <a:lnTo>
                      <a:pt x="845" y="1490"/>
                    </a:lnTo>
                    <a:lnTo>
                      <a:pt x="843" y="1490"/>
                    </a:lnTo>
                    <a:lnTo>
                      <a:pt x="843" y="1489"/>
                    </a:lnTo>
                    <a:lnTo>
                      <a:pt x="841" y="1489"/>
                    </a:lnTo>
                    <a:lnTo>
                      <a:pt x="843" y="1488"/>
                    </a:lnTo>
                    <a:lnTo>
                      <a:pt x="844" y="1486"/>
                    </a:lnTo>
                    <a:lnTo>
                      <a:pt x="844" y="1484"/>
                    </a:lnTo>
                    <a:lnTo>
                      <a:pt x="845" y="1484"/>
                    </a:lnTo>
                    <a:lnTo>
                      <a:pt x="845" y="1483"/>
                    </a:lnTo>
                    <a:lnTo>
                      <a:pt x="845" y="1481"/>
                    </a:lnTo>
                    <a:lnTo>
                      <a:pt x="843" y="1481"/>
                    </a:lnTo>
                    <a:lnTo>
                      <a:pt x="843" y="1480"/>
                    </a:lnTo>
                    <a:lnTo>
                      <a:pt x="841" y="1480"/>
                    </a:lnTo>
                    <a:lnTo>
                      <a:pt x="843" y="1479"/>
                    </a:lnTo>
                    <a:lnTo>
                      <a:pt x="845" y="1480"/>
                    </a:lnTo>
                    <a:lnTo>
                      <a:pt x="847" y="1479"/>
                    </a:lnTo>
                    <a:lnTo>
                      <a:pt x="848" y="1478"/>
                    </a:lnTo>
                    <a:lnTo>
                      <a:pt x="847" y="1478"/>
                    </a:lnTo>
                    <a:lnTo>
                      <a:pt x="847" y="1477"/>
                    </a:lnTo>
                    <a:lnTo>
                      <a:pt x="846" y="1476"/>
                    </a:lnTo>
                    <a:lnTo>
                      <a:pt x="847" y="1476"/>
                    </a:lnTo>
                    <a:lnTo>
                      <a:pt x="848" y="1476"/>
                    </a:lnTo>
                    <a:lnTo>
                      <a:pt x="848" y="1472"/>
                    </a:lnTo>
                    <a:lnTo>
                      <a:pt x="852" y="1471"/>
                    </a:lnTo>
                    <a:lnTo>
                      <a:pt x="854" y="1472"/>
                    </a:lnTo>
                    <a:lnTo>
                      <a:pt x="855" y="1474"/>
                    </a:lnTo>
                    <a:lnTo>
                      <a:pt x="857" y="1474"/>
                    </a:lnTo>
                    <a:lnTo>
                      <a:pt x="857" y="1476"/>
                    </a:lnTo>
                    <a:lnTo>
                      <a:pt x="860" y="1477"/>
                    </a:lnTo>
                    <a:lnTo>
                      <a:pt x="860" y="1476"/>
                    </a:lnTo>
                    <a:lnTo>
                      <a:pt x="859" y="1475"/>
                    </a:lnTo>
                    <a:lnTo>
                      <a:pt x="859" y="1474"/>
                    </a:lnTo>
                    <a:lnTo>
                      <a:pt x="858" y="1474"/>
                    </a:lnTo>
                    <a:lnTo>
                      <a:pt x="858" y="1473"/>
                    </a:lnTo>
                    <a:lnTo>
                      <a:pt x="857" y="1471"/>
                    </a:lnTo>
                    <a:lnTo>
                      <a:pt x="856" y="1469"/>
                    </a:lnTo>
                    <a:lnTo>
                      <a:pt x="857" y="1467"/>
                    </a:lnTo>
                    <a:lnTo>
                      <a:pt x="857" y="1467"/>
                    </a:lnTo>
                    <a:lnTo>
                      <a:pt x="856" y="1466"/>
                    </a:lnTo>
                    <a:lnTo>
                      <a:pt x="856" y="1467"/>
                    </a:lnTo>
                    <a:lnTo>
                      <a:pt x="853" y="1468"/>
                    </a:lnTo>
                    <a:lnTo>
                      <a:pt x="852" y="1469"/>
                    </a:lnTo>
                    <a:lnTo>
                      <a:pt x="852" y="1469"/>
                    </a:lnTo>
                    <a:lnTo>
                      <a:pt x="852" y="1468"/>
                    </a:lnTo>
                    <a:lnTo>
                      <a:pt x="851" y="1468"/>
                    </a:lnTo>
                    <a:lnTo>
                      <a:pt x="848" y="1468"/>
                    </a:lnTo>
                    <a:lnTo>
                      <a:pt x="847" y="1467"/>
                    </a:lnTo>
                    <a:lnTo>
                      <a:pt x="848" y="1462"/>
                    </a:lnTo>
                    <a:lnTo>
                      <a:pt x="849" y="1459"/>
                    </a:lnTo>
                    <a:lnTo>
                      <a:pt x="848" y="1459"/>
                    </a:lnTo>
                    <a:lnTo>
                      <a:pt x="848" y="1457"/>
                    </a:lnTo>
                    <a:lnTo>
                      <a:pt x="848" y="1456"/>
                    </a:lnTo>
                    <a:lnTo>
                      <a:pt x="849" y="1452"/>
                    </a:lnTo>
                    <a:lnTo>
                      <a:pt x="852" y="1451"/>
                    </a:lnTo>
                    <a:lnTo>
                      <a:pt x="853" y="1452"/>
                    </a:lnTo>
                    <a:lnTo>
                      <a:pt x="854" y="1449"/>
                    </a:lnTo>
                    <a:lnTo>
                      <a:pt x="853" y="1448"/>
                    </a:lnTo>
                    <a:lnTo>
                      <a:pt x="853" y="1445"/>
                    </a:lnTo>
                    <a:lnTo>
                      <a:pt x="853" y="1444"/>
                    </a:lnTo>
                    <a:lnTo>
                      <a:pt x="853" y="1444"/>
                    </a:lnTo>
                    <a:lnTo>
                      <a:pt x="853" y="1442"/>
                    </a:lnTo>
                    <a:lnTo>
                      <a:pt x="853" y="1442"/>
                    </a:lnTo>
                    <a:lnTo>
                      <a:pt x="854" y="1439"/>
                    </a:lnTo>
                    <a:lnTo>
                      <a:pt x="855" y="1437"/>
                    </a:lnTo>
                    <a:lnTo>
                      <a:pt x="857" y="1437"/>
                    </a:lnTo>
                    <a:lnTo>
                      <a:pt x="857" y="1438"/>
                    </a:lnTo>
                    <a:lnTo>
                      <a:pt x="858" y="1438"/>
                    </a:lnTo>
                    <a:lnTo>
                      <a:pt x="859" y="1435"/>
                    </a:lnTo>
                    <a:lnTo>
                      <a:pt x="866" y="1433"/>
                    </a:lnTo>
                    <a:lnTo>
                      <a:pt x="867" y="1434"/>
                    </a:lnTo>
                    <a:lnTo>
                      <a:pt x="869" y="1433"/>
                    </a:lnTo>
                    <a:lnTo>
                      <a:pt x="871" y="1433"/>
                    </a:lnTo>
                    <a:lnTo>
                      <a:pt x="872" y="1433"/>
                    </a:lnTo>
                    <a:lnTo>
                      <a:pt x="873" y="1433"/>
                    </a:lnTo>
                    <a:lnTo>
                      <a:pt x="874" y="1432"/>
                    </a:lnTo>
                    <a:lnTo>
                      <a:pt x="875" y="1433"/>
                    </a:lnTo>
                    <a:lnTo>
                      <a:pt x="877" y="1433"/>
                    </a:lnTo>
                    <a:lnTo>
                      <a:pt x="878" y="1432"/>
                    </a:lnTo>
                    <a:lnTo>
                      <a:pt x="879" y="1432"/>
                    </a:lnTo>
                    <a:lnTo>
                      <a:pt x="882" y="1431"/>
                    </a:lnTo>
                    <a:lnTo>
                      <a:pt x="884" y="1432"/>
                    </a:lnTo>
                    <a:lnTo>
                      <a:pt x="888" y="1432"/>
                    </a:lnTo>
                    <a:lnTo>
                      <a:pt x="889" y="1431"/>
                    </a:lnTo>
                    <a:lnTo>
                      <a:pt x="894" y="1431"/>
                    </a:lnTo>
                    <a:lnTo>
                      <a:pt x="896" y="1431"/>
                    </a:lnTo>
                    <a:lnTo>
                      <a:pt x="896" y="1430"/>
                    </a:lnTo>
                    <a:lnTo>
                      <a:pt x="898" y="1430"/>
                    </a:lnTo>
                    <a:lnTo>
                      <a:pt x="900" y="1430"/>
                    </a:lnTo>
                    <a:lnTo>
                      <a:pt x="903" y="1430"/>
                    </a:lnTo>
                    <a:lnTo>
                      <a:pt x="904" y="1431"/>
                    </a:lnTo>
                    <a:lnTo>
                      <a:pt x="906" y="1438"/>
                    </a:lnTo>
                    <a:lnTo>
                      <a:pt x="908" y="1440"/>
                    </a:lnTo>
                    <a:lnTo>
                      <a:pt x="909" y="1445"/>
                    </a:lnTo>
                    <a:lnTo>
                      <a:pt x="909" y="1446"/>
                    </a:lnTo>
                    <a:lnTo>
                      <a:pt x="911" y="1451"/>
                    </a:lnTo>
                    <a:lnTo>
                      <a:pt x="915" y="1454"/>
                    </a:lnTo>
                    <a:lnTo>
                      <a:pt x="916" y="1456"/>
                    </a:lnTo>
                    <a:lnTo>
                      <a:pt x="918" y="1456"/>
                    </a:lnTo>
                    <a:lnTo>
                      <a:pt x="919" y="1456"/>
                    </a:lnTo>
                    <a:lnTo>
                      <a:pt x="920" y="1455"/>
                    </a:lnTo>
                    <a:lnTo>
                      <a:pt x="921" y="1455"/>
                    </a:lnTo>
                    <a:lnTo>
                      <a:pt x="921" y="1457"/>
                    </a:lnTo>
                    <a:lnTo>
                      <a:pt x="925" y="1460"/>
                    </a:lnTo>
                    <a:lnTo>
                      <a:pt x="926" y="1461"/>
                    </a:lnTo>
                    <a:lnTo>
                      <a:pt x="929" y="1463"/>
                    </a:lnTo>
                    <a:lnTo>
                      <a:pt x="935" y="1464"/>
                    </a:lnTo>
                    <a:lnTo>
                      <a:pt x="936" y="1463"/>
                    </a:lnTo>
                    <a:lnTo>
                      <a:pt x="936" y="1463"/>
                    </a:lnTo>
                    <a:lnTo>
                      <a:pt x="941" y="1466"/>
                    </a:lnTo>
                    <a:lnTo>
                      <a:pt x="942" y="1465"/>
                    </a:lnTo>
                    <a:lnTo>
                      <a:pt x="942" y="1466"/>
                    </a:lnTo>
                    <a:lnTo>
                      <a:pt x="943" y="1466"/>
                    </a:lnTo>
                    <a:lnTo>
                      <a:pt x="943" y="1467"/>
                    </a:lnTo>
                    <a:lnTo>
                      <a:pt x="945" y="1468"/>
                    </a:lnTo>
                    <a:lnTo>
                      <a:pt x="946" y="1469"/>
                    </a:lnTo>
                    <a:lnTo>
                      <a:pt x="947" y="1468"/>
                    </a:lnTo>
                    <a:lnTo>
                      <a:pt x="946" y="1465"/>
                    </a:lnTo>
                    <a:lnTo>
                      <a:pt x="948" y="1465"/>
                    </a:lnTo>
                    <a:lnTo>
                      <a:pt x="951" y="1466"/>
                    </a:lnTo>
                    <a:lnTo>
                      <a:pt x="955" y="1464"/>
                    </a:lnTo>
                    <a:lnTo>
                      <a:pt x="955" y="1462"/>
                    </a:lnTo>
                    <a:lnTo>
                      <a:pt x="958" y="1459"/>
                    </a:lnTo>
                    <a:lnTo>
                      <a:pt x="961" y="1458"/>
                    </a:lnTo>
                    <a:lnTo>
                      <a:pt x="967" y="1461"/>
                    </a:lnTo>
                    <a:lnTo>
                      <a:pt x="970" y="1460"/>
                    </a:lnTo>
                    <a:lnTo>
                      <a:pt x="979" y="1456"/>
                    </a:lnTo>
                    <a:lnTo>
                      <a:pt x="982" y="1455"/>
                    </a:lnTo>
                    <a:lnTo>
                      <a:pt x="987" y="1452"/>
                    </a:lnTo>
                    <a:lnTo>
                      <a:pt x="991" y="1452"/>
                    </a:lnTo>
                    <a:lnTo>
                      <a:pt x="993" y="1451"/>
                    </a:lnTo>
                    <a:lnTo>
                      <a:pt x="996" y="1450"/>
                    </a:lnTo>
                    <a:lnTo>
                      <a:pt x="1003" y="1450"/>
                    </a:lnTo>
                    <a:lnTo>
                      <a:pt x="1003" y="1447"/>
                    </a:lnTo>
                    <a:lnTo>
                      <a:pt x="998" y="1446"/>
                    </a:lnTo>
                    <a:lnTo>
                      <a:pt x="998" y="1446"/>
                    </a:lnTo>
                    <a:lnTo>
                      <a:pt x="997" y="1445"/>
                    </a:lnTo>
                    <a:lnTo>
                      <a:pt x="997" y="1445"/>
                    </a:lnTo>
                    <a:lnTo>
                      <a:pt x="999" y="1443"/>
                    </a:lnTo>
                    <a:lnTo>
                      <a:pt x="999" y="1442"/>
                    </a:lnTo>
                    <a:lnTo>
                      <a:pt x="997" y="1442"/>
                    </a:lnTo>
                    <a:lnTo>
                      <a:pt x="995" y="1444"/>
                    </a:lnTo>
                    <a:lnTo>
                      <a:pt x="992" y="1443"/>
                    </a:lnTo>
                    <a:lnTo>
                      <a:pt x="988" y="1447"/>
                    </a:lnTo>
                    <a:lnTo>
                      <a:pt x="984" y="1446"/>
                    </a:lnTo>
                    <a:lnTo>
                      <a:pt x="982" y="1447"/>
                    </a:lnTo>
                    <a:lnTo>
                      <a:pt x="982" y="1448"/>
                    </a:lnTo>
                    <a:lnTo>
                      <a:pt x="977" y="1449"/>
                    </a:lnTo>
                    <a:lnTo>
                      <a:pt x="976" y="1450"/>
                    </a:lnTo>
                    <a:lnTo>
                      <a:pt x="975" y="1450"/>
                    </a:lnTo>
                    <a:lnTo>
                      <a:pt x="972" y="1451"/>
                    </a:lnTo>
                    <a:lnTo>
                      <a:pt x="969" y="1451"/>
                    </a:lnTo>
                    <a:lnTo>
                      <a:pt x="968" y="1452"/>
                    </a:lnTo>
                    <a:lnTo>
                      <a:pt x="966" y="1452"/>
                    </a:lnTo>
                    <a:lnTo>
                      <a:pt x="964" y="1453"/>
                    </a:lnTo>
                    <a:lnTo>
                      <a:pt x="963" y="1455"/>
                    </a:lnTo>
                    <a:lnTo>
                      <a:pt x="960" y="1456"/>
                    </a:lnTo>
                    <a:lnTo>
                      <a:pt x="955" y="1458"/>
                    </a:lnTo>
                    <a:lnTo>
                      <a:pt x="955" y="1458"/>
                    </a:lnTo>
                    <a:lnTo>
                      <a:pt x="953" y="1459"/>
                    </a:lnTo>
                    <a:lnTo>
                      <a:pt x="952" y="1457"/>
                    </a:lnTo>
                    <a:lnTo>
                      <a:pt x="951" y="1456"/>
                    </a:lnTo>
                    <a:lnTo>
                      <a:pt x="947" y="1455"/>
                    </a:lnTo>
                    <a:lnTo>
                      <a:pt x="945" y="1456"/>
                    </a:lnTo>
                    <a:lnTo>
                      <a:pt x="944" y="1456"/>
                    </a:lnTo>
                    <a:lnTo>
                      <a:pt x="945" y="1456"/>
                    </a:lnTo>
                    <a:lnTo>
                      <a:pt x="945" y="1452"/>
                    </a:lnTo>
                    <a:lnTo>
                      <a:pt x="944" y="1451"/>
                    </a:lnTo>
                    <a:lnTo>
                      <a:pt x="936" y="1451"/>
                    </a:lnTo>
                    <a:lnTo>
                      <a:pt x="933" y="1450"/>
                    </a:lnTo>
                    <a:lnTo>
                      <a:pt x="931" y="1445"/>
                    </a:lnTo>
                    <a:lnTo>
                      <a:pt x="930" y="1445"/>
                    </a:lnTo>
                    <a:lnTo>
                      <a:pt x="929" y="1442"/>
                    </a:lnTo>
                    <a:lnTo>
                      <a:pt x="927" y="1440"/>
                    </a:lnTo>
                    <a:lnTo>
                      <a:pt x="926" y="1438"/>
                    </a:lnTo>
                    <a:lnTo>
                      <a:pt x="925" y="1437"/>
                    </a:lnTo>
                    <a:lnTo>
                      <a:pt x="923" y="1430"/>
                    </a:lnTo>
                    <a:lnTo>
                      <a:pt x="922" y="1430"/>
                    </a:lnTo>
                    <a:lnTo>
                      <a:pt x="922" y="1427"/>
                    </a:lnTo>
                    <a:lnTo>
                      <a:pt x="923" y="1426"/>
                    </a:lnTo>
                    <a:lnTo>
                      <a:pt x="923" y="1424"/>
                    </a:lnTo>
                    <a:lnTo>
                      <a:pt x="924" y="1423"/>
                    </a:lnTo>
                    <a:lnTo>
                      <a:pt x="926" y="1424"/>
                    </a:lnTo>
                    <a:lnTo>
                      <a:pt x="929" y="1422"/>
                    </a:lnTo>
                    <a:lnTo>
                      <a:pt x="929" y="1423"/>
                    </a:lnTo>
                    <a:lnTo>
                      <a:pt x="930" y="1421"/>
                    </a:lnTo>
                    <a:lnTo>
                      <a:pt x="929" y="1417"/>
                    </a:lnTo>
                    <a:lnTo>
                      <a:pt x="925" y="1417"/>
                    </a:lnTo>
                    <a:lnTo>
                      <a:pt x="924" y="1415"/>
                    </a:lnTo>
                    <a:lnTo>
                      <a:pt x="923" y="1414"/>
                    </a:lnTo>
                    <a:lnTo>
                      <a:pt x="920" y="1413"/>
                    </a:lnTo>
                    <a:lnTo>
                      <a:pt x="915" y="1412"/>
                    </a:lnTo>
                    <a:lnTo>
                      <a:pt x="910" y="1411"/>
                    </a:lnTo>
                    <a:lnTo>
                      <a:pt x="906" y="1413"/>
                    </a:lnTo>
                    <a:lnTo>
                      <a:pt x="897" y="1416"/>
                    </a:lnTo>
                    <a:lnTo>
                      <a:pt x="897" y="1417"/>
                    </a:lnTo>
                    <a:lnTo>
                      <a:pt x="900" y="1416"/>
                    </a:lnTo>
                    <a:lnTo>
                      <a:pt x="900" y="1418"/>
                    </a:lnTo>
                    <a:lnTo>
                      <a:pt x="900" y="1419"/>
                    </a:lnTo>
                    <a:lnTo>
                      <a:pt x="901" y="1419"/>
                    </a:lnTo>
                    <a:lnTo>
                      <a:pt x="899" y="1420"/>
                    </a:lnTo>
                    <a:lnTo>
                      <a:pt x="899" y="1421"/>
                    </a:lnTo>
                    <a:lnTo>
                      <a:pt x="893" y="1421"/>
                    </a:lnTo>
                    <a:lnTo>
                      <a:pt x="892" y="1419"/>
                    </a:lnTo>
                    <a:lnTo>
                      <a:pt x="890" y="1419"/>
                    </a:lnTo>
                    <a:lnTo>
                      <a:pt x="890" y="1417"/>
                    </a:lnTo>
                    <a:lnTo>
                      <a:pt x="889" y="1417"/>
                    </a:lnTo>
                    <a:lnTo>
                      <a:pt x="890" y="1415"/>
                    </a:lnTo>
                    <a:lnTo>
                      <a:pt x="889" y="1413"/>
                    </a:lnTo>
                    <a:lnTo>
                      <a:pt x="888" y="1411"/>
                    </a:lnTo>
                    <a:lnTo>
                      <a:pt x="888" y="1410"/>
                    </a:lnTo>
                    <a:lnTo>
                      <a:pt x="887" y="1409"/>
                    </a:lnTo>
                    <a:lnTo>
                      <a:pt x="888" y="1408"/>
                    </a:lnTo>
                    <a:lnTo>
                      <a:pt x="887" y="1406"/>
                    </a:lnTo>
                    <a:lnTo>
                      <a:pt x="887" y="1403"/>
                    </a:lnTo>
                    <a:lnTo>
                      <a:pt x="886" y="1403"/>
                    </a:lnTo>
                    <a:lnTo>
                      <a:pt x="885" y="1404"/>
                    </a:lnTo>
                    <a:lnTo>
                      <a:pt x="883" y="1407"/>
                    </a:lnTo>
                    <a:lnTo>
                      <a:pt x="880" y="1408"/>
                    </a:lnTo>
                    <a:lnTo>
                      <a:pt x="879" y="1408"/>
                    </a:lnTo>
                    <a:lnTo>
                      <a:pt x="878" y="1409"/>
                    </a:lnTo>
                    <a:lnTo>
                      <a:pt x="877" y="1408"/>
                    </a:lnTo>
                    <a:lnTo>
                      <a:pt x="878" y="1405"/>
                    </a:lnTo>
                    <a:lnTo>
                      <a:pt x="877" y="1404"/>
                    </a:lnTo>
                    <a:lnTo>
                      <a:pt x="875" y="1405"/>
                    </a:lnTo>
                    <a:lnTo>
                      <a:pt x="875" y="1402"/>
                    </a:lnTo>
                    <a:lnTo>
                      <a:pt x="873" y="1401"/>
                    </a:lnTo>
                    <a:lnTo>
                      <a:pt x="871" y="1396"/>
                    </a:lnTo>
                    <a:lnTo>
                      <a:pt x="870" y="1395"/>
                    </a:lnTo>
                    <a:lnTo>
                      <a:pt x="870" y="1393"/>
                    </a:lnTo>
                    <a:lnTo>
                      <a:pt x="871" y="1393"/>
                    </a:lnTo>
                    <a:lnTo>
                      <a:pt x="870" y="1390"/>
                    </a:lnTo>
                    <a:lnTo>
                      <a:pt x="872" y="1390"/>
                    </a:lnTo>
                    <a:lnTo>
                      <a:pt x="874" y="1390"/>
                    </a:lnTo>
                    <a:lnTo>
                      <a:pt x="874" y="1385"/>
                    </a:lnTo>
                    <a:lnTo>
                      <a:pt x="877" y="1384"/>
                    </a:lnTo>
                    <a:lnTo>
                      <a:pt x="877" y="1383"/>
                    </a:lnTo>
                    <a:lnTo>
                      <a:pt x="880" y="1380"/>
                    </a:lnTo>
                    <a:lnTo>
                      <a:pt x="882" y="1377"/>
                    </a:lnTo>
                    <a:lnTo>
                      <a:pt x="883" y="1377"/>
                    </a:lnTo>
                    <a:lnTo>
                      <a:pt x="884" y="1377"/>
                    </a:lnTo>
                    <a:lnTo>
                      <a:pt x="885" y="1374"/>
                    </a:lnTo>
                    <a:lnTo>
                      <a:pt x="888" y="1372"/>
                    </a:lnTo>
                    <a:lnTo>
                      <a:pt x="887" y="1372"/>
                    </a:lnTo>
                    <a:lnTo>
                      <a:pt x="888" y="1371"/>
                    </a:lnTo>
                    <a:lnTo>
                      <a:pt x="890" y="1370"/>
                    </a:lnTo>
                    <a:lnTo>
                      <a:pt x="890" y="1370"/>
                    </a:lnTo>
                    <a:lnTo>
                      <a:pt x="894" y="1370"/>
                    </a:lnTo>
                    <a:lnTo>
                      <a:pt x="898" y="1367"/>
                    </a:lnTo>
                    <a:lnTo>
                      <a:pt x="899" y="1366"/>
                    </a:lnTo>
                    <a:lnTo>
                      <a:pt x="898" y="1364"/>
                    </a:lnTo>
                    <a:lnTo>
                      <a:pt x="901" y="1364"/>
                    </a:lnTo>
                    <a:lnTo>
                      <a:pt x="901" y="1362"/>
                    </a:lnTo>
                    <a:lnTo>
                      <a:pt x="901" y="1361"/>
                    </a:lnTo>
                    <a:lnTo>
                      <a:pt x="903" y="1359"/>
                    </a:lnTo>
                    <a:lnTo>
                      <a:pt x="903" y="1354"/>
                    </a:lnTo>
                    <a:lnTo>
                      <a:pt x="904" y="1353"/>
                    </a:lnTo>
                    <a:lnTo>
                      <a:pt x="904" y="1350"/>
                    </a:lnTo>
                    <a:lnTo>
                      <a:pt x="905" y="1350"/>
                    </a:lnTo>
                    <a:lnTo>
                      <a:pt x="905" y="1349"/>
                    </a:lnTo>
                    <a:lnTo>
                      <a:pt x="905" y="1349"/>
                    </a:lnTo>
                    <a:lnTo>
                      <a:pt x="905" y="1348"/>
                    </a:lnTo>
                    <a:lnTo>
                      <a:pt x="906" y="1347"/>
                    </a:lnTo>
                    <a:lnTo>
                      <a:pt x="907" y="1347"/>
                    </a:lnTo>
                    <a:lnTo>
                      <a:pt x="918" y="1346"/>
                    </a:lnTo>
                    <a:lnTo>
                      <a:pt x="923" y="1347"/>
                    </a:lnTo>
                    <a:lnTo>
                      <a:pt x="925" y="1347"/>
                    </a:lnTo>
                    <a:lnTo>
                      <a:pt x="926" y="1346"/>
                    </a:lnTo>
                    <a:lnTo>
                      <a:pt x="927" y="1344"/>
                    </a:lnTo>
                    <a:lnTo>
                      <a:pt x="929" y="1344"/>
                    </a:lnTo>
                    <a:lnTo>
                      <a:pt x="932" y="1343"/>
                    </a:lnTo>
                    <a:lnTo>
                      <a:pt x="933" y="1342"/>
                    </a:lnTo>
                    <a:lnTo>
                      <a:pt x="934" y="1341"/>
                    </a:lnTo>
                    <a:lnTo>
                      <a:pt x="936" y="1341"/>
                    </a:lnTo>
                    <a:lnTo>
                      <a:pt x="937" y="1340"/>
                    </a:lnTo>
                    <a:lnTo>
                      <a:pt x="939" y="1341"/>
                    </a:lnTo>
                    <a:lnTo>
                      <a:pt x="941" y="1340"/>
                    </a:lnTo>
                    <a:lnTo>
                      <a:pt x="943" y="1341"/>
                    </a:lnTo>
                    <a:lnTo>
                      <a:pt x="943" y="1342"/>
                    </a:lnTo>
                    <a:lnTo>
                      <a:pt x="946" y="1343"/>
                    </a:lnTo>
                    <a:lnTo>
                      <a:pt x="951" y="1344"/>
                    </a:lnTo>
                    <a:lnTo>
                      <a:pt x="958" y="1346"/>
                    </a:lnTo>
                    <a:lnTo>
                      <a:pt x="962" y="1347"/>
                    </a:lnTo>
                    <a:lnTo>
                      <a:pt x="963" y="1347"/>
                    </a:lnTo>
                    <a:lnTo>
                      <a:pt x="966" y="1347"/>
                    </a:lnTo>
                    <a:lnTo>
                      <a:pt x="967" y="1349"/>
                    </a:lnTo>
                    <a:lnTo>
                      <a:pt x="969" y="1353"/>
                    </a:lnTo>
                    <a:lnTo>
                      <a:pt x="972" y="1356"/>
                    </a:lnTo>
                    <a:lnTo>
                      <a:pt x="972" y="1358"/>
                    </a:lnTo>
                    <a:lnTo>
                      <a:pt x="976" y="1361"/>
                    </a:lnTo>
                    <a:lnTo>
                      <a:pt x="976" y="1363"/>
                    </a:lnTo>
                    <a:lnTo>
                      <a:pt x="977" y="1366"/>
                    </a:lnTo>
                    <a:lnTo>
                      <a:pt x="979" y="1367"/>
                    </a:lnTo>
                    <a:lnTo>
                      <a:pt x="979" y="1366"/>
                    </a:lnTo>
                    <a:lnTo>
                      <a:pt x="980" y="1365"/>
                    </a:lnTo>
                    <a:lnTo>
                      <a:pt x="980" y="1364"/>
                    </a:lnTo>
                    <a:lnTo>
                      <a:pt x="979" y="1363"/>
                    </a:lnTo>
                    <a:lnTo>
                      <a:pt x="979" y="1362"/>
                    </a:lnTo>
                    <a:lnTo>
                      <a:pt x="981" y="1362"/>
                    </a:lnTo>
                    <a:lnTo>
                      <a:pt x="981" y="1362"/>
                    </a:lnTo>
                    <a:lnTo>
                      <a:pt x="981" y="1363"/>
                    </a:lnTo>
                    <a:lnTo>
                      <a:pt x="982" y="1364"/>
                    </a:lnTo>
                    <a:lnTo>
                      <a:pt x="983" y="1367"/>
                    </a:lnTo>
                    <a:lnTo>
                      <a:pt x="984" y="1369"/>
                    </a:lnTo>
                    <a:lnTo>
                      <a:pt x="986" y="1369"/>
                    </a:lnTo>
                    <a:lnTo>
                      <a:pt x="987" y="1369"/>
                    </a:lnTo>
                    <a:lnTo>
                      <a:pt x="988" y="1371"/>
                    </a:lnTo>
                    <a:lnTo>
                      <a:pt x="990" y="1371"/>
                    </a:lnTo>
                    <a:lnTo>
                      <a:pt x="990" y="1372"/>
                    </a:lnTo>
                    <a:lnTo>
                      <a:pt x="992" y="1372"/>
                    </a:lnTo>
                    <a:lnTo>
                      <a:pt x="992" y="1373"/>
                    </a:lnTo>
                    <a:lnTo>
                      <a:pt x="997" y="1374"/>
                    </a:lnTo>
                    <a:lnTo>
                      <a:pt x="998" y="1375"/>
                    </a:lnTo>
                    <a:lnTo>
                      <a:pt x="1000" y="1376"/>
                    </a:lnTo>
                    <a:lnTo>
                      <a:pt x="1000" y="1374"/>
                    </a:lnTo>
                    <a:lnTo>
                      <a:pt x="1001" y="1374"/>
                    </a:lnTo>
                    <a:lnTo>
                      <a:pt x="1002" y="1368"/>
                    </a:lnTo>
                    <a:lnTo>
                      <a:pt x="1003" y="1364"/>
                    </a:lnTo>
                    <a:lnTo>
                      <a:pt x="1007" y="1366"/>
                    </a:lnTo>
                    <a:lnTo>
                      <a:pt x="1010" y="1365"/>
                    </a:lnTo>
                    <a:lnTo>
                      <a:pt x="1015" y="1363"/>
                    </a:lnTo>
                    <a:lnTo>
                      <a:pt x="1016" y="1362"/>
                    </a:lnTo>
                    <a:lnTo>
                      <a:pt x="1021" y="1362"/>
                    </a:lnTo>
                    <a:lnTo>
                      <a:pt x="1022" y="1361"/>
                    </a:lnTo>
                    <a:lnTo>
                      <a:pt x="1028" y="1360"/>
                    </a:lnTo>
                    <a:lnTo>
                      <a:pt x="1032" y="1358"/>
                    </a:lnTo>
                    <a:lnTo>
                      <a:pt x="1040" y="1358"/>
                    </a:lnTo>
                    <a:lnTo>
                      <a:pt x="1041" y="1358"/>
                    </a:lnTo>
                    <a:lnTo>
                      <a:pt x="1041" y="1357"/>
                    </a:lnTo>
                    <a:lnTo>
                      <a:pt x="1042" y="1357"/>
                    </a:lnTo>
                    <a:lnTo>
                      <a:pt x="1043" y="1356"/>
                    </a:lnTo>
                    <a:lnTo>
                      <a:pt x="1045" y="1354"/>
                    </a:lnTo>
                    <a:lnTo>
                      <a:pt x="1049" y="1355"/>
                    </a:lnTo>
                    <a:lnTo>
                      <a:pt x="1049" y="1354"/>
                    </a:lnTo>
                    <a:lnTo>
                      <a:pt x="1050" y="1354"/>
                    </a:lnTo>
                    <a:lnTo>
                      <a:pt x="1054" y="1356"/>
                    </a:lnTo>
                    <a:lnTo>
                      <a:pt x="1056" y="1356"/>
                    </a:lnTo>
                    <a:lnTo>
                      <a:pt x="1057" y="1357"/>
                    </a:lnTo>
                    <a:lnTo>
                      <a:pt x="1060" y="1357"/>
                    </a:lnTo>
                    <a:lnTo>
                      <a:pt x="1060" y="1357"/>
                    </a:lnTo>
                    <a:lnTo>
                      <a:pt x="1060" y="1356"/>
                    </a:lnTo>
                    <a:lnTo>
                      <a:pt x="1058" y="1356"/>
                    </a:lnTo>
                    <a:lnTo>
                      <a:pt x="1058" y="1354"/>
                    </a:lnTo>
                    <a:lnTo>
                      <a:pt x="1056" y="1354"/>
                    </a:lnTo>
                    <a:lnTo>
                      <a:pt x="1055" y="1353"/>
                    </a:lnTo>
                    <a:lnTo>
                      <a:pt x="1052" y="1354"/>
                    </a:lnTo>
                    <a:lnTo>
                      <a:pt x="1052" y="1353"/>
                    </a:lnTo>
                    <a:lnTo>
                      <a:pt x="1048" y="1353"/>
                    </a:lnTo>
                    <a:lnTo>
                      <a:pt x="1048" y="1352"/>
                    </a:lnTo>
                    <a:lnTo>
                      <a:pt x="1047" y="1351"/>
                    </a:lnTo>
                    <a:lnTo>
                      <a:pt x="1042" y="1350"/>
                    </a:lnTo>
                    <a:lnTo>
                      <a:pt x="1037" y="1352"/>
                    </a:lnTo>
                    <a:lnTo>
                      <a:pt x="1037" y="1353"/>
                    </a:lnTo>
                    <a:lnTo>
                      <a:pt x="1035" y="1353"/>
                    </a:lnTo>
                    <a:lnTo>
                      <a:pt x="1030" y="1354"/>
                    </a:lnTo>
                    <a:lnTo>
                      <a:pt x="1029" y="1356"/>
                    </a:lnTo>
                    <a:lnTo>
                      <a:pt x="1028" y="1357"/>
                    </a:lnTo>
                    <a:lnTo>
                      <a:pt x="1027" y="1356"/>
                    </a:lnTo>
                    <a:lnTo>
                      <a:pt x="1025" y="1357"/>
                    </a:lnTo>
                    <a:lnTo>
                      <a:pt x="1017" y="1359"/>
                    </a:lnTo>
                    <a:lnTo>
                      <a:pt x="1015" y="1360"/>
                    </a:lnTo>
                    <a:lnTo>
                      <a:pt x="1015" y="1361"/>
                    </a:lnTo>
                    <a:lnTo>
                      <a:pt x="1014" y="1362"/>
                    </a:lnTo>
                    <a:lnTo>
                      <a:pt x="1013" y="1362"/>
                    </a:lnTo>
                    <a:lnTo>
                      <a:pt x="1013" y="1359"/>
                    </a:lnTo>
                    <a:lnTo>
                      <a:pt x="1013" y="1359"/>
                    </a:lnTo>
                    <a:lnTo>
                      <a:pt x="1011" y="1358"/>
                    </a:lnTo>
                    <a:lnTo>
                      <a:pt x="1007" y="1359"/>
                    </a:lnTo>
                    <a:lnTo>
                      <a:pt x="1001" y="1362"/>
                    </a:lnTo>
                    <a:lnTo>
                      <a:pt x="1000" y="1361"/>
                    </a:lnTo>
                    <a:lnTo>
                      <a:pt x="1000" y="1362"/>
                    </a:lnTo>
                    <a:lnTo>
                      <a:pt x="999" y="1363"/>
                    </a:lnTo>
                    <a:lnTo>
                      <a:pt x="998" y="1361"/>
                    </a:lnTo>
                    <a:lnTo>
                      <a:pt x="996" y="1361"/>
                    </a:lnTo>
                    <a:lnTo>
                      <a:pt x="993" y="1359"/>
                    </a:lnTo>
                    <a:lnTo>
                      <a:pt x="993" y="1359"/>
                    </a:lnTo>
                    <a:lnTo>
                      <a:pt x="992" y="1358"/>
                    </a:lnTo>
                    <a:lnTo>
                      <a:pt x="987" y="1356"/>
                    </a:lnTo>
                    <a:lnTo>
                      <a:pt x="987" y="1354"/>
                    </a:lnTo>
                    <a:lnTo>
                      <a:pt x="984" y="1353"/>
                    </a:lnTo>
                    <a:lnTo>
                      <a:pt x="984" y="1352"/>
                    </a:lnTo>
                    <a:lnTo>
                      <a:pt x="985" y="1350"/>
                    </a:lnTo>
                    <a:lnTo>
                      <a:pt x="985" y="1348"/>
                    </a:lnTo>
                    <a:lnTo>
                      <a:pt x="982" y="1344"/>
                    </a:lnTo>
                    <a:lnTo>
                      <a:pt x="982" y="1343"/>
                    </a:lnTo>
                    <a:lnTo>
                      <a:pt x="983" y="1342"/>
                    </a:lnTo>
                    <a:lnTo>
                      <a:pt x="980" y="1342"/>
                    </a:lnTo>
                    <a:lnTo>
                      <a:pt x="980" y="1336"/>
                    </a:lnTo>
                    <a:lnTo>
                      <a:pt x="979" y="1335"/>
                    </a:lnTo>
                    <a:lnTo>
                      <a:pt x="978" y="1335"/>
                    </a:lnTo>
                    <a:lnTo>
                      <a:pt x="976" y="1335"/>
                    </a:lnTo>
                    <a:lnTo>
                      <a:pt x="974" y="1336"/>
                    </a:lnTo>
                    <a:lnTo>
                      <a:pt x="974" y="1337"/>
                    </a:lnTo>
                    <a:lnTo>
                      <a:pt x="973" y="1337"/>
                    </a:lnTo>
                    <a:lnTo>
                      <a:pt x="971" y="1332"/>
                    </a:lnTo>
                    <a:lnTo>
                      <a:pt x="969" y="1331"/>
                    </a:lnTo>
                    <a:lnTo>
                      <a:pt x="965" y="1330"/>
                    </a:lnTo>
                    <a:lnTo>
                      <a:pt x="965" y="1329"/>
                    </a:lnTo>
                    <a:lnTo>
                      <a:pt x="963" y="1329"/>
                    </a:lnTo>
                    <a:lnTo>
                      <a:pt x="963" y="1328"/>
                    </a:lnTo>
                    <a:lnTo>
                      <a:pt x="958" y="1327"/>
                    </a:lnTo>
                    <a:lnTo>
                      <a:pt x="958" y="1327"/>
                    </a:lnTo>
                    <a:lnTo>
                      <a:pt x="957" y="1326"/>
                    </a:lnTo>
                    <a:lnTo>
                      <a:pt x="953" y="1325"/>
                    </a:lnTo>
                    <a:lnTo>
                      <a:pt x="952" y="1326"/>
                    </a:lnTo>
                    <a:lnTo>
                      <a:pt x="943" y="1327"/>
                    </a:lnTo>
                    <a:lnTo>
                      <a:pt x="940" y="1327"/>
                    </a:lnTo>
                    <a:lnTo>
                      <a:pt x="940" y="1328"/>
                    </a:lnTo>
                    <a:lnTo>
                      <a:pt x="938" y="1328"/>
                    </a:lnTo>
                    <a:lnTo>
                      <a:pt x="936" y="1328"/>
                    </a:lnTo>
                    <a:lnTo>
                      <a:pt x="934" y="1328"/>
                    </a:lnTo>
                    <a:lnTo>
                      <a:pt x="933" y="1327"/>
                    </a:lnTo>
                    <a:lnTo>
                      <a:pt x="932" y="1326"/>
                    </a:lnTo>
                    <a:lnTo>
                      <a:pt x="931" y="1327"/>
                    </a:lnTo>
                    <a:lnTo>
                      <a:pt x="929" y="1325"/>
                    </a:lnTo>
                    <a:lnTo>
                      <a:pt x="925" y="1323"/>
                    </a:lnTo>
                    <a:lnTo>
                      <a:pt x="925" y="1322"/>
                    </a:lnTo>
                    <a:lnTo>
                      <a:pt x="924" y="1322"/>
                    </a:lnTo>
                    <a:lnTo>
                      <a:pt x="924" y="1319"/>
                    </a:lnTo>
                    <a:lnTo>
                      <a:pt x="920" y="1317"/>
                    </a:lnTo>
                    <a:lnTo>
                      <a:pt x="920" y="1313"/>
                    </a:lnTo>
                    <a:lnTo>
                      <a:pt x="919" y="1312"/>
                    </a:lnTo>
                    <a:lnTo>
                      <a:pt x="920" y="1310"/>
                    </a:lnTo>
                    <a:lnTo>
                      <a:pt x="921" y="1307"/>
                    </a:lnTo>
                    <a:lnTo>
                      <a:pt x="920" y="1307"/>
                    </a:lnTo>
                    <a:lnTo>
                      <a:pt x="920" y="1307"/>
                    </a:lnTo>
                    <a:lnTo>
                      <a:pt x="919" y="1307"/>
                    </a:lnTo>
                    <a:lnTo>
                      <a:pt x="916" y="1309"/>
                    </a:lnTo>
                    <a:lnTo>
                      <a:pt x="915" y="1308"/>
                    </a:lnTo>
                    <a:lnTo>
                      <a:pt x="917" y="1307"/>
                    </a:lnTo>
                    <a:lnTo>
                      <a:pt x="917" y="1306"/>
                    </a:lnTo>
                    <a:lnTo>
                      <a:pt x="919" y="1307"/>
                    </a:lnTo>
                    <a:lnTo>
                      <a:pt x="919" y="1304"/>
                    </a:lnTo>
                    <a:lnTo>
                      <a:pt x="920" y="1303"/>
                    </a:lnTo>
                    <a:lnTo>
                      <a:pt x="920" y="1302"/>
                    </a:lnTo>
                    <a:lnTo>
                      <a:pt x="921" y="1302"/>
                    </a:lnTo>
                    <a:lnTo>
                      <a:pt x="921" y="1301"/>
                    </a:lnTo>
                    <a:lnTo>
                      <a:pt x="923" y="1300"/>
                    </a:lnTo>
                    <a:lnTo>
                      <a:pt x="925" y="1295"/>
                    </a:lnTo>
                    <a:lnTo>
                      <a:pt x="927" y="1293"/>
                    </a:lnTo>
                    <a:lnTo>
                      <a:pt x="931" y="1291"/>
                    </a:lnTo>
                    <a:lnTo>
                      <a:pt x="931" y="1291"/>
                    </a:lnTo>
                    <a:lnTo>
                      <a:pt x="932" y="1290"/>
                    </a:lnTo>
                    <a:lnTo>
                      <a:pt x="932" y="1289"/>
                    </a:lnTo>
                    <a:lnTo>
                      <a:pt x="934" y="1289"/>
                    </a:lnTo>
                    <a:lnTo>
                      <a:pt x="936" y="1286"/>
                    </a:lnTo>
                    <a:lnTo>
                      <a:pt x="937" y="1286"/>
                    </a:lnTo>
                    <a:lnTo>
                      <a:pt x="938" y="1284"/>
                    </a:lnTo>
                    <a:lnTo>
                      <a:pt x="942" y="1283"/>
                    </a:lnTo>
                    <a:lnTo>
                      <a:pt x="943" y="1280"/>
                    </a:lnTo>
                    <a:lnTo>
                      <a:pt x="943" y="1280"/>
                    </a:lnTo>
                    <a:lnTo>
                      <a:pt x="943" y="1279"/>
                    </a:lnTo>
                    <a:lnTo>
                      <a:pt x="945" y="1278"/>
                    </a:lnTo>
                    <a:lnTo>
                      <a:pt x="945" y="1275"/>
                    </a:lnTo>
                    <a:lnTo>
                      <a:pt x="947" y="1273"/>
                    </a:lnTo>
                    <a:lnTo>
                      <a:pt x="948" y="1272"/>
                    </a:lnTo>
                    <a:lnTo>
                      <a:pt x="950" y="1270"/>
                    </a:lnTo>
                    <a:lnTo>
                      <a:pt x="950" y="1270"/>
                    </a:lnTo>
                    <a:lnTo>
                      <a:pt x="950" y="1268"/>
                    </a:lnTo>
                    <a:lnTo>
                      <a:pt x="948" y="1267"/>
                    </a:lnTo>
                    <a:lnTo>
                      <a:pt x="948" y="1266"/>
                    </a:lnTo>
                    <a:lnTo>
                      <a:pt x="946" y="1265"/>
                    </a:lnTo>
                    <a:lnTo>
                      <a:pt x="947" y="1263"/>
                    </a:lnTo>
                    <a:lnTo>
                      <a:pt x="943" y="1260"/>
                    </a:lnTo>
                    <a:lnTo>
                      <a:pt x="940" y="1260"/>
                    </a:lnTo>
                    <a:lnTo>
                      <a:pt x="940" y="1260"/>
                    </a:lnTo>
                    <a:lnTo>
                      <a:pt x="936" y="1259"/>
                    </a:lnTo>
                    <a:lnTo>
                      <a:pt x="935" y="1254"/>
                    </a:lnTo>
                    <a:lnTo>
                      <a:pt x="937" y="1249"/>
                    </a:lnTo>
                    <a:lnTo>
                      <a:pt x="940" y="1245"/>
                    </a:lnTo>
                    <a:lnTo>
                      <a:pt x="943" y="1242"/>
                    </a:lnTo>
                    <a:lnTo>
                      <a:pt x="943" y="1241"/>
                    </a:lnTo>
                    <a:lnTo>
                      <a:pt x="945" y="1239"/>
                    </a:lnTo>
                    <a:lnTo>
                      <a:pt x="947" y="1239"/>
                    </a:lnTo>
                    <a:lnTo>
                      <a:pt x="950" y="1239"/>
                    </a:lnTo>
                    <a:lnTo>
                      <a:pt x="954" y="1238"/>
                    </a:lnTo>
                    <a:lnTo>
                      <a:pt x="957" y="1237"/>
                    </a:lnTo>
                    <a:lnTo>
                      <a:pt x="959" y="1236"/>
                    </a:lnTo>
                    <a:lnTo>
                      <a:pt x="960" y="1235"/>
                    </a:lnTo>
                    <a:lnTo>
                      <a:pt x="961" y="1233"/>
                    </a:lnTo>
                    <a:lnTo>
                      <a:pt x="962" y="1232"/>
                    </a:lnTo>
                    <a:lnTo>
                      <a:pt x="965" y="1232"/>
                    </a:lnTo>
                    <a:lnTo>
                      <a:pt x="966" y="1232"/>
                    </a:lnTo>
                    <a:lnTo>
                      <a:pt x="966" y="1233"/>
                    </a:lnTo>
                    <a:lnTo>
                      <a:pt x="966" y="1233"/>
                    </a:lnTo>
                    <a:lnTo>
                      <a:pt x="966" y="1234"/>
                    </a:lnTo>
                    <a:lnTo>
                      <a:pt x="967" y="1234"/>
                    </a:lnTo>
                    <a:lnTo>
                      <a:pt x="972" y="1233"/>
                    </a:lnTo>
                    <a:lnTo>
                      <a:pt x="973" y="1232"/>
                    </a:lnTo>
                    <a:lnTo>
                      <a:pt x="974" y="1231"/>
                    </a:lnTo>
                    <a:lnTo>
                      <a:pt x="981" y="1229"/>
                    </a:lnTo>
                    <a:lnTo>
                      <a:pt x="982" y="1228"/>
                    </a:lnTo>
                    <a:lnTo>
                      <a:pt x="984" y="1228"/>
                    </a:lnTo>
                    <a:lnTo>
                      <a:pt x="986" y="1227"/>
                    </a:lnTo>
                    <a:lnTo>
                      <a:pt x="986" y="1226"/>
                    </a:lnTo>
                    <a:lnTo>
                      <a:pt x="988" y="1225"/>
                    </a:lnTo>
                    <a:lnTo>
                      <a:pt x="991" y="1225"/>
                    </a:lnTo>
                    <a:lnTo>
                      <a:pt x="994" y="1222"/>
                    </a:lnTo>
                    <a:lnTo>
                      <a:pt x="995" y="1223"/>
                    </a:lnTo>
                    <a:lnTo>
                      <a:pt x="994" y="1223"/>
                    </a:lnTo>
                    <a:lnTo>
                      <a:pt x="998" y="1225"/>
                    </a:lnTo>
                    <a:lnTo>
                      <a:pt x="999" y="1227"/>
                    </a:lnTo>
                    <a:lnTo>
                      <a:pt x="1000" y="1227"/>
                    </a:lnTo>
                    <a:lnTo>
                      <a:pt x="1002" y="1231"/>
                    </a:lnTo>
                    <a:lnTo>
                      <a:pt x="1003" y="1232"/>
                    </a:lnTo>
                    <a:lnTo>
                      <a:pt x="1003" y="1233"/>
                    </a:lnTo>
                    <a:lnTo>
                      <a:pt x="1004" y="1234"/>
                    </a:lnTo>
                    <a:lnTo>
                      <a:pt x="1005" y="1237"/>
                    </a:lnTo>
                    <a:lnTo>
                      <a:pt x="1008" y="1239"/>
                    </a:lnTo>
                    <a:lnTo>
                      <a:pt x="1008" y="1241"/>
                    </a:lnTo>
                    <a:lnTo>
                      <a:pt x="1012" y="1243"/>
                    </a:lnTo>
                    <a:lnTo>
                      <a:pt x="1015" y="1247"/>
                    </a:lnTo>
                    <a:lnTo>
                      <a:pt x="1015" y="1249"/>
                    </a:lnTo>
                    <a:lnTo>
                      <a:pt x="1016" y="1251"/>
                    </a:lnTo>
                    <a:lnTo>
                      <a:pt x="1017" y="1252"/>
                    </a:lnTo>
                    <a:lnTo>
                      <a:pt x="1019" y="1252"/>
                    </a:lnTo>
                    <a:lnTo>
                      <a:pt x="1019" y="1253"/>
                    </a:lnTo>
                    <a:lnTo>
                      <a:pt x="1021" y="1255"/>
                    </a:lnTo>
                    <a:lnTo>
                      <a:pt x="1024" y="1256"/>
                    </a:lnTo>
                    <a:lnTo>
                      <a:pt x="1024" y="1257"/>
                    </a:lnTo>
                    <a:lnTo>
                      <a:pt x="1028" y="1258"/>
                    </a:lnTo>
                    <a:lnTo>
                      <a:pt x="1028" y="1259"/>
                    </a:lnTo>
                    <a:lnTo>
                      <a:pt x="1032" y="1262"/>
                    </a:lnTo>
                    <a:lnTo>
                      <a:pt x="1034" y="1263"/>
                    </a:lnTo>
                    <a:lnTo>
                      <a:pt x="1035" y="1267"/>
                    </a:lnTo>
                    <a:lnTo>
                      <a:pt x="1039" y="1269"/>
                    </a:lnTo>
                    <a:lnTo>
                      <a:pt x="1039" y="1269"/>
                    </a:lnTo>
                    <a:lnTo>
                      <a:pt x="1040" y="1268"/>
                    </a:lnTo>
                    <a:lnTo>
                      <a:pt x="1041" y="1268"/>
                    </a:lnTo>
                    <a:lnTo>
                      <a:pt x="1042" y="1266"/>
                    </a:lnTo>
                    <a:lnTo>
                      <a:pt x="1045" y="1266"/>
                    </a:lnTo>
                    <a:lnTo>
                      <a:pt x="1046" y="1265"/>
                    </a:lnTo>
                    <a:lnTo>
                      <a:pt x="1046" y="1265"/>
                    </a:lnTo>
                    <a:lnTo>
                      <a:pt x="1045" y="1264"/>
                    </a:lnTo>
                    <a:lnTo>
                      <a:pt x="1046" y="1260"/>
                    </a:lnTo>
                    <a:lnTo>
                      <a:pt x="1047" y="1260"/>
                    </a:lnTo>
                    <a:lnTo>
                      <a:pt x="1048" y="1259"/>
                    </a:lnTo>
                    <a:lnTo>
                      <a:pt x="1050" y="1260"/>
                    </a:lnTo>
                    <a:lnTo>
                      <a:pt x="1051" y="1260"/>
                    </a:lnTo>
                    <a:lnTo>
                      <a:pt x="1051" y="1259"/>
                    </a:lnTo>
                    <a:lnTo>
                      <a:pt x="1052" y="1258"/>
                    </a:lnTo>
                    <a:lnTo>
                      <a:pt x="1055" y="1257"/>
                    </a:lnTo>
                    <a:lnTo>
                      <a:pt x="1055" y="1254"/>
                    </a:lnTo>
                    <a:lnTo>
                      <a:pt x="1054" y="1254"/>
                    </a:lnTo>
                    <a:lnTo>
                      <a:pt x="1051" y="1254"/>
                    </a:lnTo>
                    <a:lnTo>
                      <a:pt x="1049" y="1256"/>
                    </a:lnTo>
                    <a:lnTo>
                      <a:pt x="1047" y="1257"/>
                    </a:lnTo>
                    <a:lnTo>
                      <a:pt x="1047" y="1257"/>
                    </a:lnTo>
                    <a:lnTo>
                      <a:pt x="1047" y="1254"/>
                    </a:lnTo>
                    <a:lnTo>
                      <a:pt x="1045" y="1254"/>
                    </a:lnTo>
                    <a:lnTo>
                      <a:pt x="1044" y="1254"/>
                    </a:lnTo>
                    <a:lnTo>
                      <a:pt x="1041" y="1253"/>
                    </a:lnTo>
                    <a:lnTo>
                      <a:pt x="1040" y="1253"/>
                    </a:lnTo>
                    <a:lnTo>
                      <a:pt x="1039" y="1252"/>
                    </a:lnTo>
                    <a:lnTo>
                      <a:pt x="1036" y="1251"/>
                    </a:lnTo>
                    <a:lnTo>
                      <a:pt x="1034" y="1251"/>
                    </a:lnTo>
                    <a:lnTo>
                      <a:pt x="1034" y="1252"/>
                    </a:lnTo>
                    <a:lnTo>
                      <a:pt x="1033" y="1251"/>
                    </a:lnTo>
                    <a:lnTo>
                      <a:pt x="1031" y="1251"/>
                    </a:lnTo>
                    <a:lnTo>
                      <a:pt x="1031" y="1249"/>
                    </a:lnTo>
                    <a:lnTo>
                      <a:pt x="1029" y="1249"/>
                    </a:lnTo>
                    <a:lnTo>
                      <a:pt x="1026" y="1247"/>
                    </a:lnTo>
                    <a:lnTo>
                      <a:pt x="1024" y="1245"/>
                    </a:lnTo>
                    <a:lnTo>
                      <a:pt x="1023" y="1242"/>
                    </a:lnTo>
                    <a:lnTo>
                      <a:pt x="1022" y="1242"/>
                    </a:lnTo>
                    <a:lnTo>
                      <a:pt x="1021" y="1240"/>
                    </a:lnTo>
                    <a:lnTo>
                      <a:pt x="1018" y="1236"/>
                    </a:lnTo>
                    <a:lnTo>
                      <a:pt x="1016" y="1234"/>
                    </a:lnTo>
                    <a:lnTo>
                      <a:pt x="1013" y="1233"/>
                    </a:lnTo>
                    <a:lnTo>
                      <a:pt x="1011" y="1231"/>
                    </a:lnTo>
                    <a:lnTo>
                      <a:pt x="1009" y="1231"/>
                    </a:lnTo>
                    <a:lnTo>
                      <a:pt x="1007" y="1228"/>
                    </a:lnTo>
                    <a:lnTo>
                      <a:pt x="1006" y="1226"/>
                    </a:lnTo>
                    <a:lnTo>
                      <a:pt x="1005" y="1225"/>
                    </a:lnTo>
                    <a:lnTo>
                      <a:pt x="1005" y="1224"/>
                    </a:lnTo>
                    <a:lnTo>
                      <a:pt x="1004" y="1224"/>
                    </a:lnTo>
                    <a:lnTo>
                      <a:pt x="1004" y="1222"/>
                    </a:lnTo>
                    <a:lnTo>
                      <a:pt x="1000" y="1220"/>
                    </a:lnTo>
                    <a:lnTo>
                      <a:pt x="1000" y="1219"/>
                    </a:lnTo>
                    <a:lnTo>
                      <a:pt x="1000" y="1217"/>
                    </a:lnTo>
                    <a:lnTo>
                      <a:pt x="1000" y="1214"/>
                    </a:lnTo>
                    <a:lnTo>
                      <a:pt x="1001" y="1213"/>
                    </a:lnTo>
                    <a:lnTo>
                      <a:pt x="1003" y="1212"/>
                    </a:lnTo>
                    <a:lnTo>
                      <a:pt x="1003" y="1212"/>
                    </a:lnTo>
                    <a:lnTo>
                      <a:pt x="1003" y="1211"/>
                    </a:lnTo>
                    <a:lnTo>
                      <a:pt x="1004" y="1211"/>
                    </a:lnTo>
                    <a:lnTo>
                      <a:pt x="1006" y="1210"/>
                    </a:lnTo>
                    <a:lnTo>
                      <a:pt x="1006" y="1209"/>
                    </a:lnTo>
                    <a:lnTo>
                      <a:pt x="1009" y="1208"/>
                    </a:lnTo>
                    <a:lnTo>
                      <a:pt x="1010" y="1204"/>
                    </a:lnTo>
                    <a:lnTo>
                      <a:pt x="1012" y="1203"/>
                    </a:lnTo>
                    <a:lnTo>
                      <a:pt x="1014" y="1201"/>
                    </a:lnTo>
                    <a:lnTo>
                      <a:pt x="1014" y="1198"/>
                    </a:lnTo>
                    <a:lnTo>
                      <a:pt x="1013" y="1194"/>
                    </a:lnTo>
                    <a:lnTo>
                      <a:pt x="1015" y="1193"/>
                    </a:lnTo>
                    <a:lnTo>
                      <a:pt x="1016" y="1193"/>
                    </a:lnTo>
                    <a:lnTo>
                      <a:pt x="1016" y="1192"/>
                    </a:lnTo>
                    <a:lnTo>
                      <a:pt x="1019" y="1192"/>
                    </a:lnTo>
                    <a:lnTo>
                      <a:pt x="1020" y="1191"/>
                    </a:lnTo>
                    <a:lnTo>
                      <a:pt x="1020" y="1191"/>
                    </a:lnTo>
                    <a:lnTo>
                      <a:pt x="1021" y="1190"/>
                    </a:lnTo>
                    <a:lnTo>
                      <a:pt x="1024" y="1191"/>
                    </a:lnTo>
                    <a:lnTo>
                      <a:pt x="1027" y="1191"/>
                    </a:lnTo>
                    <a:lnTo>
                      <a:pt x="1036" y="1188"/>
                    </a:lnTo>
                    <a:lnTo>
                      <a:pt x="1034" y="1188"/>
                    </a:lnTo>
                    <a:lnTo>
                      <a:pt x="1034" y="1186"/>
                    </a:lnTo>
                    <a:lnTo>
                      <a:pt x="1034" y="1185"/>
                    </a:lnTo>
                    <a:lnTo>
                      <a:pt x="1033" y="1185"/>
                    </a:lnTo>
                    <a:lnTo>
                      <a:pt x="1030" y="1186"/>
                    </a:lnTo>
                    <a:lnTo>
                      <a:pt x="1028" y="1186"/>
                    </a:lnTo>
                    <a:lnTo>
                      <a:pt x="1024" y="1186"/>
                    </a:lnTo>
                    <a:lnTo>
                      <a:pt x="1023" y="1189"/>
                    </a:lnTo>
                    <a:lnTo>
                      <a:pt x="1023" y="1189"/>
                    </a:lnTo>
                    <a:lnTo>
                      <a:pt x="1020" y="1188"/>
                    </a:lnTo>
                    <a:lnTo>
                      <a:pt x="1016" y="1189"/>
                    </a:lnTo>
                    <a:lnTo>
                      <a:pt x="1015" y="1190"/>
                    </a:lnTo>
                    <a:lnTo>
                      <a:pt x="1015" y="1192"/>
                    </a:lnTo>
                    <a:lnTo>
                      <a:pt x="1013" y="1193"/>
                    </a:lnTo>
                    <a:lnTo>
                      <a:pt x="1013" y="1195"/>
                    </a:lnTo>
                    <a:lnTo>
                      <a:pt x="1014" y="1199"/>
                    </a:lnTo>
                    <a:lnTo>
                      <a:pt x="1010" y="1204"/>
                    </a:lnTo>
                    <a:lnTo>
                      <a:pt x="1009" y="1205"/>
                    </a:lnTo>
                    <a:lnTo>
                      <a:pt x="1005" y="1205"/>
                    </a:lnTo>
                    <a:lnTo>
                      <a:pt x="1002" y="1207"/>
                    </a:lnTo>
                    <a:lnTo>
                      <a:pt x="1002" y="1209"/>
                    </a:lnTo>
                    <a:lnTo>
                      <a:pt x="999" y="1212"/>
                    </a:lnTo>
                    <a:lnTo>
                      <a:pt x="999" y="1218"/>
                    </a:lnTo>
                    <a:lnTo>
                      <a:pt x="997" y="1217"/>
                    </a:lnTo>
                    <a:lnTo>
                      <a:pt x="997" y="1215"/>
                    </a:lnTo>
                    <a:lnTo>
                      <a:pt x="997" y="1215"/>
                    </a:lnTo>
                    <a:lnTo>
                      <a:pt x="993" y="1215"/>
                    </a:lnTo>
                    <a:lnTo>
                      <a:pt x="993" y="1216"/>
                    </a:lnTo>
                    <a:lnTo>
                      <a:pt x="989" y="1215"/>
                    </a:lnTo>
                    <a:lnTo>
                      <a:pt x="987" y="1216"/>
                    </a:lnTo>
                    <a:lnTo>
                      <a:pt x="984" y="1218"/>
                    </a:lnTo>
                    <a:lnTo>
                      <a:pt x="982" y="1218"/>
                    </a:lnTo>
                    <a:lnTo>
                      <a:pt x="980" y="1217"/>
                    </a:lnTo>
                    <a:lnTo>
                      <a:pt x="980" y="1216"/>
                    </a:lnTo>
                    <a:lnTo>
                      <a:pt x="979" y="1215"/>
                    </a:lnTo>
                    <a:lnTo>
                      <a:pt x="976" y="1219"/>
                    </a:lnTo>
                    <a:lnTo>
                      <a:pt x="974" y="1220"/>
                    </a:lnTo>
                    <a:lnTo>
                      <a:pt x="971" y="1221"/>
                    </a:lnTo>
                    <a:lnTo>
                      <a:pt x="972" y="1220"/>
                    </a:lnTo>
                    <a:lnTo>
                      <a:pt x="971" y="1220"/>
                    </a:lnTo>
                    <a:lnTo>
                      <a:pt x="968" y="1221"/>
                    </a:lnTo>
                    <a:lnTo>
                      <a:pt x="965" y="1222"/>
                    </a:lnTo>
                    <a:lnTo>
                      <a:pt x="965" y="1223"/>
                    </a:lnTo>
                    <a:lnTo>
                      <a:pt x="964" y="1223"/>
                    </a:lnTo>
                    <a:lnTo>
                      <a:pt x="963" y="1222"/>
                    </a:lnTo>
                    <a:lnTo>
                      <a:pt x="963" y="1220"/>
                    </a:lnTo>
                    <a:lnTo>
                      <a:pt x="963" y="1217"/>
                    </a:lnTo>
                    <a:lnTo>
                      <a:pt x="962" y="1216"/>
                    </a:lnTo>
                    <a:lnTo>
                      <a:pt x="958" y="1216"/>
                    </a:lnTo>
                    <a:lnTo>
                      <a:pt x="953" y="1220"/>
                    </a:lnTo>
                    <a:lnTo>
                      <a:pt x="951" y="1218"/>
                    </a:lnTo>
                    <a:lnTo>
                      <a:pt x="951" y="1217"/>
                    </a:lnTo>
                    <a:lnTo>
                      <a:pt x="948" y="1213"/>
                    </a:lnTo>
                    <a:lnTo>
                      <a:pt x="943" y="1212"/>
                    </a:lnTo>
                    <a:lnTo>
                      <a:pt x="942" y="1211"/>
                    </a:lnTo>
                    <a:lnTo>
                      <a:pt x="939" y="1210"/>
                    </a:lnTo>
                    <a:lnTo>
                      <a:pt x="937" y="1211"/>
                    </a:lnTo>
                    <a:lnTo>
                      <a:pt x="933" y="1213"/>
                    </a:lnTo>
                    <a:lnTo>
                      <a:pt x="931" y="1214"/>
                    </a:lnTo>
                    <a:lnTo>
                      <a:pt x="930" y="1213"/>
                    </a:lnTo>
                    <a:lnTo>
                      <a:pt x="929" y="1214"/>
                    </a:lnTo>
                    <a:lnTo>
                      <a:pt x="928" y="1214"/>
                    </a:lnTo>
                    <a:lnTo>
                      <a:pt x="925" y="1215"/>
                    </a:lnTo>
                    <a:lnTo>
                      <a:pt x="921" y="1214"/>
                    </a:lnTo>
                    <a:lnTo>
                      <a:pt x="918" y="1213"/>
                    </a:lnTo>
                    <a:lnTo>
                      <a:pt x="918" y="1214"/>
                    </a:lnTo>
                    <a:lnTo>
                      <a:pt x="915" y="1215"/>
                    </a:lnTo>
                    <a:lnTo>
                      <a:pt x="912" y="1215"/>
                    </a:lnTo>
                    <a:lnTo>
                      <a:pt x="912" y="1216"/>
                    </a:lnTo>
                    <a:lnTo>
                      <a:pt x="911" y="1216"/>
                    </a:lnTo>
                    <a:lnTo>
                      <a:pt x="910" y="1215"/>
                    </a:lnTo>
                    <a:lnTo>
                      <a:pt x="908" y="1216"/>
                    </a:lnTo>
                    <a:lnTo>
                      <a:pt x="906" y="1215"/>
                    </a:lnTo>
                    <a:lnTo>
                      <a:pt x="903" y="1215"/>
                    </a:lnTo>
                    <a:lnTo>
                      <a:pt x="903" y="1215"/>
                    </a:lnTo>
                    <a:lnTo>
                      <a:pt x="901" y="1214"/>
                    </a:lnTo>
                    <a:lnTo>
                      <a:pt x="899" y="1215"/>
                    </a:lnTo>
                    <a:lnTo>
                      <a:pt x="899" y="1216"/>
                    </a:lnTo>
                    <a:lnTo>
                      <a:pt x="895" y="1217"/>
                    </a:lnTo>
                    <a:lnTo>
                      <a:pt x="895" y="1215"/>
                    </a:lnTo>
                    <a:lnTo>
                      <a:pt x="899" y="1213"/>
                    </a:lnTo>
                    <a:lnTo>
                      <a:pt x="899" y="1211"/>
                    </a:lnTo>
                    <a:lnTo>
                      <a:pt x="900" y="1211"/>
                    </a:lnTo>
                    <a:lnTo>
                      <a:pt x="901" y="1210"/>
                    </a:lnTo>
                    <a:lnTo>
                      <a:pt x="903" y="1210"/>
                    </a:lnTo>
                    <a:lnTo>
                      <a:pt x="904" y="1210"/>
                    </a:lnTo>
                    <a:lnTo>
                      <a:pt x="904" y="1211"/>
                    </a:lnTo>
                    <a:lnTo>
                      <a:pt x="905" y="1207"/>
                    </a:lnTo>
                    <a:lnTo>
                      <a:pt x="904" y="1206"/>
                    </a:lnTo>
                    <a:lnTo>
                      <a:pt x="903" y="1205"/>
                    </a:lnTo>
                    <a:lnTo>
                      <a:pt x="903" y="1205"/>
                    </a:lnTo>
                    <a:lnTo>
                      <a:pt x="901" y="1203"/>
                    </a:lnTo>
                    <a:lnTo>
                      <a:pt x="901" y="1201"/>
                    </a:lnTo>
                    <a:lnTo>
                      <a:pt x="902" y="1200"/>
                    </a:lnTo>
                    <a:lnTo>
                      <a:pt x="904" y="1198"/>
                    </a:lnTo>
                    <a:lnTo>
                      <a:pt x="904" y="1197"/>
                    </a:lnTo>
                    <a:lnTo>
                      <a:pt x="906" y="1196"/>
                    </a:lnTo>
                    <a:lnTo>
                      <a:pt x="906" y="1196"/>
                    </a:lnTo>
                    <a:lnTo>
                      <a:pt x="902" y="1195"/>
                    </a:lnTo>
                    <a:lnTo>
                      <a:pt x="902" y="1194"/>
                    </a:lnTo>
                    <a:lnTo>
                      <a:pt x="903" y="1193"/>
                    </a:lnTo>
                    <a:lnTo>
                      <a:pt x="904" y="1191"/>
                    </a:lnTo>
                    <a:lnTo>
                      <a:pt x="904" y="1191"/>
                    </a:lnTo>
                    <a:lnTo>
                      <a:pt x="904" y="1189"/>
                    </a:lnTo>
                    <a:lnTo>
                      <a:pt x="905" y="1189"/>
                    </a:lnTo>
                    <a:lnTo>
                      <a:pt x="906" y="1188"/>
                    </a:lnTo>
                    <a:lnTo>
                      <a:pt x="906" y="1187"/>
                    </a:lnTo>
                    <a:lnTo>
                      <a:pt x="906" y="1187"/>
                    </a:lnTo>
                    <a:lnTo>
                      <a:pt x="906" y="1186"/>
                    </a:lnTo>
                    <a:lnTo>
                      <a:pt x="906" y="1186"/>
                    </a:lnTo>
                    <a:lnTo>
                      <a:pt x="906" y="1186"/>
                    </a:lnTo>
                    <a:lnTo>
                      <a:pt x="905" y="1186"/>
                    </a:lnTo>
                    <a:lnTo>
                      <a:pt x="907" y="1185"/>
                    </a:lnTo>
                    <a:lnTo>
                      <a:pt x="908" y="1185"/>
                    </a:lnTo>
                    <a:lnTo>
                      <a:pt x="908" y="1185"/>
                    </a:lnTo>
                    <a:lnTo>
                      <a:pt x="907" y="1184"/>
                    </a:lnTo>
                    <a:lnTo>
                      <a:pt x="908" y="1184"/>
                    </a:lnTo>
                    <a:lnTo>
                      <a:pt x="909" y="1183"/>
                    </a:lnTo>
                    <a:lnTo>
                      <a:pt x="909" y="1184"/>
                    </a:lnTo>
                    <a:lnTo>
                      <a:pt x="910" y="1185"/>
                    </a:lnTo>
                    <a:lnTo>
                      <a:pt x="910" y="1183"/>
                    </a:lnTo>
                    <a:lnTo>
                      <a:pt x="914" y="1184"/>
                    </a:lnTo>
                    <a:lnTo>
                      <a:pt x="914" y="1179"/>
                    </a:lnTo>
                    <a:lnTo>
                      <a:pt x="915" y="1177"/>
                    </a:lnTo>
                    <a:lnTo>
                      <a:pt x="916" y="1177"/>
                    </a:lnTo>
                    <a:lnTo>
                      <a:pt x="916" y="1176"/>
                    </a:lnTo>
                    <a:lnTo>
                      <a:pt x="917" y="1176"/>
                    </a:lnTo>
                    <a:lnTo>
                      <a:pt x="917" y="1177"/>
                    </a:lnTo>
                    <a:lnTo>
                      <a:pt x="919" y="1178"/>
                    </a:lnTo>
                    <a:lnTo>
                      <a:pt x="920" y="1177"/>
                    </a:lnTo>
                    <a:lnTo>
                      <a:pt x="920" y="1178"/>
                    </a:lnTo>
                    <a:lnTo>
                      <a:pt x="921" y="1178"/>
                    </a:lnTo>
                    <a:lnTo>
                      <a:pt x="925" y="1178"/>
                    </a:lnTo>
                    <a:lnTo>
                      <a:pt x="925" y="1177"/>
                    </a:lnTo>
                    <a:lnTo>
                      <a:pt x="922" y="1175"/>
                    </a:lnTo>
                    <a:lnTo>
                      <a:pt x="922" y="1174"/>
                    </a:lnTo>
                    <a:lnTo>
                      <a:pt x="922" y="1170"/>
                    </a:lnTo>
                    <a:lnTo>
                      <a:pt x="925" y="1170"/>
                    </a:lnTo>
                    <a:lnTo>
                      <a:pt x="925" y="1169"/>
                    </a:lnTo>
                    <a:lnTo>
                      <a:pt x="924" y="1168"/>
                    </a:lnTo>
                    <a:lnTo>
                      <a:pt x="924" y="1167"/>
                    </a:lnTo>
                    <a:lnTo>
                      <a:pt x="923" y="1169"/>
                    </a:lnTo>
                    <a:lnTo>
                      <a:pt x="922" y="1169"/>
                    </a:lnTo>
                    <a:lnTo>
                      <a:pt x="921" y="1166"/>
                    </a:lnTo>
                    <a:lnTo>
                      <a:pt x="921" y="1165"/>
                    </a:lnTo>
                    <a:lnTo>
                      <a:pt x="921" y="1164"/>
                    </a:lnTo>
                    <a:lnTo>
                      <a:pt x="927" y="1165"/>
                    </a:lnTo>
                    <a:lnTo>
                      <a:pt x="930" y="1164"/>
                    </a:lnTo>
                    <a:lnTo>
                      <a:pt x="932" y="1165"/>
                    </a:lnTo>
                    <a:lnTo>
                      <a:pt x="934" y="1164"/>
                    </a:lnTo>
                    <a:lnTo>
                      <a:pt x="934" y="1164"/>
                    </a:lnTo>
                    <a:lnTo>
                      <a:pt x="934" y="1163"/>
                    </a:lnTo>
                    <a:lnTo>
                      <a:pt x="933" y="1161"/>
                    </a:lnTo>
                    <a:lnTo>
                      <a:pt x="934" y="1160"/>
                    </a:lnTo>
                    <a:lnTo>
                      <a:pt x="935" y="1160"/>
                    </a:lnTo>
                    <a:lnTo>
                      <a:pt x="935" y="1159"/>
                    </a:lnTo>
                    <a:lnTo>
                      <a:pt x="937" y="1159"/>
                    </a:lnTo>
                    <a:lnTo>
                      <a:pt x="939" y="1159"/>
                    </a:lnTo>
                    <a:lnTo>
                      <a:pt x="940" y="1159"/>
                    </a:lnTo>
                    <a:lnTo>
                      <a:pt x="941" y="1160"/>
                    </a:lnTo>
                    <a:lnTo>
                      <a:pt x="940" y="1165"/>
                    </a:lnTo>
                    <a:lnTo>
                      <a:pt x="939" y="1166"/>
                    </a:lnTo>
                    <a:lnTo>
                      <a:pt x="938" y="1167"/>
                    </a:lnTo>
                    <a:lnTo>
                      <a:pt x="939" y="1167"/>
                    </a:lnTo>
                    <a:lnTo>
                      <a:pt x="939" y="1168"/>
                    </a:lnTo>
                    <a:lnTo>
                      <a:pt x="937" y="1168"/>
                    </a:lnTo>
                    <a:lnTo>
                      <a:pt x="936" y="1169"/>
                    </a:lnTo>
                    <a:lnTo>
                      <a:pt x="938" y="1170"/>
                    </a:lnTo>
                    <a:lnTo>
                      <a:pt x="939" y="1169"/>
                    </a:lnTo>
                    <a:lnTo>
                      <a:pt x="943" y="1169"/>
                    </a:lnTo>
                    <a:lnTo>
                      <a:pt x="943" y="1166"/>
                    </a:lnTo>
                    <a:lnTo>
                      <a:pt x="946" y="1166"/>
                    </a:lnTo>
                    <a:lnTo>
                      <a:pt x="951" y="1167"/>
                    </a:lnTo>
                    <a:lnTo>
                      <a:pt x="952" y="1167"/>
                    </a:lnTo>
                    <a:lnTo>
                      <a:pt x="953" y="1167"/>
                    </a:lnTo>
                    <a:lnTo>
                      <a:pt x="956" y="1165"/>
                    </a:lnTo>
                    <a:lnTo>
                      <a:pt x="961" y="1163"/>
                    </a:lnTo>
                    <a:lnTo>
                      <a:pt x="962" y="1163"/>
                    </a:lnTo>
                    <a:lnTo>
                      <a:pt x="964" y="1163"/>
                    </a:lnTo>
                    <a:lnTo>
                      <a:pt x="965" y="1162"/>
                    </a:lnTo>
                    <a:lnTo>
                      <a:pt x="966" y="1162"/>
                    </a:lnTo>
                    <a:lnTo>
                      <a:pt x="967" y="1160"/>
                    </a:lnTo>
                    <a:lnTo>
                      <a:pt x="967" y="1159"/>
                    </a:lnTo>
                    <a:lnTo>
                      <a:pt x="968" y="1156"/>
                    </a:lnTo>
                    <a:lnTo>
                      <a:pt x="972" y="1153"/>
                    </a:lnTo>
                    <a:lnTo>
                      <a:pt x="975" y="1154"/>
                    </a:lnTo>
                    <a:lnTo>
                      <a:pt x="978" y="1154"/>
                    </a:lnTo>
                    <a:lnTo>
                      <a:pt x="981" y="1154"/>
                    </a:lnTo>
                    <a:lnTo>
                      <a:pt x="983" y="1154"/>
                    </a:lnTo>
                    <a:lnTo>
                      <a:pt x="990" y="1155"/>
                    </a:lnTo>
                    <a:lnTo>
                      <a:pt x="992" y="1154"/>
                    </a:lnTo>
                    <a:lnTo>
                      <a:pt x="994" y="1152"/>
                    </a:lnTo>
                    <a:lnTo>
                      <a:pt x="995" y="1152"/>
                    </a:lnTo>
                    <a:lnTo>
                      <a:pt x="995" y="1151"/>
                    </a:lnTo>
                    <a:lnTo>
                      <a:pt x="998" y="1149"/>
                    </a:lnTo>
                    <a:lnTo>
                      <a:pt x="998" y="1148"/>
                    </a:lnTo>
                    <a:lnTo>
                      <a:pt x="1001" y="1147"/>
                    </a:lnTo>
                    <a:lnTo>
                      <a:pt x="1003" y="1145"/>
                    </a:lnTo>
                    <a:lnTo>
                      <a:pt x="1005" y="1144"/>
                    </a:lnTo>
                    <a:lnTo>
                      <a:pt x="1007" y="1139"/>
                    </a:lnTo>
                    <a:lnTo>
                      <a:pt x="1009" y="1137"/>
                    </a:lnTo>
                    <a:lnTo>
                      <a:pt x="1010" y="1137"/>
                    </a:lnTo>
                    <a:lnTo>
                      <a:pt x="1012" y="1136"/>
                    </a:lnTo>
                    <a:lnTo>
                      <a:pt x="1014" y="1135"/>
                    </a:lnTo>
                    <a:lnTo>
                      <a:pt x="1017" y="1132"/>
                    </a:lnTo>
                    <a:lnTo>
                      <a:pt x="1020" y="1131"/>
                    </a:lnTo>
                    <a:lnTo>
                      <a:pt x="1021" y="1128"/>
                    </a:lnTo>
                    <a:lnTo>
                      <a:pt x="1023" y="1127"/>
                    </a:lnTo>
                    <a:lnTo>
                      <a:pt x="1023" y="1125"/>
                    </a:lnTo>
                    <a:lnTo>
                      <a:pt x="1026" y="1124"/>
                    </a:lnTo>
                    <a:lnTo>
                      <a:pt x="1026" y="1121"/>
                    </a:lnTo>
                    <a:lnTo>
                      <a:pt x="1027" y="1118"/>
                    </a:lnTo>
                    <a:lnTo>
                      <a:pt x="1028" y="1117"/>
                    </a:lnTo>
                    <a:lnTo>
                      <a:pt x="1029" y="1112"/>
                    </a:lnTo>
                    <a:lnTo>
                      <a:pt x="1032" y="1108"/>
                    </a:lnTo>
                    <a:lnTo>
                      <a:pt x="1032" y="1108"/>
                    </a:lnTo>
                    <a:lnTo>
                      <a:pt x="1033" y="1107"/>
                    </a:lnTo>
                    <a:lnTo>
                      <a:pt x="1034" y="1105"/>
                    </a:lnTo>
                    <a:lnTo>
                      <a:pt x="1035" y="1104"/>
                    </a:lnTo>
                    <a:lnTo>
                      <a:pt x="1035" y="1103"/>
                    </a:lnTo>
                    <a:lnTo>
                      <a:pt x="1025" y="1100"/>
                    </a:lnTo>
                    <a:lnTo>
                      <a:pt x="1023" y="1101"/>
                    </a:lnTo>
                    <a:lnTo>
                      <a:pt x="1023" y="1102"/>
                    </a:lnTo>
                    <a:lnTo>
                      <a:pt x="1021" y="1102"/>
                    </a:lnTo>
                    <a:lnTo>
                      <a:pt x="1021" y="1105"/>
                    </a:lnTo>
                    <a:lnTo>
                      <a:pt x="1019" y="1105"/>
                    </a:lnTo>
                    <a:lnTo>
                      <a:pt x="1019" y="1108"/>
                    </a:lnTo>
                    <a:lnTo>
                      <a:pt x="1017" y="1113"/>
                    </a:lnTo>
                    <a:lnTo>
                      <a:pt x="1009" y="1117"/>
                    </a:lnTo>
                    <a:lnTo>
                      <a:pt x="1009" y="1119"/>
                    </a:lnTo>
                    <a:lnTo>
                      <a:pt x="1007" y="1120"/>
                    </a:lnTo>
                    <a:lnTo>
                      <a:pt x="1004" y="1122"/>
                    </a:lnTo>
                    <a:lnTo>
                      <a:pt x="1004" y="1124"/>
                    </a:lnTo>
                    <a:lnTo>
                      <a:pt x="1008" y="1124"/>
                    </a:lnTo>
                    <a:lnTo>
                      <a:pt x="1008" y="1126"/>
                    </a:lnTo>
                    <a:lnTo>
                      <a:pt x="1004" y="1126"/>
                    </a:lnTo>
                    <a:lnTo>
                      <a:pt x="1003" y="1127"/>
                    </a:lnTo>
                    <a:lnTo>
                      <a:pt x="1003" y="1128"/>
                    </a:lnTo>
                    <a:lnTo>
                      <a:pt x="1001" y="1128"/>
                    </a:lnTo>
                    <a:lnTo>
                      <a:pt x="1001" y="1129"/>
                    </a:lnTo>
                    <a:lnTo>
                      <a:pt x="999" y="1129"/>
                    </a:lnTo>
                    <a:lnTo>
                      <a:pt x="998" y="1131"/>
                    </a:lnTo>
                    <a:lnTo>
                      <a:pt x="999" y="1132"/>
                    </a:lnTo>
                    <a:lnTo>
                      <a:pt x="998" y="1133"/>
                    </a:lnTo>
                    <a:lnTo>
                      <a:pt x="995" y="1134"/>
                    </a:lnTo>
                    <a:lnTo>
                      <a:pt x="995" y="1136"/>
                    </a:lnTo>
                    <a:lnTo>
                      <a:pt x="993" y="1138"/>
                    </a:lnTo>
                    <a:lnTo>
                      <a:pt x="991" y="1141"/>
                    </a:lnTo>
                    <a:lnTo>
                      <a:pt x="989" y="1143"/>
                    </a:lnTo>
                    <a:lnTo>
                      <a:pt x="988" y="1144"/>
                    </a:lnTo>
                    <a:lnTo>
                      <a:pt x="984" y="1147"/>
                    </a:lnTo>
                    <a:lnTo>
                      <a:pt x="983" y="1150"/>
                    </a:lnTo>
                    <a:lnTo>
                      <a:pt x="981" y="1150"/>
                    </a:lnTo>
                    <a:lnTo>
                      <a:pt x="981" y="1150"/>
                    </a:lnTo>
                    <a:lnTo>
                      <a:pt x="981" y="1149"/>
                    </a:lnTo>
                    <a:lnTo>
                      <a:pt x="980" y="1149"/>
                    </a:lnTo>
                    <a:lnTo>
                      <a:pt x="977" y="1150"/>
                    </a:lnTo>
                    <a:lnTo>
                      <a:pt x="973" y="1150"/>
                    </a:lnTo>
                    <a:lnTo>
                      <a:pt x="971" y="1149"/>
                    </a:lnTo>
                    <a:lnTo>
                      <a:pt x="969" y="1149"/>
                    </a:lnTo>
                    <a:lnTo>
                      <a:pt x="967" y="1149"/>
                    </a:lnTo>
                    <a:lnTo>
                      <a:pt x="967" y="1150"/>
                    </a:lnTo>
                    <a:lnTo>
                      <a:pt x="965" y="1152"/>
                    </a:lnTo>
                    <a:lnTo>
                      <a:pt x="962" y="1151"/>
                    </a:lnTo>
                    <a:lnTo>
                      <a:pt x="960" y="1153"/>
                    </a:lnTo>
                    <a:lnTo>
                      <a:pt x="957" y="1152"/>
                    </a:lnTo>
                    <a:lnTo>
                      <a:pt x="955" y="1149"/>
                    </a:lnTo>
                    <a:lnTo>
                      <a:pt x="955" y="1149"/>
                    </a:lnTo>
                    <a:lnTo>
                      <a:pt x="957" y="1146"/>
                    </a:lnTo>
                    <a:lnTo>
                      <a:pt x="960" y="1147"/>
                    </a:lnTo>
                    <a:lnTo>
                      <a:pt x="961" y="1144"/>
                    </a:lnTo>
                    <a:lnTo>
                      <a:pt x="959" y="1144"/>
                    </a:lnTo>
                    <a:lnTo>
                      <a:pt x="959" y="1144"/>
                    </a:lnTo>
                    <a:lnTo>
                      <a:pt x="955" y="1145"/>
                    </a:lnTo>
                    <a:lnTo>
                      <a:pt x="950" y="1144"/>
                    </a:lnTo>
                    <a:lnTo>
                      <a:pt x="948" y="1143"/>
                    </a:lnTo>
                    <a:lnTo>
                      <a:pt x="946" y="1144"/>
                    </a:lnTo>
                    <a:lnTo>
                      <a:pt x="945" y="1144"/>
                    </a:lnTo>
                    <a:lnTo>
                      <a:pt x="945" y="1143"/>
                    </a:lnTo>
                    <a:lnTo>
                      <a:pt x="944" y="1143"/>
                    </a:lnTo>
                    <a:lnTo>
                      <a:pt x="943" y="1139"/>
                    </a:lnTo>
                    <a:lnTo>
                      <a:pt x="942" y="1138"/>
                    </a:lnTo>
                    <a:lnTo>
                      <a:pt x="942" y="1135"/>
                    </a:lnTo>
                    <a:lnTo>
                      <a:pt x="945" y="1132"/>
                    </a:lnTo>
                    <a:lnTo>
                      <a:pt x="945" y="1131"/>
                    </a:lnTo>
                    <a:lnTo>
                      <a:pt x="950" y="1131"/>
                    </a:lnTo>
                    <a:lnTo>
                      <a:pt x="952" y="1129"/>
                    </a:lnTo>
                    <a:lnTo>
                      <a:pt x="956" y="1128"/>
                    </a:lnTo>
                    <a:lnTo>
                      <a:pt x="956" y="1127"/>
                    </a:lnTo>
                    <a:lnTo>
                      <a:pt x="957" y="1127"/>
                    </a:lnTo>
                    <a:lnTo>
                      <a:pt x="960" y="1126"/>
                    </a:lnTo>
                    <a:lnTo>
                      <a:pt x="962" y="1126"/>
                    </a:lnTo>
                    <a:lnTo>
                      <a:pt x="963" y="1123"/>
                    </a:lnTo>
                    <a:lnTo>
                      <a:pt x="962" y="1123"/>
                    </a:lnTo>
                    <a:lnTo>
                      <a:pt x="962" y="1120"/>
                    </a:lnTo>
                    <a:lnTo>
                      <a:pt x="960" y="1119"/>
                    </a:lnTo>
                    <a:lnTo>
                      <a:pt x="960" y="1120"/>
                    </a:lnTo>
                    <a:lnTo>
                      <a:pt x="959" y="1118"/>
                    </a:lnTo>
                    <a:lnTo>
                      <a:pt x="957" y="1118"/>
                    </a:lnTo>
                    <a:lnTo>
                      <a:pt x="957" y="1117"/>
                    </a:lnTo>
                    <a:lnTo>
                      <a:pt x="955" y="1116"/>
                    </a:lnTo>
                    <a:lnTo>
                      <a:pt x="953" y="1117"/>
                    </a:lnTo>
                    <a:lnTo>
                      <a:pt x="953" y="1115"/>
                    </a:lnTo>
                    <a:lnTo>
                      <a:pt x="954" y="1114"/>
                    </a:lnTo>
                    <a:lnTo>
                      <a:pt x="955" y="1113"/>
                    </a:lnTo>
                    <a:lnTo>
                      <a:pt x="954" y="1111"/>
                    </a:lnTo>
                    <a:lnTo>
                      <a:pt x="956" y="1109"/>
                    </a:lnTo>
                    <a:lnTo>
                      <a:pt x="957" y="1107"/>
                    </a:lnTo>
                    <a:lnTo>
                      <a:pt x="957" y="1106"/>
                    </a:lnTo>
                    <a:lnTo>
                      <a:pt x="957" y="1105"/>
                    </a:lnTo>
                    <a:lnTo>
                      <a:pt x="956" y="1105"/>
                    </a:lnTo>
                    <a:lnTo>
                      <a:pt x="956" y="1103"/>
                    </a:lnTo>
                    <a:lnTo>
                      <a:pt x="955" y="1103"/>
                    </a:lnTo>
                    <a:lnTo>
                      <a:pt x="953" y="1107"/>
                    </a:lnTo>
                    <a:lnTo>
                      <a:pt x="952" y="1110"/>
                    </a:lnTo>
                    <a:lnTo>
                      <a:pt x="950" y="1111"/>
                    </a:lnTo>
                    <a:lnTo>
                      <a:pt x="949" y="1116"/>
                    </a:lnTo>
                    <a:lnTo>
                      <a:pt x="950" y="1117"/>
                    </a:lnTo>
                    <a:lnTo>
                      <a:pt x="947" y="1117"/>
                    </a:lnTo>
                    <a:lnTo>
                      <a:pt x="945" y="1118"/>
                    </a:lnTo>
                    <a:lnTo>
                      <a:pt x="944" y="1120"/>
                    </a:lnTo>
                    <a:lnTo>
                      <a:pt x="944" y="1121"/>
                    </a:lnTo>
                    <a:lnTo>
                      <a:pt x="943" y="1121"/>
                    </a:lnTo>
                    <a:lnTo>
                      <a:pt x="943" y="1122"/>
                    </a:lnTo>
                    <a:lnTo>
                      <a:pt x="940" y="1123"/>
                    </a:lnTo>
                    <a:lnTo>
                      <a:pt x="940" y="1123"/>
                    </a:lnTo>
                    <a:lnTo>
                      <a:pt x="938" y="1124"/>
                    </a:lnTo>
                    <a:lnTo>
                      <a:pt x="937" y="1123"/>
                    </a:lnTo>
                    <a:lnTo>
                      <a:pt x="936" y="1124"/>
                    </a:lnTo>
                    <a:lnTo>
                      <a:pt x="932" y="1125"/>
                    </a:lnTo>
                    <a:lnTo>
                      <a:pt x="930" y="1128"/>
                    </a:lnTo>
                    <a:lnTo>
                      <a:pt x="929" y="1130"/>
                    </a:lnTo>
                    <a:lnTo>
                      <a:pt x="928" y="1130"/>
                    </a:lnTo>
                    <a:lnTo>
                      <a:pt x="925" y="1132"/>
                    </a:lnTo>
                    <a:lnTo>
                      <a:pt x="924" y="1132"/>
                    </a:lnTo>
                    <a:lnTo>
                      <a:pt x="924" y="1132"/>
                    </a:lnTo>
                    <a:lnTo>
                      <a:pt x="922" y="1133"/>
                    </a:lnTo>
                    <a:lnTo>
                      <a:pt x="919" y="1133"/>
                    </a:lnTo>
                    <a:lnTo>
                      <a:pt x="919" y="1134"/>
                    </a:lnTo>
                    <a:lnTo>
                      <a:pt x="918" y="1137"/>
                    </a:lnTo>
                    <a:lnTo>
                      <a:pt x="916" y="1138"/>
                    </a:lnTo>
                    <a:lnTo>
                      <a:pt x="915" y="1139"/>
                    </a:lnTo>
                    <a:lnTo>
                      <a:pt x="906" y="1145"/>
                    </a:lnTo>
                    <a:lnTo>
                      <a:pt x="906" y="1146"/>
                    </a:lnTo>
                    <a:lnTo>
                      <a:pt x="905" y="1148"/>
                    </a:lnTo>
                    <a:lnTo>
                      <a:pt x="904" y="1150"/>
                    </a:lnTo>
                    <a:lnTo>
                      <a:pt x="901" y="1152"/>
                    </a:lnTo>
                    <a:lnTo>
                      <a:pt x="900" y="1153"/>
                    </a:lnTo>
                    <a:lnTo>
                      <a:pt x="898" y="1153"/>
                    </a:lnTo>
                    <a:lnTo>
                      <a:pt x="892" y="1156"/>
                    </a:lnTo>
                    <a:lnTo>
                      <a:pt x="887" y="1157"/>
                    </a:lnTo>
                    <a:lnTo>
                      <a:pt x="885" y="1157"/>
                    </a:lnTo>
                    <a:lnTo>
                      <a:pt x="883" y="1158"/>
                    </a:lnTo>
                    <a:lnTo>
                      <a:pt x="881" y="1158"/>
                    </a:lnTo>
                    <a:lnTo>
                      <a:pt x="879" y="1159"/>
                    </a:lnTo>
                    <a:lnTo>
                      <a:pt x="878" y="1159"/>
                    </a:lnTo>
                    <a:lnTo>
                      <a:pt x="875" y="1159"/>
                    </a:lnTo>
                    <a:lnTo>
                      <a:pt x="873" y="1159"/>
                    </a:lnTo>
                    <a:lnTo>
                      <a:pt x="873" y="1159"/>
                    </a:lnTo>
                    <a:lnTo>
                      <a:pt x="873" y="1157"/>
                    </a:lnTo>
                    <a:lnTo>
                      <a:pt x="870" y="1156"/>
                    </a:lnTo>
                    <a:lnTo>
                      <a:pt x="869" y="1153"/>
                    </a:lnTo>
                    <a:lnTo>
                      <a:pt x="868" y="1153"/>
                    </a:lnTo>
                    <a:lnTo>
                      <a:pt x="868" y="1150"/>
                    </a:lnTo>
                    <a:lnTo>
                      <a:pt x="867" y="1150"/>
                    </a:lnTo>
                    <a:lnTo>
                      <a:pt x="864" y="1137"/>
                    </a:lnTo>
                    <a:lnTo>
                      <a:pt x="865" y="1136"/>
                    </a:lnTo>
                    <a:lnTo>
                      <a:pt x="863" y="1136"/>
                    </a:lnTo>
                    <a:lnTo>
                      <a:pt x="863" y="1138"/>
                    </a:lnTo>
                    <a:lnTo>
                      <a:pt x="862" y="1138"/>
                    </a:lnTo>
                    <a:lnTo>
                      <a:pt x="862" y="1140"/>
                    </a:lnTo>
                    <a:lnTo>
                      <a:pt x="861" y="1140"/>
                    </a:lnTo>
                    <a:lnTo>
                      <a:pt x="862" y="1144"/>
                    </a:lnTo>
                    <a:lnTo>
                      <a:pt x="862" y="1147"/>
                    </a:lnTo>
                    <a:lnTo>
                      <a:pt x="861" y="1147"/>
                    </a:lnTo>
                    <a:lnTo>
                      <a:pt x="860" y="1148"/>
                    </a:lnTo>
                    <a:lnTo>
                      <a:pt x="859" y="1148"/>
                    </a:lnTo>
                    <a:lnTo>
                      <a:pt x="858" y="1147"/>
                    </a:lnTo>
                    <a:lnTo>
                      <a:pt x="857" y="1137"/>
                    </a:lnTo>
                    <a:lnTo>
                      <a:pt x="857" y="1136"/>
                    </a:lnTo>
                    <a:lnTo>
                      <a:pt x="857" y="1134"/>
                    </a:lnTo>
                    <a:lnTo>
                      <a:pt x="856" y="1134"/>
                    </a:lnTo>
                    <a:lnTo>
                      <a:pt x="855" y="1131"/>
                    </a:lnTo>
                    <a:lnTo>
                      <a:pt x="856" y="1130"/>
                    </a:lnTo>
                    <a:lnTo>
                      <a:pt x="855" y="1125"/>
                    </a:lnTo>
                    <a:lnTo>
                      <a:pt x="854" y="1124"/>
                    </a:lnTo>
                    <a:lnTo>
                      <a:pt x="853" y="1122"/>
                    </a:lnTo>
                    <a:lnTo>
                      <a:pt x="855" y="1122"/>
                    </a:lnTo>
                    <a:lnTo>
                      <a:pt x="856" y="1122"/>
                    </a:lnTo>
                    <a:lnTo>
                      <a:pt x="857" y="1124"/>
                    </a:lnTo>
                    <a:lnTo>
                      <a:pt x="858" y="1126"/>
                    </a:lnTo>
                    <a:lnTo>
                      <a:pt x="859" y="1123"/>
                    </a:lnTo>
                    <a:lnTo>
                      <a:pt x="857" y="1119"/>
                    </a:lnTo>
                    <a:lnTo>
                      <a:pt x="858" y="1115"/>
                    </a:lnTo>
                    <a:lnTo>
                      <a:pt x="858" y="1114"/>
                    </a:lnTo>
                    <a:lnTo>
                      <a:pt x="859" y="1114"/>
                    </a:lnTo>
                    <a:lnTo>
                      <a:pt x="859" y="1115"/>
                    </a:lnTo>
                    <a:lnTo>
                      <a:pt x="861" y="1116"/>
                    </a:lnTo>
                    <a:lnTo>
                      <a:pt x="862" y="1118"/>
                    </a:lnTo>
                    <a:lnTo>
                      <a:pt x="863" y="1119"/>
                    </a:lnTo>
                    <a:lnTo>
                      <a:pt x="863" y="1116"/>
                    </a:lnTo>
                    <a:lnTo>
                      <a:pt x="863" y="1116"/>
                    </a:lnTo>
                    <a:lnTo>
                      <a:pt x="864" y="1116"/>
                    </a:lnTo>
                    <a:lnTo>
                      <a:pt x="863" y="1110"/>
                    </a:lnTo>
                    <a:lnTo>
                      <a:pt x="861" y="1110"/>
                    </a:lnTo>
                    <a:lnTo>
                      <a:pt x="860" y="1107"/>
                    </a:lnTo>
                    <a:lnTo>
                      <a:pt x="858" y="1105"/>
                    </a:lnTo>
                    <a:lnTo>
                      <a:pt x="858" y="1106"/>
                    </a:lnTo>
                    <a:lnTo>
                      <a:pt x="857" y="1106"/>
                    </a:lnTo>
                    <a:lnTo>
                      <a:pt x="856" y="1100"/>
                    </a:lnTo>
                    <a:lnTo>
                      <a:pt x="858" y="1092"/>
                    </a:lnTo>
                    <a:lnTo>
                      <a:pt x="859" y="1092"/>
                    </a:lnTo>
                    <a:lnTo>
                      <a:pt x="860" y="1087"/>
                    </a:lnTo>
                    <a:lnTo>
                      <a:pt x="864" y="1085"/>
                    </a:lnTo>
                    <a:lnTo>
                      <a:pt x="865" y="1082"/>
                    </a:lnTo>
                    <a:lnTo>
                      <a:pt x="864" y="1082"/>
                    </a:lnTo>
                    <a:lnTo>
                      <a:pt x="862" y="1081"/>
                    </a:lnTo>
                    <a:lnTo>
                      <a:pt x="860" y="1080"/>
                    </a:lnTo>
                    <a:lnTo>
                      <a:pt x="859" y="1079"/>
                    </a:lnTo>
                    <a:lnTo>
                      <a:pt x="856" y="1081"/>
                    </a:lnTo>
                    <a:lnTo>
                      <a:pt x="848" y="1081"/>
                    </a:lnTo>
                    <a:lnTo>
                      <a:pt x="845" y="1081"/>
                    </a:lnTo>
                    <a:lnTo>
                      <a:pt x="842" y="1080"/>
                    </a:lnTo>
                    <a:lnTo>
                      <a:pt x="841" y="1077"/>
                    </a:lnTo>
                    <a:lnTo>
                      <a:pt x="840" y="1072"/>
                    </a:lnTo>
                    <a:lnTo>
                      <a:pt x="838" y="1066"/>
                    </a:lnTo>
                    <a:lnTo>
                      <a:pt x="839" y="1064"/>
                    </a:lnTo>
                    <a:lnTo>
                      <a:pt x="837" y="1062"/>
                    </a:lnTo>
                    <a:lnTo>
                      <a:pt x="837" y="1058"/>
                    </a:lnTo>
                    <a:lnTo>
                      <a:pt x="836" y="1058"/>
                    </a:lnTo>
                    <a:lnTo>
                      <a:pt x="835" y="1058"/>
                    </a:lnTo>
                    <a:lnTo>
                      <a:pt x="834" y="1052"/>
                    </a:lnTo>
                    <a:lnTo>
                      <a:pt x="835" y="1050"/>
                    </a:lnTo>
                    <a:lnTo>
                      <a:pt x="836" y="1050"/>
                    </a:lnTo>
                    <a:lnTo>
                      <a:pt x="836" y="1047"/>
                    </a:lnTo>
                    <a:lnTo>
                      <a:pt x="835" y="1040"/>
                    </a:lnTo>
                    <a:lnTo>
                      <a:pt x="836" y="1039"/>
                    </a:lnTo>
                    <a:lnTo>
                      <a:pt x="836" y="1033"/>
                    </a:lnTo>
                    <a:lnTo>
                      <a:pt x="835" y="1031"/>
                    </a:lnTo>
                    <a:lnTo>
                      <a:pt x="835" y="1029"/>
                    </a:lnTo>
                    <a:lnTo>
                      <a:pt x="836" y="1029"/>
                    </a:lnTo>
                    <a:lnTo>
                      <a:pt x="837" y="1026"/>
                    </a:lnTo>
                    <a:lnTo>
                      <a:pt x="838" y="1025"/>
                    </a:lnTo>
                    <a:lnTo>
                      <a:pt x="839" y="1018"/>
                    </a:lnTo>
                    <a:lnTo>
                      <a:pt x="842" y="1010"/>
                    </a:lnTo>
                    <a:lnTo>
                      <a:pt x="842" y="1001"/>
                    </a:lnTo>
                    <a:lnTo>
                      <a:pt x="843" y="996"/>
                    </a:lnTo>
                    <a:lnTo>
                      <a:pt x="842" y="991"/>
                    </a:lnTo>
                    <a:lnTo>
                      <a:pt x="845" y="989"/>
                    </a:lnTo>
                    <a:lnTo>
                      <a:pt x="846" y="988"/>
                    </a:lnTo>
                    <a:lnTo>
                      <a:pt x="846" y="987"/>
                    </a:lnTo>
                    <a:lnTo>
                      <a:pt x="846" y="987"/>
                    </a:lnTo>
                    <a:lnTo>
                      <a:pt x="847" y="986"/>
                    </a:lnTo>
                    <a:lnTo>
                      <a:pt x="846" y="986"/>
                    </a:lnTo>
                    <a:lnTo>
                      <a:pt x="845" y="984"/>
                    </a:lnTo>
                    <a:lnTo>
                      <a:pt x="845" y="982"/>
                    </a:lnTo>
                    <a:lnTo>
                      <a:pt x="844" y="982"/>
                    </a:lnTo>
                    <a:lnTo>
                      <a:pt x="845" y="982"/>
                    </a:lnTo>
                    <a:lnTo>
                      <a:pt x="845" y="980"/>
                    </a:lnTo>
                    <a:lnTo>
                      <a:pt x="846" y="980"/>
                    </a:lnTo>
                    <a:lnTo>
                      <a:pt x="846" y="980"/>
                    </a:lnTo>
                    <a:lnTo>
                      <a:pt x="848" y="981"/>
                    </a:lnTo>
                    <a:lnTo>
                      <a:pt x="848" y="983"/>
                    </a:lnTo>
                    <a:lnTo>
                      <a:pt x="850" y="984"/>
                    </a:lnTo>
                    <a:lnTo>
                      <a:pt x="851" y="983"/>
                    </a:lnTo>
                    <a:lnTo>
                      <a:pt x="851" y="981"/>
                    </a:lnTo>
                    <a:lnTo>
                      <a:pt x="850" y="981"/>
                    </a:lnTo>
                    <a:lnTo>
                      <a:pt x="851" y="975"/>
                    </a:lnTo>
                    <a:lnTo>
                      <a:pt x="851" y="975"/>
                    </a:lnTo>
                    <a:lnTo>
                      <a:pt x="849" y="975"/>
                    </a:lnTo>
                    <a:lnTo>
                      <a:pt x="849" y="971"/>
                    </a:lnTo>
                    <a:lnTo>
                      <a:pt x="848" y="970"/>
                    </a:lnTo>
                    <a:lnTo>
                      <a:pt x="850" y="969"/>
                    </a:lnTo>
                    <a:lnTo>
                      <a:pt x="851" y="966"/>
                    </a:lnTo>
                    <a:lnTo>
                      <a:pt x="851" y="967"/>
                    </a:lnTo>
                    <a:lnTo>
                      <a:pt x="852" y="966"/>
                    </a:lnTo>
                    <a:lnTo>
                      <a:pt x="854" y="965"/>
                    </a:lnTo>
                    <a:lnTo>
                      <a:pt x="854" y="966"/>
                    </a:lnTo>
                    <a:lnTo>
                      <a:pt x="853" y="966"/>
                    </a:lnTo>
                    <a:lnTo>
                      <a:pt x="855" y="967"/>
                    </a:lnTo>
                    <a:lnTo>
                      <a:pt x="856" y="966"/>
                    </a:lnTo>
                    <a:lnTo>
                      <a:pt x="856" y="967"/>
                    </a:lnTo>
                    <a:lnTo>
                      <a:pt x="855" y="969"/>
                    </a:lnTo>
                    <a:lnTo>
                      <a:pt x="856" y="969"/>
                    </a:lnTo>
                    <a:lnTo>
                      <a:pt x="857" y="968"/>
                    </a:lnTo>
                    <a:lnTo>
                      <a:pt x="859" y="967"/>
                    </a:lnTo>
                    <a:lnTo>
                      <a:pt x="859" y="966"/>
                    </a:lnTo>
                    <a:lnTo>
                      <a:pt x="857" y="966"/>
                    </a:lnTo>
                    <a:lnTo>
                      <a:pt x="857" y="964"/>
                    </a:lnTo>
                    <a:lnTo>
                      <a:pt x="858" y="964"/>
                    </a:lnTo>
                    <a:lnTo>
                      <a:pt x="858" y="963"/>
                    </a:lnTo>
                    <a:lnTo>
                      <a:pt x="860" y="961"/>
                    </a:lnTo>
                    <a:lnTo>
                      <a:pt x="863" y="961"/>
                    </a:lnTo>
                    <a:lnTo>
                      <a:pt x="864" y="965"/>
                    </a:lnTo>
                    <a:lnTo>
                      <a:pt x="866" y="965"/>
                    </a:lnTo>
                    <a:lnTo>
                      <a:pt x="867" y="966"/>
                    </a:lnTo>
                    <a:lnTo>
                      <a:pt x="868" y="966"/>
                    </a:lnTo>
                    <a:lnTo>
                      <a:pt x="869" y="968"/>
                    </a:lnTo>
                    <a:lnTo>
                      <a:pt x="868" y="968"/>
                    </a:lnTo>
                    <a:lnTo>
                      <a:pt x="868" y="970"/>
                    </a:lnTo>
                    <a:lnTo>
                      <a:pt x="869" y="970"/>
                    </a:lnTo>
                    <a:lnTo>
                      <a:pt x="869" y="969"/>
                    </a:lnTo>
                    <a:lnTo>
                      <a:pt x="870" y="969"/>
                    </a:lnTo>
                    <a:lnTo>
                      <a:pt x="871" y="970"/>
                    </a:lnTo>
                    <a:lnTo>
                      <a:pt x="871" y="971"/>
                    </a:lnTo>
                    <a:lnTo>
                      <a:pt x="871" y="971"/>
                    </a:lnTo>
                    <a:lnTo>
                      <a:pt x="874" y="970"/>
                    </a:lnTo>
                    <a:lnTo>
                      <a:pt x="874" y="972"/>
                    </a:lnTo>
                    <a:lnTo>
                      <a:pt x="875" y="972"/>
                    </a:lnTo>
                    <a:lnTo>
                      <a:pt x="875" y="971"/>
                    </a:lnTo>
                    <a:lnTo>
                      <a:pt x="877" y="971"/>
                    </a:lnTo>
                    <a:lnTo>
                      <a:pt x="876" y="972"/>
                    </a:lnTo>
                    <a:lnTo>
                      <a:pt x="877" y="972"/>
                    </a:lnTo>
                    <a:lnTo>
                      <a:pt x="877" y="974"/>
                    </a:lnTo>
                    <a:lnTo>
                      <a:pt x="876" y="974"/>
                    </a:lnTo>
                    <a:lnTo>
                      <a:pt x="877" y="977"/>
                    </a:lnTo>
                    <a:lnTo>
                      <a:pt x="878" y="977"/>
                    </a:lnTo>
                    <a:lnTo>
                      <a:pt x="878" y="977"/>
                    </a:lnTo>
                    <a:lnTo>
                      <a:pt x="879" y="976"/>
                    </a:lnTo>
                    <a:lnTo>
                      <a:pt x="879" y="977"/>
                    </a:lnTo>
                    <a:lnTo>
                      <a:pt x="882" y="979"/>
                    </a:lnTo>
                    <a:lnTo>
                      <a:pt x="882" y="979"/>
                    </a:lnTo>
                    <a:lnTo>
                      <a:pt x="883" y="983"/>
                    </a:lnTo>
                    <a:lnTo>
                      <a:pt x="883" y="984"/>
                    </a:lnTo>
                    <a:lnTo>
                      <a:pt x="885" y="982"/>
                    </a:lnTo>
                    <a:lnTo>
                      <a:pt x="887" y="981"/>
                    </a:lnTo>
                    <a:lnTo>
                      <a:pt x="888" y="982"/>
                    </a:lnTo>
                    <a:lnTo>
                      <a:pt x="888" y="983"/>
                    </a:lnTo>
                    <a:lnTo>
                      <a:pt x="888" y="984"/>
                    </a:lnTo>
                    <a:lnTo>
                      <a:pt x="888" y="985"/>
                    </a:lnTo>
                    <a:lnTo>
                      <a:pt x="888" y="985"/>
                    </a:lnTo>
                    <a:lnTo>
                      <a:pt x="893" y="987"/>
                    </a:lnTo>
                    <a:lnTo>
                      <a:pt x="893" y="987"/>
                    </a:lnTo>
                    <a:lnTo>
                      <a:pt x="894" y="989"/>
                    </a:lnTo>
                    <a:lnTo>
                      <a:pt x="895" y="989"/>
                    </a:lnTo>
                    <a:lnTo>
                      <a:pt x="894" y="990"/>
                    </a:lnTo>
                    <a:lnTo>
                      <a:pt x="892" y="990"/>
                    </a:lnTo>
                    <a:lnTo>
                      <a:pt x="892" y="992"/>
                    </a:lnTo>
                    <a:lnTo>
                      <a:pt x="894" y="996"/>
                    </a:lnTo>
                    <a:lnTo>
                      <a:pt x="898" y="996"/>
                    </a:lnTo>
                    <a:lnTo>
                      <a:pt x="898" y="997"/>
                    </a:lnTo>
                    <a:lnTo>
                      <a:pt x="901" y="996"/>
                    </a:lnTo>
                    <a:lnTo>
                      <a:pt x="904" y="996"/>
                    </a:lnTo>
                    <a:lnTo>
                      <a:pt x="905" y="996"/>
                    </a:lnTo>
                    <a:lnTo>
                      <a:pt x="905" y="996"/>
                    </a:lnTo>
                    <a:lnTo>
                      <a:pt x="905" y="997"/>
                    </a:lnTo>
                    <a:lnTo>
                      <a:pt x="905" y="997"/>
                    </a:lnTo>
                    <a:lnTo>
                      <a:pt x="908" y="998"/>
                    </a:lnTo>
                    <a:lnTo>
                      <a:pt x="908" y="998"/>
                    </a:lnTo>
                    <a:lnTo>
                      <a:pt x="909" y="997"/>
                    </a:lnTo>
                    <a:lnTo>
                      <a:pt x="908" y="997"/>
                    </a:lnTo>
                    <a:lnTo>
                      <a:pt x="908" y="996"/>
                    </a:lnTo>
                    <a:lnTo>
                      <a:pt x="909" y="996"/>
                    </a:lnTo>
                    <a:lnTo>
                      <a:pt x="909" y="996"/>
                    </a:lnTo>
                    <a:lnTo>
                      <a:pt x="910" y="995"/>
                    </a:lnTo>
                    <a:lnTo>
                      <a:pt x="909" y="994"/>
                    </a:lnTo>
                    <a:lnTo>
                      <a:pt x="906" y="993"/>
                    </a:lnTo>
                    <a:lnTo>
                      <a:pt x="906" y="990"/>
                    </a:lnTo>
                    <a:lnTo>
                      <a:pt x="908" y="990"/>
                    </a:lnTo>
                    <a:lnTo>
                      <a:pt x="908" y="988"/>
                    </a:lnTo>
                    <a:lnTo>
                      <a:pt x="910" y="988"/>
                    </a:lnTo>
                    <a:lnTo>
                      <a:pt x="911" y="989"/>
                    </a:lnTo>
                    <a:lnTo>
                      <a:pt x="912" y="990"/>
                    </a:lnTo>
                    <a:lnTo>
                      <a:pt x="914" y="992"/>
                    </a:lnTo>
                    <a:lnTo>
                      <a:pt x="915" y="997"/>
                    </a:lnTo>
                    <a:lnTo>
                      <a:pt x="915" y="997"/>
                    </a:lnTo>
                    <a:lnTo>
                      <a:pt x="915" y="1000"/>
                    </a:lnTo>
                    <a:lnTo>
                      <a:pt x="915" y="1000"/>
                    </a:lnTo>
                    <a:lnTo>
                      <a:pt x="914" y="1000"/>
                    </a:lnTo>
                    <a:lnTo>
                      <a:pt x="915" y="1005"/>
                    </a:lnTo>
                    <a:lnTo>
                      <a:pt x="914" y="1007"/>
                    </a:lnTo>
                    <a:lnTo>
                      <a:pt x="915" y="1008"/>
                    </a:lnTo>
                    <a:lnTo>
                      <a:pt x="915" y="1008"/>
                    </a:lnTo>
                    <a:lnTo>
                      <a:pt x="918" y="1010"/>
                    </a:lnTo>
                    <a:lnTo>
                      <a:pt x="919" y="1011"/>
                    </a:lnTo>
                    <a:lnTo>
                      <a:pt x="922" y="1012"/>
                    </a:lnTo>
                    <a:lnTo>
                      <a:pt x="923" y="1013"/>
                    </a:lnTo>
                    <a:lnTo>
                      <a:pt x="924" y="1013"/>
                    </a:lnTo>
                    <a:lnTo>
                      <a:pt x="924" y="1012"/>
                    </a:lnTo>
                    <a:lnTo>
                      <a:pt x="926" y="1013"/>
                    </a:lnTo>
                    <a:lnTo>
                      <a:pt x="927" y="1016"/>
                    </a:lnTo>
                    <a:lnTo>
                      <a:pt x="929" y="1016"/>
                    </a:lnTo>
                    <a:lnTo>
                      <a:pt x="930" y="1017"/>
                    </a:lnTo>
                    <a:lnTo>
                      <a:pt x="930" y="1018"/>
                    </a:lnTo>
                    <a:lnTo>
                      <a:pt x="931" y="1022"/>
                    </a:lnTo>
                    <a:lnTo>
                      <a:pt x="932" y="1022"/>
                    </a:lnTo>
                    <a:lnTo>
                      <a:pt x="934" y="1022"/>
                    </a:lnTo>
                    <a:lnTo>
                      <a:pt x="935" y="1022"/>
                    </a:lnTo>
                    <a:lnTo>
                      <a:pt x="937" y="1024"/>
                    </a:lnTo>
                    <a:lnTo>
                      <a:pt x="937" y="1027"/>
                    </a:lnTo>
                    <a:lnTo>
                      <a:pt x="940" y="1026"/>
                    </a:lnTo>
                    <a:lnTo>
                      <a:pt x="940" y="1023"/>
                    </a:lnTo>
                    <a:lnTo>
                      <a:pt x="938" y="1022"/>
                    </a:lnTo>
                    <a:lnTo>
                      <a:pt x="937" y="1019"/>
                    </a:lnTo>
                    <a:lnTo>
                      <a:pt x="936" y="1018"/>
                    </a:lnTo>
                    <a:lnTo>
                      <a:pt x="937" y="1013"/>
                    </a:lnTo>
                    <a:lnTo>
                      <a:pt x="936" y="1012"/>
                    </a:lnTo>
                    <a:lnTo>
                      <a:pt x="936" y="1007"/>
                    </a:lnTo>
                    <a:lnTo>
                      <a:pt x="935" y="1006"/>
                    </a:lnTo>
                    <a:lnTo>
                      <a:pt x="935" y="1005"/>
                    </a:lnTo>
                    <a:lnTo>
                      <a:pt x="934" y="1005"/>
                    </a:lnTo>
                    <a:lnTo>
                      <a:pt x="934" y="1002"/>
                    </a:lnTo>
                    <a:lnTo>
                      <a:pt x="934" y="1002"/>
                    </a:lnTo>
                    <a:lnTo>
                      <a:pt x="933" y="1001"/>
                    </a:lnTo>
                    <a:lnTo>
                      <a:pt x="934" y="1000"/>
                    </a:lnTo>
                    <a:lnTo>
                      <a:pt x="934" y="999"/>
                    </a:lnTo>
                    <a:lnTo>
                      <a:pt x="934" y="997"/>
                    </a:lnTo>
                    <a:lnTo>
                      <a:pt x="936" y="997"/>
                    </a:lnTo>
                    <a:lnTo>
                      <a:pt x="935" y="1000"/>
                    </a:lnTo>
                    <a:lnTo>
                      <a:pt x="940" y="1000"/>
                    </a:lnTo>
                    <a:lnTo>
                      <a:pt x="940" y="1003"/>
                    </a:lnTo>
                    <a:lnTo>
                      <a:pt x="941" y="1003"/>
                    </a:lnTo>
                    <a:lnTo>
                      <a:pt x="940" y="1005"/>
                    </a:lnTo>
                    <a:lnTo>
                      <a:pt x="940" y="1005"/>
                    </a:lnTo>
                    <a:lnTo>
                      <a:pt x="943" y="1004"/>
                    </a:lnTo>
                    <a:lnTo>
                      <a:pt x="947" y="1007"/>
                    </a:lnTo>
                    <a:lnTo>
                      <a:pt x="947" y="1008"/>
                    </a:lnTo>
                    <a:lnTo>
                      <a:pt x="946" y="1010"/>
                    </a:lnTo>
                    <a:lnTo>
                      <a:pt x="947" y="1010"/>
                    </a:lnTo>
                    <a:lnTo>
                      <a:pt x="945" y="1013"/>
                    </a:lnTo>
                    <a:lnTo>
                      <a:pt x="946" y="1016"/>
                    </a:lnTo>
                    <a:lnTo>
                      <a:pt x="951" y="1017"/>
                    </a:lnTo>
                    <a:lnTo>
                      <a:pt x="952" y="1014"/>
                    </a:lnTo>
                    <a:lnTo>
                      <a:pt x="951" y="1013"/>
                    </a:lnTo>
                    <a:lnTo>
                      <a:pt x="951" y="1011"/>
                    </a:lnTo>
                    <a:lnTo>
                      <a:pt x="949" y="1009"/>
                    </a:lnTo>
                    <a:lnTo>
                      <a:pt x="950" y="1008"/>
                    </a:lnTo>
                    <a:lnTo>
                      <a:pt x="951" y="1010"/>
                    </a:lnTo>
                    <a:lnTo>
                      <a:pt x="953" y="1011"/>
                    </a:lnTo>
                    <a:lnTo>
                      <a:pt x="957" y="1006"/>
                    </a:lnTo>
                    <a:lnTo>
                      <a:pt x="958" y="1005"/>
                    </a:lnTo>
                    <a:lnTo>
                      <a:pt x="960" y="1006"/>
                    </a:lnTo>
                    <a:lnTo>
                      <a:pt x="961" y="1006"/>
                    </a:lnTo>
                    <a:lnTo>
                      <a:pt x="961" y="1008"/>
                    </a:lnTo>
                    <a:lnTo>
                      <a:pt x="963" y="1010"/>
                    </a:lnTo>
                    <a:lnTo>
                      <a:pt x="966" y="1009"/>
                    </a:lnTo>
                    <a:lnTo>
                      <a:pt x="966" y="1008"/>
                    </a:lnTo>
                    <a:lnTo>
                      <a:pt x="967" y="1007"/>
                    </a:lnTo>
                    <a:lnTo>
                      <a:pt x="968" y="1007"/>
                    </a:lnTo>
                    <a:lnTo>
                      <a:pt x="969" y="1007"/>
                    </a:lnTo>
                    <a:lnTo>
                      <a:pt x="970" y="1007"/>
                    </a:lnTo>
                    <a:lnTo>
                      <a:pt x="972" y="1010"/>
                    </a:lnTo>
                    <a:lnTo>
                      <a:pt x="973" y="1011"/>
                    </a:lnTo>
                    <a:lnTo>
                      <a:pt x="973" y="1010"/>
                    </a:lnTo>
                    <a:lnTo>
                      <a:pt x="973" y="1010"/>
                    </a:lnTo>
                    <a:lnTo>
                      <a:pt x="973" y="1008"/>
                    </a:lnTo>
                    <a:lnTo>
                      <a:pt x="971" y="1007"/>
                    </a:lnTo>
                    <a:lnTo>
                      <a:pt x="971" y="1005"/>
                    </a:lnTo>
                    <a:lnTo>
                      <a:pt x="972" y="1005"/>
                    </a:lnTo>
                    <a:lnTo>
                      <a:pt x="974" y="1004"/>
                    </a:lnTo>
                    <a:lnTo>
                      <a:pt x="975" y="1006"/>
                    </a:lnTo>
                    <a:lnTo>
                      <a:pt x="976" y="1006"/>
                    </a:lnTo>
                    <a:lnTo>
                      <a:pt x="977" y="1007"/>
                    </a:lnTo>
                    <a:lnTo>
                      <a:pt x="979" y="1008"/>
                    </a:lnTo>
                    <a:lnTo>
                      <a:pt x="980" y="1008"/>
                    </a:lnTo>
                    <a:lnTo>
                      <a:pt x="979" y="1005"/>
                    </a:lnTo>
                    <a:lnTo>
                      <a:pt x="977" y="1005"/>
                    </a:lnTo>
                    <a:lnTo>
                      <a:pt x="977" y="1004"/>
                    </a:lnTo>
                    <a:lnTo>
                      <a:pt x="979" y="1003"/>
                    </a:lnTo>
                    <a:lnTo>
                      <a:pt x="979" y="1004"/>
                    </a:lnTo>
                    <a:lnTo>
                      <a:pt x="980" y="1005"/>
                    </a:lnTo>
                    <a:lnTo>
                      <a:pt x="980" y="1003"/>
                    </a:lnTo>
                    <a:lnTo>
                      <a:pt x="981" y="1004"/>
                    </a:lnTo>
                    <a:lnTo>
                      <a:pt x="982" y="1006"/>
                    </a:lnTo>
                    <a:lnTo>
                      <a:pt x="983" y="1006"/>
                    </a:lnTo>
                    <a:lnTo>
                      <a:pt x="984" y="1005"/>
                    </a:lnTo>
                    <a:lnTo>
                      <a:pt x="986" y="1006"/>
                    </a:lnTo>
                    <a:lnTo>
                      <a:pt x="988" y="1009"/>
                    </a:lnTo>
                    <a:lnTo>
                      <a:pt x="989" y="1010"/>
                    </a:lnTo>
                    <a:lnTo>
                      <a:pt x="990" y="1009"/>
                    </a:lnTo>
                    <a:lnTo>
                      <a:pt x="991" y="1011"/>
                    </a:lnTo>
                    <a:lnTo>
                      <a:pt x="992" y="1011"/>
                    </a:lnTo>
                    <a:lnTo>
                      <a:pt x="992" y="1010"/>
                    </a:lnTo>
                    <a:lnTo>
                      <a:pt x="995" y="1009"/>
                    </a:lnTo>
                    <a:lnTo>
                      <a:pt x="997" y="1010"/>
                    </a:lnTo>
                    <a:lnTo>
                      <a:pt x="998" y="1010"/>
                    </a:lnTo>
                    <a:lnTo>
                      <a:pt x="998" y="1007"/>
                    </a:lnTo>
                    <a:lnTo>
                      <a:pt x="998" y="1002"/>
                    </a:lnTo>
                    <a:lnTo>
                      <a:pt x="1000" y="1001"/>
                    </a:lnTo>
                    <a:lnTo>
                      <a:pt x="1001" y="1000"/>
                    </a:lnTo>
                    <a:lnTo>
                      <a:pt x="1001" y="998"/>
                    </a:lnTo>
                    <a:lnTo>
                      <a:pt x="1000" y="996"/>
                    </a:lnTo>
                    <a:lnTo>
                      <a:pt x="999" y="996"/>
                    </a:lnTo>
                    <a:lnTo>
                      <a:pt x="997" y="997"/>
                    </a:lnTo>
                    <a:lnTo>
                      <a:pt x="997" y="996"/>
                    </a:lnTo>
                    <a:lnTo>
                      <a:pt x="999" y="995"/>
                    </a:lnTo>
                    <a:lnTo>
                      <a:pt x="999" y="994"/>
                    </a:lnTo>
                    <a:lnTo>
                      <a:pt x="995" y="993"/>
                    </a:lnTo>
                    <a:lnTo>
                      <a:pt x="994" y="993"/>
                    </a:lnTo>
                    <a:lnTo>
                      <a:pt x="992" y="992"/>
                    </a:lnTo>
                    <a:lnTo>
                      <a:pt x="986" y="991"/>
                    </a:lnTo>
                    <a:lnTo>
                      <a:pt x="984" y="990"/>
                    </a:lnTo>
                    <a:lnTo>
                      <a:pt x="982" y="991"/>
                    </a:lnTo>
                    <a:lnTo>
                      <a:pt x="977" y="991"/>
                    </a:lnTo>
                    <a:lnTo>
                      <a:pt x="975" y="991"/>
                    </a:lnTo>
                    <a:lnTo>
                      <a:pt x="974" y="991"/>
                    </a:lnTo>
                    <a:lnTo>
                      <a:pt x="973" y="991"/>
                    </a:lnTo>
                    <a:lnTo>
                      <a:pt x="969" y="991"/>
                    </a:lnTo>
                    <a:lnTo>
                      <a:pt x="967" y="988"/>
                    </a:lnTo>
                    <a:lnTo>
                      <a:pt x="966" y="988"/>
                    </a:lnTo>
                    <a:lnTo>
                      <a:pt x="959" y="989"/>
                    </a:lnTo>
                    <a:lnTo>
                      <a:pt x="958" y="990"/>
                    </a:lnTo>
                    <a:lnTo>
                      <a:pt x="955" y="991"/>
                    </a:lnTo>
                    <a:lnTo>
                      <a:pt x="951" y="990"/>
                    </a:lnTo>
                    <a:lnTo>
                      <a:pt x="950" y="990"/>
                    </a:lnTo>
                    <a:lnTo>
                      <a:pt x="946" y="989"/>
                    </a:lnTo>
                    <a:lnTo>
                      <a:pt x="945" y="989"/>
                    </a:lnTo>
                    <a:lnTo>
                      <a:pt x="944" y="990"/>
                    </a:lnTo>
                    <a:lnTo>
                      <a:pt x="945" y="991"/>
                    </a:lnTo>
                    <a:lnTo>
                      <a:pt x="945" y="992"/>
                    </a:lnTo>
                    <a:lnTo>
                      <a:pt x="945" y="992"/>
                    </a:lnTo>
                    <a:lnTo>
                      <a:pt x="945" y="993"/>
                    </a:lnTo>
                    <a:lnTo>
                      <a:pt x="940" y="993"/>
                    </a:lnTo>
                    <a:lnTo>
                      <a:pt x="940" y="992"/>
                    </a:lnTo>
                    <a:lnTo>
                      <a:pt x="939" y="992"/>
                    </a:lnTo>
                    <a:lnTo>
                      <a:pt x="937" y="992"/>
                    </a:lnTo>
                    <a:lnTo>
                      <a:pt x="935" y="995"/>
                    </a:lnTo>
                    <a:lnTo>
                      <a:pt x="932" y="996"/>
                    </a:lnTo>
                    <a:lnTo>
                      <a:pt x="931" y="997"/>
                    </a:lnTo>
                    <a:lnTo>
                      <a:pt x="930" y="997"/>
                    </a:lnTo>
                    <a:lnTo>
                      <a:pt x="930" y="997"/>
                    </a:lnTo>
                    <a:lnTo>
                      <a:pt x="929" y="997"/>
                    </a:lnTo>
                    <a:lnTo>
                      <a:pt x="930" y="993"/>
                    </a:lnTo>
                    <a:lnTo>
                      <a:pt x="929" y="993"/>
                    </a:lnTo>
                    <a:lnTo>
                      <a:pt x="927" y="991"/>
                    </a:lnTo>
                    <a:lnTo>
                      <a:pt x="926" y="990"/>
                    </a:lnTo>
                    <a:lnTo>
                      <a:pt x="923" y="989"/>
                    </a:lnTo>
                    <a:lnTo>
                      <a:pt x="921" y="990"/>
                    </a:lnTo>
                    <a:lnTo>
                      <a:pt x="921" y="986"/>
                    </a:lnTo>
                    <a:lnTo>
                      <a:pt x="919" y="985"/>
                    </a:lnTo>
                    <a:lnTo>
                      <a:pt x="918" y="983"/>
                    </a:lnTo>
                    <a:lnTo>
                      <a:pt x="916" y="982"/>
                    </a:lnTo>
                    <a:lnTo>
                      <a:pt x="914" y="984"/>
                    </a:lnTo>
                    <a:lnTo>
                      <a:pt x="913" y="983"/>
                    </a:lnTo>
                    <a:lnTo>
                      <a:pt x="912" y="977"/>
                    </a:lnTo>
                    <a:lnTo>
                      <a:pt x="913" y="975"/>
                    </a:lnTo>
                    <a:lnTo>
                      <a:pt x="917" y="977"/>
                    </a:lnTo>
                    <a:lnTo>
                      <a:pt x="919" y="976"/>
                    </a:lnTo>
                    <a:lnTo>
                      <a:pt x="921" y="977"/>
                    </a:lnTo>
                    <a:lnTo>
                      <a:pt x="921" y="979"/>
                    </a:lnTo>
                    <a:lnTo>
                      <a:pt x="922" y="979"/>
                    </a:lnTo>
                    <a:lnTo>
                      <a:pt x="923" y="978"/>
                    </a:lnTo>
                    <a:lnTo>
                      <a:pt x="922" y="974"/>
                    </a:lnTo>
                    <a:lnTo>
                      <a:pt x="921" y="973"/>
                    </a:lnTo>
                    <a:lnTo>
                      <a:pt x="921" y="972"/>
                    </a:lnTo>
                    <a:lnTo>
                      <a:pt x="921" y="971"/>
                    </a:lnTo>
                    <a:lnTo>
                      <a:pt x="919" y="970"/>
                    </a:lnTo>
                    <a:lnTo>
                      <a:pt x="912" y="970"/>
                    </a:lnTo>
                    <a:lnTo>
                      <a:pt x="908" y="967"/>
                    </a:lnTo>
                    <a:lnTo>
                      <a:pt x="908" y="967"/>
                    </a:lnTo>
                    <a:lnTo>
                      <a:pt x="903" y="965"/>
                    </a:lnTo>
                    <a:lnTo>
                      <a:pt x="901" y="964"/>
                    </a:lnTo>
                    <a:lnTo>
                      <a:pt x="900" y="961"/>
                    </a:lnTo>
                    <a:lnTo>
                      <a:pt x="900" y="961"/>
                    </a:lnTo>
                    <a:lnTo>
                      <a:pt x="899" y="958"/>
                    </a:lnTo>
                    <a:lnTo>
                      <a:pt x="899" y="957"/>
                    </a:lnTo>
                    <a:lnTo>
                      <a:pt x="898" y="955"/>
                    </a:lnTo>
                    <a:lnTo>
                      <a:pt x="897" y="955"/>
                    </a:lnTo>
                    <a:lnTo>
                      <a:pt x="898" y="950"/>
                    </a:lnTo>
                    <a:lnTo>
                      <a:pt x="899" y="947"/>
                    </a:lnTo>
                    <a:lnTo>
                      <a:pt x="899" y="946"/>
                    </a:lnTo>
                    <a:lnTo>
                      <a:pt x="898" y="946"/>
                    </a:lnTo>
                    <a:lnTo>
                      <a:pt x="896" y="942"/>
                    </a:lnTo>
                    <a:lnTo>
                      <a:pt x="894" y="941"/>
                    </a:lnTo>
                    <a:lnTo>
                      <a:pt x="894" y="942"/>
                    </a:lnTo>
                    <a:lnTo>
                      <a:pt x="894" y="940"/>
                    </a:lnTo>
                    <a:lnTo>
                      <a:pt x="892" y="938"/>
                    </a:lnTo>
                    <a:lnTo>
                      <a:pt x="892" y="937"/>
                    </a:lnTo>
                    <a:lnTo>
                      <a:pt x="891" y="937"/>
                    </a:lnTo>
                    <a:lnTo>
                      <a:pt x="889" y="932"/>
                    </a:lnTo>
                    <a:lnTo>
                      <a:pt x="888" y="932"/>
                    </a:lnTo>
                    <a:lnTo>
                      <a:pt x="887" y="930"/>
                    </a:lnTo>
                    <a:lnTo>
                      <a:pt x="884" y="929"/>
                    </a:lnTo>
                    <a:lnTo>
                      <a:pt x="884" y="928"/>
                    </a:lnTo>
                    <a:lnTo>
                      <a:pt x="880" y="925"/>
                    </a:lnTo>
                    <a:lnTo>
                      <a:pt x="876" y="923"/>
                    </a:lnTo>
                    <a:lnTo>
                      <a:pt x="876" y="922"/>
                    </a:lnTo>
                    <a:lnTo>
                      <a:pt x="874" y="922"/>
                    </a:lnTo>
                    <a:lnTo>
                      <a:pt x="873" y="921"/>
                    </a:lnTo>
                    <a:lnTo>
                      <a:pt x="871" y="921"/>
                    </a:lnTo>
                    <a:lnTo>
                      <a:pt x="869" y="918"/>
                    </a:lnTo>
                    <a:lnTo>
                      <a:pt x="867" y="918"/>
                    </a:lnTo>
                    <a:lnTo>
                      <a:pt x="866" y="918"/>
                    </a:lnTo>
                    <a:lnTo>
                      <a:pt x="866" y="919"/>
                    </a:lnTo>
                    <a:lnTo>
                      <a:pt x="864" y="919"/>
                    </a:lnTo>
                    <a:lnTo>
                      <a:pt x="862" y="921"/>
                    </a:lnTo>
                    <a:lnTo>
                      <a:pt x="861" y="921"/>
                    </a:lnTo>
                    <a:lnTo>
                      <a:pt x="861" y="920"/>
                    </a:lnTo>
                    <a:lnTo>
                      <a:pt x="859" y="919"/>
                    </a:lnTo>
                    <a:lnTo>
                      <a:pt x="859" y="918"/>
                    </a:lnTo>
                    <a:lnTo>
                      <a:pt x="859" y="912"/>
                    </a:lnTo>
                    <a:lnTo>
                      <a:pt x="859" y="911"/>
                    </a:lnTo>
                    <a:lnTo>
                      <a:pt x="860" y="909"/>
                    </a:lnTo>
                    <a:lnTo>
                      <a:pt x="861" y="909"/>
                    </a:lnTo>
                    <a:lnTo>
                      <a:pt x="863" y="909"/>
                    </a:lnTo>
                    <a:lnTo>
                      <a:pt x="863" y="909"/>
                    </a:lnTo>
                    <a:lnTo>
                      <a:pt x="863" y="908"/>
                    </a:lnTo>
                    <a:lnTo>
                      <a:pt x="863" y="907"/>
                    </a:lnTo>
                    <a:lnTo>
                      <a:pt x="862" y="906"/>
                    </a:lnTo>
                    <a:lnTo>
                      <a:pt x="863" y="906"/>
                    </a:lnTo>
                    <a:lnTo>
                      <a:pt x="863" y="904"/>
                    </a:lnTo>
                    <a:lnTo>
                      <a:pt x="862" y="903"/>
                    </a:lnTo>
                    <a:lnTo>
                      <a:pt x="863" y="899"/>
                    </a:lnTo>
                    <a:lnTo>
                      <a:pt x="864" y="899"/>
                    </a:lnTo>
                    <a:lnTo>
                      <a:pt x="864" y="898"/>
                    </a:lnTo>
                    <a:lnTo>
                      <a:pt x="864" y="897"/>
                    </a:lnTo>
                    <a:lnTo>
                      <a:pt x="868" y="891"/>
                    </a:lnTo>
                    <a:lnTo>
                      <a:pt x="868" y="891"/>
                    </a:lnTo>
                    <a:lnTo>
                      <a:pt x="869" y="889"/>
                    </a:lnTo>
                    <a:lnTo>
                      <a:pt x="869" y="888"/>
                    </a:lnTo>
                    <a:lnTo>
                      <a:pt x="874" y="882"/>
                    </a:lnTo>
                    <a:lnTo>
                      <a:pt x="874" y="880"/>
                    </a:lnTo>
                    <a:lnTo>
                      <a:pt x="872" y="879"/>
                    </a:lnTo>
                    <a:lnTo>
                      <a:pt x="873" y="878"/>
                    </a:lnTo>
                    <a:lnTo>
                      <a:pt x="872" y="878"/>
                    </a:lnTo>
                    <a:lnTo>
                      <a:pt x="872" y="876"/>
                    </a:lnTo>
                    <a:lnTo>
                      <a:pt x="872" y="871"/>
                    </a:lnTo>
                    <a:lnTo>
                      <a:pt x="873" y="870"/>
                    </a:lnTo>
                    <a:lnTo>
                      <a:pt x="874" y="871"/>
                    </a:lnTo>
                    <a:lnTo>
                      <a:pt x="878" y="870"/>
                    </a:lnTo>
                    <a:lnTo>
                      <a:pt x="880" y="871"/>
                    </a:lnTo>
                    <a:lnTo>
                      <a:pt x="882" y="870"/>
                    </a:lnTo>
                    <a:lnTo>
                      <a:pt x="882" y="869"/>
                    </a:lnTo>
                    <a:lnTo>
                      <a:pt x="882" y="867"/>
                    </a:lnTo>
                    <a:lnTo>
                      <a:pt x="884" y="865"/>
                    </a:lnTo>
                    <a:lnTo>
                      <a:pt x="887" y="863"/>
                    </a:lnTo>
                    <a:lnTo>
                      <a:pt x="887" y="863"/>
                    </a:lnTo>
                    <a:lnTo>
                      <a:pt x="888" y="862"/>
                    </a:lnTo>
                    <a:lnTo>
                      <a:pt x="890" y="863"/>
                    </a:lnTo>
                    <a:lnTo>
                      <a:pt x="892" y="862"/>
                    </a:lnTo>
                    <a:lnTo>
                      <a:pt x="895" y="862"/>
                    </a:lnTo>
                    <a:lnTo>
                      <a:pt x="897" y="861"/>
                    </a:lnTo>
                    <a:lnTo>
                      <a:pt x="902" y="863"/>
                    </a:lnTo>
                    <a:lnTo>
                      <a:pt x="903" y="868"/>
                    </a:lnTo>
                    <a:lnTo>
                      <a:pt x="903" y="868"/>
                    </a:lnTo>
                    <a:lnTo>
                      <a:pt x="901" y="867"/>
                    </a:lnTo>
                    <a:lnTo>
                      <a:pt x="900" y="869"/>
                    </a:lnTo>
                    <a:lnTo>
                      <a:pt x="903" y="870"/>
                    </a:lnTo>
                    <a:lnTo>
                      <a:pt x="904" y="869"/>
                    </a:lnTo>
                    <a:lnTo>
                      <a:pt x="906" y="867"/>
                    </a:lnTo>
                    <a:lnTo>
                      <a:pt x="904" y="864"/>
                    </a:lnTo>
                    <a:lnTo>
                      <a:pt x="904" y="862"/>
                    </a:lnTo>
                    <a:lnTo>
                      <a:pt x="906" y="861"/>
                    </a:lnTo>
                    <a:lnTo>
                      <a:pt x="908" y="862"/>
                    </a:lnTo>
                    <a:lnTo>
                      <a:pt x="909" y="862"/>
                    </a:lnTo>
                    <a:lnTo>
                      <a:pt x="909" y="862"/>
                    </a:lnTo>
                    <a:lnTo>
                      <a:pt x="909" y="864"/>
                    </a:lnTo>
                    <a:lnTo>
                      <a:pt x="908" y="866"/>
                    </a:lnTo>
                    <a:lnTo>
                      <a:pt x="908" y="869"/>
                    </a:lnTo>
                    <a:lnTo>
                      <a:pt x="911" y="869"/>
                    </a:lnTo>
                    <a:lnTo>
                      <a:pt x="913" y="872"/>
                    </a:lnTo>
                    <a:lnTo>
                      <a:pt x="913" y="872"/>
                    </a:lnTo>
                    <a:lnTo>
                      <a:pt x="916" y="871"/>
                    </a:lnTo>
                    <a:lnTo>
                      <a:pt x="917" y="871"/>
                    </a:lnTo>
                    <a:lnTo>
                      <a:pt x="917" y="873"/>
                    </a:lnTo>
                    <a:lnTo>
                      <a:pt x="918" y="874"/>
                    </a:lnTo>
                    <a:lnTo>
                      <a:pt x="918" y="874"/>
                    </a:lnTo>
                    <a:lnTo>
                      <a:pt x="918" y="876"/>
                    </a:lnTo>
                    <a:lnTo>
                      <a:pt x="922" y="877"/>
                    </a:lnTo>
                    <a:lnTo>
                      <a:pt x="924" y="876"/>
                    </a:lnTo>
                    <a:lnTo>
                      <a:pt x="924" y="875"/>
                    </a:lnTo>
                    <a:lnTo>
                      <a:pt x="920" y="872"/>
                    </a:lnTo>
                    <a:lnTo>
                      <a:pt x="920" y="869"/>
                    </a:lnTo>
                    <a:lnTo>
                      <a:pt x="921" y="869"/>
                    </a:lnTo>
                    <a:lnTo>
                      <a:pt x="922" y="867"/>
                    </a:lnTo>
                    <a:lnTo>
                      <a:pt x="922" y="867"/>
                    </a:lnTo>
                    <a:lnTo>
                      <a:pt x="925" y="869"/>
                    </a:lnTo>
                    <a:lnTo>
                      <a:pt x="927" y="868"/>
                    </a:lnTo>
                    <a:lnTo>
                      <a:pt x="926" y="867"/>
                    </a:lnTo>
                    <a:lnTo>
                      <a:pt x="926" y="866"/>
                    </a:lnTo>
                    <a:lnTo>
                      <a:pt x="925" y="865"/>
                    </a:lnTo>
                    <a:lnTo>
                      <a:pt x="925" y="864"/>
                    </a:lnTo>
                    <a:lnTo>
                      <a:pt x="924" y="864"/>
                    </a:lnTo>
                    <a:lnTo>
                      <a:pt x="923" y="861"/>
                    </a:lnTo>
                    <a:lnTo>
                      <a:pt x="924" y="860"/>
                    </a:lnTo>
                    <a:lnTo>
                      <a:pt x="925" y="859"/>
                    </a:lnTo>
                    <a:lnTo>
                      <a:pt x="924" y="858"/>
                    </a:lnTo>
                    <a:lnTo>
                      <a:pt x="924" y="858"/>
                    </a:lnTo>
                    <a:lnTo>
                      <a:pt x="922" y="859"/>
                    </a:lnTo>
                    <a:lnTo>
                      <a:pt x="922" y="860"/>
                    </a:lnTo>
                    <a:lnTo>
                      <a:pt x="921" y="859"/>
                    </a:lnTo>
                    <a:lnTo>
                      <a:pt x="920" y="859"/>
                    </a:lnTo>
                    <a:lnTo>
                      <a:pt x="919" y="860"/>
                    </a:lnTo>
                    <a:lnTo>
                      <a:pt x="918" y="860"/>
                    </a:lnTo>
                    <a:lnTo>
                      <a:pt x="918" y="859"/>
                    </a:lnTo>
                    <a:lnTo>
                      <a:pt x="917" y="859"/>
                    </a:lnTo>
                    <a:lnTo>
                      <a:pt x="917" y="857"/>
                    </a:lnTo>
                    <a:lnTo>
                      <a:pt x="918" y="857"/>
                    </a:lnTo>
                    <a:lnTo>
                      <a:pt x="918" y="855"/>
                    </a:lnTo>
                    <a:lnTo>
                      <a:pt x="919" y="855"/>
                    </a:lnTo>
                    <a:lnTo>
                      <a:pt x="919" y="855"/>
                    </a:lnTo>
                    <a:lnTo>
                      <a:pt x="920" y="856"/>
                    </a:lnTo>
                    <a:lnTo>
                      <a:pt x="921" y="853"/>
                    </a:lnTo>
                    <a:lnTo>
                      <a:pt x="920" y="853"/>
                    </a:lnTo>
                    <a:lnTo>
                      <a:pt x="920" y="851"/>
                    </a:lnTo>
                    <a:lnTo>
                      <a:pt x="920" y="851"/>
                    </a:lnTo>
                    <a:lnTo>
                      <a:pt x="920" y="850"/>
                    </a:lnTo>
                    <a:lnTo>
                      <a:pt x="920" y="850"/>
                    </a:lnTo>
                    <a:lnTo>
                      <a:pt x="919" y="848"/>
                    </a:lnTo>
                    <a:lnTo>
                      <a:pt x="918" y="848"/>
                    </a:lnTo>
                    <a:lnTo>
                      <a:pt x="918" y="846"/>
                    </a:lnTo>
                    <a:lnTo>
                      <a:pt x="918" y="846"/>
                    </a:lnTo>
                    <a:lnTo>
                      <a:pt x="916" y="844"/>
                    </a:lnTo>
                    <a:lnTo>
                      <a:pt x="914" y="843"/>
                    </a:lnTo>
                    <a:lnTo>
                      <a:pt x="911" y="843"/>
                    </a:lnTo>
                    <a:lnTo>
                      <a:pt x="908" y="842"/>
                    </a:lnTo>
                    <a:lnTo>
                      <a:pt x="906" y="843"/>
                    </a:lnTo>
                    <a:lnTo>
                      <a:pt x="901" y="843"/>
                    </a:lnTo>
                    <a:lnTo>
                      <a:pt x="885" y="841"/>
                    </a:lnTo>
                    <a:lnTo>
                      <a:pt x="884" y="840"/>
                    </a:lnTo>
                    <a:lnTo>
                      <a:pt x="884" y="839"/>
                    </a:lnTo>
                    <a:lnTo>
                      <a:pt x="882" y="836"/>
                    </a:lnTo>
                    <a:lnTo>
                      <a:pt x="877" y="832"/>
                    </a:lnTo>
                    <a:lnTo>
                      <a:pt x="873" y="831"/>
                    </a:lnTo>
                    <a:lnTo>
                      <a:pt x="868" y="831"/>
                    </a:lnTo>
                    <a:lnTo>
                      <a:pt x="865" y="830"/>
                    </a:lnTo>
                    <a:lnTo>
                      <a:pt x="864" y="829"/>
                    </a:lnTo>
                    <a:lnTo>
                      <a:pt x="863" y="828"/>
                    </a:lnTo>
                    <a:lnTo>
                      <a:pt x="862" y="827"/>
                    </a:lnTo>
                    <a:lnTo>
                      <a:pt x="861" y="824"/>
                    </a:lnTo>
                    <a:lnTo>
                      <a:pt x="862" y="823"/>
                    </a:lnTo>
                    <a:lnTo>
                      <a:pt x="862" y="822"/>
                    </a:lnTo>
                    <a:lnTo>
                      <a:pt x="864" y="819"/>
                    </a:lnTo>
                    <a:lnTo>
                      <a:pt x="865" y="816"/>
                    </a:lnTo>
                    <a:lnTo>
                      <a:pt x="866" y="816"/>
                    </a:lnTo>
                    <a:lnTo>
                      <a:pt x="866" y="815"/>
                    </a:lnTo>
                    <a:lnTo>
                      <a:pt x="864" y="815"/>
                    </a:lnTo>
                    <a:lnTo>
                      <a:pt x="864" y="814"/>
                    </a:lnTo>
                    <a:lnTo>
                      <a:pt x="862" y="813"/>
                    </a:lnTo>
                    <a:lnTo>
                      <a:pt x="862" y="812"/>
                    </a:lnTo>
                    <a:lnTo>
                      <a:pt x="863" y="812"/>
                    </a:lnTo>
                    <a:lnTo>
                      <a:pt x="863" y="809"/>
                    </a:lnTo>
                    <a:lnTo>
                      <a:pt x="863" y="809"/>
                    </a:lnTo>
                    <a:lnTo>
                      <a:pt x="864" y="803"/>
                    </a:lnTo>
                    <a:lnTo>
                      <a:pt x="866" y="801"/>
                    </a:lnTo>
                    <a:lnTo>
                      <a:pt x="866" y="801"/>
                    </a:lnTo>
                    <a:lnTo>
                      <a:pt x="867" y="797"/>
                    </a:lnTo>
                    <a:lnTo>
                      <a:pt x="866" y="797"/>
                    </a:lnTo>
                    <a:lnTo>
                      <a:pt x="867" y="796"/>
                    </a:lnTo>
                    <a:lnTo>
                      <a:pt x="867" y="792"/>
                    </a:lnTo>
                    <a:lnTo>
                      <a:pt x="867" y="790"/>
                    </a:lnTo>
                    <a:lnTo>
                      <a:pt x="866" y="787"/>
                    </a:lnTo>
                    <a:lnTo>
                      <a:pt x="866" y="785"/>
                    </a:lnTo>
                    <a:lnTo>
                      <a:pt x="864" y="782"/>
                    </a:lnTo>
                    <a:lnTo>
                      <a:pt x="863" y="774"/>
                    </a:lnTo>
                    <a:lnTo>
                      <a:pt x="863" y="772"/>
                    </a:lnTo>
                    <a:lnTo>
                      <a:pt x="861" y="771"/>
                    </a:lnTo>
                    <a:lnTo>
                      <a:pt x="862" y="768"/>
                    </a:lnTo>
                    <a:lnTo>
                      <a:pt x="861" y="767"/>
                    </a:lnTo>
                    <a:lnTo>
                      <a:pt x="861" y="767"/>
                    </a:lnTo>
                    <a:lnTo>
                      <a:pt x="861" y="766"/>
                    </a:lnTo>
                    <a:lnTo>
                      <a:pt x="862" y="765"/>
                    </a:lnTo>
                    <a:lnTo>
                      <a:pt x="861" y="760"/>
                    </a:lnTo>
                    <a:lnTo>
                      <a:pt x="860" y="759"/>
                    </a:lnTo>
                    <a:lnTo>
                      <a:pt x="860" y="758"/>
                    </a:lnTo>
                    <a:lnTo>
                      <a:pt x="862" y="754"/>
                    </a:lnTo>
                    <a:lnTo>
                      <a:pt x="862" y="752"/>
                    </a:lnTo>
                    <a:lnTo>
                      <a:pt x="863" y="752"/>
                    </a:lnTo>
                    <a:lnTo>
                      <a:pt x="864" y="751"/>
                    </a:lnTo>
                    <a:lnTo>
                      <a:pt x="863" y="749"/>
                    </a:lnTo>
                    <a:lnTo>
                      <a:pt x="863" y="749"/>
                    </a:lnTo>
                    <a:lnTo>
                      <a:pt x="862" y="745"/>
                    </a:lnTo>
                    <a:lnTo>
                      <a:pt x="862" y="743"/>
                    </a:lnTo>
                    <a:lnTo>
                      <a:pt x="862" y="741"/>
                    </a:lnTo>
                    <a:lnTo>
                      <a:pt x="861" y="740"/>
                    </a:lnTo>
                    <a:lnTo>
                      <a:pt x="862" y="735"/>
                    </a:lnTo>
                    <a:lnTo>
                      <a:pt x="864" y="734"/>
                    </a:lnTo>
                    <a:lnTo>
                      <a:pt x="864" y="733"/>
                    </a:lnTo>
                    <a:lnTo>
                      <a:pt x="866" y="733"/>
                    </a:lnTo>
                    <a:lnTo>
                      <a:pt x="869" y="734"/>
                    </a:lnTo>
                    <a:lnTo>
                      <a:pt x="870" y="735"/>
                    </a:lnTo>
                    <a:lnTo>
                      <a:pt x="871" y="735"/>
                    </a:lnTo>
                    <a:lnTo>
                      <a:pt x="872" y="735"/>
                    </a:lnTo>
                    <a:lnTo>
                      <a:pt x="872" y="734"/>
                    </a:lnTo>
                    <a:lnTo>
                      <a:pt x="874" y="734"/>
                    </a:lnTo>
                    <a:lnTo>
                      <a:pt x="875" y="735"/>
                    </a:lnTo>
                    <a:lnTo>
                      <a:pt x="878" y="735"/>
                    </a:lnTo>
                    <a:lnTo>
                      <a:pt x="878" y="734"/>
                    </a:lnTo>
                    <a:lnTo>
                      <a:pt x="878" y="734"/>
                    </a:lnTo>
                    <a:lnTo>
                      <a:pt x="879" y="731"/>
                    </a:lnTo>
                    <a:lnTo>
                      <a:pt x="882" y="730"/>
                    </a:lnTo>
                    <a:lnTo>
                      <a:pt x="884" y="729"/>
                    </a:lnTo>
                    <a:lnTo>
                      <a:pt x="885" y="728"/>
                    </a:lnTo>
                    <a:lnTo>
                      <a:pt x="885" y="727"/>
                    </a:lnTo>
                    <a:lnTo>
                      <a:pt x="887" y="726"/>
                    </a:lnTo>
                    <a:lnTo>
                      <a:pt x="888" y="726"/>
                    </a:lnTo>
                    <a:lnTo>
                      <a:pt x="889" y="726"/>
                    </a:lnTo>
                    <a:lnTo>
                      <a:pt x="890" y="726"/>
                    </a:lnTo>
                    <a:lnTo>
                      <a:pt x="890" y="727"/>
                    </a:lnTo>
                    <a:lnTo>
                      <a:pt x="892" y="726"/>
                    </a:lnTo>
                    <a:lnTo>
                      <a:pt x="893" y="728"/>
                    </a:lnTo>
                    <a:lnTo>
                      <a:pt x="897" y="730"/>
                    </a:lnTo>
                    <a:lnTo>
                      <a:pt x="898" y="729"/>
                    </a:lnTo>
                    <a:lnTo>
                      <a:pt x="900" y="730"/>
                    </a:lnTo>
                    <a:lnTo>
                      <a:pt x="900" y="728"/>
                    </a:lnTo>
                    <a:lnTo>
                      <a:pt x="902" y="727"/>
                    </a:lnTo>
                    <a:lnTo>
                      <a:pt x="903" y="725"/>
                    </a:lnTo>
                    <a:lnTo>
                      <a:pt x="904" y="725"/>
                    </a:lnTo>
                    <a:lnTo>
                      <a:pt x="904" y="725"/>
                    </a:lnTo>
                    <a:lnTo>
                      <a:pt x="906" y="726"/>
                    </a:lnTo>
                    <a:lnTo>
                      <a:pt x="906" y="727"/>
                    </a:lnTo>
                    <a:lnTo>
                      <a:pt x="908" y="728"/>
                    </a:lnTo>
                    <a:lnTo>
                      <a:pt x="908" y="727"/>
                    </a:lnTo>
                    <a:lnTo>
                      <a:pt x="912" y="726"/>
                    </a:lnTo>
                    <a:lnTo>
                      <a:pt x="914" y="725"/>
                    </a:lnTo>
                    <a:lnTo>
                      <a:pt x="914" y="724"/>
                    </a:lnTo>
                    <a:lnTo>
                      <a:pt x="915" y="724"/>
                    </a:lnTo>
                    <a:lnTo>
                      <a:pt x="916" y="724"/>
                    </a:lnTo>
                    <a:lnTo>
                      <a:pt x="916" y="725"/>
                    </a:lnTo>
                    <a:lnTo>
                      <a:pt x="915" y="725"/>
                    </a:lnTo>
                    <a:lnTo>
                      <a:pt x="914" y="726"/>
                    </a:lnTo>
                    <a:lnTo>
                      <a:pt x="915" y="726"/>
                    </a:lnTo>
                    <a:lnTo>
                      <a:pt x="915" y="728"/>
                    </a:lnTo>
                    <a:lnTo>
                      <a:pt x="917" y="728"/>
                    </a:lnTo>
                    <a:lnTo>
                      <a:pt x="919" y="729"/>
                    </a:lnTo>
                    <a:lnTo>
                      <a:pt x="919" y="728"/>
                    </a:lnTo>
                    <a:lnTo>
                      <a:pt x="919" y="728"/>
                    </a:lnTo>
                    <a:lnTo>
                      <a:pt x="919" y="727"/>
                    </a:lnTo>
                    <a:lnTo>
                      <a:pt x="920" y="726"/>
                    </a:lnTo>
                    <a:lnTo>
                      <a:pt x="920" y="728"/>
                    </a:lnTo>
                    <a:lnTo>
                      <a:pt x="921" y="728"/>
                    </a:lnTo>
                    <a:lnTo>
                      <a:pt x="920" y="730"/>
                    </a:lnTo>
                    <a:lnTo>
                      <a:pt x="922" y="730"/>
                    </a:lnTo>
                    <a:lnTo>
                      <a:pt x="922" y="732"/>
                    </a:lnTo>
                    <a:lnTo>
                      <a:pt x="921" y="733"/>
                    </a:lnTo>
                    <a:lnTo>
                      <a:pt x="921" y="734"/>
                    </a:lnTo>
                    <a:lnTo>
                      <a:pt x="920" y="736"/>
                    </a:lnTo>
                    <a:lnTo>
                      <a:pt x="920" y="738"/>
                    </a:lnTo>
                    <a:lnTo>
                      <a:pt x="919" y="738"/>
                    </a:lnTo>
                    <a:lnTo>
                      <a:pt x="919" y="739"/>
                    </a:lnTo>
                    <a:lnTo>
                      <a:pt x="920" y="742"/>
                    </a:lnTo>
                    <a:lnTo>
                      <a:pt x="920" y="743"/>
                    </a:lnTo>
                    <a:lnTo>
                      <a:pt x="919" y="743"/>
                    </a:lnTo>
                    <a:lnTo>
                      <a:pt x="918" y="743"/>
                    </a:lnTo>
                    <a:lnTo>
                      <a:pt x="918" y="743"/>
                    </a:lnTo>
                    <a:lnTo>
                      <a:pt x="919" y="747"/>
                    </a:lnTo>
                    <a:lnTo>
                      <a:pt x="918" y="748"/>
                    </a:lnTo>
                    <a:lnTo>
                      <a:pt x="918" y="749"/>
                    </a:lnTo>
                    <a:lnTo>
                      <a:pt x="920" y="750"/>
                    </a:lnTo>
                    <a:lnTo>
                      <a:pt x="920" y="749"/>
                    </a:lnTo>
                    <a:lnTo>
                      <a:pt x="922" y="749"/>
                    </a:lnTo>
                    <a:lnTo>
                      <a:pt x="924" y="749"/>
                    </a:lnTo>
                    <a:lnTo>
                      <a:pt x="924" y="750"/>
                    </a:lnTo>
                    <a:lnTo>
                      <a:pt x="924" y="754"/>
                    </a:lnTo>
                    <a:lnTo>
                      <a:pt x="922" y="756"/>
                    </a:lnTo>
                    <a:lnTo>
                      <a:pt x="922" y="756"/>
                    </a:lnTo>
                    <a:lnTo>
                      <a:pt x="925" y="757"/>
                    </a:lnTo>
                    <a:lnTo>
                      <a:pt x="925" y="759"/>
                    </a:lnTo>
                    <a:lnTo>
                      <a:pt x="927" y="759"/>
                    </a:lnTo>
                    <a:lnTo>
                      <a:pt x="928" y="757"/>
                    </a:lnTo>
                    <a:lnTo>
                      <a:pt x="930" y="757"/>
                    </a:lnTo>
                    <a:lnTo>
                      <a:pt x="930" y="761"/>
                    </a:lnTo>
                    <a:lnTo>
                      <a:pt x="929" y="761"/>
                    </a:lnTo>
                    <a:lnTo>
                      <a:pt x="929" y="762"/>
                    </a:lnTo>
                    <a:lnTo>
                      <a:pt x="932" y="763"/>
                    </a:lnTo>
                    <a:lnTo>
                      <a:pt x="932" y="765"/>
                    </a:lnTo>
                    <a:lnTo>
                      <a:pt x="931" y="765"/>
                    </a:lnTo>
                    <a:lnTo>
                      <a:pt x="932" y="766"/>
                    </a:lnTo>
                    <a:lnTo>
                      <a:pt x="933" y="769"/>
                    </a:lnTo>
                    <a:lnTo>
                      <a:pt x="932" y="769"/>
                    </a:lnTo>
                    <a:lnTo>
                      <a:pt x="932" y="771"/>
                    </a:lnTo>
                    <a:lnTo>
                      <a:pt x="930" y="772"/>
                    </a:lnTo>
                    <a:lnTo>
                      <a:pt x="930" y="775"/>
                    </a:lnTo>
                    <a:lnTo>
                      <a:pt x="931" y="776"/>
                    </a:lnTo>
                    <a:lnTo>
                      <a:pt x="931" y="778"/>
                    </a:lnTo>
                    <a:lnTo>
                      <a:pt x="930" y="778"/>
                    </a:lnTo>
                    <a:lnTo>
                      <a:pt x="931" y="781"/>
                    </a:lnTo>
                    <a:lnTo>
                      <a:pt x="930" y="783"/>
                    </a:lnTo>
                    <a:lnTo>
                      <a:pt x="930" y="783"/>
                    </a:lnTo>
                    <a:lnTo>
                      <a:pt x="930" y="786"/>
                    </a:lnTo>
                    <a:lnTo>
                      <a:pt x="934" y="791"/>
                    </a:lnTo>
                    <a:lnTo>
                      <a:pt x="934" y="792"/>
                    </a:lnTo>
                    <a:lnTo>
                      <a:pt x="935" y="793"/>
                    </a:lnTo>
                    <a:lnTo>
                      <a:pt x="935" y="794"/>
                    </a:lnTo>
                    <a:lnTo>
                      <a:pt x="937" y="795"/>
                    </a:lnTo>
                    <a:lnTo>
                      <a:pt x="939" y="797"/>
                    </a:lnTo>
                    <a:lnTo>
                      <a:pt x="940" y="799"/>
                    </a:lnTo>
                    <a:lnTo>
                      <a:pt x="943" y="802"/>
                    </a:lnTo>
                    <a:lnTo>
                      <a:pt x="944" y="803"/>
                    </a:lnTo>
                    <a:lnTo>
                      <a:pt x="946" y="805"/>
                    </a:lnTo>
                    <a:lnTo>
                      <a:pt x="946" y="807"/>
                    </a:lnTo>
                    <a:lnTo>
                      <a:pt x="947" y="807"/>
                    </a:lnTo>
                    <a:lnTo>
                      <a:pt x="950" y="811"/>
                    </a:lnTo>
                    <a:lnTo>
                      <a:pt x="951" y="813"/>
                    </a:lnTo>
                    <a:lnTo>
                      <a:pt x="952" y="813"/>
                    </a:lnTo>
                    <a:lnTo>
                      <a:pt x="955" y="812"/>
                    </a:lnTo>
                    <a:lnTo>
                      <a:pt x="958" y="812"/>
                    </a:lnTo>
                    <a:lnTo>
                      <a:pt x="958" y="812"/>
                    </a:lnTo>
                    <a:lnTo>
                      <a:pt x="960" y="813"/>
                    </a:lnTo>
                    <a:lnTo>
                      <a:pt x="962" y="810"/>
                    </a:lnTo>
                    <a:lnTo>
                      <a:pt x="962" y="808"/>
                    </a:lnTo>
                    <a:lnTo>
                      <a:pt x="962" y="806"/>
                    </a:lnTo>
                    <a:lnTo>
                      <a:pt x="960" y="806"/>
                    </a:lnTo>
                    <a:lnTo>
                      <a:pt x="957" y="807"/>
                    </a:lnTo>
                    <a:lnTo>
                      <a:pt x="957" y="806"/>
                    </a:lnTo>
                    <a:lnTo>
                      <a:pt x="956" y="806"/>
                    </a:lnTo>
                    <a:lnTo>
                      <a:pt x="956" y="804"/>
                    </a:lnTo>
                    <a:lnTo>
                      <a:pt x="957" y="804"/>
                    </a:lnTo>
                    <a:lnTo>
                      <a:pt x="958" y="803"/>
                    </a:lnTo>
                    <a:lnTo>
                      <a:pt x="956" y="802"/>
                    </a:lnTo>
                    <a:lnTo>
                      <a:pt x="956" y="802"/>
                    </a:lnTo>
                    <a:lnTo>
                      <a:pt x="955" y="800"/>
                    </a:lnTo>
                    <a:lnTo>
                      <a:pt x="955" y="799"/>
                    </a:lnTo>
                    <a:lnTo>
                      <a:pt x="954" y="798"/>
                    </a:lnTo>
                    <a:lnTo>
                      <a:pt x="953" y="796"/>
                    </a:lnTo>
                    <a:lnTo>
                      <a:pt x="951" y="796"/>
                    </a:lnTo>
                    <a:lnTo>
                      <a:pt x="950" y="794"/>
                    </a:lnTo>
                    <a:lnTo>
                      <a:pt x="950" y="793"/>
                    </a:lnTo>
                    <a:lnTo>
                      <a:pt x="951" y="793"/>
                    </a:lnTo>
                    <a:lnTo>
                      <a:pt x="952" y="791"/>
                    </a:lnTo>
                    <a:lnTo>
                      <a:pt x="954" y="790"/>
                    </a:lnTo>
                    <a:lnTo>
                      <a:pt x="955" y="788"/>
                    </a:lnTo>
                    <a:lnTo>
                      <a:pt x="957" y="788"/>
                    </a:lnTo>
                    <a:lnTo>
                      <a:pt x="958" y="788"/>
                    </a:lnTo>
                    <a:lnTo>
                      <a:pt x="961" y="789"/>
                    </a:lnTo>
                    <a:lnTo>
                      <a:pt x="961" y="791"/>
                    </a:lnTo>
                    <a:lnTo>
                      <a:pt x="961" y="793"/>
                    </a:lnTo>
                    <a:lnTo>
                      <a:pt x="958" y="794"/>
                    </a:lnTo>
                    <a:lnTo>
                      <a:pt x="958" y="795"/>
                    </a:lnTo>
                    <a:lnTo>
                      <a:pt x="960" y="795"/>
                    </a:lnTo>
                    <a:lnTo>
                      <a:pt x="962" y="794"/>
                    </a:lnTo>
                    <a:lnTo>
                      <a:pt x="963" y="794"/>
                    </a:lnTo>
                    <a:lnTo>
                      <a:pt x="963" y="794"/>
                    </a:lnTo>
                    <a:lnTo>
                      <a:pt x="967" y="794"/>
                    </a:lnTo>
                    <a:lnTo>
                      <a:pt x="968" y="793"/>
                    </a:lnTo>
                    <a:lnTo>
                      <a:pt x="968" y="793"/>
                    </a:lnTo>
                    <a:lnTo>
                      <a:pt x="970" y="793"/>
                    </a:lnTo>
                    <a:lnTo>
                      <a:pt x="970" y="792"/>
                    </a:lnTo>
                    <a:lnTo>
                      <a:pt x="971" y="791"/>
                    </a:lnTo>
                    <a:lnTo>
                      <a:pt x="971" y="790"/>
                    </a:lnTo>
                    <a:lnTo>
                      <a:pt x="970" y="790"/>
                    </a:lnTo>
                    <a:lnTo>
                      <a:pt x="969" y="786"/>
                    </a:lnTo>
                    <a:lnTo>
                      <a:pt x="963" y="786"/>
                    </a:lnTo>
                    <a:lnTo>
                      <a:pt x="961" y="784"/>
                    </a:lnTo>
                    <a:lnTo>
                      <a:pt x="962" y="782"/>
                    </a:lnTo>
                    <a:lnTo>
                      <a:pt x="966" y="777"/>
                    </a:lnTo>
                    <a:lnTo>
                      <a:pt x="966" y="775"/>
                    </a:lnTo>
                    <a:lnTo>
                      <a:pt x="966" y="775"/>
                    </a:lnTo>
                    <a:lnTo>
                      <a:pt x="968" y="771"/>
                    </a:lnTo>
                    <a:lnTo>
                      <a:pt x="967" y="770"/>
                    </a:lnTo>
                    <a:lnTo>
                      <a:pt x="968" y="767"/>
                    </a:lnTo>
                    <a:lnTo>
                      <a:pt x="968" y="763"/>
                    </a:lnTo>
                    <a:lnTo>
                      <a:pt x="967" y="763"/>
                    </a:lnTo>
                    <a:lnTo>
                      <a:pt x="967" y="762"/>
                    </a:lnTo>
                    <a:lnTo>
                      <a:pt x="969" y="761"/>
                    </a:lnTo>
                    <a:lnTo>
                      <a:pt x="969" y="759"/>
                    </a:lnTo>
                    <a:lnTo>
                      <a:pt x="968" y="756"/>
                    </a:lnTo>
                    <a:lnTo>
                      <a:pt x="969" y="754"/>
                    </a:lnTo>
                    <a:lnTo>
                      <a:pt x="968" y="752"/>
                    </a:lnTo>
                    <a:lnTo>
                      <a:pt x="968" y="751"/>
                    </a:lnTo>
                    <a:lnTo>
                      <a:pt x="965" y="750"/>
                    </a:lnTo>
                    <a:lnTo>
                      <a:pt x="963" y="750"/>
                    </a:lnTo>
                    <a:lnTo>
                      <a:pt x="963" y="751"/>
                    </a:lnTo>
                    <a:lnTo>
                      <a:pt x="963" y="751"/>
                    </a:lnTo>
                    <a:lnTo>
                      <a:pt x="964" y="753"/>
                    </a:lnTo>
                    <a:lnTo>
                      <a:pt x="962" y="752"/>
                    </a:lnTo>
                    <a:lnTo>
                      <a:pt x="962" y="751"/>
                    </a:lnTo>
                    <a:lnTo>
                      <a:pt x="961" y="750"/>
                    </a:lnTo>
                    <a:lnTo>
                      <a:pt x="960" y="749"/>
                    </a:lnTo>
                    <a:lnTo>
                      <a:pt x="961" y="746"/>
                    </a:lnTo>
                    <a:lnTo>
                      <a:pt x="961" y="745"/>
                    </a:lnTo>
                    <a:lnTo>
                      <a:pt x="960" y="745"/>
                    </a:lnTo>
                    <a:lnTo>
                      <a:pt x="960" y="744"/>
                    </a:lnTo>
                    <a:lnTo>
                      <a:pt x="959" y="744"/>
                    </a:lnTo>
                    <a:lnTo>
                      <a:pt x="956" y="743"/>
                    </a:lnTo>
                    <a:lnTo>
                      <a:pt x="955" y="743"/>
                    </a:lnTo>
                    <a:lnTo>
                      <a:pt x="952" y="741"/>
                    </a:lnTo>
                    <a:lnTo>
                      <a:pt x="951" y="740"/>
                    </a:lnTo>
                    <a:lnTo>
                      <a:pt x="948" y="739"/>
                    </a:lnTo>
                    <a:lnTo>
                      <a:pt x="947" y="739"/>
                    </a:lnTo>
                    <a:lnTo>
                      <a:pt x="947" y="740"/>
                    </a:lnTo>
                    <a:lnTo>
                      <a:pt x="946" y="740"/>
                    </a:lnTo>
                    <a:lnTo>
                      <a:pt x="945" y="739"/>
                    </a:lnTo>
                    <a:lnTo>
                      <a:pt x="946" y="738"/>
                    </a:lnTo>
                    <a:lnTo>
                      <a:pt x="945" y="738"/>
                    </a:lnTo>
                    <a:lnTo>
                      <a:pt x="943" y="739"/>
                    </a:lnTo>
                    <a:lnTo>
                      <a:pt x="941" y="740"/>
                    </a:lnTo>
                    <a:lnTo>
                      <a:pt x="940" y="739"/>
                    </a:lnTo>
                    <a:lnTo>
                      <a:pt x="940" y="738"/>
                    </a:lnTo>
                    <a:lnTo>
                      <a:pt x="941" y="737"/>
                    </a:lnTo>
                    <a:lnTo>
                      <a:pt x="941" y="737"/>
                    </a:lnTo>
                    <a:lnTo>
                      <a:pt x="941" y="735"/>
                    </a:lnTo>
                    <a:lnTo>
                      <a:pt x="943" y="733"/>
                    </a:lnTo>
                    <a:lnTo>
                      <a:pt x="939" y="730"/>
                    </a:lnTo>
                    <a:lnTo>
                      <a:pt x="940" y="726"/>
                    </a:lnTo>
                    <a:lnTo>
                      <a:pt x="939" y="726"/>
                    </a:lnTo>
                    <a:lnTo>
                      <a:pt x="937" y="726"/>
                    </a:lnTo>
                    <a:lnTo>
                      <a:pt x="937" y="723"/>
                    </a:lnTo>
                    <a:lnTo>
                      <a:pt x="935" y="722"/>
                    </a:lnTo>
                    <a:lnTo>
                      <a:pt x="935" y="719"/>
                    </a:lnTo>
                    <a:lnTo>
                      <a:pt x="935" y="718"/>
                    </a:lnTo>
                    <a:lnTo>
                      <a:pt x="936" y="717"/>
                    </a:lnTo>
                    <a:lnTo>
                      <a:pt x="940" y="715"/>
                    </a:lnTo>
                    <a:lnTo>
                      <a:pt x="940" y="715"/>
                    </a:lnTo>
                    <a:lnTo>
                      <a:pt x="940" y="715"/>
                    </a:lnTo>
                    <a:lnTo>
                      <a:pt x="937" y="712"/>
                    </a:lnTo>
                    <a:lnTo>
                      <a:pt x="935" y="712"/>
                    </a:lnTo>
                    <a:lnTo>
                      <a:pt x="934" y="711"/>
                    </a:lnTo>
                    <a:lnTo>
                      <a:pt x="934" y="710"/>
                    </a:lnTo>
                    <a:lnTo>
                      <a:pt x="936" y="709"/>
                    </a:lnTo>
                    <a:lnTo>
                      <a:pt x="936" y="708"/>
                    </a:lnTo>
                    <a:lnTo>
                      <a:pt x="937" y="708"/>
                    </a:lnTo>
                    <a:lnTo>
                      <a:pt x="939" y="705"/>
                    </a:lnTo>
                    <a:lnTo>
                      <a:pt x="940" y="704"/>
                    </a:lnTo>
                    <a:lnTo>
                      <a:pt x="939" y="700"/>
                    </a:lnTo>
                    <a:lnTo>
                      <a:pt x="939" y="699"/>
                    </a:lnTo>
                    <a:lnTo>
                      <a:pt x="941" y="698"/>
                    </a:lnTo>
                    <a:lnTo>
                      <a:pt x="941" y="694"/>
                    </a:lnTo>
                    <a:lnTo>
                      <a:pt x="942" y="693"/>
                    </a:lnTo>
                    <a:lnTo>
                      <a:pt x="943" y="690"/>
                    </a:lnTo>
                    <a:lnTo>
                      <a:pt x="947" y="689"/>
                    </a:lnTo>
                    <a:lnTo>
                      <a:pt x="948" y="688"/>
                    </a:lnTo>
                    <a:lnTo>
                      <a:pt x="948" y="686"/>
                    </a:lnTo>
                    <a:lnTo>
                      <a:pt x="950" y="685"/>
                    </a:lnTo>
                    <a:lnTo>
                      <a:pt x="950" y="682"/>
                    </a:lnTo>
                    <a:lnTo>
                      <a:pt x="952" y="681"/>
                    </a:lnTo>
                    <a:lnTo>
                      <a:pt x="956" y="681"/>
                    </a:lnTo>
                    <a:lnTo>
                      <a:pt x="957" y="681"/>
                    </a:lnTo>
                    <a:lnTo>
                      <a:pt x="959" y="681"/>
                    </a:lnTo>
                    <a:lnTo>
                      <a:pt x="960" y="682"/>
                    </a:lnTo>
                    <a:lnTo>
                      <a:pt x="962" y="682"/>
                    </a:lnTo>
                    <a:lnTo>
                      <a:pt x="962" y="682"/>
                    </a:lnTo>
                    <a:lnTo>
                      <a:pt x="964" y="683"/>
                    </a:lnTo>
                    <a:lnTo>
                      <a:pt x="965" y="685"/>
                    </a:lnTo>
                    <a:lnTo>
                      <a:pt x="965" y="686"/>
                    </a:lnTo>
                    <a:lnTo>
                      <a:pt x="966" y="686"/>
                    </a:lnTo>
                    <a:lnTo>
                      <a:pt x="967" y="685"/>
                    </a:lnTo>
                    <a:lnTo>
                      <a:pt x="968" y="686"/>
                    </a:lnTo>
                    <a:lnTo>
                      <a:pt x="969" y="686"/>
                    </a:lnTo>
                    <a:lnTo>
                      <a:pt x="971" y="687"/>
                    </a:lnTo>
                    <a:lnTo>
                      <a:pt x="969" y="687"/>
                    </a:lnTo>
                    <a:lnTo>
                      <a:pt x="969" y="688"/>
                    </a:lnTo>
                    <a:lnTo>
                      <a:pt x="972" y="689"/>
                    </a:lnTo>
                    <a:lnTo>
                      <a:pt x="972" y="688"/>
                    </a:lnTo>
                    <a:lnTo>
                      <a:pt x="974" y="687"/>
                    </a:lnTo>
                    <a:lnTo>
                      <a:pt x="973" y="688"/>
                    </a:lnTo>
                    <a:lnTo>
                      <a:pt x="974" y="688"/>
                    </a:lnTo>
                    <a:lnTo>
                      <a:pt x="974" y="688"/>
                    </a:lnTo>
                    <a:lnTo>
                      <a:pt x="978" y="686"/>
                    </a:lnTo>
                    <a:lnTo>
                      <a:pt x="979" y="688"/>
                    </a:lnTo>
                    <a:lnTo>
                      <a:pt x="979" y="688"/>
                    </a:lnTo>
                    <a:lnTo>
                      <a:pt x="979" y="691"/>
                    </a:lnTo>
                    <a:lnTo>
                      <a:pt x="982" y="691"/>
                    </a:lnTo>
                    <a:lnTo>
                      <a:pt x="983" y="691"/>
                    </a:lnTo>
                    <a:lnTo>
                      <a:pt x="983" y="694"/>
                    </a:lnTo>
                    <a:lnTo>
                      <a:pt x="981" y="696"/>
                    </a:lnTo>
                    <a:lnTo>
                      <a:pt x="981" y="698"/>
                    </a:lnTo>
                    <a:lnTo>
                      <a:pt x="981" y="699"/>
                    </a:lnTo>
                    <a:lnTo>
                      <a:pt x="979" y="699"/>
                    </a:lnTo>
                    <a:lnTo>
                      <a:pt x="979" y="700"/>
                    </a:lnTo>
                    <a:lnTo>
                      <a:pt x="981" y="702"/>
                    </a:lnTo>
                    <a:lnTo>
                      <a:pt x="983" y="700"/>
                    </a:lnTo>
                    <a:lnTo>
                      <a:pt x="983" y="702"/>
                    </a:lnTo>
                    <a:lnTo>
                      <a:pt x="984" y="702"/>
                    </a:lnTo>
                    <a:lnTo>
                      <a:pt x="984" y="705"/>
                    </a:lnTo>
                    <a:lnTo>
                      <a:pt x="983" y="708"/>
                    </a:lnTo>
                    <a:lnTo>
                      <a:pt x="982" y="709"/>
                    </a:lnTo>
                    <a:lnTo>
                      <a:pt x="984" y="713"/>
                    </a:lnTo>
                    <a:lnTo>
                      <a:pt x="983" y="716"/>
                    </a:lnTo>
                    <a:lnTo>
                      <a:pt x="986" y="720"/>
                    </a:lnTo>
                    <a:lnTo>
                      <a:pt x="986" y="721"/>
                    </a:lnTo>
                    <a:lnTo>
                      <a:pt x="987" y="722"/>
                    </a:lnTo>
                    <a:lnTo>
                      <a:pt x="989" y="722"/>
                    </a:lnTo>
                    <a:lnTo>
                      <a:pt x="989" y="724"/>
                    </a:lnTo>
                    <a:lnTo>
                      <a:pt x="988" y="725"/>
                    </a:lnTo>
                    <a:lnTo>
                      <a:pt x="988" y="728"/>
                    </a:lnTo>
                    <a:lnTo>
                      <a:pt x="989" y="729"/>
                    </a:lnTo>
                    <a:lnTo>
                      <a:pt x="991" y="729"/>
                    </a:lnTo>
                    <a:lnTo>
                      <a:pt x="993" y="730"/>
                    </a:lnTo>
                    <a:lnTo>
                      <a:pt x="994" y="730"/>
                    </a:lnTo>
                    <a:lnTo>
                      <a:pt x="997" y="730"/>
                    </a:lnTo>
                    <a:lnTo>
                      <a:pt x="997" y="731"/>
                    </a:lnTo>
                    <a:lnTo>
                      <a:pt x="998" y="731"/>
                    </a:lnTo>
                    <a:lnTo>
                      <a:pt x="1000" y="730"/>
                    </a:lnTo>
                    <a:lnTo>
                      <a:pt x="1000" y="731"/>
                    </a:lnTo>
                    <a:lnTo>
                      <a:pt x="1002" y="732"/>
                    </a:lnTo>
                    <a:lnTo>
                      <a:pt x="1003" y="734"/>
                    </a:lnTo>
                    <a:lnTo>
                      <a:pt x="1004" y="734"/>
                    </a:lnTo>
                    <a:lnTo>
                      <a:pt x="1005" y="734"/>
                    </a:lnTo>
                    <a:lnTo>
                      <a:pt x="1007" y="735"/>
                    </a:lnTo>
                    <a:lnTo>
                      <a:pt x="1008" y="734"/>
                    </a:lnTo>
                    <a:lnTo>
                      <a:pt x="1013" y="734"/>
                    </a:lnTo>
                    <a:lnTo>
                      <a:pt x="1013" y="736"/>
                    </a:lnTo>
                    <a:lnTo>
                      <a:pt x="1013" y="737"/>
                    </a:lnTo>
                    <a:lnTo>
                      <a:pt x="1016" y="738"/>
                    </a:lnTo>
                    <a:lnTo>
                      <a:pt x="1019" y="737"/>
                    </a:lnTo>
                    <a:lnTo>
                      <a:pt x="1019" y="738"/>
                    </a:lnTo>
                    <a:lnTo>
                      <a:pt x="1020" y="738"/>
                    </a:lnTo>
                    <a:lnTo>
                      <a:pt x="1020" y="740"/>
                    </a:lnTo>
                    <a:lnTo>
                      <a:pt x="1021" y="741"/>
                    </a:lnTo>
                    <a:lnTo>
                      <a:pt x="1028" y="743"/>
                    </a:lnTo>
                    <a:lnTo>
                      <a:pt x="1029" y="743"/>
                    </a:lnTo>
                    <a:lnTo>
                      <a:pt x="1029" y="738"/>
                    </a:lnTo>
                    <a:lnTo>
                      <a:pt x="1029" y="738"/>
                    </a:lnTo>
                    <a:lnTo>
                      <a:pt x="1030" y="737"/>
                    </a:lnTo>
                    <a:lnTo>
                      <a:pt x="1029" y="736"/>
                    </a:lnTo>
                    <a:lnTo>
                      <a:pt x="1029" y="735"/>
                    </a:lnTo>
                    <a:lnTo>
                      <a:pt x="1029" y="734"/>
                    </a:lnTo>
                    <a:lnTo>
                      <a:pt x="1028" y="734"/>
                    </a:lnTo>
                    <a:lnTo>
                      <a:pt x="1026" y="735"/>
                    </a:lnTo>
                    <a:lnTo>
                      <a:pt x="1025" y="734"/>
                    </a:lnTo>
                    <a:lnTo>
                      <a:pt x="1025" y="733"/>
                    </a:lnTo>
                    <a:lnTo>
                      <a:pt x="1027" y="733"/>
                    </a:lnTo>
                    <a:lnTo>
                      <a:pt x="1026" y="731"/>
                    </a:lnTo>
                    <a:lnTo>
                      <a:pt x="1028" y="730"/>
                    </a:lnTo>
                    <a:lnTo>
                      <a:pt x="1028" y="728"/>
                    </a:lnTo>
                    <a:lnTo>
                      <a:pt x="1032" y="727"/>
                    </a:lnTo>
                    <a:lnTo>
                      <a:pt x="1034" y="725"/>
                    </a:lnTo>
                    <a:lnTo>
                      <a:pt x="1034" y="725"/>
                    </a:lnTo>
                    <a:lnTo>
                      <a:pt x="1035" y="723"/>
                    </a:lnTo>
                    <a:lnTo>
                      <a:pt x="1034" y="720"/>
                    </a:lnTo>
                    <a:lnTo>
                      <a:pt x="1035" y="718"/>
                    </a:lnTo>
                    <a:lnTo>
                      <a:pt x="1039" y="718"/>
                    </a:lnTo>
                    <a:lnTo>
                      <a:pt x="1039" y="716"/>
                    </a:lnTo>
                    <a:lnTo>
                      <a:pt x="1035" y="714"/>
                    </a:lnTo>
                    <a:lnTo>
                      <a:pt x="1035" y="713"/>
                    </a:lnTo>
                    <a:lnTo>
                      <a:pt x="1035" y="712"/>
                    </a:lnTo>
                    <a:lnTo>
                      <a:pt x="1036" y="710"/>
                    </a:lnTo>
                    <a:lnTo>
                      <a:pt x="1035" y="708"/>
                    </a:lnTo>
                    <a:lnTo>
                      <a:pt x="1036" y="707"/>
                    </a:lnTo>
                    <a:lnTo>
                      <a:pt x="1038" y="706"/>
                    </a:lnTo>
                    <a:lnTo>
                      <a:pt x="1038" y="700"/>
                    </a:lnTo>
                    <a:lnTo>
                      <a:pt x="1041" y="698"/>
                    </a:lnTo>
                    <a:lnTo>
                      <a:pt x="1041" y="696"/>
                    </a:lnTo>
                    <a:lnTo>
                      <a:pt x="1044" y="694"/>
                    </a:lnTo>
                    <a:lnTo>
                      <a:pt x="1044" y="695"/>
                    </a:lnTo>
                    <a:lnTo>
                      <a:pt x="1047" y="696"/>
                    </a:lnTo>
                    <a:lnTo>
                      <a:pt x="1047" y="697"/>
                    </a:lnTo>
                    <a:lnTo>
                      <a:pt x="1055" y="698"/>
                    </a:lnTo>
                    <a:lnTo>
                      <a:pt x="1055" y="698"/>
                    </a:lnTo>
                    <a:lnTo>
                      <a:pt x="1056" y="699"/>
                    </a:lnTo>
                    <a:lnTo>
                      <a:pt x="1058" y="702"/>
                    </a:lnTo>
                    <a:lnTo>
                      <a:pt x="1061" y="703"/>
                    </a:lnTo>
                    <a:lnTo>
                      <a:pt x="1067" y="708"/>
                    </a:lnTo>
                    <a:lnTo>
                      <a:pt x="1072" y="710"/>
                    </a:lnTo>
                    <a:lnTo>
                      <a:pt x="1078" y="714"/>
                    </a:lnTo>
                    <a:lnTo>
                      <a:pt x="1080" y="717"/>
                    </a:lnTo>
                    <a:lnTo>
                      <a:pt x="1083" y="719"/>
                    </a:lnTo>
                    <a:lnTo>
                      <a:pt x="1084" y="725"/>
                    </a:lnTo>
                    <a:lnTo>
                      <a:pt x="1087" y="729"/>
                    </a:lnTo>
                    <a:lnTo>
                      <a:pt x="1091" y="731"/>
                    </a:lnTo>
                    <a:lnTo>
                      <a:pt x="1091" y="732"/>
                    </a:lnTo>
                    <a:lnTo>
                      <a:pt x="1094" y="733"/>
                    </a:lnTo>
                    <a:lnTo>
                      <a:pt x="1096" y="734"/>
                    </a:lnTo>
                    <a:lnTo>
                      <a:pt x="1099" y="735"/>
                    </a:lnTo>
                    <a:lnTo>
                      <a:pt x="1102" y="737"/>
                    </a:lnTo>
                    <a:lnTo>
                      <a:pt x="1107" y="739"/>
                    </a:lnTo>
                    <a:lnTo>
                      <a:pt x="1107" y="738"/>
                    </a:lnTo>
                    <a:lnTo>
                      <a:pt x="1109" y="738"/>
                    </a:lnTo>
                    <a:lnTo>
                      <a:pt x="1115" y="740"/>
                    </a:lnTo>
                    <a:lnTo>
                      <a:pt x="1118" y="741"/>
                    </a:lnTo>
                    <a:lnTo>
                      <a:pt x="1119" y="744"/>
                    </a:lnTo>
                    <a:lnTo>
                      <a:pt x="1126" y="746"/>
                    </a:lnTo>
                    <a:lnTo>
                      <a:pt x="1130" y="749"/>
                    </a:lnTo>
                    <a:lnTo>
                      <a:pt x="1131" y="748"/>
                    </a:lnTo>
                    <a:lnTo>
                      <a:pt x="1135" y="750"/>
                    </a:lnTo>
                    <a:lnTo>
                      <a:pt x="1136" y="749"/>
                    </a:lnTo>
                    <a:lnTo>
                      <a:pt x="1137" y="749"/>
                    </a:lnTo>
                    <a:lnTo>
                      <a:pt x="1136" y="745"/>
                    </a:lnTo>
                    <a:lnTo>
                      <a:pt x="1135" y="744"/>
                    </a:lnTo>
                    <a:lnTo>
                      <a:pt x="1133" y="743"/>
                    </a:lnTo>
                    <a:lnTo>
                      <a:pt x="1131" y="741"/>
                    </a:lnTo>
                    <a:lnTo>
                      <a:pt x="1128" y="739"/>
                    </a:lnTo>
                    <a:lnTo>
                      <a:pt x="1128" y="738"/>
                    </a:lnTo>
                    <a:lnTo>
                      <a:pt x="1127" y="738"/>
                    </a:lnTo>
                    <a:lnTo>
                      <a:pt x="1126" y="736"/>
                    </a:lnTo>
                    <a:lnTo>
                      <a:pt x="1128" y="734"/>
                    </a:lnTo>
                    <a:lnTo>
                      <a:pt x="1128" y="732"/>
                    </a:lnTo>
                    <a:lnTo>
                      <a:pt x="1126" y="730"/>
                    </a:lnTo>
                    <a:lnTo>
                      <a:pt x="1121" y="728"/>
                    </a:lnTo>
                    <a:lnTo>
                      <a:pt x="1111" y="725"/>
                    </a:lnTo>
                    <a:lnTo>
                      <a:pt x="1109" y="725"/>
                    </a:lnTo>
                    <a:lnTo>
                      <a:pt x="1102" y="724"/>
                    </a:lnTo>
                    <a:lnTo>
                      <a:pt x="1100" y="723"/>
                    </a:lnTo>
                    <a:lnTo>
                      <a:pt x="1100" y="722"/>
                    </a:lnTo>
                    <a:lnTo>
                      <a:pt x="1096" y="720"/>
                    </a:lnTo>
                    <a:lnTo>
                      <a:pt x="1096" y="720"/>
                    </a:lnTo>
                    <a:lnTo>
                      <a:pt x="1094" y="719"/>
                    </a:lnTo>
                    <a:lnTo>
                      <a:pt x="1095" y="718"/>
                    </a:lnTo>
                    <a:lnTo>
                      <a:pt x="1094" y="717"/>
                    </a:lnTo>
                    <a:lnTo>
                      <a:pt x="1093" y="717"/>
                    </a:lnTo>
                    <a:lnTo>
                      <a:pt x="1093" y="714"/>
                    </a:lnTo>
                    <a:lnTo>
                      <a:pt x="1094" y="712"/>
                    </a:lnTo>
                    <a:lnTo>
                      <a:pt x="1093" y="712"/>
                    </a:lnTo>
                    <a:lnTo>
                      <a:pt x="1093" y="710"/>
                    </a:lnTo>
                    <a:lnTo>
                      <a:pt x="1091" y="707"/>
                    </a:lnTo>
                    <a:lnTo>
                      <a:pt x="1086" y="701"/>
                    </a:lnTo>
                    <a:lnTo>
                      <a:pt x="1084" y="700"/>
                    </a:lnTo>
                    <a:lnTo>
                      <a:pt x="1084" y="699"/>
                    </a:lnTo>
                    <a:lnTo>
                      <a:pt x="1083" y="698"/>
                    </a:lnTo>
                    <a:lnTo>
                      <a:pt x="1083" y="697"/>
                    </a:lnTo>
                    <a:lnTo>
                      <a:pt x="1079" y="696"/>
                    </a:lnTo>
                    <a:lnTo>
                      <a:pt x="1072" y="696"/>
                    </a:lnTo>
                    <a:lnTo>
                      <a:pt x="1063" y="693"/>
                    </a:lnTo>
                    <a:lnTo>
                      <a:pt x="1061" y="694"/>
                    </a:lnTo>
                    <a:lnTo>
                      <a:pt x="1061" y="693"/>
                    </a:lnTo>
                    <a:lnTo>
                      <a:pt x="1060" y="692"/>
                    </a:lnTo>
                    <a:lnTo>
                      <a:pt x="1056" y="690"/>
                    </a:lnTo>
                    <a:lnTo>
                      <a:pt x="1056" y="686"/>
                    </a:lnTo>
                    <a:lnTo>
                      <a:pt x="1056" y="684"/>
                    </a:lnTo>
                    <a:lnTo>
                      <a:pt x="1054" y="682"/>
                    </a:lnTo>
                    <a:lnTo>
                      <a:pt x="1053" y="681"/>
                    </a:lnTo>
                    <a:lnTo>
                      <a:pt x="1051" y="679"/>
                    </a:lnTo>
                    <a:lnTo>
                      <a:pt x="1051" y="677"/>
                    </a:lnTo>
                    <a:lnTo>
                      <a:pt x="1051" y="677"/>
                    </a:lnTo>
                    <a:lnTo>
                      <a:pt x="1051" y="676"/>
                    </a:lnTo>
                    <a:lnTo>
                      <a:pt x="1052" y="675"/>
                    </a:lnTo>
                    <a:lnTo>
                      <a:pt x="1056" y="673"/>
                    </a:lnTo>
                    <a:lnTo>
                      <a:pt x="1058" y="675"/>
                    </a:lnTo>
                    <a:lnTo>
                      <a:pt x="1061" y="676"/>
                    </a:lnTo>
                    <a:lnTo>
                      <a:pt x="1065" y="675"/>
                    </a:lnTo>
                    <a:lnTo>
                      <a:pt x="1065" y="676"/>
                    </a:lnTo>
                    <a:lnTo>
                      <a:pt x="1067" y="677"/>
                    </a:lnTo>
                    <a:lnTo>
                      <a:pt x="1068" y="676"/>
                    </a:lnTo>
                    <a:lnTo>
                      <a:pt x="1068" y="674"/>
                    </a:lnTo>
                    <a:lnTo>
                      <a:pt x="1067" y="673"/>
                    </a:lnTo>
                    <a:lnTo>
                      <a:pt x="1067" y="671"/>
                    </a:lnTo>
                    <a:lnTo>
                      <a:pt x="1067" y="670"/>
                    </a:lnTo>
                    <a:lnTo>
                      <a:pt x="1068" y="670"/>
                    </a:lnTo>
                    <a:lnTo>
                      <a:pt x="1068" y="670"/>
                    </a:lnTo>
                    <a:lnTo>
                      <a:pt x="1074" y="669"/>
                    </a:lnTo>
                    <a:lnTo>
                      <a:pt x="1075" y="671"/>
                    </a:lnTo>
                    <a:lnTo>
                      <a:pt x="1076" y="671"/>
                    </a:lnTo>
                    <a:lnTo>
                      <a:pt x="1076" y="673"/>
                    </a:lnTo>
                    <a:lnTo>
                      <a:pt x="1077" y="674"/>
                    </a:lnTo>
                    <a:lnTo>
                      <a:pt x="1076" y="677"/>
                    </a:lnTo>
                    <a:lnTo>
                      <a:pt x="1076" y="677"/>
                    </a:lnTo>
                    <a:lnTo>
                      <a:pt x="1075" y="678"/>
                    </a:lnTo>
                    <a:lnTo>
                      <a:pt x="1078" y="680"/>
                    </a:lnTo>
                    <a:lnTo>
                      <a:pt x="1079" y="683"/>
                    </a:lnTo>
                    <a:lnTo>
                      <a:pt x="1081" y="683"/>
                    </a:lnTo>
                    <a:lnTo>
                      <a:pt x="1081" y="684"/>
                    </a:lnTo>
                    <a:lnTo>
                      <a:pt x="1083" y="686"/>
                    </a:lnTo>
                    <a:lnTo>
                      <a:pt x="1084" y="686"/>
                    </a:lnTo>
                    <a:lnTo>
                      <a:pt x="1086" y="688"/>
                    </a:lnTo>
                    <a:lnTo>
                      <a:pt x="1088" y="689"/>
                    </a:lnTo>
                    <a:lnTo>
                      <a:pt x="1092" y="691"/>
                    </a:lnTo>
                    <a:lnTo>
                      <a:pt x="1102" y="692"/>
                    </a:lnTo>
                    <a:lnTo>
                      <a:pt x="1105" y="692"/>
                    </a:lnTo>
                    <a:lnTo>
                      <a:pt x="1110" y="691"/>
                    </a:lnTo>
                    <a:lnTo>
                      <a:pt x="1114" y="688"/>
                    </a:lnTo>
                    <a:lnTo>
                      <a:pt x="1118" y="688"/>
                    </a:lnTo>
                    <a:lnTo>
                      <a:pt x="1119" y="687"/>
                    </a:lnTo>
                    <a:lnTo>
                      <a:pt x="1120" y="686"/>
                    </a:lnTo>
                    <a:lnTo>
                      <a:pt x="1124" y="687"/>
                    </a:lnTo>
                    <a:lnTo>
                      <a:pt x="1125" y="686"/>
                    </a:lnTo>
                    <a:lnTo>
                      <a:pt x="1129" y="686"/>
                    </a:lnTo>
                    <a:lnTo>
                      <a:pt x="1129" y="686"/>
                    </a:lnTo>
                    <a:lnTo>
                      <a:pt x="1129" y="688"/>
                    </a:lnTo>
                    <a:lnTo>
                      <a:pt x="1130" y="688"/>
                    </a:lnTo>
                    <a:lnTo>
                      <a:pt x="1129" y="689"/>
                    </a:lnTo>
                    <a:lnTo>
                      <a:pt x="1128" y="689"/>
                    </a:lnTo>
                    <a:lnTo>
                      <a:pt x="1128" y="691"/>
                    </a:lnTo>
                    <a:lnTo>
                      <a:pt x="1128" y="691"/>
                    </a:lnTo>
                    <a:lnTo>
                      <a:pt x="1131" y="690"/>
                    </a:lnTo>
                    <a:lnTo>
                      <a:pt x="1134" y="691"/>
                    </a:lnTo>
                    <a:lnTo>
                      <a:pt x="1134" y="692"/>
                    </a:lnTo>
                    <a:lnTo>
                      <a:pt x="1136" y="691"/>
                    </a:lnTo>
                    <a:lnTo>
                      <a:pt x="1140" y="694"/>
                    </a:lnTo>
                    <a:lnTo>
                      <a:pt x="1140" y="696"/>
                    </a:lnTo>
                    <a:lnTo>
                      <a:pt x="1144" y="699"/>
                    </a:lnTo>
                    <a:lnTo>
                      <a:pt x="1144" y="701"/>
                    </a:lnTo>
                    <a:lnTo>
                      <a:pt x="1146" y="701"/>
                    </a:lnTo>
                    <a:lnTo>
                      <a:pt x="1146" y="702"/>
                    </a:lnTo>
                    <a:lnTo>
                      <a:pt x="1148" y="703"/>
                    </a:lnTo>
                    <a:lnTo>
                      <a:pt x="1148" y="704"/>
                    </a:lnTo>
                    <a:lnTo>
                      <a:pt x="1149" y="704"/>
                    </a:lnTo>
                    <a:lnTo>
                      <a:pt x="1150" y="707"/>
                    </a:lnTo>
                    <a:lnTo>
                      <a:pt x="1152" y="707"/>
                    </a:lnTo>
                    <a:lnTo>
                      <a:pt x="1152" y="708"/>
                    </a:lnTo>
                    <a:lnTo>
                      <a:pt x="1155" y="710"/>
                    </a:lnTo>
                    <a:lnTo>
                      <a:pt x="1156" y="712"/>
                    </a:lnTo>
                    <a:lnTo>
                      <a:pt x="1157" y="713"/>
                    </a:lnTo>
                    <a:lnTo>
                      <a:pt x="1160" y="712"/>
                    </a:lnTo>
                    <a:lnTo>
                      <a:pt x="1162" y="713"/>
                    </a:lnTo>
                    <a:lnTo>
                      <a:pt x="1163" y="715"/>
                    </a:lnTo>
                    <a:lnTo>
                      <a:pt x="1165" y="717"/>
                    </a:lnTo>
                    <a:lnTo>
                      <a:pt x="1165" y="717"/>
                    </a:lnTo>
                    <a:lnTo>
                      <a:pt x="1167" y="718"/>
                    </a:lnTo>
                    <a:lnTo>
                      <a:pt x="1171" y="722"/>
                    </a:lnTo>
                    <a:lnTo>
                      <a:pt x="1175" y="723"/>
                    </a:lnTo>
                    <a:lnTo>
                      <a:pt x="1175" y="722"/>
                    </a:lnTo>
                    <a:lnTo>
                      <a:pt x="1176" y="722"/>
                    </a:lnTo>
                    <a:lnTo>
                      <a:pt x="1181" y="723"/>
                    </a:lnTo>
                    <a:lnTo>
                      <a:pt x="1181" y="724"/>
                    </a:lnTo>
                    <a:lnTo>
                      <a:pt x="1184" y="726"/>
                    </a:lnTo>
                    <a:lnTo>
                      <a:pt x="1185" y="728"/>
                    </a:lnTo>
                    <a:lnTo>
                      <a:pt x="1185" y="729"/>
                    </a:lnTo>
                    <a:lnTo>
                      <a:pt x="1187" y="733"/>
                    </a:lnTo>
                    <a:lnTo>
                      <a:pt x="1188" y="735"/>
                    </a:lnTo>
                    <a:lnTo>
                      <a:pt x="1190" y="739"/>
                    </a:lnTo>
                    <a:lnTo>
                      <a:pt x="1191" y="739"/>
                    </a:lnTo>
                    <a:lnTo>
                      <a:pt x="1191" y="741"/>
                    </a:lnTo>
                    <a:lnTo>
                      <a:pt x="1192" y="743"/>
                    </a:lnTo>
                    <a:lnTo>
                      <a:pt x="1192" y="745"/>
                    </a:lnTo>
                    <a:lnTo>
                      <a:pt x="1193" y="745"/>
                    </a:lnTo>
                    <a:lnTo>
                      <a:pt x="1194" y="749"/>
                    </a:lnTo>
                    <a:lnTo>
                      <a:pt x="1196" y="752"/>
                    </a:lnTo>
                    <a:lnTo>
                      <a:pt x="1196" y="754"/>
                    </a:lnTo>
                    <a:lnTo>
                      <a:pt x="1198" y="754"/>
                    </a:lnTo>
                    <a:lnTo>
                      <a:pt x="1198" y="756"/>
                    </a:lnTo>
                    <a:lnTo>
                      <a:pt x="1199" y="757"/>
                    </a:lnTo>
                    <a:lnTo>
                      <a:pt x="1201" y="761"/>
                    </a:lnTo>
                    <a:lnTo>
                      <a:pt x="1202" y="762"/>
                    </a:lnTo>
                    <a:lnTo>
                      <a:pt x="1202" y="763"/>
                    </a:lnTo>
                    <a:lnTo>
                      <a:pt x="1204" y="766"/>
                    </a:lnTo>
                    <a:lnTo>
                      <a:pt x="1205" y="768"/>
                    </a:lnTo>
                    <a:lnTo>
                      <a:pt x="1207" y="768"/>
                    </a:lnTo>
                    <a:lnTo>
                      <a:pt x="1206" y="768"/>
                    </a:lnTo>
                    <a:lnTo>
                      <a:pt x="1207" y="767"/>
                    </a:lnTo>
                    <a:lnTo>
                      <a:pt x="1208" y="764"/>
                    </a:lnTo>
                    <a:lnTo>
                      <a:pt x="1210" y="763"/>
                    </a:lnTo>
                    <a:lnTo>
                      <a:pt x="1209" y="762"/>
                    </a:lnTo>
                    <a:lnTo>
                      <a:pt x="1208" y="760"/>
                    </a:lnTo>
                    <a:lnTo>
                      <a:pt x="1207" y="756"/>
                    </a:lnTo>
                    <a:lnTo>
                      <a:pt x="1206" y="755"/>
                    </a:lnTo>
                    <a:lnTo>
                      <a:pt x="1206" y="753"/>
                    </a:lnTo>
                    <a:lnTo>
                      <a:pt x="1204" y="750"/>
                    </a:lnTo>
                    <a:lnTo>
                      <a:pt x="1203" y="747"/>
                    </a:lnTo>
                    <a:lnTo>
                      <a:pt x="1201" y="746"/>
                    </a:lnTo>
                    <a:lnTo>
                      <a:pt x="1201" y="745"/>
                    </a:lnTo>
                    <a:lnTo>
                      <a:pt x="1202" y="743"/>
                    </a:lnTo>
                    <a:lnTo>
                      <a:pt x="1202" y="741"/>
                    </a:lnTo>
                    <a:lnTo>
                      <a:pt x="1198" y="738"/>
                    </a:lnTo>
                    <a:lnTo>
                      <a:pt x="1198" y="735"/>
                    </a:lnTo>
                    <a:lnTo>
                      <a:pt x="1196" y="734"/>
                    </a:lnTo>
                    <a:lnTo>
                      <a:pt x="1196" y="732"/>
                    </a:lnTo>
                    <a:lnTo>
                      <a:pt x="1196" y="731"/>
                    </a:lnTo>
                    <a:lnTo>
                      <a:pt x="1195" y="731"/>
                    </a:lnTo>
                    <a:lnTo>
                      <a:pt x="1194" y="726"/>
                    </a:lnTo>
                    <a:lnTo>
                      <a:pt x="1193" y="726"/>
                    </a:lnTo>
                    <a:lnTo>
                      <a:pt x="1189" y="723"/>
                    </a:lnTo>
                    <a:lnTo>
                      <a:pt x="1185" y="719"/>
                    </a:lnTo>
                    <a:lnTo>
                      <a:pt x="1181" y="719"/>
                    </a:lnTo>
                    <a:lnTo>
                      <a:pt x="1178" y="719"/>
                    </a:lnTo>
                    <a:lnTo>
                      <a:pt x="1178" y="718"/>
                    </a:lnTo>
                    <a:lnTo>
                      <a:pt x="1177" y="715"/>
                    </a:lnTo>
                    <a:lnTo>
                      <a:pt x="1176" y="714"/>
                    </a:lnTo>
                    <a:lnTo>
                      <a:pt x="1177" y="712"/>
                    </a:lnTo>
                    <a:lnTo>
                      <a:pt x="1176" y="711"/>
                    </a:lnTo>
                    <a:lnTo>
                      <a:pt x="1175" y="710"/>
                    </a:lnTo>
                    <a:lnTo>
                      <a:pt x="1173" y="707"/>
                    </a:lnTo>
                    <a:lnTo>
                      <a:pt x="1170" y="706"/>
                    </a:lnTo>
                    <a:lnTo>
                      <a:pt x="1169" y="704"/>
                    </a:lnTo>
                    <a:lnTo>
                      <a:pt x="1168" y="704"/>
                    </a:lnTo>
                    <a:lnTo>
                      <a:pt x="1167" y="706"/>
                    </a:lnTo>
                    <a:lnTo>
                      <a:pt x="1166" y="706"/>
                    </a:lnTo>
                    <a:lnTo>
                      <a:pt x="1166" y="706"/>
                    </a:lnTo>
                    <a:lnTo>
                      <a:pt x="1163" y="707"/>
                    </a:lnTo>
                    <a:lnTo>
                      <a:pt x="1163" y="706"/>
                    </a:lnTo>
                    <a:lnTo>
                      <a:pt x="1162" y="705"/>
                    </a:lnTo>
                    <a:lnTo>
                      <a:pt x="1162" y="702"/>
                    </a:lnTo>
                    <a:lnTo>
                      <a:pt x="1161" y="701"/>
                    </a:lnTo>
                    <a:lnTo>
                      <a:pt x="1160" y="700"/>
                    </a:lnTo>
                    <a:lnTo>
                      <a:pt x="1159" y="699"/>
                    </a:lnTo>
                    <a:lnTo>
                      <a:pt x="1157" y="695"/>
                    </a:lnTo>
                    <a:lnTo>
                      <a:pt x="1154" y="694"/>
                    </a:lnTo>
                    <a:lnTo>
                      <a:pt x="1150" y="693"/>
                    </a:lnTo>
                    <a:lnTo>
                      <a:pt x="1149" y="689"/>
                    </a:lnTo>
                    <a:lnTo>
                      <a:pt x="1145" y="687"/>
                    </a:lnTo>
                    <a:lnTo>
                      <a:pt x="1144" y="685"/>
                    </a:lnTo>
                    <a:lnTo>
                      <a:pt x="1143" y="684"/>
                    </a:lnTo>
                    <a:lnTo>
                      <a:pt x="1140" y="684"/>
                    </a:lnTo>
                    <a:lnTo>
                      <a:pt x="1139" y="681"/>
                    </a:lnTo>
                    <a:lnTo>
                      <a:pt x="1136" y="681"/>
                    </a:lnTo>
                    <a:lnTo>
                      <a:pt x="1136" y="679"/>
                    </a:lnTo>
                    <a:lnTo>
                      <a:pt x="1136" y="679"/>
                    </a:lnTo>
                    <a:lnTo>
                      <a:pt x="1137" y="678"/>
                    </a:lnTo>
                    <a:lnTo>
                      <a:pt x="1140" y="677"/>
                    </a:lnTo>
                    <a:lnTo>
                      <a:pt x="1141" y="676"/>
                    </a:lnTo>
                    <a:lnTo>
                      <a:pt x="1143" y="677"/>
                    </a:lnTo>
                    <a:lnTo>
                      <a:pt x="1146" y="676"/>
                    </a:lnTo>
                    <a:lnTo>
                      <a:pt x="1147" y="676"/>
                    </a:lnTo>
                    <a:lnTo>
                      <a:pt x="1148" y="676"/>
                    </a:lnTo>
                    <a:lnTo>
                      <a:pt x="1149" y="674"/>
                    </a:lnTo>
                    <a:lnTo>
                      <a:pt x="1148" y="670"/>
                    </a:lnTo>
                    <a:lnTo>
                      <a:pt x="1151" y="671"/>
                    </a:lnTo>
                    <a:lnTo>
                      <a:pt x="1154" y="670"/>
                    </a:lnTo>
                    <a:lnTo>
                      <a:pt x="1154" y="668"/>
                    </a:lnTo>
                    <a:lnTo>
                      <a:pt x="1157" y="667"/>
                    </a:lnTo>
                    <a:lnTo>
                      <a:pt x="1157" y="663"/>
                    </a:lnTo>
                    <a:lnTo>
                      <a:pt x="1157" y="662"/>
                    </a:lnTo>
                    <a:lnTo>
                      <a:pt x="1156" y="661"/>
                    </a:lnTo>
                    <a:lnTo>
                      <a:pt x="1158" y="659"/>
                    </a:lnTo>
                    <a:lnTo>
                      <a:pt x="1158" y="657"/>
                    </a:lnTo>
                    <a:lnTo>
                      <a:pt x="1157" y="656"/>
                    </a:lnTo>
                    <a:lnTo>
                      <a:pt x="1157" y="656"/>
                    </a:lnTo>
                    <a:lnTo>
                      <a:pt x="1157" y="657"/>
                    </a:lnTo>
                    <a:lnTo>
                      <a:pt x="1156" y="657"/>
                    </a:lnTo>
                    <a:lnTo>
                      <a:pt x="1155" y="658"/>
                    </a:lnTo>
                    <a:lnTo>
                      <a:pt x="1155" y="661"/>
                    </a:lnTo>
                    <a:lnTo>
                      <a:pt x="1155" y="661"/>
                    </a:lnTo>
                    <a:lnTo>
                      <a:pt x="1155" y="662"/>
                    </a:lnTo>
                    <a:lnTo>
                      <a:pt x="1152" y="664"/>
                    </a:lnTo>
                    <a:lnTo>
                      <a:pt x="1150" y="664"/>
                    </a:lnTo>
                    <a:lnTo>
                      <a:pt x="1149" y="663"/>
                    </a:lnTo>
                    <a:lnTo>
                      <a:pt x="1150" y="662"/>
                    </a:lnTo>
                    <a:lnTo>
                      <a:pt x="1151" y="661"/>
                    </a:lnTo>
                    <a:lnTo>
                      <a:pt x="1150" y="660"/>
                    </a:lnTo>
                    <a:lnTo>
                      <a:pt x="1150" y="659"/>
                    </a:lnTo>
                    <a:lnTo>
                      <a:pt x="1150" y="658"/>
                    </a:lnTo>
                    <a:lnTo>
                      <a:pt x="1151" y="658"/>
                    </a:lnTo>
                    <a:lnTo>
                      <a:pt x="1151" y="656"/>
                    </a:lnTo>
                    <a:lnTo>
                      <a:pt x="1151" y="655"/>
                    </a:lnTo>
                    <a:lnTo>
                      <a:pt x="1151" y="655"/>
                    </a:lnTo>
                    <a:lnTo>
                      <a:pt x="1150" y="654"/>
                    </a:lnTo>
                    <a:lnTo>
                      <a:pt x="1149" y="654"/>
                    </a:lnTo>
                    <a:lnTo>
                      <a:pt x="1148" y="653"/>
                    </a:lnTo>
                    <a:lnTo>
                      <a:pt x="1144" y="654"/>
                    </a:lnTo>
                    <a:lnTo>
                      <a:pt x="1143" y="653"/>
                    </a:lnTo>
                    <a:lnTo>
                      <a:pt x="1135" y="652"/>
                    </a:lnTo>
                    <a:lnTo>
                      <a:pt x="1135" y="652"/>
                    </a:lnTo>
                    <a:lnTo>
                      <a:pt x="1134" y="651"/>
                    </a:lnTo>
                    <a:lnTo>
                      <a:pt x="1135" y="651"/>
                    </a:lnTo>
                    <a:lnTo>
                      <a:pt x="1134" y="650"/>
                    </a:lnTo>
                    <a:lnTo>
                      <a:pt x="1132" y="650"/>
                    </a:lnTo>
                    <a:lnTo>
                      <a:pt x="1128" y="649"/>
                    </a:lnTo>
                    <a:lnTo>
                      <a:pt x="1128" y="648"/>
                    </a:lnTo>
                    <a:lnTo>
                      <a:pt x="1127" y="647"/>
                    </a:lnTo>
                    <a:lnTo>
                      <a:pt x="1126" y="646"/>
                    </a:lnTo>
                    <a:lnTo>
                      <a:pt x="1127" y="645"/>
                    </a:lnTo>
                    <a:lnTo>
                      <a:pt x="1127" y="644"/>
                    </a:lnTo>
                    <a:lnTo>
                      <a:pt x="1125" y="642"/>
                    </a:lnTo>
                    <a:lnTo>
                      <a:pt x="1123" y="642"/>
                    </a:lnTo>
                    <a:lnTo>
                      <a:pt x="1123" y="641"/>
                    </a:lnTo>
                    <a:lnTo>
                      <a:pt x="1123" y="641"/>
                    </a:lnTo>
                    <a:lnTo>
                      <a:pt x="1113" y="638"/>
                    </a:lnTo>
                    <a:lnTo>
                      <a:pt x="1110" y="639"/>
                    </a:lnTo>
                    <a:lnTo>
                      <a:pt x="1108" y="638"/>
                    </a:lnTo>
                    <a:lnTo>
                      <a:pt x="1107" y="636"/>
                    </a:lnTo>
                    <a:lnTo>
                      <a:pt x="1104" y="636"/>
                    </a:lnTo>
                    <a:lnTo>
                      <a:pt x="1103" y="636"/>
                    </a:lnTo>
                    <a:lnTo>
                      <a:pt x="1103" y="636"/>
                    </a:lnTo>
                    <a:lnTo>
                      <a:pt x="1102" y="636"/>
                    </a:lnTo>
                    <a:lnTo>
                      <a:pt x="1102" y="636"/>
                    </a:lnTo>
                    <a:lnTo>
                      <a:pt x="1101" y="636"/>
                    </a:lnTo>
                    <a:lnTo>
                      <a:pt x="1098" y="635"/>
                    </a:lnTo>
                    <a:lnTo>
                      <a:pt x="1098" y="636"/>
                    </a:lnTo>
                    <a:lnTo>
                      <a:pt x="1096" y="636"/>
                    </a:lnTo>
                    <a:lnTo>
                      <a:pt x="1097" y="635"/>
                    </a:lnTo>
                    <a:lnTo>
                      <a:pt x="1095" y="634"/>
                    </a:lnTo>
                    <a:lnTo>
                      <a:pt x="1094" y="633"/>
                    </a:lnTo>
                    <a:lnTo>
                      <a:pt x="1095" y="633"/>
                    </a:lnTo>
                    <a:lnTo>
                      <a:pt x="1095" y="632"/>
                    </a:lnTo>
                    <a:lnTo>
                      <a:pt x="1094" y="631"/>
                    </a:lnTo>
                    <a:lnTo>
                      <a:pt x="1096" y="631"/>
                    </a:lnTo>
                    <a:lnTo>
                      <a:pt x="1096" y="630"/>
                    </a:lnTo>
                    <a:lnTo>
                      <a:pt x="1097" y="629"/>
                    </a:lnTo>
                    <a:lnTo>
                      <a:pt x="1097" y="627"/>
                    </a:lnTo>
                    <a:lnTo>
                      <a:pt x="1097" y="626"/>
                    </a:lnTo>
                    <a:lnTo>
                      <a:pt x="1097" y="625"/>
                    </a:lnTo>
                    <a:lnTo>
                      <a:pt x="1094" y="625"/>
                    </a:lnTo>
                    <a:lnTo>
                      <a:pt x="1094" y="623"/>
                    </a:lnTo>
                    <a:lnTo>
                      <a:pt x="1092" y="623"/>
                    </a:lnTo>
                    <a:lnTo>
                      <a:pt x="1091" y="621"/>
                    </a:lnTo>
                    <a:lnTo>
                      <a:pt x="1091" y="618"/>
                    </a:lnTo>
                    <a:lnTo>
                      <a:pt x="1088" y="616"/>
                    </a:lnTo>
                    <a:lnTo>
                      <a:pt x="1087" y="612"/>
                    </a:lnTo>
                    <a:lnTo>
                      <a:pt x="1084" y="611"/>
                    </a:lnTo>
                    <a:lnTo>
                      <a:pt x="1081" y="613"/>
                    </a:lnTo>
                    <a:lnTo>
                      <a:pt x="1078" y="612"/>
                    </a:lnTo>
                    <a:lnTo>
                      <a:pt x="1077" y="613"/>
                    </a:lnTo>
                    <a:lnTo>
                      <a:pt x="1076" y="612"/>
                    </a:lnTo>
                    <a:lnTo>
                      <a:pt x="1075" y="611"/>
                    </a:lnTo>
                    <a:lnTo>
                      <a:pt x="1076" y="610"/>
                    </a:lnTo>
                    <a:lnTo>
                      <a:pt x="1076" y="608"/>
                    </a:lnTo>
                    <a:lnTo>
                      <a:pt x="1078" y="606"/>
                    </a:lnTo>
                    <a:lnTo>
                      <a:pt x="1078" y="604"/>
                    </a:lnTo>
                    <a:lnTo>
                      <a:pt x="1078" y="604"/>
                    </a:lnTo>
                    <a:lnTo>
                      <a:pt x="1077" y="600"/>
                    </a:lnTo>
                    <a:lnTo>
                      <a:pt x="1076" y="599"/>
                    </a:lnTo>
                    <a:lnTo>
                      <a:pt x="1072" y="594"/>
                    </a:lnTo>
                    <a:lnTo>
                      <a:pt x="1068" y="591"/>
                    </a:lnTo>
                    <a:lnTo>
                      <a:pt x="1062" y="593"/>
                    </a:lnTo>
                    <a:lnTo>
                      <a:pt x="1059" y="593"/>
                    </a:lnTo>
                    <a:lnTo>
                      <a:pt x="1055" y="590"/>
                    </a:lnTo>
                    <a:lnTo>
                      <a:pt x="1051" y="590"/>
                    </a:lnTo>
                    <a:lnTo>
                      <a:pt x="1050" y="589"/>
                    </a:lnTo>
                    <a:lnTo>
                      <a:pt x="1048" y="588"/>
                    </a:lnTo>
                    <a:lnTo>
                      <a:pt x="1047" y="589"/>
                    </a:lnTo>
                    <a:lnTo>
                      <a:pt x="1047" y="589"/>
                    </a:lnTo>
                    <a:lnTo>
                      <a:pt x="1045" y="590"/>
                    </a:lnTo>
                    <a:lnTo>
                      <a:pt x="1045" y="588"/>
                    </a:lnTo>
                    <a:lnTo>
                      <a:pt x="1046" y="588"/>
                    </a:lnTo>
                    <a:lnTo>
                      <a:pt x="1046" y="587"/>
                    </a:lnTo>
                    <a:lnTo>
                      <a:pt x="1044" y="587"/>
                    </a:lnTo>
                    <a:lnTo>
                      <a:pt x="1043" y="583"/>
                    </a:lnTo>
                    <a:lnTo>
                      <a:pt x="1044" y="582"/>
                    </a:lnTo>
                    <a:lnTo>
                      <a:pt x="1044" y="581"/>
                    </a:lnTo>
                    <a:lnTo>
                      <a:pt x="1047" y="580"/>
                    </a:lnTo>
                    <a:lnTo>
                      <a:pt x="1048" y="578"/>
                    </a:lnTo>
                    <a:lnTo>
                      <a:pt x="1045" y="578"/>
                    </a:lnTo>
                    <a:lnTo>
                      <a:pt x="1045" y="574"/>
                    </a:lnTo>
                    <a:lnTo>
                      <a:pt x="1049" y="574"/>
                    </a:lnTo>
                    <a:lnTo>
                      <a:pt x="1049" y="573"/>
                    </a:lnTo>
                    <a:lnTo>
                      <a:pt x="1047" y="572"/>
                    </a:lnTo>
                    <a:lnTo>
                      <a:pt x="1047" y="572"/>
                    </a:lnTo>
                    <a:lnTo>
                      <a:pt x="1046" y="571"/>
                    </a:lnTo>
                    <a:lnTo>
                      <a:pt x="1044" y="571"/>
                    </a:lnTo>
                    <a:lnTo>
                      <a:pt x="1043" y="570"/>
                    </a:lnTo>
                    <a:lnTo>
                      <a:pt x="1043" y="568"/>
                    </a:lnTo>
                    <a:lnTo>
                      <a:pt x="1035" y="566"/>
                    </a:lnTo>
                    <a:lnTo>
                      <a:pt x="1034" y="565"/>
                    </a:lnTo>
                    <a:lnTo>
                      <a:pt x="1032" y="561"/>
                    </a:lnTo>
                    <a:lnTo>
                      <a:pt x="1031" y="559"/>
                    </a:lnTo>
                    <a:lnTo>
                      <a:pt x="1031" y="557"/>
                    </a:lnTo>
                    <a:lnTo>
                      <a:pt x="1030" y="557"/>
                    </a:lnTo>
                    <a:lnTo>
                      <a:pt x="1029" y="559"/>
                    </a:lnTo>
                    <a:lnTo>
                      <a:pt x="1029" y="560"/>
                    </a:lnTo>
                    <a:lnTo>
                      <a:pt x="1028" y="559"/>
                    </a:lnTo>
                    <a:lnTo>
                      <a:pt x="1027" y="558"/>
                    </a:lnTo>
                    <a:lnTo>
                      <a:pt x="1028" y="552"/>
                    </a:lnTo>
                    <a:lnTo>
                      <a:pt x="1029" y="551"/>
                    </a:lnTo>
                    <a:lnTo>
                      <a:pt x="1031" y="551"/>
                    </a:lnTo>
                    <a:lnTo>
                      <a:pt x="1032" y="550"/>
                    </a:lnTo>
                    <a:lnTo>
                      <a:pt x="1032" y="547"/>
                    </a:lnTo>
                    <a:lnTo>
                      <a:pt x="1029" y="547"/>
                    </a:lnTo>
                    <a:lnTo>
                      <a:pt x="1029" y="544"/>
                    </a:lnTo>
                    <a:lnTo>
                      <a:pt x="1030" y="544"/>
                    </a:lnTo>
                    <a:lnTo>
                      <a:pt x="1030" y="542"/>
                    </a:lnTo>
                    <a:lnTo>
                      <a:pt x="1032" y="540"/>
                    </a:lnTo>
                    <a:lnTo>
                      <a:pt x="1032" y="535"/>
                    </a:lnTo>
                    <a:lnTo>
                      <a:pt x="1034" y="534"/>
                    </a:lnTo>
                    <a:lnTo>
                      <a:pt x="1034" y="534"/>
                    </a:lnTo>
                    <a:lnTo>
                      <a:pt x="1037" y="535"/>
                    </a:lnTo>
                    <a:lnTo>
                      <a:pt x="1036" y="531"/>
                    </a:lnTo>
                    <a:lnTo>
                      <a:pt x="1037" y="531"/>
                    </a:lnTo>
                    <a:lnTo>
                      <a:pt x="1037" y="528"/>
                    </a:lnTo>
                    <a:lnTo>
                      <a:pt x="1040" y="527"/>
                    </a:lnTo>
                    <a:lnTo>
                      <a:pt x="1044" y="527"/>
                    </a:lnTo>
                    <a:lnTo>
                      <a:pt x="1045" y="528"/>
                    </a:lnTo>
                    <a:lnTo>
                      <a:pt x="1045" y="529"/>
                    </a:lnTo>
                    <a:lnTo>
                      <a:pt x="1046" y="529"/>
                    </a:lnTo>
                    <a:lnTo>
                      <a:pt x="1049" y="530"/>
                    </a:lnTo>
                    <a:lnTo>
                      <a:pt x="1050" y="531"/>
                    </a:lnTo>
                    <a:lnTo>
                      <a:pt x="1050" y="534"/>
                    </a:lnTo>
                    <a:lnTo>
                      <a:pt x="1051" y="534"/>
                    </a:lnTo>
                    <a:lnTo>
                      <a:pt x="1054" y="535"/>
                    </a:lnTo>
                    <a:lnTo>
                      <a:pt x="1055" y="539"/>
                    </a:lnTo>
                    <a:lnTo>
                      <a:pt x="1056" y="539"/>
                    </a:lnTo>
                    <a:lnTo>
                      <a:pt x="1056" y="539"/>
                    </a:lnTo>
                    <a:lnTo>
                      <a:pt x="1058" y="539"/>
                    </a:lnTo>
                    <a:lnTo>
                      <a:pt x="1058" y="541"/>
                    </a:lnTo>
                    <a:lnTo>
                      <a:pt x="1062" y="544"/>
                    </a:lnTo>
                    <a:lnTo>
                      <a:pt x="1062" y="543"/>
                    </a:lnTo>
                    <a:lnTo>
                      <a:pt x="1061" y="543"/>
                    </a:lnTo>
                    <a:lnTo>
                      <a:pt x="1061" y="542"/>
                    </a:lnTo>
                    <a:lnTo>
                      <a:pt x="1062" y="542"/>
                    </a:lnTo>
                    <a:lnTo>
                      <a:pt x="1062" y="544"/>
                    </a:lnTo>
                    <a:lnTo>
                      <a:pt x="1063" y="544"/>
                    </a:lnTo>
                    <a:lnTo>
                      <a:pt x="1065" y="547"/>
                    </a:lnTo>
                    <a:lnTo>
                      <a:pt x="1064" y="548"/>
                    </a:lnTo>
                    <a:lnTo>
                      <a:pt x="1066" y="549"/>
                    </a:lnTo>
                    <a:lnTo>
                      <a:pt x="1066" y="551"/>
                    </a:lnTo>
                    <a:lnTo>
                      <a:pt x="1070" y="551"/>
                    </a:lnTo>
                    <a:lnTo>
                      <a:pt x="1071" y="557"/>
                    </a:lnTo>
                    <a:lnTo>
                      <a:pt x="1072" y="560"/>
                    </a:lnTo>
                    <a:lnTo>
                      <a:pt x="1072" y="561"/>
                    </a:lnTo>
                    <a:lnTo>
                      <a:pt x="1073" y="563"/>
                    </a:lnTo>
                    <a:lnTo>
                      <a:pt x="1072" y="565"/>
                    </a:lnTo>
                    <a:lnTo>
                      <a:pt x="1073" y="567"/>
                    </a:lnTo>
                    <a:lnTo>
                      <a:pt x="1075" y="568"/>
                    </a:lnTo>
                    <a:lnTo>
                      <a:pt x="1076" y="568"/>
                    </a:lnTo>
                    <a:lnTo>
                      <a:pt x="1076" y="565"/>
                    </a:lnTo>
                    <a:lnTo>
                      <a:pt x="1075" y="562"/>
                    </a:lnTo>
                    <a:lnTo>
                      <a:pt x="1075" y="562"/>
                    </a:lnTo>
                    <a:lnTo>
                      <a:pt x="1074" y="561"/>
                    </a:lnTo>
                    <a:lnTo>
                      <a:pt x="1074" y="557"/>
                    </a:lnTo>
                    <a:lnTo>
                      <a:pt x="1075" y="555"/>
                    </a:lnTo>
                    <a:lnTo>
                      <a:pt x="1077" y="555"/>
                    </a:lnTo>
                    <a:lnTo>
                      <a:pt x="1076" y="552"/>
                    </a:lnTo>
                    <a:lnTo>
                      <a:pt x="1077" y="550"/>
                    </a:lnTo>
                    <a:lnTo>
                      <a:pt x="1078" y="550"/>
                    </a:lnTo>
                    <a:lnTo>
                      <a:pt x="1078" y="551"/>
                    </a:lnTo>
                    <a:lnTo>
                      <a:pt x="1082" y="552"/>
                    </a:lnTo>
                    <a:lnTo>
                      <a:pt x="1083" y="551"/>
                    </a:lnTo>
                    <a:lnTo>
                      <a:pt x="1082" y="549"/>
                    </a:lnTo>
                    <a:lnTo>
                      <a:pt x="1083" y="548"/>
                    </a:lnTo>
                    <a:lnTo>
                      <a:pt x="1083" y="550"/>
                    </a:lnTo>
                    <a:lnTo>
                      <a:pt x="1087" y="552"/>
                    </a:lnTo>
                    <a:lnTo>
                      <a:pt x="1089" y="558"/>
                    </a:lnTo>
                    <a:lnTo>
                      <a:pt x="1090" y="559"/>
                    </a:lnTo>
                    <a:lnTo>
                      <a:pt x="1094" y="557"/>
                    </a:lnTo>
                    <a:lnTo>
                      <a:pt x="1096" y="558"/>
                    </a:lnTo>
                    <a:lnTo>
                      <a:pt x="1097" y="558"/>
                    </a:lnTo>
                    <a:lnTo>
                      <a:pt x="1098" y="558"/>
                    </a:lnTo>
                    <a:lnTo>
                      <a:pt x="1098" y="559"/>
                    </a:lnTo>
                    <a:lnTo>
                      <a:pt x="1096" y="560"/>
                    </a:lnTo>
                    <a:lnTo>
                      <a:pt x="1097" y="561"/>
                    </a:lnTo>
                    <a:lnTo>
                      <a:pt x="1099" y="561"/>
                    </a:lnTo>
                    <a:lnTo>
                      <a:pt x="1099" y="562"/>
                    </a:lnTo>
                    <a:lnTo>
                      <a:pt x="1100" y="562"/>
                    </a:lnTo>
                    <a:lnTo>
                      <a:pt x="1101" y="557"/>
                    </a:lnTo>
                    <a:lnTo>
                      <a:pt x="1103" y="557"/>
                    </a:lnTo>
                    <a:lnTo>
                      <a:pt x="1103" y="558"/>
                    </a:lnTo>
                    <a:lnTo>
                      <a:pt x="1103" y="555"/>
                    </a:lnTo>
                    <a:lnTo>
                      <a:pt x="1105" y="555"/>
                    </a:lnTo>
                    <a:lnTo>
                      <a:pt x="1105" y="554"/>
                    </a:lnTo>
                    <a:lnTo>
                      <a:pt x="1108" y="555"/>
                    </a:lnTo>
                    <a:lnTo>
                      <a:pt x="1109" y="553"/>
                    </a:lnTo>
                    <a:lnTo>
                      <a:pt x="1105" y="551"/>
                    </a:lnTo>
                    <a:lnTo>
                      <a:pt x="1105" y="550"/>
                    </a:lnTo>
                    <a:lnTo>
                      <a:pt x="1107" y="547"/>
                    </a:lnTo>
                    <a:lnTo>
                      <a:pt x="1107" y="547"/>
                    </a:lnTo>
                    <a:lnTo>
                      <a:pt x="1107" y="545"/>
                    </a:lnTo>
                    <a:lnTo>
                      <a:pt x="1108" y="544"/>
                    </a:lnTo>
                    <a:lnTo>
                      <a:pt x="1107" y="542"/>
                    </a:lnTo>
                    <a:lnTo>
                      <a:pt x="1108" y="542"/>
                    </a:lnTo>
                    <a:lnTo>
                      <a:pt x="1109" y="543"/>
                    </a:lnTo>
                    <a:lnTo>
                      <a:pt x="1110" y="544"/>
                    </a:lnTo>
                    <a:lnTo>
                      <a:pt x="1110" y="542"/>
                    </a:lnTo>
                    <a:lnTo>
                      <a:pt x="1109" y="541"/>
                    </a:lnTo>
                    <a:lnTo>
                      <a:pt x="1109" y="539"/>
                    </a:lnTo>
                    <a:lnTo>
                      <a:pt x="1110" y="539"/>
                    </a:lnTo>
                    <a:lnTo>
                      <a:pt x="1109" y="537"/>
                    </a:lnTo>
                    <a:lnTo>
                      <a:pt x="1109" y="536"/>
                    </a:lnTo>
                    <a:lnTo>
                      <a:pt x="1109" y="536"/>
                    </a:lnTo>
                    <a:lnTo>
                      <a:pt x="1110" y="536"/>
                    </a:lnTo>
                    <a:lnTo>
                      <a:pt x="1111" y="536"/>
                    </a:lnTo>
                    <a:lnTo>
                      <a:pt x="1111" y="535"/>
                    </a:lnTo>
                    <a:lnTo>
                      <a:pt x="1113" y="535"/>
                    </a:lnTo>
                    <a:lnTo>
                      <a:pt x="1113" y="533"/>
                    </a:lnTo>
                    <a:lnTo>
                      <a:pt x="1114" y="533"/>
                    </a:lnTo>
                    <a:lnTo>
                      <a:pt x="1114" y="532"/>
                    </a:lnTo>
                    <a:lnTo>
                      <a:pt x="1111" y="533"/>
                    </a:lnTo>
                    <a:lnTo>
                      <a:pt x="1110" y="532"/>
                    </a:lnTo>
                    <a:lnTo>
                      <a:pt x="1110" y="530"/>
                    </a:lnTo>
                    <a:lnTo>
                      <a:pt x="1112" y="529"/>
                    </a:lnTo>
                    <a:lnTo>
                      <a:pt x="1114" y="530"/>
                    </a:lnTo>
                    <a:lnTo>
                      <a:pt x="1114" y="528"/>
                    </a:lnTo>
                    <a:lnTo>
                      <a:pt x="1113" y="528"/>
                    </a:lnTo>
                    <a:lnTo>
                      <a:pt x="1113" y="527"/>
                    </a:lnTo>
                    <a:lnTo>
                      <a:pt x="1112" y="527"/>
                    </a:lnTo>
                    <a:lnTo>
                      <a:pt x="1111" y="528"/>
                    </a:lnTo>
                    <a:lnTo>
                      <a:pt x="1110" y="528"/>
                    </a:lnTo>
                    <a:lnTo>
                      <a:pt x="1109" y="527"/>
                    </a:lnTo>
                    <a:lnTo>
                      <a:pt x="1109" y="526"/>
                    </a:lnTo>
                    <a:lnTo>
                      <a:pt x="1110" y="526"/>
                    </a:lnTo>
                    <a:lnTo>
                      <a:pt x="1110" y="526"/>
                    </a:lnTo>
                    <a:lnTo>
                      <a:pt x="1108" y="527"/>
                    </a:lnTo>
                    <a:lnTo>
                      <a:pt x="1109" y="524"/>
                    </a:lnTo>
                    <a:lnTo>
                      <a:pt x="1110" y="523"/>
                    </a:lnTo>
                    <a:lnTo>
                      <a:pt x="1110" y="522"/>
                    </a:lnTo>
                    <a:lnTo>
                      <a:pt x="1112" y="522"/>
                    </a:lnTo>
                    <a:lnTo>
                      <a:pt x="1110" y="521"/>
                    </a:lnTo>
                    <a:lnTo>
                      <a:pt x="1107" y="523"/>
                    </a:lnTo>
                    <a:lnTo>
                      <a:pt x="1107" y="522"/>
                    </a:lnTo>
                    <a:lnTo>
                      <a:pt x="1104" y="522"/>
                    </a:lnTo>
                    <a:lnTo>
                      <a:pt x="1103" y="521"/>
                    </a:lnTo>
                    <a:lnTo>
                      <a:pt x="1102" y="521"/>
                    </a:lnTo>
                    <a:lnTo>
                      <a:pt x="1102" y="519"/>
                    </a:lnTo>
                    <a:lnTo>
                      <a:pt x="1101" y="519"/>
                    </a:lnTo>
                    <a:lnTo>
                      <a:pt x="1101" y="516"/>
                    </a:lnTo>
                    <a:lnTo>
                      <a:pt x="1103" y="515"/>
                    </a:lnTo>
                    <a:lnTo>
                      <a:pt x="1106" y="515"/>
                    </a:lnTo>
                    <a:lnTo>
                      <a:pt x="1108" y="514"/>
                    </a:lnTo>
                    <a:lnTo>
                      <a:pt x="1108" y="515"/>
                    </a:lnTo>
                    <a:lnTo>
                      <a:pt x="1109" y="515"/>
                    </a:lnTo>
                    <a:lnTo>
                      <a:pt x="1109" y="515"/>
                    </a:lnTo>
                    <a:lnTo>
                      <a:pt x="1110" y="514"/>
                    </a:lnTo>
                    <a:lnTo>
                      <a:pt x="1114" y="514"/>
                    </a:lnTo>
                    <a:lnTo>
                      <a:pt x="1117" y="515"/>
                    </a:lnTo>
                    <a:lnTo>
                      <a:pt x="1119" y="514"/>
                    </a:lnTo>
                    <a:lnTo>
                      <a:pt x="1119" y="512"/>
                    </a:lnTo>
                    <a:lnTo>
                      <a:pt x="1117" y="512"/>
                    </a:lnTo>
                    <a:lnTo>
                      <a:pt x="1114" y="513"/>
                    </a:lnTo>
                    <a:lnTo>
                      <a:pt x="1110" y="512"/>
                    </a:lnTo>
                    <a:lnTo>
                      <a:pt x="1108" y="511"/>
                    </a:lnTo>
                    <a:lnTo>
                      <a:pt x="1108" y="509"/>
                    </a:lnTo>
                    <a:lnTo>
                      <a:pt x="1108" y="508"/>
                    </a:lnTo>
                    <a:lnTo>
                      <a:pt x="1107" y="508"/>
                    </a:lnTo>
                    <a:lnTo>
                      <a:pt x="1105" y="504"/>
                    </a:lnTo>
                    <a:lnTo>
                      <a:pt x="1103" y="503"/>
                    </a:lnTo>
                    <a:lnTo>
                      <a:pt x="1102" y="501"/>
                    </a:lnTo>
                    <a:lnTo>
                      <a:pt x="1108" y="499"/>
                    </a:lnTo>
                    <a:lnTo>
                      <a:pt x="1109" y="500"/>
                    </a:lnTo>
                    <a:lnTo>
                      <a:pt x="1109" y="501"/>
                    </a:lnTo>
                    <a:lnTo>
                      <a:pt x="1111" y="501"/>
                    </a:lnTo>
                    <a:lnTo>
                      <a:pt x="1112" y="500"/>
                    </a:lnTo>
                    <a:lnTo>
                      <a:pt x="1115" y="500"/>
                    </a:lnTo>
                    <a:lnTo>
                      <a:pt x="1120" y="501"/>
                    </a:lnTo>
                    <a:lnTo>
                      <a:pt x="1120" y="500"/>
                    </a:lnTo>
                    <a:lnTo>
                      <a:pt x="1119" y="499"/>
                    </a:lnTo>
                    <a:lnTo>
                      <a:pt x="1119" y="498"/>
                    </a:lnTo>
                    <a:lnTo>
                      <a:pt x="1121" y="497"/>
                    </a:lnTo>
                    <a:lnTo>
                      <a:pt x="1123" y="497"/>
                    </a:lnTo>
                    <a:lnTo>
                      <a:pt x="1123" y="497"/>
                    </a:lnTo>
                    <a:lnTo>
                      <a:pt x="1125" y="497"/>
                    </a:lnTo>
                    <a:lnTo>
                      <a:pt x="1124" y="496"/>
                    </a:lnTo>
                    <a:lnTo>
                      <a:pt x="1124" y="495"/>
                    </a:lnTo>
                    <a:lnTo>
                      <a:pt x="1124" y="494"/>
                    </a:lnTo>
                    <a:lnTo>
                      <a:pt x="1123" y="494"/>
                    </a:lnTo>
                    <a:lnTo>
                      <a:pt x="1124" y="493"/>
                    </a:lnTo>
                    <a:lnTo>
                      <a:pt x="1126" y="493"/>
                    </a:lnTo>
                    <a:lnTo>
                      <a:pt x="1126" y="493"/>
                    </a:lnTo>
                    <a:lnTo>
                      <a:pt x="1129" y="492"/>
                    </a:lnTo>
                    <a:lnTo>
                      <a:pt x="1129" y="491"/>
                    </a:lnTo>
                    <a:lnTo>
                      <a:pt x="1129" y="490"/>
                    </a:lnTo>
                    <a:lnTo>
                      <a:pt x="1128" y="490"/>
                    </a:lnTo>
                    <a:lnTo>
                      <a:pt x="1128" y="489"/>
                    </a:lnTo>
                    <a:lnTo>
                      <a:pt x="1129" y="489"/>
                    </a:lnTo>
                    <a:lnTo>
                      <a:pt x="1128" y="488"/>
                    </a:lnTo>
                    <a:lnTo>
                      <a:pt x="1125" y="490"/>
                    </a:lnTo>
                    <a:lnTo>
                      <a:pt x="1124" y="489"/>
                    </a:lnTo>
                    <a:lnTo>
                      <a:pt x="1123" y="490"/>
                    </a:lnTo>
                    <a:lnTo>
                      <a:pt x="1120" y="493"/>
                    </a:lnTo>
                    <a:lnTo>
                      <a:pt x="1117" y="494"/>
                    </a:lnTo>
                    <a:lnTo>
                      <a:pt x="1116" y="493"/>
                    </a:lnTo>
                    <a:lnTo>
                      <a:pt x="1115" y="493"/>
                    </a:lnTo>
                    <a:lnTo>
                      <a:pt x="1113" y="493"/>
                    </a:lnTo>
                    <a:lnTo>
                      <a:pt x="1112" y="493"/>
                    </a:lnTo>
                    <a:lnTo>
                      <a:pt x="1111" y="491"/>
                    </a:lnTo>
                    <a:lnTo>
                      <a:pt x="1110" y="491"/>
                    </a:lnTo>
                    <a:lnTo>
                      <a:pt x="1110" y="490"/>
                    </a:lnTo>
                    <a:lnTo>
                      <a:pt x="1110" y="489"/>
                    </a:lnTo>
                    <a:lnTo>
                      <a:pt x="1109" y="489"/>
                    </a:lnTo>
                    <a:lnTo>
                      <a:pt x="1108" y="490"/>
                    </a:lnTo>
                    <a:lnTo>
                      <a:pt x="1104" y="492"/>
                    </a:lnTo>
                    <a:lnTo>
                      <a:pt x="1103" y="490"/>
                    </a:lnTo>
                    <a:lnTo>
                      <a:pt x="1102" y="489"/>
                    </a:lnTo>
                    <a:lnTo>
                      <a:pt x="1099" y="489"/>
                    </a:lnTo>
                    <a:lnTo>
                      <a:pt x="1097" y="488"/>
                    </a:lnTo>
                    <a:lnTo>
                      <a:pt x="1097" y="485"/>
                    </a:lnTo>
                    <a:lnTo>
                      <a:pt x="1098" y="485"/>
                    </a:lnTo>
                    <a:lnTo>
                      <a:pt x="1100" y="480"/>
                    </a:lnTo>
                    <a:lnTo>
                      <a:pt x="1100" y="480"/>
                    </a:lnTo>
                    <a:lnTo>
                      <a:pt x="1097" y="482"/>
                    </a:lnTo>
                    <a:lnTo>
                      <a:pt x="1097" y="480"/>
                    </a:lnTo>
                    <a:lnTo>
                      <a:pt x="1097" y="480"/>
                    </a:lnTo>
                    <a:lnTo>
                      <a:pt x="1097" y="477"/>
                    </a:lnTo>
                    <a:lnTo>
                      <a:pt x="1096" y="477"/>
                    </a:lnTo>
                    <a:lnTo>
                      <a:pt x="1094" y="476"/>
                    </a:lnTo>
                    <a:lnTo>
                      <a:pt x="1094" y="473"/>
                    </a:lnTo>
                    <a:lnTo>
                      <a:pt x="1096" y="474"/>
                    </a:lnTo>
                    <a:lnTo>
                      <a:pt x="1096" y="473"/>
                    </a:lnTo>
                    <a:lnTo>
                      <a:pt x="1097" y="473"/>
                    </a:lnTo>
                    <a:lnTo>
                      <a:pt x="1098" y="474"/>
                    </a:lnTo>
                    <a:lnTo>
                      <a:pt x="1099" y="474"/>
                    </a:lnTo>
                    <a:lnTo>
                      <a:pt x="1099" y="475"/>
                    </a:lnTo>
                    <a:lnTo>
                      <a:pt x="1099" y="475"/>
                    </a:lnTo>
                    <a:lnTo>
                      <a:pt x="1099" y="474"/>
                    </a:lnTo>
                    <a:lnTo>
                      <a:pt x="1099" y="473"/>
                    </a:lnTo>
                    <a:lnTo>
                      <a:pt x="1099" y="472"/>
                    </a:lnTo>
                    <a:lnTo>
                      <a:pt x="1101" y="472"/>
                    </a:lnTo>
                    <a:lnTo>
                      <a:pt x="1099" y="472"/>
                    </a:lnTo>
                    <a:lnTo>
                      <a:pt x="1099" y="469"/>
                    </a:lnTo>
                    <a:lnTo>
                      <a:pt x="1096" y="469"/>
                    </a:lnTo>
                    <a:lnTo>
                      <a:pt x="1096" y="466"/>
                    </a:lnTo>
                    <a:lnTo>
                      <a:pt x="1092" y="465"/>
                    </a:lnTo>
                    <a:lnTo>
                      <a:pt x="1088" y="466"/>
                    </a:lnTo>
                    <a:lnTo>
                      <a:pt x="1087" y="463"/>
                    </a:lnTo>
                    <a:lnTo>
                      <a:pt x="1086" y="462"/>
                    </a:lnTo>
                    <a:lnTo>
                      <a:pt x="1086" y="463"/>
                    </a:lnTo>
                    <a:lnTo>
                      <a:pt x="1084" y="462"/>
                    </a:lnTo>
                    <a:lnTo>
                      <a:pt x="1084" y="459"/>
                    </a:lnTo>
                    <a:lnTo>
                      <a:pt x="1082" y="458"/>
                    </a:lnTo>
                    <a:lnTo>
                      <a:pt x="1082" y="456"/>
                    </a:lnTo>
                    <a:lnTo>
                      <a:pt x="1081" y="453"/>
                    </a:lnTo>
                    <a:lnTo>
                      <a:pt x="1082" y="453"/>
                    </a:lnTo>
                    <a:lnTo>
                      <a:pt x="1082" y="452"/>
                    </a:lnTo>
                    <a:lnTo>
                      <a:pt x="1084" y="450"/>
                    </a:lnTo>
                    <a:lnTo>
                      <a:pt x="1084" y="450"/>
                    </a:lnTo>
                    <a:lnTo>
                      <a:pt x="1082" y="450"/>
                    </a:lnTo>
                    <a:lnTo>
                      <a:pt x="1079" y="448"/>
                    </a:lnTo>
                    <a:lnTo>
                      <a:pt x="1077" y="448"/>
                    </a:lnTo>
                    <a:lnTo>
                      <a:pt x="1075" y="447"/>
                    </a:lnTo>
                    <a:lnTo>
                      <a:pt x="1074" y="443"/>
                    </a:lnTo>
                    <a:lnTo>
                      <a:pt x="1074" y="441"/>
                    </a:lnTo>
                    <a:lnTo>
                      <a:pt x="1073" y="440"/>
                    </a:lnTo>
                    <a:lnTo>
                      <a:pt x="1073" y="435"/>
                    </a:lnTo>
                    <a:lnTo>
                      <a:pt x="1072" y="435"/>
                    </a:lnTo>
                    <a:lnTo>
                      <a:pt x="1072" y="433"/>
                    </a:lnTo>
                    <a:lnTo>
                      <a:pt x="1071" y="433"/>
                    </a:lnTo>
                    <a:lnTo>
                      <a:pt x="1070" y="433"/>
                    </a:lnTo>
                    <a:lnTo>
                      <a:pt x="1068" y="429"/>
                    </a:lnTo>
                    <a:lnTo>
                      <a:pt x="1066" y="427"/>
                    </a:lnTo>
                    <a:lnTo>
                      <a:pt x="1065" y="425"/>
                    </a:lnTo>
                    <a:lnTo>
                      <a:pt x="1065" y="424"/>
                    </a:lnTo>
                    <a:lnTo>
                      <a:pt x="1062" y="424"/>
                    </a:lnTo>
                    <a:lnTo>
                      <a:pt x="1060" y="424"/>
                    </a:lnTo>
                    <a:lnTo>
                      <a:pt x="1059" y="422"/>
                    </a:lnTo>
                    <a:lnTo>
                      <a:pt x="1057" y="421"/>
                    </a:lnTo>
                    <a:lnTo>
                      <a:pt x="1055" y="420"/>
                    </a:lnTo>
                    <a:lnTo>
                      <a:pt x="1054" y="420"/>
                    </a:lnTo>
                    <a:lnTo>
                      <a:pt x="1054" y="414"/>
                    </a:lnTo>
                    <a:lnTo>
                      <a:pt x="1054" y="414"/>
                    </a:lnTo>
                    <a:lnTo>
                      <a:pt x="1055" y="413"/>
                    </a:lnTo>
                    <a:lnTo>
                      <a:pt x="1055" y="414"/>
                    </a:lnTo>
                    <a:lnTo>
                      <a:pt x="1056" y="414"/>
                    </a:lnTo>
                    <a:lnTo>
                      <a:pt x="1057" y="412"/>
                    </a:lnTo>
                    <a:lnTo>
                      <a:pt x="1057" y="408"/>
                    </a:lnTo>
                    <a:lnTo>
                      <a:pt x="1056" y="408"/>
                    </a:lnTo>
                    <a:lnTo>
                      <a:pt x="1056" y="408"/>
                    </a:lnTo>
                    <a:lnTo>
                      <a:pt x="1057" y="407"/>
                    </a:lnTo>
                    <a:lnTo>
                      <a:pt x="1056" y="406"/>
                    </a:lnTo>
                    <a:lnTo>
                      <a:pt x="1057" y="405"/>
                    </a:lnTo>
                    <a:lnTo>
                      <a:pt x="1058" y="405"/>
                    </a:lnTo>
                    <a:lnTo>
                      <a:pt x="1058" y="402"/>
                    </a:lnTo>
                    <a:lnTo>
                      <a:pt x="1062" y="400"/>
                    </a:lnTo>
                    <a:lnTo>
                      <a:pt x="1063" y="397"/>
                    </a:lnTo>
                    <a:lnTo>
                      <a:pt x="1066" y="396"/>
                    </a:lnTo>
                    <a:lnTo>
                      <a:pt x="1067" y="394"/>
                    </a:lnTo>
                    <a:lnTo>
                      <a:pt x="1068" y="393"/>
                    </a:lnTo>
                    <a:lnTo>
                      <a:pt x="1069" y="394"/>
                    </a:lnTo>
                    <a:lnTo>
                      <a:pt x="1069" y="399"/>
                    </a:lnTo>
                    <a:lnTo>
                      <a:pt x="1070" y="399"/>
                    </a:lnTo>
                    <a:lnTo>
                      <a:pt x="1070" y="403"/>
                    </a:lnTo>
                    <a:lnTo>
                      <a:pt x="1071" y="404"/>
                    </a:lnTo>
                    <a:lnTo>
                      <a:pt x="1072" y="404"/>
                    </a:lnTo>
                    <a:lnTo>
                      <a:pt x="1072" y="403"/>
                    </a:lnTo>
                    <a:lnTo>
                      <a:pt x="1073" y="403"/>
                    </a:lnTo>
                    <a:lnTo>
                      <a:pt x="1074" y="403"/>
                    </a:lnTo>
                    <a:lnTo>
                      <a:pt x="1075" y="403"/>
                    </a:lnTo>
                    <a:lnTo>
                      <a:pt x="1077" y="403"/>
                    </a:lnTo>
                    <a:lnTo>
                      <a:pt x="1078" y="405"/>
                    </a:lnTo>
                    <a:lnTo>
                      <a:pt x="1079" y="405"/>
                    </a:lnTo>
                    <a:lnTo>
                      <a:pt x="1081" y="404"/>
                    </a:lnTo>
                    <a:lnTo>
                      <a:pt x="1081" y="405"/>
                    </a:lnTo>
                    <a:lnTo>
                      <a:pt x="1083" y="405"/>
                    </a:lnTo>
                    <a:lnTo>
                      <a:pt x="1084" y="404"/>
                    </a:lnTo>
                    <a:lnTo>
                      <a:pt x="1086" y="404"/>
                    </a:lnTo>
                    <a:lnTo>
                      <a:pt x="1085" y="406"/>
                    </a:lnTo>
                    <a:lnTo>
                      <a:pt x="1084" y="407"/>
                    </a:lnTo>
                    <a:lnTo>
                      <a:pt x="1084" y="410"/>
                    </a:lnTo>
                    <a:lnTo>
                      <a:pt x="1084" y="411"/>
                    </a:lnTo>
                    <a:lnTo>
                      <a:pt x="1084" y="411"/>
                    </a:lnTo>
                    <a:lnTo>
                      <a:pt x="1086" y="412"/>
                    </a:lnTo>
                    <a:lnTo>
                      <a:pt x="1086" y="413"/>
                    </a:lnTo>
                    <a:lnTo>
                      <a:pt x="1091" y="413"/>
                    </a:lnTo>
                    <a:lnTo>
                      <a:pt x="1092" y="414"/>
                    </a:lnTo>
                    <a:lnTo>
                      <a:pt x="1094" y="416"/>
                    </a:lnTo>
                    <a:lnTo>
                      <a:pt x="1094" y="419"/>
                    </a:lnTo>
                    <a:lnTo>
                      <a:pt x="1096" y="418"/>
                    </a:lnTo>
                    <a:lnTo>
                      <a:pt x="1095" y="419"/>
                    </a:lnTo>
                    <a:lnTo>
                      <a:pt x="1097" y="420"/>
                    </a:lnTo>
                    <a:lnTo>
                      <a:pt x="1096" y="423"/>
                    </a:lnTo>
                    <a:lnTo>
                      <a:pt x="1098" y="424"/>
                    </a:lnTo>
                    <a:lnTo>
                      <a:pt x="1098" y="427"/>
                    </a:lnTo>
                    <a:lnTo>
                      <a:pt x="1099" y="427"/>
                    </a:lnTo>
                    <a:lnTo>
                      <a:pt x="1100" y="427"/>
                    </a:lnTo>
                    <a:lnTo>
                      <a:pt x="1099" y="425"/>
                    </a:lnTo>
                    <a:lnTo>
                      <a:pt x="1101" y="424"/>
                    </a:lnTo>
                    <a:lnTo>
                      <a:pt x="1101" y="423"/>
                    </a:lnTo>
                    <a:lnTo>
                      <a:pt x="1102" y="423"/>
                    </a:lnTo>
                    <a:lnTo>
                      <a:pt x="1102" y="424"/>
                    </a:lnTo>
                    <a:lnTo>
                      <a:pt x="1103" y="424"/>
                    </a:lnTo>
                    <a:lnTo>
                      <a:pt x="1103" y="424"/>
                    </a:lnTo>
                    <a:lnTo>
                      <a:pt x="1104" y="423"/>
                    </a:lnTo>
                    <a:lnTo>
                      <a:pt x="1104" y="420"/>
                    </a:lnTo>
                    <a:lnTo>
                      <a:pt x="1104" y="420"/>
                    </a:lnTo>
                    <a:lnTo>
                      <a:pt x="1106" y="419"/>
                    </a:lnTo>
                    <a:lnTo>
                      <a:pt x="1106" y="418"/>
                    </a:lnTo>
                    <a:lnTo>
                      <a:pt x="1110" y="416"/>
                    </a:lnTo>
                    <a:lnTo>
                      <a:pt x="1110" y="416"/>
                    </a:lnTo>
                    <a:lnTo>
                      <a:pt x="1113" y="415"/>
                    </a:lnTo>
                    <a:lnTo>
                      <a:pt x="1114" y="412"/>
                    </a:lnTo>
                    <a:lnTo>
                      <a:pt x="1116" y="411"/>
                    </a:lnTo>
                    <a:lnTo>
                      <a:pt x="1119" y="410"/>
                    </a:lnTo>
                    <a:lnTo>
                      <a:pt x="1120" y="410"/>
                    </a:lnTo>
                    <a:lnTo>
                      <a:pt x="1120" y="410"/>
                    </a:lnTo>
                    <a:lnTo>
                      <a:pt x="1121" y="409"/>
                    </a:lnTo>
                    <a:lnTo>
                      <a:pt x="1124" y="408"/>
                    </a:lnTo>
                    <a:lnTo>
                      <a:pt x="1124" y="406"/>
                    </a:lnTo>
                    <a:lnTo>
                      <a:pt x="1125" y="405"/>
                    </a:lnTo>
                    <a:lnTo>
                      <a:pt x="1121" y="406"/>
                    </a:lnTo>
                    <a:lnTo>
                      <a:pt x="1117" y="404"/>
                    </a:lnTo>
                    <a:lnTo>
                      <a:pt x="1117" y="405"/>
                    </a:lnTo>
                    <a:lnTo>
                      <a:pt x="1114" y="405"/>
                    </a:lnTo>
                    <a:lnTo>
                      <a:pt x="1114" y="404"/>
                    </a:lnTo>
                    <a:lnTo>
                      <a:pt x="1115" y="403"/>
                    </a:lnTo>
                    <a:lnTo>
                      <a:pt x="1115" y="402"/>
                    </a:lnTo>
                    <a:lnTo>
                      <a:pt x="1115" y="401"/>
                    </a:lnTo>
                    <a:lnTo>
                      <a:pt x="1112" y="401"/>
                    </a:lnTo>
                    <a:lnTo>
                      <a:pt x="1111" y="399"/>
                    </a:lnTo>
                    <a:lnTo>
                      <a:pt x="1112" y="396"/>
                    </a:lnTo>
                    <a:lnTo>
                      <a:pt x="1113" y="396"/>
                    </a:lnTo>
                    <a:lnTo>
                      <a:pt x="1117" y="393"/>
                    </a:lnTo>
                    <a:lnTo>
                      <a:pt x="1117" y="391"/>
                    </a:lnTo>
                    <a:lnTo>
                      <a:pt x="1117" y="390"/>
                    </a:lnTo>
                    <a:lnTo>
                      <a:pt x="1119" y="390"/>
                    </a:lnTo>
                    <a:lnTo>
                      <a:pt x="1121" y="393"/>
                    </a:lnTo>
                    <a:lnTo>
                      <a:pt x="1122" y="396"/>
                    </a:lnTo>
                    <a:lnTo>
                      <a:pt x="1123" y="396"/>
                    </a:lnTo>
                    <a:lnTo>
                      <a:pt x="1123" y="396"/>
                    </a:lnTo>
                    <a:lnTo>
                      <a:pt x="1125" y="396"/>
                    </a:lnTo>
                    <a:lnTo>
                      <a:pt x="1127" y="398"/>
                    </a:lnTo>
                    <a:lnTo>
                      <a:pt x="1127" y="397"/>
                    </a:lnTo>
                    <a:lnTo>
                      <a:pt x="1128" y="397"/>
                    </a:lnTo>
                    <a:lnTo>
                      <a:pt x="1128" y="395"/>
                    </a:lnTo>
                    <a:lnTo>
                      <a:pt x="1129" y="395"/>
                    </a:lnTo>
                    <a:lnTo>
                      <a:pt x="1130" y="395"/>
                    </a:lnTo>
                    <a:lnTo>
                      <a:pt x="1130" y="401"/>
                    </a:lnTo>
                    <a:lnTo>
                      <a:pt x="1134" y="401"/>
                    </a:lnTo>
                    <a:lnTo>
                      <a:pt x="1134" y="401"/>
                    </a:lnTo>
                    <a:lnTo>
                      <a:pt x="1134" y="399"/>
                    </a:lnTo>
                    <a:lnTo>
                      <a:pt x="1136" y="399"/>
                    </a:lnTo>
                    <a:lnTo>
                      <a:pt x="1136" y="400"/>
                    </a:lnTo>
                    <a:lnTo>
                      <a:pt x="1138" y="401"/>
                    </a:lnTo>
                    <a:lnTo>
                      <a:pt x="1138" y="400"/>
                    </a:lnTo>
                    <a:lnTo>
                      <a:pt x="1143" y="400"/>
                    </a:lnTo>
                    <a:lnTo>
                      <a:pt x="1143" y="401"/>
                    </a:lnTo>
                    <a:lnTo>
                      <a:pt x="1142" y="402"/>
                    </a:lnTo>
                    <a:lnTo>
                      <a:pt x="1144" y="404"/>
                    </a:lnTo>
                    <a:lnTo>
                      <a:pt x="1143" y="406"/>
                    </a:lnTo>
                    <a:lnTo>
                      <a:pt x="1145" y="407"/>
                    </a:lnTo>
                    <a:lnTo>
                      <a:pt x="1145" y="406"/>
                    </a:lnTo>
                    <a:lnTo>
                      <a:pt x="1148" y="409"/>
                    </a:lnTo>
                    <a:lnTo>
                      <a:pt x="1148" y="408"/>
                    </a:lnTo>
                    <a:lnTo>
                      <a:pt x="1146" y="406"/>
                    </a:lnTo>
                    <a:lnTo>
                      <a:pt x="1146" y="405"/>
                    </a:lnTo>
                    <a:lnTo>
                      <a:pt x="1145" y="404"/>
                    </a:lnTo>
                    <a:lnTo>
                      <a:pt x="1147" y="403"/>
                    </a:lnTo>
                    <a:lnTo>
                      <a:pt x="1150" y="404"/>
                    </a:lnTo>
                    <a:lnTo>
                      <a:pt x="1150" y="407"/>
                    </a:lnTo>
                    <a:lnTo>
                      <a:pt x="1152" y="407"/>
                    </a:lnTo>
                    <a:lnTo>
                      <a:pt x="1154" y="406"/>
                    </a:lnTo>
                    <a:lnTo>
                      <a:pt x="1154" y="405"/>
                    </a:lnTo>
                    <a:lnTo>
                      <a:pt x="1156" y="404"/>
                    </a:lnTo>
                    <a:lnTo>
                      <a:pt x="1159" y="404"/>
                    </a:lnTo>
                    <a:lnTo>
                      <a:pt x="1160" y="406"/>
                    </a:lnTo>
                    <a:lnTo>
                      <a:pt x="1159" y="408"/>
                    </a:lnTo>
                    <a:lnTo>
                      <a:pt x="1160" y="409"/>
                    </a:lnTo>
                    <a:lnTo>
                      <a:pt x="1161" y="415"/>
                    </a:lnTo>
                    <a:lnTo>
                      <a:pt x="1162" y="416"/>
                    </a:lnTo>
                    <a:lnTo>
                      <a:pt x="1162" y="417"/>
                    </a:lnTo>
                    <a:lnTo>
                      <a:pt x="1165" y="418"/>
                    </a:lnTo>
                    <a:lnTo>
                      <a:pt x="1164" y="416"/>
                    </a:lnTo>
                    <a:lnTo>
                      <a:pt x="1163" y="416"/>
                    </a:lnTo>
                    <a:lnTo>
                      <a:pt x="1163" y="415"/>
                    </a:lnTo>
                    <a:lnTo>
                      <a:pt x="1161" y="414"/>
                    </a:lnTo>
                    <a:lnTo>
                      <a:pt x="1161" y="412"/>
                    </a:lnTo>
                    <a:lnTo>
                      <a:pt x="1163" y="410"/>
                    </a:lnTo>
                    <a:lnTo>
                      <a:pt x="1162" y="410"/>
                    </a:lnTo>
                    <a:lnTo>
                      <a:pt x="1161" y="408"/>
                    </a:lnTo>
                    <a:lnTo>
                      <a:pt x="1162" y="408"/>
                    </a:lnTo>
                    <a:lnTo>
                      <a:pt x="1162" y="405"/>
                    </a:lnTo>
                    <a:lnTo>
                      <a:pt x="1162" y="405"/>
                    </a:lnTo>
                    <a:lnTo>
                      <a:pt x="1164" y="404"/>
                    </a:lnTo>
                    <a:lnTo>
                      <a:pt x="1164" y="403"/>
                    </a:lnTo>
                    <a:lnTo>
                      <a:pt x="1165" y="402"/>
                    </a:lnTo>
                    <a:lnTo>
                      <a:pt x="1165" y="399"/>
                    </a:lnTo>
                    <a:lnTo>
                      <a:pt x="1166" y="398"/>
                    </a:lnTo>
                    <a:lnTo>
                      <a:pt x="1167" y="399"/>
                    </a:lnTo>
                    <a:lnTo>
                      <a:pt x="1169" y="400"/>
                    </a:lnTo>
                    <a:lnTo>
                      <a:pt x="1170" y="402"/>
                    </a:lnTo>
                    <a:lnTo>
                      <a:pt x="1172" y="403"/>
                    </a:lnTo>
                    <a:lnTo>
                      <a:pt x="1173" y="402"/>
                    </a:lnTo>
                    <a:lnTo>
                      <a:pt x="1173" y="400"/>
                    </a:lnTo>
                    <a:lnTo>
                      <a:pt x="1173" y="400"/>
                    </a:lnTo>
                    <a:lnTo>
                      <a:pt x="1173" y="399"/>
                    </a:lnTo>
                    <a:lnTo>
                      <a:pt x="1176" y="398"/>
                    </a:lnTo>
                    <a:lnTo>
                      <a:pt x="1178" y="397"/>
                    </a:lnTo>
                    <a:lnTo>
                      <a:pt x="1178" y="396"/>
                    </a:lnTo>
                    <a:lnTo>
                      <a:pt x="1179" y="396"/>
                    </a:lnTo>
                    <a:lnTo>
                      <a:pt x="1180" y="397"/>
                    </a:lnTo>
                    <a:lnTo>
                      <a:pt x="1180" y="396"/>
                    </a:lnTo>
                    <a:lnTo>
                      <a:pt x="1180" y="394"/>
                    </a:lnTo>
                    <a:lnTo>
                      <a:pt x="1180" y="392"/>
                    </a:lnTo>
                    <a:lnTo>
                      <a:pt x="1182" y="391"/>
                    </a:lnTo>
                    <a:lnTo>
                      <a:pt x="1186" y="392"/>
                    </a:lnTo>
                    <a:lnTo>
                      <a:pt x="1187" y="393"/>
                    </a:lnTo>
                    <a:lnTo>
                      <a:pt x="1187" y="393"/>
                    </a:lnTo>
                    <a:lnTo>
                      <a:pt x="1188" y="392"/>
                    </a:lnTo>
                    <a:lnTo>
                      <a:pt x="1186" y="390"/>
                    </a:lnTo>
                    <a:lnTo>
                      <a:pt x="1186" y="389"/>
                    </a:lnTo>
                    <a:lnTo>
                      <a:pt x="1190" y="389"/>
                    </a:lnTo>
                    <a:lnTo>
                      <a:pt x="1193" y="389"/>
                    </a:lnTo>
                    <a:lnTo>
                      <a:pt x="1193" y="391"/>
                    </a:lnTo>
                    <a:lnTo>
                      <a:pt x="1196" y="393"/>
                    </a:lnTo>
                    <a:lnTo>
                      <a:pt x="1194" y="394"/>
                    </a:lnTo>
                    <a:lnTo>
                      <a:pt x="1194" y="394"/>
                    </a:lnTo>
                    <a:lnTo>
                      <a:pt x="1197" y="395"/>
                    </a:lnTo>
                    <a:lnTo>
                      <a:pt x="1197" y="396"/>
                    </a:lnTo>
                    <a:lnTo>
                      <a:pt x="1198" y="397"/>
                    </a:lnTo>
                    <a:lnTo>
                      <a:pt x="1200" y="398"/>
                    </a:lnTo>
                    <a:lnTo>
                      <a:pt x="1201" y="399"/>
                    </a:lnTo>
                    <a:lnTo>
                      <a:pt x="1202" y="399"/>
                    </a:lnTo>
                    <a:lnTo>
                      <a:pt x="1206" y="404"/>
                    </a:lnTo>
                    <a:lnTo>
                      <a:pt x="1214" y="408"/>
                    </a:lnTo>
                    <a:lnTo>
                      <a:pt x="1215" y="409"/>
                    </a:lnTo>
                    <a:lnTo>
                      <a:pt x="1217" y="409"/>
                    </a:lnTo>
                    <a:lnTo>
                      <a:pt x="1217" y="405"/>
                    </a:lnTo>
                    <a:lnTo>
                      <a:pt x="1219" y="405"/>
                    </a:lnTo>
                    <a:lnTo>
                      <a:pt x="1221" y="405"/>
                    </a:lnTo>
                    <a:lnTo>
                      <a:pt x="1221" y="406"/>
                    </a:lnTo>
                    <a:lnTo>
                      <a:pt x="1224" y="408"/>
                    </a:lnTo>
                    <a:lnTo>
                      <a:pt x="1224" y="408"/>
                    </a:lnTo>
                    <a:lnTo>
                      <a:pt x="1225" y="406"/>
                    </a:lnTo>
                    <a:lnTo>
                      <a:pt x="1227" y="407"/>
                    </a:lnTo>
                    <a:lnTo>
                      <a:pt x="1228" y="406"/>
                    </a:lnTo>
                    <a:lnTo>
                      <a:pt x="1229" y="406"/>
                    </a:lnTo>
                    <a:lnTo>
                      <a:pt x="1228" y="403"/>
                    </a:lnTo>
                    <a:lnTo>
                      <a:pt x="1229" y="403"/>
                    </a:lnTo>
                    <a:lnTo>
                      <a:pt x="1228" y="402"/>
                    </a:lnTo>
                    <a:lnTo>
                      <a:pt x="1227" y="402"/>
                    </a:lnTo>
                    <a:lnTo>
                      <a:pt x="1226" y="401"/>
                    </a:lnTo>
                    <a:lnTo>
                      <a:pt x="1224" y="400"/>
                    </a:lnTo>
                    <a:lnTo>
                      <a:pt x="1224" y="399"/>
                    </a:lnTo>
                    <a:lnTo>
                      <a:pt x="1223" y="399"/>
                    </a:lnTo>
                    <a:lnTo>
                      <a:pt x="1220" y="398"/>
                    </a:lnTo>
                    <a:lnTo>
                      <a:pt x="1216" y="400"/>
                    </a:lnTo>
                    <a:lnTo>
                      <a:pt x="1215" y="400"/>
                    </a:lnTo>
                    <a:lnTo>
                      <a:pt x="1214" y="398"/>
                    </a:lnTo>
                    <a:lnTo>
                      <a:pt x="1213" y="398"/>
                    </a:lnTo>
                    <a:lnTo>
                      <a:pt x="1212" y="399"/>
                    </a:lnTo>
                    <a:lnTo>
                      <a:pt x="1211" y="398"/>
                    </a:lnTo>
                    <a:lnTo>
                      <a:pt x="1203" y="395"/>
                    </a:lnTo>
                    <a:lnTo>
                      <a:pt x="1202" y="393"/>
                    </a:lnTo>
                    <a:lnTo>
                      <a:pt x="1201" y="393"/>
                    </a:lnTo>
                    <a:lnTo>
                      <a:pt x="1201" y="391"/>
                    </a:lnTo>
                    <a:lnTo>
                      <a:pt x="1198" y="390"/>
                    </a:lnTo>
                    <a:lnTo>
                      <a:pt x="1197" y="388"/>
                    </a:lnTo>
                    <a:lnTo>
                      <a:pt x="1195" y="387"/>
                    </a:lnTo>
                    <a:lnTo>
                      <a:pt x="1195" y="385"/>
                    </a:lnTo>
                    <a:lnTo>
                      <a:pt x="1191" y="385"/>
                    </a:lnTo>
                    <a:lnTo>
                      <a:pt x="1189" y="382"/>
                    </a:lnTo>
                    <a:lnTo>
                      <a:pt x="1187" y="382"/>
                    </a:lnTo>
                    <a:lnTo>
                      <a:pt x="1186" y="381"/>
                    </a:lnTo>
                    <a:lnTo>
                      <a:pt x="1183" y="381"/>
                    </a:lnTo>
                    <a:lnTo>
                      <a:pt x="1180" y="383"/>
                    </a:lnTo>
                    <a:lnTo>
                      <a:pt x="1179" y="383"/>
                    </a:lnTo>
                    <a:lnTo>
                      <a:pt x="1178" y="382"/>
                    </a:lnTo>
                    <a:lnTo>
                      <a:pt x="1178" y="382"/>
                    </a:lnTo>
                    <a:lnTo>
                      <a:pt x="1177" y="379"/>
                    </a:lnTo>
                    <a:lnTo>
                      <a:pt x="1176" y="378"/>
                    </a:lnTo>
                    <a:lnTo>
                      <a:pt x="1177" y="378"/>
                    </a:lnTo>
                    <a:lnTo>
                      <a:pt x="1178" y="376"/>
                    </a:lnTo>
                    <a:lnTo>
                      <a:pt x="1177" y="375"/>
                    </a:lnTo>
                    <a:lnTo>
                      <a:pt x="1179" y="373"/>
                    </a:lnTo>
                    <a:lnTo>
                      <a:pt x="1181" y="373"/>
                    </a:lnTo>
                    <a:lnTo>
                      <a:pt x="1181" y="374"/>
                    </a:lnTo>
                    <a:lnTo>
                      <a:pt x="1183" y="375"/>
                    </a:lnTo>
                    <a:lnTo>
                      <a:pt x="1182" y="375"/>
                    </a:lnTo>
                    <a:lnTo>
                      <a:pt x="1183" y="377"/>
                    </a:lnTo>
                    <a:lnTo>
                      <a:pt x="1185" y="378"/>
                    </a:lnTo>
                    <a:lnTo>
                      <a:pt x="1185" y="377"/>
                    </a:lnTo>
                    <a:lnTo>
                      <a:pt x="1185" y="377"/>
                    </a:lnTo>
                    <a:lnTo>
                      <a:pt x="1184" y="376"/>
                    </a:lnTo>
                    <a:lnTo>
                      <a:pt x="1185" y="374"/>
                    </a:lnTo>
                    <a:lnTo>
                      <a:pt x="1183" y="373"/>
                    </a:lnTo>
                    <a:lnTo>
                      <a:pt x="1182" y="370"/>
                    </a:lnTo>
                    <a:lnTo>
                      <a:pt x="1181" y="370"/>
                    </a:lnTo>
                    <a:lnTo>
                      <a:pt x="1180" y="370"/>
                    </a:lnTo>
                    <a:lnTo>
                      <a:pt x="1178" y="371"/>
                    </a:lnTo>
                    <a:lnTo>
                      <a:pt x="1177" y="372"/>
                    </a:lnTo>
                    <a:lnTo>
                      <a:pt x="1176" y="372"/>
                    </a:lnTo>
                    <a:lnTo>
                      <a:pt x="1176" y="368"/>
                    </a:lnTo>
                    <a:lnTo>
                      <a:pt x="1178" y="366"/>
                    </a:lnTo>
                    <a:lnTo>
                      <a:pt x="1176" y="366"/>
                    </a:lnTo>
                    <a:lnTo>
                      <a:pt x="1176" y="365"/>
                    </a:lnTo>
                    <a:lnTo>
                      <a:pt x="1175" y="364"/>
                    </a:lnTo>
                    <a:lnTo>
                      <a:pt x="1173" y="366"/>
                    </a:lnTo>
                    <a:lnTo>
                      <a:pt x="1172" y="364"/>
                    </a:lnTo>
                    <a:lnTo>
                      <a:pt x="1172" y="363"/>
                    </a:lnTo>
                    <a:lnTo>
                      <a:pt x="1173" y="361"/>
                    </a:lnTo>
                    <a:lnTo>
                      <a:pt x="1174" y="361"/>
                    </a:lnTo>
                    <a:lnTo>
                      <a:pt x="1175" y="359"/>
                    </a:lnTo>
                    <a:lnTo>
                      <a:pt x="1177" y="357"/>
                    </a:lnTo>
                    <a:lnTo>
                      <a:pt x="1177" y="355"/>
                    </a:lnTo>
                    <a:lnTo>
                      <a:pt x="1176" y="355"/>
                    </a:lnTo>
                    <a:lnTo>
                      <a:pt x="1172" y="355"/>
                    </a:lnTo>
                    <a:lnTo>
                      <a:pt x="1170" y="357"/>
                    </a:lnTo>
                    <a:lnTo>
                      <a:pt x="1169" y="356"/>
                    </a:lnTo>
                    <a:lnTo>
                      <a:pt x="1170" y="356"/>
                    </a:lnTo>
                    <a:lnTo>
                      <a:pt x="1171" y="353"/>
                    </a:lnTo>
                    <a:lnTo>
                      <a:pt x="1170" y="352"/>
                    </a:lnTo>
                    <a:lnTo>
                      <a:pt x="1169" y="351"/>
                    </a:lnTo>
                    <a:lnTo>
                      <a:pt x="1170" y="350"/>
                    </a:lnTo>
                    <a:lnTo>
                      <a:pt x="1171" y="351"/>
                    </a:lnTo>
                    <a:lnTo>
                      <a:pt x="1172" y="350"/>
                    </a:lnTo>
                    <a:lnTo>
                      <a:pt x="1172" y="349"/>
                    </a:lnTo>
                    <a:lnTo>
                      <a:pt x="1175" y="348"/>
                    </a:lnTo>
                    <a:lnTo>
                      <a:pt x="1176" y="348"/>
                    </a:lnTo>
                    <a:lnTo>
                      <a:pt x="1175" y="347"/>
                    </a:lnTo>
                    <a:lnTo>
                      <a:pt x="1178" y="347"/>
                    </a:lnTo>
                    <a:lnTo>
                      <a:pt x="1179" y="345"/>
                    </a:lnTo>
                    <a:lnTo>
                      <a:pt x="1178" y="344"/>
                    </a:lnTo>
                    <a:lnTo>
                      <a:pt x="1177" y="344"/>
                    </a:lnTo>
                    <a:lnTo>
                      <a:pt x="1176" y="342"/>
                    </a:lnTo>
                    <a:lnTo>
                      <a:pt x="1177" y="342"/>
                    </a:lnTo>
                    <a:lnTo>
                      <a:pt x="1173" y="341"/>
                    </a:lnTo>
                    <a:lnTo>
                      <a:pt x="1173" y="343"/>
                    </a:lnTo>
                    <a:lnTo>
                      <a:pt x="1170" y="344"/>
                    </a:lnTo>
                    <a:lnTo>
                      <a:pt x="1173" y="344"/>
                    </a:lnTo>
                    <a:lnTo>
                      <a:pt x="1175" y="343"/>
                    </a:lnTo>
                    <a:lnTo>
                      <a:pt x="1176" y="342"/>
                    </a:lnTo>
                    <a:lnTo>
                      <a:pt x="1176" y="344"/>
                    </a:lnTo>
                    <a:lnTo>
                      <a:pt x="1175" y="344"/>
                    </a:lnTo>
                    <a:lnTo>
                      <a:pt x="1175" y="346"/>
                    </a:lnTo>
                    <a:lnTo>
                      <a:pt x="1165" y="348"/>
                    </a:lnTo>
                    <a:lnTo>
                      <a:pt x="1166" y="350"/>
                    </a:lnTo>
                    <a:lnTo>
                      <a:pt x="1164" y="351"/>
                    </a:lnTo>
                    <a:lnTo>
                      <a:pt x="1162" y="349"/>
                    </a:lnTo>
                    <a:lnTo>
                      <a:pt x="1164" y="351"/>
                    </a:lnTo>
                    <a:lnTo>
                      <a:pt x="1165" y="353"/>
                    </a:lnTo>
                    <a:lnTo>
                      <a:pt x="1163" y="354"/>
                    </a:lnTo>
                    <a:lnTo>
                      <a:pt x="1162" y="354"/>
                    </a:lnTo>
                    <a:lnTo>
                      <a:pt x="1162" y="352"/>
                    </a:lnTo>
                    <a:lnTo>
                      <a:pt x="1160" y="351"/>
                    </a:lnTo>
                    <a:lnTo>
                      <a:pt x="1160" y="351"/>
                    </a:lnTo>
                    <a:lnTo>
                      <a:pt x="1160" y="349"/>
                    </a:lnTo>
                    <a:lnTo>
                      <a:pt x="1164" y="348"/>
                    </a:lnTo>
                    <a:lnTo>
                      <a:pt x="1165" y="347"/>
                    </a:lnTo>
                    <a:lnTo>
                      <a:pt x="1165" y="347"/>
                    </a:lnTo>
                    <a:lnTo>
                      <a:pt x="1162" y="346"/>
                    </a:lnTo>
                    <a:lnTo>
                      <a:pt x="1162" y="345"/>
                    </a:lnTo>
                    <a:lnTo>
                      <a:pt x="1162" y="343"/>
                    </a:lnTo>
                    <a:lnTo>
                      <a:pt x="1162" y="339"/>
                    </a:lnTo>
                    <a:lnTo>
                      <a:pt x="1162" y="338"/>
                    </a:lnTo>
                    <a:lnTo>
                      <a:pt x="1164" y="336"/>
                    </a:lnTo>
                    <a:lnTo>
                      <a:pt x="1164" y="335"/>
                    </a:lnTo>
                    <a:lnTo>
                      <a:pt x="1166" y="335"/>
                    </a:lnTo>
                    <a:lnTo>
                      <a:pt x="1167" y="333"/>
                    </a:lnTo>
                    <a:lnTo>
                      <a:pt x="1166" y="333"/>
                    </a:lnTo>
                    <a:lnTo>
                      <a:pt x="1166" y="332"/>
                    </a:lnTo>
                    <a:lnTo>
                      <a:pt x="1165" y="332"/>
                    </a:lnTo>
                    <a:lnTo>
                      <a:pt x="1162" y="333"/>
                    </a:lnTo>
                    <a:lnTo>
                      <a:pt x="1162" y="331"/>
                    </a:lnTo>
                    <a:lnTo>
                      <a:pt x="1161" y="331"/>
                    </a:lnTo>
                    <a:lnTo>
                      <a:pt x="1161" y="330"/>
                    </a:lnTo>
                    <a:lnTo>
                      <a:pt x="1160" y="330"/>
                    </a:lnTo>
                    <a:lnTo>
                      <a:pt x="1159" y="327"/>
                    </a:lnTo>
                    <a:lnTo>
                      <a:pt x="1163" y="327"/>
                    </a:lnTo>
                    <a:lnTo>
                      <a:pt x="1161" y="327"/>
                    </a:lnTo>
                    <a:lnTo>
                      <a:pt x="1161" y="325"/>
                    </a:lnTo>
                    <a:lnTo>
                      <a:pt x="1160" y="325"/>
                    </a:lnTo>
                    <a:lnTo>
                      <a:pt x="1157" y="324"/>
                    </a:lnTo>
                    <a:lnTo>
                      <a:pt x="1156" y="325"/>
                    </a:lnTo>
                    <a:lnTo>
                      <a:pt x="1156" y="323"/>
                    </a:lnTo>
                    <a:lnTo>
                      <a:pt x="1157" y="323"/>
                    </a:lnTo>
                    <a:lnTo>
                      <a:pt x="1157" y="321"/>
                    </a:lnTo>
                    <a:lnTo>
                      <a:pt x="1155" y="320"/>
                    </a:lnTo>
                    <a:lnTo>
                      <a:pt x="1155" y="320"/>
                    </a:lnTo>
                    <a:lnTo>
                      <a:pt x="1154" y="321"/>
                    </a:lnTo>
                    <a:lnTo>
                      <a:pt x="1153" y="320"/>
                    </a:lnTo>
                    <a:lnTo>
                      <a:pt x="1153" y="320"/>
                    </a:lnTo>
                    <a:lnTo>
                      <a:pt x="1154" y="320"/>
                    </a:lnTo>
                    <a:lnTo>
                      <a:pt x="1155" y="317"/>
                    </a:lnTo>
                    <a:lnTo>
                      <a:pt x="1155" y="316"/>
                    </a:lnTo>
                    <a:lnTo>
                      <a:pt x="1157" y="317"/>
                    </a:lnTo>
                    <a:lnTo>
                      <a:pt x="1160" y="316"/>
                    </a:lnTo>
                    <a:lnTo>
                      <a:pt x="1162" y="317"/>
                    </a:lnTo>
                    <a:lnTo>
                      <a:pt x="1167" y="317"/>
                    </a:lnTo>
                    <a:lnTo>
                      <a:pt x="1166" y="317"/>
                    </a:lnTo>
                    <a:lnTo>
                      <a:pt x="1166" y="315"/>
                    </a:lnTo>
                    <a:lnTo>
                      <a:pt x="1164" y="315"/>
                    </a:lnTo>
                    <a:lnTo>
                      <a:pt x="1163" y="311"/>
                    </a:lnTo>
                    <a:lnTo>
                      <a:pt x="1160" y="312"/>
                    </a:lnTo>
                    <a:lnTo>
                      <a:pt x="1159" y="310"/>
                    </a:lnTo>
                    <a:lnTo>
                      <a:pt x="1161" y="310"/>
                    </a:lnTo>
                    <a:lnTo>
                      <a:pt x="1164" y="300"/>
                    </a:lnTo>
                    <a:lnTo>
                      <a:pt x="1165" y="300"/>
                    </a:lnTo>
                    <a:lnTo>
                      <a:pt x="1167" y="298"/>
                    </a:lnTo>
                    <a:lnTo>
                      <a:pt x="1167" y="296"/>
                    </a:lnTo>
                    <a:lnTo>
                      <a:pt x="1169" y="296"/>
                    </a:lnTo>
                    <a:lnTo>
                      <a:pt x="1170" y="292"/>
                    </a:lnTo>
                    <a:lnTo>
                      <a:pt x="1171" y="291"/>
                    </a:lnTo>
                    <a:lnTo>
                      <a:pt x="1171" y="290"/>
                    </a:lnTo>
                    <a:lnTo>
                      <a:pt x="1172" y="290"/>
                    </a:lnTo>
                    <a:lnTo>
                      <a:pt x="1170" y="288"/>
                    </a:lnTo>
                    <a:lnTo>
                      <a:pt x="1170" y="286"/>
                    </a:lnTo>
                    <a:lnTo>
                      <a:pt x="1167" y="287"/>
                    </a:lnTo>
                    <a:lnTo>
                      <a:pt x="1169" y="287"/>
                    </a:lnTo>
                    <a:lnTo>
                      <a:pt x="1170" y="288"/>
                    </a:lnTo>
                    <a:lnTo>
                      <a:pt x="1164" y="289"/>
                    </a:lnTo>
                    <a:lnTo>
                      <a:pt x="1164" y="288"/>
                    </a:lnTo>
                    <a:lnTo>
                      <a:pt x="1166" y="288"/>
                    </a:lnTo>
                    <a:lnTo>
                      <a:pt x="1166" y="285"/>
                    </a:lnTo>
                    <a:lnTo>
                      <a:pt x="1166" y="284"/>
                    </a:lnTo>
                    <a:lnTo>
                      <a:pt x="1168" y="284"/>
                    </a:lnTo>
                    <a:lnTo>
                      <a:pt x="1168" y="284"/>
                    </a:lnTo>
                    <a:lnTo>
                      <a:pt x="1170" y="284"/>
                    </a:lnTo>
                    <a:lnTo>
                      <a:pt x="1172" y="284"/>
                    </a:lnTo>
                    <a:lnTo>
                      <a:pt x="1172" y="281"/>
                    </a:lnTo>
                    <a:lnTo>
                      <a:pt x="1170" y="281"/>
                    </a:lnTo>
                    <a:lnTo>
                      <a:pt x="1170" y="277"/>
                    </a:lnTo>
                    <a:lnTo>
                      <a:pt x="1171" y="273"/>
                    </a:lnTo>
                    <a:lnTo>
                      <a:pt x="1172" y="273"/>
                    </a:lnTo>
                    <a:lnTo>
                      <a:pt x="1172" y="272"/>
                    </a:lnTo>
                    <a:lnTo>
                      <a:pt x="1173" y="272"/>
                    </a:lnTo>
                    <a:lnTo>
                      <a:pt x="1173" y="270"/>
                    </a:lnTo>
                    <a:lnTo>
                      <a:pt x="1173" y="269"/>
                    </a:lnTo>
                    <a:lnTo>
                      <a:pt x="1174" y="268"/>
                    </a:lnTo>
                    <a:lnTo>
                      <a:pt x="1176" y="269"/>
                    </a:lnTo>
                    <a:lnTo>
                      <a:pt x="1175" y="268"/>
                    </a:lnTo>
                    <a:lnTo>
                      <a:pt x="1176" y="267"/>
                    </a:lnTo>
                    <a:lnTo>
                      <a:pt x="1176" y="267"/>
                    </a:lnTo>
                    <a:lnTo>
                      <a:pt x="1177" y="268"/>
                    </a:lnTo>
                    <a:lnTo>
                      <a:pt x="1177" y="266"/>
                    </a:lnTo>
                    <a:lnTo>
                      <a:pt x="1178" y="266"/>
                    </a:lnTo>
                    <a:lnTo>
                      <a:pt x="1178" y="268"/>
                    </a:lnTo>
                    <a:lnTo>
                      <a:pt x="1180" y="267"/>
                    </a:lnTo>
                    <a:lnTo>
                      <a:pt x="1182" y="269"/>
                    </a:lnTo>
                    <a:lnTo>
                      <a:pt x="1182" y="268"/>
                    </a:lnTo>
                    <a:lnTo>
                      <a:pt x="1183" y="268"/>
                    </a:lnTo>
                    <a:lnTo>
                      <a:pt x="1184" y="269"/>
                    </a:lnTo>
                    <a:lnTo>
                      <a:pt x="1183" y="270"/>
                    </a:lnTo>
                    <a:lnTo>
                      <a:pt x="1182" y="272"/>
                    </a:lnTo>
                    <a:lnTo>
                      <a:pt x="1183" y="272"/>
                    </a:lnTo>
                    <a:lnTo>
                      <a:pt x="1183" y="274"/>
                    </a:lnTo>
                    <a:lnTo>
                      <a:pt x="1185" y="275"/>
                    </a:lnTo>
                    <a:lnTo>
                      <a:pt x="1187" y="275"/>
                    </a:lnTo>
                    <a:lnTo>
                      <a:pt x="1187" y="277"/>
                    </a:lnTo>
                    <a:lnTo>
                      <a:pt x="1188" y="277"/>
                    </a:lnTo>
                    <a:lnTo>
                      <a:pt x="1188" y="278"/>
                    </a:lnTo>
                    <a:lnTo>
                      <a:pt x="1188" y="279"/>
                    </a:lnTo>
                    <a:lnTo>
                      <a:pt x="1188" y="280"/>
                    </a:lnTo>
                    <a:lnTo>
                      <a:pt x="1188" y="280"/>
                    </a:lnTo>
                    <a:lnTo>
                      <a:pt x="1188" y="279"/>
                    </a:lnTo>
                    <a:lnTo>
                      <a:pt x="1193" y="279"/>
                    </a:lnTo>
                    <a:lnTo>
                      <a:pt x="1195" y="280"/>
                    </a:lnTo>
                    <a:lnTo>
                      <a:pt x="1195" y="278"/>
                    </a:lnTo>
                    <a:lnTo>
                      <a:pt x="1198" y="277"/>
                    </a:lnTo>
                    <a:lnTo>
                      <a:pt x="1201" y="278"/>
                    </a:lnTo>
                    <a:lnTo>
                      <a:pt x="1203" y="279"/>
                    </a:lnTo>
                    <a:lnTo>
                      <a:pt x="1203" y="281"/>
                    </a:lnTo>
                    <a:lnTo>
                      <a:pt x="1201" y="283"/>
                    </a:lnTo>
                    <a:lnTo>
                      <a:pt x="1200" y="286"/>
                    </a:lnTo>
                    <a:lnTo>
                      <a:pt x="1201" y="286"/>
                    </a:lnTo>
                    <a:lnTo>
                      <a:pt x="1202" y="285"/>
                    </a:lnTo>
                    <a:lnTo>
                      <a:pt x="1203" y="284"/>
                    </a:lnTo>
                    <a:lnTo>
                      <a:pt x="1202" y="284"/>
                    </a:lnTo>
                    <a:lnTo>
                      <a:pt x="1203" y="283"/>
                    </a:lnTo>
                    <a:lnTo>
                      <a:pt x="1205" y="283"/>
                    </a:lnTo>
                    <a:lnTo>
                      <a:pt x="1205" y="282"/>
                    </a:lnTo>
                    <a:lnTo>
                      <a:pt x="1206" y="282"/>
                    </a:lnTo>
                    <a:lnTo>
                      <a:pt x="1209" y="284"/>
                    </a:lnTo>
                    <a:lnTo>
                      <a:pt x="1211" y="286"/>
                    </a:lnTo>
                    <a:lnTo>
                      <a:pt x="1212" y="286"/>
                    </a:lnTo>
                    <a:lnTo>
                      <a:pt x="1212" y="288"/>
                    </a:lnTo>
                    <a:lnTo>
                      <a:pt x="1212" y="290"/>
                    </a:lnTo>
                    <a:lnTo>
                      <a:pt x="1213" y="291"/>
                    </a:lnTo>
                    <a:lnTo>
                      <a:pt x="1214" y="291"/>
                    </a:lnTo>
                    <a:lnTo>
                      <a:pt x="1214" y="290"/>
                    </a:lnTo>
                    <a:lnTo>
                      <a:pt x="1215" y="289"/>
                    </a:lnTo>
                    <a:lnTo>
                      <a:pt x="1217" y="290"/>
                    </a:lnTo>
                    <a:lnTo>
                      <a:pt x="1217" y="293"/>
                    </a:lnTo>
                    <a:lnTo>
                      <a:pt x="1218" y="293"/>
                    </a:lnTo>
                    <a:lnTo>
                      <a:pt x="1220" y="292"/>
                    </a:lnTo>
                    <a:lnTo>
                      <a:pt x="1222" y="291"/>
                    </a:lnTo>
                    <a:lnTo>
                      <a:pt x="1224" y="294"/>
                    </a:lnTo>
                    <a:lnTo>
                      <a:pt x="1225" y="294"/>
                    </a:lnTo>
                    <a:lnTo>
                      <a:pt x="1224" y="294"/>
                    </a:lnTo>
                    <a:lnTo>
                      <a:pt x="1222" y="291"/>
                    </a:lnTo>
                    <a:lnTo>
                      <a:pt x="1220" y="290"/>
                    </a:lnTo>
                    <a:lnTo>
                      <a:pt x="1220" y="289"/>
                    </a:lnTo>
                    <a:lnTo>
                      <a:pt x="1222" y="289"/>
                    </a:lnTo>
                    <a:lnTo>
                      <a:pt x="1225" y="285"/>
                    </a:lnTo>
                    <a:lnTo>
                      <a:pt x="1224" y="285"/>
                    </a:lnTo>
                    <a:lnTo>
                      <a:pt x="1221" y="284"/>
                    </a:lnTo>
                    <a:lnTo>
                      <a:pt x="1221" y="283"/>
                    </a:lnTo>
                    <a:lnTo>
                      <a:pt x="1215" y="283"/>
                    </a:lnTo>
                    <a:lnTo>
                      <a:pt x="1215" y="281"/>
                    </a:lnTo>
                    <a:lnTo>
                      <a:pt x="1212" y="282"/>
                    </a:lnTo>
                    <a:lnTo>
                      <a:pt x="1212" y="280"/>
                    </a:lnTo>
                    <a:lnTo>
                      <a:pt x="1213" y="278"/>
                    </a:lnTo>
                    <a:lnTo>
                      <a:pt x="1215" y="277"/>
                    </a:lnTo>
                    <a:lnTo>
                      <a:pt x="1214" y="276"/>
                    </a:lnTo>
                    <a:lnTo>
                      <a:pt x="1213" y="275"/>
                    </a:lnTo>
                    <a:lnTo>
                      <a:pt x="1209" y="278"/>
                    </a:lnTo>
                    <a:lnTo>
                      <a:pt x="1208" y="277"/>
                    </a:lnTo>
                    <a:lnTo>
                      <a:pt x="1208" y="275"/>
                    </a:lnTo>
                    <a:lnTo>
                      <a:pt x="1210" y="274"/>
                    </a:lnTo>
                    <a:lnTo>
                      <a:pt x="1210" y="273"/>
                    </a:lnTo>
                    <a:lnTo>
                      <a:pt x="1212" y="272"/>
                    </a:lnTo>
                    <a:lnTo>
                      <a:pt x="1214" y="270"/>
                    </a:lnTo>
                    <a:lnTo>
                      <a:pt x="1212" y="270"/>
                    </a:lnTo>
                    <a:lnTo>
                      <a:pt x="1212" y="269"/>
                    </a:lnTo>
                    <a:lnTo>
                      <a:pt x="1215" y="268"/>
                    </a:lnTo>
                    <a:lnTo>
                      <a:pt x="1215" y="269"/>
                    </a:lnTo>
                    <a:lnTo>
                      <a:pt x="1215" y="270"/>
                    </a:lnTo>
                    <a:lnTo>
                      <a:pt x="1217" y="269"/>
                    </a:lnTo>
                    <a:lnTo>
                      <a:pt x="1220" y="269"/>
                    </a:lnTo>
                    <a:lnTo>
                      <a:pt x="1220" y="268"/>
                    </a:lnTo>
                    <a:lnTo>
                      <a:pt x="1218" y="267"/>
                    </a:lnTo>
                    <a:lnTo>
                      <a:pt x="1212" y="267"/>
                    </a:lnTo>
                    <a:lnTo>
                      <a:pt x="1211" y="269"/>
                    </a:lnTo>
                    <a:lnTo>
                      <a:pt x="1212" y="270"/>
                    </a:lnTo>
                    <a:lnTo>
                      <a:pt x="1209" y="272"/>
                    </a:lnTo>
                    <a:lnTo>
                      <a:pt x="1207" y="273"/>
                    </a:lnTo>
                    <a:lnTo>
                      <a:pt x="1208" y="274"/>
                    </a:lnTo>
                    <a:lnTo>
                      <a:pt x="1208" y="276"/>
                    </a:lnTo>
                    <a:lnTo>
                      <a:pt x="1207" y="277"/>
                    </a:lnTo>
                    <a:lnTo>
                      <a:pt x="1206" y="276"/>
                    </a:lnTo>
                    <a:lnTo>
                      <a:pt x="1204" y="277"/>
                    </a:lnTo>
                    <a:lnTo>
                      <a:pt x="1201" y="275"/>
                    </a:lnTo>
                    <a:lnTo>
                      <a:pt x="1201" y="275"/>
                    </a:lnTo>
                    <a:lnTo>
                      <a:pt x="1202" y="274"/>
                    </a:lnTo>
                    <a:lnTo>
                      <a:pt x="1202" y="273"/>
                    </a:lnTo>
                    <a:lnTo>
                      <a:pt x="1201" y="273"/>
                    </a:lnTo>
                    <a:lnTo>
                      <a:pt x="1197" y="273"/>
                    </a:lnTo>
                    <a:lnTo>
                      <a:pt x="1196" y="271"/>
                    </a:lnTo>
                    <a:lnTo>
                      <a:pt x="1195" y="270"/>
                    </a:lnTo>
                    <a:lnTo>
                      <a:pt x="1194" y="271"/>
                    </a:lnTo>
                    <a:lnTo>
                      <a:pt x="1190" y="270"/>
                    </a:lnTo>
                    <a:lnTo>
                      <a:pt x="1189" y="268"/>
                    </a:lnTo>
                    <a:lnTo>
                      <a:pt x="1189" y="268"/>
                    </a:lnTo>
                    <a:lnTo>
                      <a:pt x="1188" y="265"/>
                    </a:lnTo>
                    <a:lnTo>
                      <a:pt x="1191" y="264"/>
                    </a:lnTo>
                    <a:lnTo>
                      <a:pt x="1192" y="265"/>
                    </a:lnTo>
                    <a:lnTo>
                      <a:pt x="1190" y="263"/>
                    </a:lnTo>
                    <a:lnTo>
                      <a:pt x="1192" y="262"/>
                    </a:lnTo>
                    <a:lnTo>
                      <a:pt x="1194" y="262"/>
                    </a:lnTo>
                    <a:lnTo>
                      <a:pt x="1195" y="263"/>
                    </a:lnTo>
                    <a:lnTo>
                      <a:pt x="1197" y="264"/>
                    </a:lnTo>
                    <a:lnTo>
                      <a:pt x="1204" y="264"/>
                    </a:lnTo>
                    <a:lnTo>
                      <a:pt x="1204" y="263"/>
                    </a:lnTo>
                    <a:lnTo>
                      <a:pt x="1203" y="262"/>
                    </a:lnTo>
                    <a:lnTo>
                      <a:pt x="1198" y="262"/>
                    </a:lnTo>
                    <a:lnTo>
                      <a:pt x="1198" y="260"/>
                    </a:lnTo>
                    <a:lnTo>
                      <a:pt x="1196" y="259"/>
                    </a:lnTo>
                    <a:lnTo>
                      <a:pt x="1193" y="260"/>
                    </a:lnTo>
                    <a:lnTo>
                      <a:pt x="1193" y="258"/>
                    </a:lnTo>
                    <a:lnTo>
                      <a:pt x="1189" y="260"/>
                    </a:lnTo>
                    <a:lnTo>
                      <a:pt x="1188" y="257"/>
                    </a:lnTo>
                    <a:lnTo>
                      <a:pt x="1186" y="256"/>
                    </a:lnTo>
                    <a:lnTo>
                      <a:pt x="1187" y="256"/>
                    </a:lnTo>
                    <a:lnTo>
                      <a:pt x="1186" y="255"/>
                    </a:lnTo>
                    <a:lnTo>
                      <a:pt x="1186" y="256"/>
                    </a:lnTo>
                    <a:lnTo>
                      <a:pt x="1185" y="254"/>
                    </a:lnTo>
                    <a:lnTo>
                      <a:pt x="1183" y="253"/>
                    </a:lnTo>
                    <a:lnTo>
                      <a:pt x="1187" y="251"/>
                    </a:lnTo>
                    <a:lnTo>
                      <a:pt x="1187" y="252"/>
                    </a:lnTo>
                    <a:lnTo>
                      <a:pt x="1188" y="253"/>
                    </a:lnTo>
                    <a:lnTo>
                      <a:pt x="1191" y="252"/>
                    </a:lnTo>
                    <a:lnTo>
                      <a:pt x="1191" y="248"/>
                    </a:lnTo>
                    <a:lnTo>
                      <a:pt x="1191" y="247"/>
                    </a:lnTo>
                    <a:lnTo>
                      <a:pt x="1193" y="247"/>
                    </a:lnTo>
                    <a:lnTo>
                      <a:pt x="1193" y="246"/>
                    </a:lnTo>
                    <a:lnTo>
                      <a:pt x="1194" y="245"/>
                    </a:lnTo>
                    <a:lnTo>
                      <a:pt x="1194" y="244"/>
                    </a:lnTo>
                    <a:lnTo>
                      <a:pt x="1198" y="241"/>
                    </a:lnTo>
                    <a:lnTo>
                      <a:pt x="1199" y="241"/>
                    </a:lnTo>
                    <a:lnTo>
                      <a:pt x="1200" y="239"/>
                    </a:lnTo>
                    <a:lnTo>
                      <a:pt x="1206" y="238"/>
                    </a:lnTo>
                    <a:lnTo>
                      <a:pt x="1206" y="238"/>
                    </a:lnTo>
                    <a:lnTo>
                      <a:pt x="1205" y="237"/>
                    </a:lnTo>
                    <a:lnTo>
                      <a:pt x="1203" y="237"/>
                    </a:lnTo>
                    <a:lnTo>
                      <a:pt x="1203" y="236"/>
                    </a:lnTo>
                    <a:lnTo>
                      <a:pt x="1207" y="234"/>
                    </a:lnTo>
                    <a:lnTo>
                      <a:pt x="1208" y="234"/>
                    </a:lnTo>
                    <a:lnTo>
                      <a:pt x="1208" y="235"/>
                    </a:lnTo>
                    <a:lnTo>
                      <a:pt x="1210" y="235"/>
                    </a:lnTo>
                    <a:lnTo>
                      <a:pt x="1213" y="234"/>
                    </a:lnTo>
                    <a:lnTo>
                      <a:pt x="1213" y="235"/>
                    </a:lnTo>
                    <a:lnTo>
                      <a:pt x="1215" y="234"/>
                    </a:lnTo>
                    <a:lnTo>
                      <a:pt x="1215" y="236"/>
                    </a:lnTo>
                    <a:lnTo>
                      <a:pt x="1217" y="236"/>
                    </a:lnTo>
                    <a:lnTo>
                      <a:pt x="1217" y="236"/>
                    </a:lnTo>
                    <a:lnTo>
                      <a:pt x="1219" y="234"/>
                    </a:lnTo>
                    <a:lnTo>
                      <a:pt x="1222" y="236"/>
                    </a:lnTo>
                    <a:lnTo>
                      <a:pt x="1226" y="236"/>
                    </a:lnTo>
                    <a:lnTo>
                      <a:pt x="1228" y="238"/>
                    </a:lnTo>
                    <a:lnTo>
                      <a:pt x="1229" y="239"/>
                    </a:lnTo>
                    <a:lnTo>
                      <a:pt x="1230" y="239"/>
                    </a:lnTo>
                    <a:lnTo>
                      <a:pt x="1233" y="243"/>
                    </a:lnTo>
                    <a:lnTo>
                      <a:pt x="1235" y="245"/>
                    </a:lnTo>
                    <a:lnTo>
                      <a:pt x="1236" y="247"/>
                    </a:lnTo>
                    <a:lnTo>
                      <a:pt x="1238" y="248"/>
                    </a:lnTo>
                    <a:lnTo>
                      <a:pt x="1238" y="251"/>
                    </a:lnTo>
                    <a:lnTo>
                      <a:pt x="1240" y="252"/>
                    </a:lnTo>
                    <a:lnTo>
                      <a:pt x="1240" y="252"/>
                    </a:lnTo>
                    <a:lnTo>
                      <a:pt x="1241" y="253"/>
                    </a:lnTo>
                    <a:lnTo>
                      <a:pt x="1241" y="254"/>
                    </a:lnTo>
                    <a:lnTo>
                      <a:pt x="1242" y="254"/>
                    </a:lnTo>
                    <a:lnTo>
                      <a:pt x="1243" y="256"/>
                    </a:lnTo>
                    <a:lnTo>
                      <a:pt x="1245" y="256"/>
                    </a:lnTo>
                    <a:lnTo>
                      <a:pt x="1245" y="254"/>
                    </a:lnTo>
                    <a:lnTo>
                      <a:pt x="1244" y="253"/>
                    </a:lnTo>
                    <a:lnTo>
                      <a:pt x="1244" y="252"/>
                    </a:lnTo>
                    <a:lnTo>
                      <a:pt x="1243" y="251"/>
                    </a:lnTo>
                    <a:lnTo>
                      <a:pt x="1242" y="249"/>
                    </a:lnTo>
                    <a:lnTo>
                      <a:pt x="1240" y="249"/>
                    </a:lnTo>
                    <a:lnTo>
                      <a:pt x="1240" y="247"/>
                    </a:lnTo>
                    <a:lnTo>
                      <a:pt x="1244" y="246"/>
                    </a:lnTo>
                    <a:lnTo>
                      <a:pt x="1245" y="244"/>
                    </a:lnTo>
                    <a:lnTo>
                      <a:pt x="1239" y="243"/>
                    </a:lnTo>
                    <a:lnTo>
                      <a:pt x="1238" y="242"/>
                    </a:lnTo>
                    <a:lnTo>
                      <a:pt x="1234" y="241"/>
                    </a:lnTo>
                    <a:lnTo>
                      <a:pt x="1233" y="238"/>
                    </a:lnTo>
                    <a:lnTo>
                      <a:pt x="1233" y="237"/>
                    </a:lnTo>
                    <a:lnTo>
                      <a:pt x="1232" y="234"/>
                    </a:lnTo>
                    <a:lnTo>
                      <a:pt x="1231" y="234"/>
                    </a:lnTo>
                    <a:lnTo>
                      <a:pt x="1227" y="234"/>
                    </a:lnTo>
                    <a:lnTo>
                      <a:pt x="1220" y="233"/>
                    </a:lnTo>
                    <a:lnTo>
                      <a:pt x="1219" y="233"/>
                    </a:lnTo>
                    <a:lnTo>
                      <a:pt x="1217" y="233"/>
                    </a:lnTo>
                    <a:lnTo>
                      <a:pt x="1214" y="232"/>
                    </a:lnTo>
                    <a:lnTo>
                      <a:pt x="1213" y="231"/>
                    </a:lnTo>
                    <a:lnTo>
                      <a:pt x="1205" y="231"/>
                    </a:lnTo>
                    <a:lnTo>
                      <a:pt x="1205" y="230"/>
                    </a:lnTo>
                    <a:lnTo>
                      <a:pt x="1206" y="229"/>
                    </a:lnTo>
                    <a:lnTo>
                      <a:pt x="1208" y="228"/>
                    </a:lnTo>
                    <a:lnTo>
                      <a:pt x="1209" y="228"/>
                    </a:lnTo>
                    <a:lnTo>
                      <a:pt x="1211" y="227"/>
                    </a:lnTo>
                    <a:lnTo>
                      <a:pt x="1213" y="226"/>
                    </a:lnTo>
                    <a:lnTo>
                      <a:pt x="1213" y="227"/>
                    </a:lnTo>
                    <a:lnTo>
                      <a:pt x="1215" y="227"/>
                    </a:lnTo>
                    <a:lnTo>
                      <a:pt x="1215" y="225"/>
                    </a:lnTo>
                    <a:lnTo>
                      <a:pt x="1210" y="225"/>
                    </a:lnTo>
                    <a:lnTo>
                      <a:pt x="1209" y="224"/>
                    </a:lnTo>
                    <a:lnTo>
                      <a:pt x="1205" y="221"/>
                    </a:lnTo>
                    <a:lnTo>
                      <a:pt x="1203" y="221"/>
                    </a:lnTo>
                    <a:lnTo>
                      <a:pt x="1203" y="220"/>
                    </a:lnTo>
                    <a:lnTo>
                      <a:pt x="1201" y="220"/>
                    </a:lnTo>
                    <a:lnTo>
                      <a:pt x="1201" y="219"/>
                    </a:lnTo>
                    <a:lnTo>
                      <a:pt x="1199" y="218"/>
                    </a:lnTo>
                    <a:lnTo>
                      <a:pt x="1200" y="215"/>
                    </a:lnTo>
                    <a:lnTo>
                      <a:pt x="1200" y="213"/>
                    </a:lnTo>
                    <a:lnTo>
                      <a:pt x="1201" y="213"/>
                    </a:lnTo>
                    <a:lnTo>
                      <a:pt x="1201" y="211"/>
                    </a:lnTo>
                    <a:lnTo>
                      <a:pt x="1198" y="211"/>
                    </a:lnTo>
                    <a:lnTo>
                      <a:pt x="1196" y="214"/>
                    </a:lnTo>
                    <a:lnTo>
                      <a:pt x="1193" y="215"/>
                    </a:lnTo>
                    <a:lnTo>
                      <a:pt x="1195" y="212"/>
                    </a:lnTo>
                    <a:lnTo>
                      <a:pt x="1192" y="212"/>
                    </a:lnTo>
                    <a:lnTo>
                      <a:pt x="1192" y="211"/>
                    </a:lnTo>
                    <a:lnTo>
                      <a:pt x="1193" y="211"/>
                    </a:lnTo>
                    <a:lnTo>
                      <a:pt x="1194" y="209"/>
                    </a:lnTo>
                    <a:lnTo>
                      <a:pt x="1192" y="209"/>
                    </a:lnTo>
                    <a:lnTo>
                      <a:pt x="1192" y="209"/>
                    </a:lnTo>
                    <a:lnTo>
                      <a:pt x="1189" y="211"/>
                    </a:lnTo>
                    <a:lnTo>
                      <a:pt x="1188" y="212"/>
                    </a:lnTo>
                    <a:lnTo>
                      <a:pt x="1188" y="212"/>
                    </a:lnTo>
                    <a:lnTo>
                      <a:pt x="1187" y="213"/>
                    </a:lnTo>
                    <a:lnTo>
                      <a:pt x="1187" y="213"/>
                    </a:lnTo>
                    <a:lnTo>
                      <a:pt x="1185" y="214"/>
                    </a:lnTo>
                    <a:lnTo>
                      <a:pt x="1183" y="215"/>
                    </a:lnTo>
                    <a:lnTo>
                      <a:pt x="1181" y="216"/>
                    </a:lnTo>
                    <a:lnTo>
                      <a:pt x="1178" y="217"/>
                    </a:lnTo>
                    <a:lnTo>
                      <a:pt x="1177" y="216"/>
                    </a:lnTo>
                    <a:lnTo>
                      <a:pt x="1176" y="216"/>
                    </a:lnTo>
                    <a:lnTo>
                      <a:pt x="1176" y="213"/>
                    </a:lnTo>
                    <a:lnTo>
                      <a:pt x="1178" y="213"/>
                    </a:lnTo>
                    <a:lnTo>
                      <a:pt x="1178" y="212"/>
                    </a:lnTo>
                    <a:lnTo>
                      <a:pt x="1181" y="212"/>
                    </a:lnTo>
                    <a:lnTo>
                      <a:pt x="1181" y="211"/>
                    </a:lnTo>
                    <a:lnTo>
                      <a:pt x="1185" y="210"/>
                    </a:lnTo>
                    <a:lnTo>
                      <a:pt x="1186" y="210"/>
                    </a:lnTo>
                    <a:lnTo>
                      <a:pt x="1187" y="209"/>
                    </a:lnTo>
                    <a:lnTo>
                      <a:pt x="1188" y="209"/>
                    </a:lnTo>
                    <a:lnTo>
                      <a:pt x="1188" y="207"/>
                    </a:lnTo>
                    <a:lnTo>
                      <a:pt x="1186" y="207"/>
                    </a:lnTo>
                    <a:lnTo>
                      <a:pt x="1185" y="206"/>
                    </a:lnTo>
                    <a:lnTo>
                      <a:pt x="1185" y="202"/>
                    </a:lnTo>
                    <a:lnTo>
                      <a:pt x="1185" y="202"/>
                    </a:lnTo>
                    <a:lnTo>
                      <a:pt x="1185" y="203"/>
                    </a:lnTo>
                    <a:lnTo>
                      <a:pt x="1182" y="203"/>
                    </a:lnTo>
                    <a:lnTo>
                      <a:pt x="1182" y="199"/>
                    </a:lnTo>
                    <a:lnTo>
                      <a:pt x="1183" y="197"/>
                    </a:lnTo>
                    <a:lnTo>
                      <a:pt x="1185" y="197"/>
                    </a:lnTo>
                    <a:lnTo>
                      <a:pt x="1185" y="195"/>
                    </a:lnTo>
                    <a:lnTo>
                      <a:pt x="1185" y="195"/>
                    </a:lnTo>
                    <a:lnTo>
                      <a:pt x="1184" y="194"/>
                    </a:lnTo>
                    <a:lnTo>
                      <a:pt x="1185" y="193"/>
                    </a:lnTo>
                    <a:lnTo>
                      <a:pt x="1186" y="190"/>
                    </a:lnTo>
                    <a:lnTo>
                      <a:pt x="1187" y="188"/>
                    </a:lnTo>
                    <a:lnTo>
                      <a:pt x="1186" y="185"/>
                    </a:lnTo>
                    <a:lnTo>
                      <a:pt x="1186" y="185"/>
                    </a:lnTo>
                    <a:lnTo>
                      <a:pt x="1186" y="184"/>
                    </a:lnTo>
                    <a:lnTo>
                      <a:pt x="1187" y="183"/>
                    </a:lnTo>
                    <a:lnTo>
                      <a:pt x="1186" y="182"/>
                    </a:lnTo>
                    <a:lnTo>
                      <a:pt x="1187" y="180"/>
                    </a:lnTo>
                    <a:lnTo>
                      <a:pt x="1187" y="179"/>
                    </a:lnTo>
                    <a:lnTo>
                      <a:pt x="1187" y="179"/>
                    </a:lnTo>
                    <a:lnTo>
                      <a:pt x="1187" y="178"/>
                    </a:lnTo>
                    <a:lnTo>
                      <a:pt x="1188" y="178"/>
                    </a:lnTo>
                    <a:lnTo>
                      <a:pt x="1188" y="174"/>
                    </a:lnTo>
                    <a:lnTo>
                      <a:pt x="1191" y="173"/>
                    </a:lnTo>
                    <a:lnTo>
                      <a:pt x="1192" y="171"/>
                    </a:lnTo>
                    <a:lnTo>
                      <a:pt x="1191" y="169"/>
                    </a:lnTo>
                    <a:lnTo>
                      <a:pt x="1192" y="169"/>
                    </a:lnTo>
                    <a:lnTo>
                      <a:pt x="1192" y="168"/>
                    </a:lnTo>
                    <a:lnTo>
                      <a:pt x="1194" y="167"/>
                    </a:lnTo>
                    <a:lnTo>
                      <a:pt x="1194" y="168"/>
                    </a:lnTo>
                    <a:lnTo>
                      <a:pt x="1196" y="168"/>
                    </a:lnTo>
                    <a:lnTo>
                      <a:pt x="1196" y="167"/>
                    </a:lnTo>
                    <a:lnTo>
                      <a:pt x="1197" y="166"/>
                    </a:lnTo>
                    <a:lnTo>
                      <a:pt x="1198" y="164"/>
                    </a:lnTo>
                    <a:lnTo>
                      <a:pt x="1198" y="163"/>
                    </a:lnTo>
                    <a:lnTo>
                      <a:pt x="1197" y="163"/>
                    </a:lnTo>
                    <a:lnTo>
                      <a:pt x="1197" y="162"/>
                    </a:lnTo>
                    <a:lnTo>
                      <a:pt x="1198" y="161"/>
                    </a:lnTo>
                    <a:lnTo>
                      <a:pt x="1199" y="160"/>
                    </a:lnTo>
                    <a:lnTo>
                      <a:pt x="1204" y="160"/>
                    </a:lnTo>
                    <a:lnTo>
                      <a:pt x="1212" y="162"/>
                    </a:lnTo>
                    <a:lnTo>
                      <a:pt x="1212" y="161"/>
                    </a:lnTo>
                    <a:lnTo>
                      <a:pt x="1213" y="161"/>
                    </a:lnTo>
                    <a:lnTo>
                      <a:pt x="1213" y="160"/>
                    </a:lnTo>
                    <a:lnTo>
                      <a:pt x="1217" y="158"/>
                    </a:lnTo>
                    <a:lnTo>
                      <a:pt x="1218" y="155"/>
                    </a:lnTo>
                    <a:lnTo>
                      <a:pt x="1220" y="153"/>
                    </a:lnTo>
                    <a:lnTo>
                      <a:pt x="1220" y="151"/>
                    </a:lnTo>
                    <a:lnTo>
                      <a:pt x="1222" y="150"/>
                    </a:lnTo>
                    <a:lnTo>
                      <a:pt x="1223" y="149"/>
                    </a:lnTo>
                    <a:lnTo>
                      <a:pt x="1222" y="147"/>
                    </a:lnTo>
                    <a:lnTo>
                      <a:pt x="1223" y="143"/>
                    </a:lnTo>
                    <a:lnTo>
                      <a:pt x="1224" y="142"/>
                    </a:lnTo>
                    <a:lnTo>
                      <a:pt x="1224" y="141"/>
                    </a:lnTo>
                    <a:lnTo>
                      <a:pt x="1227" y="140"/>
                    </a:lnTo>
                    <a:lnTo>
                      <a:pt x="1227" y="136"/>
                    </a:lnTo>
                    <a:lnTo>
                      <a:pt x="1226" y="136"/>
                    </a:lnTo>
                    <a:lnTo>
                      <a:pt x="1225" y="134"/>
                    </a:lnTo>
                    <a:lnTo>
                      <a:pt x="1228" y="134"/>
                    </a:lnTo>
                    <a:lnTo>
                      <a:pt x="1229" y="132"/>
                    </a:lnTo>
                    <a:lnTo>
                      <a:pt x="1228" y="131"/>
                    </a:lnTo>
                    <a:lnTo>
                      <a:pt x="1231" y="130"/>
                    </a:lnTo>
                    <a:lnTo>
                      <a:pt x="1231" y="128"/>
                    </a:lnTo>
                    <a:lnTo>
                      <a:pt x="1233" y="128"/>
                    </a:lnTo>
                    <a:lnTo>
                      <a:pt x="1234" y="127"/>
                    </a:lnTo>
                    <a:lnTo>
                      <a:pt x="1232" y="127"/>
                    </a:lnTo>
                    <a:lnTo>
                      <a:pt x="1232" y="125"/>
                    </a:lnTo>
                    <a:lnTo>
                      <a:pt x="1232" y="124"/>
                    </a:lnTo>
                    <a:lnTo>
                      <a:pt x="1232" y="123"/>
                    </a:lnTo>
                    <a:lnTo>
                      <a:pt x="1233" y="122"/>
                    </a:lnTo>
                    <a:lnTo>
                      <a:pt x="1233" y="121"/>
                    </a:lnTo>
                    <a:lnTo>
                      <a:pt x="1232" y="120"/>
                    </a:lnTo>
                    <a:lnTo>
                      <a:pt x="1232" y="118"/>
                    </a:lnTo>
                    <a:lnTo>
                      <a:pt x="1232" y="117"/>
                    </a:lnTo>
                    <a:lnTo>
                      <a:pt x="1235" y="116"/>
                    </a:lnTo>
                    <a:lnTo>
                      <a:pt x="1236" y="113"/>
                    </a:lnTo>
                    <a:lnTo>
                      <a:pt x="1235" y="110"/>
                    </a:lnTo>
                    <a:lnTo>
                      <a:pt x="1235" y="108"/>
                    </a:lnTo>
                    <a:lnTo>
                      <a:pt x="1234" y="108"/>
                    </a:lnTo>
                    <a:lnTo>
                      <a:pt x="1233" y="105"/>
                    </a:lnTo>
                    <a:lnTo>
                      <a:pt x="1235" y="105"/>
                    </a:lnTo>
                    <a:lnTo>
                      <a:pt x="1235" y="102"/>
                    </a:lnTo>
                    <a:lnTo>
                      <a:pt x="1236" y="100"/>
                    </a:lnTo>
                    <a:lnTo>
                      <a:pt x="1235" y="99"/>
                    </a:lnTo>
                    <a:lnTo>
                      <a:pt x="1235" y="95"/>
                    </a:lnTo>
                    <a:lnTo>
                      <a:pt x="1234" y="95"/>
                    </a:lnTo>
                    <a:lnTo>
                      <a:pt x="1234" y="92"/>
                    </a:lnTo>
                    <a:lnTo>
                      <a:pt x="1235" y="92"/>
                    </a:lnTo>
                    <a:lnTo>
                      <a:pt x="1235" y="90"/>
                    </a:lnTo>
                    <a:lnTo>
                      <a:pt x="1236" y="90"/>
                    </a:lnTo>
                    <a:lnTo>
                      <a:pt x="1236" y="87"/>
                    </a:lnTo>
                    <a:lnTo>
                      <a:pt x="1238" y="85"/>
                    </a:lnTo>
                    <a:lnTo>
                      <a:pt x="1239" y="84"/>
                    </a:lnTo>
                    <a:lnTo>
                      <a:pt x="1240" y="84"/>
                    </a:lnTo>
                    <a:lnTo>
                      <a:pt x="1243" y="85"/>
                    </a:lnTo>
                    <a:lnTo>
                      <a:pt x="1244" y="84"/>
                    </a:lnTo>
                    <a:lnTo>
                      <a:pt x="1244" y="86"/>
                    </a:lnTo>
                    <a:lnTo>
                      <a:pt x="1245" y="86"/>
                    </a:lnTo>
                    <a:lnTo>
                      <a:pt x="1246" y="87"/>
                    </a:lnTo>
                    <a:lnTo>
                      <a:pt x="1252" y="91"/>
                    </a:lnTo>
                    <a:lnTo>
                      <a:pt x="1253" y="93"/>
                    </a:lnTo>
                    <a:lnTo>
                      <a:pt x="1260" y="95"/>
                    </a:lnTo>
                    <a:lnTo>
                      <a:pt x="1262" y="96"/>
                    </a:lnTo>
                    <a:lnTo>
                      <a:pt x="1262" y="98"/>
                    </a:lnTo>
                    <a:lnTo>
                      <a:pt x="1262" y="98"/>
                    </a:lnTo>
                    <a:lnTo>
                      <a:pt x="1262" y="97"/>
                    </a:lnTo>
                    <a:lnTo>
                      <a:pt x="1266" y="98"/>
                    </a:lnTo>
                    <a:lnTo>
                      <a:pt x="1266" y="97"/>
                    </a:lnTo>
                    <a:lnTo>
                      <a:pt x="1266" y="96"/>
                    </a:lnTo>
                    <a:lnTo>
                      <a:pt x="1266" y="96"/>
                    </a:lnTo>
                    <a:lnTo>
                      <a:pt x="1269" y="96"/>
                    </a:lnTo>
                    <a:lnTo>
                      <a:pt x="1270" y="95"/>
                    </a:lnTo>
                    <a:lnTo>
                      <a:pt x="1270" y="92"/>
                    </a:lnTo>
                    <a:lnTo>
                      <a:pt x="1271" y="93"/>
                    </a:lnTo>
                    <a:lnTo>
                      <a:pt x="1273" y="92"/>
                    </a:lnTo>
                    <a:lnTo>
                      <a:pt x="1276" y="94"/>
                    </a:lnTo>
                    <a:lnTo>
                      <a:pt x="1278" y="94"/>
                    </a:lnTo>
                    <a:lnTo>
                      <a:pt x="1281" y="95"/>
                    </a:lnTo>
                    <a:lnTo>
                      <a:pt x="1284" y="95"/>
                    </a:lnTo>
                    <a:lnTo>
                      <a:pt x="1293" y="97"/>
                    </a:lnTo>
                    <a:lnTo>
                      <a:pt x="1293" y="96"/>
                    </a:lnTo>
                    <a:lnTo>
                      <a:pt x="1297" y="94"/>
                    </a:lnTo>
                    <a:lnTo>
                      <a:pt x="1300" y="94"/>
                    </a:lnTo>
                    <a:lnTo>
                      <a:pt x="1300" y="97"/>
                    </a:lnTo>
                    <a:lnTo>
                      <a:pt x="1301" y="97"/>
                    </a:lnTo>
                    <a:lnTo>
                      <a:pt x="1301" y="97"/>
                    </a:lnTo>
                    <a:lnTo>
                      <a:pt x="1301" y="98"/>
                    </a:lnTo>
                    <a:lnTo>
                      <a:pt x="1304" y="100"/>
                    </a:lnTo>
                    <a:lnTo>
                      <a:pt x="1306" y="101"/>
                    </a:lnTo>
                    <a:lnTo>
                      <a:pt x="1310" y="106"/>
                    </a:lnTo>
                    <a:lnTo>
                      <a:pt x="1313" y="107"/>
                    </a:lnTo>
                    <a:lnTo>
                      <a:pt x="1314" y="107"/>
                    </a:lnTo>
                    <a:lnTo>
                      <a:pt x="1314" y="106"/>
                    </a:lnTo>
                    <a:lnTo>
                      <a:pt x="1316" y="106"/>
                    </a:lnTo>
                    <a:lnTo>
                      <a:pt x="1318" y="106"/>
                    </a:lnTo>
                    <a:lnTo>
                      <a:pt x="1318" y="108"/>
                    </a:lnTo>
                    <a:lnTo>
                      <a:pt x="1322" y="110"/>
                    </a:lnTo>
                    <a:lnTo>
                      <a:pt x="1324" y="111"/>
                    </a:lnTo>
                    <a:lnTo>
                      <a:pt x="1322" y="111"/>
                    </a:lnTo>
                    <a:lnTo>
                      <a:pt x="1322" y="112"/>
                    </a:lnTo>
                    <a:lnTo>
                      <a:pt x="1324" y="114"/>
                    </a:lnTo>
                    <a:lnTo>
                      <a:pt x="1324" y="115"/>
                    </a:lnTo>
                    <a:lnTo>
                      <a:pt x="1327" y="116"/>
                    </a:lnTo>
                    <a:lnTo>
                      <a:pt x="1327" y="119"/>
                    </a:lnTo>
                    <a:lnTo>
                      <a:pt x="1327" y="121"/>
                    </a:lnTo>
                    <a:lnTo>
                      <a:pt x="1325" y="121"/>
                    </a:lnTo>
                    <a:lnTo>
                      <a:pt x="1325" y="123"/>
                    </a:lnTo>
                    <a:lnTo>
                      <a:pt x="1325" y="124"/>
                    </a:lnTo>
                    <a:lnTo>
                      <a:pt x="1325" y="124"/>
                    </a:lnTo>
                    <a:lnTo>
                      <a:pt x="1327" y="125"/>
                    </a:lnTo>
                    <a:lnTo>
                      <a:pt x="1327" y="126"/>
                    </a:lnTo>
                    <a:lnTo>
                      <a:pt x="1325" y="127"/>
                    </a:lnTo>
                    <a:lnTo>
                      <a:pt x="1324" y="132"/>
                    </a:lnTo>
                    <a:lnTo>
                      <a:pt x="1324" y="132"/>
                    </a:lnTo>
                    <a:lnTo>
                      <a:pt x="1325" y="132"/>
                    </a:lnTo>
                    <a:lnTo>
                      <a:pt x="1327" y="131"/>
                    </a:lnTo>
                    <a:lnTo>
                      <a:pt x="1328" y="132"/>
                    </a:lnTo>
                    <a:lnTo>
                      <a:pt x="1327" y="133"/>
                    </a:lnTo>
                    <a:lnTo>
                      <a:pt x="1325" y="139"/>
                    </a:lnTo>
                    <a:lnTo>
                      <a:pt x="1327" y="140"/>
                    </a:lnTo>
                    <a:lnTo>
                      <a:pt x="1328" y="145"/>
                    </a:lnTo>
                    <a:lnTo>
                      <a:pt x="1329" y="146"/>
                    </a:lnTo>
                    <a:lnTo>
                      <a:pt x="1332" y="147"/>
                    </a:lnTo>
                    <a:lnTo>
                      <a:pt x="1332" y="148"/>
                    </a:lnTo>
                    <a:lnTo>
                      <a:pt x="1335" y="149"/>
                    </a:lnTo>
                    <a:lnTo>
                      <a:pt x="1335" y="150"/>
                    </a:lnTo>
                    <a:lnTo>
                      <a:pt x="1337" y="150"/>
                    </a:lnTo>
                    <a:lnTo>
                      <a:pt x="1337" y="152"/>
                    </a:lnTo>
                    <a:lnTo>
                      <a:pt x="1338" y="153"/>
                    </a:lnTo>
                    <a:lnTo>
                      <a:pt x="1337" y="153"/>
                    </a:lnTo>
                    <a:lnTo>
                      <a:pt x="1337" y="155"/>
                    </a:lnTo>
                    <a:lnTo>
                      <a:pt x="1338" y="157"/>
                    </a:lnTo>
                    <a:lnTo>
                      <a:pt x="1337" y="157"/>
                    </a:lnTo>
                    <a:lnTo>
                      <a:pt x="1337" y="158"/>
                    </a:lnTo>
                    <a:lnTo>
                      <a:pt x="1335" y="159"/>
                    </a:lnTo>
                    <a:lnTo>
                      <a:pt x="1334" y="160"/>
                    </a:lnTo>
                    <a:lnTo>
                      <a:pt x="1332" y="160"/>
                    </a:lnTo>
                    <a:lnTo>
                      <a:pt x="1326" y="167"/>
                    </a:lnTo>
                    <a:lnTo>
                      <a:pt x="1325" y="168"/>
                    </a:lnTo>
                    <a:lnTo>
                      <a:pt x="1324" y="169"/>
                    </a:lnTo>
                    <a:lnTo>
                      <a:pt x="1324" y="170"/>
                    </a:lnTo>
                    <a:lnTo>
                      <a:pt x="1324" y="170"/>
                    </a:lnTo>
                    <a:lnTo>
                      <a:pt x="1324" y="170"/>
                    </a:lnTo>
                    <a:lnTo>
                      <a:pt x="1324" y="171"/>
                    </a:lnTo>
                    <a:lnTo>
                      <a:pt x="1329" y="170"/>
                    </a:lnTo>
                    <a:lnTo>
                      <a:pt x="1328" y="173"/>
                    </a:lnTo>
                    <a:lnTo>
                      <a:pt x="1329" y="175"/>
                    </a:lnTo>
                    <a:lnTo>
                      <a:pt x="1329" y="174"/>
                    </a:lnTo>
                    <a:lnTo>
                      <a:pt x="1330" y="174"/>
                    </a:lnTo>
                    <a:lnTo>
                      <a:pt x="1332" y="173"/>
                    </a:lnTo>
                    <a:lnTo>
                      <a:pt x="1332" y="171"/>
                    </a:lnTo>
                    <a:lnTo>
                      <a:pt x="1333" y="171"/>
                    </a:lnTo>
                    <a:lnTo>
                      <a:pt x="1334" y="171"/>
                    </a:lnTo>
                    <a:lnTo>
                      <a:pt x="1334" y="169"/>
                    </a:lnTo>
                    <a:lnTo>
                      <a:pt x="1335" y="169"/>
                    </a:lnTo>
                    <a:lnTo>
                      <a:pt x="1335" y="168"/>
                    </a:lnTo>
                    <a:lnTo>
                      <a:pt x="1336" y="167"/>
                    </a:lnTo>
                    <a:lnTo>
                      <a:pt x="1336" y="166"/>
                    </a:lnTo>
                    <a:lnTo>
                      <a:pt x="1337" y="165"/>
                    </a:lnTo>
                    <a:lnTo>
                      <a:pt x="1339" y="160"/>
                    </a:lnTo>
                    <a:lnTo>
                      <a:pt x="1342" y="159"/>
                    </a:lnTo>
                    <a:lnTo>
                      <a:pt x="1342" y="155"/>
                    </a:lnTo>
                    <a:lnTo>
                      <a:pt x="1343" y="155"/>
                    </a:lnTo>
                    <a:lnTo>
                      <a:pt x="1344" y="152"/>
                    </a:lnTo>
                    <a:lnTo>
                      <a:pt x="1344" y="148"/>
                    </a:lnTo>
                    <a:lnTo>
                      <a:pt x="1338" y="148"/>
                    </a:lnTo>
                    <a:lnTo>
                      <a:pt x="1335" y="145"/>
                    </a:lnTo>
                    <a:lnTo>
                      <a:pt x="1334" y="144"/>
                    </a:lnTo>
                    <a:lnTo>
                      <a:pt x="1335" y="143"/>
                    </a:lnTo>
                    <a:lnTo>
                      <a:pt x="1332" y="141"/>
                    </a:lnTo>
                    <a:lnTo>
                      <a:pt x="1332" y="140"/>
                    </a:lnTo>
                    <a:lnTo>
                      <a:pt x="1331" y="140"/>
                    </a:lnTo>
                    <a:lnTo>
                      <a:pt x="1331" y="139"/>
                    </a:lnTo>
                    <a:lnTo>
                      <a:pt x="1333" y="137"/>
                    </a:lnTo>
                    <a:lnTo>
                      <a:pt x="1333" y="134"/>
                    </a:lnTo>
                    <a:lnTo>
                      <a:pt x="1332" y="135"/>
                    </a:lnTo>
                    <a:lnTo>
                      <a:pt x="1333" y="134"/>
                    </a:lnTo>
                    <a:lnTo>
                      <a:pt x="1334" y="129"/>
                    </a:lnTo>
                    <a:lnTo>
                      <a:pt x="1335" y="126"/>
                    </a:lnTo>
                    <a:lnTo>
                      <a:pt x="1334" y="124"/>
                    </a:lnTo>
                    <a:lnTo>
                      <a:pt x="1335" y="124"/>
                    </a:lnTo>
                    <a:lnTo>
                      <a:pt x="1336" y="125"/>
                    </a:lnTo>
                    <a:lnTo>
                      <a:pt x="1336" y="126"/>
                    </a:lnTo>
                    <a:lnTo>
                      <a:pt x="1339" y="127"/>
                    </a:lnTo>
                    <a:lnTo>
                      <a:pt x="1345" y="126"/>
                    </a:lnTo>
                    <a:lnTo>
                      <a:pt x="1349" y="127"/>
                    </a:lnTo>
                    <a:lnTo>
                      <a:pt x="1350" y="124"/>
                    </a:lnTo>
                    <a:lnTo>
                      <a:pt x="1349" y="123"/>
                    </a:lnTo>
                    <a:lnTo>
                      <a:pt x="1350" y="121"/>
                    </a:lnTo>
                    <a:lnTo>
                      <a:pt x="1348" y="120"/>
                    </a:lnTo>
                    <a:lnTo>
                      <a:pt x="1348" y="118"/>
                    </a:lnTo>
                    <a:lnTo>
                      <a:pt x="1345" y="116"/>
                    </a:lnTo>
                    <a:lnTo>
                      <a:pt x="1345" y="113"/>
                    </a:lnTo>
                    <a:lnTo>
                      <a:pt x="1342" y="112"/>
                    </a:lnTo>
                    <a:lnTo>
                      <a:pt x="1341" y="113"/>
                    </a:lnTo>
                    <a:lnTo>
                      <a:pt x="1338" y="108"/>
                    </a:lnTo>
                    <a:lnTo>
                      <a:pt x="1337" y="108"/>
                    </a:lnTo>
                    <a:lnTo>
                      <a:pt x="1337" y="107"/>
                    </a:lnTo>
                    <a:lnTo>
                      <a:pt x="1339" y="105"/>
                    </a:lnTo>
                    <a:lnTo>
                      <a:pt x="1339" y="106"/>
                    </a:lnTo>
                    <a:lnTo>
                      <a:pt x="1340" y="106"/>
                    </a:lnTo>
                    <a:lnTo>
                      <a:pt x="1342" y="106"/>
                    </a:lnTo>
                    <a:lnTo>
                      <a:pt x="1342" y="105"/>
                    </a:lnTo>
                    <a:lnTo>
                      <a:pt x="1344" y="105"/>
                    </a:lnTo>
                    <a:lnTo>
                      <a:pt x="1344" y="104"/>
                    </a:lnTo>
                    <a:lnTo>
                      <a:pt x="1345" y="103"/>
                    </a:lnTo>
                    <a:lnTo>
                      <a:pt x="1348" y="103"/>
                    </a:lnTo>
                    <a:lnTo>
                      <a:pt x="1348" y="102"/>
                    </a:lnTo>
                    <a:lnTo>
                      <a:pt x="1349" y="102"/>
                    </a:lnTo>
                    <a:lnTo>
                      <a:pt x="1349" y="103"/>
                    </a:lnTo>
                    <a:lnTo>
                      <a:pt x="1348" y="105"/>
                    </a:lnTo>
                    <a:lnTo>
                      <a:pt x="1348" y="107"/>
                    </a:lnTo>
                    <a:lnTo>
                      <a:pt x="1351" y="108"/>
                    </a:lnTo>
                    <a:lnTo>
                      <a:pt x="1351" y="107"/>
                    </a:lnTo>
                    <a:lnTo>
                      <a:pt x="1353" y="107"/>
                    </a:lnTo>
                    <a:lnTo>
                      <a:pt x="1353" y="108"/>
                    </a:lnTo>
                    <a:lnTo>
                      <a:pt x="1354" y="107"/>
                    </a:lnTo>
                    <a:lnTo>
                      <a:pt x="1354" y="108"/>
                    </a:lnTo>
                    <a:lnTo>
                      <a:pt x="1352" y="109"/>
                    </a:lnTo>
                    <a:lnTo>
                      <a:pt x="1351" y="110"/>
                    </a:lnTo>
                    <a:lnTo>
                      <a:pt x="1351" y="110"/>
                    </a:lnTo>
                    <a:lnTo>
                      <a:pt x="1350" y="113"/>
                    </a:lnTo>
                    <a:lnTo>
                      <a:pt x="1350" y="117"/>
                    </a:lnTo>
                    <a:lnTo>
                      <a:pt x="1351" y="117"/>
                    </a:lnTo>
                    <a:lnTo>
                      <a:pt x="1354" y="116"/>
                    </a:lnTo>
                    <a:lnTo>
                      <a:pt x="1354" y="117"/>
                    </a:lnTo>
                    <a:lnTo>
                      <a:pt x="1355" y="117"/>
                    </a:lnTo>
                    <a:lnTo>
                      <a:pt x="1356" y="121"/>
                    </a:lnTo>
                    <a:lnTo>
                      <a:pt x="1357" y="121"/>
                    </a:lnTo>
                    <a:lnTo>
                      <a:pt x="1358" y="120"/>
                    </a:lnTo>
                    <a:lnTo>
                      <a:pt x="1359" y="120"/>
                    </a:lnTo>
                    <a:lnTo>
                      <a:pt x="1360" y="120"/>
                    </a:lnTo>
                    <a:lnTo>
                      <a:pt x="1362" y="121"/>
                    </a:lnTo>
                    <a:lnTo>
                      <a:pt x="1363" y="125"/>
                    </a:lnTo>
                    <a:lnTo>
                      <a:pt x="1362" y="126"/>
                    </a:lnTo>
                    <a:lnTo>
                      <a:pt x="1361" y="128"/>
                    </a:lnTo>
                    <a:lnTo>
                      <a:pt x="1361" y="132"/>
                    </a:lnTo>
                    <a:lnTo>
                      <a:pt x="1362" y="132"/>
                    </a:lnTo>
                    <a:lnTo>
                      <a:pt x="1361" y="134"/>
                    </a:lnTo>
                    <a:lnTo>
                      <a:pt x="1363" y="134"/>
                    </a:lnTo>
                    <a:lnTo>
                      <a:pt x="1364" y="133"/>
                    </a:lnTo>
                    <a:lnTo>
                      <a:pt x="1364" y="134"/>
                    </a:lnTo>
                    <a:lnTo>
                      <a:pt x="1364" y="136"/>
                    </a:lnTo>
                    <a:lnTo>
                      <a:pt x="1364" y="136"/>
                    </a:lnTo>
                    <a:lnTo>
                      <a:pt x="1365" y="134"/>
                    </a:lnTo>
                    <a:lnTo>
                      <a:pt x="1366" y="134"/>
                    </a:lnTo>
                    <a:lnTo>
                      <a:pt x="1367" y="133"/>
                    </a:lnTo>
                    <a:lnTo>
                      <a:pt x="1369" y="132"/>
                    </a:lnTo>
                    <a:lnTo>
                      <a:pt x="1374" y="133"/>
                    </a:lnTo>
                    <a:lnTo>
                      <a:pt x="1376" y="135"/>
                    </a:lnTo>
                    <a:lnTo>
                      <a:pt x="1377" y="136"/>
                    </a:lnTo>
                    <a:lnTo>
                      <a:pt x="1378" y="137"/>
                    </a:lnTo>
                    <a:lnTo>
                      <a:pt x="1378" y="138"/>
                    </a:lnTo>
                    <a:lnTo>
                      <a:pt x="1376" y="139"/>
                    </a:lnTo>
                    <a:lnTo>
                      <a:pt x="1376" y="141"/>
                    </a:lnTo>
                    <a:lnTo>
                      <a:pt x="1377" y="142"/>
                    </a:lnTo>
                    <a:lnTo>
                      <a:pt x="1379" y="145"/>
                    </a:lnTo>
                    <a:lnTo>
                      <a:pt x="1380" y="145"/>
                    </a:lnTo>
                    <a:lnTo>
                      <a:pt x="1381" y="144"/>
                    </a:lnTo>
                    <a:lnTo>
                      <a:pt x="1383" y="145"/>
                    </a:lnTo>
                    <a:lnTo>
                      <a:pt x="1385" y="144"/>
                    </a:lnTo>
                    <a:lnTo>
                      <a:pt x="1390" y="147"/>
                    </a:lnTo>
                    <a:lnTo>
                      <a:pt x="1391" y="147"/>
                    </a:lnTo>
                    <a:lnTo>
                      <a:pt x="1390" y="150"/>
                    </a:lnTo>
                    <a:lnTo>
                      <a:pt x="1391" y="150"/>
                    </a:lnTo>
                    <a:lnTo>
                      <a:pt x="1392" y="149"/>
                    </a:lnTo>
                    <a:lnTo>
                      <a:pt x="1395" y="148"/>
                    </a:lnTo>
                    <a:lnTo>
                      <a:pt x="1395" y="149"/>
                    </a:lnTo>
                    <a:lnTo>
                      <a:pt x="1398" y="148"/>
                    </a:lnTo>
                    <a:lnTo>
                      <a:pt x="1398" y="148"/>
                    </a:lnTo>
                    <a:lnTo>
                      <a:pt x="1401" y="147"/>
                    </a:lnTo>
                    <a:lnTo>
                      <a:pt x="1402" y="148"/>
                    </a:lnTo>
                    <a:lnTo>
                      <a:pt x="1402" y="150"/>
                    </a:lnTo>
                    <a:lnTo>
                      <a:pt x="1401" y="150"/>
                    </a:lnTo>
                    <a:lnTo>
                      <a:pt x="1401" y="152"/>
                    </a:lnTo>
                    <a:lnTo>
                      <a:pt x="1400" y="152"/>
                    </a:lnTo>
                    <a:lnTo>
                      <a:pt x="1399" y="153"/>
                    </a:lnTo>
                    <a:lnTo>
                      <a:pt x="1400" y="152"/>
                    </a:lnTo>
                    <a:lnTo>
                      <a:pt x="1401" y="154"/>
                    </a:lnTo>
                    <a:lnTo>
                      <a:pt x="1402" y="154"/>
                    </a:lnTo>
                    <a:lnTo>
                      <a:pt x="1402" y="156"/>
                    </a:lnTo>
                    <a:lnTo>
                      <a:pt x="1402" y="157"/>
                    </a:lnTo>
                    <a:lnTo>
                      <a:pt x="1402" y="157"/>
                    </a:lnTo>
                    <a:lnTo>
                      <a:pt x="1403" y="159"/>
                    </a:lnTo>
                    <a:lnTo>
                      <a:pt x="1403" y="164"/>
                    </a:lnTo>
                    <a:lnTo>
                      <a:pt x="1401" y="166"/>
                    </a:lnTo>
                    <a:lnTo>
                      <a:pt x="1398" y="171"/>
                    </a:lnTo>
                    <a:lnTo>
                      <a:pt x="1396" y="172"/>
                    </a:lnTo>
                    <a:lnTo>
                      <a:pt x="1396" y="171"/>
                    </a:lnTo>
                    <a:lnTo>
                      <a:pt x="1395" y="171"/>
                    </a:lnTo>
                    <a:lnTo>
                      <a:pt x="1395" y="172"/>
                    </a:lnTo>
                    <a:lnTo>
                      <a:pt x="1393" y="173"/>
                    </a:lnTo>
                    <a:lnTo>
                      <a:pt x="1392" y="175"/>
                    </a:lnTo>
                    <a:lnTo>
                      <a:pt x="1392" y="175"/>
                    </a:lnTo>
                    <a:lnTo>
                      <a:pt x="1391" y="176"/>
                    </a:lnTo>
                    <a:lnTo>
                      <a:pt x="1393" y="176"/>
                    </a:lnTo>
                    <a:lnTo>
                      <a:pt x="1393" y="177"/>
                    </a:lnTo>
                    <a:lnTo>
                      <a:pt x="1391" y="178"/>
                    </a:lnTo>
                    <a:lnTo>
                      <a:pt x="1391" y="178"/>
                    </a:lnTo>
                    <a:lnTo>
                      <a:pt x="1390" y="178"/>
                    </a:lnTo>
                    <a:lnTo>
                      <a:pt x="1389" y="181"/>
                    </a:lnTo>
                    <a:lnTo>
                      <a:pt x="1390" y="180"/>
                    </a:lnTo>
                    <a:lnTo>
                      <a:pt x="1390" y="181"/>
                    </a:lnTo>
                    <a:lnTo>
                      <a:pt x="1390" y="181"/>
                    </a:lnTo>
                    <a:lnTo>
                      <a:pt x="1389" y="183"/>
                    </a:lnTo>
                    <a:lnTo>
                      <a:pt x="1386" y="186"/>
                    </a:lnTo>
                    <a:lnTo>
                      <a:pt x="1384" y="186"/>
                    </a:lnTo>
                    <a:lnTo>
                      <a:pt x="1384" y="188"/>
                    </a:lnTo>
                    <a:lnTo>
                      <a:pt x="1382" y="190"/>
                    </a:lnTo>
                    <a:lnTo>
                      <a:pt x="1381" y="190"/>
                    </a:lnTo>
                    <a:lnTo>
                      <a:pt x="1380" y="191"/>
                    </a:lnTo>
                    <a:lnTo>
                      <a:pt x="1378" y="194"/>
                    </a:lnTo>
                    <a:lnTo>
                      <a:pt x="1377" y="194"/>
                    </a:lnTo>
                    <a:lnTo>
                      <a:pt x="1375" y="197"/>
                    </a:lnTo>
                    <a:lnTo>
                      <a:pt x="1373" y="202"/>
                    </a:lnTo>
                    <a:lnTo>
                      <a:pt x="1371" y="204"/>
                    </a:lnTo>
                    <a:lnTo>
                      <a:pt x="1371" y="205"/>
                    </a:lnTo>
                    <a:lnTo>
                      <a:pt x="1371" y="205"/>
                    </a:lnTo>
                    <a:lnTo>
                      <a:pt x="1371" y="206"/>
                    </a:lnTo>
                    <a:lnTo>
                      <a:pt x="1369" y="210"/>
                    </a:lnTo>
                    <a:lnTo>
                      <a:pt x="1367" y="213"/>
                    </a:lnTo>
                    <a:lnTo>
                      <a:pt x="1365" y="215"/>
                    </a:lnTo>
                    <a:lnTo>
                      <a:pt x="1365" y="217"/>
                    </a:lnTo>
                    <a:lnTo>
                      <a:pt x="1365" y="217"/>
                    </a:lnTo>
                    <a:lnTo>
                      <a:pt x="1363" y="220"/>
                    </a:lnTo>
                    <a:lnTo>
                      <a:pt x="1360" y="226"/>
                    </a:lnTo>
                    <a:lnTo>
                      <a:pt x="1360" y="229"/>
                    </a:lnTo>
                    <a:lnTo>
                      <a:pt x="1360" y="230"/>
                    </a:lnTo>
                    <a:lnTo>
                      <a:pt x="1359" y="228"/>
                    </a:lnTo>
                    <a:lnTo>
                      <a:pt x="1358" y="228"/>
                    </a:lnTo>
                    <a:lnTo>
                      <a:pt x="1357" y="231"/>
                    </a:lnTo>
                    <a:lnTo>
                      <a:pt x="1358" y="234"/>
                    </a:lnTo>
                    <a:lnTo>
                      <a:pt x="1360" y="234"/>
                    </a:lnTo>
                    <a:lnTo>
                      <a:pt x="1361" y="236"/>
                    </a:lnTo>
                    <a:lnTo>
                      <a:pt x="1363" y="236"/>
                    </a:lnTo>
                    <a:lnTo>
                      <a:pt x="1365" y="236"/>
                    </a:lnTo>
                    <a:lnTo>
                      <a:pt x="1365" y="234"/>
                    </a:lnTo>
                    <a:lnTo>
                      <a:pt x="1367" y="232"/>
                    </a:lnTo>
                    <a:lnTo>
                      <a:pt x="1367" y="231"/>
                    </a:lnTo>
                    <a:lnTo>
                      <a:pt x="1368" y="229"/>
                    </a:lnTo>
                    <a:lnTo>
                      <a:pt x="1368" y="228"/>
                    </a:lnTo>
                    <a:lnTo>
                      <a:pt x="1370" y="223"/>
                    </a:lnTo>
                    <a:lnTo>
                      <a:pt x="1370" y="223"/>
                    </a:lnTo>
                    <a:lnTo>
                      <a:pt x="1373" y="223"/>
                    </a:lnTo>
                    <a:lnTo>
                      <a:pt x="1377" y="222"/>
                    </a:lnTo>
                    <a:lnTo>
                      <a:pt x="1377" y="221"/>
                    </a:lnTo>
                    <a:lnTo>
                      <a:pt x="1381" y="219"/>
                    </a:lnTo>
                    <a:lnTo>
                      <a:pt x="1381" y="218"/>
                    </a:lnTo>
                    <a:lnTo>
                      <a:pt x="1384" y="211"/>
                    </a:lnTo>
                    <a:lnTo>
                      <a:pt x="1386" y="211"/>
                    </a:lnTo>
                    <a:lnTo>
                      <a:pt x="1387" y="211"/>
                    </a:lnTo>
                    <a:lnTo>
                      <a:pt x="1389" y="211"/>
                    </a:lnTo>
                    <a:lnTo>
                      <a:pt x="1391" y="207"/>
                    </a:lnTo>
                    <a:lnTo>
                      <a:pt x="1394" y="206"/>
                    </a:lnTo>
                    <a:lnTo>
                      <a:pt x="1396" y="207"/>
                    </a:lnTo>
                    <a:lnTo>
                      <a:pt x="1398" y="207"/>
                    </a:lnTo>
                    <a:lnTo>
                      <a:pt x="1398" y="202"/>
                    </a:lnTo>
                    <a:lnTo>
                      <a:pt x="1398" y="200"/>
                    </a:lnTo>
                    <a:lnTo>
                      <a:pt x="1398" y="199"/>
                    </a:lnTo>
                    <a:lnTo>
                      <a:pt x="1398" y="196"/>
                    </a:lnTo>
                    <a:lnTo>
                      <a:pt x="1398" y="196"/>
                    </a:lnTo>
                    <a:lnTo>
                      <a:pt x="1396" y="196"/>
                    </a:lnTo>
                    <a:lnTo>
                      <a:pt x="1395" y="194"/>
                    </a:lnTo>
                    <a:lnTo>
                      <a:pt x="1397" y="192"/>
                    </a:lnTo>
                    <a:lnTo>
                      <a:pt x="1398" y="194"/>
                    </a:lnTo>
                    <a:lnTo>
                      <a:pt x="1399" y="190"/>
                    </a:lnTo>
                    <a:lnTo>
                      <a:pt x="1400" y="190"/>
                    </a:lnTo>
                    <a:lnTo>
                      <a:pt x="1400" y="187"/>
                    </a:lnTo>
                    <a:lnTo>
                      <a:pt x="1402" y="184"/>
                    </a:lnTo>
                    <a:lnTo>
                      <a:pt x="1403" y="181"/>
                    </a:lnTo>
                    <a:lnTo>
                      <a:pt x="1404" y="181"/>
                    </a:lnTo>
                    <a:lnTo>
                      <a:pt x="1404" y="179"/>
                    </a:lnTo>
                    <a:lnTo>
                      <a:pt x="1406" y="176"/>
                    </a:lnTo>
                    <a:lnTo>
                      <a:pt x="1409" y="175"/>
                    </a:lnTo>
                    <a:lnTo>
                      <a:pt x="1409" y="174"/>
                    </a:lnTo>
                    <a:lnTo>
                      <a:pt x="1412" y="175"/>
                    </a:lnTo>
                    <a:lnTo>
                      <a:pt x="1413" y="174"/>
                    </a:lnTo>
                    <a:lnTo>
                      <a:pt x="1414" y="174"/>
                    </a:lnTo>
                    <a:lnTo>
                      <a:pt x="1414" y="172"/>
                    </a:lnTo>
                    <a:lnTo>
                      <a:pt x="1419" y="172"/>
                    </a:lnTo>
                    <a:lnTo>
                      <a:pt x="1419" y="173"/>
                    </a:lnTo>
                    <a:lnTo>
                      <a:pt x="1421" y="174"/>
                    </a:lnTo>
                    <a:lnTo>
                      <a:pt x="1422" y="174"/>
                    </a:lnTo>
                    <a:lnTo>
                      <a:pt x="1423" y="172"/>
                    </a:lnTo>
                    <a:lnTo>
                      <a:pt x="1424" y="170"/>
                    </a:lnTo>
                    <a:lnTo>
                      <a:pt x="1426" y="170"/>
                    </a:lnTo>
                    <a:lnTo>
                      <a:pt x="1427" y="165"/>
                    </a:lnTo>
                    <a:lnTo>
                      <a:pt x="1430" y="163"/>
                    </a:lnTo>
                    <a:lnTo>
                      <a:pt x="1429" y="161"/>
                    </a:lnTo>
                    <a:lnTo>
                      <a:pt x="1430" y="160"/>
                    </a:lnTo>
                    <a:lnTo>
                      <a:pt x="1429" y="153"/>
                    </a:lnTo>
                    <a:lnTo>
                      <a:pt x="1427" y="150"/>
                    </a:lnTo>
                    <a:lnTo>
                      <a:pt x="1426" y="149"/>
                    </a:lnTo>
                    <a:lnTo>
                      <a:pt x="1426" y="148"/>
                    </a:lnTo>
                    <a:lnTo>
                      <a:pt x="1426" y="145"/>
                    </a:lnTo>
                    <a:lnTo>
                      <a:pt x="1428" y="142"/>
                    </a:lnTo>
                    <a:lnTo>
                      <a:pt x="1428" y="141"/>
                    </a:lnTo>
                    <a:lnTo>
                      <a:pt x="1428" y="138"/>
                    </a:lnTo>
                    <a:lnTo>
                      <a:pt x="1428" y="138"/>
                    </a:lnTo>
                    <a:lnTo>
                      <a:pt x="1429" y="137"/>
                    </a:lnTo>
                    <a:lnTo>
                      <a:pt x="1428" y="136"/>
                    </a:lnTo>
                    <a:lnTo>
                      <a:pt x="1428" y="135"/>
                    </a:lnTo>
                    <a:lnTo>
                      <a:pt x="1428" y="132"/>
                    </a:lnTo>
                    <a:lnTo>
                      <a:pt x="1431" y="129"/>
                    </a:lnTo>
                    <a:lnTo>
                      <a:pt x="1432" y="127"/>
                    </a:lnTo>
                    <a:lnTo>
                      <a:pt x="1432" y="127"/>
                    </a:lnTo>
                    <a:lnTo>
                      <a:pt x="1433" y="124"/>
                    </a:lnTo>
                    <a:lnTo>
                      <a:pt x="1435" y="124"/>
                    </a:lnTo>
                    <a:lnTo>
                      <a:pt x="1435" y="125"/>
                    </a:lnTo>
                    <a:lnTo>
                      <a:pt x="1435" y="123"/>
                    </a:lnTo>
                    <a:lnTo>
                      <a:pt x="1437" y="123"/>
                    </a:lnTo>
                    <a:lnTo>
                      <a:pt x="1438" y="124"/>
                    </a:lnTo>
                    <a:lnTo>
                      <a:pt x="1439" y="124"/>
                    </a:lnTo>
                    <a:lnTo>
                      <a:pt x="1439" y="125"/>
                    </a:lnTo>
                    <a:lnTo>
                      <a:pt x="1440" y="127"/>
                    </a:lnTo>
                    <a:lnTo>
                      <a:pt x="1442" y="127"/>
                    </a:lnTo>
                    <a:lnTo>
                      <a:pt x="1443" y="126"/>
                    </a:lnTo>
                    <a:lnTo>
                      <a:pt x="1445" y="125"/>
                    </a:lnTo>
                    <a:lnTo>
                      <a:pt x="1447" y="126"/>
                    </a:lnTo>
                    <a:lnTo>
                      <a:pt x="1447" y="124"/>
                    </a:lnTo>
                    <a:lnTo>
                      <a:pt x="1447" y="124"/>
                    </a:lnTo>
                    <a:lnTo>
                      <a:pt x="1448" y="125"/>
                    </a:lnTo>
                    <a:lnTo>
                      <a:pt x="1448" y="125"/>
                    </a:lnTo>
                    <a:lnTo>
                      <a:pt x="1449" y="126"/>
                    </a:lnTo>
                    <a:lnTo>
                      <a:pt x="1453" y="124"/>
                    </a:lnTo>
                    <a:lnTo>
                      <a:pt x="1454" y="123"/>
                    </a:lnTo>
                    <a:lnTo>
                      <a:pt x="1455" y="122"/>
                    </a:lnTo>
                    <a:lnTo>
                      <a:pt x="1456" y="124"/>
                    </a:lnTo>
                    <a:lnTo>
                      <a:pt x="1458" y="122"/>
                    </a:lnTo>
                    <a:lnTo>
                      <a:pt x="1458" y="123"/>
                    </a:lnTo>
                    <a:lnTo>
                      <a:pt x="1459" y="124"/>
                    </a:lnTo>
                    <a:lnTo>
                      <a:pt x="1460" y="124"/>
                    </a:lnTo>
                    <a:lnTo>
                      <a:pt x="1461" y="124"/>
                    </a:lnTo>
                    <a:lnTo>
                      <a:pt x="1462" y="124"/>
                    </a:lnTo>
                    <a:lnTo>
                      <a:pt x="1462" y="126"/>
                    </a:lnTo>
                    <a:lnTo>
                      <a:pt x="1463" y="126"/>
                    </a:lnTo>
                    <a:lnTo>
                      <a:pt x="1465" y="126"/>
                    </a:lnTo>
                    <a:lnTo>
                      <a:pt x="1468" y="125"/>
                    </a:lnTo>
                    <a:lnTo>
                      <a:pt x="1472" y="127"/>
                    </a:lnTo>
                    <a:lnTo>
                      <a:pt x="1473" y="127"/>
                    </a:lnTo>
                    <a:lnTo>
                      <a:pt x="1475" y="127"/>
                    </a:lnTo>
                    <a:lnTo>
                      <a:pt x="1477" y="131"/>
                    </a:lnTo>
                    <a:lnTo>
                      <a:pt x="1478" y="131"/>
                    </a:lnTo>
                    <a:lnTo>
                      <a:pt x="1478" y="134"/>
                    </a:lnTo>
                    <a:lnTo>
                      <a:pt x="1480" y="134"/>
                    </a:lnTo>
                    <a:lnTo>
                      <a:pt x="1481" y="136"/>
                    </a:lnTo>
                    <a:lnTo>
                      <a:pt x="1485" y="137"/>
                    </a:lnTo>
                    <a:lnTo>
                      <a:pt x="1486" y="138"/>
                    </a:lnTo>
                    <a:lnTo>
                      <a:pt x="1488" y="138"/>
                    </a:lnTo>
                    <a:lnTo>
                      <a:pt x="1489" y="138"/>
                    </a:lnTo>
                    <a:lnTo>
                      <a:pt x="1490" y="138"/>
                    </a:lnTo>
                    <a:lnTo>
                      <a:pt x="1495" y="140"/>
                    </a:lnTo>
                    <a:lnTo>
                      <a:pt x="1495" y="144"/>
                    </a:lnTo>
                    <a:lnTo>
                      <a:pt x="1497" y="145"/>
                    </a:lnTo>
                    <a:lnTo>
                      <a:pt x="1496" y="149"/>
                    </a:lnTo>
                    <a:lnTo>
                      <a:pt x="1496" y="151"/>
                    </a:lnTo>
                    <a:lnTo>
                      <a:pt x="1496" y="152"/>
                    </a:lnTo>
                    <a:lnTo>
                      <a:pt x="1497" y="150"/>
                    </a:lnTo>
                    <a:lnTo>
                      <a:pt x="1498" y="147"/>
                    </a:lnTo>
                    <a:lnTo>
                      <a:pt x="1500" y="147"/>
                    </a:lnTo>
                    <a:lnTo>
                      <a:pt x="1500" y="148"/>
                    </a:lnTo>
                    <a:lnTo>
                      <a:pt x="1501" y="148"/>
                    </a:lnTo>
                    <a:lnTo>
                      <a:pt x="1501" y="147"/>
                    </a:lnTo>
                    <a:lnTo>
                      <a:pt x="1500" y="146"/>
                    </a:lnTo>
                    <a:lnTo>
                      <a:pt x="1501" y="145"/>
                    </a:lnTo>
                    <a:lnTo>
                      <a:pt x="1502" y="145"/>
                    </a:lnTo>
                    <a:lnTo>
                      <a:pt x="1502" y="144"/>
                    </a:lnTo>
                    <a:lnTo>
                      <a:pt x="1506" y="147"/>
                    </a:lnTo>
                    <a:lnTo>
                      <a:pt x="1506" y="149"/>
                    </a:lnTo>
                    <a:lnTo>
                      <a:pt x="1508" y="149"/>
                    </a:lnTo>
                    <a:lnTo>
                      <a:pt x="1511" y="148"/>
                    </a:lnTo>
                    <a:lnTo>
                      <a:pt x="1511" y="149"/>
                    </a:lnTo>
                    <a:lnTo>
                      <a:pt x="1511" y="151"/>
                    </a:lnTo>
                    <a:lnTo>
                      <a:pt x="1508" y="152"/>
                    </a:lnTo>
                    <a:lnTo>
                      <a:pt x="1507" y="153"/>
                    </a:lnTo>
                    <a:lnTo>
                      <a:pt x="1508" y="157"/>
                    </a:lnTo>
                    <a:lnTo>
                      <a:pt x="1508" y="159"/>
                    </a:lnTo>
                    <a:lnTo>
                      <a:pt x="1509" y="159"/>
                    </a:lnTo>
                    <a:lnTo>
                      <a:pt x="1510" y="163"/>
                    </a:lnTo>
                    <a:lnTo>
                      <a:pt x="1509" y="163"/>
                    </a:lnTo>
                    <a:lnTo>
                      <a:pt x="1509" y="165"/>
                    </a:lnTo>
                    <a:lnTo>
                      <a:pt x="1507" y="165"/>
                    </a:lnTo>
                    <a:lnTo>
                      <a:pt x="1506" y="167"/>
                    </a:lnTo>
                    <a:lnTo>
                      <a:pt x="1510" y="170"/>
                    </a:lnTo>
                    <a:lnTo>
                      <a:pt x="1511" y="169"/>
                    </a:lnTo>
                    <a:lnTo>
                      <a:pt x="1511" y="170"/>
                    </a:lnTo>
                    <a:lnTo>
                      <a:pt x="1510" y="170"/>
                    </a:lnTo>
                    <a:lnTo>
                      <a:pt x="1510" y="171"/>
                    </a:lnTo>
                    <a:lnTo>
                      <a:pt x="1511" y="171"/>
                    </a:lnTo>
                    <a:lnTo>
                      <a:pt x="1515" y="171"/>
                    </a:lnTo>
                    <a:lnTo>
                      <a:pt x="1515" y="171"/>
                    </a:lnTo>
                    <a:lnTo>
                      <a:pt x="1516" y="172"/>
                    </a:lnTo>
                    <a:lnTo>
                      <a:pt x="1517" y="174"/>
                    </a:lnTo>
                    <a:lnTo>
                      <a:pt x="1515" y="175"/>
                    </a:lnTo>
                    <a:lnTo>
                      <a:pt x="1514" y="176"/>
                    </a:lnTo>
                    <a:lnTo>
                      <a:pt x="1512" y="178"/>
                    </a:lnTo>
                    <a:lnTo>
                      <a:pt x="1512" y="178"/>
                    </a:lnTo>
                    <a:lnTo>
                      <a:pt x="1508" y="181"/>
                    </a:lnTo>
                    <a:lnTo>
                      <a:pt x="1508" y="183"/>
                    </a:lnTo>
                    <a:lnTo>
                      <a:pt x="1509" y="183"/>
                    </a:lnTo>
                    <a:lnTo>
                      <a:pt x="1509" y="181"/>
                    </a:lnTo>
                    <a:lnTo>
                      <a:pt x="1510" y="181"/>
                    </a:lnTo>
                    <a:lnTo>
                      <a:pt x="1511" y="182"/>
                    </a:lnTo>
                    <a:lnTo>
                      <a:pt x="1510" y="183"/>
                    </a:lnTo>
                    <a:lnTo>
                      <a:pt x="1510" y="184"/>
                    </a:lnTo>
                    <a:lnTo>
                      <a:pt x="1509" y="185"/>
                    </a:lnTo>
                    <a:lnTo>
                      <a:pt x="1505" y="186"/>
                    </a:lnTo>
                    <a:lnTo>
                      <a:pt x="1502" y="189"/>
                    </a:lnTo>
                    <a:lnTo>
                      <a:pt x="1499" y="191"/>
                    </a:lnTo>
                    <a:lnTo>
                      <a:pt x="1498" y="194"/>
                    </a:lnTo>
                    <a:lnTo>
                      <a:pt x="1497" y="196"/>
                    </a:lnTo>
                    <a:lnTo>
                      <a:pt x="1497" y="196"/>
                    </a:lnTo>
                    <a:lnTo>
                      <a:pt x="1497" y="197"/>
                    </a:lnTo>
                    <a:lnTo>
                      <a:pt x="1495" y="197"/>
                    </a:lnTo>
                    <a:lnTo>
                      <a:pt x="1495" y="199"/>
                    </a:lnTo>
                    <a:lnTo>
                      <a:pt x="1496" y="203"/>
                    </a:lnTo>
                    <a:lnTo>
                      <a:pt x="1496" y="207"/>
                    </a:lnTo>
                    <a:lnTo>
                      <a:pt x="1496" y="207"/>
                    </a:lnTo>
                    <a:lnTo>
                      <a:pt x="1495" y="209"/>
                    </a:lnTo>
                    <a:lnTo>
                      <a:pt x="1493" y="211"/>
                    </a:lnTo>
                    <a:lnTo>
                      <a:pt x="1493" y="211"/>
                    </a:lnTo>
                    <a:lnTo>
                      <a:pt x="1492" y="212"/>
                    </a:lnTo>
                    <a:lnTo>
                      <a:pt x="1491" y="218"/>
                    </a:lnTo>
                    <a:lnTo>
                      <a:pt x="1490" y="218"/>
                    </a:lnTo>
                    <a:lnTo>
                      <a:pt x="1490" y="221"/>
                    </a:lnTo>
                    <a:lnTo>
                      <a:pt x="1491" y="222"/>
                    </a:lnTo>
                    <a:lnTo>
                      <a:pt x="1490" y="222"/>
                    </a:lnTo>
                    <a:lnTo>
                      <a:pt x="1490" y="227"/>
                    </a:lnTo>
                    <a:lnTo>
                      <a:pt x="1489" y="227"/>
                    </a:lnTo>
                    <a:lnTo>
                      <a:pt x="1489" y="230"/>
                    </a:lnTo>
                    <a:lnTo>
                      <a:pt x="1489" y="231"/>
                    </a:lnTo>
                    <a:lnTo>
                      <a:pt x="1485" y="232"/>
                    </a:lnTo>
                    <a:lnTo>
                      <a:pt x="1484" y="233"/>
                    </a:lnTo>
                    <a:lnTo>
                      <a:pt x="1483" y="236"/>
                    </a:lnTo>
                    <a:lnTo>
                      <a:pt x="1482" y="237"/>
                    </a:lnTo>
                    <a:lnTo>
                      <a:pt x="1485" y="239"/>
                    </a:lnTo>
                    <a:lnTo>
                      <a:pt x="1485" y="240"/>
                    </a:lnTo>
                    <a:lnTo>
                      <a:pt x="1486" y="241"/>
                    </a:lnTo>
                    <a:lnTo>
                      <a:pt x="1486" y="239"/>
                    </a:lnTo>
                    <a:lnTo>
                      <a:pt x="1489" y="237"/>
                    </a:lnTo>
                    <a:lnTo>
                      <a:pt x="1489" y="236"/>
                    </a:lnTo>
                    <a:lnTo>
                      <a:pt x="1490" y="236"/>
                    </a:lnTo>
                    <a:lnTo>
                      <a:pt x="1490" y="234"/>
                    </a:lnTo>
                    <a:lnTo>
                      <a:pt x="1493" y="231"/>
                    </a:lnTo>
                    <a:lnTo>
                      <a:pt x="1493" y="229"/>
                    </a:lnTo>
                    <a:lnTo>
                      <a:pt x="1494" y="229"/>
                    </a:lnTo>
                    <a:lnTo>
                      <a:pt x="1494" y="226"/>
                    </a:lnTo>
                    <a:lnTo>
                      <a:pt x="1495" y="226"/>
                    </a:lnTo>
                    <a:lnTo>
                      <a:pt x="1495" y="225"/>
                    </a:lnTo>
                    <a:lnTo>
                      <a:pt x="1499" y="222"/>
                    </a:lnTo>
                    <a:lnTo>
                      <a:pt x="1499" y="220"/>
                    </a:lnTo>
                    <a:lnTo>
                      <a:pt x="1500" y="220"/>
                    </a:lnTo>
                    <a:lnTo>
                      <a:pt x="1501" y="215"/>
                    </a:lnTo>
                    <a:lnTo>
                      <a:pt x="1504" y="212"/>
                    </a:lnTo>
                    <a:lnTo>
                      <a:pt x="1504" y="211"/>
                    </a:lnTo>
                    <a:lnTo>
                      <a:pt x="1505" y="211"/>
                    </a:lnTo>
                    <a:lnTo>
                      <a:pt x="1505" y="210"/>
                    </a:lnTo>
                    <a:lnTo>
                      <a:pt x="1509" y="209"/>
                    </a:lnTo>
                    <a:lnTo>
                      <a:pt x="1509" y="203"/>
                    </a:lnTo>
                    <a:lnTo>
                      <a:pt x="1507" y="200"/>
                    </a:lnTo>
                    <a:lnTo>
                      <a:pt x="1505" y="200"/>
                    </a:lnTo>
                    <a:lnTo>
                      <a:pt x="1502" y="200"/>
                    </a:lnTo>
                    <a:lnTo>
                      <a:pt x="1503" y="199"/>
                    </a:lnTo>
                    <a:lnTo>
                      <a:pt x="1511" y="197"/>
                    </a:lnTo>
                    <a:lnTo>
                      <a:pt x="1515" y="193"/>
                    </a:lnTo>
                    <a:lnTo>
                      <a:pt x="1517" y="191"/>
                    </a:lnTo>
                    <a:lnTo>
                      <a:pt x="1520" y="188"/>
                    </a:lnTo>
                    <a:lnTo>
                      <a:pt x="1521" y="185"/>
                    </a:lnTo>
                    <a:lnTo>
                      <a:pt x="1526" y="185"/>
                    </a:lnTo>
                    <a:lnTo>
                      <a:pt x="1527" y="184"/>
                    </a:lnTo>
                    <a:lnTo>
                      <a:pt x="1528" y="179"/>
                    </a:lnTo>
                    <a:lnTo>
                      <a:pt x="1529" y="179"/>
                    </a:lnTo>
                    <a:lnTo>
                      <a:pt x="1530" y="176"/>
                    </a:lnTo>
                    <a:lnTo>
                      <a:pt x="1533" y="174"/>
                    </a:lnTo>
                    <a:lnTo>
                      <a:pt x="1533" y="173"/>
                    </a:lnTo>
                    <a:lnTo>
                      <a:pt x="1536" y="169"/>
                    </a:lnTo>
                    <a:lnTo>
                      <a:pt x="1536" y="168"/>
                    </a:lnTo>
                    <a:lnTo>
                      <a:pt x="1537" y="167"/>
                    </a:lnTo>
                    <a:lnTo>
                      <a:pt x="1539" y="164"/>
                    </a:lnTo>
                    <a:lnTo>
                      <a:pt x="1540" y="163"/>
                    </a:lnTo>
                    <a:lnTo>
                      <a:pt x="1540" y="162"/>
                    </a:lnTo>
                    <a:lnTo>
                      <a:pt x="1545" y="159"/>
                    </a:lnTo>
                    <a:lnTo>
                      <a:pt x="1547" y="158"/>
                    </a:lnTo>
                    <a:lnTo>
                      <a:pt x="1550" y="157"/>
                    </a:lnTo>
                    <a:lnTo>
                      <a:pt x="1552" y="158"/>
                    </a:lnTo>
                    <a:lnTo>
                      <a:pt x="1552" y="159"/>
                    </a:lnTo>
                    <a:lnTo>
                      <a:pt x="1552" y="157"/>
                    </a:lnTo>
                    <a:lnTo>
                      <a:pt x="1553" y="157"/>
                    </a:lnTo>
                    <a:lnTo>
                      <a:pt x="1557" y="158"/>
                    </a:lnTo>
                    <a:lnTo>
                      <a:pt x="1557" y="157"/>
                    </a:lnTo>
                    <a:lnTo>
                      <a:pt x="1560" y="157"/>
                    </a:lnTo>
                    <a:lnTo>
                      <a:pt x="1564" y="155"/>
                    </a:lnTo>
                    <a:lnTo>
                      <a:pt x="1566" y="155"/>
                    </a:lnTo>
                    <a:lnTo>
                      <a:pt x="1570" y="157"/>
                    </a:lnTo>
                    <a:lnTo>
                      <a:pt x="1571" y="158"/>
                    </a:lnTo>
                    <a:lnTo>
                      <a:pt x="1576" y="157"/>
                    </a:lnTo>
                    <a:lnTo>
                      <a:pt x="1576" y="158"/>
                    </a:lnTo>
                    <a:lnTo>
                      <a:pt x="1576" y="159"/>
                    </a:lnTo>
                    <a:lnTo>
                      <a:pt x="1578" y="159"/>
                    </a:lnTo>
                    <a:lnTo>
                      <a:pt x="1578" y="159"/>
                    </a:lnTo>
                    <a:lnTo>
                      <a:pt x="1583" y="161"/>
                    </a:lnTo>
                    <a:lnTo>
                      <a:pt x="1583" y="163"/>
                    </a:lnTo>
                    <a:lnTo>
                      <a:pt x="1585" y="164"/>
                    </a:lnTo>
                    <a:lnTo>
                      <a:pt x="1585" y="165"/>
                    </a:lnTo>
                    <a:lnTo>
                      <a:pt x="1586" y="166"/>
                    </a:lnTo>
                    <a:lnTo>
                      <a:pt x="1586" y="168"/>
                    </a:lnTo>
                    <a:lnTo>
                      <a:pt x="1583" y="169"/>
                    </a:lnTo>
                    <a:lnTo>
                      <a:pt x="1583" y="169"/>
                    </a:lnTo>
                    <a:lnTo>
                      <a:pt x="1580" y="170"/>
                    </a:lnTo>
                    <a:lnTo>
                      <a:pt x="1580" y="172"/>
                    </a:lnTo>
                    <a:lnTo>
                      <a:pt x="1583" y="173"/>
                    </a:lnTo>
                    <a:lnTo>
                      <a:pt x="1583" y="171"/>
                    </a:lnTo>
                    <a:lnTo>
                      <a:pt x="1584" y="173"/>
                    </a:lnTo>
                    <a:lnTo>
                      <a:pt x="1585" y="174"/>
                    </a:lnTo>
                    <a:lnTo>
                      <a:pt x="1586" y="172"/>
                    </a:lnTo>
                    <a:lnTo>
                      <a:pt x="1587" y="171"/>
                    </a:lnTo>
                    <a:lnTo>
                      <a:pt x="1593" y="171"/>
                    </a:lnTo>
                    <a:lnTo>
                      <a:pt x="1594" y="171"/>
                    </a:lnTo>
                    <a:lnTo>
                      <a:pt x="1594" y="173"/>
                    </a:lnTo>
                    <a:lnTo>
                      <a:pt x="1595" y="174"/>
                    </a:lnTo>
                    <a:lnTo>
                      <a:pt x="1597" y="174"/>
                    </a:lnTo>
                    <a:lnTo>
                      <a:pt x="1600" y="174"/>
                    </a:lnTo>
                    <a:lnTo>
                      <a:pt x="1599" y="173"/>
                    </a:lnTo>
                    <a:lnTo>
                      <a:pt x="1599" y="172"/>
                    </a:lnTo>
                    <a:lnTo>
                      <a:pt x="1597" y="171"/>
                    </a:lnTo>
                    <a:lnTo>
                      <a:pt x="1597" y="170"/>
                    </a:lnTo>
                    <a:lnTo>
                      <a:pt x="1596" y="169"/>
                    </a:lnTo>
                    <a:lnTo>
                      <a:pt x="1594" y="166"/>
                    </a:lnTo>
                    <a:lnTo>
                      <a:pt x="1595" y="165"/>
                    </a:lnTo>
                    <a:lnTo>
                      <a:pt x="1594" y="165"/>
                    </a:lnTo>
                    <a:lnTo>
                      <a:pt x="1593" y="162"/>
                    </a:lnTo>
                    <a:lnTo>
                      <a:pt x="1594" y="160"/>
                    </a:lnTo>
                    <a:lnTo>
                      <a:pt x="1595" y="160"/>
                    </a:lnTo>
                    <a:lnTo>
                      <a:pt x="1598" y="162"/>
                    </a:lnTo>
                    <a:lnTo>
                      <a:pt x="1600" y="163"/>
                    </a:lnTo>
                    <a:lnTo>
                      <a:pt x="1602" y="163"/>
                    </a:lnTo>
                    <a:lnTo>
                      <a:pt x="1603" y="164"/>
                    </a:lnTo>
                    <a:lnTo>
                      <a:pt x="1606" y="165"/>
                    </a:lnTo>
                    <a:lnTo>
                      <a:pt x="1607" y="166"/>
                    </a:lnTo>
                    <a:lnTo>
                      <a:pt x="1609" y="167"/>
                    </a:lnTo>
                    <a:lnTo>
                      <a:pt x="1609" y="164"/>
                    </a:lnTo>
                    <a:lnTo>
                      <a:pt x="1606" y="163"/>
                    </a:lnTo>
                    <a:lnTo>
                      <a:pt x="1606" y="161"/>
                    </a:lnTo>
                    <a:lnTo>
                      <a:pt x="1604" y="160"/>
                    </a:lnTo>
                    <a:lnTo>
                      <a:pt x="1603" y="158"/>
                    </a:lnTo>
                    <a:lnTo>
                      <a:pt x="1607" y="158"/>
                    </a:lnTo>
                    <a:lnTo>
                      <a:pt x="1608" y="154"/>
                    </a:lnTo>
                    <a:lnTo>
                      <a:pt x="1607" y="154"/>
                    </a:lnTo>
                    <a:lnTo>
                      <a:pt x="1607" y="148"/>
                    </a:lnTo>
                    <a:lnTo>
                      <a:pt x="1609" y="147"/>
                    </a:lnTo>
                    <a:lnTo>
                      <a:pt x="1611" y="148"/>
                    </a:lnTo>
                    <a:lnTo>
                      <a:pt x="1613" y="148"/>
                    </a:lnTo>
                    <a:lnTo>
                      <a:pt x="1614" y="149"/>
                    </a:lnTo>
                    <a:lnTo>
                      <a:pt x="1615" y="150"/>
                    </a:lnTo>
                    <a:lnTo>
                      <a:pt x="1618" y="152"/>
                    </a:lnTo>
                    <a:lnTo>
                      <a:pt x="1619" y="153"/>
                    </a:lnTo>
                    <a:lnTo>
                      <a:pt x="1621" y="152"/>
                    </a:lnTo>
                    <a:lnTo>
                      <a:pt x="1622" y="155"/>
                    </a:lnTo>
                    <a:lnTo>
                      <a:pt x="1624" y="155"/>
                    </a:lnTo>
                    <a:lnTo>
                      <a:pt x="1625" y="155"/>
                    </a:lnTo>
                    <a:lnTo>
                      <a:pt x="1625" y="154"/>
                    </a:lnTo>
                    <a:lnTo>
                      <a:pt x="1629" y="153"/>
                    </a:lnTo>
                    <a:lnTo>
                      <a:pt x="1630" y="149"/>
                    </a:lnTo>
                    <a:lnTo>
                      <a:pt x="1631" y="149"/>
                    </a:lnTo>
                    <a:lnTo>
                      <a:pt x="1633" y="151"/>
                    </a:lnTo>
                    <a:lnTo>
                      <a:pt x="1633" y="150"/>
                    </a:lnTo>
                    <a:lnTo>
                      <a:pt x="1633" y="149"/>
                    </a:lnTo>
                    <a:lnTo>
                      <a:pt x="1633" y="147"/>
                    </a:lnTo>
                    <a:lnTo>
                      <a:pt x="1634" y="147"/>
                    </a:lnTo>
                    <a:lnTo>
                      <a:pt x="1633" y="144"/>
                    </a:lnTo>
                    <a:lnTo>
                      <a:pt x="1635" y="142"/>
                    </a:lnTo>
                    <a:lnTo>
                      <a:pt x="1635" y="139"/>
                    </a:lnTo>
                    <a:lnTo>
                      <a:pt x="1636" y="138"/>
                    </a:lnTo>
                    <a:lnTo>
                      <a:pt x="1637" y="139"/>
                    </a:lnTo>
                    <a:lnTo>
                      <a:pt x="1637" y="136"/>
                    </a:lnTo>
                    <a:lnTo>
                      <a:pt x="1640" y="136"/>
                    </a:lnTo>
                    <a:lnTo>
                      <a:pt x="1641" y="137"/>
                    </a:lnTo>
                    <a:lnTo>
                      <a:pt x="1642" y="137"/>
                    </a:lnTo>
                    <a:lnTo>
                      <a:pt x="1645" y="138"/>
                    </a:lnTo>
                    <a:lnTo>
                      <a:pt x="1646" y="134"/>
                    </a:lnTo>
                    <a:lnTo>
                      <a:pt x="1647" y="134"/>
                    </a:lnTo>
                    <a:lnTo>
                      <a:pt x="1647" y="133"/>
                    </a:lnTo>
                    <a:lnTo>
                      <a:pt x="1648" y="133"/>
                    </a:lnTo>
                    <a:lnTo>
                      <a:pt x="1652" y="134"/>
                    </a:lnTo>
                    <a:lnTo>
                      <a:pt x="1652" y="133"/>
                    </a:lnTo>
                    <a:lnTo>
                      <a:pt x="1653" y="132"/>
                    </a:lnTo>
                    <a:lnTo>
                      <a:pt x="1653" y="135"/>
                    </a:lnTo>
                    <a:lnTo>
                      <a:pt x="1655" y="136"/>
                    </a:lnTo>
                    <a:lnTo>
                      <a:pt x="1654" y="138"/>
                    </a:lnTo>
                    <a:lnTo>
                      <a:pt x="1655" y="140"/>
                    </a:lnTo>
                    <a:lnTo>
                      <a:pt x="1657" y="139"/>
                    </a:lnTo>
                    <a:lnTo>
                      <a:pt x="1657" y="137"/>
                    </a:lnTo>
                    <a:lnTo>
                      <a:pt x="1658" y="136"/>
                    </a:lnTo>
                    <a:lnTo>
                      <a:pt x="1658" y="138"/>
                    </a:lnTo>
                    <a:lnTo>
                      <a:pt x="1661" y="138"/>
                    </a:lnTo>
                    <a:lnTo>
                      <a:pt x="1663" y="143"/>
                    </a:lnTo>
                    <a:lnTo>
                      <a:pt x="1664" y="143"/>
                    </a:lnTo>
                    <a:lnTo>
                      <a:pt x="1664" y="142"/>
                    </a:lnTo>
                    <a:lnTo>
                      <a:pt x="1664" y="142"/>
                    </a:lnTo>
                    <a:lnTo>
                      <a:pt x="1665" y="141"/>
                    </a:lnTo>
                    <a:lnTo>
                      <a:pt x="1665" y="140"/>
                    </a:lnTo>
                    <a:lnTo>
                      <a:pt x="1666" y="139"/>
                    </a:lnTo>
                    <a:lnTo>
                      <a:pt x="1667" y="141"/>
                    </a:lnTo>
                    <a:lnTo>
                      <a:pt x="1668" y="141"/>
                    </a:lnTo>
                    <a:lnTo>
                      <a:pt x="1669" y="148"/>
                    </a:lnTo>
                    <a:lnTo>
                      <a:pt x="1673" y="149"/>
                    </a:lnTo>
                    <a:lnTo>
                      <a:pt x="1673" y="148"/>
                    </a:lnTo>
                    <a:lnTo>
                      <a:pt x="1674" y="147"/>
                    </a:lnTo>
                    <a:lnTo>
                      <a:pt x="1673" y="145"/>
                    </a:lnTo>
                    <a:lnTo>
                      <a:pt x="1674" y="145"/>
                    </a:lnTo>
                    <a:lnTo>
                      <a:pt x="1674" y="143"/>
                    </a:lnTo>
                    <a:lnTo>
                      <a:pt x="1673" y="138"/>
                    </a:lnTo>
                    <a:lnTo>
                      <a:pt x="1674" y="137"/>
                    </a:lnTo>
                    <a:lnTo>
                      <a:pt x="1677" y="137"/>
                    </a:lnTo>
                    <a:lnTo>
                      <a:pt x="1678" y="136"/>
                    </a:lnTo>
                    <a:lnTo>
                      <a:pt x="1678" y="134"/>
                    </a:lnTo>
                    <a:lnTo>
                      <a:pt x="1680" y="133"/>
                    </a:lnTo>
                    <a:lnTo>
                      <a:pt x="1683" y="131"/>
                    </a:lnTo>
                    <a:lnTo>
                      <a:pt x="1683" y="129"/>
                    </a:lnTo>
                    <a:lnTo>
                      <a:pt x="1682" y="129"/>
                    </a:lnTo>
                    <a:lnTo>
                      <a:pt x="1683" y="128"/>
                    </a:lnTo>
                    <a:lnTo>
                      <a:pt x="1683" y="127"/>
                    </a:lnTo>
                    <a:lnTo>
                      <a:pt x="1682" y="127"/>
                    </a:lnTo>
                    <a:lnTo>
                      <a:pt x="1682" y="126"/>
                    </a:lnTo>
                    <a:lnTo>
                      <a:pt x="1681" y="125"/>
                    </a:lnTo>
                    <a:lnTo>
                      <a:pt x="1681" y="124"/>
                    </a:lnTo>
                    <a:lnTo>
                      <a:pt x="1682" y="124"/>
                    </a:lnTo>
                    <a:lnTo>
                      <a:pt x="1684" y="124"/>
                    </a:lnTo>
                    <a:lnTo>
                      <a:pt x="1683" y="123"/>
                    </a:lnTo>
                    <a:lnTo>
                      <a:pt x="1683" y="122"/>
                    </a:lnTo>
                    <a:lnTo>
                      <a:pt x="1684" y="122"/>
                    </a:lnTo>
                    <a:lnTo>
                      <a:pt x="1684" y="121"/>
                    </a:lnTo>
                    <a:lnTo>
                      <a:pt x="1685" y="120"/>
                    </a:lnTo>
                    <a:lnTo>
                      <a:pt x="1686" y="114"/>
                    </a:lnTo>
                    <a:lnTo>
                      <a:pt x="1687" y="113"/>
                    </a:lnTo>
                    <a:lnTo>
                      <a:pt x="1689" y="115"/>
                    </a:lnTo>
                    <a:lnTo>
                      <a:pt x="1691" y="114"/>
                    </a:lnTo>
                    <a:lnTo>
                      <a:pt x="1691" y="112"/>
                    </a:lnTo>
                    <a:lnTo>
                      <a:pt x="1690" y="112"/>
                    </a:lnTo>
                    <a:lnTo>
                      <a:pt x="1691" y="111"/>
                    </a:lnTo>
                    <a:lnTo>
                      <a:pt x="1694" y="113"/>
                    </a:lnTo>
                    <a:lnTo>
                      <a:pt x="1695" y="112"/>
                    </a:lnTo>
                    <a:lnTo>
                      <a:pt x="1696" y="110"/>
                    </a:lnTo>
                    <a:lnTo>
                      <a:pt x="1697" y="110"/>
                    </a:lnTo>
                    <a:lnTo>
                      <a:pt x="1697" y="108"/>
                    </a:lnTo>
                    <a:lnTo>
                      <a:pt x="1696" y="106"/>
                    </a:lnTo>
                    <a:lnTo>
                      <a:pt x="1696" y="106"/>
                    </a:lnTo>
                    <a:lnTo>
                      <a:pt x="1698" y="107"/>
                    </a:lnTo>
                    <a:lnTo>
                      <a:pt x="1698" y="106"/>
                    </a:lnTo>
                    <a:lnTo>
                      <a:pt x="1699" y="106"/>
                    </a:lnTo>
                    <a:lnTo>
                      <a:pt x="1700" y="110"/>
                    </a:lnTo>
                    <a:lnTo>
                      <a:pt x="1700" y="112"/>
                    </a:lnTo>
                    <a:lnTo>
                      <a:pt x="1700" y="114"/>
                    </a:lnTo>
                    <a:lnTo>
                      <a:pt x="1701" y="115"/>
                    </a:lnTo>
                    <a:lnTo>
                      <a:pt x="1701" y="117"/>
                    </a:lnTo>
                    <a:lnTo>
                      <a:pt x="1702" y="118"/>
                    </a:lnTo>
                    <a:lnTo>
                      <a:pt x="1701" y="122"/>
                    </a:lnTo>
                    <a:lnTo>
                      <a:pt x="1702" y="123"/>
                    </a:lnTo>
                    <a:lnTo>
                      <a:pt x="1702" y="126"/>
                    </a:lnTo>
                    <a:lnTo>
                      <a:pt x="1704" y="129"/>
                    </a:lnTo>
                    <a:lnTo>
                      <a:pt x="1704" y="133"/>
                    </a:lnTo>
                    <a:lnTo>
                      <a:pt x="1704" y="137"/>
                    </a:lnTo>
                    <a:lnTo>
                      <a:pt x="1705" y="136"/>
                    </a:lnTo>
                    <a:lnTo>
                      <a:pt x="1709" y="136"/>
                    </a:lnTo>
                    <a:lnTo>
                      <a:pt x="1709" y="135"/>
                    </a:lnTo>
                    <a:lnTo>
                      <a:pt x="1710" y="134"/>
                    </a:lnTo>
                    <a:lnTo>
                      <a:pt x="1716" y="132"/>
                    </a:lnTo>
                    <a:lnTo>
                      <a:pt x="1718" y="131"/>
                    </a:lnTo>
                    <a:lnTo>
                      <a:pt x="1720" y="132"/>
                    </a:lnTo>
                    <a:lnTo>
                      <a:pt x="1722" y="133"/>
                    </a:lnTo>
                    <a:lnTo>
                      <a:pt x="1723" y="131"/>
                    </a:lnTo>
                    <a:lnTo>
                      <a:pt x="1728" y="129"/>
                    </a:lnTo>
                    <a:lnTo>
                      <a:pt x="1729" y="129"/>
                    </a:lnTo>
                    <a:lnTo>
                      <a:pt x="1730" y="132"/>
                    </a:lnTo>
                    <a:lnTo>
                      <a:pt x="1731" y="133"/>
                    </a:lnTo>
                    <a:lnTo>
                      <a:pt x="1731" y="134"/>
                    </a:lnTo>
                    <a:lnTo>
                      <a:pt x="1732" y="134"/>
                    </a:lnTo>
                    <a:lnTo>
                      <a:pt x="1733" y="134"/>
                    </a:lnTo>
                    <a:lnTo>
                      <a:pt x="1733" y="132"/>
                    </a:lnTo>
                    <a:lnTo>
                      <a:pt x="1734" y="130"/>
                    </a:lnTo>
                    <a:lnTo>
                      <a:pt x="1736" y="130"/>
                    </a:lnTo>
                    <a:lnTo>
                      <a:pt x="1736" y="129"/>
                    </a:lnTo>
                    <a:lnTo>
                      <a:pt x="1737" y="129"/>
                    </a:lnTo>
                    <a:lnTo>
                      <a:pt x="1739" y="130"/>
                    </a:lnTo>
                    <a:lnTo>
                      <a:pt x="1738" y="131"/>
                    </a:lnTo>
                    <a:lnTo>
                      <a:pt x="1738" y="131"/>
                    </a:lnTo>
                    <a:lnTo>
                      <a:pt x="1740" y="132"/>
                    </a:lnTo>
                    <a:lnTo>
                      <a:pt x="1742" y="134"/>
                    </a:lnTo>
                    <a:lnTo>
                      <a:pt x="1743" y="141"/>
                    </a:lnTo>
                    <a:lnTo>
                      <a:pt x="1748" y="142"/>
                    </a:lnTo>
                    <a:lnTo>
                      <a:pt x="1748" y="142"/>
                    </a:lnTo>
                    <a:lnTo>
                      <a:pt x="1749" y="138"/>
                    </a:lnTo>
                    <a:lnTo>
                      <a:pt x="1751" y="137"/>
                    </a:lnTo>
                    <a:lnTo>
                      <a:pt x="1751" y="136"/>
                    </a:lnTo>
                    <a:lnTo>
                      <a:pt x="1754" y="134"/>
                    </a:lnTo>
                    <a:lnTo>
                      <a:pt x="1757" y="134"/>
                    </a:lnTo>
                    <a:lnTo>
                      <a:pt x="1759" y="135"/>
                    </a:lnTo>
                    <a:lnTo>
                      <a:pt x="1766" y="136"/>
                    </a:lnTo>
                    <a:lnTo>
                      <a:pt x="1769" y="137"/>
                    </a:lnTo>
                    <a:lnTo>
                      <a:pt x="1772" y="138"/>
                    </a:lnTo>
                    <a:lnTo>
                      <a:pt x="1774" y="137"/>
                    </a:lnTo>
                    <a:lnTo>
                      <a:pt x="1778" y="136"/>
                    </a:lnTo>
                    <a:lnTo>
                      <a:pt x="1778" y="134"/>
                    </a:lnTo>
                    <a:lnTo>
                      <a:pt x="1780" y="133"/>
                    </a:lnTo>
                    <a:lnTo>
                      <a:pt x="1790" y="133"/>
                    </a:lnTo>
                    <a:lnTo>
                      <a:pt x="1800" y="129"/>
                    </a:lnTo>
                    <a:lnTo>
                      <a:pt x="1803" y="131"/>
                    </a:lnTo>
                    <a:lnTo>
                      <a:pt x="1803" y="134"/>
                    </a:lnTo>
                    <a:lnTo>
                      <a:pt x="1804" y="134"/>
                    </a:lnTo>
                    <a:lnTo>
                      <a:pt x="1803" y="137"/>
                    </a:lnTo>
                    <a:lnTo>
                      <a:pt x="1804" y="137"/>
                    </a:lnTo>
                    <a:lnTo>
                      <a:pt x="1805" y="138"/>
                    </a:lnTo>
                    <a:lnTo>
                      <a:pt x="1809" y="139"/>
                    </a:lnTo>
                    <a:lnTo>
                      <a:pt x="1810" y="136"/>
                    </a:lnTo>
                    <a:lnTo>
                      <a:pt x="1809" y="133"/>
                    </a:lnTo>
                    <a:lnTo>
                      <a:pt x="1809" y="132"/>
                    </a:lnTo>
                    <a:lnTo>
                      <a:pt x="1811" y="128"/>
                    </a:lnTo>
                    <a:lnTo>
                      <a:pt x="1814" y="127"/>
                    </a:lnTo>
                    <a:lnTo>
                      <a:pt x="1817" y="127"/>
                    </a:lnTo>
                    <a:lnTo>
                      <a:pt x="1817" y="126"/>
                    </a:lnTo>
                    <a:lnTo>
                      <a:pt x="1822" y="124"/>
                    </a:lnTo>
                    <a:lnTo>
                      <a:pt x="1823" y="122"/>
                    </a:lnTo>
                    <a:lnTo>
                      <a:pt x="1826" y="121"/>
                    </a:lnTo>
                    <a:lnTo>
                      <a:pt x="1834" y="112"/>
                    </a:lnTo>
                    <a:lnTo>
                      <a:pt x="1841" y="106"/>
                    </a:lnTo>
                    <a:lnTo>
                      <a:pt x="1847" y="102"/>
                    </a:lnTo>
                    <a:lnTo>
                      <a:pt x="1851" y="101"/>
                    </a:lnTo>
                    <a:lnTo>
                      <a:pt x="1853" y="100"/>
                    </a:lnTo>
                    <a:lnTo>
                      <a:pt x="1856" y="99"/>
                    </a:lnTo>
                    <a:lnTo>
                      <a:pt x="1858" y="100"/>
                    </a:lnTo>
                    <a:lnTo>
                      <a:pt x="1858" y="95"/>
                    </a:lnTo>
                    <a:lnTo>
                      <a:pt x="1861" y="92"/>
                    </a:lnTo>
                    <a:lnTo>
                      <a:pt x="1862" y="90"/>
                    </a:lnTo>
                    <a:lnTo>
                      <a:pt x="1863" y="90"/>
                    </a:lnTo>
                    <a:lnTo>
                      <a:pt x="1868" y="86"/>
                    </a:lnTo>
                    <a:lnTo>
                      <a:pt x="1869" y="87"/>
                    </a:lnTo>
                    <a:lnTo>
                      <a:pt x="1871" y="91"/>
                    </a:lnTo>
                    <a:lnTo>
                      <a:pt x="1873" y="91"/>
                    </a:lnTo>
                    <a:lnTo>
                      <a:pt x="1873" y="93"/>
                    </a:lnTo>
                    <a:lnTo>
                      <a:pt x="1881" y="94"/>
                    </a:lnTo>
                    <a:lnTo>
                      <a:pt x="1886" y="92"/>
                    </a:lnTo>
                    <a:lnTo>
                      <a:pt x="1892" y="92"/>
                    </a:lnTo>
                    <a:lnTo>
                      <a:pt x="1898" y="90"/>
                    </a:lnTo>
                    <a:lnTo>
                      <a:pt x="1900" y="91"/>
                    </a:lnTo>
                    <a:lnTo>
                      <a:pt x="1910" y="89"/>
                    </a:lnTo>
                    <a:lnTo>
                      <a:pt x="1912" y="87"/>
                    </a:lnTo>
                    <a:lnTo>
                      <a:pt x="1921" y="87"/>
                    </a:lnTo>
                    <a:lnTo>
                      <a:pt x="1923" y="89"/>
                    </a:lnTo>
                    <a:lnTo>
                      <a:pt x="1921" y="94"/>
                    </a:lnTo>
                    <a:lnTo>
                      <a:pt x="1920" y="95"/>
                    </a:lnTo>
                    <a:lnTo>
                      <a:pt x="1918" y="96"/>
                    </a:lnTo>
                    <a:lnTo>
                      <a:pt x="1919" y="99"/>
                    </a:lnTo>
                    <a:lnTo>
                      <a:pt x="1918" y="97"/>
                    </a:lnTo>
                    <a:lnTo>
                      <a:pt x="1918" y="100"/>
                    </a:lnTo>
                    <a:lnTo>
                      <a:pt x="1915" y="100"/>
                    </a:lnTo>
                    <a:lnTo>
                      <a:pt x="1916" y="102"/>
                    </a:lnTo>
                    <a:lnTo>
                      <a:pt x="1918" y="104"/>
                    </a:lnTo>
                    <a:lnTo>
                      <a:pt x="1920" y="105"/>
                    </a:lnTo>
                    <a:lnTo>
                      <a:pt x="1922" y="105"/>
                    </a:lnTo>
                    <a:lnTo>
                      <a:pt x="1925" y="107"/>
                    </a:lnTo>
                    <a:lnTo>
                      <a:pt x="1927" y="110"/>
                    </a:lnTo>
                    <a:lnTo>
                      <a:pt x="1932" y="109"/>
                    </a:lnTo>
                    <a:lnTo>
                      <a:pt x="1931" y="107"/>
                    </a:lnTo>
                    <a:lnTo>
                      <a:pt x="1932" y="107"/>
                    </a:lnTo>
                    <a:lnTo>
                      <a:pt x="1932" y="108"/>
                    </a:lnTo>
                    <a:lnTo>
                      <a:pt x="1934" y="107"/>
                    </a:lnTo>
                    <a:lnTo>
                      <a:pt x="1934" y="105"/>
                    </a:lnTo>
                    <a:lnTo>
                      <a:pt x="1935" y="104"/>
                    </a:lnTo>
                    <a:lnTo>
                      <a:pt x="1938" y="103"/>
                    </a:lnTo>
                    <a:lnTo>
                      <a:pt x="1944" y="100"/>
                    </a:lnTo>
                    <a:lnTo>
                      <a:pt x="1950" y="98"/>
                    </a:lnTo>
                    <a:lnTo>
                      <a:pt x="1960" y="97"/>
                    </a:lnTo>
                    <a:lnTo>
                      <a:pt x="1962" y="97"/>
                    </a:lnTo>
                    <a:lnTo>
                      <a:pt x="1962" y="99"/>
                    </a:lnTo>
                    <a:lnTo>
                      <a:pt x="1963" y="99"/>
                    </a:lnTo>
                    <a:lnTo>
                      <a:pt x="1966" y="99"/>
                    </a:lnTo>
                    <a:lnTo>
                      <a:pt x="1967" y="99"/>
                    </a:lnTo>
                    <a:lnTo>
                      <a:pt x="1968" y="97"/>
                    </a:lnTo>
                    <a:lnTo>
                      <a:pt x="1969" y="97"/>
                    </a:lnTo>
                    <a:lnTo>
                      <a:pt x="1969" y="99"/>
                    </a:lnTo>
                    <a:lnTo>
                      <a:pt x="1972" y="98"/>
                    </a:lnTo>
                    <a:lnTo>
                      <a:pt x="1972" y="98"/>
                    </a:lnTo>
                    <a:lnTo>
                      <a:pt x="1972" y="101"/>
                    </a:lnTo>
                    <a:lnTo>
                      <a:pt x="1969" y="102"/>
                    </a:lnTo>
                    <a:lnTo>
                      <a:pt x="1969" y="104"/>
                    </a:lnTo>
                    <a:lnTo>
                      <a:pt x="1972" y="105"/>
                    </a:lnTo>
                    <a:lnTo>
                      <a:pt x="1973" y="103"/>
                    </a:lnTo>
                    <a:lnTo>
                      <a:pt x="1974" y="104"/>
                    </a:lnTo>
                    <a:lnTo>
                      <a:pt x="1974" y="103"/>
                    </a:lnTo>
                    <a:lnTo>
                      <a:pt x="1974" y="103"/>
                    </a:lnTo>
                    <a:lnTo>
                      <a:pt x="1976" y="103"/>
                    </a:lnTo>
                    <a:lnTo>
                      <a:pt x="1976" y="104"/>
                    </a:lnTo>
                    <a:lnTo>
                      <a:pt x="1978" y="103"/>
                    </a:lnTo>
                    <a:lnTo>
                      <a:pt x="1982" y="105"/>
                    </a:lnTo>
                    <a:lnTo>
                      <a:pt x="1984" y="104"/>
                    </a:lnTo>
                    <a:lnTo>
                      <a:pt x="1988" y="105"/>
                    </a:lnTo>
                    <a:lnTo>
                      <a:pt x="1991" y="106"/>
                    </a:lnTo>
                    <a:lnTo>
                      <a:pt x="1995" y="111"/>
                    </a:lnTo>
                    <a:lnTo>
                      <a:pt x="1998" y="112"/>
                    </a:lnTo>
                    <a:lnTo>
                      <a:pt x="2002" y="111"/>
                    </a:lnTo>
                    <a:lnTo>
                      <a:pt x="2003" y="110"/>
                    </a:lnTo>
                    <a:lnTo>
                      <a:pt x="2003" y="109"/>
                    </a:lnTo>
                    <a:lnTo>
                      <a:pt x="2007" y="106"/>
                    </a:lnTo>
                    <a:lnTo>
                      <a:pt x="2007" y="103"/>
                    </a:lnTo>
                    <a:lnTo>
                      <a:pt x="2008" y="103"/>
                    </a:lnTo>
                    <a:lnTo>
                      <a:pt x="2010" y="98"/>
                    </a:lnTo>
                    <a:lnTo>
                      <a:pt x="2010" y="94"/>
                    </a:lnTo>
                    <a:lnTo>
                      <a:pt x="2010" y="92"/>
                    </a:lnTo>
                    <a:lnTo>
                      <a:pt x="2009" y="91"/>
                    </a:lnTo>
                    <a:lnTo>
                      <a:pt x="2008" y="91"/>
                    </a:lnTo>
                    <a:lnTo>
                      <a:pt x="2007" y="91"/>
                    </a:lnTo>
                    <a:lnTo>
                      <a:pt x="2005" y="91"/>
                    </a:lnTo>
                    <a:lnTo>
                      <a:pt x="2003" y="91"/>
                    </a:lnTo>
                    <a:lnTo>
                      <a:pt x="2002" y="89"/>
                    </a:lnTo>
                    <a:lnTo>
                      <a:pt x="1998" y="88"/>
                    </a:lnTo>
                    <a:lnTo>
                      <a:pt x="1998" y="84"/>
                    </a:lnTo>
                    <a:lnTo>
                      <a:pt x="1995" y="84"/>
                    </a:lnTo>
                    <a:lnTo>
                      <a:pt x="1993" y="82"/>
                    </a:lnTo>
                    <a:lnTo>
                      <a:pt x="1981" y="75"/>
                    </a:lnTo>
                    <a:lnTo>
                      <a:pt x="1979" y="70"/>
                    </a:lnTo>
                    <a:lnTo>
                      <a:pt x="1979" y="69"/>
                    </a:lnTo>
                    <a:lnTo>
                      <a:pt x="1979" y="68"/>
                    </a:lnTo>
                    <a:lnTo>
                      <a:pt x="1979" y="66"/>
                    </a:lnTo>
                    <a:lnTo>
                      <a:pt x="1980" y="66"/>
                    </a:lnTo>
                    <a:lnTo>
                      <a:pt x="1982" y="57"/>
                    </a:lnTo>
                    <a:lnTo>
                      <a:pt x="1983" y="55"/>
                    </a:lnTo>
                    <a:lnTo>
                      <a:pt x="1983" y="55"/>
                    </a:lnTo>
                    <a:lnTo>
                      <a:pt x="1984" y="54"/>
                    </a:lnTo>
                    <a:lnTo>
                      <a:pt x="1988" y="50"/>
                    </a:lnTo>
                    <a:lnTo>
                      <a:pt x="1989" y="50"/>
                    </a:lnTo>
                    <a:lnTo>
                      <a:pt x="1989" y="50"/>
                    </a:lnTo>
                    <a:lnTo>
                      <a:pt x="1992" y="48"/>
                    </a:lnTo>
                    <a:lnTo>
                      <a:pt x="1996" y="45"/>
                    </a:lnTo>
                    <a:lnTo>
                      <a:pt x="1998" y="45"/>
                    </a:lnTo>
                    <a:lnTo>
                      <a:pt x="2002" y="47"/>
                    </a:lnTo>
                    <a:lnTo>
                      <a:pt x="2006" y="51"/>
                    </a:lnTo>
                    <a:lnTo>
                      <a:pt x="2008" y="56"/>
                    </a:lnTo>
                    <a:lnTo>
                      <a:pt x="2008" y="58"/>
                    </a:lnTo>
                    <a:lnTo>
                      <a:pt x="2010" y="61"/>
                    </a:lnTo>
                    <a:lnTo>
                      <a:pt x="2011" y="65"/>
                    </a:lnTo>
                    <a:lnTo>
                      <a:pt x="2012" y="64"/>
                    </a:lnTo>
                    <a:lnTo>
                      <a:pt x="2013" y="65"/>
                    </a:lnTo>
                    <a:lnTo>
                      <a:pt x="2012" y="65"/>
                    </a:lnTo>
                    <a:lnTo>
                      <a:pt x="2012" y="66"/>
                    </a:lnTo>
                    <a:lnTo>
                      <a:pt x="2014" y="66"/>
                    </a:lnTo>
                    <a:lnTo>
                      <a:pt x="2016" y="66"/>
                    </a:lnTo>
                    <a:lnTo>
                      <a:pt x="2020" y="66"/>
                    </a:lnTo>
                    <a:lnTo>
                      <a:pt x="2022" y="65"/>
                    </a:lnTo>
                    <a:lnTo>
                      <a:pt x="2023" y="66"/>
                    </a:lnTo>
                    <a:lnTo>
                      <a:pt x="2026" y="66"/>
                    </a:lnTo>
                    <a:lnTo>
                      <a:pt x="2026" y="66"/>
                    </a:lnTo>
                    <a:lnTo>
                      <a:pt x="2028" y="66"/>
                    </a:lnTo>
                    <a:lnTo>
                      <a:pt x="2028" y="68"/>
                    </a:lnTo>
                    <a:lnTo>
                      <a:pt x="2028" y="71"/>
                    </a:lnTo>
                    <a:lnTo>
                      <a:pt x="2035" y="70"/>
                    </a:lnTo>
                    <a:lnTo>
                      <a:pt x="2036" y="68"/>
                    </a:lnTo>
                    <a:lnTo>
                      <a:pt x="2039" y="67"/>
                    </a:lnTo>
                    <a:lnTo>
                      <a:pt x="2041" y="65"/>
                    </a:lnTo>
                    <a:lnTo>
                      <a:pt x="2043" y="64"/>
                    </a:lnTo>
                    <a:lnTo>
                      <a:pt x="2041" y="63"/>
                    </a:lnTo>
                    <a:lnTo>
                      <a:pt x="2043" y="63"/>
                    </a:lnTo>
                    <a:lnTo>
                      <a:pt x="2045" y="63"/>
                    </a:lnTo>
                    <a:lnTo>
                      <a:pt x="2045" y="62"/>
                    </a:lnTo>
                    <a:lnTo>
                      <a:pt x="2046" y="62"/>
                    </a:lnTo>
                    <a:lnTo>
                      <a:pt x="2050" y="64"/>
                    </a:lnTo>
                    <a:lnTo>
                      <a:pt x="2055" y="62"/>
                    </a:lnTo>
                    <a:lnTo>
                      <a:pt x="2058" y="62"/>
                    </a:lnTo>
                    <a:lnTo>
                      <a:pt x="2061" y="63"/>
                    </a:lnTo>
                    <a:lnTo>
                      <a:pt x="2061" y="64"/>
                    </a:lnTo>
                    <a:lnTo>
                      <a:pt x="2062" y="66"/>
                    </a:lnTo>
                    <a:lnTo>
                      <a:pt x="2062" y="65"/>
                    </a:lnTo>
                    <a:lnTo>
                      <a:pt x="2065" y="65"/>
                    </a:lnTo>
                    <a:lnTo>
                      <a:pt x="2067" y="66"/>
                    </a:lnTo>
                    <a:lnTo>
                      <a:pt x="2067" y="64"/>
                    </a:lnTo>
                    <a:lnTo>
                      <a:pt x="2068" y="64"/>
                    </a:lnTo>
                    <a:lnTo>
                      <a:pt x="2068" y="61"/>
                    </a:lnTo>
                    <a:lnTo>
                      <a:pt x="2070" y="61"/>
                    </a:lnTo>
                    <a:lnTo>
                      <a:pt x="2080" y="61"/>
                    </a:lnTo>
                    <a:lnTo>
                      <a:pt x="2081" y="60"/>
                    </a:lnTo>
                    <a:lnTo>
                      <a:pt x="2082" y="58"/>
                    </a:lnTo>
                    <a:lnTo>
                      <a:pt x="2084" y="57"/>
                    </a:lnTo>
                    <a:lnTo>
                      <a:pt x="2087" y="61"/>
                    </a:lnTo>
                    <a:lnTo>
                      <a:pt x="2088" y="65"/>
                    </a:lnTo>
                    <a:lnTo>
                      <a:pt x="2089" y="65"/>
                    </a:lnTo>
                    <a:lnTo>
                      <a:pt x="2090" y="63"/>
                    </a:lnTo>
                    <a:lnTo>
                      <a:pt x="2092" y="65"/>
                    </a:lnTo>
                    <a:lnTo>
                      <a:pt x="2092" y="65"/>
                    </a:lnTo>
                    <a:lnTo>
                      <a:pt x="2094" y="72"/>
                    </a:lnTo>
                    <a:lnTo>
                      <a:pt x="2094" y="72"/>
                    </a:lnTo>
                    <a:lnTo>
                      <a:pt x="2095" y="74"/>
                    </a:lnTo>
                    <a:lnTo>
                      <a:pt x="2097" y="76"/>
                    </a:lnTo>
                    <a:lnTo>
                      <a:pt x="2098" y="75"/>
                    </a:lnTo>
                    <a:lnTo>
                      <a:pt x="2099" y="76"/>
                    </a:lnTo>
                    <a:lnTo>
                      <a:pt x="2102" y="75"/>
                    </a:lnTo>
                    <a:lnTo>
                      <a:pt x="2104" y="76"/>
                    </a:lnTo>
                    <a:lnTo>
                      <a:pt x="2108" y="75"/>
                    </a:lnTo>
                    <a:lnTo>
                      <a:pt x="2113" y="72"/>
                    </a:lnTo>
                    <a:lnTo>
                      <a:pt x="2119" y="73"/>
                    </a:lnTo>
                    <a:lnTo>
                      <a:pt x="2122" y="71"/>
                    </a:lnTo>
                    <a:lnTo>
                      <a:pt x="2122" y="70"/>
                    </a:lnTo>
                    <a:lnTo>
                      <a:pt x="2124" y="69"/>
                    </a:lnTo>
                    <a:lnTo>
                      <a:pt x="2131" y="69"/>
                    </a:lnTo>
                    <a:lnTo>
                      <a:pt x="2141" y="70"/>
                    </a:lnTo>
                    <a:lnTo>
                      <a:pt x="2146" y="69"/>
                    </a:lnTo>
                    <a:lnTo>
                      <a:pt x="2146" y="68"/>
                    </a:lnTo>
                    <a:lnTo>
                      <a:pt x="2149" y="68"/>
                    </a:lnTo>
                    <a:lnTo>
                      <a:pt x="2155" y="70"/>
                    </a:lnTo>
                    <a:lnTo>
                      <a:pt x="2155" y="70"/>
                    </a:lnTo>
                    <a:lnTo>
                      <a:pt x="2157" y="69"/>
                    </a:lnTo>
                    <a:lnTo>
                      <a:pt x="2161" y="71"/>
                    </a:lnTo>
                    <a:lnTo>
                      <a:pt x="2161" y="72"/>
                    </a:lnTo>
                    <a:lnTo>
                      <a:pt x="2161" y="76"/>
                    </a:lnTo>
                    <a:lnTo>
                      <a:pt x="2159" y="76"/>
                    </a:lnTo>
                    <a:lnTo>
                      <a:pt x="2157" y="77"/>
                    </a:lnTo>
                    <a:lnTo>
                      <a:pt x="2156" y="80"/>
                    </a:lnTo>
                    <a:lnTo>
                      <a:pt x="2155" y="82"/>
                    </a:lnTo>
                    <a:lnTo>
                      <a:pt x="2154" y="90"/>
                    </a:lnTo>
                    <a:lnTo>
                      <a:pt x="2155" y="93"/>
                    </a:lnTo>
                    <a:lnTo>
                      <a:pt x="2154" y="97"/>
                    </a:lnTo>
                    <a:lnTo>
                      <a:pt x="2156" y="101"/>
                    </a:lnTo>
                    <a:lnTo>
                      <a:pt x="2155" y="103"/>
                    </a:lnTo>
                    <a:lnTo>
                      <a:pt x="2153" y="106"/>
                    </a:lnTo>
                    <a:lnTo>
                      <a:pt x="2152" y="111"/>
                    </a:lnTo>
                    <a:lnTo>
                      <a:pt x="2151" y="112"/>
                    </a:lnTo>
                    <a:lnTo>
                      <a:pt x="2145" y="113"/>
                    </a:lnTo>
                    <a:lnTo>
                      <a:pt x="2141" y="115"/>
                    </a:lnTo>
                    <a:lnTo>
                      <a:pt x="2139" y="115"/>
                    </a:lnTo>
                    <a:lnTo>
                      <a:pt x="2139" y="119"/>
                    </a:lnTo>
                    <a:lnTo>
                      <a:pt x="2141" y="120"/>
                    </a:lnTo>
                    <a:lnTo>
                      <a:pt x="2141" y="122"/>
                    </a:lnTo>
                    <a:lnTo>
                      <a:pt x="2145" y="125"/>
                    </a:lnTo>
                    <a:lnTo>
                      <a:pt x="2141" y="134"/>
                    </a:lnTo>
                    <a:lnTo>
                      <a:pt x="2141" y="140"/>
                    </a:lnTo>
                    <a:lnTo>
                      <a:pt x="2140" y="141"/>
                    </a:lnTo>
                    <a:lnTo>
                      <a:pt x="2138" y="143"/>
                    </a:lnTo>
                    <a:lnTo>
                      <a:pt x="2135" y="147"/>
                    </a:lnTo>
                    <a:lnTo>
                      <a:pt x="2134" y="152"/>
                    </a:lnTo>
                    <a:lnTo>
                      <a:pt x="2132" y="153"/>
                    </a:lnTo>
                    <a:lnTo>
                      <a:pt x="2131" y="155"/>
                    </a:lnTo>
                    <a:lnTo>
                      <a:pt x="2127" y="158"/>
                    </a:lnTo>
                    <a:lnTo>
                      <a:pt x="2125" y="161"/>
                    </a:lnTo>
                    <a:lnTo>
                      <a:pt x="2122" y="163"/>
                    </a:lnTo>
                    <a:lnTo>
                      <a:pt x="2122" y="165"/>
                    </a:lnTo>
                    <a:lnTo>
                      <a:pt x="2122" y="167"/>
                    </a:lnTo>
                    <a:lnTo>
                      <a:pt x="2116" y="168"/>
                    </a:lnTo>
                    <a:lnTo>
                      <a:pt x="2113" y="174"/>
                    </a:lnTo>
                    <a:lnTo>
                      <a:pt x="2112" y="180"/>
                    </a:lnTo>
                    <a:lnTo>
                      <a:pt x="2110" y="189"/>
                    </a:lnTo>
                    <a:lnTo>
                      <a:pt x="2111" y="194"/>
                    </a:lnTo>
                    <a:lnTo>
                      <a:pt x="2114" y="206"/>
                    </a:lnTo>
                    <a:lnTo>
                      <a:pt x="2117" y="212"/>
                    </a:lnTo>
                    <a:lnTo>
                      <a:pt x="2122" y="215"/>
                    </a:lnTo>
                    <a:lnTo>
                      <a:pt x="2123" y="216"/>
                    </a:lnTo>
                    <a:lnTo>
                      <a:pt x="2125" y="217"/>
                    </a:lnTo>
                    <a:lnTo>
                      <a:pt x="2126" y="216"/>
                    </a:lnTo>
                    <a:lnTo>
                      <a:pt x="2135" y="216"/>
                    </a:lnTo>
                    <a:lnTo>
                      <a:pt x="2138" y="215"/>
                    </a:lnTo>
                    <a:lnTo>
                      <a:pt x="2143" y="212"/>
                    </a:lnTo>
                    <a:lnTo>
                      <a:pt x="2145" y="212"/>
                    </a:lnTo>
                    <a:lnTo>
                      <a:pt x="2149" y="212"/>
                    </a:lnTo>
                    <a:lnTo>
                      <a:pt x="2150" y="215"/>
                    </a:lnTo>
                    <a:lnTo>
                      <a:pt x="2150" y="221"/>
                    </a:lnTo>
                    <a:lnTo>
                      <a:pt x="2147" y="230"/>
                    </a:lnTo>
                    <a:lnTo>
                      <a:pt x="2150" y="236"/>
                    </a:lnTo>
                    <a:lnTo>
                      <a:pt x="2149" y="241"/>
                    </a:lnTo>
                    <a:lnTo>
                      <a:pt x="2148" y="241"/>
                    </a:lnTo>
                    <a:lnTo>
                      <a:pt x="2146" y="241"/>
                    </a:lnTo>
                    <a:lnTo>
                      <a:pt x="2145" y="241"/>
                    </a:lnTo>
                    <a:lnTo>
                      <a:pt x="2144" y="241"/>
                    </a:lnTo>
                    <a:lnTo>
                      <a:pt x="2147" y="244"/>
                    </a:lnTo>
                    <a:lnTo>
                      <a:pt x="2146" y="245"/>
                    </a:lnTo>
                    <a:lnTo>
                      <a:pt x="2133" y="244"/>
                    </a:lnTo>
                    <a:lnTo>
                      <a:pt x="2135" y="245"/>
                    </a:lnTo>
                    <a:lnTo>
                      <a:pt x="2135" y="246"/>
                    </a:lnTo>
                    <a:lnTo>
                      <a:pt x="2134" y="247"/>
                    </a:lnTo>
                    <a:lnTo>
                      <a:pt x="2140" y="251"/>
                    </a:lnTo>
                    <a:lnTo>
                      <a:pt x="2141" y="255"/>
                    </a:lnTo>
                    <a:lnTo>
                      <a:pt x="2141" y="257"/>
                    </a:lnTo>
                    <a:lnTo>
                      <a:pt x="2138" y="259"/>
                    </a:lnTo>
                    <a:lnTo>
                      <a:pt x="2137" y="261"/>
                    </a:lnTo>
                    <a:lnTo>
                      <a:pt x="2134" y="264"/>
                    </a:lnTo>
                    <a:lnTo>
                      <a:pt x="2134" y="265"/>
                    </a:lnTo>
                    <a:lnTo>
                      <a:pt x="2134" y="267"/>
                    </a:lnTo>
                    <a:lnTo>
                      <a:pt x="2133" y="275"/>
                    </a:lnTo>
                    <a:lnTo>
                      <a:pt x="2130" y="278"/>
                    </a:lnTo>
                    <a:lnTo>
                      <a:pt x="2128" y="282"/>
                    </a:lnTo>
                    <a:lnTo>
                      <a:pt x="2126" y="285"/>
                    </a:lnTo>
                    <a:lnTo>
                      <a:pt x="2127" y="285"/>
                    </a:lnTo>
                    <a:lnTo>
                      <a:pt x="2127" y="290"/>
                    </a:lnTo>
                    <a:lnTo>
                      <a:pt x="2123" y="298"/>
                    </a:lnTo>
                    <a:lnTo>
                      <a:pt x="2123" y="305"/>
                    </a:lnTo>
                    <a:lnTo>
                      <a:pt x="2123" y="305"/>
                    </a:lnTo>
                    <a:lnTo>
                      <a:pt x="2118" y="309"/>
                    </a:lnTo>
                    <a:lnTo>
                      <a:pt x="2116" y="310"/>
                    </a:lnTo>
                    <a:lnTo>
                      <a:pt x="2114" y="314"/>
                    </a:lnTo>
                    <a:lnTo>
                      <a:pt x="2113" y="315"/>
                    </a:lnTo>
                    <a:lnTo>
                      <a:pt x="2112" y="316"/>
                    </a:lnTo>
                    <a:lnTo>
                      <a:pt x="2107" y="317"/>
                    </a:lnTo>
                    <a:lnTo>
                      <a:pt x="2104" y="321"/>
                    </a:lnTo>
                    <a:lnTo>
                      <a:pt x="2103" y="321"/>
                    </a:lnTo>
                    <a:lnTo>
                      <a:pt x="2103" y="322"/>
                    </a:lnTo>
                    <a:lnTo>
                      <a:pt x="2103" y="322"/>
                    </a:lnTo>
                    <a:lnTo>
                      <a:pt x="2100" y="325"/>
                    </a:lnTo>
                    <a:lnTo>
                      <a:pt x="2100" y="326"/>
                    </a:lnTo>
                    <a:lnTo>
                      <a:pt x="2098" y="327"/>
                    </a:lnTo>
                    <a:lnTo>
                      <a:pt x="2097" y="330"/>
                    </a:lnTo>
                    <a:lnTo>
                      <a:pt x="2093" y="333"/>
                    </a:lnTo>
                    <a:lnTo>
                      <a:pt x="2093" y="335"/>
                    </a:lnTo>
                    <a:lnTo>
                      <a:pt x="2088" y="337"/>
                    </a:lnTo>
                    <a:lnTo>
                      <a:pt x="2087" y="339"/>
                    </a:lnTo>
                    <a:lnTo>
                      <a:pt x="2087" y="341"/>
                    </a:lnTo>
                    <a:lnTo>
                      <a:pt x="2086" y="342"/>
                    </a:lnTo>
                    <a:lnTo>
                      <a:pt x="2086" y="343"/>
                    </a:lnTo>
                    <a:lnTo>
                      <a:pt x="2083" y="345"/>
                    </a:lnTo>
                    <a:lnTo>
                      <a:pt x="2083" y="347"/>
                    </a:lnTo>
                    <a:lnTo>
                      <a:pt x="2078" y="353"/>
                    </a:lnTo>
                    <a:lnTo>
                      <a:pt x="2076" y="356"/>
                    </a:lnTo>
                    <a:lnTo>
                      <a:pt x="2071" y="360"/>
                    </a:lnTo>
                    <a:lnTo>
                      <a:pt x="2069" y="361"/>
                    </a:lnTo>
                    <a:lnTo>
                      <a:pt x="2066" y="362"/>
                    </a:lnTo>
                    <a:lnTo>
                      <a:pt x="2066" y="363"/>
                    </a:lnTo>
                    <a:lnTo>
                      <a:pt x="2062" y="363"/>
                    </a:lnTo>
                    <a:lnTo>
                      <a:pt x="2062" y="364"/>
                    </a:lnTo>
                    <a:lnTo>
                      <a:pt x="2059" y="365"/>
                    </a:lnTo>
                    <a:lnTo>
                      <a:pt x="2058" y="366"/>
                    </a:lnTo>
                    <a:lnTo>
                      <a:pt x="2054" y="367"/>
                    </a:lnTo>
                    <a:lnTo>
                      <a:pt x="2052" y="365"/>
                    </a:lnTo>
                    <a:lnTo>
                      <a:pt x="2046" y="367"/>
                    </a:lnTo>
                    <a:lnTo>
                      <a:pt x="2044" y="368"/>
                    </a:lnTo>
                    <a:lnTo>
                      <a:pt x="2044" y="368"/>
                    </a:lnTo>
                    <a:lnTo>
                      <a:pt x="2040" y="369"/>
                    </a:lnTo>
                    <a:lnTo>
                      <a:pt x="2039" y="369"/>
                    </a:lnTo>
                    <a:lnTo>
                      <a:pt x="2038" y="369"/>
                    </a:lnTo>
                    <a:lnTo>
                      <a:pt x="2036" y="373"/>
                    </a:lnTo>
                    <a:lnTo>
                      <a:pt x="2035" y="374"/>
                    </a:lnTo>
                    <a:lnTo>
                      <a:pt x="2024" y="377"/>
                    </a:lnTo>
                    <a:lnTo>
                      <a:pt x="2019" y="377"/>
                    </a:lnTo>
                    <a:lnTo>
                      <a:pt x="2020" y="378"/>
                    </a:lnTo>
                    <a:lnTo>
                      <a:pt x="2020" y="379"/>
                    </a:lnTo>
                    <a:lnTo>
                      <a:pt x="2020" y="380"/>
                    </a:lnTo>
                    <a:lnTo>
                      <a:pt x="2018" y="382"/>
                    </a:lnTo>
                    <a:lnTo>
                      <a:pt x="2014" y="382"/>
                    </a:lnTo>
                    <a:lnTo>
                      <a:pt x="2009" y="383"/>
                    </a:lnTo>
                    <a:lnTo>
                      <a:pt x="2002" y="386"/>
                    </a:lnTo>
                    <a:lnTo>
                      <a:pt x="1994" y="391"/>
                    </a:lnTo>
                    <a:lnTo>
                      <a:pt x="1991" y="395"/>
                    </a:lnTo>
                    <a:lnTo>
                      <a:pt x="1989" y="396"/>
                    </a:lnTo>
                    <a:lnTo>
                      <a:pt x="1989" y="399"/>
                    </a:lnTo>
                    <a:lnTo>
                      <a:pt x="1988" y="400"/>
                    </a:lnTo>
                    <a:lnTo>
                      <a:pt x="1987" y="403"/>
                    </a:lnTo>
                    <a:lnTo>
                      <a:pt x="1983" y="406"/>
                    </a:lnTo>
                    <a:lnTo>
                      <a:pt x="1981" y="410"/>
                    </a:lnTo>
                    <a:lnTo>
                      <a:pt x="1978" y="412"/>
                    </a:lnTo>
                    <a:lnTo>
                      <a:pt x="1974" y="411"/>
                    </a:lnTo>
                    <a:lnTo>
                      <a:pt x="1972" y="417"/>
                    </a:lnTo>
                    <a:lnTo>
                      <a:pt x="1969" y="425"/>
                    </a:lnTo>
                    <a:lnTo>
                      <a:pt x="1968" y="426"/>
                    </a:lnTo>
                    <a:lnTo>
                      <a:pt x="1968" y="426"/>
                    </a:lnTo>
                    <a:lnTo>
                      <a:pt x="1966" y="428"/>
                    </a:lnTo>
                    <a:lnTo>
                      <a:pt x="1965" y="431"/>
                    </a:lnTo>
                    <a:lnTo>
                      <a:pt x="1961" y="433"/>
                    </a:lnTo>
                    <a:lnTo>
                      <a:pt x="1960" y="436"/>
                    </a:lnTo>
                    <a:lnTo>
                      <a:pt x="1959" y="437"/>
                    </a:lnTo>
                    <a:lnTo>
                      <a:pt x="1958" y="441"/>
                    </a:lnTo>
                    <a:lnTo>
                      <a:pt x="1957" y="441"/>
                    </a:lnTo>
                    <a:lnTo>
                      <a:pt x="1956" y="442"/>
                    </a:lnTo>
                    <a:lnTo>
                      <a:pt x="1955" y="443"/>
                    </a:lnTo>
                    <a:lnTo>
                      <a:pt x="1954" y="446"/>
                    </a:lnTo>
                    <a:lnTo>
                      <a:pt x="1952" y="450"/>
                    </a:lnTo>
                    <a:lnTo>
                      <a:pt x="1953" y="452"/>
                    </a:lnTo>
                    <a:lnTo>
                      <a:pt x="1952" y="453"/>
                    </a:lnTo>
                    <a:lnTo>
                      <a:pt x="1948" y="455"/>
                    </a:lnTo>
                    <a:lnTo>
                      <a:pt x="1947" y="456"/>
                    </a:lnTo>
                    <a:lnTo>
                      <a:pt x="1944" y="462"/>
                    </a:lnTo>
                    <a:lnTo>
                      <a:pt x="1942" y="467"/>
                    </a:lnTo>
                    <a:lnTo>
                      <a:pt x="1940" y="468"/>
                    </a:lnTo>
                    <a:lnTo>
                      <a:pt x="1937" y="471"/>
                    </a:lnTo>
                    <a:lnTo>
                      <a:pt x="1937" y="473"/>
                    </a:lnTo>
                    <a:lnTo>
                      <a:pt x="1934" y="475"/>
                    </a:lnTo>
                    <a:lnTo>
                      <a:pt x="1934" y="476"/>
                    </a:lnTo>
                    <a:lnTo>
                      <a:pt x="1932" y="477"/>
                    </a:lnTo>
                    <a:lnTo>
                      <a:pt x="1927" y="479"/>
                    </a:lnTo>
                    <a:lnTo>
                      <a:pt x="1920" y="484"/>
                    </a:lnTo>
                    <a:lnTo>
                      <a:pt x="1919" y="484"/>
                    </a:lnTo>
                    <a:lnTo>
                      <a:pt x="1913" y="491"/>
                    </a:lnTo>
                    <a:lnTo>
                      <a:pt x="1908" y="495"/>
                    </a:lnTo>
                    <a:lnTo>
                      <a:pt x="1908" y="497"/>
                    </a:lnTo>
                    <a:lnTo>
                      <a:pt x="1899" y="501"/>
                    </a:lnTo>
                    <a:lnTo>
                      <a:pt x="1895" y="504"/>
                    </a:lnTo>
                    <a:lnTo>
                      <a:pt x="1894" y="505"/>
                    </a:lnTo>
                    <a:lnTo>
                      <a:pt x="1892" y="505"/>
                    </a:lnTo>
                    <a:lnTo>
                      <a:pt x="1888" y="507"/>
                    </a:lnTo>
                    <a:lnTo>
                      <a:pt x="1887" y="509"/>
                    </a:lnTo>
                    <a:lnTo>
                      <a:pt x="1885" y="510"/>
                    </a:lnTo>
                    <a:lnTo>
                      <a:pt x="1885" y="512"/>
                    </a:lnTo>
                    <a:lnTo>
                      <a:pt x="1883" y="514"/>
                    </a:lnTo>
                    <a:lnTo>
                      <a:pt x="1880" y="515"/>
                    </a:lnTo>
                    <a:lnTo>
                      <a:pt x="1879" y="518"/>
                    </a:lnTo>
                    <a:lnTo>
                      <a:pt x="1877" y="518"/>
                    </a:lnTo>
                    <a:lnTo>
                      <a:pt x="1873" y="521"/>
                    </a:lnTo>
                    <a:lnTo>
                      <a:pt x="1867" y="521"/>
                    </a:lnTo>
                    <a:lnTo>
                      <a:pt x="1865" y="522"/>
                    </a:lnTo>
                    <a:lnTo>
                      <a:pt x="1859" y="531"/>
                    </a:lnTo>
                    <a:lnTo>
                      <a:pt x="1857" y="533"/>
                    </a:lnTo>
                    <a:lnTo>
                      <a:pt x="1851" y="539"/>
                    </a:lnTo>
                    <a:lnTo>
                      <a:pt x="1847" y="541"/>
                    </a:lnTo>
                    <a:lnTo>
                      <a:pt x="1845" y="544"/>
                    </a:lnTo>
                    <a:lnTo>
                      <a:pt x="1843" y="545"/>
                    </a:lnTo>
                    <a:lnTo>
                      <a:pt x="1840" y="547"/>
                    </a:lnTo>
                    <a:lnTo>
                      <a:pt x="1840" y="548"/>
                    </a:lnTo>
                    <a:lnTo>
                      <a:pt x="1834" y="549"/>
                    </a:lnTo>
                    <a:lnTo>
                      <a:pt x="1831" y="551"/>
                    </a:lnTo>
                    <a:lnTo>
                      <a:pt x="1829" y="553"/>
                    </a:lnTo>
                    <a:lnTo>
                      <a:pt x="1827" y="560"/>
                    </a:lnTo>
                    <a:lnTo>
                      <a:pt x="1825" y="561"/>
                    </a:lnTo>
                    <a:lnTo>
                      <a:pt x="1819" y="561"/>
                    </a:lnTo>
                    <a:lnTo>
                      <a:pt x="1818" y="562"/>
                    </a:lnTo>
                    <a:lnTo>
                      <a:pt x="1817" y="565"/>
                    </a:lnTo>
                    <a:lnTo>
                      <a:pt x="1813" y="563"/>
                    </a:lnTo>
                    <a:lnTo>
                      <a:pt x="1809" y="563"/>
                    </a:lnTo>
                    <a:lnTo>
                      <a:pt x="1807" y="563"/>
                    </a:lnTo>
                    <a:lnTo>
                      <a:pt x="1804" y="565"/>
                    </a:lnTo>
                    <a:lnTo>
                      <a:pt x="1801" y="568"/>
                    </a:lnTo>
                    <a:lnTo>
                      <a:pt x="1798" y="569"/>
                    </a:lnTo>
                    <a:lnTo>
                      <a:pt x="1794" y="577"/>
                    </a:lnTo>
                    <a:lnTo>
                      <a:pt x="1793" y="581"/>
                    </a:lnTo>
                    <a:lnTo>
                      <a:pt x="1787" y="582"/>
                    </a:lnTo>
                    <a:lnTo>
                      <a:pt x="1785" y="584"/>
                    </a:lnTo>
                    <a:lnTo>
                      <a:pt x="1780" y="602"/>
                    </a:lnTo>
                    <a:lnTo>
                      <a:pt x="1782" y="607"/>
                    </a:lnTo>
                    <a:lnTo>
                      <a:pt x="1781" y="607"/>
                    </a:lnTo>
                    <a:lnTo>
                      <a:pt x="1779" y="608"/>
                    </a:lnTo>
                    <a:lnTo>
                      <a:pt x="1779" y="610"/>
                    </a:lnTo>
                    <a:lnTo>
                      <a:pt x="1778" y="612"/>
                    </a:lnTo>
                    <a:lnTo>
                      <a:pt x="1772" y="614"/>
                    </a:lnTo>
                    <a:lnTo>
                      <a:pt x="1769" y="615"/>
                    </a:lnTo>
                    <a:lnTo>
                      <a:pt x="1767" y="615"/>
                    </a:lnTo>
                    <a:lnTo>
                      <a:pt x="1766" y="618"/>
                    </a:lnTo>
                    <a:lnTo>
                      <a:pt x="1764" y="619"/>
                    </a:lnTo>
                    <a:lnTo>
                      <a:pt x="1763" y="620"/>
                    </a:lnTo>
                    <a:lnTo>
                      <a:pt x="1762" y="620"/>
                    </a:lnTo>
                    <a:lnTo>
                      <a:pt x="1760" y="622"/>
                    </a:lnTo>
                    <a:lnTo>
                      <a:pt x="1759" y="625"/>
                    </a:lnTo>
                    <a:lnTo>
                      <a:pt x="1758" y="626"/>
                    </a:lnTo>
                    <a:lnTo>
                      <a:pt x="1758" y="627"/>
                    </a:lnTo>
                    <a:lnTo>
                      <a:pt x="1756" y="628"/>
                    </a:lnTo>
                    <a:lnTo>
                      <a:pt x="1751" y="628"/>
                    </a:lnTo>
                    <a:lnTo>
                      <a:pt x="1746" y="631"/>
                    </a:lnTo>
                    <a:lnTo>
                      <a:pt x="1736" y="632"/>
                    </a:lnTo>
                    <a:lnTo>
                      <a:pt x="1735" y="633"/>
                    </a:lnTo>
                    <a:lnTo>
                      <a:pt x="1735" y="633"/>
                    </a:lnTo>
                    <a:lnTo>
                      <a:pt x="1732" y="635"/>
                    </a:lnTo>
                    <a:lnTo>
                      <a:pt x="1730" y="636"/>
                    </a:lnTo>
                    <a:lnTo>
                      <a:pt x="1726" y="637"/>
                    </a:lnTo>
                    <a:lnTo>
                      <a:pt x="1726" y="638"/>
                    </a:lnTo>
                    <a:lnTo>
                      <a:pt x="1725" y="639"/>
                    </a:lnTo>
                    <a:lnTo>
                      <a:pt x="1725" y="639"/>
                    </a:lnTo>
                    <a:lnTo>
                      <a:pt x="1723" y="640"/>
                    </a:lnTo>
                    <a:lnTo>
                      <a:pt x="1721" y="639"/>
                    </a:lnTo>
                    <a:lnTo>
                      <a:pt x="1720" y="639"/>
                    </a:lnTo>
                    <a:lnTo>
                      <a:pt x="1717" y="641"/>
                    </a:lnTo>
                    <a:lnTo>
                      <a:pt x="1716" y="642"/>
                    </a:lnTo>
                    <a:lnTo>
                      <a:pt x="1715" y="642"/>
                    </a:lnTo>
                    <a:lnTo>
                      <a:pt x="1714" y="644"/>
                    </a:lnTo>
                    <a:lnTo>
                      <a:pt x="1714" y="646"/>
                    </a:lnTo>
                    <a:lnTo>
                      <a:pt x="1713" y="646"/>
                    </a:lnTo>
                    <a:lnTo>
                      <a:pt x="1711" y="652"/>
                    </a:lnTo>
                    <a:lnTo>
                      <a:pt x="1711" y="652"/>
                    </a:lnTo>
                    <a:lnTo>
                      <a:pt x="1710" y="659"/>
                    </a:lnTo>
                    <a:lnTo>
                      <a:pt x="1709" y="659"/>
                    </a:lnTo>
                    <a:lnTo>
                      <a:pt x="1709" y="663"/>
                    </a:lnTo>
                    <a:lnTo>
                      <a:pt x="1707" y="664"/>
                    </a:lnTo>
                    <a:lnTo>
                      <a:pt x="1706" y="669"/>
                    </a:lnTo>
                    <a:lnTo>
                      <a:pt x="1705" y="670"/>
                    </a:lnTo>
                    <a:lnTo>
                      <a:pt x="1705" y="671"/>
                    </a:lnTo>
                    <a:lnTo>
                      <a:pt x="1704" y="673"/>
                    </a:lnTo>
                    <a:lnTo>
                      <a:pt x="1702" y="673"/>
                    </a:lnTo>
                    <a:lnTo>
                      <a:pt x="1702" y="672"/>
                    </a:lnTo>
                    <a:lnTo>
                      <a:pt x="1701" y="672"/>
                    </a:lnTo>
                    <a:lnTo>
                      <a:pt x="1698" y="673"/>
                    </a:lnTo>
                    <a:lnTo>
                      <a:pt x="1695" y="673"/>
                    </a:lnTo>
                    <a:lnTo>
                      <a:pt x="1693" y="673"/>
                    </a:lnTo>
                    <a:lnTo>
                      <a:pt x="1693" y="673"/>
                    </a:lnTo>
                    <a:lnTo>
                      <a:pt x="1693" y="671"/>
                    </a:lnTo>
                    <a:lnTo>
                      <a:pt x="1695" y="671"/>
                    </a:lnTo>
                    <a:lnTo>
                      <a:pt x="1696" y="669"/>
                    </a:lnTo>
                    <a:lnTo>
                      <a:pt x="1698" y="666"/>
                    </a:lnTo>
                    <a:lnTo>
                      <a:pt x="1699" y="663"/>
                    </a:lnTo>
                    <a:lnTo>
                      <a:pt x="1700" y="663"/>
                    </a:lnTo>
                    <a:lnTo>
                      <a:pt x="1700" y="661"/>
                    </a:lnTo>
                    <a:lnTo>
                      <a:pt x="1701" y="661"/>
                    </a:lnTo>
                    <a:lnTo>
                      <a:pt x="1700" y="660"/>
                    </a:lnTo>
                    <a:lnTo>
                      <a:pt x="1696" y="660"/>
                    </a:lnTo>
                    <a:lnTo>
                      <a:pt x="1694" y="661"/>
                    </a:lnTo>
                    <a:lnTo>
                      <a:pt x="1689" y="662"/>
                    </a:lnTo>
                    <a:lnTo>
                      <a:pt x="1688" y="663"/>
                    </a:lnTo>
                    <a:lnTo>
                      <a:pt x="1687" y="663"/>
                    </a:lnTo>
                    <a:lnTo>
                      <a:pt x="1684" y="664"/>
                    </a:lnTo>
                    <a:lnTo>
                      <a:pt x="1684" y="662"/>
                    </a:lnTo>
                    <a:lnTo>
                      <a:pt x="1683" y="662"/>
                    </a:lnTo>
                    <a:lnTo>
                      <a:pt x="1683" y="660"/>
                    </a:lnTo>
                    <a:lnTo>
                      <a:pt x="1681" y="658"/>
                    </a:lnTo>
                    <a:lnTo>
                      <a:pt x="1681" y="656"/>
                    </a:lnTo>
                    <a:lnTo>
                      <a:pt x="1678" y="657"/>
                    </a:lnTo>
                    <a:lnTo>
                      <a:pt x="1677" y="657"/>
                    </a:lnTo>
                    <a:lnTo>
                      <a:pt x="1675" y="656"/>
                    </a:lnTo>
                    <a:lnTo>
                      <a:pt x="1673" y="654"/>
                    </a:lnTo>
                    <a:lnTo>
                      <a:pt x="1671" y="653"/>
                    </a:lnTo>
                    <a:lnTo>
                      <a:pt x="1669" y="652"/>
                    </a:lnTo>
                    <a:lnTo>
                      <a:pt x="1669" y="653"/>
                    </a:lnTo>
                    <a:lnTo>
                      <a:pt x="1669" y="654"/>
                    </a:lnTo>
                    <a:lnTo>
                      <a:pt x="1671" y="654"/>
                    </a:lnTo>
                    <a:lnTo>
                      <a:pt x="1671" y="656"/>
                    </a:lnTo>
                    <a:lnTo>
                      <a:pt x="1669" y="658"/>
                    </a:lnTo>
                    <a:lnTo>
                      <a:pt x="1669" y="663"/>
                    </a:lnTo>
                    <a:lnTo>
                      <a:pt x="1672" y="664"/>
                    </a:lnTo>
                    <a:lnTo>
                      <a:pt x="1673" y="668"/>
                    </a:lnTo>
                    <a:lnTo>
                      <a:pt x="1675" y="670"/>
                    </a:lnTo>
                    <a:lnTo>
                      <a:pt x="1681" y="671"/>
                    </a:lnTo>
                    <a:lnTo>
                      <a:pt x="1686" y="673"/>
                    </a:lnTo>
                    <a:lnTo>
                      <a:pt x="1687" y="675"/>
                    </a:lnTo>
                    <a:lnTo>
                      <a:pt x="1689" y="675"/>
                    </a:lnTo>
                    <a:lnTo>
                      <a:pt x="1691" y="676"/>
                    </a:lnTo>
                    <a:lnTo>
                      <a:pt x="1691" y="677"/>
                    </a:lnTo>
                    <a:lnTo>
                      <a:pt x="1691" y="678"/>
                    </a:lnTo>
                    <a:lnTo>
                      <a:pt x="1691" y="678"/>
                    </a:lnTo>
                    <a:lnTo>
                      <a:pt x="1695" y="676"/>
                    </a:lnTo>
                    <a:lnTo>
                      <a:pt x="1699" y="676"/>
                    </a:lnTo>
                    <a:lnTo>
                      <a:pt x="1699" y="674"/>
                    </a:lnTo>
                    <a:lnTo>
                      <a:pt x="1701" y="674"/>
                    </a:lnTo>
                    <a:lnTo>
                      <a:pt x="1701" y="675"/>
                    </a:lnTo>
                    <a:lnTo>
                      <a:pt x="1701" y="674"/>
                    </a:lnTo>
                    <a:lnTo>
                      <a:pt x="1704" y="674"/>
                    </a:lnTo>
                    <a:lnTo>
                      <a:pt x="1704" y="676"/>
                    </a:lnTo>
                    <a:lnTo>
                      <a:pt x="1706" y="679"/>
                    </a:lnTo>
                    <a:lnTo>
                      <a:pt x="1707" y="690"/>
                    </a:lnTo>
                    <a:lnTo>
                      <a:pt x="1708" y="691"/>
                    </a:lnTo>
                    <a:lnTo>
                      <a:pt x="1711" y="699"/>
                    </a:lnTo>
                    <a:lnTo>
                      <a:pt x="1708" y="699"/>
                    </a:lnTo>
                    <a:lnTo>
                      <a:pt x="1708" y="699"/>
                    </a:lnTo>
                    <a:lnTo>
                      <a:pt x="1707" y="700"/>
                    </a:lnTo>
                    <a:lnTo>
                      <a:pt x="1705" y="707"/>
                    </a:lnTo>
                    <a:lnTo>
                      <a:pt x="1702" y="708"/>
                    </a:lnTo>
                    <a:lnTo>
                      <a:pt x="1701" y="710"/>
                    </a:lnTo>
                    <a:lnTo>
                      <a:pt x="1701" y="712"/>
                    </a:lnTo>
                    <a:lnTo>
                      <a:pt x="1701" y="714"/>
                    </a:lnTo>
                    <a:lnTo>
                      <a:pt x="1702" y="714"/>
                    </a:lnTo>
                    <a:lnTo>
                      <a:pt x="1702" y="717"/>
                    </a:lnTo>
                    <a:lnTo>
                      <a:pt x="1700" y="719"/>
                    </a:lnTo>
                    <a:lnTo>
                      <a:pt x="1700" y="722"/>
                    </a:lnTo>
                    <a:lnTo>
                      <a:pt x="1700" y="724"/>
                    </a:lnTo>
                    <a:lnTo>
                      <a:pt x="1701" y="724"/>
                    </a:lnTo>
                    <a:lnTo>
                      <a:pt x="1702" y="730"/>
                    </a:lnTo>
                    <a:lnTo>
                      <a:pt x="1702" y="734"/>
                    </a:lnTo>
                    <a:lnTo>
                      <a:pt x="1701" y="735"/>
                    </a:lnTo>
                    <a:lnTo>
                      <a:pt x="1700" y="736"/>
                    </a:lnTo>
                    <a:lnTo>
                      <a:pt x="1698" y="737"/>
                    </a:lnTo>
                    <a:lnTo>
                      <a:pt x="1698" y="736"/>
                    </a:lnTo>
                    <a:lnTo>
                      <a:pt x="1699" y="735"/>
                    </a:lnTo>
                    <a:lnTo>
                      <a:pt x="1701" y="735"/>
                    </a:lnTo>
                    <a:lnTo>
                      <a:pt x="1701" y="734"/>
                    </a:lnTo>
                    <a:lnTo>
                      <a:pt x="1698" y="734"/>
                    </a:lnTo>
                    <a:lnTo>
                      <a:pt x="1698" y="733"/>
                    </a:lnTo>
                    <a:lnTo>
                      <a:pt x="1699" y="731"/>
                    </a:lnTo>
                    <a:lnTo>
                      <a:pt x="1698" y="730"/>
                    </a:lnTo>
                    <a:lnTo>
                      <a:pt x="1695" y="731"/>
                    </a:lnTo>
                    <a:lnTo>
                      <a:pt x="1690" y="729"/>
                    </a:lnTo>
                    <a:lnTo>
                      <a:pt x="1684" y="728"/>
                    </a:lnTo>
                    <a:lnTo>
                      <a:pt x="1680" y="728"/>
                    </a:lnTo>
                    <a:lnTo>
                      <a:pt x="1679" y="729"/>
                    </a:lnTo>
                    <a:lnTo>
                      <a:pt x="1676" y="728"/>
                    </a:lnTo>
                    <a:lnTo>
                      <a:pt x="1672" y="729"/>
                    </a:lnTo>
                    <a:lnTo>
                      <a:pt x="1665" y="731"/>
                    </a:lnTo>
                    <a:lnTo>
                      <a:pt x="1660" y="736"/>
                    </a:lnTo>
                    <a:lnTo>
                      <a:pt x="1659" y="737"/>
                    </a:lnTo>
                    <a:lnTo>
                      <a:pt x="1657" y="740"/>
                    </a:lnTo>
                    <a:lnTo>
                      <a:pt x="1656" y="745"/>
                    </a:lnTo>
                    <a:lnTo>
                      <a:pt x="1655" y="745"/>
                    </a:lnTo>
                    <a:lnTo>
                      <a:pt x="1654" y="741"/>
                    </a:lnTo>
                    <a:lnTo>
                      <a:pt x="1653" y="739"/>
                    </a:lnTo>
                    <a:lnTo>
                      <a:pt x="1649" y="738"/>
                    </a:lnTo>
                    <a:lnTo>
                      <a:pt x="1648" y="739"/>
                    </a:lnTo>
                    <a:lnTo>
                      <a:pt x="1644" y="738"/>
                    </a:lnTo>
                    <a:lnTo>
                      <a:pt x="1639" y="740"/>
                    </a:lnTo>
                    <a:lnTo>
                      <a:pt x="1638" y="738"/>
                    </a:lnTo>
                    <a:lnTo>
                      <a:pt x="1638" y="735"/>
                    </a:lnTo>
                    <a:lnTo>
                      <a:pt x="1630" y="735"/>
                    </a:lnTo>
                    <a:lnTo>
                      <a:pt x="1628" y="734"/>
                    </a:lnTo>
                    <a:lnTo>
                      <a:pt x="1628" y="735"/>
                    </a:lnTo>
                    <a:lnTo>
                      <a:pt x="1626" y="735"/>
                    </a:lnTo>
                    <a:lnTo>
                      <a:pt x="1626" y="733"/>
                    </a:lnTo>
                    <a:lnTo>
                      <a:pt x="1626" y="729"/>
                    </a:lnTo>
                    <a:lnTo>
                      <a:pt x="1626" y="728"/>
                    </a:lnTo>
                    <a:lnTo>
                      <a:pt x="1625" y="728"/>
                    </a:lnTo>
                    <a:lnTo>
                      <a:pt x="1623" y="729"/>
                    </a:lnTo>
                    <a:lnTo>
                      <a:pt x="1620" y="729"/>
                    </a:lnTo>
                    <a:lnTo>
                      <a:pt x="1616" y="728"/>
                    </a:lnTo>
                    <a:lnTo>
                      <a:pt x="1616" y="727"/>
                    </a:lnTo>
                    <a:lnTo>
                      <a:pt x="1613" y="725"/>
                    </a:lnTo>
                    <a:lnTo>
                      <a:pt x="1609" y="724"/>
                    </a:lnTo>
                    <a:lnTo>
                      <a:pt x="1606" y="724"/>
                    </a:lnTo>
                    <a:lnTo>
                      <a:pt x="1599" y="723"/>
                    </a:lnTo>
                    <a:lnTo>
                      <a:pt x="1598" y="725"/>
                    </a:lnTo>
                    <a:lnTo>
                      <a:pt x="1581" y="726"/>
                    </a:lnTo>
                    <a:lnTo>
                      <a:pt x="1580" y="729"/>
                    </a:lnTo>
                    <a:lnTo>
                      <a:pt x="1581" y="730"/>
                    </a:lnTo>
                    <a:lnTo>
                      <a:pt x="1582" y="733"/>
                    </a:lnTo>
                    <a:lnTo>
                      <a:pt x="1577" y="734"/>
                    </a:lnTo>
                    <a:lnTo>
                      <a:pt x="1571" y="733"/>
                    </a:lnTo>
                    <a:lnTo>
                      <a:pt x="1566" y="725"/>
                    </a:lnTo>
                    <a:lnTo>
                      <a:pt x="1565" y="724"/>
                    </a:lnTo>
                    <a:lnTo>
                      <a:pt x="1565" y="724"/>
                    </a:lnTo>
                    <a:lnTo>
                      <a:pt x="1561" y="722"/>
                    </a:lnTo>
                    <a:lnTo>
                      <a:pt x="1556" y="720"/>
                    </a:lnTo>
                    <a:lnTo>
                      <a:pt x="1554" y="719"/>
                    </a:lnTo>
                    <a:lnTo>
                      <a:pt x="1553" y="718"/>
                    </a:lnTo>
                    <a:lnTo>
                      <a:pt x="1552" y="717"/>
                    </a:lnTo>
                    <a:lnTo>
                      <a:pt x="1549" y="714"/>
                    </a:lnTo>
                    <a:lnTo>
                      <a:pt x="1549" y="713"/>
                    </a:lnTo>
                    <a:lnTo>
                      <a:pt x="1549" y="713"/>
                    </a:lnTo>
                    <a:lnTo>
                      <a:pt x="1547" y="711"/>
                    </a:lnTo>
                    <a:lnTo>
                      <a:pt x="1545" y="704"/>
                    </a:lnTo>
                    <a:lnTo>
                      <a:pt x="1543" y="702"/>
                    </a:lnTo>
                    <a:lnTo>
                      <a:pt x="1539" y="698"/>
                    </a:lnTo>
                    <a:lnTo>
                      <a:pt x="1539" y="696"/>
                    </a:lnTo>
                    <a:lnTo>
                      <a:pt x="1533" y="692"/>
                    </a:lnTo>
                    <a:lnTo>
                      <a:pt x="1533" y="692"/>
                    </a:lnTo>
                    <a:lnTo>
                      <a:pt x="1531" y="692"/>
                    </a:lnTo>
                    <a:lnTo>
                      <a:pt x="1531" y="693"/>
                    </a:lnTo>
                    <a:lnTo>
                      <a:pt x="1529" y="693"/>
                    </a:lnTo>
                    <a:lnTo>
                      <a:pt x="1528" y="692"/>
                    </a:lnTo>
                    <a:lnTo>
                      <a:pt x="1523" y="689"/>
                    </a:lnTo>
                    <a:lnTo>
                      <a:pt x="1521" y="685"/>
                    </a:lnTo>
                    <a:lnTo>
                      <a:pt x="1521" y="686"/>
                    </a:lnTo>
                    <a:lnTo>
                      <a:pt x="1522" y="689"/>
                    </a:lnTo>
                    <a:lnTo>
                      <a:pt x="1523" y="690"/>
                    </a:lnTo>
                    <a:lnTo>
                      <a:pt x="1523" y="691"/>
                    </a:lnTo>
                    <a:lnTo>
                      <a:pt x="1523" y="691"/>
                    </a:lnTo>
                    <a:lnTo>
                      <a:pt x="1523" y="693"/>
                    </a:lnTo>
                    <a:lnTo>
                      <a:pt x="1525" y="694"/>
                    </a:lnTo>
                    <a:lnTo>
                      <a:pt x="1526" y="696"/>
                    </a:lnTo>
                    <a:lnTo>
                      <a:pt x="1531" y="700"/>
                    </a:lnTo>
                    <a:lnTo>
                      <a:pt x="1531" y="700"/>
                    </a:lnTo>
                    <a:lnTo>
                      <a:pt x="1531" y="700"/>
                    </a:lnTo>
                    <a:lnTo>
                      <a:pt x="1534" y="699"/>
                    </a:lnTo>
                    <a:lnTo>
                      <a:pt x="1534" y="700"/>
                    </a:lnTo>
                    <a:lnTo>
                      <a:pt x="1539" y="699"/>
                    </a:lnTo>
                    <a:lnTo>
                      <a:pt x="1542" y="702"/>
                    </a:lnTo>
                    <a:lnTo>
                      <a:pt x="1544" y="705"/>
                    </a:lnTo>
                    <a:lnTo>
                      <a:pt x="1545" y="710"/>
                    </a:lnTo>
                    <a:lnTo>
                      <a:pt x="1545" y="712"/>
                    </a:lnTo>
                    <a:lnTo>
                      <a:pt x="1543" y="712"/>
                    </a:lnTo>
                    <a:lnTo>
                      <a:pt x="1542" y="712"/>
                    </a:lnTo>
                    <a:lnTo>
                      <a:pt x="1541" y="713"/>
                    </a:lnTo>
                    <a:lnTo>
                      <a:pt x="1539" y="717"/>
                    </a:lnTo>
                    <a:lnTo>
                      <a:pt x="1541" y="719"/>
                    </a:lnTo>
                    <a:lnTo>
                      <a:pt x="1543" y="721"/>
                    </a:lnTo>
                    <a:lnTo>
                      <a:pt x="1544" y="720"/>
                    </a:lnTo>
                    <a:lnTo>
                      <a:pt x="1545" y="724"/>
                    </a:lnTo>
                    <a:lnTo>
                      <a:pt x="1550" y="727"/>
                    </a:lnTo>
                    <a:lnTo>
                      <a:pt x="1552" y="726"/>
                    </a:lnTo>
                    <a:lnTo>
                      <a:pt x="1552" y="728"/>
                    </a:lnTo>
                    <a:lnTo>
                      <a:pt x="1555" y="730"/>
                    </a:lnTo>
                    <a:lnTo>
                      <a:pt x="1555" y="731"/>
                    </a:lnTo>
                    <a:lnTo>
                      <a:pt x="1561" y="733"/>
                    </a:lnTo>
                    <a:lnTo>
                      <a:pt x="1563" y="733"/>
                    </a:lnTo>
                    <a:lnTo>
                      <a:pt x="1566" y="732"/>
                    </a:lnTo>
                    <a:lnTo>
                      <a:pt x="1567" y="738"/>
                    </a:lnTo>
                    <a:lnTo>
                      <a:pt x="1568" y="738"/>
                    </a:lnTo>
                    <a:lnTo>
                      <a:pt x="1567" y="740"/>
                    </a:lnTo>
                    <a:lnTo>
                      <a:pt x="1571" y="742"/>
                    </a:lnTo>
                    <a:lnTo>
                      <a:pt x="1571" y="739"/>
                    </a:lnTo>
                    <a:lnTo>
                      <a:pt x="1572" y="739"/>
                    </a:lnTo>
                    <a:lnTo>
                      <a:pt x="1573" y="739"/>
                    </a:lnTo>
                    <a:lnTo>
                      <a:pt x="1575" y="738"/>
                    </a:lnTo>
                    <a:lnTo>
                      <a:pt x="1576" y="738"/>
                    </a:lnTo>
                    <a:lnTo>
                      <a:pt x="1576" y="738"/>
                    </a:lnTo>
                    <a:lnTo>
                      <a:pt x="1579" y="740"/>
                    </a:lnTo>
                    <a:lnTo>
                      <a:pt x="1580" y="741"/>
                    </a:lnTo>
                    <a:lnTo>
                      <a:pt x="1581" y="742"/>
                    </a:lnTo>
                    <a:lnTo>
                      <a:pt x="1583" y="742"/>
                    </a:lnTo>
                    <a:lnTo>
                      <a:pt x="1590" y="738"/>
                    </a:lnTo>
                    <a:lnTo>
                      <a:pt x="1596" y="736"/>
                    </a:lnTo>
                    <a:lnTo>
                      <a:pt x="1603" y="736"/>
                    </a:lnTo>
                    <a:lnTo>
                      <a:pt x="1604" y="735"/>
                    </a:lnTo>
                    <a:lnTo>
                      <a:pt x="1609" y="734"/>
                    </a:lnTo>
                    <a:lnTo>
                      <a:pt x="1610" y="733"/>
                    </a:lnTo>
                    <a:lnTo>
                      <a:pt x="1611" y="733"/>
                    </a:lnTo>
                    <a:lnTo>
                      <a:pt x="1615" y="733"/>
                    </a:lnTo>
                    <a:lnTo>
                      <a:pt x="1617" y="733"/>
                    </a:lnTo>
                    <a:lnTo>
                      <a:pt x="1619" y="743"/>
                    </a:lnTo>
                    <a:lnTo>
                      <a:pt x="1620" y="743"/>
                    </a:lnTo>
                    <a:lnTo>
                      <a:pt x="1620" y="740"/>
                    </a:lnTo>
                    <a:lnTo>
                      <a:pt x="1620" y="739"/>
                    </a:lnTo>
                    <a:lnTo>
                      <a:pt x="1622" y="738"/>
                    </a:lnTo>
                    <a:lnTo>
                      <a:pt x="1624" y="740"/>
                    </a:lnTo>
                    <a:lnTo>
                      <a:pt x="1625" y="743"/>
                    </a:lnTo>
                    <a:lnTo>
                      <a:pt x="1627" y="746"/>
                    </a:lnTo>
                    <a:lnTo>
                      <a:pt x="1630" y="756"/>
                    </a:lnTo>
                    <a:lnTo>
                      <a:pt x="1636" y="757"/>
                    </a:lnTo>
                    <a:lnTo>
                      <a:pt x="1638" y="760"/>
                    </a:lnTo>
                    <a:lnTo>
                      <a:pt x="1641" y="761"/>
                    </a:lnTo>
                    <a:lnTo>
                      <a:pt x="1643" y="761"/>
                    </a:lnTo>
                    <a:lnTo>
                      <a:pt x="1646" y="761"/>
                    </a:lnTo>
                    <a:lnTo>
                      <a:pt x="1647" y="761"/>
                    </a:lnTo>
                    <a:lnTo>
                      <a:pt x="1651" y="760"/>
                    </a:lnTo>
                    <a:lnTo>
                      <a:pt x="1652" y="760"/>
                    </a:lnTo>
                    <a:lnTo>
                      <a:pt x="1652" y="757"/>
                    </a:lnTo>
                    <a:lnTo>
                      <a:pt x="1649" y="756"/>
                    </a:lnTo>
                    <a:lnTo>
                      <a:pt x="1648" y="754"/>
                    </a:lnTo>
                    <a:lnTo>
                      <a:pt x="1646" y="754"/>
                    </a:lnTo>
                    <a:lnTo>
                      <a:pt x="1645" y="752"/>
                    </a:lnTo>
                    <a:lnTo>
                      <a:pt x="1644" y="751"/>
                    </a:lnTo>
                    <a:lnTo>
                      <a:pt x="1642" y="749"/>
                    </a:lnTo>
                    <a:lnTo>
                      <a:pt x="1642" y="747"/>
                    </a:lnTo>
                    <a:lnTo>
                      <a:pt x="1643" y="747"/>
                    </a:lnTo>
                    <a:lnTo>
                      <a:pt x="1643" y="749"/>
                    </a:lnTo>
                    <a:lnTo>
                      <a:pt x="1646" y="750"/>
                    </a:lnTo>
                    <a:lnTo>
                      <a:pt x="1646" y="750"/>
                    </a:lnTo>
                    <a:lnTo>
                      <a:pt x="1654" y="756"/>
                    </a:lnTo>
                    <a:lnTo>
                      <a:pt x="1656" y="756"/>
                    </a:lnTo>
                    <a:lnTo>
                      <a:pt x="1658" y="754"/>
                    </a:lnTo>
                    <a:lnTo>
                      <a:pt x="1662" y="754"/>
                    </a:lnTo>
                    <a:lnTo>
                      <a:pt x="1662" y="755"/>
                    </a:lnTo>
                    <a:lnTo>
                      <a:pt x="1659" y="756"/>
                    </a:lnTo>
                    <a:lnTo>
                      <a:pt x="1659" y="757"/>
                    </a:lnTo>
                    <a:lnTo>
                      <a:pt x="1670" y="761"/>
                    </a:lnTo>
                    <a:lnTo>
                      <a:pt x="1673" y="763"/>
                    </a:lnTo>
                    <a:lnTo>
                      <a:pt x="1675" y="764"/>
                    </a:lnTo>
                    <a:lnTo>
                      <a:pt x="1676" y="766"/>
                    </a:lnTo>
                    <a:lnTo>
                      <a:pt x="1677" y="767"/>
                    </a:lnTo>
                    <a:lnTo>
                      <a:pt x="1678" y="768"/>
                    </a:lnTo>
                    <a:lnTo>
                      <a:pt x="1681" y="770"/>
                    </a:lnTo>
                    <a:lnTo>
                      <a:pt x="1683" y="771"/>
                    </a:lnTo>
                    <a:lnTo>
                      <a:pt x="1683" y="772"/>
                    </a:lnTo>
                    <a:lnTo>
                      <a:pt x="1684" y="772"/>
                    </a:lnTo>
                    <a:lnTo>
                      <a:pt x="1688" y="771"/>
                    </a:lnTo>
                    <a:lnTo>
                      <a:pt x="1689" y="770"/>
                    </a:lnTo>
                    <a:lnTo>
                      <a:pt x="1695" y="767"/>
                    </a:lnTo>
                    <a:lnTo>
                      <a:pt x="1696" y="765"/>
                    </a:lnTo>
                    <a:lnTo>
                      <a:pt x="1698" y="765"/>
                    </a:lnTo>
                    <a:lnTo>
                      <a:pt x="1698" y="764"/>
                    </a:lnTo>
                    <a:lnTo>
                      <a:pt x="1699" y="764"/>
                    </a:lnTo>
                    <a:lnTo>
                      <a:pt x="1701" y="761"/>
                    </a:lnTo>
                    <a:lnTo>
                      <a:pt x="1707" y="759"/>
                    </a:lnTo>
                    <a:lnTo>
                      <a:pt x="1713" y="754"/>
                    </a:lnTo>
                    <a:lnTo>
                      <a:pt x="1714" y="754"/>
                    </a:lnTo>
                    <a:lnTo>
                      <a:pt x="1722" y="747"/>
                    </a:lnTo>
                    <a:lnTo>
                      <a:pt x="1725" y="746"/>
                    </a:lnTo>
                    <a:lnTo>
                      <a:pt x="1727" y="746"/>
                    </a:lnTo>
                    <a:lnTo>
                      <a:pt x="1731" y="747"/>
                    </a:lnTo>
                    <a:lnTo>
                      <a:pt x="1732" y="747"/>
                    </a:lnTo>
                    <a:lnTo>
                      <a:pt x="1735" y="750"/>
                    </a:lnTo>
                    <a:lnTo>
                      <a:pt x="1735" y="751"/>
                    </a:lnTo>
                    <a:lnTo>
                      <a:pt x="1738" y="754"/>
                    </a:lnTo>
                    <a:lnTo>
                      <a:pt x="1738" y="756"/>
                    </a:lnTo>
                    <a:lnTo>
                      <a:pt x="1741" y="755"/>
                    </a:lnTo>
                    <a:lnTo>
                      <a:pt x="1741" y="755"/>
                    </a:lnTo>
                    <a:lnTo>
                      <a:pt x="1743" y="754"/>
                    </a:lnTo>
                    <a:lnTo>
                      <a:pt x="1743" y="754"/>
                    </a:lnTo>
                    <a:lnTo>
                      <a:pt x="1744" y="753"/>
                    </a:lnTo>
                    <a:lnTo>
                      <a:pt x="1751" y="758"/>
                    </a:lnTo>
                    <a:lnTo>
                      <a:pt x="1752" y="760"/>
                    </a:lnTo>
                    <a:lnTo>
                      <a:pt x="1754" y="761"/>
                    </a:lnTo>
                    <a:lnTo>
                      <a:pt x="1755" y="763"/>
                    </a:lnTo>
                    <a:lnTo>
                      <a:pt x="1753" y="763"/>
                    </a:lnTo>
                    <a:lnTo>
                      <a:pt x="1751" y="762"/>
                    </a:lnTo>
                    <a:lnTo>
                      <a:pt x="1748" y="761"/>
                    </a:lnTo>
                    <a:lnTo>
                      <a:pt x="1747" y="762"/>
                    </a:lnTo>
                    <a:lnTo>
                      <a:pt x="1746" y="762"/>
                    </a:lnTo>
                    <a:lnTo>
                      <a:pt x="1746" y="762"/>
                    </a:lnTo>
                    <a:lnTo>
                      <a:pt x="1742" y="765"/>
                    </a:lnTo>
                    <a:lnTo>
                      <a:pt x="1742" y="766"/>
                    </a:lnTo>
                    <a:lnTo>
                      <a:pt x="1741" y="768"/>
                    </a:lnTo>
                    <a:lnTo>
                      <a:pt x="1736" y="768"/>
                    </a:lnTo>
                    <a:lnTo>
                      <a:pt x="1733" y="770"/>
                    </a:lnTo>
                    <a:lnTo>
                      <a:pt x="1733" y="770"/>
                    </a:lnTo>
                    <a:lnTo>
                      <a:pt x="1732" y="771"/>
                    </a:lnTo>
                    <a:lnTo>
                      <a:pt x="1733" y="773"/>
                    </a:lnTo>
                    <a:lnTo>
                      <a:pt x="1731" y="773"/>
                    </a:lnTo>
                    <a:lnTo>
                      <a:pt x="1730" y="773"/>
                    </a:lnTo>
                    <a:lnTo>
                      <a:pt x="1731" y="772"/>
                    </a:lnTo>
                    <a:lnTo>
                      <a:pt x="1730" y="772"/>
                    </a:lnTo>
                    <a:lnTo>
                      <a:pt x="1727" y="772"/>
                    </a:lnTo>
                    <a:lnTo>
                      <a:pt x="1728" y="775"/>
                    </a:lnTo>
                    <a:lnTo>
                      <a:pt x="1730" y="775"/>
                    </a:lnTo>
                    <a:lnTo>
                      <a:pt x="1732" y="775"/>
                    </a:lnTo>
                    <a:lnTo>
                      <a:pt x="1735" y="775"/>
                    </a:lnTo>
                    <a:lnTo>
                      <a:pt x="1735" y="775"/>
                    </a:lnTo>
                    <a:lnTo>
                      <a:pt x="1736" y="774"/>
                    </a:lnTo>
                    <a:lnTo>
                      <a:pt x="1735" y="772"/>
                    </a:lnTo>
                    <a:lnTo>
                      <a:pt x="1735" y="771"/>
                    </a:lnTo>
                    <a:lnTo>
                      <a:pt x="1737" y="771"/>
                    </a:lnTo>
                    <a:lnTo>
                      <a:pt x="1740" y="772"/>
                    </a:lnTo>
                    <a:lnTo>
                      <a:pt x="1744" y="771"/>
                    </a:lnTo>
                    <a:lnTo>
                      <a:pt x="1744" y="768"/>
                    </a:lnTo>
                    <a:lnTo>
                      <a:pt x="1748" y="766"/>
                    </a:lnTo>
                    <a:lnTo>
                      <a:pt x="1749" y="766"/>
                    </a:lnTo>
                    <a:lnTo>
                      <a:pt x="1749" y="766"/>
                    </a:lnTo>
                    <a:lnTo>
                      <a:pt x="1755" y="768"/>
                    </a:lnTo>
                    <a:lnTo>
                      <a:pt x="1757" y="767"/>
                    </a:lnTo>
                    <a:lnTo>
                      <a:pt x="1760" y="766"/>
                    </a:lnTo>
                    <a:lnTo>
                      <a:pt x="1764" y="767"/>
                    </a:lnTo>
                    <a:lnTo>
                      <a:pt x="1766" y="766"/>
                    </a:lnTo>
                    <a:lnTo>
                      <a:pt x="1767" y="767"/>
                    </a:lnTo>
                    <a:lnTo>
                      <a:pt x="1768" y="766"/>
                    </a:lnTo>
                    <a:lnTo>
                      <a:pt x="1773" y="765"/>
                    </a:lnTo>
                    <a:lnTo>
                      <a:pt x="1773" y="764"/>
                    </a:lnTo>
                    <a:lnTo>
                      <a:pt x="1776" y="762"/>
                    </a:lnTo>
                    <a:lnTo>
                      <a:pt x="1777" y="760"/>
                    </a:lnTo>
                    <a:lnTo>
                      <a:pt x="1779" y="759"/>
                    </a:lnTo>
                    <a:lnTo>
                      <a:pt x="1780" y="758"/>
                    </a:lnTo>
                    <a:lnTo>
                      <a:pt x="1784" y="757"/>
                    </a:lnTo>
                    <a:lnTo>
                      <a:pt x="1786" y="756"/>
                    </a:lnTo>
                    <a:lnTo>
                      <a:pt x="1787" y="755"/>
                    </a:lnTo>
                    <a:lnTo>
                      <a:pt x="1786" y="754"/>
                    </a:lnTo>
                    <a:lnTo>
                      <a:pt x="1786" y="752"/>
                    </a:lnTo>
                    <a:lnTo>
                      <a:pt x="1789" y="747"/>
                    </a:lnTo>
                    <a:lnTo>
                      <a:pt x="1790" y="745"/>
                    </a:lnTo>
                    <a:lnTo>
                      <a:pt x="1790" y="744"/>
                    </a:lnTo>
                    <a:lnTo>
                      <a:pt x="1791" y="741"/>
                    </a:lnTo>
                    <a:lnTo>
                      <a:pt x="1793" y="740"/>
                    </a:lnTo>
                    <a:lnTo>
                      <a:pt x="1793" y="738"/>
                    </a:lnTo>
                    <a:lnTo>
                      <a:pt x="1793" y="738"/>
                    </a:lnTo>
                    <a:lnTo>
                      <a:pt x="1792" y="736"/>
                    </a:lnTo>
                    <a:lnTo>
                      <a:pt x="1793" y="735"/>
                    </a:lnTo>
                    <a:lnTo>
                      <a:pt x="1800" y="731"/>
                    </a:lnTo>
                    <a:lnTo>
                      <a:pt x="1805" y="730"/>
                    </a:lnTo>
                    <a:lnTo>
                      <a:pt x="1808" y="729"/>
                    </a:lnTo>
                    <a:lnTo>
                      <a:pt x="1813" y="729"/>
                    </a:lnTo>
                    <a:lnTo>
                      <a:pt x="1813" y="729"/>
                    </a:lnTo>
                    <a:lnTo>
                      <a:pt x="1813" y="730"/>
                    </a:lnTo>
                    <a:lnTo>
                      <a:pt x="1812" y="731"/>
                    </a:lnTo>
                    <a:lnTo>
                      <a:pt x="1810" y="735"/>
                    </a:lnTo>
                    <a:lnTo>
                      <a:pt x="1810" y="735"/>
                    </a:lnTo>
                    <a:lnTo>
                      <a:pt x="1810" y="738"/>
                    </a:lnTo>
                    <a:lnTo>
                      <a:pt x="1810" y="739"/>
                    </a:lnTo>
                    <a:lnTo>
                      <a:pt x="1810" y="741"/>
                    </a:lnTo>
                    <a:lnTo>
                      <a:pt x="1804" y="754"/>
                    </a:lnTo>
                    <a:lnTo>
                      <a:pt x="1801" y="757"/>
                    </a:lnTo>
                    <a:lnTo>
                      <a:pt x="1800" y="760"/>
                    </a:lnTo>
                    <a:lnTo>
                      <a:pt x="1798" y="761"/>
                    </a:lnTo>
                    <a:lnTo>
                      <a:pt x="1795" y="765"/>
                    </a:lnTo>
                    <a:lnTo>
                      <a:pt x="1794" y="769"/>
                    </a:lnTo>
                    <a:lnTo>
                      <a:pt x="1792" y="770"/>
                    </a:lnTo>
                    <a:lnTo>
                      <a:pt x="1789" y="775"/>
                    </a:lnTo>
                    <a:lnTo>
                      <a:pt x="1789" y="776"/>
                    </a:lnTo>
                    <a:lnTo>
                      <a:pt x="1787" y="778"/>
                    </a:lnTo>
                    <a:lnTo>
                      <a:pt x="1785" y="781"/>
                    </a:lnTo>
                    <a:lnTo>
                      <a:pt x="1784" y="782"/>
                    </a:lnTo>
                    <a:lnTo>
                      <a:pt x="1784" y="783"/>
                    </a:lnTo>
                    <a:lnTo>
                      <a:pt x="1781" y="785"/>
                    </a:lnTo>
                    <a:lnTo>
                      <a:pt x="1779" y="787"/>
                    </a:lnTo>
                    <a:lnTo>
                      <a:pt x="1776" y="795"/>
                    </a:lnTo>
                    <a:lnTo>
                      <a:pt x="1775" y="795"/>
                    </a:lnTo>
                    <a:lnTo>
                      <a:pt x="1773" y="797"/>
                    </a:lnTo>
                    <a:lnTo>
                      <a:pt x="1773" y="799"/>
                    </a:lnTo>
                    <a:lnTo>
                      <a:pt x="1769" y="803"/>
                    </a:lnTo>
                    <a:lnTo>
                      <a:pt x="1767" y="807"/>
                    </a:lnTo>
                    <a:lnTo>
                      <a:pt x="1764" y="809"/>
                    </a:lnTo>
                    <a:lnTo>
                      <a:pt x="1760" y="810"/>
                    </a:lnTo>
                    <a:lnTo>
                      <a:pt x="1759" y="812"/>
                    </a:lnTo>
                    <a:lnTo>
                      <a:pt x="1756" y="814"/>
                    </a:lnTo>
                    <a:lnTo>
                      <a:pt x="1755" y="818"/>
                    </a:lnTo>
                    <a:lnTo>
                      <a:pt x="1752" y="821"/>
                    </a:lnTo>
                    <a:lnTo>
                      <a:pt x="1751" y="823"/>
                    </a:lnTo>
                    <a:lnTo>
                      <a:pt x="1748" y="824"/>
                    </a:lnTo>
                    <a:lnTo>
                      <a:pt x="1746" y="825"/>
                    </a:lnTo>
                    <a:lnTo>
                      <a:pt x="1745" y="828"/>
                    </a:lnTo>
                    <a:lnTo>
                      <a:pt x="1746" y="832"/>
                    </a:lnTo>
                    <a:lnTo>
                      <a:pt x="1745" y="834"/>
                    </a:lnTo>
                    <a:lnTo>
                      <a:pt x="1742" y="840"/>
                    </a:lnTo>
                    <a:lnTo>
                      <a:pt x="1741" y="841"/>
                    </a:lnTo>
                    <a:lnTo>
                      <a:pt x="1740" y="842"/>
                    </a:lnTo>
                    <a:lnTo>
                      <a:pt x="1739" y="846"/>
                    </a:lnTo>
                    <a:lnTo>
                      <a:pt x="1737" y="848"/>
                    </a:lnTo>
                    <a:lnTo>
                      <a:pt x="1735" y="853"/>
                    </a:lnTo>
                    <a:lnTo>
                      <a:pt x="1733" y="854"/>
                    </a:lnTo>
                    <a:lnTo>
                      <a:pt x="1732" y="856"/>
                    </a:lnTo>
                    <a:lnTo>
                      <a:pt x="1730" y="859"/>
                    </a:lnTo>
                    <a:lnTo>
                      <a:pt x="1730" y="860"/>
                    </a:lnTo>
                    <a:lnTo>
                      <a:pt x="1727" y="862"/>
                    </a:lnTo>
                    <a:lnTo>
                      <a:pt x="1726" y="865"/>
                    </a:lnTo>
                    <a:lnTo>
                      <a:pt x="1722" y="868"/>
                    </a:lnTo>
                    <a:lnTo>
                      <a:pt x="1721" y="871"/>
                    </a:lnTo>
                    <a:lnTo>
                      <a:pt x="1719" y="873"/>
                    </a:lnTo>
                    <a:lnTo>
                      <a:pt x="1719" y="874"/>
                    </a:lnTo>
                    <a:lnTo>
                      <a:pt x="1716" y="876"/>
                    </a:lnTo>
                    <a:lnTo>
                      <a:pt x="1712" y="877"/>
                    </a:lnTo>
                    <a:lnTo>
                      <a:pt x="1707" y="876"/>
                    </a:lnTo>
                    <a:lnTo>
                      <a:pt x="1703" y="874"/>
                    </a:lnTo>
                    <a:lnTo>
                      <a:pt x="1697" y="876"/>
                    </a:lnTo>
                    <a:lnTo>
                      <a:pt x="1696" y="876"/>
                    </a:lnTo>
                    <a:lnTo>
                      <a:pt x="1694" y="874"/>
                    </a:lnTo>
                    <a:lnTo>
                      <a:pt x="1690" y="874"/>
                    </a:lnTo>
                    <a:lnTo>
                      <a:pt x="1690" y="870"/>
                    </a:lnTo>
                    <a:lnTo>
                      <a:pt x="1690" y="869"/>
                    </a:lnTo>
                    <a:lnTo>
                      <a:pt x="1690" y="866"/>
                    </a:lnTo>
                    <a:lnTo>
                      <a:pt x="1693" y="861"/>
                    </a:lnTo>
                    <a:lnTo>
                      <a:pt x="1694" y="858"/>
                    </a:lnTo>
                    <a:lnTo>
                      <a:pt x="1695" y="857"/>
                    </a:lnTo>
                    <a:lnTo>
                      <a:pt x="1694" y="855"/>
                    </a:lnTo>
                    <a:lnTo>
                      <a:pt x="1694" y="855"/>
                    </a:lnTo>
                    <a:lnTo>
                      <a:pt x="1694" y="853"/>
                    </a:lnTo>
                    <a:lnTo>
                      <a:pt x="1697" y="850"/>
                    </a:lnTo>
                    <a:lnTo>
                      <a:pt x="1701" y="847"/>
                    </a:lnTo>
                    <a:lnTo>
                      <a:pt x="1701" y="844"/>
                    </a:lnTo>
                    <a:lnTo>
                      <a:pt x="1702" y="844"/>
                    </a:lnTo>
                    <a:lnTo>
                      <a:pt x="1702" y="841"/>
                    </a:lnTo>
                    <a:lnTo>
                      <a:pt x="1701" y="840"/>
                    </a:lnTo>
                    <a:lnTo>
                      <a:pt x="1702" y="838"/>
                    </a:lnTo>
                    <a:lnTo>
                      <a:pt x="1700" y="839"/>
                    </a:lnTo>
                    <a:lnTo>
                      <a:pt x="1699" y="839"/>
                    </a:lnTo>
                    <a:lnTo>
                      <a:pt x="1698" y="839"/>
                    </a:lnTo>
                    <a:lnTo>
                      <a:pt x="1699" y="837"/>
                    </a:lnTo>
                    <a:lnTo>
                      <a:pt x="1698" y="837"/>
                    </a:lnTo>
                    <a:lnTo>
                      <a:pt x="1696" y="838"/>
                    </a:lnTo>
                    <a:lnTo>
                      <a:pt x="1689" y="839"/>
                    </a:lnTo>
                    <a:lnTo>
                      <a:pt x="1688" y="840"/>
                    </a:lnTo>
                    <a:lnTo>
                      <a:pt x="1685" y="841"/>
                    </a:lnTo>
                    <a:lnTo>
                      <a:pt x="1684" y="844"/>
                    </a:lnTo>
                    <a:lnTo>
                      <a:pt x="1679" y="844"/>
                    </a:lnTo>
                    <a:lnTo>
                      <a:pt x="1673" y="843"/>
                    </a:lnTo>
                    <a:lnTo>
                      <a:pt x="1670" y="844"/>
                    </a:lnTo>
                    <a:lnTo>
                      <a:pt x="1668" y="845"/>
                    </a:lnTo>
                    <a:lnTo>
                      <a:pt x="1667" y="847"/>
                    </a:lnTo>
                    <a:lnTo>
                      <a:pt x="1664" y="848"/>
                    </a:lnTo>
                    <a:lnTo>
                      <a:pt x="1664" y="849"/>
                    </a:lnTo>
                    <a:lnTo>
                      <a:pt x="1662" y="850"/>
                    </a:lnTo>
                    <a:lnTo>
                      <a:pt x="1662" y="850"/>
                    </a:lnTo>
                    <a:lnTo>
                      <a:pt x="1659" y="852"/>
                    </a:lnTo>
                    <a:lnTo>
                      <a:pt x="1659" y="853"/>
                    </a:lnTo>
                    <a:lnTo>
                      <a:pt x="1657" y="854"/>
                    </a:lnTo>
                    <a:lnTo>
                      <a:pt x="1657" y="855"/>
                    </a:lnTo>
                    <a:lnTo>
                      <a:pt x="1654" y="857"/>
                    </a:lnTo>
                    <a:lnTo>
                      <a:pt x="1654" y="860"/>
                    </a:lnTo>
                    <a:lnTo>
                      <a:pt x="1649" y="862"/>
                    </a:lnTo>
                    <a:lnTo>
                      <a:pt x="1647" y="864"/>
                    </a:lnTo>
                    <a:lnTo>
                      <a:pt x="1647" y="865"/>
                    </a:lnTo>
                    <a:lnTo>
                      <a:pt x="1646" y="865"/>
                    </a:lnTo>
                    <a:lnTo>
                      <a:pt x="1645" y="866"/>
                    </a:lnTo>
                    <a:lnTo>
                      <a:pt x="1643" y="868"/>
                    </a:lnTo>
                    <a:lnTo>
                      <a:pt x="1642" y="869"/>
                    </a:lnTo>
                    <a:lnTo>
                      <a:pt x="1639" y="872"/>
                    </a:lnTo>
                    <a:lnTo>
                      <a:pt x="1638" y="873"/>
                    </a:lnTo>
                    <a:lnTo>
                      <a:pt x="1637" y="873"/>
                    </a:lnTo>
                    <a:lnTo>
                      <a:pt x="1633" y="877"/>
                    </a:lnTo>
                    <a:lnTo>
                      <a:pt x="1629" y="880"/>
                    </a:lnTo>
                    <a:lnTo>
                      <a:pt x="1628" y="881"/>
                    </a:lnTo>
                    <a:lnTo>
                      <a:pt x="1627" y="882"/>
                    </a:lnTo>
                    <a:lnTo>
                      <a:pt x="1625" y="882"/>
                    </a:lnTo>
                    <a:lnTo>
                      <a:pt x="1625" y="880"/>
                    </a:lnTo>
                    <a:lnTo>
                      <a:pt x="1623" y="880"/>
                    </a:lnTo>
                    <a:lnTo>
                      <a:pt x="1622" y="878"/>
                    </a:lnTo>
                    <a:lnTo>
                      <a:pt x="1610" y="875"/>
                    </a:lnTo>
                    <a:lnTo>
                      <a:pt x="1607" y="877"/>
                    </a:lnTo>
                    <a:lnTo>
                      <a:pt x="1599" y="877"/>
                    </a:lnTo>
                    <a:lnTo>
                      <a:pt x="1598" y="878"/>
                    </a:lnTo>
                    <a:lnTo>
                      <a:pt x="1595" y="880"/>
                    </a:lnTo>
                    <a:lnTo>
                      <a:pt x="1594" y="881"/>
                    </a:lnTo>
                    <a:lnTo>
                      <a:pt x="1595" y="881"/>
                    </a:lnTo>
                    <a:lnTo>
                      <a:pt x="1594" y="882"/>
                    </a:lnTo>
                    <a:lnTo>
                      <a:pt x="1588" y="887"/>
                    </a:lnTo>
                    <a:lnTo>
                      <a:pt x="1583" y="887"/>
                    </a:lnTo>
                    <a:lnTo>
                      <a:pt x="1580" y="886"/>
                    </a:lnTo>
                    <a:lnTo>
                      <a:pt x="1580" y="885"/>
                    </a:lnTo>
                    <a:lnTo>
                      <a:pt x="1578" y="885"/>
                    </a:lnTo>
                    <a:lnTo>
                      <a:pt x="1575" y="884"/>
                    </a:lnTo>
                    <a:lnTo>
                      <a:pt x="1573" y="885"/>
                    </a:lnTo>
                    <a:lnTo>
                      <a:pt x="1570" y="886"/>
                    </a:lnTo>
                    <a:lnTo>
                      <a:pt x="1570" y="887"/>
                    </a:lnTo>
                    <a:lnTo>
                      <a:pt x="1568" y="888"/>
                    </a:lnTo>
                    <a:lnTo>
                      <a:pt x="1567" y="890"/>
                    </a:lnTo>
                    <a:lnTo>
                      <a:pt x="1566" y="895"/>
                    </a:lnTo>
                    <a:lnTo>
                      <a:pt x="1567" y="897"/>
                    </a:lnTo>
                    <a:lnTo>
                      <a:pt x="1567" y="899"/>
                    </a:lnTo>
                    <a:lnTo>
                      <a:pt x="1567" y="899"/>
                    </a:lnTo>
                    <a:lnTo>
                      <a:pt x="1567" y="900"/>
                    </a:lnTo>
                    <a:lnTo>
                      <a:pt x="1567" y="903"/>
                    </a:lnTo>
                    <a:lnTo>
                      <a:pt x="1566" y="904"/>
                    </a:lnTo>
                    <a:lnTo>
                      <a:pt x="1564" y="906"/>
                    </a:lnTo>
                    <a:lnTo>
                      <a:pt x="1562" y="906"/>
                    </a:lnTo>
                    <a:lnTo>
                      <a:pt x="1559" y="908"/>
                    </a:lnTo>
                    <a:lnTo>
                      <a:pt x="1557" y="908"/>
                    </a:lnTo>
                    <a:lnTo>
                      <a:pt x="1557" y="907"/>
                    </a:lnTo>
                    <a:lnTo>
                      <a:pt x="1555" y="907"/>
                    </a:lnTo>
                    <a:lnTo>
                      <a:pt x="1555" y="908"/>
                    </a:lnTo>
                    <a:lnTo>
                      <a:pt x="1553" y="908"/>
                    </a:lnTo>
                    <a:lnTo>
                      <a:pt x="1550" y="910"/>
                    </a:lnTo>
                    <a:lnTo>
                      <a:pt x="1548" y="912"/>
                    </a:lnTo>
                    <a:lnTo>
                      <a:pt x="1546" y="917"/>
                    </a:lnTo>
                    <a:lnTo>
                      <a:pt x="1545" y="917"/>
                    </a:lnTo>
                    <a:lnTo>
                      <a:pt x="1545" y="919"/>
                    </a:lnTo>
                    <a:lnTo>
                      <a:pt x="1543" y="920"/>
                    </a:lnTo>
                    <a:lnTo>
                      <a:pt x="1543" y="921"/>
                    </a:lnTo>
                    <a:lnTo>
                      <a:pt x="1541" y="921"/>
                    </a:lnTo>
                    <a:lnTo>
                      <a:pt x="1538" y="925"/>
                    </a:lnTo>
                    <a:lnTo>
                      <a:pt x="1536" y="927"/>
                    </a:lnTo>
                    <a:lnTo>
                      <a:pt x="1536" y="930"/>
                    </a:lnTo>
                    <a:lnTo>
                      <a:pt x="1533" y="930"/>
                    </a:lnTo>
                    <a:lnTo>
                      <a:pt x="1531" y="932"/>
                    </a:lnTo>
                    <a:lnTo>
                      <a:pt x="1528" y="934"/>
                    </a:lnTo>
                    <a:lnTo>
                      <a:pt x="1527" y="936"/>
                    </a:lnTo>
                    <a:lnTo>
                      <a:pt x="1526" y="936"/>
                    </a:lnTo>
                    <a:lnTo>
                      <a:pt x="1526" y="937"/>
                    </a:lnTo>
                    <a:lnTo>
                      <a:pt x="1523" y="938"/>
                    </a:lnTo>
                    <a:lnTo>
                      <a:pt x="1523" y="939"/>
                    </a:lnTo>
                    <a:lnTo>
                      <a:pt x="1521" y="940"/>
                    </a:lnTo>
                    <a:lnTo>
                      <a:pt x="1521" y="942"/>
                    </a:lnTo>
                    <a:lnTo>
                      <a:pt x="1518" y="943"/>
                    </a:lnTo>
                    <a:lnTo>
                      <a:pt x="1515" y="945"/>
                    </a:lnTo>
                    <a:lnTo>
                      <a:pt x="1515" y="947"/>
                    </a:lnTo>
                    <a:lnTo>
                      <a:pt x="1514" y="947"/>
                    </a:lnTo>
                    <a:lnTo>
                      <a:pt x="1513" y="948"/>
                    </a:lnTo>
                    <a:lnTo>
                      <a:pt x="1512" y="950"/>
                    </a:lnTo>
                    <a:lnTo>
                      <a:pt x="1512" y="950"/>
                    </a:lnTo>
                    <a:lnTo>
                      <a:pt x="1512" y="953"/>
                    </a:lnTo>
                    <a:lnTo>
                      <a:pt x="1515" y="955"/>
                    </a:lnTo>
                    <a:lnTo>
                      <a:pt x="1515" y="956"/>
                    </a:lnTo>
                    <a:lnTo>
                      <a:pt x="1515" y="957"/>
                    </a:lnTo>
                    <a:lnTo>
                      <a:pt x="1517" y="958"/>
                    </a:lnTo>
                    <a:lnTo>
                      <a:pt x="1517" y="959"/>
                    </a:lnTo>
                    <a:lnTo>
                      <a:pt x="1515" y="959"/>
                    </a:lnTo>
                    <a:lnTo>
                      <a:pt x="1515" y="961"/>
                    </a:lnTo>
                    <a:lnTo>
                      <a:pt x="1512" y="963"/>
                    </a:lnTo>
                    <a:lnTo>
                      <a:pt x="1512" y="964"/>
                    </a:lnTo>
                    <a:lnTo>
                      <a:pt x="1512" y="965"/>
                    </a:lnTo>
                    <a:lnTo>
                      <a:pt x="1510" y="965"/>
                    </a:lnTo>
                    <a:lnTo>
                      <a:pt x="1510" y="966"/>
                    </a:lnTo>
                    <a:lnTo>
                      <a:pt x="1511" y="967"/>
                    </a:lnTo>
                    <a:lnTo>
                      <a:pt x="1510" y="969"/>
                    </a:lnTo>
                    <a:lnTo>
                      <a:pt x="1511" y="969"/>
                    </a:lnTo>
                    <a:lnTo>
                      <a:pt x="1512" y="967"/>
                    </a:lnTo>
                    <a:lnTo>
                      <a:pt x="1511" y="966"/>
                    </a:lnTo>
                    <a:lnTo>
                      <a:pt x="1511" y="965"/>
                    </a:lnTo>
                    <a:lnTo>
                      <a:pt x="1513" y="966"/>
                    </a:lnTo>
                    <a:lnTo>
                      <a:pt x="1513" y="968"/>
                    </a:lnTo>
                    <a:lnTo>
                      <a:pt x="1514" y="968"/>
                    </a:lnTo>
                    <a:lnTo>
                      <a:pt x="1515" y="967"/>
                    </a:lnTo>
                    <a:lnTo>
                      <a:pt x="1515" y="969"/>
                    </a:lnTo>
                    <a:lnTo>
                      <a:pt x="1519" y="964"/>
                    </a:lnTo>
                    <a:lnTo>
                      <a:pt x="1519" y="963"/>
                    </a:lnTo>
                    <a:lnTo>
                      <a:pt x="1523" y="961"/>
                    </a:lnTo>
                    <a:lnTo>
                      <a:pt x="1523" y="960"/>
                    </a:lnTo>
                    <a:lnTo>
                      <a:pt x="1526" y="960"/>
                    </a:lnTo>
                    <a:lnTo>
                      <a:pt x="1527" y="959"/>
                    </a:lnTo>
                    <a:lnTo>
                      <a:pt x="1529" y="958"/>
                    </a:lnTo>
                    <a:lnTo>
                      <a:pt x="1533" y="953"/>
                    </a:lnTo>
                    <a:lnTo>
                      <a:pt x="1536" y="951"/>
                    </a:lnTo>
                    <a:lnTo>
                      <a:pt x="1536" y="950"/>
                    </a:lnTo>
                    <a:lnTo>
                      <a:pt x="1538" y="948"/>
                    </a:lnTo>
                    <a:lnTo>
                      <a:pt x="1539" y="946"/>
                    </a:lnTo>
                    <a:lnTo>
                      <a:pt x="1541" y="944"/>
                    </a:lnTo>
                    <a:lnTo>
                      <a:pt x="1541" y="943"/>
                    </a:lnTo>
                    <a:lnTo>
                      <a:pt x="1542" y="942"/>
                    </a:lnTo>
                    <a:lnTo>
                      <a:pt x="1542" y="942"/>
                    </a:lnTo>
                    <a:lnTo>
                      <a:pt x="1543" y="942"/>
                    </a:lnTo>
                    <a:lnTo>
                      <a:pt x="1546" y="939"/>
                    </a:lnTo>
                    <a:lnTo>
                      <a:pt x="1554" y="927"/>
                    </a:lnTo>
                    <a:lnTo>
                      <a:pt x="1557" y="926"/>
                    </a:lnTo>
                    <a:lnTo>
                      <a:pt x="1560" y="922"/>
                    </a:lnTo>
                    <a:lnTo>
                      <a:pt x="1564" y="920"/>
                    </a:lnTo>
                    <a:lnTo>
                      <a:pt x="1567" y="918"/>
                    </a:lnTo>
                    <a:lnTo>
                      <a:pt x="1570" y="916"/>
                    </a:lnTo>
                    <a:lnTo>
                      <a:pt x="1573" y="914"/>
                    </a:lnTo>
                    <a:lnTo>
                      <a:pt x="1573" y="913"/>
                    </a:lnTo>
                    <a:lnTo>
                      <a:pt x="1574" y="913"/>
                    </a:lnTo>
                    <a:lnTo>
                      <a:pt x="1574" y="912"/>
                    </a:lnTo>
                    <a:lnTo>
                      <a:pt x="1576" y="911"/>
                    </a:lnTo>
                    <a:lnTo>
                      <a:pt x="1577" y="910"/>
                    </a:lnTo>
                    <a:lnTo>
                      <a:pt x="1579" y="909"/>
                    </a:lnTo>
                    <a:lnTo>
                      <a:pt x="1580" y="907"/>
                    </a:lnTo>
                    <a:lnTo>
                      <a:pt x="1583" y="906"/>
                    </a:lnTo>
                    <a:lnTo>
                      <a:pt x="1583" y="905"/>
                    </a:lnTo>
                    <a:lnTo>
                      <a:pt x="1583" y="904"/>
                    </a:lnTo>
                    <a:lnTo>
                      <a:pt x="1584" y="904"/>
                    </a:lnTo>
                    <a:lnTo>
                      <a:pt x="1588" y="901"/>
                    </a:lnTo>
                    <a:lnTo>
                      <a:pt x="1592" y="897"/>
                    </a:lnTo>
                    <a:lnTo>
                      <a:pt x="1602" y="893"/>
                    </a:lnTo>
                    <a:lnTo>
                      <a:pt x="1602" y="892"/>
                    </a:lnTo>
                    <a:lnTo>
                      <a:pt x="1603" y="892"/>
                    </a:lnTo>
                    <a:lnTo>
                      <a:pt x="1607" y="891"/>
                    </a:lnTo>
                    <a:lnTo>
                      <a:pt x="1610" y="892"/>
                    </a:lnTo>
                    <a:lnTo>
                      <a:pt x="1615" y="891"/>
                    </a:lnTo>
                    <a:lnTo>
                      <a:pt x="1617" y="891"/>
                    </a:lnTo>
                    <a:lnTo>
                      <a:pt x="1618" y="890"/>
                    </a:lnTo>
                    <a:lnTo>
                      <a:pt x="1621" y="890"/>
                    </a:lnTo>
                    <a:lnTo>
                      <a:pt x="1625" y="890"/>
                    </a:lnTo>
                    <a:lnTo>
                      <a:pt x="1629" y="889"/>
                    </a:lnTo>
                    <a:lnTo>
                      <a:pt x="1631" y="890"/>
                    </a:lnTo>
                    <a:lnTo>
                      <a:pt x="1631" y="895"/>
                    </a:lnTo>
                    <a:lnTo>
                      <a:pt x="1630" y="896"/>
                    </a:lnTo>
                    <a:lnTo>
                      <a:pt x="1630" y="897"/>
                    </a:lnTo>
                    <a:lnTo>
                      <a:pt x="1629" y="900"/>
                    </a:lnTo>
                    <a:lnTo>
                      <a:pt x="1630" y="903"/>
                    </a:lnTo>
                    <a:lnTo>
                      <a:pt x="1631" y="904"/>
                    </a:lnTo>
                    <a:lnTo>
                      <a:pt x="1632" y="904"/>
                    </a:lnTo>
                    <a:lnTo>
                      <a:pt x="1639" y="903"/>
                    </a:lnTo>
                    <a:lnTo>
                      <a:pt x="1643" y="903"/>
                    </a:lnTo>
                    <a:lnTo>
                      <a:pt x="1645" y="903"/>
                    </a:lnTo>
                    <a:lnTo>
                      <a:pt x="1647" y="903"/>
                    </a:lnTo>
                    <a:lnTo>
                      <a:pt x="1651" y="903"/>
                    </a:lnTo>
                    <a:lnTo>
                      <a:pt x="1653" y="901"/>
                    </a:lnTo>
                    <a:lnTo>
                      <a:pt x="1655" y="901"/>
                    </a:lnTo>
                    <a:lnTo>
                      <a:pt x="1657" y="900"/>
                    </a:lnTo>
                    <a:lnTo>
                      <a:pt x="1667" y="898"/>
                    </a:lnTo>
                    <a:lnTo>
                      <a:pt x="1672" y="895"/>
                    </a:lnTo>
                    <a:lnTo>
                      <a:pt x="1674" y="893"/>
                    </a:lnTo>
                    <a:lnTo>
                      <a:pt x="1676" y="892"/>
                    </a:lnTo>
                    <a:lnTo>
                      <a:pt x="1679" y="890"/>
                    </a:lnTo>
                    <a:lnTo>
                      <a:pt x="1681" y="889"/>
                    </a:lnTo>
                    <a:lnTo>
                      <a:pt x="1683" y="889"/>
                    </a:lnTo>
                    <a:lnTo>
                      <a:pt x="1686" y="888"/>
                    </a:lnTo>
                    <a:lnTo>
                      <a:pt x="1689" y="885"/>
                    </a:lnTo>
                    <a:lnTo>
                      <a:pt x="1689" y="884"/>
                    </a:lnTo>
                    <a:lnTo>
                      <a:pt x="1688" y="883"/>
                    </a:lnTo>
                    <a:lnTo>
                      <a:pt x="1688" y="882"/>
                    </a:lnTo>
                    <a:lnTo>
                      <a:pt x="1689" y="882"/>
                    </a:lnTo>
                    <a:lnTo>
                      <a:pt x="1691" y="882"/>
                    </a:lnTo>
                    <a:lnTo>
                      <a:pt x="1693" y="884"/>
                    </a:lnTo>
                    <a:lnTo>
                      <a:pt x="1693" y="885"/>
                    </a:lnTo>
                    <a:lnTo>
                      <a:pt x="1696" y="886"/>
                    </a:lnTo>
                    <a:lnTo>
                      <a:pt x="1701" y="886"/>
                    </a:lnTo>
                    <a:lnTo>
                      <a:pt x="1703" y="886"/>
                    </a:lnTo>
                    <a:lnTo>
                      <a:pt x="1707" y="885"/>
                    </a:lnTo>
                    <a:lnTo>
                      <a:pt x="1710" y="887"/>
                    </a:lnTo>
                    <a:lnTo>
                      <a:pt x="1710" y="889"/>
                    </a:lnTo>
                    <a:lnTo>
                      <a:pt x="1709" y="890"/>
                    </a:lnTo>
                    <a:lnTo>
                      <a:pt x="1709" y="891"/>
                    </a:lnTo>
                    <a:lnTo>
                      <a:pt x="1707" y="893"/>
                    </a:lnTo>
                    <a:lnTo>
                      <a:pt x="1706" y="896"/>
                    </a:lnTo>
                    <a:lnTo>
                      <a:pt x="1704" y="898"/>
                    </a:lnTo>
                    <a:lnTo>
                      <a:pt x="1703" y="900"/>
                    </a:lnTo>
                    <a:lnTo>
                      <a:pt x="1700" y="902"/>
                    </a:lnTo>
                    <a:lnTo>
                      <a:pt x="1695" y="904"/>
                    </a:lnTo>
                    <a:lnTo>
                      <a:pt x="1695" y="906"/>
                    </a:lnTo>
                    <a:lnTo>
                      <a:pt x="1693" y="907"/>
                    </a:lnTo>
                    <a:lnTo>
                      <a:pt x="1693" y="908"/>
                    </a:lnTo>
                    <a:lnTo>
                      <a:pt x="1688" y="912"/>
                    </a:lnTo>
                    <a:lnTo>
                      <a:pt x="1687" y="913"/>
                    </a:lnTo>
                    <a:lnTo>
                      <a:pt x="1685" y="914"/>
                    </a:lnTo>
                    <a:lnTo>
                      <a:pt x="1684" y="919"/>
                    </a:lnTo>
                    <a:lnTo>
                      <a:pt x="1682" y="919"/>
                    </a:lnTo>
                    <a:lnTo>
                      <a:pt x="1678" y="924"/>
                    </a:lnTo>
                    <a:lnTo>
                      <a:pt x="1677" y="928"/>
                    </a:lnTo>
                    <a:lnTo>
                      <a:pt x="1675" y="930"/>
                    </a:lnTo>
                    <a:lnTo>
                      <a:pt x="1670" y="934"/>
                    </a:lnTo>
                    <a:lnTo>
                      <a:pt x="1669" y="937"/>
                    </a:lnTo>
                    <a:lnTo>
                      <a:pt x="1667" y="939"/>
                    </a:lnTo>
                    <a:lnTo>
                      <a:pt x="1665" y="942"/>
                    </a:lnTo>
                    <a:lnTo>
                      <a:pt x="1660" y="946"/>
                    </a:lnTo>
                    <a:lnTo>
                      <a:pt x="1658" y="955"/>
                    </a:lnTo>
                    <a:lnTo>
                      <a:pt x="1657" y="956"/>
                    </a:lnTo>
                    <a:lnTo>
                      <a:pt x="1655" y="957"/>
                    </a:lnTo>
                    <a:lnTo>
                      <a:pt x="1655" y="962"/>
                    </a:lnTo>
                    <a:lnTo>
                      <a:pt x="1657" y="967"/>
                    </a:lnTo>
                    <a:lnTo>
                      <a:pt x="1658" y="967"/>
                    </a:lnTo>
                    <a:lnTo>
                      <a:pt x="1658" y="969"/>
                    </a:lnTo>
                    <a:lnTo>
                      <a:pt x="1661" y="971"/>
                    </a:lnTo>
                    <a:lnTo>
                      <a:pt x="1663" y="972"/>
                    </a:lnTo>
                    <a:lnTo>
                      <a:pt x="1664" y="973"/>
                    </a:lnTo>
                    <a:lnTo>
                      <a:pt x="1665" y="974"/>
                    </a:lnTo>
                    <a:lnTo>
                      <a:pt x="1663" y="974"/>
                    </a:lnTo>
                    <a:lnTo>
                      <a:pt x="1659" y="972"/>
                    </a:lnTo>
                    <a:lnTo>
                      <a:pt x="1653" y="970"/>
                    </a:lnTo>
                    <a:lnTo>
                      <a:pt x="1648" y="970"/>
                    </a:lnTo>
                    <a:lnTo>
                      <a:pt x="1645" y="969"/>
                    </a:lnTo>
                    <a:lnTo>
                      <a:pt x="1642" y="971"/>
                    </a:lnTo>
                    <a:lnTo>
                      <a:pt x="1641" y="971"/>
                    </a:lnTo>
                    <a:lnTo>
                      <a:pt x="1640" y="972"/>
                    </a:lnTo>
                    <a:lnTo>
                      <a:pt x="1638" y="974"/>
                    </a:lnTo>
                    <a:lnTo>
                      <a:pt x="1634" y="976"/>
                    </a:lnTo>
                    <a:lnTo>
                      <a:pt x="1633" y="976"/>
                    </a:lnTo>
                    <a:lnTo>
                      <a:pt x="1631" y="978"/>
                    </a:lnTo>
                    <a:lnTo>
                      <a:pt x="1630" y="980"/>
                    </a:lnTo>
                    <a:lnTo>
                      <a:pt x="1630" y="980"/>
                    </a:lnTo>
                    <a:lnTo>
                      <a:pt x="1628" y="980"/>
                    </a:lnTo>
                    <a:lnTo>
                      <a:pt x="1628" y="981"/>
                    </a:lnTo>
                    <a:lnTo>
                      <a:pt x="1626" y="982"/>
                    </a:lnTo>
                    <a:lnTo>
                      <a:pt x="1625" y="984"/>
                    </a:lnTo>
                    <a:lnTo>
                      <a:pt x="1625" y="986"/>
                    </a:lnTo>
                    <a:lnTo>
                      <a:pt x="1626" y="991"/>
                    </a:lnTo>
                    <a:lnTo>
                      <a:pt x="1625" y="991"/>
                    </a:lnTo>
                    <a:lnTo>
                      <a:pt x="1624" y="992"/>
                    </a:lnTo>
                    <a:lnTo>
                      <a:pt x="1623" y="996"/>
                    </a:lnTo>
                    <a:lnTo>
                      <a:pt x="1620" y="997"/>
                    </a:lnTo>
                    <a:lnTo>
                      <a:pt x="1617" y="997"/>
                    </a:lnTo>
                    <a:lnTo>
                      <a:pt x="1616" y="996"/>
                    </a:lnTo>
                    <a:lnTo>
                      <a:pt x="1616" y="995"/>
                    </a:lnTo>
                    <a:lnTo>
                      <a:pt x="1612" y="995"/>
                    </a:lnTo>
                    <a:lnTo>
                      <a:pt x="1611" y="995"/>
                    </a:lnTo>
                    <a:lnTo>
                      <a:pt x="1609" y="995"/>
                    </a:lnTo>
                    <a:lnTo>
                      <a:pt x="1601" y="993"/>
                    </a:lnTo>
                    <a:lnTo>
                      <a:pt x="1599" y="993"/>
                    </a:lnTo>
                    <a:lnTo>
                      <a:pt x="1597" y="992"/>
                    </a:lnTo>
                    <a:lnTo>
                      <a:pt x="1595" y="992"/>
                    </a:lnTo>
                    <a:lnTo>
                      <a:pt x="1595" y="993"/>
                    </a:lnTo>
                    <a:lnTo>
                      <a:pt x="1593" y="993"/>
                    </a:lnTo>
                    <a:lnTo>
                      <a:pt x="1591" y="995"/>
                    </a:lnTo>
                    <a:lnTo>
                      <a:pt x="1591" y="996"/>
                    </a:lnTo>
                    <a:lnTo>
                      <a:pt x="1592" y="996"/>
                    </a:lnTo>
                    <a:lnTo>
                      <a:pt x="1593" y="996"/>
                    </a:lnTo>
                    <a:lnTo>
                      <a:pt x="1592" y="997"/>
                    </a:lnTo>
                    <a:lnTo>
                      <a:pt x="1600" y="996"/>
                    </a:lnTo>
                    <a:lnTo>
                      <a:pt x="1601" y="998"/>
                    </a:lnTo>
                    <a:lnTo>
                      <a:pt x="1602" y="998"/>
                    </a:lnTo>
                    <a:lnTo>
                      <a:pt x="1605" y="1000"/>
                    </a:lnTo>
                    <a:lnTo>
                      <a:pt x="1609" y="1000"/>
                    </a:lnTo>
                    <a:lnTo>
                      <a:pt x="1610" y="1000"/>
                    </a:lnTo>
                    <a:lnTo>
                      <a:pt x="1613" y="998"/>
                    </a:lnTo>
                    <a:lnTo>
                      <a:pt x="1615" y="1000"/>
                    </a:lnTo>
                    <a:lnTo>
                      <a:pt x="1615" y="1001"/>
                    </a:lnTo>
                    <a:lnTo>
                      <a:pt x="1616" y="1002"/>
                    </a:lnTo>
                    <a:lnTo>
                      <a:pt x="1617" y="1005"/>
                    </a:lnTo>
                    <a:lnTo>
                      <a:pt x="1616" y="1008"/>
                    </a:lnTo>
                    <a:lnTo>
                      <a:pt x="1614" y="1011"/>
                    </a:lnTo>
                    <a:lnTo>
                      <a:pt x="1613" y="1014"/>
                    </a:lnTo>
                    <a:lnTo>
                      <a:pt x="1610" y="1018"/>
                    </a:lnTo>
                    <a:lnTo>
                      <a:pt x="1609" y="1020"/>
                    </a:lnTo>
                    <a:lnTo>
                      <a:pt x="1607" y="1021"/>
                    </a:lnTo>
                    <a:lnTo>
                      <a:pt x="1605" y="1022"/>
                    </a:lnTo>
                    <a:lnTo>
                      <a:pt x="1604" y="1024"/>
                    </a:lnTo>
                    <a:lnTo>
                      <a:pt x="1602" y="1027"/>
                    </a:lnTo>
                    <a:lnTo>
                      <a:pt x="1600" y="1029"/>
                    </a:lnTo>
                    <a:lnTo>
                      <a:pt x="1600" y="1032"/>
                    </a:lnTo>
                    <a:lnTo>
                      <a:pt x="1599" y="1032"/>
                    </a:lnTo>
                    <a:lnTo>
                      <a:pt x="1598" y="1034"/>
                    </a:lnTo>
                    <a:lnTo>
                      <a:pt x="1591" y="1035"/>
                    </a:lnTo>
                    <a:lnTo>
                      <a:pt x="1585" y="1033"/>
                    </a:lnTo>
                    <a:lnTo>
                      <a:pt x="1580" y="1031"/>
                    </a:lnTo>
                    <a:lnTo>
                      <a:pt x="1579" y="1032"/>
                    </a:lnTo>
                    <a:lnTo>
                      <a:pt x="1574" y="1032"/>
                    </a:lnTo>
                    <a:lnTo>
                      <a:pt x="1563" y="1034"/>
                    </a:lnTo>
                    <a:lnTo>
                      <a:pt x="1561" y="1033"/>
                    </a:lnTo>
                    <a:lnTo>
                      <a:pt x="1557" y="1032"/>
                    </a:lnTo>
                    <a:lnTo>
                      <a:pt x="1554" y="1031"/>
                    </a:lnTo>
                    <a:lnTo>
                      <a:pt x="1551" y="1032"/>
                    </a:lnTo>
                    <a:lnTo>
                      <a:pt x="1550" y="1032"/>
                    </a:lnTo>
                    <a:lnTo>
                      <a:pt x="1547" y="1032"/>
                    </a:lnTo>
                    <a:lnTo>
                      <a:pt x="1546" y="1031"/>
                    </a:lnTo>
                    <a:lnTo>
                      <a:pt x="1544" y="1028"/>
                    </a:lnTo>
                    <a:lnTo>
                      <a:pt x="1542" y="1027"/>
                    </a:lnTo>
                    <a:lnTo>
                      <a:pt x="1542" y="1027"/>
                    </a:lnTo>
                    <a:lnTo>
                      <a:pt x="1537" y="1026"/>
                    </a:lnTo>
                    <a:lnTo>
                      <a:pt x="1536" y="1026"/>
                    </a:lnTo>
                    <a:lnTo>
                      <a:pt x="1536" y="1026"/>
                    </a:lnTo>
                    <a:lnTo>
                      <a:pt x="1534" y="1026"/>
                    </a:lnTo>
                    <a:lnTo>
                      <a:pt x="1533" y="1026"/>
                    </a:lnTo>
                    <a:lnTo>
                      <a:pt x="1532" y="1026"/>
                    </a:lnTo>
                    <a:lnTo>
                      <a:pt x="1525" y="1027"/>
                    </a:lnTo>
                    <a:lnTo>
                      <a:pt x="1521" y="1030"/>
                    </a:lnTo>
                    <a:lnTo>
                      <a:pt x="1516" y="1032"/>
                    </a:lnTo>
                    <a:lnTo>
                      <a:pt x="1513" y="1032"/>
                    </a:lnTo>
                    <a:lnTo>
                      <a:pt x="1513" y="1035"/>
                    </a:lnTo>
                    <a:lnTo>
                      <a:pt x="1511" y="1039"/>
                    </a:lnTo>
                    <a:lnTo>
                      <a:pt x="1506" y="1043"/>
                    </a:lnTo>
                    <a:lnTo>
                      <a:pt x="1505" y="1044"/>
                    </a:lnTo>
                    <a:lnTo>
                      <a:pt x="1504" y="1048"/>
                    </a:lnTo>
                    <a:lnTo>
                      <a:pt x="1501" y="1049"/>
                    </a:lnTo>
                    <a:lnTo>
                      <a:pt x="1500" y="1049"/>
                    </a:lnTo>
                    <a:lnTo>
                      <a:pt x="1500" y="1049"/>
                    </a:lnTo>
                    <a:lnTo>
                      <a:pt x="1503" y="1050"/>
                    </a:lnTo>
                    <a:lnTo>
                      <a:pt x="1504" y="1049"/>
                    </a:lnTo>
                    <a:lnTo>
                      <a:pt x="1505" y="1049"/>
                    </a:lnTo>
                    <a:lnTo>
                      <a:pt x="1505" y="1045"/>
                    </a:lnTo>
                    <a:lnTo>
                      <a:pt x="1506" y="1045"/>
                    </a:lnTo>
                    <a:lnTo>
                      <a:pt x="1506" y="1044"/>
                    </a:lnTo>
                    <a:lnTo>
                      <a:pt x="1509" y="1042"/>
                    </a:lnTo>
                    <a:lnTo>
                      <a:pt x="1510" y="1042"/>
                    </a:lnTo>
                    <a:lnTo>
                      <a:pt x="1511" y="1042"/>
                    </a:lnTo>
                    <a:lnTo>
                      <a:pt x="1513" y="1038"/>
                    </a:lnTo>
                    <a:lnTo>
                      <a:pt x="1515" y="1037"/>
                    </a:lnTo>
                    <a:lnTo>
                      <a:pt x="1517" y="1037"/>
                    </a:lnTo>
                    <a:lnTo>
                      <a:pt x="1521" y="1039"/>
                    </a:lnTo>
                    <a:lnTo>
                      <a:pt x="1521" y="1041"/>
                    </a:lnTo>
                    <a:lnTo>
                      <a:pt x="1524" y="1043"/>
                    </a:lnTo>
                    <a:lnTo>
                      <a:pt x="1524" y="1044"/>
                    </a:lnTo>
                    <a:lnTo>
                      <a:pt x="1527" y="1047"/>
                    </a:lnTo>
                    <a:lnTo>
                      <a:pt x="1527" y="1048"/>
                    </a:lnTo>
                    <a:lnTo>
                      <a:pt x="1528" y="1049"/>
                    </a:lnTo>
                    <a:lnTo>
                      <a:pt x="1528" y="1049"/>
                    </a:lnTo>
                    <a:lnTo>
                      <a:pt x="1529" y="1049"/>
                    </a:lnTo>
                    <a:lnTo>
                      <a:pt x="1533" y="1052"/>
                    </a:lnTo>
                    <a:lnTo>
                      <a:pt x="1536" y="1050"/>
                    </a:lnTo>
                    <a:lnTo>
                      <a:pt x="1537" y="1051"/>
                    </a:lnTo>
                    <a:lnTo>
                      <a:pt x="1538" y="1050"/>
                    </a:lnTo>
                    <a:lnTo>
                      <a:pt x="1538" y="1049"/>
                    </a:lnTo>
                    <a:lnTo>
                      <a:pt x="1543" y="1050"/>
                    </a:lnTo>
                    <a:lnTo>
                      <a:pt x="1555" y="1047"/>
                    </a:lnTo>
                    <a:lnTo>
                      <a:pt x="1555" y="1048"/>
                    </a:lnTo>
                    <a:lnTo>
                      <a:pt x="1559" y="1049"/>
                    </a:lnTo>
                    <a:lnTo>
                      <a:pt x="1559" y="1050"/>
                    </a:lnTo>
                    <a:lnTo>
                      <a:pt x="1561" y="1051"/>
                    </a:lnTo>
                    <a:lnTo>
                      <a:pt x="1561" y="1050"/>
                    </a:lnTo>
                    <a:lnTo>
                      <a:pt x="1562" y="1050"/>
                    </a:lnTo>
                    <a:lnTo>
                      <a:pt x="1564" y="1048"/>
                    </a:lnTo>
                    <a:lnTo>
                      <a:pt x="1565" y="1049"/>
                    </a:lnTo>
                    <a:lnTo>
                      <a:pt x="1565" y="1048"/>
                    </a:lnTo>
                    <a:lnTo>
                      <a:pt x="1571" y="1050"/>
                    </a:lnTo>
                    <a:lnTo>
                      <a:pt x="1575" y="1050"/>
                    </a:lnTo>
                    <a:lnTo>
                      <a:pt x="1576" y="1048"/>
                    </a:lnTo>
                    <a:lnTo>
                      <a:pt x="1579" y="1047"/>
                    </a:lnTo>
                    <a:lnTo>
                      <a:pt x="1585" y="1044"/>
                    </a:lnTo>
                    <a:lnTo>
                      <a:pt x="1585" y="1044"/>
                    </a:lnTo>
                    <a:lnTo>
                      <a:pt x="1584" y="1043"/>
                    </a:lnTo>
                    <a:lnTo>
                      <a:pt x="1585" y="1042"/>
                    </a:lnTo>
                    <a:lnTo>
                      <a:pt x="1586" y="1043"/>
                    </a:lnTo>
                    <a:lnTo>
                      <a:pt x="1590" y="1043"/>
                    </a:lnTo>
                    <a:lnTo>
                      <a:pt x="1592" y="1040"/>
                    </a:lnTo>
                    <a:lnTo>
                      <a:pt x="1592" y="1039"/>
                    </a:lnTo>
                    <a:lnTo>
                      <a:pt x="1592" y="1038"/>
                    </a:lnTo>
                    <a:lnTo>
                      <a:pt x="1595" y="1039"/>
                    </a:lnTo>
                    <a:lnTo>
                      <a:pt x="1597" y="1040"/>
                    </a:lnTo>
                    <a:lnTo>
                      <a:pt x="1604" y="1038"/>
                    </a:lnTo>
                    <a:lnTo>
                      <a:pt x="1604" y="1038"/>
                    </a:lnTo>
                    <a:lnTo>
                      <a:pt x="1606" y="1037"/>
                    </a:lnTo>
                    <a:lnTo>
                      <a:pt x="1609" y="1039"/>
                    </a:lnTo>
                    <a:lnTo>
                      <a:pt x="1609" y="1040"/>
                    </a:lnTo>
                    <a:lnTo>
                      <a:pt x="1610" y="1040"/>
                    </a:lnTo>
                    <a:lnTo>
                      <a:pt x="1610" y="1039"/>
                    </a:lnTo>
                    <a:lnTo>
                      <a:pt x="1612" y="1040"/>
                    </a:lnTo>
                    <a:lnTo>
                      <a:pt x="1612" y="1041"/>
                    </a:lnTo>
                    <a:lnTo>
                      <a:pt x="1613" y="1042"/>
                    </a:lnTo>
                    <a:lnTo>
                      <a:pt x="1614" y="1043"/>
                    </a:lnTo>
                    <a:lnTo>
                      <a:pt x="1616" y="1044"/>
                    </a:lnTo>
                    <a:lnTo>
                      <a:pt x="1619" y="1044"/>
                    </a:lnTo>
                    <a:lnTo>
                      <a:pt x="1620" y="1045"/>
                    </a:lnTo>
                    <a:lnTo>
                      <a:pt x="1620" y="1048"/>
                    </a:lnTo>
                    <a:lnTo>
                      <a:pt x="1621" y="1048"/>
                    </a:lnTo>
                    <a:lnTo>
                      <a:pt x="1623" y="1047"/>
                    </a:lnTo>
                    <a:lnTo>
                      <a:pt x="1627" y="1045"/>
                    </a:lnTo>
                    <a:lnTo>
                      <a:pt x="1627" y="1043"/>
                    </a:lnTo>
                    <a:lnTo>
                      <a:pt x="1630" y="1043"/>
                    </a:lnTo>
                    <a:lnTo>
                      <a:pt x="1631" y="1043"/>
                    </a:lnTo>
                    <a:lnTo>
                      <a:pt x="1631" y="1042"/>
                    </a:lnTo>
                    <a:lnTo>
                      <a:pt x="1633" y="1040"/>
                    </a:lnTo>
                    <a:lnTo>
                      <a:pt x="1633" y="1039"/>
                    </a:lnTo>
                    <a:lnTo>
                      <a:pt x="1633" y="1038"/>
                    </a:lnTo>
                    <a:lnTo>
                      <a:pt x="1634" y="1037"/>
                    </a:lnTo>
                    <a:lnTo>
                      <a:pt x="1636" y="1035"/>
                    </a:lnTo>
                    <a:lnTo>
                      <a:pt x="1638" y="1034"/>
                    </a:lnTo>
                    <a:lnTo>
                      <a:pt x="1638" y="1030"/>
                    </a:lnTo>
                    <a:lnTo>
                      <a:pt x="1637" y="1024"/>
                    </a:lnTo>
                    <a:lnTo>
                      <a:pt x="1638" y="1020"/>
                    </a:lnTo>
                    <a:lnTo>
                      <a:pt x="1640" y="1019"/>
                    </a:lnTo>
                    <a:lnTo>
                      <a:pt x="1644" y="1021"/>
                    </a:lnTo>
                    <a:lnTo>
                      <a:pt x="1649" y="1022"/>
                    </a:lnTo>
                    <a:lnTo>
                      <a:pt x="1654" y="1021"/>
                    </a:lnTo>
                    <a:lnTo>
                      <a:pt x="1655" y="1019"/>
                    </a:lnTo>
                    <a:lnTo>
                      <a:pt x="1653" y="1019"/>
                    </a:lnTo>
                    <a:lnTo>
                      <a:pt x="1652" y="1019"/>
                    </a:lnTo>
                    <a:lnTo>
                      <a:pt x="1652" y="1017"/>
                    </a:lnTo>
                    <a:lnTo>
                      <a:pt x="1654" y="1016"/>
                    </a:lnTo>
                    <a:lnTo>
                      <a:pt x="1659" y="1006"/>
                    </a:lnTo>
                    <a:lnTo>
                      <a:pt x="1662" y="1002"/>
                    </a:lnTo>
                    <a:lnTo>
                      <a:pt x="1665" y="1001"/>
                    </a:lnTo>
                    <a:lnTo>
                      <a:pt x="1666" y="1000"/>
                    </a:lnTo>
                    <a:lnTo>
                      <a:pt x="1668" y="1000"/>
                    </a:lnTo>
                    <a:lnTo>
                      <a:pt x="1672" y="997"/>
                    </a:lnTo>
                    <a:lnTo>
                      <a:pt x="1672" y="997"/>
                    </a:lnTo>
                    <a:lnTo>
                      <a:pt x="1677" y="995"/>
                    </a:lnTo>
                    <a:lnTo>
                      <a:pt x="1683" y="991"/>
                    </a:lnTo>
                    <a:lnTo>
                      <a:pt x="1686" y="987"/>
                    </a:lnTo>
                    <a:lnTo>
                      <a:pt x="1687" y="985"/>
                    </a:lnTo>
                    <a:lnTo>
                      <a:pt x="1688" y="985"/>
                    </a:lnTo>
                    <a:lnTo>
                      <a:pt x="1688" y="982"/>
                    </a:lnTo>
                    <a:lnTo>
                      <a:pt x="1689" y="977"/>
                    </a:lnTo>
                    <a:lnTo>
                      <a:pt x="1685" y="971"/>
                    </a:lnTo>
                    <a:lnTo>
                      <a:pt x="1680" y="967"/>
                    </a:lnTo>
                    <a:lnTo>
                      <a:pt x="1679" y="967"/>
                    </a:lnTo>
                    <a:lnTo>
                      <a:pt x="1677" y="966"/>
                    </a:lnTo>
                    <a:lnTo>
                      <a:pt x="1675" y="967"/>
                    </a:lnTo>
                    <a:lnTo>
                      <a:pt x="1672" y="967"/>
                    </a:lnTo>
                    <a:lnTo>
                      <a:pt x="1672" y="965"/>
                    </a:lnTo>
                    <a:lnTo>
                      <a:pt x="1673" y="964"/>
                    </a:lnTo>
                    <a:lnTo>
                      <a:pt x="1677" y="963"/>
                    </a:lnTo>
                    <a:lnTo>
                      <a:pt x="1679" y="960"/>
                    </a:lnTo>
                    <a:lnTo>
                      <a:pt x="1679" y="959"/>
                    </a:lnTo>
                    <a:lnTo>
                      <a:pt x="1680" y="958"/>
                    </a:lnTo>
                    <a:lnTo>
                      <a:pt x="1681" y="958"/>
                    </a:lnTo>
                    <a:lnTo>
                      <a:pt x="1683" y="959"/>
                    </a:lnTo>
                    <a:lnTo>
                      <a:pt x="1689" y="958"/>
                    </a:lnTo>
                    <a:lnTo>
                      <a:pt x="1693" y="959"/>
                    </a:lnTo>
                    <a:lnTo>
                      <a:pt x="1699" y="958"/>
                    </a:lnTo>
                    <a:lnTo>
                      <a:pt x="1702" y="957"/>
                    </a:lnTo>
                    <a:lnTo>
                      <a:pt x="1702" y="956"/>
                    </a:lnTo>
                    <a:lnTo>
                      <a:pt x="1700" y="956"/>
                    </a:lnTo>
                    <a:lnTo>
                      <a:pt x="1700" y="956"/>
                    </a:lnTo>
                    <a:lnTo>
                      <a:pt x="1699" y="956"/>
                    </a:lnTo>
                    <a:lnTo>
                      <a:pt x="1698" y="953"/>
                    </a:lnTo>
                    <a:lnTo>
                      <a:pt x="1702" y="951"/>
                    </a:lnTo>
                    <a:lnTo>
                      <a:pt x="1705" y="951"/>
                    </a:lnTo>
                    <a:lnTo>
                      <a:pt x="1705" y="952"/>
                    </a:lnTo>
                    <a:lnTo>
                      <a:pt x="1709" y="953"/>
                    </a:lnTo>
                    <a:lnTo>
                      <a:pt x="1717" y="958"/>
                    </a:lnTo>
                    <a:lnTo>
                      <a:pt x="1716" y="956"/>
                    </a:lnTo>
                    <a:lnTo>
                      <a:pt x="1715" y="956"/>
                    </a:lnTo>
                    <a:lnTo>
                      <a:pt x="1711" y="953"/>
                    </a:lnTo>
                    <a:lnTo>
                      <a:pt x="1707" y="950"/>
                    </a:lnTo>
                    <a:lnTo>
                      <a:pt x="1706" y="950"/>
                    </a:lnTo>
                    <a:lnTo>
                      <a:pt x="1704" y="949"/>
                    </a:lnTo>
                    <a:lnTo>
                      <a:pt x="1703" y="949"/>
                    </a:lnTo>
                    <a:lnTo>
                      <a:pt x="1705" y="949"/>
                    </a:lnTo>
                    <a:lnTo>
                      <a:pt x="1721" y="957"/>
                    </a:lnTo>
                    <a:lnTo>
                      <a:pt x="1727" y="960"/>
                    </a:lnTo>
                    <a:lnTo>
                      <a:pt x="1727" y="960"/>
                    </a:lnTo>
                    <a:lnTo>
                      <a:pt x="1738" y="963"/>
                    </a:lnTo>
                    <a:lnTo>
                      <a:pt x="1741" y="963"/>
                    </a:lnTo>
                    <a:lnTo>
                      <a:pt x="1743" y="963"/>
                    </a:lnTo>
                    <a:lnTo>
                      <a:pt x="1746" y="963"/>
                    </a:lnTo>
                    <a:lnTo>
                      <a:pt x="1748" y="963"/>
                    </a:lnTo>
                    <a:lnTo>
                      <a:pt x="1749" y="963"/>
                    </a:lnTo>
                    <a:lnTo>
                      <a:pt x="1752" y="963"/>
                    </a:lnTo>
                    <a:lnTo>
                      <a:pt x="1752" y="963"/>
                    </a:lnTo>
                    <a:lnTo>
                      <a:pt x="1756" y="961"/>
                    </a:lnTo>
                    <a:lnTo>
                      <a:pt x="1758" y="961"/>
                    </a:lnTo>
                    <a:lnTo>
                      <a:pt x="1763" y="960"/>
                    </a:lnTo>
                    <a:lnTo>
                      <a:pt x="1768" y="960"/>
                    </a:lnTo>
                    <a:lnTo>
                      <a:pt x="1783" y="954"/>
                    </a:lnTo>
                    <a:lnTo>
                      <a:pt x="1788" y="953"/>
                    </a:lnTo>
                    <a:lnTo>
                      <a:pt x="1793" y="949"/>
                    </a:lnTo>
                    <a:lnTo>
                      <a:pt x="1794" y="949"/>
                    </a:lnTo>
                    <a:lnTo>
                      <a:pt x="1795" y="946"/>
                    </a:lnTo>
                    <a:lnTo>
                      <a:pt x="1796" y="946"/>
                    </a:lnTo>
                    <a:lnTo>
                      <a:pt x="1797" y="944"/>
                    </a:lnTo>
                    <a:lnTo>
                      <a:pt x="1798" y="944"/>
                    </a:lnTo>
                    <a:lnTo>
                      <a:pt x="1801" y="944"/>
                    </a:lnTo>
                    <a:lnTo>
                      <a:pt x="1802" y="941"/>
                    </a:lnTo>
                    <a:lnTo>
                      <a:pt x="1803" y="940"/>
                    </a:lnTo>
                    <a:lnTo>
                      <a:pt x="1804" y="940"/>
                    </a:lnTo>
                    <a:lnTo>
                      <a:pt x="1804" y="938"/>
                    </a:lnTo>
                    <a:lnTo>
                      <a:pt x="1804" y="937"/>
                    </a:lnTo>
                    <a:lnTo>
                      <a:pt x="1807" y="937"/>
                    </a:lnTo>
                    <a:lnTo>
                      <a:pt x="1806" y="936"/>
                    </a:lnTo>
                    <a:lnTo>
                      <a:pt x="1808" y="935"/>
                    </a:lnTo>
                    <a:lnTo>
                      <a:pt x="1809" y="933"/>
                    </a:lnTo>
                    <a:lnTo>
                      <a:pt x="1808" y="933"/>
                    </a:lnTo>
                    <a:lnTo>
                      <a:pt x="1808" y="932"/>
                    </a:lnTo>
                    <a:lnTo>
                      <a:pt x="1804" y="933"/>
                    </a:lnTo>
                    <a:lnTo>
                      <a:pt x="1799" y="936"/>
                    </a:lnTo>
                    <a:lnTo>
                      <a:pt x="1799" y="937"/>
                    </a:lnTo>
                    <a:lnTo>
                      <a:pt x="1797" y="937"/>
                    </a:lnTo>
                    <a:lnTo>
                      <a:pt x="1797" y="938"/>
                    </a:lnTo>
                    <a:lnTo>
                      <a:pt x="1791" y="941"/>
                    </a:lnTo>
                    <a:lnTo>
                      <a:pt x="1790" y="943"/>
                    </a:lnTo>
                    <a:lnTo>
                      <a:pt x="1790" y="944"/>
                    </a:lnTo>
                    <a:lnTo>
                      <a:pt x="1787" y="945"/>
                    </a:lnTo>
                    <a:lnTo>
                      <a:pt x="1788" y="942"/>
                    </a:lnTo>
                    <a:lnTo>
                      <a:pt x="1791" y="940"/>
                    </a:lnTo>
                    <a:lnTo>
                      <a:pt x="1792" y="938"/>
                    </a:lnTo>
                    <a:lnTo>
                      <a:pt x="1793" y="937"/>
                    </a:lnTo>
                    <a:lnTo>
                      <a:pt x="1794" y="937"/>
                    </a:lnTo>
                    <a:lnTo>
                      <a:pt x="1800" y="932"/>
                    </a:lnTo>
                    <a:lnTo>
                      <a:pt x="1808" y="931"/>
                    </a:lnTo>
                    <a:lnTo>
                      <a:pt x="1814" y="928"/>
                    </a:lnTo>
                    <a:lnTo>
                      <a:pt x="1815" y="928"/>
                    </a:lnTo>
                    <a:lnTo>
                      <a:pt x="1823" y="922"/>
                    </a:lnTo>
                    <a:lnTo>
                      <a:pt x="1823" y="921"/>
                    </a:lnTo>
                    <a:lnTo>
                      <a:pt x="1826" y="919"/>
                    </a:lnTo>
                    <a:lnTo>
                      <a:pt x="1826" y="918"/>
                    </a:lnTo>
                    <a:lnTo>
                      <a:pt x="1830" y="916"/>
                    </a:lnTo>
                    <a:lnTo>
                      <a:pt x="1830" y="914"/>
                    </a:lnTo>
                    <a:lnTo>
                      <a:pt x="1831" y="914"/>
                    </a:lnTo>
                    <a:lnTo>
                      <a:pt x="1832" y="914"/>
                    </a:lnTo>
                    <a:lnTo>
                      <a:pt x="1832" y="915"/>
                    </a:lnTo>
                    <a:lnTo>
                      <a:pt x="1830" y="916"/>
                    </a:lnTo>
                    <a:lnTo>
                      <a:pt x="1830" y="917"/>
                    </a:lnTo>
                    <a:lnTo>
                      <a:pt x="1826" y="920"/>
                    </a:lnTo>
                    <a:lnTo>
                      <a:pt x="1826" y="922"/>
                    </a:lnTo>
                    <a:lnTo>
                      <a:pt x="1825" y="923"/>
                    </a:lnTo>
                    <a:lnTo>
                      <a:pt x="1824" y="925"/>
                    </a:lnTo>
                    <a:lnTo>
                      <a:pt x="1825" y="925"/>
                    </a:lnTo>
                    <a:lnTo>
                      <a:pt x="1827" y="924"/>
                    </a:lnTo>
                    <a:lnTo>
                      <a:pt x="1833" y="921"/>
                    </a:lnTo>
                    <a:lnTo>
                      <a:pt x="1844" y="914"/>
                    </a:lnTo>
                    <a:lnTo>
                      <a:pt x="1844" y="914"/>
                    </a:lnTo>
                    <a:lnTo>
                      <a:pt x="1846" y="913"/>
                    </a:lnTo>
                    <a:lnTo>
                      <a:pt x="1847" y="911"/>
                    </a:lnTo>
                    <a:lnTo>
                      <a:pt x="1847" y="909"/>
                    </a:lnTo>
                    <a:lnTo>
                      <a:pt x="1847" y="908"/>
                    </a:lnTo>
                    <a:lnTo>
                      <a:pt x="1846" y="908"/>
                    </a:lnTo>
                    <a:lnTo>
                      <a:pt x="1847" y="906"/>
                    </a:lnTo>
                    <a:lnTo>
                      <a:pt x="1847" y="905"/>
                    </a:lnTo>
                    <a:lnTo>
                      <a:pt x="1850" y="904"/>
                    </a:lnTo>
                    <a:lnTo>
                      <a:pt x="1849" y="904"/>
                    </a:lnTo>
                    <a:lnTo>
                      <a:pt x="1847" y="904"/>
                    </a:lnTo>
                    <a:lnTo>
                      <a:pt x="1844" y="905"/>
                    </a:lnTo>
                    <a:lnTo>
                      <a:pt x="1840" y="908"/>
                    </a:lnTo>
                    <a:lnTo>
                      <a:pt x="1839" y="907"/>
                    </a:lnTo>
                    <a:lnTo>
                      <a:pt x="1836" y="909"/>
                    </a:lnTo>
                    <a:lnTo>
                      <a:pt x="1836" y="908"/>
                    </a:lnTo>
                    <a:lnTo>
                      <a:pt x="1841" y="905"/>
                    </a:lnTo>
                    <a:lnTo>
                      <a:pt x="1846" y="903"/>
                    </a:lnTo>
                    <a:lnTo>
                      <a:pt x="1853" y="902"/>
                    </a:lnTo>
                    <a:lnTo>
                      <a:pt x="1854" y="903"/>
                    </a:lnTo>
                    <a:lnTo>
                      <a:pt x="1859" y="901"/>
                    </a:lnTo>
                    <a:lnTo>
                      <a:pt x="1873" y="899"/>
                    </a:lnTo>
                    <a:lnTo>
                      <a:pt x="1878" y="900"/>
                    </a:lnTo>
                    <a:lnTo>
                      <a:pt x="1879" y="901"/>
                    </a:lnTo>
                    <a:lnTo>
                      <a:pt x="1882" y="903"/>
                    </a:lnTo>
                    <a:lnTo>
                      <a:pt x="1883" y="905"/>
                    </a:lnTo>
                    <a:lnTo>
                      <a:pt x="1884" y="906"/>
                    </a:lnTo>
                    <a:lnTo>
                      <a:pt x="1883" y="907"/>
                    </a:lnTo>
                    <a:lnTo>
                      <a:pt x="1883" y="909"/>
                    </a:lnTo>
                    <a:lnTo>
                      <a:pt x="1881" y="911"/>
                    </a:lnTo>
                    <a:lnTo>
                      <a:pt x="1880" y="913"/>
                    </a:lnTo>
                    <a:lnTo>
                      <a:pt x="1882" y="914"/>
                    </a:lnTo>
                    <a:lnTo>
                      <a:pt x="1882" y="915"/>
                    </a:lnTo>
                    <a:lnTo>
                      <a:pt x="1878" y="916"/>
                    </a:lnTo>
                    <a:lnTo>
                      <a:pt x="1875" y="915"/>
                    </a:lnTo>
                    <a:lnTo>
                      <a:pt x="1873" y="916"/>
                    </a:lnTo>
                    <a:lnTo>
                      <a:pt x="1873" y="916"/>
                    </a:lnTo>
                    <a:lnTo>
                      <a:pt x="1872" y="918"/>
                    </a:lnTo>
                    <a:lnTo>
                      <a:pt x="1871" y="919"/>
                    </a:lnTo>
                    <a:lnTo>
                      <a:pt x="1878" y="920"/>
                    </a:lnTo>
                    <a:lnTo>
                      <a:pt x="1878" y="919"/>
                    </a:lnTo>
                    <a:lnTo>
                      <a:pt x="1877" y="918"/>
                    </a:lnTo>
                    <a:lnTo>
                      <a:pt x="1878" y="918"/>
                    </a:lnTo>
                    <a:lnTo>
                      <a:pt x="1878" y="921"/>
                    </a:lnTo>
                    <a:lnTo>
                      <a:pt x="1879" y="921"/>
                    </a:lnTo>
                    <a:lnTo>
                      <a:pt x="1879" y="922"/>
                    </a:lnTo>
                    <a:lnTo>
                      <a:pt x="1883" y="922"/>
                    </a:lnTo>
                    <a:lnTo>
                      <a:pt x="1883" y="921"/>
                    </a:lnTo>
                    <a:lnTo>
                      <a:pt x="1883" y="922"/>
                    </a:lnTo>
                    <a:lnTo>
                      <a:pt x="1887" y="923"/>
                    </a:lnTo>
                    <a:lnTo>
                      <a:pt x="1890" y="922"/>
                    </a:lnTo>
                    <a:lnTo>
                      <a:pt x="1890" y="923"/>
                    </a:lnTo>
                    <a:lnTo>
                      <a:pt x="1892" y="925"/>
                    </a:lnTo>
                    <a:lnTo>
                      <a:pt x="1898" y="925"/>
                    </a:lnTo>
                    <a:lnTo>
                      <a:pt x="1898" y="924"/>
                    </a:lnTo>
                    <a:lnTo>
                      <a:pt x="1899" y="924"/>
                    </a:lnTo>
                    <a:lnTo>
                      <a:pt x="1899" y="923"/>
                    </a:lnTo>
                    <a:lnTo>
                      <a:pt x="1901" y="923"/>
                    </a:lnTo>
                    <a:lnTo>
                      <a:pt x="1901" y="922"/>
                    </a:lnTo>
                    <a:lnTo>
                      <a:pt x="1902" y="919"/>
                    </a:lnTo>
                    <a:lnTo>
                      <a:pt x="1901" y="918"/>
                    </a:lnTo>
                    <a:lnTo>
                      <a:pt x="1900" y="917"/>
                    </a:lnTo>
                    <a:lnTo>
                      <a:pt x="1901" y="914"/>
                    </a:lnTo>
                    <a:lnTo>
                      <a:pt x="1900" y="914"/>
                    </a:lnTo>
                    <a:lnTo>
                      <a:pt x="1900" y="913"/>
                    </a:lnTo>
                    <a:lnTo>
                      <a:pt x="1898" y="912"/>
                    </a:lnTo>
                    <a:lnTo>
                      <a:pt x="1898" y="911"/>
                    </a:lnTo>
                    <a:lnTo>
                      <a:pt x="1895" y="909"/>
                    </a:lnTo>
                    <a:lnTo>
                      <a:pt x="1894" y="909"/>
                    </a:lnTo>
                    <a:lnTo>
                      <a:pt x="1893" y="909"/>
                    </a:lnTo>
                    <a:lnTo>
                      <a:pt x="1892" y="908"/>
                    </a:lnTo>
                    <a:lnTo>
                      <a:pt x="1888" y="904"/>
                    </a:lnTo>
                    <a:lnTo>
                      <a:pt x="1888" y="903"/>
                    </a:lnTo>
                    <a:lnTo>
                      <a:pt x="1884" y="900"/>
                    </a:lnTo>
                    <a:lnTo>
                      <a:pt x="1882" y="900"/>
                    </a:lnTo>
                    <a:lnTo>
                      <a:pt x="1882" y="900"/>
                    </a:lnTo>
                    <a:lnTo>
                      <a:pt x="1882" y="899"/>
                    </a:lnTo>
                    <a:lnTo>
                      <a:pt x="1884" y="898"/>
                    </a:lnTo>
                    <a:lnTo>
                      <a:pt x="1886" y="898"/>
                    </a:lnTo>
                    <a:lnTo>
                      <a:pt x="1896" y="900"/>
                    </a:lnTo>
                    <a:lnTo>
                      <a:pt x="1897" y="900"/>
                    </a:lnTo>
                    <a:lnTo>
                      <a:pt x="1899" y="900"/>
                    </a:lnTo>
                    <a:lnTo>
                      <a:pt x="1900" y="900"/>
                    </a:lnTo>
                    <a:lnTo>
                      <a:pt x="1904" y="901"/>
                    </a:lnTo>
                    <a:lnTo>
                      <a:pt x="1908" y="900"/>
                    </a:lnTo>
                    <a:lnTo>
                      <a:pt x="1911" y="901"/>
                    </a:lnTo>
                    <a:lnTo>
                      <a:pt x="1918" y="900"/>
                    </a:lnTo>
                    <a:lnTo>
                      <a:pt x="1925" y="899"/>
                    </a:lnTo>
                    <a:lnTo>
                      <a:pt x="1931" y="896"/>
                    </a:lnTo>
                    <a:lnTo>
                      <a:pt x="1935" y="893"/>
                    </a:lnTo>
                    <a:lnTo>
                      <a:pt x="1941" y="886"/>
                    </a:lnTo>
                    <a:lnTo>
                      <a:pt x="1945" y="873"/>
                    </a:lnTo>
                    <a:lnTo>
                      <a:pt x="1944" y="869"/>
                    </a:lnTo>
                    <a:lnTo>
                      <a:pt x="1939" y="867"/>
                    </a:lnTo>
                    <a:lnTo>
                      <a:pt x="1939" y="866"/>
                    </a:lnTo>
                    <a:lnTo>
                      <a:pt x="1940" y="865"/>
                    </a:lnTo>
                    <a:lnTo>
                      <a:pt x="1943" y="865"/>
                    </a:lnTo>
                    <a:lnTo>
                      <a:pt x="1947" y="866"/>
                    </a:lnTo>
                    <a:lnTo>
                      <a:pt x="1956" y="864"/>
                    </a:lnTo>
                    <a:lnTo>
                      <a:pt x="1958" y="865"/>
                    </a:lnTo>
                    <a:lnTo>
                      <a:pt x="1959" y="864"/>
                    </a:lnTo>
                    <a:lnTo>
                      <a:pt x="1960" y="864"/>
                    </a:lnTo>
                    <a:lnTo>
                      <a:pt x="1963" y="862"/>
                    </a:lnTo>
                    <a:lnTo>
                      <a:pt x="1965" y="860"/>
                    </a:lnTo>
                    <a:lnTo>
                      <a:pt x="1967" y="860"/>
                    </a:lnTo>
                    <a:lnTo>
                      <a:pt x="1968" y="861"/>
                    </a:lnTo>
                    <a:lnTo>
                      <a:pt x="1968" y="858"/>
                    </a:lnTo>
                    <a:lnTo>
                      <a:pt x="1970" y="859"/>
                    </a:lnTo>
                    <a:lnTo>
                      <a:pt x="1970" y="859"/>
                    </a:lnTo>
                    <a:lnTo>
                      <a:pt x="1972" y="859"/>
                    </a:lnTo>
                    <a:lnTo>
                      <a:pt x="1974" y="859"/>
                    </a:lnTo>
                    <a:lnTo>
                      <a:pt x="1973" y="857"/>
                    </a:lnTo>
                    <a:lnTo>
                      <a:pt x="1974" y="857"/>
                    </a:lnTo>
                    <a:lnTo>
                      <a:pt x="1976" y="855"/>
                    </a:lnTo>
                    <a:lnTo>
                      <a:pt x="1978" y="855"/>
                    </a:lnTo>
                    <a:lnTo>
                      <a:pt x="1978" y="856"/>
                    </a:lnTo>
                    <a:lnTo>
                      <a:pt x="1981" y="857"/>
                    </a:lnTo>
                    <a:lnTo>
                      <a:pt x="1986" y="854"/>
                    </a:lnTo>
                    <a:lnTo>
                      <a:pt x="1987" y="854"/>
                    </a:lnTo>
                    <a:lnTo>
                      <a:pt x="1989" y="854"/>
                    </a:lnTo>
                    <a:lnTo>
                      <a:pt x="1992" y="851"/>
                    </a:lnTo>
                    <a:lnTo>
                      <a:pt x="1997" y="851"/>
                    </a:lnTo>
                    <a:lnTo>
                      <a:pt x="1997" y="851"/>
                    </a:lnTo>
                    <a:lnTo>
                      <a:pt x="2004" y="850"/>
                    </a:lnTo>
                    <a:lnTo>
                      <a:pt x="2010" y="848"/>
                    </a:lnTo>
                    <a:lnTo>
                      <a:pt x="2014" y="848"/>
                    </a:lnTo>
                    <a:lnTo>
                      <a:pt x="2015" y="848"/>
                    </a:lnTo>
                    <a:lnTo>
                      <a:pt x="2018" y="848"/>
                    </a:lnTo>
                    <a:lnTo>
                      <a:pt x="2026" y="850"/>
                    </a:lnTo>
                    <a:lnTo>
                      <a:pt x="2030" y="851"/>
                    </a:lnTo>
                    <a:lnTo>
                      <a:pt x="2031" y="850"/>
                    </a:lnTo>
                    <a:lnTo>
                      <a:pt x="2032" y="850"/>
                    </a:lnTo>
                    <a:lnTo>
                      <a:pt x="2035" y="848"/>
                    </a:lnTo>
                    <a:lnTo>
                      <a:pt x="2038" y="847"/>
                    </a:lnTo>
                    <a:lnTo>
                      <a:pt x="2042" y="847"/>
                    </a:lnTo>
                    <a:lnTo>
                      <a:pt x="2043" y="849"/>
                    </a:lnTo>
                    <a:lnTo>
                      <a:pt x="2042" y="851"/>
                    </a:lnTo>
                    <a:lnTo>
                      <a:pt x="2041" y="853"/>
                    </a:lnTo>
                    <a:lnTo>
                      <a:pt x="2042" y="856"/>
                    </a:lnTo>
                    <a:lnTo>
                      <a:pt x="2045" y="857"/>
                    </a:lnTo>
                    <a:lnTo>
                      <a:pt x="2045" y="856"/>
                    </a:lnTo>
                    <a:lnTo>
                      <a:pt x="2043" y="855"/>
                    </a:lnTo>
                    <a:lnTo>
                      <a:pt x="2042" y="854"/>
                    </a:lnTo>
                    <a:lnTo>
                      <a:pt x="2042" y="853"/>
                    </a:lnTo>
                    <a:lnTo>
                      <a:pt x="2044" y="854"/>
                    </a:lnTo>
                    <a:lnTo>
                      <a:pt x="2046" y="857"/>
                    </a:lnTo>
                    <a:lnTo>
                      <a:pt x="2054" y="860"/>
                    </a:lnTo>
                    <a:lnTo>
                      <a:pt x="2055" y="862"/>
                    </a:lnTo>
                    <a:lnTo>
                      <a:pt x="2058" y="863"/>
                    </a:lnTo>
                    <a:lnTo>
                      <a:pt x="2070" y="869"/>
                    </a:lnTo>
                    <a:lnTo>
                      <a:pt x="2080" y="873"/>
                    </a:lnTo>
                    <a:lnTo>
                      <a:pt x="2081" y="874"/>
                    </a:lnTo>
                    <a:lnTo>
                      <a:pt x="2082" y="874"/>
                    </a:lnTo>
                    <a:lnTo>
                      <a:pt x="2092" y="878"/>
                    </a:lnTo>
                    <a:lnTo>
                      <a:pt x="2113" y="886"/>
                    </a:lnTo>
                    <a:lnTo>
                      <a:pt x="2120" y="888"/>
                    </a:lnTo>
                    <a:lnTo>
                      <a:pt x="2125" y="887"/>
                    </a:lnTo>
                    <a:lnTo>
                      <a:pt x="2127" y="888"/>
                    </a:lnTo>
                    <a:lnTo>
                      <a:pt x="2129" y="890"/>
                    </a:lnTo>
                    <a:lnTo>
                      <a:pt x="2141" y="894"/>
                    </a:lnTo>
                    <a:lnTo>
                      <a:pt x="2143" y="894"/>
                    </a:lnTo>
                    <a:lnTo>
                      <a:pt x="2144" y="895"/>
                    </a:lnTo>
                    <a:lnTo>
                      <a:pt x="2145" y="894"/>
                    </a:lnTo>
                    <a:lnTo>
                      <a:pt x="2146" y="895"/>
                    </a:lnTo>
                    <a:lnTo>
                      <a:pt x="2157" y="898"/>
                    </a:lnTo>
                    <a:lnTo>
                      <a:pt x="2162" y="898"/>
                    </a:lnTo>
                    <a:lnTo>
                      <a:pt x="2165" y="897"/>
                    </a:lnTo>
                    <a:lnTo>
                      <a:pt x="2169" y="896"/>
                    </a:lnTo>
                    <a:lnTo>
                      <a:pt x="2172" y="893"/>
                    </a:lnTo>
                    <a:lnTo>
                      <a:pt x="2172" y="891"/>
                    </a:lnTo>
                    <a:lnTo>
                      <a:pt x="2178" y="889"/>
                    </a:lnTo>
                    <a:lnTo>
                      <a:pt x="2179" y="888"/>
                    </a:lnTo>
                    <a:lnTo>
                      <a:pt x="2182" y="887"/>
                    </a:lnTo>
                    <a:lnTo>
                      <a:pt x="2183" y="887"/>
                    </a:lnTo>
                    <a:lnTo>
                      <a:pt x="2184" y="886"/>
                    </a:lnTo>
                    <a:lnTo>
                      <a:pt x="2186" y="885"/>
                    </a:lnTo>
                    <a:lnTo>
                      <a:pt x="2188" y="886"/>
                    </a:lnTo>
                    <a:lnTo>
                      <a:pt x="2190" y="885"/>
                    </a:lnTo>
                    <a:lnTo>
                      <a:pt x="2192" y="884"/>
                    </a:lnTo>
                    <a:lnTo>
                      <a:pt x="2193" y="883"/>
                    </a:lnTo>
                    <a:lnTo>
                      <a:pt x="2194" y="881"/>
                    </a:lnTo>
                    <a:lnTo>
                      <a:pt x="2196" y="881"/>
                    </a:lnTo>
                    <a:lnTo>
                      <a:pt x="2196" y="881"/>
                    </a:lnTo>
                    <a:lnTo>
                      <a:pt x="2203" y="879"/>
                    </a:lnTo>
                    <a:lnTo>
                      <a:pt x="2206" y="876"/>
                    </a:lnTo>
                    <a:lnTo>
                      <a:pt x="2205" y="875"/>
                    </a:lnTo>
                    <a:lnTo>
                      <a:pt x="2205" y="872"/>
                    </a:lnTo>
                    <a:lnTo>
                      <a:pt x="2208" y="870"/>
                    </a:lnTo>
                    <a:lnTo>
                      <a:pt x="2211" y="870"/>
                    </a:lnTo>
                    <a:lnTo>
                      <a:pt x="2212" y="869"/>
                    </a:lnTo>
                    <a:lnTo>
                      <a:pt x="2215" y="869"/>
                    </a:lnTo>
                    <a:lnTo>
                      <a:pt x="2217" y="868"/>
                    </a:lnTo>
                    <a:lnTo>
                      <a:pt x="2217" y="867"/>
                    </a:lnTo>
                    <a:lnTo>
                      <a:pt x="2218" y="867"/>
                    </a:lnTo>
                    <a:lnTo>
                      <a:pt x="2220" y="866"/>
                    </a:lnTo>
                    <a:lnTo>
                      <a:pt x="2221" y="867"/>
                    </a:lnTo>
                    <a:lnTo>
                      <a:pt x="2223" y="867"/>
                    </a:lnTo>
                    <a:lnTo>
                      <a:pt x="2227" y="866"/>
                    </a:lnTo>
                    <a:lnTo>
                      <a:pt x="2227" y="864"/>
                    </a:lnTo>
                    <a:lnTo>
                      <a:pt x="2229" y="864"/>
                    </a:lnTo>
                    <a:lnTo>
                      <a:pt x="2230" y="864"/>
                    </a:lnTo>
                    <a:lnTo>
                      <a:pt x="2232" y="865"/>
                    </a:lnTo>
                    <a:lnTo>
                      <a:pt x="2234" y="865"/>
                    </a:lnTo>
                    <a:lnTo>
                      <a:pt x="2235" y="864"/>
                    </a:lnTo>
                    <a:lnTo>
                      <a:pt x="2239" y="863"/>
                    </a:lnTo>
                    <a:lnTo>
                      <a:pt x="2240" y="862"/>
                    </a:lnTo>
                    <a:lnTo>
                      <a:pt x="2241" y="863"/>
                    </a:lnTo>
                    <a:lnTo>
                      <a:pt x="2243" y="865"/>
                    </a:lnTo>
                    <a:lnTo>
                      <a:pt x="2244" y="870"/>
                    </a:lnTo>
                    <a:lnTo>
                      <a:pt x="2247" y="872"/>
                    </a:lnTo>
                    <a:lnTo>
                      <a:pt x="2249" y="873"/>
                    </a:lnTo>
                    <a:lnTo>
                      <a:pt x="2251" y="872"/>
                    </a:lnTo>
                    <a:lnTo>
                      <a:pt x="2253" y="874"/>
                    </a:lnTo>
                    <a:lnTo>
                      <a:pt x="2253" y="873"/>
                    </a:lnTo>
                    <a:lnTo>
                      <a:pt x="2254" y="872"/>
                    </a:lnTo>
                    <a:lnTo>
                      <a:pt x="2256" y="872"/>
                    </a:lnTo>
                    <a:lnTo>
                      <a:pt x="2262" y="870"/>
                    </a:lnTo>
                    <a:lnTo>
                      <a:pt x="2262" y="871"/>
                    </a:lnTo>
                    <a:lnTo>
                      <a:pt x="2264" y="871"/>
                    </a:lnTo>
                    <a:lnTo>
                      <a:pt x="2266" y="870"/>
                    </a:lnTo>
                    <a:lnTo>
                      <a:pt x="2267" y="868"/>
                    </a:lnTo>
                    <a:lnTo>
                      <a:pt x="2269" y="867"/>
                    </a:lnTo>
                    <a:lnTo>
                      <a:pt x="2270" y="867"/>
                    </a:lnTo>
                    <a:lnTo>
                      <a:pt x="2270" y="870"/>
                    </a:lnTo>
                    <a:lnTo>
                      <a:pt x="2272" y="870"/>
                    </a:lnTo>
                    <a:lnTo>
                      <a:pt x="2272" y="871"/>
                    </a:lnTo>
                    <a:lnTo>
                      <a:pt x="2273" y="872"/>
                    </a:lnTo>
                    <a:lnTo>
                      <a:pt x="2274" y="872"/>
                    </a:lnTo>
                    <a:lnTo>
                      <a:pt x="2279" y="874"/>
                    </a:lnTo>
                    <a:lnTo>
                      <a:pt x="2281" y="873"/>
                    </a:lnTo>
                    <a:lnTo>
                      <a:pt x="2284" y="873"/>
                    </a:lnTo>
                    <a:lnTo>
                      <a:pt x="2285" y="875"/>
                    </a:lnTo>
                    <a:lnTo>
                      <a:pt x="2288" y="876"/>
                    </a:lnTo>
                    <a:lnTo>
                      <a:pt x="2290" y="881"/>
                    </a:lnTo>
                    <a:lnTo>
                      <a:pt x="2289" y="883"/>
                    </a:lnTo>
                    <a:lnTo>
                      <a:pt x="2288" y="883"/>
                    </a:lnTo>
                    <a:lnTo>
                      <a:pt x="2288" y="884"/>
                    </a:lnTo>
                    <a:lnTo>
                      <a:pt x="2290" y="885"/>
                    </a:lnTo>
                    <a:lnTo>
                      <a:pt x="2293" y="883"/>
                    </a:lnTo>
                    <a:lnTo>
                      <a:pt x="2294" y="881"/>
                    </a:lnTo>
                    <a:lnTo>
                      <a:pt x="2300" y="877"/>
                    </a:lnTo>
                    <a:lnTo>
                      <a:pt x="2301" y="877"/>
                    </a:lnTo>
                    <a:lnTo>
                      <a:pt x="2302" y="875"/>
                    </a:lnTo>
                    <a:lnTo>
                      <a:pt x="2304" y="874"/>
                    </a:lnTo>
                    <a:lnTo>
                      <a:pt x="2306" y="875"/>
                    </a:lnTo>
                    <a:lnTo>
                      <a:pt x="2308" y="878"/>
                    </a:lnTo>
                    <a:lnTo>
                      <a:pt x="2312" y="879"/>
                    </a:lnTo>
                    <a:lnTo>
                      <a:pt x="2314" y="880"/>
                    </a:lnTo>
                    <a:lnTo>
                      <a:pt x="2315" y="880"/>
                    </a:lnTo>
                    <a:lnTo>
                      <a:pt x="2318" y="879"/>
                    </a:lnTo>
                    <a:lnTo>
                      <a:pt x="2318" y="881"/>
                    </a:lnTo>
                    <a:lnTo>
                      <a:pt x="2319" y="881"/>
                    </a:lnTo>
                    <a:lnTo>
                      <a:pt x="2319" y="881"/>
                    </a:lnTo>
                    <a:lnTo>
                      <a:pt x="2320" y="880"/>
                    </a:lnTo>
                    <a:lnTo>
                      <a:pt x="2323" y="878"/>
                    </a:lnTo>
                    <a:lnTo>
                      <a:pt x="2324" y="877"/>
                    </a:lnTo>
                    <a:lnTo>
                      <a:pt x="2327" y="876"/>
                    </a:lnTo>
                    <a:lnTo>
                      <a:pt x="2329" y="877"/>
                    </a:lnTo>
                    <a:lnTo>
                      <a:pt x="2329" y="879"/>
                    </a:lnTo>
                    <a:lnTo>
                      <a:pt x="2330" y="879"/>
                    </a:lnTo>
                    <a:lnTo>
                      <a:pt x="2335" y="878"/>
                    </a:lnTo>
                    <a:lnTo>
                      <a:pt x="2335" y="881"/>
                    </a:lnTo>
                    <a:lnTo>
                      <a:pt x="2337" y="881"/>
                    </a:lnTo>
                    <a:lnTo>
                      <a:pt x="2337" y="882"/>
                    </a:lnTo>
                    <a:lnTo>
                      <a:pt x="2342" y="883"/>
                    </a:lnTo>
                    <a:lnTo>
                      <a:pt x="2344" y="884"/>
                    </a:lnTo>
                    <a:lnTo>
                      <a:pt x="2344" y="883"/>
                    </a:lnTo>
                    <a:lnTo>
                      <a:pt x="2345" y="883"/>
                    </a:lnTo>
                    <a:lnTo>
                      <a:pt x="2346" y="882"/>
                    </a:lnTo>
                    <a:lnTo>
                      <a:pt x="2350" y="883"/>
                    </a:lnTo>
                    <a:lnTo>
                      <a:pt x="2351" y="885"/>
                    </a:lnTo>
                    <a:lnTo>
                      <a:pt x="2352" y="885"/>
                    </a:lnTo>
                    <a:lnTo>
                      <a:pt x="2352" y="884"/>
                    </a:lnTo>
                    <a:lnTo>
                      <a:pt x="2353" y="883"/>
                    </a:lnTo>
                    <a:lnTo>
                      <a:pt x="2358" y="883"/>
                    </a:lnTo>
                    <a:lnTo>
                      <a:pt x="2360" y="883"/>
                    </a:lnTo>
                    <a:lnTo>
                      <a:pt x="2361" y="885"/>
                    </a:lnTo>
                    <a:lnTo>
                      <a:pt x="2365" y="886"/>
                    </a:lnTo>
                    <a:lnTo>
                      <a:pt x="2366" y="885"/>
                    </a:lnTo>
                    <a:lnTo>
                      <a:pt x="2370" y="883"/>
                    </a:lnTo>
                    <a:lnTo>
                      <a:pt x="2372" y="884"/>
                    </a:lnTo>
                    <a:lnTo>
                      <a:pt x="2372" y="885"/>
                    </a:lnTo>
                    <a:lnTo>
                      <a:pt x="2373" y="888"/>
                    </a:lnTo>
                    <a:lnTo>
                      <a:pt x="2377" y="892"/>
                    </a:lnTo>
                    <a:lnTo>
                      <a:pt x="2379" y="892"/>
                    </a:lnTo>
                    <a:lnTo>
                      <a:pt x="2386" y="893"/>
                    </a:lnTo>
                    <a:lnTo>
                      <a:pt x="2389" y="892"/>
                    </a:lnTo>
                    <a:lnTo>
                      <a:pt x="2393" y="891"/>
                    </a:lnTo>
                    <a:lnTo>
                      <a:pt x="2395" y="892"/>
                    </a:lnTo>
                    <a:lnTo>
                      <a:pt x="2395" y="895"/>
                    </a:lnTo>
                    <a:lnTo>
                      <a:pt x="2395" y="896"/>
                    </a:lnTo>
                    <a:lnTo>
                      <a:pt x="2398" y="897"/>
                    </a:lnTo>
                    <a:lnTo>
                      <a:pt x="2401" y="896"/>
                    </a:lnTo>
                    <a:lnTo>
                      <a:pt x="2401" y="895"/>
                    </a:lnTo>
                    <a:lnTo>
                      <a:pt x="2403" y="893"/>
                    </a:lnTo>
                    <a:lnTo>
                      <a:pt x="2404" y="892"/>
                    </a:lnTo>
                    <a:lnTo>
                      <a:pt x="2406" y="891"/>
                    </a:lnTo>
                    <a:lnTo>
                      <a:pt x="2407" y="890"/>
                    </a:lnTo>
                    <a:lnTo>
                      <a:pt x="2409" y="891"/>
                    </a:lnTo>
                    <a:lnTo>
                      <a:pt x="2411" y="890"/>
                    </a:lnTo>
                    <a:lnTo>
                      <a:pt x="2416" y="890"/>
                    </a:lnTo>
                    <a:lnTo>
                      <a:pt x="2416" y="890"/>
                    </a:lnTo>
                    <a:lnTo>
                      <a:pt x="2416" y="892"/>
                    </a:lnTo>
                    <a:lnTo>
                      <a:pt x="2417" y="892"/>
                    </a:lnTo>
                    <a:lnTo>
                      <a:pt x="2417" y="892"/>
                    </a:lnTo>
                    <a:lnTo>
                      <a:pt x="2419" y="891"/>
                    </a:lnTo>
                    <a:lnTo>
                      <a:pt x="2421" y="892"/>
                    </a:lnTo>
                    <a:lnTo>
                      <a:pt x="2423" y="891"/>
                    </a:lnTo>
                    <a:lnTo>
                      <a:pt x="2425" y="891"/>
                    </a:lnTo>
                    <a:lnTo>
                      <a:pt x="2429" y="893"/>
                    </a:lnTo>
                    <a:lnTo>
                      <a:pt x="2430" y="892"/>
                    </a:lnTo>
                    <a:lnTo>
                      <a:pt x="2434" y="892"/>
                    </a:lnTo>
                    <a:lnTo>
                      <a:pt x="2438" y="890"/>
                    </a:lnTo>
                    <a:lnTo>
                      <a:pt x="2438" y="891"/>
                    </a:lnTo>
                    <a:lnTo>
                      <a:pt x="2440" y="892"/>
                    </a:lnTo>
                    <a:lnTo>
                      <a:pt x="2446" y="892"/>
                    </a:lnTo>
                    <a:lnTo>
                      <a:pt x="2447" y="893"/>
                    </a:lnTo>
                    <a:lnTo>
                      <a:pt x="2449" y="894"/>
                    </a:lnTo>
                    <a:lnTo>
                      <a:pt x="2453" y="894"/>
                    </a:lnTo>
                    <a:lnTo>
                      <a:pt x="2458" y="893"/>
                    </a:lnTo>
                    <a:lnTo>
                      <a:pt x="2466" y="889"/>
                    </a:lnTo>
                    <a:lnTo>
                      <a:pt x="2469" y="888"/>
                    </a:lnTo>
                    <a:lnTo>
                      <a:pt x="2472" y="890"/>
                    </a:lnTo>
                    <a:lnTo>
                      <a:pt x="2474" y="892"/>
                    </a:lnTo>
                    <a:lnTo>
                      <a:pt x="2475" y="893"/>
                    </a:lnTo>
                    <a:lnTo>
                      <a:pt x="2478" y="892"/>
                    </a:lnTo>
                    <a:lnTo>
                      <a:pt x="2479" y="891"/>
                    </a:lnTo>
                    <a:lnTo>
                      <a:pt x="2481" y="889"/>
                    </a:lnTo>
                    <a:lnTo>
                      <a:pt x="2481" y="888"/>
                    </a:lnTo>
                    <a:lnTo>
                      <a:pt x="2484" y="888"/>
                    </a:lnTo>
                    <a:lnTo>
                      <a:pt x="2485" y="886"/>
                    </a:lnTo>
                    <a:lnTo>
                      <a:pt x="2485" y="884"/>
                    </a:lnTo>
                    <a:lnTo>
                      <a:pt x="2484" y="883"/>
                    </a:lnTo>
                    <a:lnTo>
                      <a:pt x="2485" y="878"/>
                    </a:lnTo>
                    <a:lnTo>
                      <a:pt x="2488" y="877"/>
                    </a:lnTo>
                    <a:lnTo>
                      <a:pt x="2489" y="876"/>
                    </a:lnTo>
                    <a:lnTo>
                      <a:pt x="2490" y="876"/>
                    </a:lnTo>
                    <a:lnTo>
                      <a:pt x="2491" y="875"/>
                    </a:lnTo>
                    <a:lnTo>
                      <a:pt x="2493" y="875"/>
                    </a:lnTo>
                    <a:lnTo>
                      <a:pt x="2497" y="872"/>
                    </a:lnTo>
                    <a:lnTo>
                      <a:pt x="2501" y="872"/>
                    </a:lnTo>
                    <a:lnTo>
                      <a:pt x="2502" y="873"/>
                    </a:lnTo>
                    <a:lnTo>
                      <a:pt x="2502" y="874"/>
                    </a:lnTo>
                    <a:lnTo>
                      <a:pt x="2501" y="876"/>
                    </a:lnTo>
                    <a:lnTo>
                      <a:pt x="2505" y="877"/>
                    </a:lnTo>
                    <a:lnTo>
                      <a:pt x="2506" y="877"/>
                    </a:lnTo>
                    <a:lnTo>
                      <a:pt x="2511" y="880"/>
                    </a:lnTo>
                    <a:lnTo>
                      <a:pt x="2511" y="883"/>
                    </a:lnTo>
                    <a:lnTo>
                      <a:pt x="2512" y="883"/>
                    </a:lnTo>
                    <a:lnTo>
                      <a:pt x="2513" y="883"/>
                    </a:lnTo>
                    <a:lnTo>
                      <a:pt x="2514" y="885"/>
                    </a:lnTo>
                    <a:lnTo>
                      <a:pt x="2515" y="885"/>
                    </a:lnTo>
                    <a:lnTo>
                      <a:pt x="2516" y="885"/>
                    </a:lnTo>
                    <a:lnTo>
                      <a:pt x="2517" y="884"/>
                    </a:lnTo>
                    <a:lnTo>
                      <a:pt x="2519" y="883"/>
                    </a:lnTo>
                    <a:lnTo>
                      <a:pt x="2523" y="883"/>
                    </a:lnTo>
                    <a:lnTo>
                      <a:pt x="2527" y="885"/>
                    </a:lnTo>
                    <a:lnTo>
                      <a:pt x="2530" y="884"/>
                    </a:lnTo>
                    <a:lnTo>
                      <a:pt x="2537" y="886"/>
                    </a:lnTo>
                    <a:lnTo>
                      <a:pt x="2538" y="886"/>
                    </a:lnTo>
                    <a:lnTo>
                      <a:pt x="2546" y="891"/>
                    </a:lnTo>
                    <a:lnTo>
                      <a:pt x="2549" y="891"/>
                    </a:lnTo>
                    <a:lnTo>
                      <a:pt x="2554" y="890"/>
                    </a:lnTo>
                    <a:lnTo>
                      <a:pt x="2557" y="888"/>
                    </a:lnTo>
                    <a:lnTo>
                      <a:pt x="2558" y="886"/>
                    </a:lnTo>
                    <a:lnTo>
                      <a:pt x="2559" y="886"/>
                    </a:lnTo>
                    <a:lnTo>
                      <a:pt x="2560" y="882"/>
                    </a:lnTo>
                    <a:lnTo>
                      <a:pt x="2563" y="881"/>
                    </a:lnTo>
                    <a:lnTo>
                      <a:pt x="2563" y="882"/>
                    </a:lnTo>
                    <a:lnTo>
                      <a:pt x="2564" y="883"/>
                    </a:lnTo>
                    <a:lnTo>
                      <a:pt x="2564" y="882"/>
                    </a:lnTo>
                    <a:lnTo>
                      <a:pt x="2567" y="881"/>
                    </a:lnTo>
                    <a:lnTo>
                      <a:pt x="2567" y="880"/>
                    </a:lnTo>
                    <a:lnTo>
                      <a:pt x="2569" y="880"/>
                    </a:lnTo>
                    <a:lnTo>
                      <a:pt x="2571" y="877"/>
                    </a:lnTo>
                    <a:lnTo>
                      <a:pt x="2571" y="877"/>
                    </a:lnTo>
                    <a:lnTo>
                      <a:pt x="2574" y="873"/>
                    </a:lnTo>
                    <a:lnTo>
                      <a:pt x="2576" y="872"/>
                    </a:lnTo>
                    <a:lnTo>
                      <a:pt x="2578" y="870"/>
                    </a:lnTo>
                    <a:lnTo>
                      <a:pt x="2580" y="868"/>
                    </a:lnTo>
                    <a:lnTo>
                      <a:pt x="2583" y="867"/>
                    </a:lnTo>
                    <a:lnTo>
                      <a:pt x="2584" y="870"/>
                    </a:lnTo>
                    <a:lnTo>
                      <a:pt x="2587" y="871"/>
                    </a:lnTo>
                    <a:lnTo>
                      <a:pt x="2600" y="867"/>
                    </a:lnTo>
                    <a:lnTo>
                      <a:pt x="2610" y="870"/>
                    </a:lnTo>
                    <a:lnTo>
                      <a:pt x="2612" y="872"/>
                    </a:lnTo>
                    <a:lnTo>
                      <a:pt x="2616" y="873"/>
                    </a:lnTo>
                    <a:lnTo>
                      <a:pt x="2617" y="874"/>
                    </a:lnTo>
                    <a:lnTo>
                      <a:pt x="2619" y="874"/>
                    </a:lnTo>
                    <a:lnTo>
                      <a:pt x="2626" y="870"/>
                    </a:lnTo>
                    <a:lnTo>
                      <a:pt x="2629" y="870"/>
                    </a:lnTo>
                    <a:lnTo>
                      <a:pt x="2631" y="870"/>
                    </a:lnTo>
                    <a:lnTo>
                      <a:pt x="2630" y="871"/>
                    </a:lnTo>
                    <a:lnTo>
                      <a:pt x="2631" y="871"/>
                    </a:lnTo>
                    <a:lnTo>
                      <a:pt x="2632" y="870"/>
                    </a:lnTo>
                    <a:lnTo>
                      <a:pt x="2635" y="870"/>
                    </a:lnTo>
                    <a:lnTo>
                      <a:pt x="2637" y="871"/>
                    </a:lnTo>
                    <a:lnTo>
                      <a:pt x="2637" y="874"/>
                    </a:lnTo>
                    <a:lnTo>
                      <a:pt x="2639" y="875"/>
                    </a:lnTo>
                    <a:lnTo>
                      <a:pt x="2639" y="876"/>
                    </a:lnTo>
                    <a:lnTo>
                      <a:pt x="2638" y="875"/>
                    </a:lnTo>
                    <a:lnTo>
                      <a:pt x="2637" y="879"/>
                    </a:lnTo>
                    <a:lnTo>
                      <a:pt x="2636" y="880"/>
                    </a:lnTo>
                    <a:lnTo>
                      <a:pt x="2636" y="882"/>
                    </a:lnTo>
                    <a:lnTo>
                      <a:pt x="2638" y="882"/>
                    </a:lnTo>
                    <a:lnTo>
                      <a:pt x="2639" y="885"/>
                    </a:lnTo>
                    <a:lnTo>
                      <a:pt x="2648" y="888"/>
                    </a:lnTo>
                    <a:lnTo>
                      <a:pt x="2656" y="889"/>
                    </a:lnTo>
                    <a:lnTo>
                      <a:pt x="2658" y="890"/>
                    </a:lnTo>
                    <a:lnTo>
                      <a:pt x="2659" y="887"/>
                    </a:lnTo>
                    <a:lnTo>
                      <a:pt x="2658" y="887"/>
                    </a:lnTo>
                    <a:lnTo>
                      <a:pt x="2659" y="886"/>
                    </a:lnTo>
                    <a:lnTo>
                      <a:pt x="2662" y="886"/>
                    </a:lnTo>
                    <a:lnTo>
                      <a:pt x="2662" y="884"/>
                    </a:lnTo>
                    <a:lnTo>
                      <a:pt x="2663" y="883"/>
                    </a:lnTo>
                    <a:lnTo>
                      <a:pt x="2664" y="883"/>
                    </a:lnTo>
                    <a:lnTo>
                      <a:pt x="2670" y="887"/>
                    </a:lnTo>
                    <a:lnTo>
                      <a:pt x="2675" y="890"/>
                    </a:lnTo>
                    <a:lnTo>
                      <a:pt x="2676" y="891"/>
                    </a:lnTo>
                    <a:lnTo>
                      <a:pt x="2675" y="892"/>
                    </a:lnTo>
                    <a:lnTo>
                      <a:pt x="2675" y="895"/>
                    </a:lnTo>
                    <a:lnTo>
                      <a:pt x="2676" y="897"/>
                    </a:lnTo>
                    <a:lnTo>
                      <a:pt x="2679" y="900"/>
                    </a:lnTo>
                    <a:lnTo>
                      <a:pt x="2679" y="901"/>
                    </a:lnTo>
                    <a:lnTo>
                      <a:pt x="2682" y="904"/>
                    </a:lnTo>
                    <a:lnTo>
                      <a:pt x="2683" y="906"/>
                    </a:lnTo>
                    <a:lnTo>
                      <a:pt x="2684" y="906"/>
                    </a:lnTo>
                    <a:lnTo>
                      <a:pt x="2684" y="908"/>
                    </a:lnTo>
                    <a:lnTo>
                      <a:pt x="2684" y="910"/>
                    </a:lnTo>
                    <a:lnTo>
                      <a:pt x="2685" y="911"/>
                    </a:lnTo>
                    <a:lnTo>
                      <a:pt x="2686" y="914"/>
                    </a:lnTo>
                    <a:lnTo>
                      <a:pt x="2689" y="921"/>
                    </a:lnTo>
                    <a:lnTo>
                      <a:pt x="2698" y="930"/>
                    </a:lnTo>
                    <a:lnTo>
                      <a:pt x="2705" y="934"/>
                    </a:lnTo>
                    <a:lnTo>
                      <a:pt x="2711" y="937"/>
                    </a:lnTo>
                    <a:lnTo>
                      <a:pt x="2718" y="940"/>
                    </a:lnTo>
                    <a:lnTo>
                      <a:pt x="2720" y="945"/>
                    </a:lnTo>
                    <a:lnTo>
                      <a:pt x="2718" y="950"/>
                    </a:lnTo>
                    <a:lnTo>
                      <a:pt x="2717" y="951"/>
                    </a:lnTo>
                    <a:lnTo>
                      <a:pt x="2716" y="959"/>
                    </a:lnTo>
                    <a:lnTo>
                      <a:pt x="2717" y="970"/>
                    </a:lnTo>
                    <a:lnTo>
                      <a:pt x="2720" y="977"/>
                    </a:lnTo>
                    <a:lnTo>
                      <a:pt x="2721" y="979"/>
                    </a:lnTo>
                    <a:lnTo>
                      <a:pt x="2722" y="982"/>
                    </a:lnTo>
                    <a:lnTo>
                      <a:pt x="2725" y="987"/>
                    </a:lnTo>
                    <a:lnTo>
                      <a:pt x="2730" y="987"/>
                    </a:lnTo>
                    <a:lnTo>
                      <a:pt x="2730" y="989"/>
                    </a:lnTo>
                    <a:lnTo>
                      <a:pt x="2728" y="989"/>
                    </a:lnTo>
                    <a:lnTo>
                      <a:pt x="2728" y="990"/>
                    </a:lnTo>
                    <a:lnTo>
                      <a:pt x="2727" y="990"/>
                    </a:lnTo>
                    <a:lnTo>
                      <a:pt x="2727" y="993"/>
                    </a:lnTo>
                    <a:lnTo>
                      <a:pt x="2728" y="999"/>
                    </a:lnTo>
                    <a:lnTo>
                      <a:pt x="2727" y="1002"/>
                    </a:lnTo>
                    <a:lnTo>
                      <a:pt x="2726" y="1010"/>
                    </a:lnTo>
                    <a:lnTo>
                      <a:pt x="2728" y="1013"/>
                    </a:lnTo>
                    <a:lnTo>
                      <a:pt x="2730" y="1015"/>
                    </a:lnTo>
                    <a:lnTo>
                      <a:pt x="2730" y="1019"/>
                    </a:lnTo>
                    <a:lnTo>
                      <a:pt x="2731" y="1021"/>
                    </a:lnTo>
                    <a:lnTo>
                      <a:pt x="2732" y="1022"/>
                    </a:lnTo>
                    <a:lnTo>
                      <a:pt x="2736" y="1022"/>
                    </a:lnTo>
                    <a:lnTo>
                      <a:pt x="2737" y="1024"/>
                    </a:lnTo>
                    <a:lnTo>
                      <a:pt x="2739" y="1025"/>
                    </a:lnTo>
                    <a:lnTo>
                      <a:pt x="2742" y="1026"/>
                    </a:lnTo>
                    <a:lnTo>
                      <a:pt x="2742" y="1027"/>
                    </a:lnTo>
                    <a:lnTo>
                      <a:pt x="2745" y="1029"/>
                    </a:lnTo>
                    <a:lnTo>
                      <a:pt x="2744" y="1032"/>
                    </a:lnTo>
                    <a:lnTo>
                      <a:pt x="2745" y="1032"/>
                    </a:lnTo>
                    <a:lnTo>
                      <a:pt x="2745" y="1034"/>
                    </a:lnTo>
                    <a:lnTo>
                      <a:pt x="2743" y="1034"/>
                    </a:lnTo>
                    <a:lnTo>
                      <a:pt x="2740" y="1035"/>
                    </a:lnTo>
                    <a:lnTo>
                      <a:pt x="2740" y="1033"/>
                    </a:lnTo>
                    <a:lnTo>
                      <a:pt x="2738" y="1033"/>
                    </a:lnTo>
                    <a:lnTo>
                      <a:pt x="2736" y="1032"/>
                    </a:lnTo>
                    <a:lnTo>
                      <a:pt x="2736" y="1033"/>
                    </a:lnTo>
                    <a:lnTo>
                      <a:pt x="2735" y="1035"/>
                    </a:lnTo>
                    <a:lnTo>
                      <a:pt x="2735" y="1035"/>
                    </a:lnTo>
                    <a:lnTo>
                      <a:pt x="2734" y="1038"/>
                    </a:lnTo>
                    <a:lnTo>
                      <a:pt x="2736" y="1038"/>
                    </a:lnTo>
                    <a:lnTo>
                      <a:pt x="2736" y="1039"/>
                    </a:lnTo>
                    <a:lnTo>
                      <a:pt x="2737" y="1040"/>
                    </a:lnTo>
                    <a:lnTo>
                      <a:pt x="2737" y="1040"/>
                    </a:lnTo>
                    <a:lnTo>
                      <a:pt x="2738" y="1039"/>
                    </a:lnTo>
                    <a:lnTo>
                      <a:pt x="2739" y="1040"/>
                    </a:lnTo>
                    <a:lnTo>
                      <a:pt x="2738" y="1040"/>
                    </a:lnTo>
                    <a:lnTo>
                      <a:pt x="2738" y="1042"/>
                    </a:lnTo>
                    <a:lnTo>
                      <a:pt x="2737" y="1043"/>
                    </a:lnTo>
                    <a:lnTo>
                      <a:pt x="2737" y="1044"/>
                    </a:lnTo>
                    <a:lnTo>
                      <a:pt x="2733" y="1047"/>
                    </a:lnTo>
                    <a:lnTo>
                      <a:pt x="2733" y="1047"/>
                    </a:lnTo>
                    <a:lnTo>
                      <a:pt x="2732" y="1047"/>
                    </a:lnTo>
                    <a:lnTo>
                      <a:pt x="2732" y="1049"/>
                    </a:lnTo>
                    <a:lnTo>
                      <a:pt x="2734" y="1050"/>
                    </a:lnTo>
                    <a:lnTo>
                      <a:pt x="2736" y="1051"/>
                    </a:lnTo>
                    <a:lnTo>
                      <a:pt x="2737" y="1053"/>
                    </a:lnTo>
                    <a:lnTo>
                      <a:pt x="2739" y="1054"/>
                    </a:lnTo>
                    <a:lnTo>
                      <a:pt x="2742" y="1056"/>
                    </a:lnTo>
                    <a:lnTo>
                      <a:pt x="2742" y="1057"/>
                    </a:lnTo>
                    <a:lnTo>
                      <a:pt x="2741" y="1058"/>
                    </a:lnTo>
                    <a:lnTo>
                      <a:pt x="2742" y="1058"/>
                    </a:lnTo>
                    <a:lnTo>
                      <a:pt x="2743" y="1061"/>
                    </a:lnTo>
                    <a:lnTo>
                      <a:pt x="2740" y="1060"/>
                    </a:lnTo>
                    <a:lnTo>
                      <a:pt x="2738" y="1066"/>
                    </a:lnTo>
                    <a:lnTo>
                      <a:pt x="2739" y="1066"/>
                    </a:lnTo>
                    <a:lnTo>
                      <a:pt x="2739" y="1068"/>
                    </a:lnTo>
                    <a:lnTo>
                      <a:pt x="2737" y="1068"/>
                    </a:lnTo>
                    <a:lnTo>
                      <a:pt x="2735" y="1071"/>
                    </a:lnTo>
                    <a:lnTo>
                      <a:pt x="2732" y="1073"/>
                    </a:lnTo>
                    <a:lnTo>
                      <a:pt x="2731" y="1074"/>
                    </a:lnTo>
                    <a:lnTo>
                      <a:pt x="2731" y="1075"/>
                    </a:lnTo>
                    <a:lnTo>
                      <a:pt x="2731" y="1079"/>
                    </a:lnTo>
                    <a:lnTo>
                      <a:pt x="2728" y="1081"/>
                    </a:lnTo>
                    <a:lnTo>
                      <a:pt x="2726" y="1085"/>
                    </a:lnTo>
                    <a:lnTo>
                      <a:pt x="2725" y="1087"/>
                    </a:lnTo>
                    <a:lnTo>
                      <a:pt x="2722" y="1088"/>
                    </a:lnTo>
                    <a:lnTo>
                      <a:pt x="2722" y="1090"/>
                    </a:lnTo>
                    <a:lnTo>
                      <a:pt x="2722" y="1090"/>
                    </a:lnTo>
                    <a:lnTo>
                      <a:pt x="2722" y="1091"/>
                    </a:lnTo>
                    <a:lnTo>
                      <a:pt x="2722" y="1091"/>
                    </a:lnTo>
                    <a:lnTo>
                      <a:pt x="2722" y="1094"/>
                    </a:lnTo>
                    <a:lnTo>
                      <a:pt x="2722" y="1095"/>
                    </a:lnTo>
                    <a:lnTo>
                      <a:pt x="2721" y="1096"/>
                    </a:lnTo>
                    <a:lnTo>
                      <a:pt x="2721" y="1098"/>
                    </a:lnTo>
                    <a:lnTo>
                      <a:pt x="2719" y="1098"/>
                    </a:lnTo>
                    <a:lnTo>
                      <a:pt x="2716" y="1101"/>
                    </a:lnTo>
                    <a:lnTo>
                      <a:pt x="2716" y="1103"/>
                    </a:lnTo>
                    <a:lnTo>
                      <a:pt x="2716" y="1103"/>
                    </a:lnTo>
                    <a:lnTo>
                      <a:pt x="2715" y="1106"/>
                    </a:lnTo>
                    <a:lnTo>
                      <a:pt x="2714" y="1107"/>
                    </a:lnTo>
                    <a:lnTo>
                      <a:pt x="2713" y="1109"/>
                    </a:lnTo>
                    <a:lnTo>
                      <a:pt x="2711" y="1110"/>
                    </a:lnTo>
                    <a:lnTo>
                      <a:pt x="2710" y="1110"/>
                    </a:lnTo>
                    <a:lnTo>
                      <a:pt x="2709" y="1110"/>
                    </a:lnTo>
                    <a:lnTo>
                      <a:pt x="2707" y="1107"/>
                    </a:lnTo>
                    <a:lnTo>
                      <a:pt x="2706" y="1107"/>
                    </a:lnTo>
                    <a:lnTo>
                      <a:pt x="2703" y="1110"/>
                    </a:lnTo>
                    <a:lnTo>
                      <a:pt x="2701" y="1113"/>
                    </a:lnTo>
                    <a:lnTo>
                      <a:pt x="2700" y="1115"/>
                    </a:lnTo>
                    <a:lnTo>
                      <a:pt x="2699" y="1120"/>
                    </a:lnTo>
                    <a:lnTo>
                      <a:pt x="2700" y="1121"/>
                    </a:lnTo>
                    <a:lnTo>
                      <a:pt x="2702" y="1122"/>
                    </a:lnTo>
                    <a:lnTo>
                      <a:pt x="2702" y="1126"/>
                    </a:lnTo>
                    <a:lnTo>
                      <a:pt x="2698" y="1129"/>
                    </a:lnTo>
                    <a:lnTo>
                      <a:pt x="2697" y="1132"/>
                    </a:lnTo>
                    <a:lnTo>
                      <a:pt x="2691" y="1137"/>
                    </a:lnTo>
                    <a:lnTo>
                      <a:pt x="2690" y="1138"/>
                    </a:lnTo>
                    <a:lnTo>
                      <a:pt x="2690" y="1139"/>
                    </a:lnTo>
                    <a:lnTo>
                      <a:pt x="2688" y="1140"/>
                    </a:lnTo>
                    <a:lnTo>
                      <a:pt x="2686" y="1141"/>
                    </a:lnTo>
                    <a:lnTo>
                      <a:pt x="2686" y="1141"/>
                    </a:lnTo>
                    <a:lnTo>
                      <a:pt x="2683" y="1144"/>
                    </a:lnTo>
                    <a:lnTo>
                      <a:pt x="2683" y="1145"/>
                    </a:lnTo>
                    <a:lnTo>
                      <a:pt x="2680" y="1146"/>
                    </a:lnTo>
                    <a:lnTo>
                      <a:pt x="2679" y="1147"/>
                    </a:lnTo>
                    <a:lnTo>
                      <a:pt x="2678" y="1147"/>
                    </a:lnTo>
                    <a:lnTo>
                      <a:pt x="2678" y="1148"/>
                    </a:lnTo>
                    <a:lnTo>
                      <a:pt x="2677" y="1149"/>
                    </a:lnTo>
                    <a:lnTo>
                      <a:pt x="2678" y="1150"/>
                    </a:lnTo>
                    <a:lnTo>
                      <a:pt x="2679" y="1152"/>
                    </a:lnTo>
                    <a:lnTo>
                      <a:pt x="2676" y="1152"/>
                    </a:lnTo>
                    <a:lnTo>
                      <a:pt x="2674" y="1155"/>
                    </a:lnTo>
                    <a:lnTo>
                      <a:pt x="2674" y="1157"/>
                    </a:lnTo>
                    <a:lnTo>
                      <a:pt x="2670" y="1160"/>
                    </a:lnTo>
                    <a:lnTo>
                      <a:pt x="2670" y="1161"/>
                    </a:lnTo>
                    <a:lnTo>
                      <a:pt x="2668" y="1162"/>
                    </a:lnTo>
                    <a:lnTo>
                      <a:pt x="2667" y="1165"/>
                    </a:lnTo>
                    <a:lnTo>
                      <a:pt x="2665" y="1165"/>
                    </a:lnTo>
                    <a:lnTo>
                      <a:pt x="2664" y="1165"/>
                    </a:lnTo>
                    <a:lnTo>
                      <a:pt x="2664" y="1168"/>
                    </a:lnTo>
                    <a:lnTo>
                      <a:pt x="2659" y="1171"/>
                    </a:lnTo>
                    <a:lnTo>
                      <a:pt x="2658" y="1173"/>
                    </a:lnTo>
                    <a:lnTo>
                      <a:pt x="2659" y="1175"/>
                    </a:lnTo>
                    <a:lnTo>
                      <a:pt x="2656" y="1176"/>
                    </a:lnTo>
                    <a:lnTo>
                      <a:pt x="2654" y="1178"/>
                    </a:lnTo>
                    <a:lnTo>
                      <a:pt x="2652" y="1178"/>
                    </a:lnTo>
                    <a:lnTo>
                      <a:pt x="2649" y="1180"/>
                    </a:lnTo>
                    <a:lnTo>
                      <a:pt x="2648" y="1184"/>
                    </a:lnTo>
                    <a:lnTo>
                      <a:pt x="2646" y="1185"/>
                    </a:lnTo>
                    <a:lnTo>
                      <a:pt x="2645" y="1189"/>
                    </a:lnTo>
                    <a:lnTo>
                      <a:pt x="2644" y="1191"/>
                    </a:lnTo>
                    <a:lnTo>
                      <a:pt x="2642" y="1191"/>
                    </a:lnTo>
                    <a:lnTo>
                      <a:pt x="2641" y="1197"/>
                    </a:lnTo>
                    <a:lnTo>
                      <a:pt x="2640" y="1198"/>
                    </a:lnTo>
                    <a:lnTo>
                      <a:pt x="2635" y="1207"/>
                    </a:lnTo>
                    <a:lnTo>
                      <a:pt x="2632" y="1214"/>
                    </a:lnTo>
                    <a:lnTo>
                      <a:pt x="2630" y="1217"/>
                    </a:lnTo>
                    <a:lnTo>
                      <a:pt x="2623" y="1233"/>
                    </a:lnTo>
                    <a:lnTo>
                      <a:pt x="2622" y="1234"/>
                    </a:lnTo>
                    <a:lnTo>
                      <a:pt x="2621" y="1237"/>
                    </a:lnTo>
                    <a:lnTo>
                      <a:pt x="2620" y="1240"/>
                    </a:lnTo>
                    <a:lnTo>
                      <a:pt x="2620" y="1240"/>
                    </a:lnTo>
                    <a:lnTo>
                      <a:pt x="2618" y="1243"/>
                    </a:lnTo>
                    <a:lnTo>
                      <a:pt x="2618" y="1244"/>
                    </a:lnTo>
                    <a:lnTo>
                      <a:pt x="2616" y="1252"/>
                    </a:lnTo>
                    <a:lnTo>
                      <a:pt x="2614" y="1255"/>
                    </a:lnTo>
                    <a:lnTo>
                      <a:pt x="2614" y="1255"/>
                    </a:lnTo>
                    <a:lnTo>
                      <a:pt x="2613" y="1258"/>
                    </a:lnTo>
                    <a:lnTo>
                      <a:pt x="2610" y="1266"/>
                    </a:lnTo>
                    <a:lnTo>
                      <a:pt x="2608" y="1275"/>
                    </a:lnTo>
                    <a:lnTo>
                      <a:pt x="2605" y="1284"/>
                    </a:lnTo>
                    <a:lnTo>
                      <a:pt x="2603" y="1293"/>
                    </a:lnTo>
                    <a:lnTo>
                      <a:pt x="2601" y="1301"/>
                    </a:lnTo>
                    <a:lnTo>
                      <a:pt x="2600" y="1316"/>
                    </a:lnTo>
                    <a:lnTo>
                      <a:pt x="2601" y="1321"/>
                    </a:lnTo>
                    <a:lnTo>
                      <a:pt x="2604" y="1328"/>
                    </a:lnTo>
                    <a:lnTo>
                      <a:pt x="2604" y="1330"/>
                    </a:lnTo>
                    <a:lnTo>
                      <a:pt x="2607" y="1330"/>
                    </a:lnTo>
                    <a:lnTo>
                      <a:pt x="2609" y="1330"/>
                    </a:lnTo>
                    <a:lnTo>
                      <a:pt x="2612" y="1330"/>
                    </a:lnTo>
                    <a:lnTo>
                      <a:pt x="2612" y="1332"/>
                    </a:lnTo>
                    <a:lnTo>
                      <a:pt x="2615" y="1332"/>
                    </a:lnTo>
                    <a:lnTo>
                      <a:pt x="2615" y="1332"/>
                    </a:lnTo>
                    <a:lnTo>
                      <a:pt x="2615" y="1333"/>
                    </a:lnTo>
                    <a:lnTo>
                      <a:pt x="2615" y="1334"/>
                    </a:lnTo>
                    <a:lnTo>
                      <a:pt x="2612" y="1335"/>
                    </a:lnTo>
                    <a:lnTo>
                      <a:pt x="2610" y="1336"/>
                    </a:lnTo>
                    <a:lnTo>
                      <a:pt x="2609" y="1338"/>
                    </a:lnTo>
                    <a:lnTo>
                      <a:pt x="2610" y="1338"/>
                    </a:lnTo>
                    <a:lnTo>
                      <a:pt x="2610" y="1340"/>
                    </a:lnTo>
                    <a:lnTo>
                      <a:pt x="2612" y="1340"/>
                    </a:lnTo>
                    <a:lnTo>
                      <a:pt x="2615" y="1341"/>
                    </a:lnTo>
                    <a:lnTo>
                      <a:pt x="2615" y="1342"/>
                    </a:lnTo>
                    <a:lnTo>
                      <a:pt x="2614" y="1342"/>
                    </a:lnTo>
                    <a:lnTo>
                      <a:pt x="2613" y="1345"/>
                    </a:lnTo>
                    <a:lnTo>
                      <a:pt x="2612" y="1346"/>
                    </a:lnTo>
                    <a:lnTo>
                      <a:pt x="2612" y="1348"/>
                    </a:lnTo>
                    <a:lnTo>
                      <a:pt x="2610" y="1351"/>
                    </a:lnTo>
                    <a:lnTo>
                      <a:pt x="2607" y="1358"/>
                    </a:lnTo>
                    <a:lnTo>
                      <a:pt x="2606" y="1361"/>
                    </a:lnTo>
                    <a:lnTo>
                      <a:pt x="2604" y="1362"/>
                    </a:lnTo>
                    <a:lnTo>
                      <a:pt x="2602" y="1366"/>
                    </a:lnTo>
                    <a:lnTo>
                      <a:pt x="2604" y="1366"/>
                    </a:lnTo>
                    <a:lnTo>
                      <a:pt x="2604" y="1367"/>
                    </a:lnTo>
                    <a:lnTo>
                      <a:pt x="2602" y="1368"/>
                    </a:lnTo>
                    <a:lnTo>
                      <a:pt x="2601" y="1370"/>
                    </a:lnTo>
                    <a:lnTo>
                      <a:pt x="2599" y="1371"/>
                    </a:lnTo>
                    <a:lnTo>
                      <a:pt x="2599" y="1375"/>
                    </a:lnTo>
                    <a:lnTo>
                      <a:pt x="2596" y="1377"/>
                    </a:lnTo>
                    <a:lnTo>
                      <a:pt x="2596" y="1380"/>
                    </a:lnTo>
                    <a:lnTo>
                      <a:pt x="2595" y="1381"/>
                    </a:lnTo>
                    <a:lnTo>
                      <a:pt x="2595" y="1382"/>
                    </a:lnTo>
                    <a:lnTo>
                      <a:pt x="2594" y="1384"/>
                    </a:lnTo>
                    <a:lnTo>
                      <a:pt x="2593" y="1386"/>
                    </a:lnTo>
                    <a:lnTo>
                      <a:pt x="2594" y="1391"/>
                    </a:lnTo>
                    <a:lnTo>
                      <a:pt x="2589" y="1394"/>
                    </a:lnTo>
                    <a:lnTo>
                      <a:pt x="2588" y="1396"/>
                    </a:lnTo>
                    <a:lnTo>
                      <a:pt x="2589" y="1396"/>
                    </a:lnTo>
                    <a:lnTo>
                      <a:pt x="2589" y="1398"/>
                    </a:lnTo>
                    <a:lnTo>
                      <a:pt x="2588" y="1398"/>
                    </a:lnTo>
                    <a:lnTo>
                      <a:pt x="2588" y="1399"/>
                    </a:lnTo>
                    <a:lnTo>
                      <a:pt x="2587" y="1400"/>
                    </a:lnTo>
                    <a:lnTo>
                      <a:pt x="2586" y="1401"/>
                    </a:lnTo>
                    <a:lnTo>
                      <a:pt x="2585" y="1403"/>
                    </a:lnTo>
                    <a:lnTo>
                      <a:pt x="2585" y="1403"/>
                    </a:lnTo>
                    <a:lnTo>
                      <a:pt x="2583" y="1404"/>
                    </a:lnTo>
                    <a:lnTo>
                      <a:pt x="2583" y="1406"/>
                    </a:lnTo>
                    <a:lnTo>
                      <a:pt x="2580" y="1407"/>
                    </a:lnTo>
                    <a:lnTo>
                      <a:pt x="2580" y="1408"/>
                    </a:lnTo>
                    <a:lnTo>
                      <a:pt x="2581" y="1409"/>
                    </a:lnTo>
                    <a:lnTo>
                      <a:pt x="2581" y="1411"/>
                    </a:lnTo>
                    <a:lnTo>
                      <a:pt x="2577" y="1414"/>
                    </a:lnTo>
                    <a:lnTo>
                      <a:pt x="2577" y="1415"/>
                    </a:lnTo>
                    <a:lnTo>
                      <a:pt x="2576" y="1415"/>
                    </a:lnTo>
                    <a:lnTo>
                      <a:pt x="2576" y="1417"/>
                    </a:lnTo>
                    <a:lnTo>
                      <a:pt x="2575" y="1417"/>
                    </a:lnTo>
                    <a:lnTo>
                      <a:pt x="2574" y="1419"/>
                    </a:lnTo>
                    <a:lnTo>
                      <a:pt x="2570" y="1421"/>
                    </a:lnTo>
                    <a:lnTo>
                      <a:pt x="2570" y="1423"/>
                    </a:lnTo>
                    <a:lnTo>
                      <a:pt x="2569" y="1424"/>
                    </a:lnTo>
                    <a:lnTo>
                      <a:pt x="2568" y="1428"/>
                    </a:lnTo>
                    <a:lnTo>
                      <a:pt x="2563" y="1432"/>
                    </a:lnTo>
                    <a:lnTo>
                      <a:pt x="2562" y="1433"/>
                    </a:lnTo>
                    <a:lnTo>
                      <a:pt x="2563" y="1434"/>
                    </a:lnTo>
                    <a:lnTo>
                      <a:pt x="2562" y="1436"/>
                    </a:lnTo>
                    <a:lnTo>
                      <a:pt x="2562" y="1439"/>
                    </a:lnTo>
                    <a:lnTo>
                      <a:pt x="2559" y="1441"/>
                    </a:lnTo>
                    <a:lnTo>
                      <a:pt x="2559" y="1446"/>
                    </a:lnTo>
                    <a:lnTo>
                      <a:pt x="2559" y="1446"/>
                    </a:lnTo>
                    <a:lnTo>
                      <a:pt x="2558" y="1448"/>
                    </a:lnTo>
                    <a:lnTo>
                      <a:pt x="2556" y="1449"/>
                    </a:lnTo>
                    <a:lnTo>
                      <a:pt x="2555" y="1450"/>
                    </a:lnTo>
                    <a:lnTo>
                      <a:pt x="2555" y="1453"/>
                    </a:lnTo>
                    <a:lnTo>
                      <a:pt x="2554" y="1454"/>
                    </a:lnTo>
                    <a:lnTo>
                      <a:pt x="2553" y="1458"/>
                    </a:lnTo>
                    <a:lnTo>
                      <a:pt x="2552" y="1460"/>
                    </a:lnTo>
                    <a:lnTo>
                      <a:pt x="2553" y="1460"/>
                    </a:lnTo>
                    <a:lnTo>
                      <a:pt x="2552" y="1463"/>
                    </a:lnTo>
                    <a:lnTo>
                      <a:pt x="2553" y="1463"/>
                    </a:lnTo>
                    <a:lnTo>
                      <a:pt x="2554" y="1464"/>
                    </a:lnTo>
                    <a:lnTo>
                      <a:pt x="2549" y="1465"/>
                    </a:lnTo>
                    <a:lnTo>
                      <a:pt x="2549" y="1465"/>
                    </a:lnTo>
                    <a:lnTo>
                      <a:pt x="2549" y="1467"/>
                    </a:lnTo>
                    <a:lnTo>
                      <a:pt x="2548" y="1467"/>
                    </a:lnTo>
                    <a:lnTo>
                      <a:pt x="2548" y="1468"/>
                    </a:lnTo>
                    <a:lnTo>
                      <a:pt x="2546" y="1468"/>
                    </a:lnTo>
                    <a:lnTo>
                      <a:pt x="2545" y="1471"/>
                    </a:lnTo>
                    <a:lnTo>
                      <a:pt x="2543" y="1471"/>
                    </a:lnTo>
                    <a:lnTo>
                      <a:pt x="2541" y="1473"/>
                    </a:lnTo>
                    <a:lnTo>
                      <a:pt x="2541" y="1478"/>
                    </a:lnTo>
                    <a:lnTo>
                      <a:pt x="2543" y="1479"/>
                    </a:lnTo>
                    <a:lnTo>
                      <a:pt x="2542" y="1479"/>
                    </a:lnTo>
                    <a:lnTo>
                      <a:pt x="2542" y="1481"/>
                    </a:lnTo>
                    <a:lnTo>
                      <a:pt x="2546" y="1480"/>
                    </a:lnTo>
                    <a:lnTo>
                      <a:pt x="2546" y="1483"/>
                    </a:lnTo>
                    <a:lnTo>
                      <a:pt x="2544" y="1483"/>
                    </a:lnTo>
                    <a:lnTo>
                      <a:pt x="2544" y="1484"/>
                    </a:lnTo>
                    <a:lnTo>
                      <a:pt x="2545" y="1485"/>
                    </a:lnTo>
                    <a:lnTo>
                      <a:pt x="2547" y="1485"/>
                    </a:lnTo>
                    <a:lnTo>
                      <a:pt x="2548" y="1488"/>
                    </a:lnTo>
                    <a:lnTo>
                      <a:pt x="2544" y="1488"/>
                    </a:lnTo>
                    <a:lnTo>
                      <a:pt x="2544" y="1488"/>
                    </a:lnTo>
                    <a:lnTo>
                      <a:pt x="2544" y="1490"/>
                    </a:lnTo>
                    <a:lnTo>
                      <a:pt x="2545" y="1490"/>
                    </a:lnTo>
                    <a:lnTo>
                      <a:pt x="2546" y="1490"/>
                    </a:lnTo>
                    <a:lnTo>
                      <a:pt x="2547" y="1491"/>
                    </a:lnTo>
                    <a:lnTo>
                      <a:pt x="2546" y="1491"/>
                    </a:lnTo>
                    <a:lnTo>
                      <a:pt x="2546" y="1492"/>
                    </a:lnTo>
                    <a:lnTo>
                      <a:pt x="2544" y="1493"/>
                    </a:lnTo>
                    <a:lnTo>
                      <a:pt x="2546" y="1494"/>
                    </a:lnTo>
                    <a:lnTo>
                      <a:pt x="2546" y="1495"/>
                    </a:lnTo>
                    <a:lnTo>
                      <a:pt x="2546" y="1497"/>
                    </a:lnTo>
                    <a:lnTo>
                      <a:pt x="2544" y="1497"/>
                    </a:lnTo>
                    <a:lnTo>
                      <a:pt x="2544" y="1497"/>
                    </a:lnTo>
                    <a:lnTo>
                      <a:pt x="2544" y="1500"/>
                    </a:lnTo>
                    <a:lnTo>
                      <a:pt x="2545" y="1500"/>
                    </a:lnTo>
                    <a:lnTo>
                      <a:pt x="2543" y="1501"/>
                    </a:lnTo>
                    <a:lnTo>
                      <a:pt x="2543" y="1503"/>
                    </a:lnTo>
                    <a:lnTo>
                      <a:pt x="2545" y="1503"/>
                    </a:lnTo>
                    <a:lnTo>
                      <a:pt x="2544" y="1505"/>
                    </a:lnTo>
                    <a:lnTo>
                      <a:pt x="2545" y="1507"/>
                    </a:lnTo>
                    <a:lnTo>
                      <a:pt x="2545" y="1508"/>
                    </a:lnTo>
                    <a:lnTo>
                      <a:pt x="2544" y="1509"/>
                    </a:lnTo>
                    <a:lnTo>
                      <a:pt x="2543" y="1512"/>
                    </a:lnTo>
                    <a:lnTo>
                      <a:pt x="2545" y="1518"/>
                    </a:lnTo>
                    <a:lnTo>
                      <a:pt x="2545" y="1520"/>
                    </a:lnTo>
                    <a:lnTo>
                      <a:pt x="2546" y="1521"/>
                    </a:lnTo>
                    <a:lnTo>
                      <a:pt x="2545" y="1522"/>
                    </a:lnTo>
                    <a:lnTo>
                      <a:pt x="2543" y="1523"/>
                    </a:lnTo>
                    <a:lnTo>
                      <a:pt x="2542" y="1522"/>
                    </a:lnTo>
                    <a:lnTo>
                      <a:pt x="2542" y="1527"/>
                    </a:lnTo>
                    <a:lnTo>
                      <a:pt x="2541" y="1529"/>
                    </a:lnTo>
                    <a:lnTo>
                      <a:pt x="2541" y="1529"/>
                    </a:lnTo>
                    <a:lnTo>
                      <a:pt x="2540" y="1531"/>
                    </a:lnTo>
                    <a:lnTo>
                      <a:pt x="2536" y="1533"/>
                    </a:lnTo>
                    <a:lnTo>
                      <a:pt x="2536" y="1534"/>
                    </a:lnTo>
                    <a:lnTo>
                      <a:pt x="2538" y="1534"/>
                    </a:lnTo>
                    <a:lnTo>
                      <a:pt x="2538" y="1535"/>
                    </a:lnTo>
                    <a:lnTo>
                      <a:pt x="2538" y="1535"/>
                    </a:lnTo>
                    <a:lnTo>
                      <a:pt x="2536" y="1539"/>
                    </a:lnTo>
                    <a:lnTo>
                      <a:pt x="2535" y="1539"/>
                    </a:lnTo>
                    <a:lnTo>
                      <a:pt x="2534" y="1540"/>
                    </a:lnTo>
                    <a:lnTo>
                      <a:pt x="2536" y="1541"/>
                    </a:lnTo>
                    <a:lnTo>
                      <a:pt x="2537" y="1540"/>
                    </a:lnTo>
                    <a:lnTo>
                      <a:pt x="2537" y="1542"/>
                    </a:lnTo>
                    <a:lnTo>
                      <a:pt x="2536" y="1544"/>
                    </a:lnTo>
                    <a:lnTo>
                      <a:pt x="2536" y="1546"/>
                    </a:lnTo>
                    <a:lnTo>
                      <a:pt x="2533" y="1550"/>
                    </a:lnTo>
                    <a:lnTo>
                      <a:pt x="2532" y="1553"/>
                    </a:lnTo>
                    <a:lnTo>
                      <a:pt x="2531" y="1554"/>
                    </a:lnTo>
                    <a:lnTo>
                      <a:pt x="2529" y="1558"/>
                    </a:lnTo>
                    <a:lnTo>
                      <a:pt x="2529" y="1558"/>
                    </a:lnTo>
                    <a:lnTo>
                      <a:pt x="2527" y="1559"/>
                    </a:lnTo>
                    <a:lnTo>
                      <a:pt x="2527" y="1560"/>
                    </a:lnTo>
                    <a:lnTo>
                      <a:pt x="2525" y="1561"/>
                    </a:lnTo>
                    <a:lnTo>
                      <a:pt x="2525" y="1561"/>
                    </a:lnTo>
                    <a:lnTo>
                      <a:pt x="2524" y="1563"/>
                    </a:lnTo>
                    <a:lnTo>
                      <a:pt x="2522" y="1565"/>
                    </a:lnTo>
                    <a:lnTo>
                      <a:pt x="2520" y="1568"/>
                    </a:lnTo>
                    <a:lnTo>
                      <a:pt x="2519" y="1570"/>
                    </a:lnTo>
                    <a:lnTo>
                      <a:pt x="2518" y="1571"/>
                    </a:lnTo>
                    <a:lnTo>
                      <a:pt x="2517" y="1573"/>
                    </a:lnTo>
                    <a:lnTo>
                      <a:pt x="2510" y="1575"/>
                    </a:lnTo>
                    <a:lnTo>
                      <a:pt x="2509" y="1577"/>
                    </a:lnTo>
                    <a:lnTo>
                      <a:pt x="2510" y="1577"/>
                    </a:lnTo>
                    <a:lnTo>
                      <a:pt x="2510" y="1582"/>
                    </a:lnTo>
                    <a:lnTo>
                      <a:pt x="2510" y="1583"/>
                    </a:lnTo>
                    <a:lnTo>
                      <a:pt x="2508" y="1584"/>
                    </a:lnTo>
                    <a:lnTo>
                      <a:pt x="2509" y="1586"/>
                    </a:lnTo>
                    <a:lnTo>
                      <a:pt x="2506" y="1588"/>
                    </a:lnTo>
                    <a:lnTo>
                      <a:pt x="2503" y="1588"/>
                    </a:lnTo>
                    <a:lnTo>
                      <a:pt x="2502" y="1590"/>
                    </a:lnTo>
                    <a:lnTo>
                      <a:pt x="2502" y="1590"/>
                    </a:lnTo>
                    <a:lnTo>
                      <a:pt x="2501" y="1594"/>
                    </a:lnTo>
                    <a:lnTo>
                      <a:pt x="2499" y="1596"/>
                    </a:lnTo>
                    <a:lnTo>
                      <a:pt x="2497" y="1601"/>
                    </a:lnTo>
                    <a:lnTo>
                      <a:pt x="2495" y="1603"/>
                    </a:lnTo>
                    <a:lnTo>
                      <a:pt x="2496" y="1603"/>
                    </a:lnTo>
                    <a:lnTo>
                      <a:pt x="2493" y="1606"/>
                    </a:lnTo>
                    <a:lnTo>
                      <a:pt x="2492" y="1607"/>
                    </a:lnTo>
                    <a:lnTo>
                      <a:pt x="2492" y="1608"/>
                    </a:lnTo>
                    <a:lnTo>
                      <a:pt x="2491" y="1609"/>
                    </a:lnTo>
                    <a:lnTo>
                      <a:pt x="2491" y="1609"/>
                    </a:lnTo>
                    <a:lnTo>
                      <a:pt x="2489" y="1612"/>
                    </a:lnTo>
                    <a:lnTo>
                      <a:pt x="2486" y="1614"/>
                    </a:lnTo>
                    <a:lnTo>
                      <a:pt x="2482" y="1615"/>
                    </a:lnTo>
                    <a:lnTo>
                      <a:pt x="2481" y="1616"/>
                    </a:lnTo>
                    <a:lnTo>
                      <a:pt x="2480" y="1616"/>
                    </a:lnTo>
                    <a:lnTo>
                      <a:pt x="2478" y="1617"/>
                    </a:lnTo>
                    <a:lnTo>
                      <a:pt x="2478" y="1618"/>
                    </a:lnTo>
                    <a:lnTo>
                      <a:pt x="2476" y="1618"/>
                    </a:lnTo>
                    <a:lnTo>
                      <a:pt x="2476" y="1619"/>
                    </a:lnTo>
                    <a:lnTo>
                      <a:pt x="2471" y="1620"/>
                    </a:lnTo>
                    <a:lnTo>
                      <a:pt x="2469" y="1624"/>
                    </a:lnTo>
                    <a:lnTo>
                      <a:pt x="2467" y="1624"/>
                    </a:lnTo>
                    <a:lnTo>
                      <a:pt x="2466" y="1626"/>
                    </a:lnTo>
                    <a:lnTo>
                      <a:pt x="2466" y="1626"/>
                    </a:lnTo>
                    <a:lnTo>
                      <a:pt x="2466" y="1628"/>
                    </a:lnTo>
                    <a:lnTo>
                      <a:pt x="2463" y="1628"/>
                    </a:lnTo>
                    <a:lnTo>
                      <a:pt x="2463" y="1631"/>
                    </a:lnTo>
                    <a:lnTo>
                      <a:pt x="2459" y="1631"/>
                    </a:lnTo>
                    <a:lnTo>
                      <a:pt x="2457" y="1630"/>
                    </a:lnTo>
                    <a:lnTo>
                      <a:pt x="2450" y="1631"/>
                    </a:lnTo>
                    <a:lnTo>
                      <a:pt x="2448" y="1634"/>
                    </a:lnTo>
                    <a:lnTo>
                      <a:pt x="2447" y="1636"/>
                    </a:lnTo>
                    <a:lnTo>
                      <a:pt x="2445" y="1637"/>
                    </a:lnTo>
                    <a:lnTo>
                      <a:pt x="2444" y="1640"/>
                    </a:lnTo>
                    <a:lnTo>
                      <a:pt x="2442" y="1644"/>
                    </a:lnTo>
                    <a:lnTo>
                      <a:pt x="2440" y="1645"/>
                    </a:lnTo>
                    <a:lnTo>
                      <a:pt x="2439" y="1647"/>
                    </a:lnTo>
                    <a:lnTo>
                      <a:pt x="2439" y="1648"/>
                    </a:lnTo>
                    <a:lnTo>
                      <a:pt x="2439" y="1649"/>
                    </a:lnTo>
                    <a:lnTo>
                      <a:pt x="2436" y="1656"/>
                    </a:lnTo>
                    <a:lnTo>
                      <a:pt x="2435" y="1657"/>
                    </a:lnTo>
                    <a:lnTo>
                      <a:pt x="2434" y="1662"/>
                    </a:lnTo>
                    <a:lnTo>
                      <a:pt x="2432" y="1669"/>
                    </a:lnTo>
                    <a:lnTo>
                      <a:pt x="2431" y="1672"/>
                    </a:lnTo>
                    <a:lnTo>
                      <a:pt x="2431" y="1672"/>
                    </a:lnTo>
                    <a:lnTo>
                      <a:pt x="2430" y="1675"/>
                    </a:lnTo>
                    <a:lnTo>
                      <a:pt x="2429" y="1676"/>
                    </a:lnTo>
                    <a:lnTo>
                      <a:pt x="2429" y="1680"/>
                    </a:lnTo>
                    <a:lnTo>
                      <a:pt x="2428" y="1686"/>
                    </a:lnTo>
                    <a:lnTo>
                      <a:pt x="2427" y="1686"/>
                    </a:lnTo>
                    <a:lnTo>
                      <a:pt x="2426" y="1688"/>
                    </a:lnTo>
                    <a:lnTo>
                      <a:pt x="2421" y="1688"/>
                    </a:lnTo>
                    <a:lnTo>
                      <a:pt x="2418" y="1686"/>
                    </a:lnTo>
                    <a:lnTo>
                      <a:pt x="2415" y="1685"/>
                    </a:lnTo>
                    <a:lnTo>
                      <a:pt x="2416" y="1684"/>
                    </a:lnTo>
                    <a:lnTo>
                      <a:pt x="2416" y="1684"/>
                    </a:lnTo>
                    <a:lnTo>
                      <a:pt x="2417" y="1680"/>
                    </a:lnTo>
                    <a:lnTo>
                      <a:pt x="2416" y="1678"/>
                    </a:lnTo>
                    <a:lnTo>
                      <a:pt x="2417" y="1677"/>
                    </a:lnTo>
                    <a:lnTo>
                      <a:pt x="2416" y="1676"/>
                    </a:lnTo>
                    <a:lnTo>
                      <a:pt x="2416" y="1675"/>
                    </a:lnTo>
                    <a:lnTo>
                      <a:pt x="2415" y="1673"/>
                    </a:lnTo>
                    <a:lnTo>
                      <a:pt x="2412" y="1674"/>
                    </a:lnTo>
                    <a:lnTo>
                      <a:pt x="2408" y="1673"/>
                    </a:lnTo>
                    <a:lnTo>
                      <a:pt x="2406" y="1673"/>
                    </a:lnTo>
                    <a:lnTo>
                      <a:pt x="2402" y="1672"/>
                    </a:lnTo>
                    <a:lnTo>
                      <a:pt x="2398" y="1672"/>
                    </a:lnTo>
                    <a:lnTo>
                      <a:pt x="2396" y="1674"/>
                    </a:lnTo>
                    <a:lnTo>
                      <a:pt x="2396" y="1676"/>
                    </a:lnTo>
                    <a:lnTo>
                      <a:pt x="2394" y="1677"/>
                    </a:lnTo>
                    <a:lnTo>
                      <a:pt x="2394" y="1678"/>
                    </a:lnTo>
                    <a:lnTo>
                      <a:pt x="2393" y="1679"/>
                    </a:lnTo>
                    <a:lnTo>
                      <a:pt x="2391" y="1683"/>
                    </a:lnTo>
                    <a:lnTo>
                      <a:pt x="2389" y="1682"/>
                    </a:lnTo>
                    <a:lnTo>
                      <a:pt x="2389" y="1683"/>
                    </a:lnTo>
                    <a:lnTo>
                      <a:pt x="2390" y="1684"/>
                    </a:lnTo>
                    <a:lnTo>
                      <a:pt x="2390" y="1686"/>
                    </a:lnTo>
                    <a:lnTo>
                      <a:pt x="2393" y="1687"/>
                    </a:lnTo>
                    <a:lnTo>
                      <a:pt x="2393" y="1689"/>
                    </a:lnTo>
                    <a:lnTo>
                      <a:pt x="2396" y="1691"/>
                    </a:lnTo>
                    <a:lnTo>
                      <a:pt x="2397" y="1692"/>
                    </a:lnTo>
                    <a:lnTo>
                      <a:pt x="2403" y="1692"/>
                    </a:lnTo>
                    <a:lnTo>
                      <a:pt x="2406" y="1691"/>
                    </a:lnTo>
                    <a:lnTo>
                      <a:pt x="2408" y="1692"/>
                    </a:lnTo>
                    <a:lnTo>
                      <a:pt x="2411" y="1691"/>
                    </a:lnTo>
                    <a:lnTo>
                      <a:pt x="2411" y="1689"/>
                    </a:lnTo>
                    <a:lnTo>
                      <a:pt x="2411" y="1690"/>
                    </a:lnTo>
                    <a:lnTo>
                      <a:pt x="2412" y="1691"/>
                    </a:lnTo>
                    <a:lnTo>
                      <a:pt x="2413" y="1691"/>
                    </a:lnTo>
                    <a:lnTo>
                      <a:pt x="2413" y="1687"/>
                    </a:lnTo>
                    <a:lnTo>
                      <a:pt x="2415" y="1686"/>
                    </a:lnTo>
                    <a:lnTo>
                      <a:pt x="2417" y="1687"/>
                    </a:lnTo>
                    <a:lnTo>
                      <a:pt x="2419" y="1688"/>
                    </a:lnTo>
                    <a:lnTo>
                      <a:pt x="2423" y="1689"/>
                    </a:lnTo>
                    <a:lnTo>
                      <a:pt x="2429" y="1689"/>
                    </a:lnTo>
                    <a:lnTo>
                      <a:pt x="2435" y="1689"/>
                    </a:lnTo>
                    <a:lnTo>
                      <a:pt x="2436" y="1689"/>
                    </a:lnTo>
                    <a:lnTo>
                      <a:pt x="2436" y="1691"/>
                    </a:lnTo>
                    <a:lnTo>
                      <a:pt x="2433" y="1692"/>
                    </a:lnTo>
                    <a:lnTo>
                      <a:pt x="2433" y="1693"/>
                    </a:lnTo>
                    <a:lnTo>
                      <a:pt x="2432" y="1697"/>
                    </a:lnTo>
                    <a:lnTo>
                      <a:pt x="2433" y="1698"/>
                    </a:lnTo>
                    <a:lnTo>
                      <a:pt x="2434" y="1700"/>
                    </a:lnTo>
                    <a:lnTo>
                      <a:pt x="2433" y="1702"/>
                    </a:lnTo>
                    <a:lnTo>
                      <a:pt x="2432" y="1703"/>
                    </a:lnTo>
                    <a:lnTo>
                      <a:pt x="2431" y="1704"/>
                    </a:lnTo>
                    <a:lnTo>
                      <a:pt x="2429" y="1704"/>
                    </a:lnTo>
                    <a:lnTo>
                      <a:pt x="2429" y="1705"/>
                    </a:lnTo>
                    <a:lnTo>
                      <a:pt x="2430" y="1707"/>
                    </a:lnTo>
                    <a:lnTo>
                      <a:pt x="2428" y="1708"/>
                    </a:lnTo>
                    <a:lnTo>
                      <a:pt x="2425" y="1709"/>
                    </a:lnTo>
                    <a:lnTo>
                      <a:pt x="2423" y="1710"/>
                    </a:lnTo>
                    <a:lnTo>
                      <a:pt x="2421" y="1712"/>
                    </a:lnTo>
                    <a:lnTo>
                      <a:pt x="2419" y="1713"/>
                    </a:lnTo>
                    <a:lnTo>
                      <a:pt x="2419" y="1715"/>
                    </a:lnTo>
                    <a:lnTo>
                      <a:pt x="2419" y="1715"/>
                    </a:lnTo>
                    <a:lnTo>
                      <a:pt x="2418" y="1714"/>
                    </a:lnTo>
                    <a:lnTo>
                      <a:pt x="2416" y="1714"/>
                    </a:lnTo>
                    <a:lnTo>
                      <a:pt x="2413" y="1714"/>
                    </a:lnTo>
                    <a:lnTo>
                      <a:pt x="2412" y="1717"/>
                    </a:lnTo>
                    <a:lnTo>
                      <a:pt x="2405" y="1722"/>
                    </a:lnTo>
                    <a:lnTo>
                      <a:pt x="2403" y="1725"/>
                    </a:lnTo>
                    <a:lnTo>
                      <a:pt x="2403" y="1726"/>
                    </a:lnTo>
                    <a:lnTo>
                      <a:pt x="2403" y="1727"/>
                    </a:lnTo>
                    <a:lnTo>
                      <a:pt x="2402" y="1729"/>
                    </a:lnTo>
                    <a:lnTo>
                      <a:pt x="2402" y="1729"/>
                    </a:lnTo>
                    <a:lnTo>
                      <a:pt x="2402" y="1730"/>
                    </a:lnTo>
                    <a:lnTo>
                      <a:pt x="2401" y="1731"/>
                    </a:lnTo>
                    <a:lnTo>
                      <a:pt x="2402" y="1746"/>
                    </a:lnTo>
                    <a:lnTo>
                      <a:pt x="2405" y="1748"/>
                    </a:lnTo>
                    <a:lnTo>
                      <a:pt x="2411" y="1747"/>
                    </a:lnTo>
                    <a:lnTo>
                      <a:pt x="2412" y="1749"/>
                    </a:lnTo>
                    <a:lnTo>
                      <a:pt x="2413" y="1749"/>
                    </a:lnTo>
                    <a:lnTo>
                      <a:pt x="2414" y="1751"/>
                    </a:lnTo>
                    <a:lnTo>
                      <a:pt x="2415" y="1752"/>
                    </a:lnTo>
                    <a:lnTo>
                      <a:pt x="2414" y="1755"/>
                    </a:lnTo>
                    <a:lnTo>
                      <a:pt x="2411" y="1756"/>
                    </a:lnTo>
                    <a:lnTo>
                      <a:pt x="2411" y="1757"/>
                    </a:lnTo>
                    <a:lnTo>
                      <a:pt x="2411" y="1757"/>
                    </a:lnTo>
                    <a:lnTo>
                      <a:pt x="2411" y="1760"/>
                    </a:lnTo>
                    <a:lnTo>
                      <a:pt x="2408" y="1764"/>
                    </a:lnTo>
                    <a:lnTo>
                      <a:pt x="2408" y="1766"/>
                    </a:lnTo>
                    <a:lnTo>
                      <a:pt x="2407" y="1767"/>
                    </a:lnTo>
                    <a:lnTo>
                      <a:pt x="2406" y="1767"/>
                    </a:lnTo>
                    <a:lnTo>
                      <a:pt x="2405" y="1768"/>
                    </a:lnTo>
                    <a:lnTo>
                      <a:pt x="2403" y="1771"/>
                    </a:lnTo>
                    <a:lnTo>
                      <a:pt x="2403" y="1773"/>
                    </a:lnTo>
                    <a:lnTo>
                      <a:pt x="2399" y="1776"/>
                    </a:lnTo>
                    <a:lnTo>
                      <a:pt x="2399" y="1776"/>
                    </a:lnTo>
                    <a:lnTo>
                      <a:pt x="2397" y="1777"/>
                    </a:lnTo>
                    <a:lnTo>
                      <a:pt x="2396" y="1779"/>
                    </a:lnTo>
                    <a:lnTo>
                      <a:pt x="2396" y="1780"/>
                    </a:lnTo>
                    <a:lnTo>
                      <a:pt x="2397" y="1782"/>
                    </a:lnTo>
                    <a:lnTo>
                      <a:pt x="2397" y="1784"/>
                    </a:lnTo>
                    <a:lnTo>
                      <a:pt x="2394" y="1786"/>
                    </a:lnTo>
                    <a:lnTo>
                      <a:pt x="2394" y="1786"/>
                    </a:lnTo>
                    <a:lnTo>
                      <a:pt x="2395" y="1787"/>
                    </a:lnTo>
                    <a:lnTo>
                      <a:pt x="2394" y="1789"/>
                    </a:lnTo>
                    <a:lnTo>
                      <a:pt x="2390" y="1790"/>
                    </a:lnTo>
                    <a:lnTo>
                      <a:pt x="2389" y="1791"/>
                    </a:lnTo>
                    <a:lnTo>
                      <a:pt x="2389" y="1792"/>
                    </a:lnTo>
                    <a:lnTo>
                      <a:pt x="2387" y="1792"/>
                    </a:lnTo>
                    <a:lnTo>
                      <a:pt x="2387" y="1793"/>
                    </a:lnTo>
                    <a:lnTo>
                      <a:pt x="2386" y="1794"/>
                    </a:lnTo>
                    <a:lnTo>
                      <a:pt x="2388" y="1796"/>
                    </a:lnTo>
                    <a:lnTo>
                      <a:pt x="2388" y="1796"/>
                    </a:lnTo>
                    <a:lnTo>
                      <a:pt x="2387" y="1797"/>
                    </a:lnTo>
                    <a:lnTo>
                      <a:pt x="2387" y="1799"/>
                    </a:lnTo>
                    <a:lnTo>
                      <a:pt x="2383" y="1803"/>
                    </a:lnTo>
                    <a:lnTo>
                      <a:pt x="2377" y="1806"/>
                    </a:lnTo>
                    <a:lnTo>
                      <a:pt x="2375" y="1804"/>
                    </a:lnTo>
                    <a:lnTo>
                      <a:pt x="2372" y="1805"/>
                    </a:lnTo>
                    <a:lnTo>
                      <a:pt x="2371" y="1807"/>
                    </a:lnTo>
                    <a:lnTo>
                      <a:pt x="2370" y="1808"/>
                    </a:lnTo>
                    <a:lnTo>
                      <a:pt x="2369" y="1808"/>
                    </a:lnTo>
                    <a:lnTo>
                      <a:pt x="2365" y="1809"/>
                    </a:lnTo>
                    <a:lnTo>
                      <a:pt x="2365" y="1809"/>
                    </a:lnTo>
                    <a:lnTo>
                      <a:pt x="2365" y="1810"/>
                    </a:lnTo>
                    <a:lnTo>
                      <a:pt x="2364" y="1811"/>
                    </a:lnTo>
                    <a:lnTo>
                      <a:pt x="2361" y="1812"/>
                    </a:lnTo>
                    <a:lnTo>
                      <a:pt x="2359" y="1812"/>
                    </a:lnTo>
                    <a:lnTo>
                      <a:pt x="2358" y="1812"/>
                    </a:lnTo>
                    <a:lnTo>
                      <a:pt x="2354" y="1813"/>
                    </a:lnTo>
                    <a:lnTo>
                      <a:pt x="2351" y="1815"/>
                    </a:lnTo>
                    <a:lnTo>
                      <a:pt x="2351" y="1817"/>
                    </a:lnTo>
                    <a:lnTo>
                      <a:pt x="2350" y="1817"/>
                    </a:lnTo>
                    <a:lnTo>
                      <a:pt x="2347" y="1822"/>
                    </a:lnTo>
                    <a:lnTo>
                      <a:pt x="2346" y="1823"/>
                    </a:lnTo>
                    <a:lnTo>
                      <a:pt x="2343" y="1828"/>
                    </a:lnTo>
                    <a:lnTo>
                      <a:pt x="2342" y="1828"/>
                    </a:lnTo>
                    <a:lnTo>
                      <a:pt x="2342" y="1830"/>
                    </a:lnTo>
                    <a:lnTo>
                      <a:pt x="2343" y="1831"/>
                    </a:lnTo>
                    <a:lnTo>
                      <a:pt x="2338" y="1834"/>
                    </a:lnTo>
                    <a:lnTo>
                      <a:pt x="2338" y="1835"/>
                    </a:lnTo>
                    <a:lnTo>
                      <a:pt x="2334" y="1836"/>
                    </a:lnTo>
                    <a:lnTo>
                      <a:pt x="2333" y="1837"/>
                    </a:lnTo>
                    <a:lnTo>
                      <a:pt x="2331" y="1838"/>
                    </a:lnTo>
                    <a:lnTo>
                      <a:pt x="2330" y="1839"/>
                    </a:lnTo>
                    <a:lnTo>
                      <a:pt x="2329" y="1840"/>
                    </a:lnTo>
                    <a:lnTo>
                      <a:pt x="2328" y="1839"/>
                    </a:lnTo>
                    <a:lnTo>
                      <a:pt x="2327" y="1840"/>
                    </a:lnTo>
                    <a:lnTo>
                      <a:pt x="2328" y="1842"/>
                    </a:lnTo>
                    <a:lnTo>
                      <a:pt x="2326" y="1845"/>
                    </a:lnTo>
                    <a:lnTo>
                      <a:pt x="2326" y="1845"/>
                    </a:lnTo>
                    <a:lnTo>
                      <a:pt x="2321" y="1847"/>
                    </a:lnTo>
                    <a:lnTo>
                      <a:pt x="2321" y="1848"/>
                    </a:lnTo>
                    <a:lnTo>
                      <a:pt x="2319" y="1849"/>
                    </a:lnTo>
                    <a:lnTo>
                      <a:pt x="2315" y="1850"/>
                    </a:lnTo>
                    <a:lnTo>
                      <a:pt x="2315" y="1852"/>
                    </a:lnTo>
                    <a:lnTo>
                      <a:pt x="2313" y="1853"/>
                    </a:lnTo>
                    <a:lnTo>
                      <a:pt x="2312" y="1853"/>
                    </a:lnTo>
                    <a:lnTo>
                      <a:pt x="2308" y="1853"/>
                    </a:lnTo>
                    <a:lnTo>
                      <a:pt x="2307" y="1855"/>
                    </a:lnTo>
                    <a:lnTo>
                      <a:pt x="2306" y="1858"/>
                    </a:lnTo>
                    <a:lnTo>
                      <a:pt x="2302" y="1871"/>
                    </a:lnTo>
                    <a:lnTo>
                      <a:pt x="2302" y="1871"/>
                    </a:lnTo>
                    <a:lnTo>
                      <a:pt x="2301" y="1874"/>
                    </a:lnTo>
                    <a:lnTo>
                      <a:pt x="2297" y="1880"/>
                    </a:lnTo>
                    <a:lnTo>
                      <a:pt x="2297" y="1880"/>
                    </a:lnTo>
                    <a:lnTo>
                      <a:pt x="2297" y="1880"/>
                    </a:lnTo>
                    <a:lnTo>
                      <a:pt x="2297" y="1881"/>
                    </a:lnTo>
                    <a:lnTo>
                      <a:pt x="2294" y="1882"/>
                    </a:lnTo>
                    <a:lnTo>
                      <a:pt x="2289" y="1881"/>
                    </a:lnTo>
                    <a:lnTo>
                      <a:pt x="2286" y="1878"/>
                    </a:lnTo>
                    <a:lnTo>
                      <a:pt x="2285" y="1878"/>
                    </a:lnTo>
                    <a:lnTo>
                      <a:pt x="2285" y="1877"/>
                    </a:lnTo>
                    <a:lnTo>
                      <a:pt x="2280" y="1876"/>
                    </a:lnTo>
                    <a:lnTo>
                      <a:pt x="2271" y="1870"/>
                    </a:lnTo>
                    <a:lnTo>
                      <a:pt x="2264" y="1869"/>
                    </a:lnTo>
                    <a:lnTo>
                      <a:pt x="2253" y="1871"/>
                    </a:lnTo>
                    <a:lnTo>
                      <a:pt x="2253" y="1872"/>
                    </a:lnTo>
                    <a:lnTo>
                      <a:pt x="2251" y="1872"/>
                    </a:lnTo>
                    <a:lnTo>
                      <a:pt x="2251" y="1873"/>
                    </a:lnTo>
                    <a:lnTo>
                      <a:pt x="2249" y="1873"/>
                    </a:lnTo>
                    <a:lnTo>
                      <a:pt x="2249" y="1874"/>
                    </a:lnTo>
                    <a:lnTo>
                      <a:pt x="2245" y="1875"/>
                    </a:lnTo>
                    <a:lnTo>
                      <a:pt x="2244" y="1877"/>
                    </a:lnTo>
                    <a:lnTo>
                      <a:pt x="2238" y="1880"/>
                    </a:lnTo>
                    <a:lnTo>
                      <a:pt x="2237" y="1880"/>
                    </a:lnTo>
                    <a:lnTo>
                      <a:pt x="2235" y="1881"/>
                    </a:lnTo>
                    <a:lnTo>
                      <a:pt x="2232" y="1882"/>
                    </a:lnTo>
                    <a:lnTo>
                      <a:pt x="2232" y="1882"/>
                    </a:lnTo>
                    <a:lnTo>
                      <a:pt x="2228" y="1881"/>
                    </a:lnTo>
                    <a:lnTo>
                      <a:pt x="2226" y="1879"/>
                    </a:lnTo>
                    <a:lnTo>
                      <a:pt x="2223" y="1878"/>
                    </a:lnTo>
                    <a:lnTo>
                      <a:pt x="2220" y="1878"/>
                    </a:lnTo>
                    <a:lnTo>
                      <a:pt x="2214" y="1878"/>
                    </a:lnTo>
                    <a:lnTo>
                      <a:pt x="2213" y="1880"/>
                    </a:lnTo>
                    <a:lnTo>
                      <a:pt x="2212" y="1879"/>
                    </a:lnTo>
                    <a:lnTo>
                      <a:pt x="2211" y="1880"/>
                    </a:lnTo>
                    <a:lnTo>
                      <a:pt x="2211" y="1881"/>
                    </a:lnTo>
                    <a:lnTo>
                      <a:pt x="2207" y="1881"/>
                    </a:lnTo>
                    <a:lnTo>
                      <a:pt x="2203" y="1880"/>
                    </a:lnTo>
                    <a:lnTo>
                      <a:pt x="2194" y="1883"/>
                    </a:lnTo>
                    <a:lnTo>
                      <a:pt x="2194" y="1884"/>
                    </a:lnTo>
                    <a:lnTo>
                      <a:pt x="2192" y="1885"/>
                    </a:lnTo>
                    <a:lnTo>
                      <a:pt x="2185" y="1890"/>
                    </a:lnTo>
                    <a:lnTo>
                      <a:pt x="2180" y="1892"/>
                    </a:lnTo>
                    <a:lnTo>
                      <a:pt x="2176" y="1892"/>
                    </a:lnTo>
                    <a:lnTo>
                      <a:pt x="2152" y="1892"/>
                    </a:lnTo>
                    <a:lnTo>
                      <a:pt x="2151" y="1891"/>
                    </a:lnTo>
                    <a:lnTo>
                      <a:pt x="2149" y="1887"/>
                    </a:lnTo>
                    <a:lnTo>
                      <a:pt x="2147" y="1886"/>
                    </a:lnTo>
                    <a:lnTo>
                      <a:pt x="2146" y="1887"/>
                    </a:lnTo>
                    <a:lnTo>
                      <a:pt x="2145" y="1890"/>
                    </a:lnTo>
                    <a:lnTo>
                      <a:pt x="2143" y="1891"/>
                    </a:lnTo>
                    <a:lnTo>
                      <a:pt x="2141" y="1891"/>
                    </a:lnTo>
                    <a:lnTo>
                      <a:pt x="2140" y="1893"/>
                    </a:lnTo>
                    <a:lnTo>
                      <a:pt x="2135" y="1892"/>
                    </a:lnTo>
                    <a:lnTo>
                      <a:pt x="2129" y="1898"/>
                    </a:lnTo>
                    <a:lnTo>
                      <a:pt x="2128" y="1901"/>
                    </a:lnTo>
                    <a:lnTo>
                      <a:pt x="2126" y="1902"/>
                    </a:lnTo>
                    <a:lnTo>
                      <a:pt x="2122" y="1905"/>
                    </a:lnTo>
                    <a:lnTo>
                      <a:pt x="2119" y="1906"/>
                    </a:lnTo>
                    <a:lnTo>
                      <a:pt x="2115" y="1909"/>
                    </a:lnTo>
                    <a:lnTo>
                      <a:pt x="2111" y="1913"/>
                    </a:lnTo>
                    <a:lnTo>
                      <a:pt x="2109" y="1917"/>
                    </a:lnTo>
                    <a:lnTo>
                      <a:pt x="2105" y="1920"/>
                    </a:lnTo>
                    <a:lnTo>
                      <a:pt x="2103" y="1924"/>
                    </a:lnTo>
                    <a:lnTo>
                      <a:pt x="2100" y="1927"/>
                    </a:lnTo>
                    <a:lnTo>
                      <a:pt x="2100" y="1928"/>
                    </a:lnTo>
                    <a:lnTo>
                      <a:pt x="2093" y="1934"/>
                    </a:lnTo>
                    <a:lnTo>
                      <a:pt x="2091" y="1937"/>
                    </a:lnTo>
                    <a:lnTo>
                      <a:pt x="2091" y="1940"/>
                    </a:lnTo>
                    <a:lnTo>
                      <a:pt x="2086" y="1942"/>
                    </a:lnTo>
                    <a:lnTo>
                      <a:pt x="2083" y="1945"/>
                    </a:lnTo>
                    <a:lnTo>
                      <a:pt x="2078" y="1950"/>
                    </a:lnTo>
                    <a:lnTo>
                      <a:pt x="2069" y="1955"/>
                    </a:lnTo>
                    <a:lnTo>
                      <a:pt x="2067" y="1957"/>
                    </a:lnTo>
                    <a:lnTo>
                      <a:pt x="2063" y="1959"/>
                    </a:lnTo>
                    <a:lnTo>
                      <a:pt x="2055" y="1960"/>
                    </a:lnTo>
                    <a:lnTo>
                      <a:pt x="2052" y="1960"/>
                    </a:lnTo>
                    <a:lnTo>
                      <a:pt x="2049" y="1963"/>
                    </a:lnTo>
                    <a:lnTo>
                      <a:pt x="2042" y="1966"/>
                    </a:lnTo>
                    <a:lnTo>
                      <a:pt x="2040" y="1967"/>
                    </a:lnTo>
                    <a:lnTo>
                      <a:pt x="2040" y="1972"/>
                    </a:lnTo>
                    <a:lnTo>
                      <a:pt x="2051" y="1972"/>
                    </a:lnTo>
                    <a:lnTo>
                      <a:pt x="2062" y="1970"/>
                    </a:lnTo>
                    <a:lnTo>
                      <a:pt x="2065" y="1968"/>
                    </a:lnTo>
                    <a:lnTo>
                      <a:pt x="2073" y="1965"/>
                    </a:lnTo>
                    <a:lnTo>
                      <a:pt x="2077" y="1964"/>
                    </a:lnTo>
                    <a:lnTo>
                      <a:pt x="2082" y="1961"/>
                    </a:lnTo>
                    <a:lnTo>
                      <a:pt x="2084" y="1959"/>
                    </a:lnTo>
                    <a:lnTo>
                      <a:pt x="2089" y="1955"/>
                    </a:lnTo>
                    <a:lnTo>
                      <a:pt x="2096" y="1952"/>
                    </a:lnTo>
                    <a:lnTo>
                      <a:pt x="2103" y="1949"/>
                    </a:lnTo>
                    <a:lnTo>
                      <a:pt x="2103" y="1947"/>
                    </a:lnTo>
                    <a:lnTo>
                      <a:pt x="2111" y="1945"/>
                    </a:lnTo>
                    <a:lnTo>
                      <a:pt x="2116" y="1942"/>
                    </a:lnTo>
                    <a:lnTo>
                      <a:pt x="2117" y="1940"/>
                    </a:lnTo>
                    <a:lnTo>
                      <a:pt x="2127" y="1938"/>
                    </a:lnTo>
                    <a:lnTo>
                      <a:pt x="2134" y="1933"/>
                    </a:lnTo>
                    <a:lnTo>
                      <a:pt x="2144" y="1930"/>
                    </a:lnTo>
                    <a:lnTo>
                      <a:pt x="2150" y="1926"/>
                    </a:lnTo>
                    <a:lnTo>
                      <a:pt x="2151" y="1922"/>
                    </a:lnTo>
                    <a:lnTo>
                      <a:pt x="2152" y="1921"/>
                    </a:lnTo>
                    <a:lnTo>
                      <a:pt x="2155" y="1920"/>
                    </a:lnTo>
                    <a:lnTo>
                      <a:pt x="2163" y="1919"/>
                    </a:lnTo>
                    <a:lnTo>
                      <a:pt x="2164" y="1919"/>
                    </a:lnTo>
                    <a:lnTo>
                      <a:pt x="2169" y="1917"/>
                    </a:lnTo>
                    <a:lnTo>
                      <a:pt x="2176" y="1917"/>
                    </a:lnTo>
                    <a:lnTo>
                      <a:pt x="2176" y="1917"/>
                    </a:lnTo>
                    <a:lnTo>
                      <a:pt x="2177" y="1915"/>
                    </a:lnTo>
                    <a:lnTo>
                      <a:pt x="2180" y="1913"/>
                    </a:lnTo>
                    <a:lnTo>
                      <a:pt x="2181" y="1913"/>
                    </a:lnTo>
                    <a:lnTo>
                      <a:pt x="2183" y="1911"/>
                    </a:lnTo>
                    <a:lnTo>
                      <a:pt x="2184" y="1910"/>
                    </a:lnTo>
                    <a:lnTo>
                      <a:pt x="2186" y="1909"/>
                    </a:lnTo>
                    <a:lnTo>
                      <a:pt x="2191" y="1907"/>
                    </a:lnTo>
                    <a:lnTo>
                      <a:pt x="2194" y="1905"/>
                    </a:lnTo>
                    <a:lnTo>
                      <a:pt x="2197" y="1904"/>
                    </a:lnTo>
                    <a:lnTo>
                      <a:pt x="2197" y="1903"/>
                    </a:lnTo>
                    <a:lnTo>
                      <a:pt x="2198" y="1902"/>
                    </a:lnTo>
                    <a:lnTo>
                      <a:pt x="2198" y="1901"/>
                    </a:lnTo>
                    <a:lnTo>
                      <a:pt x="2198" y="1901"/>
                    </a:lnTo>
                    <a:lnTo>
                      <a:pt x="2198" y="1899"/>
                    </a:lnTo>
                    <a:lnTo>
                      <a:pt x="2201" y="1896"/>
                    </a:lnTo>
                    <a:lnTo>
                      <a:pt x="2207" y="1893"/>
                    </a:lnTo>
                    <a:lnTo>
                      <a:pt x="2207" y="1892"/>
                    </a:lnTo>
                    <a:lnTo>
                      <a:pt x="2213" y="1891"/>
                    </a:lnTo>
                    <a:lnTo>
                      <a:pt x="2215" y="1892"/>
                    </a:lnTo>
                    <a:lnTo>
                      <a:pt x="2220" y="1891"/>
                    </a:lnTo>
                    <a:lnTo>
                      <a:pt x="2226" y="1891"/>
                    </a:lnTo>
                    <a:lnTo>
                      <a:pt x="2228" y="1892"/>
                    </a:lnTo>
                    <a:lnTo>
                      <a:pt x="2230" y="1895"/>
                    </a:lnTo>
                    <a:lnTo>
                      <a:pt x="2232" y="1895"/>
                    </a:lnTo>
                    <a:lnTo>
                      <a:pt x="2234" y="1897"/>
                    </a:lnTo>
                    <a:lnTo>
                      <a:pt x="2235" y="1896"/>
                    </a:lnTo>
                    <a:lnTo>
                      <a:pt x="2235" y="1896"/>
                    </a:lnTo>
                    <a:lnTo>
                      <a:pt x="2235" y="1897"/>
                    </a:lnTo>
                    <a:lnTo>
                      <a:pt x="2235" y="1898"/>
                    </a:lnTo>
                    <a:lnTo>
                      <a:pt x="2234" y="1900"/>
                    </a:lnTo>
                    <a:lnTo>
                      <a:pt x="2234" y="1899"/>
                    </a:lnTo>
                    <a:lnTo>
                      <a:pt x="2237" y="1898"/>
                    </a:lnTo>
                    <a:lnTo>
                      <a:pt x="2236" y="1899"/>
                    </a:lnTo>
                    <a:lnTo>
                      <a:pt x="2235" y="1900"/>
                    </a:lnTo>
                    <a:lnTo>
                      <a:pt x="2235" y="1900"/>
                    </a:lnTo>
                    <a:lnTo>
                      <a:pt x="2237" y="1900"/>
                    </a:lnTo>
                    <a:lnTo>
                      <a:pt x="2237" y="1901"/>
                    </a:lnTo>
                    <a:lnTo>
                      <a:pt x="2241" y="1902"/>
                    </a:lnTo>
                    <a:lnTo>
                      <a:pt x="2246" y="1901"/>
                    </a:lnTo>
                    <a:lnTo>
                      <a:pt x="2251" y="1898"/>
                    </a:lnTo>
                    <a:lnTo>
                      <a:pt x="2257" y="1898"/>
                    </a:lnTo>
                    <a:lnTo>
                      <a:pt x="2258" y="1897"/>
                    </a:lnTo>
                    <a:lnTo>
                      <a:pt x="2259" y="1897"/>
                    </a:lnTo>
                    <a:lnTo>
                      <a:pt x="2261" y="1897"/>
                    </a:lnTo>
                    <a:lnTo>
                      <a:pt x="2260" y="1898"/>
                    </a:lnTo>
                    <a:lnTo>
                      <a:pt x="2260" y="1900"/>
                    </a:lnTo>
                    <a:lnTo>
                      <a:pt x="2261" y="1901"/>
                    </a:lnTo>
                    <a:lnTo>
                      <a:pt x="2261" y="1900"/>
                    </a:lnTo>
                    <a:lnTo>
                      <a:pt x="2260" y="1898"/>
                    </a:lnTo>
                    <a:lnTo>
                      <a:pt x="2261" y="1898"/>
                    </a:lnTo>
                    <a:lnTo>
                      <a:pt x="2262" y="1899"/>
                    </a:lnTo>
                    <a:lnTo>
                      <a:pt x="2264" y="1900"/>
                    </a:lnTo>
                    <a:lnTo>
                      <a:pt x="2264" y="1906"/>
                    </a:lnTo>
                    <a:lnTo>
                      <a:pt x="2262" y="1915"/>
                    </a:lnTo>
                    <a:lnTo>
                      <a:pt x="2262" y="1916"/>
                    </a:lnTo>
                    <a:lnTo>
                      <a:pt x="2262" y="1919"/>
                    </a:lnTo>
                    <a:lnTo>
                      <a:pt x="2262" y="1924"/>
                    </a:lnTo>
                    <a:lnTo>
                      <a:pt x="2259" y="1943"/>
                    </a:lnTo>
                    <a:lnTo>
                      <a:pt x="2256" y="1944"/>
                    </a:lnTo>
                    <a:lnTo>
                      <a:pt x="2255" y="1947"/>
                    </a:lnTo>
                    <a:lnTo>
                      <a:pt x="2254" y="1952"/>
                    </a:lnTo>
                    <a:lnTo>
                      <a:pt x="2250" y="1953"/>
                    </a:lnTo>
                    <a:lnTo>
                      <a:pt x="2249" y="1955"/>
                    </a:lnTo>
                    <a:lnTo>
                      <a:pt x="2249" y="1955"/>
                    </a:lnTo>
                    <a:lnTo>
                      <a:pt x="2244" y="1956"/>
                    </a:lnTo>
                    <a:lnTo>
                      <a:pt x="2240" y="1959"/>
                    </a:lnTo>
                    <a:lnTo>
                      <a:pt x="2239" y="1959"/>
                    </a:lnTo>
                    <a:lnTo>
                      <a:pt x="2238" y="1957"/>
                    </a:lnTo>
                    <a:lnTo>
                      <a:pt x="2235" y="1958"/>
                    </a:lnTo>
                    <a:lnTo>
                      <a:pt x="2234" y="1959"/>
                    </a:lnTo>
                    <a:lnTo>
                      <a:pt x="2233" y="1960"/>
                    </a:lnTo>
                    <a:lnTo>
                      <a:pt x="2233" y="1959"/>
                    </a:lnTo>
                    <a:lnTo>
                      <a:pt x="2230" y="1959"/>
                    </a:lnTo>
                    <a:lnTo>
                      <a:pt x="2227" y="1959"/>
                    </a:lnTo>
                    <a:lnTo>
                      <a:pt x="2227" y="1960"/>
                    </a:lnTo>
                    <a:lnTo>
                      <a:pt x="2224" y="1961"/>
                    </a:lnTo>
                    <a:lnTo>
                      <a:pt x="2224" y="1965"/>
                    </a:lnTo>
                    <a:lnTo>
                      <a:pt x="2225" y="1964"/>
                    </a:lnTo>
                    <a:lnTo>
                      <a:pt x="2228" y="1964"/>
                    </a:lnTo>
                    <a:lnTo>
                      <a:pt x="2228" y="1965"/>
                    </a:lnTo>
                    <a:lnTo>
                      <a:pt x="2233" y="1966"/>
                    </a:lnTo>
                    <a:lnTo>
                      <a:pt x="2235" y="1964"/>
                    </a:lnTo>
                    <a:lnTo>
                      <a:pt x="2237" y="1966"/>
                    </a:lnTo>
                    <a:lnTo>
                      <a:pt x="2241" y="1967"/>
                    </a:lnTo>
                    <a:lnTo>
                      <a:pt x="2243" y="1969"/>
                    </a:lnTo>
                    <a:lnTo>
                      <a:pt x="2245" y="1971"/>
                    </a:lnTo>
                    <a:lnTo>
                      <a:pt x="2245" y="1971"/>
                    </a:lnTo>
                    <a:lnTo>
                      <a:pt x="2248" y="1971"/>
                    </a:lnTo>
                    <a:lnTo>
                      <a:pt x="2252" y="1969"/>
                    </a:lnTo>
                    <a:lnTo>
                      <a:pt x="2253" y="1964"/>
                    </a:lnTo>
                    <a:lnTo>
                      <a:pt x="2254" y="1961"/>
                    </a:lnTo>
                    <a:lnTo>
                      <a:pt x="2256" y="1960"/>
                    </a:lnTo>
                    <a:lnTo>
                      <a:pt x="2258" y="1963"/>
                    </a:lnTo>
                    <a:lnTo>
                      <a:pt x="2260" y="1966"/>
                    </a:lnTo>
                    <a:lnTo>
                      <a:pt x="2263" y="1979"/>
                    </a:lnTo>
                    <a:lnTo>
                      <a:pt x="2266" y="1979"/>
                    </a:lnTo>
                    <a:lnTo>
                      <a:pt x="2267" y="1979"/>
                    </a:lnTo>
                    <a:lnTo>
                      <a:pt x="2270" y="1979"/>
                    </a:lnTo>
                    <a:lnTo>
                      <a:pt x="2272" y="1981"/>
                    </a:lnTo>
                    <a:lnTo>
                      <a:pt x="2272" y="1984"/>
                    </a:lnTo>
                    <a:lnTo>
                      <a:pt x="2275" y="1987"/>
                    </a:lnTo>
                    <a:lnTo>
                      <a:pt x="2276" y="1987"/>
                    </a:lnTo>
                    <a:lnTo>
                      <a:pt x="2279" y="1987"/>
                    </a:lnTo>
                    <a:lnTo>
                      <a:pt x="2283" y="1988"/>
                    </a:lnTo>
                    <a:lnTo>
                      <a:pt x="2283" y="1987"/>
                    </a:lnTo>
                    <a:lnTo>
                      <a:pt x="2287" y="1988"/>
                    </a:lnTo>
                    <a:lnTo>
                      <a:pt x="2289" y="1987"/>
                    </a:lnTo>
                    <a:lnTo>
                      <a:pt x="2291" y="1990"/>
                    </a:lnTo>
                    <a:lnTo>
                      <a:pt x="2293" y="1991"/>
                    </a:lnTo>
                    <a:lnTo>
                      <a:pt x="2300" y="1992"/>
                    </a:lnTo>
                    <a:lnTo>
                      <a:pt x="2301" y="1992"/>
                    </a:lnTo>
                    <a:lnTo>
                      <a:pt x="2302" y="1992"/>
                    </a:lnTo>
                    <a:lnTo>
                      <a:pt x="2305" y="1991"/>
                    </a:lnTo>
                    <a:lnTo>
                      <a:pt x="2307" y="1991"/>
                    </a:lnTo>
                    <a:lnTo>
                      <a:pt x="2308" y="1993"/>
                    </a:lnTo>
                    <a:lnTo>
                      <a:pt x="2309" y="1993"/>
                    </a:lnTo>
                    <a:lnTo>
                      <a:pt x="2313" y="1993"/>
                    </a:lnTo>
                    <a:lnTo>
                      <a:pt x="2316" y="1992"/>
                    </a:lnTo>
                    <a:lnTo>
                      <a:pt x="2319" y="1993"/>
                    </a:lnTo>
                    <a:lnTo>
                      <a:pt x="2321" y="1996"/>
                    </a:lnTo>
                    <a:lnTo>
                      <a:pt x="2322" y="1996"/>
                    </a:lnTo>
                    <a:lnTo>
                      <a:pt x="2322" y="1997"/>
                    </a:lnTo>
                    <a:lnTo>
                      <a:pt x="2323" y="1998"/>
                    </a:lnTo>
                    <a:lnTo>
                      <a:pt x="2325" y="1996"/>
                    </a:lnTo>
                    <a:lnTo>
                      <a:pt x="2325" y="1997"/>
                    </a:lnTo>
                    <a:lnTo>
                      <a:pt x="2330" y="1998"/>
                    </a:lnTo>
                    <a:lnTo>
                      <a:pt x="2332" y="2001"/>
                    </a:lnTo>
                    <a:lnTo>
                      <a:pt x="2332" y="2003"/>
                    </a:lnTo>
                    <a:lnTo>
                      <a:pt x="2332" y="2003"/>
                    </a:lnTo>
                    <a:lnTo>
                      <a:pt x="2334" y="2006"/>
                    </a:lnTo>
                    <a:lnTo>
                      <a:pt x="2335" y="2009"/>
                    </a:lnTo>
                    <a:lnTo>
                      <a:pt x="2338" y="2009"/>
                    </a:lnTo>
                    <a:lnTo>
                      <a:pt x="2338" y="2010"/>
                    </a:lnTo>
                    <a:lnTo>
                      <a:pt x="2339" y="2011"/>
                    </a:lnTo>
                    <a:lnTo>
                      <a:pt x="2339" y="2014"/>
                    </a:lnTo>
                    <a:lnTo>
                      <a:pt x="2340" y="2014"/>
                    </a:lnTo>
                    <a:lnTo>
                      <a:pt x="2343" y="2015"/>
                    </a:lnTo>
                    <a:lnTo>
                      <a:pt x="2343" y="2017"/>
                    </a:lnTo>
                    <a:lnTo>
                      <a:pt x="2344" y="2018"/>
                    </a:lnTo>
                    <a:lnTo>
                      <a:pt x="2347" y="2019"/>
                    </a:lnTo>
                    <a:lnTo>
                      <a:pt x="2348" y="2020"/>
                    </a:lnTo>
                    <a:lnTo>
                      <a:pt x="2349" y="2021"/>
                    </a:lnTo>
                    <a:lnTo>
                      <a:pt x="2350" y="2022"/>
                    </a:lnTo>
                    <a:lnTo>
                      <a:pt x="2351" y="2022"/>
                    </a:lnTo>
                    <a:lnTo>
                      <a:pt x="2352" y="2023"/>
                    </a:lnTo>
                    <a:lnTo>
                      <a:pt x="2354" y="2023"/>
                    </a:lnTo>
                    <a:lnTo>
                      <a:pt x="2355" y="2023"/>
                    </a:lnTo>
                    <a:lnTo>
                      <a:pt x="2359" y="2023"/>
                    </a:lnTo>
                    <a:lnTo>
                      <a:pt x="2360" y="2027"/>
                    </a:lnTo>
                    <a:lnTo>
                      <a:pt x="2361" y="2028"/>
                    </a:lnTo>
                    <a:lnTo>
                      <a:pt x="2362" y="2028"/>
                    </a:lnTo>
                    <a:lnTo>
                      <a:pt x="2364" y="2028"/>
                    </a:lnTo>
                    <a:lnTo>
                      <a:pt x="2365" y="2030"/>
                    </a:lnTo>
                    <a:lnTo>
                      <a:pt x="2365" y="2031"/>
                    </a:lnTo>
                    <a:lnTo>
                      <a:pt x="2365" y="2031"/>
                    </a:lnTo>
                    <a:lnTo>
                      <a:pt x="2363" y="2035"/>
                    </a:lnTo>
                    <a:lnTo>
                      <a:pt x="2361" y="2038"/>
                    </a:lnTo>
                    <a:lnTo>
                      <a:pt x="2361" y="2038"/>
                    </a:lnTo>
                    <a:lnTo>
                      <a:pt x="2359" y="2040"/>
                    </a:lnTo>
                    <a:lnTo>
                      <a:pt x="2358" y="2043"/>
                    </a:lnTo>
                    <a:lnTo>
                      <a:pt x="2352" y="2045"/>
                    </a:lnTo>
                    <a:lnTo>
                      <a:pt x="2350" y="2045"/>
                    </a:lnTo>
                    <a:lnTo>
                      <a:pt x="2349" y="2045"/>
                    </a:lnTo>
                    <a:lnTo>
                      <a:pt x="2348" y="2047"/>
                    </a:lnTo>
                    <a:lnTo>
                      <a:pt x="2345" y="2048"/>
                    </a:lnTo>
                    <a:lnTo>
                      <a:pt x="2344" y="2050"/>
                    </a:lnTo>
                    <a:lnTo>
                      <a:pt x="2345" y="2052"/>
                    </a:lnTo>
                    <a:lnTo>
                      <a:pt x="2340" y="2055"/>
                    </a:lnTo>
                    <a:lnTo>
                      <a:pt x="2340" y="2056"/>
                    </a:lnTo>
                    <a:lnTo>
                      <a:pt x="2337" y="2060"/>
                    </a:lnTo>
                    <a:lnTo>
                      <a:pt x="2335" y="2060"/>
                    </a:lnTo>
                    <a:lnTo>
                      <a:pt x="2333" y="2063"/>
                    </a:lnTo>
                    <a:lnTo>
                      <a:pt x="2324" y="2068"/>
                    </a:lnTo>
                    <a:lnTo>
                      <a:pt x="2324" y="2069"/>
                    </a:lnTo>
                    <a:lnTo>
                      <a:pt x="2321" y="2071"/>
                    </a:lnTo>
                    <a:lnTo>
                      <a:pt x="2321" y="2073"/>
                    </a:lnTo>
                    <a:lnTo>
                      <a:pt x="2317" y="2076"/>
                    </a:lnTo>
                    <a:lnTo>
                      <a:pt x="2311" y="2078"/>
                    </a:lnTo>
                    <a:lnTo>
                      <a:pt x="2311" y="2076"/>
                    </a:lnTo>
                    <a:lnTo>
                      <a:pt x="2310" y="2076"/>
                    </a:lnTo>
                    <a:lnTo>
                      <a:pt x="2309" y="2079"/>
                    </a:lnTo>
                    <a:lnTo>
                      <a:pt x="2309" y="2080"/>
                    </a:lnTo>
                    <a:lnTo>
                      <a:pt x="2308" y="2080"/>
                    </a:lnTo>
                    <a:lnTo>
                      <a:pt x="2306" y="2081"/>
                    </a:lnTo>
                    <a:lnTo>
                      <a:pt x="2305" y="2083"/>
                    </a:lnTo>
                    <a:lnTo>
                      <a:pt x="2302" y="2082"/>
                    </a:lnTo>
                    <a:lnTo>
                      <a:pt x="2300" y="2084"/>
                    </a:lnTo>
                    <a:lnTo>
                      <a:pt x="2299" y="2085"/>
                    </a:lnTo>
                    <a:lnTo>
                      <a:pt x="2292" y="2086"/>
                    </a:lnTo>
                    <a:lnTo>
                      <a:pt x="2290" y="2087"/>
                    </a:lnTo>
                    <a:lnTo>
                      <a:pt x="2287" y="2089"/>
                    </a:lnTo>
                    <a:lnTo>
                      <a:pt x="2283" y="2091"/>
                    </a:lnTo>
                    <a:lnTo>
                      <a:pt x="2280" y="2092"/>
                    </a:lnTo>
                    <a:lnTo>
                      <a:pt x="2277" y="2094"/>
                    </a:lnTo>
                    <a:lnTo>
                      <a:pt x="2274" y="2094"/>
                    </a:lnTo>
                    <a:lnTo>
                      <a:pt x="2270" y="2097"/>
                    </a:lnTo>
                    <a:lnTo>
                      <a:pt x="2269" y="2097"/>
                    </a:lnTo>
                    <a:lnTo>
                      <a:pt x="2269" y="2099"/>
                    </a:lnTo>
                    <a:lnTo>
                      <a:pt x="2267" y="2099"/>
                    </a:lnTo>
                    <a:lnTo>
                      <a:pt x="2266" y="2101"/>
                    </a:lnTo>
                    <a:lnTo>
                      <a:pt x="2264" y="2101"/>
                    </a:lnTo>
                    <a:lnTo>
                      <a:pt x="2263" y="2103"/>
                    </a:lnTo>
                    <a:lnTo>
                      <a:pt x="2262" y="2106"/>
                    </a:lnTo>
                    <a:lnTo>
                      <a:pt x="2261" y="2107"/>
                    </a:lnTo>
                    <a:lnTo>
                      <a:pt x="2259" y="2107"/>
                    </a:lnTo>
                    <a:lnTo>
                      <a:pt x="2258" y="2106"/>
                    </a:lnTo>
                    <a:lnTo>
                      <a:pt x="2260" y="2105"/>
                    </a:lnTo>
                    <a:lnTo>
                      <a:pt x="2258" y="2105"/>
                    </a:lnTo>
                    <a:lnTo>
                      <a:pt x="2258" y="2106"/>
                    </a:lnTo>
                    <a:lnTo>
                      <a:pt x="2256" y="2106"/>
                    </a:lnTo>
                    <a:lnTo>
                      <a:pt x="2255" y="2105"/>
                    </a:lnTo>
                    <a:lnTo>
                      <a:pt x="2257" y="2105"/>
                    </a:lnTo>
                    <a:lnTo>
                      <a:pt x="2257" y="2103"/>
                    </a:lnTo>
                    <a:lnTo>
                      <a:pt x="2255" y="2103"/>
                    </a:lnTo>
                    <a:lnTo>
                      <a:pt x="2252" y="2102"/>
                    </a:lnTo>
                    <a:lnTo>
                      <a:pt x="2249" y="2104"/>
                    </a:lnTo>
                    <a:lnTo>
                      <a:pt x="2248" y="2107"/>
                    </a:lnTo>
                    <a:lnTo>
                      <a:pt x="2245" y="2108"/>
                    </a:lnTo>
                    <a:lnTo>
                      <a:pt x="2244" y="2107"/>
                    </a:lnTo>
                    <a:lnTo>
                      <a:pt x="2244" y="2105"/>
                    </a:lnTo>
                    <a:lnTo>
                      <a:pt x="2239" y="2103"/>
                    </a:lnTo>
                    <a:lnTo>
                      <a:pt x="2238" y="2104"/>
                    </a:lnTo>
                    <a:lnTo>
                      <a:pt x="2235" y="2106"/>
                    </a:lnTo>
                    <a:lnTo>
                      <a:pt x="2233" y="2105"/>
                    </a:lnTo>
                    <a:lnTo>
                      <a:pt x="2232" y="2103"/>
                    </a:lnTo>
                    <a:lnTo>
                      <a:pt x="2233" y="2103"/>
                    </a:lnTo>
                    <a:lnTo>
                      <a:pt x="2234" y="2100"/>
                    </a:lnTo>
                    <a:lnTo>
                      <a:pt x="2232" y="2099"/>
                    </a:lnTo>
                    <a:lnTo>
                      <a:pt x="2228" y="2100"/>
                    </a:lnTo>
                    <a:lnTo>
                      <a:pt x="2228" y="2101"/>
                    </a:lnTo>
                    <a:lnTo>
                      <a:pt x="2228" y="2102"/>
                    </a:lnTo>
                    <a:lnTo>
                      <a:pt x="2227" y="2100"/>
                    </a:lnTo>
                    <a:lnTo>
                      <a:pt x="2226" y="2100"/>
                    </a:lnTo>
                    <a:lnTo>
                      <a:pt x="2227" y="2099"/>
                    </a:lnTo>
                    <a:lnTo>
                      <a:pt x="2229" y="2099"/>
                    </a:lnTo>
                    <a:lnTo>
                      <a:pt x="2229" y="2098"/>
                    </a:lnTo>
                    <a:lnTo>
                      <a:pt x="2230" y="2097"/>
                    </a:lnTo>
                    <a:lnTo>
                      <a:pt x="2230" y="2096"/>
                    </a:lnTo>
                    <a:lnTo>
                      <a:pt x="2228" y="2094"/>
                    </a:lnTo>
                    <a:lnTo>
                      <a:pt x="2227" y="2092"/>
                    </a:lnTo>
                    <a:lnTo>
                      <a:pt x="2227" y="2092"/>
                    </a:lnTo>
                    <a:lnTo>
                      <a:pt x="2223" y="2090"/>
                    </a:lnTo>
                    <a:lnTo>
                      <a:pt x="2223" y="2089"/>
                    </a:lnTo>
                    <a:lnTo>
                      <a:pt x="2217" y="2089"/>
                    </a:lnTo>
                    <a:lnTo>
                      <a:pt x="2215" y="2087"/>
                    </a:lnTo>
                    <a:lnTo>
                      <a:pt x="2214" y="2087"/>
                    </a:lnTo>
                    <a:lnTo>
                      <a:pt x="2213" y="2086"/>
                    </a:lnTo>
                    <a:lnTo>
                      <a:pt x="2202" y="2084"/>
                    </a:lnTo>
                    <a:lnTo>
                      <a:pt x="2194" y="2086"/>
                    </a:lnTo>
                    <a:lnTo>
                      <a:pt x="2193" y="2086"/>
                    </a:lnTo>
                    <a:lnTo>
                      <a:pt x="2192" y="2086"/>
                    </a:lnTo>
                    <a:lnTo>
                      <a:pt x="2184" y="2090"/>
                    </a:lnTo>
                    <a:lnTo>
                      <a:pt x="2179" y="2095"/>
                    </a:lnTo>
                    <a:lnTo>
                      <a:pt x="2176" y="2099"/>
                    </a:lnTo>
                    <a:lnTo>
                      <a:pt x="2175" y="2099"/>
                    </a:lnTo>
                    <a:lnTo>
                      <a:pt x="2175" y="2102"/>
                    </a:lnTo>
                    <a:lnTo>
                      <a:pt x="2171" y="2106"/>
                    </a:lnTo>
                    <a:lnTo>
                      <a:pt x="2169" y="2109"/>
                    </a:lnTo>
                    <a:lnTo>
                      <a:pt x="2167" y="2109"/>
                    </a:lnTo>
                    <a:lnTo>
                      <a:pt x="2166" y="2110"/>
                    </a:lnTo>
                    <a:lnTo>
                      <a:pt x="2164" y="2114"/>
                    </a:lnTo>
                    <a:lnTo>
                      <a:pt x="2160" y="2116"/>
                    </a:lnTo>
                    <a:lnTo>
                      <a:pt x="2155" y="2121"/>
                    </a:lnTo>
                    <a:lnTo>
                      <a:pt x="2154" y="2121"/>
                    </a:lnTo>
                    <a:lnTo>
                      <a:pt x="2153" y="2120"/>
                    </a:lnTo>
                    <a:lnTo>
                      <a:pt x="2151" y="2120"/>
                    </a:lnTo>
                    <a:lnTo>
                      <a:pt x="2149" y="2122"/>
                    </a:lnTo>
                    <a:lnTo>
                      <a:pt x="2146" y="2124"/>
                    </a:lnTo>
                    <a:lnTo>
                      <a:pt x="2145" y="2126"/>
                    </a:lnTo>
                    <a:lnTo>
                      <a:pt x="2143" y="2126"/>
                    </a:lnTo>
                    <a:lnTo>
                      <a:pt x="2141" y="2128"/>
                    </a:lnTo>
                    <a:lnTo>
                      <a:pt x="2141" y="2129"/>
                    </a:lnTo>
                    <a:lnTo>
                      <a:pt x="2140" y="2132"/>
                    </a:lnTo>
                    <a:lnTo>
                      <a:pt x="2138" y="2134"/>
                    </a:lnTo>
                    <a:lnTo>
                      <a:pt x="2138" y="2136"/>
                    </a:lnTo>
                    <a:lnTo>
                      <a:pt x="2133" y="2142"/>
                    </a:lnTo>
                    <a:lnTo>
                      <a:pt x="2130" y="2143"/>
                    </a:lnTo>
                    <a:lnTo>
                      <a:pt x="2128" y="2142"/>
                    </a:lnTo>
                    <a:lnTo>
                      <a:pt x="2126" y="2143"/>
                    </a:lnTo>
                    <a:lnTo>
                      <a:pt x="2124" y="2147"/>
                    </a:lnTo>
                    <a:lnTo>
                      <a:pt x="2122" y="2148"/>
                    </a:lnTo>
                    <a:lnTo>
                      <a:pt x="2122" y="2148"/>
                    </a:lnTo>
                    <a:lnTo>
                      <a:pt x="2119" y="2150"/>
                    </a:lnTo>
                    <a:lnTo>
                      <a:pt x="2117" y="2155"/>
                    </a:lnTo>
                    <a:lnTo>
                      <a:pt x="2115" y="2156"/>
                    </a:lnTo>
                    <a:lnTo>
                      <a:pt x="2110" y="2158"/>
                    </a:lnTo>
                    <a:lnTo>
                      <a:pt x="2108" y="2159"/>
                    </a:lnTo>
                    <a:lnTo>
                      <a:pt x="2107" y="2158"/>
                    </a:lnTo>
                    <a:lnTo>
                      <a:pt x="2105" y="2159"/>
                    </a:lnTo>
                    <a:lnTo>
                      <a:pt x="2103" y="2160"/>
                    </a:lnTo>
                    <a:lnTo>
                      <a:pt x="2103" y="2160"/>
                    </a:lnTo>
                    <a:lnTo>
                      <a:pt x="2102" y="2163"/>
                    </a:lnTo>
                    <a:lnTo>
                      <a:pt x="2100" y="2165"/>
                    </a:lnTo>
                    <a:lnTo>
                      <a:pt x="2098" y="2171"/>
                    </a:lnTo>
                    <a:lnTo>
                      <a:pt x="2097" y="2181"/>
                    </a:lnTo>
                    <a:lnTo>
                      <a:pt x="2098" y="2183"/>
                    </a:lnTo>
                    <a:lnTo>
                      <a:pt x="2098" y="2187"/>
                    </a:lnTo>
                    <a:lnTo>
                      <a:pt x="2096" y="2194"/>
                    </a:lnTo>
                    <a:lnTo>
                      <a:pt x="2093" y="2196"/>
                    </a:lnTo>
                    <a:lnTo>
                      <a:pt x="2093" y="2198"/>
                    </a:lnTo>
                    <a:lnTo>
                      <a:pt x="2091" y="2199"/>
                    </a:lnTo>
                    <a:lnTo>
                      <a:pt x="2091" y="2200"/>
                    </a:lnTo>
                    <a:lnTo>
                      <a:pt x="2092" y="2203"/>
                    </a:lnTo>
                    <a:lnTo>
                      <a:pt x="2087" y="2204"/>
                    </a:lnTo>
                    <a:lnTo>
                      <a:pt x="2087" y="2203"/>
                    </a:lnTo>
                    <a:lnTo>
                      <a:pt x="2086" y="2202"/>
                    </a:lnTo>
                    <a:lnTo>
                      <a:pt x="2071" y="2202"/>
                    </a:lnTo>
                    <a:lnTo>
                      <a:pt x="2068" y="2204"/>
                    </a:lnTo>
                    <a:lnTo>
                      <a:pt x="2067" y="2205"/>
                    </a:lnTo>
                    <a:lnTo>
                      <a:pt x="2068" y="2209"/>
                    </a:lnTo>
                    <a:lnTo>
                      <a:pt x="2066" y="2208"/>
                    </a:lnTo>
                    <a:lnTo>
                      <a:pt x="2063" y="2210"/>
                    </a:lnTo>
                    <a:lnTo>
                      <a:pt x="2061" y="2211"/>
                    </a:lnTo>
                    <a:lnTo>
                      <a:pt x="2062" y="2209"/>
                    </a:lnTo>
                    <a:lnTo>
                      <a:pt x="2060" y="2210"/>
                    </a:lnTo>
                    <a:lnTo>
                      <a:pt x="2057" y="2208"/>
                    </a:lnTo>
                    <a:lnTo>
                      <a:pt x="2056" y="2207"/>
                    </a:lnTo>
                    <a:lnTo>
                      <a:pt x="2057" y="2206"/>
                    </a:lnTo>
                    <a:lnTo>
                      <a:pt x="2055" y="2205"/>
                    </a:lnTo>
                    <a:lnTo>
                      <a:pt x="2050" y="2206"/>
                    </a:lnTo>
                    <a:lnTo>
                      <a:pt x="2048" y="2206"/>
                    </a:lnTo>
                    <a:lnTo>
                      <a:pt x="2040" y="2209"/>
                    </a:lnTo>
                    <a:lnTo>
                      <a:pt x="2038" y="2211"/>
                    </a:lnTo>
                    <a:lnTo>
                      <a:pt x="2038" y="2212"/>
                    </a:lnTo>
                    <a:lnTo>
                      <a:pt x="2040" y="2213"/>
                    </a:lnTo>
                    <a:lnTo>
                      <a:pt x="2040" y="2213"/>
                    </a:lnTo>
                    <a:lnTo>
                      <a:pt x="2037" y="2214"/>
                    </a:lnTo>
                    <a:lnTo>
                      <a:pt x="2037" y="2213"/>
                    </a:lnTo>
                    <a:lnTo>
                      <a:pt x="2034" y="2212"/>
                    </a:lnTo>
                    <a:lnTo>
                      <a:pt x="2034" y="2213"/>
                    </a:lnTo>
                    <a:lnTo>
                      <a:pt x="2033" y="2216"/>
                    </a:lnTo>
                    <a:lnTo>
                      <a:pt x="2031" y="2216"/>
                    </a:lnTo>
                    <a:lnTo>
                      <a:pt x="2031" y="2215"/>
                    </a:lnTo>
                    <a:lnTo>
                      <a:pt x="2030" y="2218"/>
                    </a:lnTo>
                    <a:lnTo>
                      <a:pt x="2029" y="2217"/>
                    </a:lnTo>
                    <a:lnTo>
                      <a:pt x="2028" y="2218"/>
                    </a:lnTo>
                    <a:lnTo>
                      <a:pt x="2027" y="2221"/>
                    </a:lnTo>
                    <a:lnTo>
                      <a:pt x="2029" y="2221"/>
                    </a:lnTo>
                    <a:lnTo>
                      <a:pt x="2029" y="2222"/>
                    </a:lnTo>
                    <a:lnTo>
                      <a:pt x="2028" y="2222"/>
                    </a:lnTo>
                    <a:lnTo>
                      <a:pt x="2026" y="2223"/>
                    </a:lnTo>
                    <a:lnTo>
                      <a:pt x="2028" y="2223"/>
                    </a:lnTo>
                    <a:lnTo>
                      <a:pt x="2027" y="2226"/>
                    </a:lnTo>
                    <a:lnTo>
                      <a:pt x="2026" y="2226"/>
                    </a:lnTo>
                    <a:lnTo>
                      <a:pt x="2026" y="2225"/>
                    </a:lnTo>
                    <a:lnTo>
                      <a:pt x="2024" y="2225"/>
                    </a:lnTo>
                    <a:lnTo>
                      <a:pt x="2023" y="2226"/>
                    </a:lnTo>
                    <a:lnTo>
                      <a:pt x="2022" y="2226"/>
                    </a:lnTo>
                    <a:lnTo>
                      <a:pt x="2021" y="2224"/>
                    </a:lnTo>
                    <a:lnTo>
                      <a:pt x="2019" y="2222"/>
                    </a:lnTo>
                    <a:lnTo>
                      <a:pt x="2013" y="2222"/>
                    </a:lnTo>
                    <a:lnTo>
                      <a:pt x="2010" y="2223"/>
                    </a:lnTo>
                    <a:lnTo>
                      <a:pt x="2010" y="2225"/>
                    </a:lnTo>
                    <a:lnTo>
                      <a:pt x="2013" y="2226"/>
                    </a:lnTo>
                    <a:lnTo>
                      <a:pt x="2013" y="2227"/>
                    </a:lnTo>
                    <a:lnTo>
                      <a:pt x="2011" y="2227"/>
                    </a:lnTo>
                    <a:lnTo>
                      <a:pt x="2009" y="2230"/>
                    </a:lnTo>
                    <a:lnTo>
                      <a:pt x="2008" y="2231"/>
                    </a:lnTo>
                    <a:lnTo>
                      <a:pt x="2009" y="2231"/>
                    </a:lnTo>
                    <a:lnTo>
                      <a:pt x="2005" y="2233"/>
                    </a:lnTo>
                    <a:lnTo>
                      <a:pt x="2002" y="2233"/>
                    </a:lnTo>
                    <a:lnTo>
                      <a:pt x="1998" y="2231"/>
                    </a:lnTo>
                    <a:lnTo>
                      <a:pt x="1997" y="2230"/>
                    </a:lnTo>
                    <a:lnTo>
                      <a:pt x="1993" y="2233"/>
                    </a:lnTo>
                    <a:lnTo>
                      <a:pt x="1991" y="2233"/>
                    </a:lnTo>
                    <a:lnTo>
                      <a:pt x="1986" y="2233"/>
                    </a:lnTo>
                    <a:lnTo>
                      <a:pt x="1986" y="2233"/>
                    </a:lnTo>
                    <a:lnTo>
                      <a:pt x="1991" y="2235"/>
                    </a:lnTo>
                    <a:lnTo>
                      <a:pt x="1992" y="2238"/>
                    </a:lnTo>
                    <a:lnTo>
                      <a:pt x="1990" y="2241"/>
                    </a:lnTo>
                    <a:lnTo>
                      <a:pt x="1991" y="2242"/>
                    </a:lnTo>
                    <a:lnTo>
                      <a:pt x="1992" y="2245"/>
                    </a:lnTo>
                    <a:lnTo>
                      <a:pt x="1991" y="2247"/>
                    </a:lnTo>
                    <a:lnTo>
                      <a:pt x="1989" y="2248"/>
                    </a:lnTo>
                    <a:lnTo>
                      <a:pt x="1987" y="2246"/>
                    </a:lnTo>
                    <a:lnTo>
                      <a:pt x="1985" y="2247"/>
                    </a:lnTo>
                    <a:lnTo>
                      <a:pt x="1984" y="2246"/>
                    </a:lnTo>
                    <a:lnTo>
                      <a:pt x="1983" y="2246"/>
                    </a:lnTo>
                    <a:lnTo>
                      <a:pt x="1983" y="2244"/>
                    </a:lnTo>
                    <a:lnTo>
                      <a:pt x="1981" y="2241"/>
                    </a:lnTo>
                    <a:lnTo>
                      <a:pt x="1978" y="2239"/>
                    </a:lnTo>
                    <a:lnTo>
                      <a:pt x="1970" y="2237"/>
                    </a:lnTo>
                    <a:lnTo>
                      <a:pt x="1965" y="2234"/>
                    </a:lnTo>
                    <a:lnTo>
                      <a:pt x="1965" y="2238"/>
                    </a:lnTo>
                    <a:lnTo>
                      <a:pt x="1964" y="2239"/>
                    </a:lnTo>
                    <a:lnTo>
                      <a:pt x="1961" y="2238"/>
                    </a:lnTo>
                    <a:lnTo>
                      <a:pt x="1960" y="2237"/>
                    </a:lnTo>
                    <a:lnTo>
                      <a:pt x="1958" y="2235"/>
                    </a:lnTo>
                    <a:lnTo>
                      <a:pt x="1957" y="2234"/>
                    </a:lnTo>
                    <a:lnTo>
                      <a:pt x="1956" y="2233"/>
                    </a:lnTo>
                    <a:lnTo>
                      <a:pt x="1957" y="2231"/>
                    </a:lnTo>
                    <a:lnTo>
                      <a:pt x="1955" y="2230"/>
                    </a:lnTo>
                    <a:lnTo>
                      <a:pt x="1952" y="2230"/>
                    </a:lnTo>
                    <a:lnTo>
                      <a:pt x="1946" y="2226"/>
                    </a:lnTo>
                    <a:lnTo>
                      <a:pt x="1938" y="2225"/>
                    </a:lnTo>
                    <a:lnTo>
                      <a:pt x="1936" y="2226"/>
                    </a:lnTo>
                    <a:lnTo>
                      <a:pt x="1934" y="2223"/>
                    </a:lnTo>
                    <a:lnTo>
                      <a:pt x="1934" y="2222"/>
                    </a:lnTo>
                    <a:lnTo>
                      <a:pt x="1931" y="2221"/>
                    </a:lnTo>
                    <a:lnTo>
                      <a:pt x="1926" y="2220"/>
                    </a:lnTo>
                    <a:lnTo>
                      <a:pt x="1926" y="2222"/>
                    </a:lnTo>
                    <a:lnTo>
                      <a:pt x="1925" y="2222"/>
                    </a:lnTo>
                    <a:lnTo>
                      <a:pt x="1918" y="2221"/>
                    </a:lnTo>
                    <a:lnTo>
                      <a:pt x="1917" y="2221"/>
                    </a:lnTo>
                    <a:lnTo>
                      <a:pt x="1915" y="2220"/>
                    </a:lnTo>
                    <a:lnTo>
                      <a:pt x="1913" y="2217"/>
                    </a:lnTo>
                    <a:lnTo>
                      <a:pt x="1913" y="2216"/>
                    </a:lnTo>
                    <a:lnTo>
                      <a:pt x="1910" y="2212"/>
                    </a:lnTo>
                    <a:lnTo>
                      <a:pt x="1907" y="2210"/>
                    </a:lnTo>
                    <a:lnTo>
                      <a:pt x="1906" y="2209"/>
                    </a:lnTo>
                    <a:lnTo>
                      <a:pt x="1904" y="2207"/>
                    </a:lnTo>
                    <a:lnTo>
                      <a:pt x="1899" y="2207"/>
                    </a:lnTo>
                    <a:lnTo>
                      <a:pt x="1897" y="2206"/>
                    </a:lnTo>
                    <a:lnTo>
                      <a:pt x="1897" y="2207"/>
                    </a:lnTo>
                    <a:lnTo>
                      <a:pt x="1898" y="2208"/>
                    </a:lnTo>
                    <a:lnTo>
                      <a:pt x="1899" y="2210"/>
                    </a:lnTo>
                    <a:lnTo>
                      <a:pt x="1899" y="2211"/>
                    </a:lnTo>
                    <a:lnTo>
                      <a:pt x="1898" y="2211"/>
                    </a:lnTo>
                    <a:lnTo>
                      <a:pt x="1898" y="2213"/>
                    </a:lnTo>
                    <a:lnTo>
                      <a:pt x="1897" y="2215"/>
                    </a:lnTo>
                    <a:lnTo>
                      <a:pt x="1897" y="2216"/>
                    </a:lnTo>
                    <a:lnTo>
                      <a:pt x="1896" y="2217"/>
                    </a:lnTo>
                    <a:lnTo>
                      <a:pt x="1890" y="2217"/>
                    </a:lnTo>
                    <a:lnTo>
                      <a:pt x="1888" y="2216"/>
                    </a:lnTo>
                    <a:lnTo>
                      <a:pt x="1887" y="2211"/>
                    </a:lnTo>
                    <a:lnTo>
                      <a:pt x="1886" y="2210"/>
                    </a:lnTo>
                    <a:lnTo>
                      <a:pt x="1884" y="2209"/>
                    </a:lnTo>
                    <a:lnTo>
                      <a:pt x="1882" y="2210"/>
                    </a:lnTo>
                    <a:lnTo>
                      <a:pt x="1879" y="2211"/>
                    </a:lnTo>
                    <a:lnTo>
                      <a:pt x="1875" y="2210"/>
                    </a:lnTo>
                    <a:lnTo>
                      <a:pt x="1873" y="2211"/>
                    </a:lnTo>
                    <a:lnTo>
                      <a:pt x="1867" y="2212"/>
                    </a:lnTo>
                    <a:lnTo>
                      <a:pt x="1862" y="2216"/>
                    </a:lnTo>
                    <a:lnTo>
                      <a:pt x="1857" y="2216"/>
                    </a:lnTo>
                    <a:lnTo>
                      <a:pt x="1852" y="2216"/>
                    </a:lnTo>
                    <a:lnTo>
                      <a:pt x="1845" y="2211"/>
                    </a:lnTo>
                    <a:lnTo>
                      <a:pt x="1835" y="2201"/>
                    </a:lnTo>
                    <a:lnTo>
                      <a:pt x="1833" y="2202"/>
                    </a:lnTo>
                    <a:lnTo>
                      <a:pt x="1832" y="2204"/>
                    </a:lnTo>
                    <a:lnTo>
                      <a:pt x="1831" y="2209"/>
                    </a:lnTo>
                    <a:lnTo>
                      <a:pt x="1832" y="2210"/>
                    </a:lnTo>
                    <a:lnTo>
                      <a:pt x="1832" y="2214"/>
                    </a:lnTo>
                    <a:lnTo>
                      <a:pt x="1834" y="2224"/>
                    </a:lnTo>
                    <a:lnTo>
                      <a:pt x="1833" y="2227"/>
                    </a:lnTo>
                    <a:lnTo>
                      <a:pt x="1835" y="2230"/>
                    </a:lnTo>
                    <a:lnTo>
                      <a:pt x="1837" y="2232"/>
                    </a:lnTo>
                    <a:lnTo>
                      <a:pt x="1841" y="2232"/>
                    </a:lnTo>
                    <a:lnTo>
                      <a:pt x="1843" y="2232"/>
                    </a:lnTo>
                    <a:lnTo>
                      <a:pt x="1845" y="2232"/>
                    </a:lnTo>
                    <a:lnTo>
                      <a:pt x="1846" y="2231"/>
                    </a:lnTo>
                    <a:lnTo>
                      <a:pt x="1847" y="2226"/>
                    </a:lnTo>
                    <a:lnTo>
                      <a:pt x="1850" y="2223"/>
                    </a:lnTo>
                    <a:lnTo>
                      <a:pt x="1852" y="2223"/>
                    </a:lnTo>
                    <a:lnTo>
                      <a:pt x="1854" y="2224"/>
                    </a:lnTo>
                    <a:lnTo>
                      <a:pt x="1855" y="2224"/>
                    </a:lnTo>
                    <a:lnTo>
                      <a:pt x="1857" y="2232"/>
                    </a:lnTo>
                    <a:lnTo>
                      <a:pt x="1855" y="2233"/>
                    </a:lnTo>
                    <a:lnTo>
                      <a:pt x="1855" y="2236"/>
                    </a:lnTo>
                    <a:lnTo>
                      <a:pt x="1859" y="2240"/>
                    </a:lnTo>
                    <a:lnTo>
                      <a:pt x="1859" y="2242"/>
                    </a:lnTo>
                    <a:lnTo>
                      <a:pt x="1858" y="2243"/>
                    </a:lnTo>
                    <a:lnTo>
                      <a:pt x="1858" y="2244"/>
                    </a:lnTo>
                    <a:lnTo>
                      <a:pt x="1864" y="2242"/>
                    </a:lnTo>
                    <a:lnTo>
                      <a:pt x="1865" y="2244"/>
                    </a:lnTo>
                    <a:lnTo>
                      <a:pt x="1867" y="2244"/>
                    </a:lnTo>
                    <a:lnTo>
                      <a:pt x="1868" y="2243"/>
                    </a:lnTo>
                    <a:lnTo>
                      <a:pt x="1866" y="2242"/>
                    </a:lnTo>
                    <a:lnTo>
                      <a:pt x="1876" y="2242"/>
                    </a:lnTo>
                    <a:lnTo>
                      <a:pt x="1878" y="2243"/>
                    </a:lnTo>
                    <a:lnTo>
                      <a:pt x="1878" y="2242"/>
                    </a:lnTo>
                    <a:lnTo>
                      <a:pt x="1877" y="2239"/>
                    </a:lnTo>
                    <a:lnTo>
                      <a:pt x="1877" y="2239"/>
                    </a:lnTo>
                    <a:lnTo>
                      <a:pt x="1882" y="2238"/>
                    </a:lnTo>
                    <a:lnTo>
                      <a:pt x="1883" y="2239"/>
                    </a:lnTo>
                    <a:lnTo>
                      <a:pt x="1883" y="2240"/>
                    </a:lnTo>
                    <a:lnTo>
                      <a:pt x="1886" y="2241"/>
                    </a:lnTo>
                    <a:lnTo>
                      <a:pt x="1889" y="2237"/>
                    </a:lnTo>
                    <a:lnTo>
                      <a:pt x="1891" y="2237"/>
                    </a:lnTo>
                    <a:lnTo>
                      <a:pt x="1895" y="2237"/>
                    </a:lnTo>
                    <a:lnTo>
                      <a:pt x="1895" y="2238"/>
                    </a:lnTo>
                    <a:lnTo>
                      <a:pt x="1900" y="2239"/>
                    </a:lnTo>
                    <a:lnTo>
                      <a:pt x="1903" y="2238"/>
                    </a:lnTo>
                    <a:lnTo>
                      <a:pt x="1904" y="2239"/>
                    </a:lnTo>
                    <a:lnTo>
                      <a:pt x="1907" y="2241"/>
                    </a:lnTo>
                    <a:lnTo>
                      <a:pt x="1908" y="2242"/>
                    </a:lnTo>
                    <a:lnTo>
                      <a:pt x="1909" y="2244"/>
                    </a:lnTo>
                    <a:lnTo>
                      <a:pt x="1913" y="2244"/>
                    </a:lnTo>
                    <a:lnTo>
                      <a:pt x="1918" y="2246"/>
                    </a:lnTo>
                    <a:lnTo>
                      <a:pt x="1925" y="2248"/>
                    </a:lnTo>
                    <a:lnTo>
                      <a:pt x="1927" y="2249"/>
                    </a:lnTo>
                    <a:lnTo>
                      <a:pt x="1930" y="2250"/>
                    </a:lnTo>
                    <a:lnTo>
                      <a:pt x="1932" y="2248"/>
                    </a:lnTo>
                    <a:lnTo>
                      <a:pt x="1933" y="2249"/>
                    </a:lnTo>
                    <a:lnTo>
                      <a:pt x="1931" y="2251"/>
                    </a:lnTo>
                    <a:lnTo>
                      <a:pt x="1934" y="2254"/>
                    </a:lnTo>
                    <a:lnTo>
                      <a:pt x="1935" y="2254"/>
                    </a:lnTo>
                    <a:lnTo>
                      <a:pt x="1947" y="2256"/>
                    </a:lnTo>
                    <a:lnTo>
                      <a:pt x="1949" y="2254"/>
                    </a:lnTo>
                    <a:lnTo>
                      <a:pt x="1953" y="2253"/>
                    </a:lnTo>
                    <a:lnTo>
                      <a:pt x="1955" y="2254"/>
                    </a:lnTo>
                    <a:lnTo>
                      <a:pt x="1961" y="2256"/>
                    </a:lnTo>
                    <a:lnTo>
                      <a:pt x="1967" y="2258"/>
                    </a:lnTo>
                    <a:lnTo>
                      <a:pt x="1973" y="2259"/>
                    </a:lnTo>
                    <a:lnTo>
                      <a:pt x="1977" y="2258"/>
                    </a:lnTo>
                    <a:lnTo>
                      <a:pt x="1981" y="2259"/>
                    </a:lnTo>
                    <a:lnTo>
                      <a:pt x="1981" y="2259"/>
                    </a:lnTo>
                    <a:lnTo>
                      <a:pt x="1981" y="2258"/>
                    </a:lnTo>
                    <a:lnTo>
                      <a:pt x="1981" y="2257"/>
                    </a:lnTo>
                    <a:lnTo>
                      <a:pt x="1982" y="2258"/>
                    </a:lnTo>
                    <a:lnTo>
                      <a:pt x="1984" y="2259"/>
                    </a:lnTo>
                    <a:lnTo>
                      <a:pt x="1988" y="2261"/>
                    </a:lnTo>
                    <a:lnTo>
                      <a:pt x="1992" y="2262"/>
                    </a:lnTo>
                    <a:lnTo>
                      <a:pt x="1998" y="2259"/>
                    </a:lnTo>
                    <a:lnTo>
                      <a:pt x="1998" y="2259"/>
                    </a:lnTo>
                    <a:lnTo>
                      <a:pt x="2000" y="2257"/>
                    </a:lnTo>
                    <a:lnTo>
                      <a:pt x="2002" y="2254"/>
                    </a:lnTo>
                    <a:lnTo>
                      <a:pt x="2009" y="2252"/>
                    </a:lnTo>
                    <a:lnTo>
                      <a:pt x="2015" y="2257"/>
                    </a:lnTo>
                    <a:lnTo>
                      <a:pt x="2016" y="2259"/>
                    </a:lnTo>
                    <a:lnTo>
                      <a:pt x="2017" y="2259"/>
                    </a:lnTo>
                    <a:lnTo>
                      <a:pt x="2018" y="2262"/>
                    </a:lnTo>
                    <a:lnTo>
                      <a:pt x="2021" y="2264"/>
                    </a:lnTo>
                    <a:lnTo>
                      <a:pt x="2023" y="2265"/>
                    </a:lnTo>
                    <a:lnTo>
                      <a:pt x="2025" y="2267"/>
                    </a:lnTo>
                    <a:lnTo>
                      <a:pt x="2026" y="2266"/>
                    </a:lnTo>
                    <a:lnTo>
                      <a:pt x="2029" y="2267"/>
                    </a:lnTo>
                    <a:lnTo>
                      <a:pt x="2031" y="2268"/>
                    </a:lnTo>
                    <a:lnTo>
                      <a:pt x="2039" y="2270"/>
                    </a:lnTo>
                    <a:lnTo>
                      <a:pt x="2042" y="2268"/>
                    </a:lnTo>
                    <a:lnTo>
                      <a:pt x="2050" y="2270"/>
                    </a:lnTo>
                    <a:lnTo>
                      <a:pt x="2054" y="2267"/>
                    </a:lnTo>
                    <a:lnTo>
                      <a:pt x="2055" y="2267"/>
                    </a:lnTo>
                    <a:lnTo>
                      <a:pt x="2056" y="2266"/>
                    </a:lnTo>
                    <a:lnTo>
                      <a:pt x="2060" y="2266"/>
                    </a:lnTo>
                    <a:lnTo>
                      <a:pt x="2061" y="2267"/>
                    </a:lnTo>
                    <a:lnTo>
                      <a:pt x="2062" y="2266"/>
                    </a:lnTo>
                    <a:lnTo>
                      <a:pt x="2063" y="2266"/>
                    </a:lnTo>
                    <a:lnTo>
                      <a:pt x="2065" y="2264"/>
                    </a:lnTo>
                    <a:lnTo>
                      <a:pt x="2066" y="2264"/>
                    </a:lnTo>
                    <a:lnTo>
                      <a:pt x="2066" y="2264"/>
                    </a:lnTo>
                    <a:lnTo>
                      <a:pt x="2067" y="2264"/>
                    </a:lnTo>
                    <a:lnTo>
                      <a:pt x="2067" y="2266"/>
                    </a:lnTo>
                    <a:lnTo>
                      <a:pt x="2067" y="2267"/>
                    </a:lnTo>
                    <a:lnTo>
                      <a:pt x="2068" y="2265"/>
                    </a:lnTo>
                    <a:lnTo>
                      <a:pt x="2068" y="2265"/>
                    </a:lnTo>
                    <a:lnTo>
                      <a:pt x="2069" y="2266"/>
                    </a:lnTo>
                    <a:lnTo>
                      <a:pt x="2068" y="2268"/>
                    </a:lnTo>
                    <a:lnTo>
                      <a:pt x="2070" y="2268"/>
                    </a:lnTo>
                    <a:lnTo>
                      <a:pt x="2071" y="2269"/>
                    </a:lnTo>
                    <a:lnTo>
                      <a:pt x="2074" y="2268"/>
                    </a:lnTo>
                    <a:lnTo>
                      <a:pt x="2079" y="2269"/>
                    </a:lnTo>
                    <a:lnTo>
                      <a:pt x="2081" y="2269"/>
                    </a:lnTo>
                    <a:lnTo>
                      <a:pt x="2081" y="2265"/>
                    </a:lnTo>
                    <a:lnTo>
                      <a:pt x="2084" y="2264"/>
                    </a:lnTo>
                    <a:lnTo>
                      <a:pt x="2087" y="2263"/>
                    </a:lnTo>
                    <a:lnTo>
                      <a:pt x="2087" y="2264"/>
                    </a:lnTo>
                    <a:lnTo>
                      <a:pt x="2085" y="2265"/>
                    </a:lnTo>
                    <a:lnTo>
                      <a:pt x="2083" y="2267"/>
                    </a:lnTo>
                    <a:lnTo>
                      <a:pt x="2084" y="2268"/>
                    </a:lnTo>
                    <a:lnTo>
                      <a:pt x="2086" y="2268"/>
                    </a:lnTo>
                    <a:lnTo>
                      <a:pt x="2088" y="2269"/>
                    </a:lnTo>
                    <a:lnTo>
                      <a:pt x="2091" y="2265"/>
                    </a:lnTo>
                    <a:lnTo>
                      <a:pt x="2090" y="2264"/>
                    </a:lnTo>
                    <a:lnTo>
                      <a:pt x="2089" y="2264"/>
                    </a:lnTo>
                    <a:lnTo>
                      <a:pt x="2088" y="2263"/>
                    </a:lnTo>
                    <a:lnTo>
                      <a:pt x="2088" y="2262"/>
                    </a:lnTo>
                    <a:lnTo>
                      <a:pt x="2089" y="2262"/>
                    </a:lnTo>
                    <a:lnTo>
                      <a:pt x="2098" y="2267"/>
                    </a:lnTo>
                    <a:lnTo>
                      <a:pt x="2099" y="2268"/>
                    </a:lnTo>
                    <a:lnTo>
                      <a:pt x="2099" y="2269"/>
                    </a:lnTo>
                    <a:lnTo>
                      <a:pt x="2101" y="2271"/>
                    </a:lnTo>
                    <a:lnTo>
                      <a:pt x="2104" y="2274"/>
                    </a:lnTo>
                    <a:lnTo>
                      <a:pt x="2107" y="2277"/>
                    </a:lnTo>
                    <a:lnTo>
                      <a:pt x="2108" y="2277"/>
                    </a:lnTo>
                    <a:lnTo>
                      <a:pt x="2109" y="2279"/>
                    </a:lnTo>
                    <a:lnTo>
                      <a:pt x="2111" y="2280"/>
                    </a:lnTo>
                    <a:lnTo>
                      <a:pt x="2115" y="2286"/>
                    </a:lnTo>
                    <a:lnTo>
                      <a:pt x="2121" y="2289"/>
                    </a:lnTo>
                    <a:lnTo>
                      <a:pt x="2121" y="2290"/>
                    </a:lnTo>
                    <a:lnTo>
                      <a:pt x="2125" y="2293"/>
                    </a:lnTo>
                    <a:lnTo>
                      <a:pt x="2129" y="2294"/>
                    </a:lnTo>
                    <a:lnTo>
                      <a:pt x="2131" y="2294"/>
                    </a:lnTo>
                    <a:lnTo>
                      <a:pt x="2137" y="2295"/>
                    </a:lnTo>
                    <a:lnTo>
                      <a:pt x="2139" y="2296"/>
                    </a:lnTo>
                    <a:lnTo>
                      <a:pt x="2142" y="2297"/>
                    </a:lnTo>
                    <a:lnTo>
                      <a:pt x="2145" y="2294"/>
                    </a:lnTo>
                    <a:lnTo>
                      <a:pt x="2146" y="2291"/>
                    </a:lnTo>
                    <a:lnTo>
                      <a:pt x="2156" y="2290"/>
                    </a:lnTo>
                    <a:lnTo>
                      <a:pt x="2161" y="2291"/>
                    </a:lnTo>
                    <a:lnTo>
                      <a:pt x="2164" y="2292"/>
                    </a:lnTo>
                    <a:lnTo>
                      <a:pt x="2169" y="2290"/>
                    </a:lnTo>
                    <a:lnTo>
                      <a:pt x="2169" y="2289"/>
                    </a:lnTo>
                    <a:lnTo>
                      <a:pt x="2172" y="2288"/>
                    </a:lnTo>
                    <a:lnTo>
                      <a:pt x="2177" y="2287"/>
                    </a:lnTo>
                    <a:lnTo>
                      <a:pt x="2181" y="2283"/>
                    </a:lnTo>
                    <a:lnTo>
                      <a:pt x="2182" y="2280"/>
                    </a:lnTo>
                    <a:lnTo>
                      <a:pt x="2185" y="2277"/>
                    </a:lnTo>
                    <a:lnTo>
                      <a:pt x="2186" y="2277"/>
                    </a:lnTo>
                    <a:lnTo>
                      <a:pt x="2188" y="2278"/>
                    </a:lnTo>
                    <a:lnTo>
                      <a:pt x="2188" y="2277"/>
                    </a:lnTo>
                    <a:lnTo>
                      <a:pt x="2189" y="2276"/>
                    </a:lnTo>
                    <a:lnTo>
                      <a:pt x="2194" y="2274"/>
                    </a:lnTo>
                    <a:lnTo>
                      <a:pt x="2197" y="2275"/>
                    </a:lnTo>
                    <a:lnTo>
                      <a:pt x="2202" y="2275"/>
                    </a:lnTo>
                    <a:lnTo>
                      <a:pt x="2208" y="2275"/>
                    </a:lnTo>
                    <a:lnTo>
                      <a:pt x="2211" y="2273"/>
                    </a:lnTo>
                    <a:lnTo>
                      <a:pt x="2215" y="2270"/>
                    </a:lnTo>
                    <a:lnTo>
                      <a:pt x="2215" y="2269"/>
                    </a:lnTo>
                    <a:lnTo>
                      <a:pt x="2218" y="2268"/>
                    </a:lnTo>
                    <a:lnTo>
                      <a:pt x="2220" y="2266"/>
                    </a:lnTo>
                    <a:lnTo>
                      <a:pt x="2220" y="2264"/>
                    </a:lnTo>
                    <a:lnTo>
                      <a:pt x="2217" y="2264"/>
                    </a:lnTo>
                    <a:lnTo>
                      <a:pt x="2217" y="2263"/>
                    </a:lnTo>
                    <a:lnTo>
                      <a:pt x="2221" y="2260"/>
                    </a:lnTo>
                    <a:lnTo>
                      <a:pt x="2222" y="2261"/>
                    </a:lnTo>
                    <a:lnTo>
                      <a:pt x="2223" y="2260"/>
                    </a:lnTo>
                    <a:lnTo>
                      <a:pt x="2222" y="2260"/>
                    </a:lnTo>
                    <a:lnTo>
                      <a:pt x="2225" y="2256"/>
                    </a:lnTo>
                    <a:lnTo>
                      <a:pt x="2225" y="2252"/>
                    </a:lnTo>
                    <a:lnTo>
                      <a:pt x="2224" y="2251"/>
                    </a:lnTo>
                    <a:lnTo>
                      <a:pt x="2221" y="2247"/>
                    </a:lnTo>
                    <a:lnTo>
                      <a:pt x="2222" y="2245"/>
                    </a:lnTo>
                    <a:lnTo>
                      <a:pt x="2226" y="2243"/>
                    </a:lnTo>
                    <a:lnTo>
                      <a:pt x="2229" y="2243"/>
                    </a:lnTo>
                    <a:lnTo>
                      <a:pt x="2230" y="2242"/>
                    </a:lnTo>
                    <a:lnTo>
                      <a:pt x="2234" y="2245"/>
                    </a:lnTo>
                    <a:lnTo>
                      <a:pt x="2235" y="2244"/>
                    </a:lnTo>
                    <a:lnTo>
                      <a:pt x="2240" y="2243"/>
                    </a:lnTo>
                    <a:lnTo>
                      <a:pt x="2241" y="2241"/>
                    </a:lnTo>
                    <a:lnTo>
                      <a:pt x="2238" y="2241"/>
                    </a:lnTo>
                    <a:lnTo>
                      <a:pt x="2233" y="2236"/>
                    </a:lnTo>
                    <a:lnTo>
                      <a:pt x="2233" y="2234"/>
                    </a:lnTo>
                    <a:lnTo>
                      <a:pt x="2232" y="2231"/>
                    </a:lnTo>
                    <a:lnTo>
                      <a:pt x="2233" y="2230"/>
                    </a:lnTo>
                    <a:lnTo>
                      <a:pt x="2234" y="2226"/>
                    </a:lnTo>
                    <a:lnTo>
                      <a:pt x="2234" y="2225"/>
                    </a:lnTo>
                    <a:lnTo>
                      <a:pt x="2234" y="2223"/>
                    </a:lnTo>
                    <a:lnTo>
                      <a:pt x="2235" y="2223"/>
                    </a:lnTo>
                    <a:lnTo>
                      <a:pt x="2236" y="2223"/>
                    </a:lnTo>
                    <a:lnTo>
                      <a:pt x="2237" y="2222"/>
                    </a:lnTo>
                    <a:lnTo>
                      <a:pt x="2237" y="2222"/>
                    </a:lnTo>
                    <a:lnTo>
                      <a:pt x="2240" y="2222"/>
                    </a:lnTo>
                    <a:lnTo>
                      <a:pt x="2241" y="2222"/>
                    </a:lnTo>
                    <a:lnTo>
                      <a:pt x="2244" y="2222"/>
                    </a:lnTo>
                    <a:lnTo>
                      <a:pt x="2246" y="2221"/>
                    </a:lnTo>
                    <a:lnTo>
                      <a:pt x="2248" y="2218"/>
                    </a:lnTo>
                    <a:lnTo>
                      <a:pt x="2249" y="2215"/>
                    </a:lnTo>
                    <a:lnTo>
                      <a:pt x="2249" y="2213"/>
                    </a:lnTo>
                    <a:lnTo>
                      <a:pt x="2253" y="2212"/>
                    </a:lnTo>
                    <a:lnTo>
                      <a:pt x="2254" y="2209"/>
                    </a:lnTo>
                    <a:lnTo>
                      <a:pt x="2256" y="2207"/>
                    </a:lnTo>
                    <a:lnTo>
                      <a:pt x="2256" y="2205"/>
                    </a:lnTo>
                    <a:lnTo>
                      <a:pt x="2257" y="2204"/>
                    </a:lnTo>
                    <a:lnTo>
                      <a:pt x="2257" y="2203"/>
                    </a:lnTo>
                    <a:lnTo>
                      <a:pt x="2258" y="2202"/>
                    </a:lnTo>
                    <a:lnTo>
                      <a:pt x="2262" y="2203"/>
                    </a:lnTo>
                    <a:lnTo>
                      <a:pt x="2266" y="2201"/>
                    </a:lnTo>
                    <a:lnTo>
                      <a:pt x="2269" y="2202"/>
                    </a:lnTo>
                    <a:lnTo>
                      <a:pt x="2270" y="2200"/>
                    </a:lnTo>
                    <a:lnTo>
                      <a:pt x="2272" y="2200"/>
                    </a:lnTo>
                    <a:lnTo>
                      <a:pt x="2273" y="2200"/>
                    </a:lnTo>
                    <a:lnTo>
                      <a:pt x="2275" y="2202"/>
                    </a:lnTo>
                    <a:lnTo>
                      <a:pt x="2276" y="2200"/>
                    </a:lnTo>
                    <a:lnTo>
                      <a:pt x="2279" y="2200"/>
                    </a:lnTo>
                    <a:lnTo>
                      <a:pt x="2279" y="2200"/>
                    </a:lnTo>
                    <a:lnTo>
                      <a:pt x="2279" y="2201"/>
                    </a:lnTo>
                    <a:lnTo>
                      <a:pt x="2279" y="2201"/>
                    </a:lnTo>
                    <a:lnTo>
                      <a:pt x="2279" y="2202"/>
                    </a:lnTo>
                    <a:lnTo>
                      <a:pt x="2287" y="2206"/>
                    </a:lnTo>
                    <a:lnTo>
                      <a:pt x="2291" y="2203"/>
                    </a:lnTo>
                    <a:lnTo>
                      <a:pt x="2293" y="2203"/>
                    </a:lnTo>
                    <a:lnTo>
                      <a:pt x="2293" y="2204"/>
                    </a:lnTo>
                    <a:lnTo>
                      <a:pt x="2299" y="2204"/>
                    </a:lnTo>
                    <a:lnTo>
                      <a:pt x="2300" y="2205"/>
                    </a:lnTo>
                    <a:lnTo>
                      <a:pt x="2302" y="2206"/>
                    </a:lnTo>
                    <a:lnTo>
                      <a:pt x="2302" y="2205"/>
                    </a:lnTo>
                    <a:lnTo>
                      <a:pt x="2304" y="2204"/>
                    </a:lnTo>
                    <a:lnTo>
                      <a:pt x="2306" y="2206"/>
                    </a:lnTo>
                    <a:lnTo>
                      <a:pt x="2308" y="2207"/>
                    </a:lnTo>
                    <a:lnTo>
                      <a:pt x="2308" y="2206"/>
                    </a:lnTo>
                    <a:lnTo>
                      <a:pt x="2308" y="2206"/>
                    </a:lnTo>
                    <a:lnTo>
                      <a:pt x="2308" y="2206"/>
                    </a:lnTo>
                    <a:lnTo>
                      <a:pt x="2312" y="2207"/>
                    </a:lnTo>
                    <a:lnTo>
                      <a:pt x="2312" y="2206"/>
                    </a:lnTo>
                    <a:lnTo>
                      <a:pt x="2312" y="2206"/>
                    </a:lnTo>
                    <a:lnTo>
                      <a:pt x="2316" y="2205"/>
                    </a:lnTo>
                    <a:lnTo>
                      <a:pt x="2316" y="2204"/>
                    </a:lnTo>
                    <a:lnTo>
                      <a:pt x="2316" y="2202"/>
                    </a:lnTo>
                    <a:lnTo>
                      <a:pt x="2317" y="2202"/>
                    </a:lnTo>
                    <a:lnTo>
                      <a:pt x="2317" y="2203"/>
                    </a:lnTo>
                    <a:lnTo>
                      <a:pt x="2318" y="2204"/>
                    </a:lnTo>
                    <a:lnTo>
                      <a:pt x="2319" y="2204"/>
                    </a:lnTo>
                    <a:lnTo>
                      <a:pt x="2319" y="2203"/>
                    </a:lnTo>
                    <a:lnTo>
                      <a:pt x="2321" y="2203"/>
                    </a:lnTo>
                    <a:lnTo>
                      <a:pt x="2322" y="2204"/>
                    </a:lnTo>
                    <a:lnTo>
                      <a:pt x="2323" y="2204"/>
                    </a:lnTo>
                    <a:lnTo>
                      <a:pt x="2323" y="2205"/>
                    </a:lnTo>
                    <a:lnTo>
                      <a:pt x="2324" y="2205"/>
                    </a:lnTo>
                    <a:lnTo>
                      <a:pt x="2326" y="2206"/>
                    </a:lnTo>
                    <a:lnTo>
                      <a:pt x="2328" y="2206"/>
                    </a:lnTo>
                    <a:lnTo>
                      <a:pt x="2329" y="2205"/>
                    </a:lnTo>
                    <a:lnTo>
                      <a:pt x="2330" y="2205"/>
                    </a:lnTo>
                    <a:lnTo>
                      <a:pt x="2332" y="2205"/>
                    </a:lnTo>
                    <a:lnTo>
                      <a:pt x="2335" y="2209"/>
                    </a:lnTo>
                    <a:lnTo>
                      <a:pt x="2336" y="2210"/>
                    </a:lnTo>
                    <a:lnTo>
                      <a:pt x="2338" y="2209"/>
                    </a:lnTo>
                    <a:lnTo>
                      <a:pt x="2340" y="2210"/>
                    </a:lnTo>
                    <a:lnTo>
                      <a:pt x="2341" y="2211"/>
                    </a:lnTo>
                    <a:lnTo>
                      <a:pt x="2343" y="2212"/>
                    </a:lnTo>
                    <a:lnTo>
                      <a:pt x="2344" y="2211"/>
                    </a:lnTo>
                    <a:lnTo>
                      <a:pt x="2344" y="2211"/>
                    </a:lnTo>
                    <a:lnTo>
                      <a:pt x="2345" y="2211"/>
                    </a:lnTo>
                    <a:lnTo>
                      <a:pt x="2345" y="2211"/>
                    </a:lnTo>
                    <a:lnTo>
                      <a:pt x="2347" y="2212"/>
                    </a:lnTo>
                    <a:lnTo>
                      <a:pt x="2348" y="2213"/>
                    </a:lnTo>
                    <a:lnTo>
                      <a:pt x="2349" y="2215"/>
                    </a:lnTo>
                    <a:lnTo>
                      <a:pt x="2350" y="2218"/>
                    </a:lnTo>
                    <a:lnTo>
                      <a:pt x="2350" y="2218"/>
                    </a:lnTo>
                    <a:lnTo>
                      <a:pt x="2351" y="2217"/>
                    </a:lnTo>
                    <a:lnTo>
                      <a:pt x="2353" y="2220"/>
                    </a:lnTo>
                    <a:lnTo>
                      <a:pt x="2354" y="2220"/>
                    </a:lnTo>
                    <a:lnTo>
                      <a:pt x="2354" y="2223"/>
                    </a:lnTo>
                    <a:lnTo>
                      <a:pt x="2354" y="2223"/>
                    </a:lnTo>
                    <a:lnTo>
                      <a:pt x="2353" y="2226"/>
                    </a:lnTo>
                    <a:lnTo>
                      <a:pt x="2356" y="2231"/>
                    </a:lnTo>
                    <a:lnTo>
                      <a:pt x="2357" y="2231"/>
                    </a:lnTo>
                    <a:lnTo>
                      <a:pt x="2360" y="2233"/>
                    </a:lnTo>
                    <a:lnTo>
                      <a:pt x="2367" y="2234"/>
                    </a:lnTo>
                    <a:lnTo>
                      <a:pt x="2367" y="2235"/>
                    </a:lnTo>
                    <a:lnTo>
                      <a:pt x="2365" y="2236"/>
                    </a:lnTo>
                    <a:lnTo>
                      <a:pt x="2363" y="2241"/>
                    </a:lnTo>
                    <a:lnTo>
                      <a:pt x="2370" y="2243"/>
                    </a:lnTo>
                    <a:lnTo>
                      <a:pt x="2375" y="2247"/>
                    </a:lnTo>
                    <a:lnTo>
                      <a:pt x="2377" y="2251"/>
                    </a:lnTo>
                    <a:lnTo>
                      <a:pt x="2381" y="2252"/>
                    </a:lnTo>
                    <a:lnTo>
                      <a:pt x="2382" y="2251"/>
                    </a:lnTo>
                    <a:lnTo>
                      <a:pt x="2383" y="2251"/>
                    </a:lnTo>
                    <a:lnTo>
                      <a:pt x="2384" y="2249"/>
                    </a:lnTo>
                    <a:lnTo>
                      <a:pt x="2389" y="2248"/>
                    </a:lnTo>
                    <a:lnTo>
                      <a:pt x="2392" y="2248"/>
                    </a:lnTo>
                    <a:lnTo>
                      <a:pt x="2396" y="2249"/>
                    </a:lnTo>
                    <a:lnTo>
                      <a:pt x="2396" y="2248"/>
                    </a:lnTo>
                    <a:lnTo>
                      <a:pt x="2397" y="2248"/>
                    </a:lnTo>
                    <a:lnTo>
                      <a:pt x="2397" y="2248"/>
                    </a:lnTo>
                    <a:lnTo>
                      <a:pt x="2399" y="2248"/>
                    </a:lnTo>
                    <a:lnTo>
                      <a:pt x="2400" y="2249"/>
                    </a:lnTo>
                    <a:lnTo>
                      <a:pt x="2399" y="2252"/>
                    </a:lnTo>
                    <a:lnTo>
                      <a:pt x="2402" y="2254"/>
                    </a:lnTo>
                    <a:lnTo>
                      <a:pt x="2407" y="2254"/>
                    </a:lnTo>
                    <a:lnTo>
                      <a:pt x="2410" y="2256"/>
                    </a:lnTo>
                    <a:lnTo>
                      <a:pt x="2415" y="2256"/>
                    </a:lnTo>
                    <a:lnTo>
                      <a:pt x="2417" y="2256"/>
                    </a:lnTo>
                    <a:lnTo>
                      <a:pt x="2417" y="2257"/>
                    </a:lnTo>
                    <a:lnTo>
                      <a:pt x="2418" y="2258"/>
                    </a:lnTo>
                    <a:lnTo>
                      <a:pt x="2419" y="2262"/>
                    </a:lnTo>
                    <a:lnTo>
                      <a:pt x="2421" y="2263"/>
                    </a:lnTo>
                    <a:lnTo>
                      <a:pt x="2423" y="2263"/>
                    </a:lnTo>
                    <a:lnTo>
                      <a:pt x="2426" y="2262"/>
                    </a:lnTo>
                    <a:lnTo>
                      <a:pt x="2430" y="2262"/>
                    </a:lnTo>
                    <a:lnTo>
                      <a:pt x="2431" y="2262"/>
                    </a:lnTo>
                    <a:lnTo>
                      <a:pt x="2432" y="2267"/>
                    </a:lnTo>
                    <a:lnTo>
                      <a:pt x="2433" y="2269"/>
                    </a:lnTo>
                    <a:lnTo>
                      <a:pt x="2435" y="2269"/>
                    </a:lnTo>
                    <a:lnTo>
                      <a:pt x="2443" y="2273"/>
                    </a:lnTo>
                    <a:lnTo>
                      <a:pt x="2443" y="2274"/>
                    </a:lnTo>
                    <a:lnTo>
                      <a:pt x="2441" y="2275"/>
                    </a:lnTo>
                    <a:lnTo>
                      <a:pt x="2441" y="2276"/>
                    </a:lnTo>
                    <a:lnTo>
                      <a:pt x="2445" y="2277"/>
                    </a:lnTo>
                    <a:lnTo>
                      <a:pt x="2447" y="2276"/>
                    </a:lnTo>
                    <a:lnTo>
                      <a:pt x="2447" y="2275"/>
                    </a:lnTo>
                    <a:lnTo>
                      <a:pt x="2448" y="2275"/>
                    </a:lnTo>
                    <a:lnTo>
                      <a:pt x="2452" y="2278"/>
                    </a:lnTo>
                    <a:lnTo>
                      <a:pt x="2452" y="2280"/>
                    </a:lnTo>
                    <a:lnTo>
                      <a:pt x="2453" y="2281"/>
                    </a:lnTo>
                    <a:lnTo>
                      <a:pt x="2452" y="2281"/>
                    </a:lnTo>
                    <a:lnTo>
                      <a:pt x="2452" y="2283"/>
                    </a:lnTo>
                    <a:lnTo>
                      <a:pt x="2452" y="2285"/>
                    </a:lnTo>
                    <a:lnTo>
                      <a:pt x="2455" y="2289"/>
                    </a:lnTo>
                    <a:lnTo>
                      <a:pt x="2458" y="2290"/>
                    </a:lnTo>
                    <a:lnTo>
                      <a:pt x="2464" y="2295"/>
                    </a:lnTo>
                    <a:lnTo>
                      <a:pt x="2468" y="2295"/>
                    </a:lnTo>
                    <a:lnTo>
                      <a:pt x="2468" y="2296"/>
                    </a:lnTo>
                    <a:lnTo>
                      <a:pt x="2467" y="2297"/>
                    </a:lnTo>
                    <a:lnTo>
                      <a:pt x="2473" y="2299"/>
                    </a:lnTo>
                    <a:lnTo>
                      <a:pt x="2473" y="2301"/>
                    </a:lnTo>
                    <a:lnTo>
                      <a:pt x="2480" y="2303"/>
                    </a:lnTo>
                    <a:lnTo>
                      <a:pt x="2480" y="2304"/>
                    </a:lnTo>
                    <a:lnTo>
                      <a:pt x="2480" y="2306"/>
                    </a:lnTo>
                    <a:lnTo>
                      <a:pt x="2481" y="2307"/>
                    </a:lnTo>
                    <a:lnTo>
                      <a:pt x="2485" y="2309"/>
                    </a:lnTo>
                    <a:lnTo>
                      <a:pt x="2487" y="2307"/>
                    </a:lnTo>
                    <a:lnTo>
                      <a:pt x="2495" y="2309"/>
                    </a:lnTo>
                    <a:lnTo>
                      <a:pt x="2497" y="2308"/>
                    </a:lnTo>
                    <a:lnTo>
                      <a:pt x="2506" y="2310"/>
                    </a:lnTo>
                    <a:lnTo>
                      <a:pt x="2507" y="2311"/>
                    </a:lnTo>
                    <a:lnTo>
                      <a:pt x="2507" y="2312"/>
                    </a:lnTo>
                    <a:lnTo>
                      <a:pt x="2518" y="2313"/>
                    </a:lnTo>
                    <a:lnTo>
                      <a:pt x="2521" y="2312"/>
                    </a:lnTo>
                    <a:lnTo>
                      <a:pt x="2522" y="2311"/>
                    </a:lnTo>
                    <a:lnTo>
                      <a:pt x="2523" y="2310"/>
                    </a:lnTo>
                    <a:lnTo>
                      <a:pt x="2526" y="2308"/>
                    </a:lnTo>
                    <a:lnTo>
                      <a:pt x="2533" y="2307"/>
                    </a:lnTo>
                    <a:lnTo>
                      <a:pt x="2535" y="2307"/>
                    </a:lnTo>
                    <a:lnTo>
                      <a:pt x="2538" y="2308"/>
                    </a:lnTo>
                    <a:lnTo>
                      <a:pt x="2542" y="2310"/>
                    </a:lnTo>
                    <a:lnTo>
                      <a:pt x="2542" y="2311"/>
                    </a:lnTo>
                    <a:lnTo>
                      <a:pt x="2545" y="2314"/>
                    </a:lnTo>
                    <a:lnTo>
                      <a:pt x="2551" y="2316"/>
                    </a:lnTo>
                    <a:lnTo>
                      <a:pt x="2552" y="2317"/>
                    </a:lnTo>
                    <a:lnTo>
                      <a:pt x="2555" y="2318"/>
                    </a:lnTo>
                    <a:lnTo>
                      <a:pt x="2556" y="2319"/>
                    </a:lnTo>
                    <a:lnTo>
                      <a:pt x="2562" y="2321"/>
                    </a:lnTo>
                    <a:lnTo>
                      <a:pt x="2567" y="2321"/>
                    </a:lnTo>
                    <a:lnTo>
                      <a:pt x="2568" y="2319"/>
                    </a:lnTo>
                    <a:lnTo>
                      <a:pt x="2570" y="2318"/>
                    </a:lnTo>
                    <a:lnTo>
                      <a:pt x="2574" y="2320"/>
                    </a:lnTo>
                    <a:lnTo>
                      <a:pt x="2578" y="2327"/>
                    </a:lnTo>
                    <a:lnTo>
                      <a:pt x="2575" y="2330"/>
                    </a:lnTo>
                    <a:lnTo>
                      <a:pt x="2575" y="2331"/>
                    </a:lnTo>
                    <a:lnTo>
                      <a:pt x="2575" y="2331"/>
                    </a:lnTo>
                    <a:lnTo>
                      <a:pt x="2578" y="2332"/>
                    </a:lnTo>
                    <a:lnTo>
                      <a:pt x="2578" y="2336"/>
                    </a:lnTo>
                    <a:lnTo>
                      <a:pt x="2575" y="2339"/>
                    </a:lnTo>
                    <a:lnTo>
                      <a:pt x="2576" y="2340"/>
                    </a:lnTo>
                    <a:lnTo>
                      <a:pt x="2578" y="2342"/>
                    </a:lnTo>
                    <a:lnTo>
                      <a:pt x="2579" y="2344"/>
                    </a:lnTo>
                    <a:lnTo>
                      <a:pt x="2585" y="2348"/>
                    </a:lnTo>
                    <a:lnTo>
                      <a:pt x="2586" y="2348"/>
                    </a:lnTo>
                    <a:lnTo>
                      <a:pt x="2588" y="2349"/>
                    </a:lnTo>
                    <a:lnTo>
                      <a:pt x="2590" y="2351"/>
                    </a:lnTo>
                    <a:lnTo>
                      <a:pt x="2593" y="2349"/>
                    </a:lnTo>
                    <a:lnTo>
                      <a:pt x="2595" y="2350"/>
                    </a:lnTo>
                    <a:lnTo>
                      <a:pt x="2595" y="2351"/>
                    </a:lnTo>
                    <a:lnTo>
                      <a:pt x="2595" y="2353"/>
                    </a:lnTo>
                    <a:lnTo>
                      <a:pt x="2596" y="2354"/>
                    </a:lnTo>
                    <a:lnTo>
                      <a:pt x="2596" y="2353"/>
                    </a:lnTo>
                    <a:lnTo>
                      <a:pt x="2599" y="2352"/>
                    </a:lnTo>
                    <a:lnTo>
                      <a:pt x="2601" y="2354"/>
                    </a:lnTo>
                    <a:lnTo>
                      <a:pt x="2603" y="2357"/>
                    </a:lnTo>
                    <a:lnTo>
                      <a:pt x="2604" y="2363"/>
                    </a:lnTo>
                    <a:lnTo>
                      <a:pt x="2603" y="2367"/>
                    </a:lnTo>
                    <a:lnTo>
                      <a:pt x="2604" y="2367"/>
                    </a:lnTo>
                    <a:lnTo>
                      <a:pt x="2605" y="2373"/>
                    </a:lnTo>
                    <a:lnTo>
                      <a:pt x="2606" y="2375"/>
                    </a:lnTo>
                    <a:lnTo>
                      <a:pt x="2606" y="2374"/>
                    </a:lnTo>
                    <a:lnTo>
                      <a:pt x="2606" y="2375"/>
                    </a:lnTo>
                    <a:lnTo>
                      <a:pt x="2606" y="2377"/>
                    </a:lnTo>
                    <a:lnTo>
                      <a:pt x="2605" y="2378"/>
                    </a:lnTo>
                    <a:lnTo>
                      <a:pt x="2608" y="2378"/>
                    </a:lnTo>
                    <a:lnTo>
                      <a:pt x="2609" y="2379"/>
                    </a:lnTo>
                    <a:lnTo>
                      <a:pt x="2608" y="2380"/>
                    </a:lnTo>
                    <a:lnTo>
                      <a:pt x="2609" y="2380"/>
                    </a:lnTo>
                    <a:lnTo>
                      <a:pt x="2611" y="2382"/>
                    </a:lnTo>
                    <a:lnTo>
                      <a:pt x="2612" y="2385"/>
                    </a:lnTo>
                    <a:lnTo>
                      <a:pt x="2612" y="2388"/>
                    </a:lnTo>
                    <a:lnTo>
                      <a:pt x="2614" y="2391"/>
                    </a:lnTo>
                    <a:lnTo>
                      <a:pt x="2615" y="2391"/>
                    </a:lnTo>
                    <a:lnTo>
                      <a:pt x="2615" y="2394"/>
                    </a:lnTo>
                    <a:lnTo>
                      <a:pt x="2616" y="2397"/>
                    </a:lnTo>
                    <a:lnTo>
                      <a:pt x="2620" y="2401"/>
                    </a:lnTo>
                    <a:lnTo>
                      <a:pt x="2623" y="2404"/>
                    </a:lnTo>
                    <a:lnTo>
                      <a:pt x="2624" y="2405"/>
                    </a:lnTo>
                    <a:lnTo>
                      <a:pt x="2624" y="2407"/>
                    </a:lnTo>
                    <a:lnTo>
                      <a:pt x="2623" y="2409"/>
                    </a:lnTo>
                    <a:lnTo>
                      <a:pt x="2623" y="2409"/>
                    </a:lnTo>
                    <a:lnTo>
                      <a:pt x="2600" y="2416"/>
                    </a:lnTo>
                    <a:lnTo>
                      <a:pt x="2596" y="2445"/>
                    </a:lnTo>
                    <a:lnTo>
                      <a:pt x="2583" y="2458"/>
                    </a:lnTo>
                    <a:lnTo>
                      <a:pt x="2573" y="2462"/>
                    </a:lnTo>
                    <a:lnTo>
                      <a:pt x="2557" y="2476"/>
                    </a:lnTo>
                    <a:lnTo>
                      <a:pt x="2555" y="2489"/>
                    </a:lnTo>
                    <a:lnTo>
                      <a:pt x="2547" y="2497"/>
                    </a:lnTo>
                    <a:lnTo>
                      <a:pt x="2535" y="2519"/>
                    </a:lnTo>
                    <a:lnTo>
                      <a:pt x="2526" y="2529"/>
                    </a:lnTo>
                    <a:lnTo>
                      <a:pt x="2484" y="2538"/>
                    </a:lnTo>
                    <a:lnTo>
                      <a:pt x="2486" y="2553"/>
                    </a:lnTo>
                    <a:lnTo>
                      <a:pt x="2498" y="2559"/>
                    </a:lnTo>
                    <a:lnTo>
                      <a:pt x="2497" y="2566"/>
                    </a:lnTo>
                    <a:lnTo>
                      <a:pt x="2508" y="2578"/>
                    </a:lnTo>
                    <a:lnTo>
                      <a:pt x="2517" y="2610"/>
                    </a:lnTo>
                    <a:lnTo>
                      <a:pt x="2536" y="2641"/>
                    </a:lnTo>
                    <a:lnTo>
                      <a:pt x="2538" y="2656"/>
                    </a:lnTo>
                    <a:lnTo>
                      <a:pt x="2550" y="2673"/>
                    </a:lnTo>
                    <a:lnTo>
                      <a:pt x="2552" y="2681"/>
                    </a:lnTo>
                    <a:lnTo>
                      <a:pt x="2537" y="2708"/>
                    </a:lnTo>
                    <a:lnTo>
                      <a:pt x="2510" y="2712"/>
                    </a:lnTo>
                    <a:lnTo>
                      <a:pt x="2501" y="2725"/>
                    </a:lnTo>
                    <a:lnTo>
                      <a:pt x="2484" y="2729"/>
                    </a:lnTo>
                    <a:lnTo>
                      <a:pt x="2478" y="2739"/>
                    </a:lnTo>
                    <a:lnTo>
                      <a:pt x="2475" y="2755"/>
                    </a:lnTo>
                    <a:lnTo>
                      <a:pt x="2458" y="2771"/>
                    </a:lnTo>
                    <a:lnTo>
                      <a:pt x="2450" y="2757"/>
                    </a:lnTo>
                    <a:lnTo>
                      <a:pt x="2438" y="2753"/>
                    </a:lnTo>
                    <a:lnTo>
                      <a:pt x="2422" y="2757"/>
                    </a:lnTo>
                    <a:lnTo>
                      <a:pt x="2406" y="2770"/>
                    </a:lnTo>
                    <a:lnTo>
                      <a:pt x="2394" y="2786"/>
                    </a:lnTo>
                    <a:lnTo>
                      <a:pt x="2380" y="2793"/>
                    </a:lnTo>
                    <a:lnTo>
                      <a:pt x="2372" y="2812"/>
                    </a:lnTo>
                    <a:lnTo>
                      <a:pt x="2345" y="2833"/>
                    </a:lnTo>
                    <a:lnTo>
                      <a:pt x="2344" y="2841"/>
                    </a:lnTo>
                    <a:lnTo>
                      <a:pt x="2350" y="2849"/>
                    </a:lnTo>
                    <a:lnTo>
                      <a:pt x="2346" y="2865"/>
                    </a:lnTo>
                    <a:lnTo>
                      <a:pt x="2330" y="2871"/>
                    </a:lnTo>
                    <a:lnTo>
                      <a:pt x="2318" y="2890"/>
                    </a:lnTo>
                    <a:lnTo>
                      <a:pt x="2318" y="2890"/>
                    </a:lnTo>
                    <a:lnTo>
                      <a:pt x="2312" y="2901"/>
                    </a:lnTo>
                    <a:lnTo>
                      <a:pt x="2290" y="2919"/>
                    </a:lnTo>
                    <a:lnTo>
                      <a:pt x="2279" y="2925"/>
                    </a:lnTo>
                    <a:lnTo>
                      <a:pt x="2256" y="2930"/>
                    </a:lnTo>
                    <a:lnTo>
                      <a:pt x="2249" y="2946"/>
                    </a:lnTo>
                    <a:lnTo>
                      <a:pt x="2233" y="2959"/>
                    </a:lnTo>
                    <a:lnTo>
                      <a:pt x="2226" y="2976"/>
                    </a:lnTo>
                    <a:lnTo>
                      <a:pt x="2206" y="2984"/>
                    </a:lnTo>
                    <a:lnTo>
                      <a:pt x="2195" y="3008"/>
                    </a:lnTo>
                    <a:lnTo>
                      <a:pt x="2182" y="3008"/>
                    </a:lnTo>
                    <a:lnTo>
                      <a:pt x="2165" y="2998"/>
                    </a:lnTo>
                    <a:lnTo>
                      <a:pt x="2156" y="2998"/>
                    </a:lnTo>
                    <a:lnTo>
                      <a:pt x="2158" y="3026"/>
                    </a:lnTo>
                    <a:lnTo>
                      <a:pt x="2151" y="3038"/>
                    </a:lnTo>
                    <a:lnTo>
                      <a:pt x="2149" y="3051"/>
                    </a:lnTo>
                    <a:lnTo>
                      <a:pt x="2149" y="3051"/>
                    </a:lnTo>
                    <a:lnTo>
                      <a:pt x="2145" y="3049"/>
                    </a:lnTo>
                    <a:lnTo>
                      <a:pt x="2142" y="3050"/>
                    </a:lnTo>
                    <a:lnTo>
                      <a:pt x="2137" y="3054"/>
                    </a:lnTo>
                    <a:lnTo>
                      <a:pt x="2133" y="3055"/>
                    </a:lnTo>
                    <a:lnTo>
                      <a:pt x="2130" y="3056"/>
                    </a:lnTo>
                    <a:lnTo>
                      <a:pt x="2130" y="3058"/>
                    </a:lnTo>
                    <a:lnTo>
                      <a:pt x="2129" y="3058"/>
                    </a:lnTo>
                    <a:lnTo>
                      <a:pt x="2126" y="3056"/>
                    </a:lnTo>
                    <a:lnTo>
                      <a:pt x="2123" y="3056"/>
                    </a:lnTo>
                    <a:lnTo>
                      <a:pt x="2118" y="3058"/>
                    </a:lnTo>
                    <a:lnTo>
                      <a:pt x="2113" y="3062"/>
                    </a:lnTo>
                    <a:lnTo>
                      <a:pt x="2107" y="3065"/>
                    </a:lnTo>
                    <a:lnTo>
                      <a:pt x="2104" y="3067"/>
                    </a:lnTo>
                    <a:lnTo>
                      <a:pt x="2103" y="3068"/>
                    </a:lnTo>
                    <a:lnTo>
                      <a:pt x="2098" y="3066"/>
                    </a:lnTo>
                    <a:lnTo>
                      <a:pt x="2096" y="3064"/>
                    </a:lnTo>
                    <a:lnTo>
                      <a:pt x="2093" y="3063"/>
                    </a:lnTo>
                    <a:lnTo>
                      <a:pt x="2084" y="3060"/>
                    </a:lnTo>
                    <a:lnTo>
                      <a:pt x="2075" y="3058"/>
                    </a:lnTo>
                    <a:lnTo>
                      <a:pt x="2063" y="3061"/>
                    </a:lnTo>
                    <a:lnTo>
                      <a:pt x="2061" y="3063"/>
                    </a:lnTo>
                    <a:lnTo>
                      <a:pt x="2061" y="3063"/>
                    </a:lnTo>
                    <a:lnTo>
                      <a:pt x="2060" y="3064"/>
                    </a:lnTo>
                    <a:lnTo>
                      <a:pt x="2059" y="3063"/>
                    </a:lnTo>
                    <a:lnTo>
                      <a:pt x="2058" y="3062"/>
                    </a:lnTo>
                    <a:lnTo>
                      <a:pt x="2054" y="3061"/>
                    </a:lnTo>
                    <a:lnTo>
                      <a:pt x="2051" y="3061"/>
                    </a:lnTo>
                    <a:lnTo>
                      <a:pt x="2049" y="3063"/>
                    </a:lnTo>
                    <a:lnTo>
                      <a:pt x="2049" y="3064"/>
                    </a:lnTo>
                    <a:lnTo>
                      <a:pt x="2050" y="3065"/>
                    </a:lnTo>
                    <a:lnTo>
                      <a:pt x="2046" y="3066"/>
                    </a:lnTo>
                    <a:lnTo>
                      <a:pt x="2043" y="3066"/>
                    </a:lnTo>
                    <a:lnTo>
                      <a:pt x="2035" y="3063"/>
                    </a:lnTo>
                    <a:lnTo>
                      <a:pt x="2028" y="3058"/>
                    </a:lnTo>
                    <a:lnTo>
                      <a:pt x="2024" y="3057"/>
                    </a:lnTo>
                    <a:lnTo>
                      <a:pt x="2019" y="3056"/>
                    </a:lnTo>
                    <a:lnTo>
                      <a:pt x="2018" y="3058"/>
                    </a:lnTo>
                    <a:lnTo>
                      <a:pt x="2015" y="3059"/>
                    </a:lnTo>
                    <a:lnTo>
                      <a:pt x="2012" y="3060"/>
                    </a:lnTo>
                    <a:lnTo>
                      <a:pt x="2007" y="3059"/>
                    </a:lnTo>
                    <a:lnTo>
                      <a:pt x="2001" y="3062"/>
                    </a:lnTo>
                    <a:lnTo>
                      <a:pt x="1999" y="3062"/>
                    </a:lnTo>
                    <a:lnTo>
                      <a:pt x="1995" y="3061"/>
                    </a:lnTo>
                    <a:lnTo>
                      <a:pt x="1992" y="3061"/>
                    </a:lnTo>
                    <a:lnTo>
                      <a:pt x="1983" y="3058"/>
                    </a:lnTo>
                    <a:lnTo>
                      <a:pt x="1973" y="3049"/>
                    </a:lnTo>
                    <a:lnTo>
                      <a:pt x="1972" y="3046"/>
                    </a:lnTo>
                    <a:lnTo>
                      <a:pt x="1969" y="3045"/>
                    </a:lnTo>
                    <a:lnTo>
                      <a:pt x="1965" y="3046"/>
                    </a:lnTo>
                    <a:lnTo>
                      <a:pt x="1962" y="3045"/>
                    </a:lnTo>
                    <a:lnTo>
                      <a:pt x="1962" y="3046"/>
                    </a:lnTo>
                    <a:lnTo>
                      <a:pt x="1965" y="3047"/>
                    </a:lnTo>
                    <a:lnTo>
                      <a:pt x="1968" y="3047"/>
                    </a:lnTo>
                    <a:lnTo>
                      <a:pt x="1969" y="3048"/>
                    </a:lnTo>
                    <a:lnTo>
                      <a:pt x="1969" y="3050"/>
                    </a:lnTo>
                    <a:lnTo>
                      <a:pt x="1967" y="3051"/>
                    </a:lnTo>
                    <a:lnTo>
                      <a:pt x="1962" y="3058"/>
                    </a:lnTo>
                    <a:lnTo>
                      <a:pt x="1958" y="3060"/>
                    </a:lnTo>
                    <a:lnTo>
                      <a:pt x="1957" y="3061"/>
                    </a:lnTo>
                    <a:lnTo>
                      <a:pt x="1957" y="3062"/>
                    </a:lnTo>
                    <a:lnTo>
                      <a:pt x="1949" y="3064"/>
                    </a:lnTo>
                    <a:lnTo>
                      <a:pt x="1941" y="3064"/>
                    </a:lnTo>
                    <a:lnTo>
                      <a:pt x="1937" y="3063"/>
                    </a:lnTo>
                    <a:lnTo>
                      <a:pt x="1926" y="3064"/>
                    </a:lnTo>
                    <a:lnTo>
                      <a:pt x="1923" y="3063"/>
                    </a:lnTo>
                    <a:lnTo>
                      <a:pt x="1914" y="3056"/>
                    </a:lnTo>
                    <a:lnTo>
                      <a:pt x="1911" y="3050"/>
                    </a:lnTo>
                    <a:lnTo>
                      <a:pt x="1906" y="3044"/>
                    </a:lnTo>
                    <a:lnTo>
                      <a:pt x="1905" y="3039"/>
                    </a:lnTo>
                    <a:lnTo>
                      <a:pt x="1905" y="3035"/>
                    </a:lnTo>
                    <a:lnTo>
                      <a:pt x="1904" y="3035"/>
                    </a:lnTo>
                    <a:lnTo>
                      <a:pt x="1903" y="3039"/>
                    </a:lnTo>
                    <a:lnTo>
                      <a:pt x="1903" y="3043"/>
                    </a:lnTo>
                    <a:lnTo>
                      <a:pt x="1905" y="3055"/>
                    </a:lnTo>
                    <a:lnTo>
                      <a:pt x="1904" y="3056"/>
                    </a:lnTo>
                    <a:lnTo>
                      <a:pt x="1903" y="3056"/>
                    </a:lnTo>
                    <a:lnTo>
                      <a:pt x="1901" y="3058"/>
                    </a:lnTo>
                    <a:lnTo>
                      <a:pt x="1900" y="3059"/>
                    </a:lnTo>
                    <a:lnTo>
                      <a:pt x="1901" y="3063"/>
                    </a:lnTo>
                    <a:lnTo>
                      <a:pt x="1902" y="3065"/>
                    </a:lnTo>
                    <a:lnTo>
                      <a:pt x="1904" y="3068"/>
                    </a:lnTo>
                    <a:lnTo>
                      <a:pt x="1904" y="3075"/>
                    </a:lnTo>
                    <a:lnTo>
                      <a:pt x="1903" y="3076"/>
                    </a:lnTo>
                    <a:lnTo>
                      <a:pt x="1903" y="3077"/>
                    </a:lnTo>
                    <a:lnTo>
                      <a:pt x="1901" y="3081"/>
                    </a:lnTo>
                    <a:lnTo>
                      <a:pt x="1902" y="3082"/>
                    </a:lnTo>
                    <a:lnTo>
                      <a:pt x="1900" y="3084"/>
                    </a:lnTo>
                    <a:lnTo>
                      <a:pt x="1899" y="3085"/>
                    </a:lnTo>
                    <a:lnTo>
                      <a:pt x="1900" y="3086"/>
                    </a:lnTo>
                    <a:lnTo>
                      <a:pt x="1899" y="3089"/>
                    </a:lnTo>
                    <a:lnTo>
                      <a:pt x="1900" y="3091"/>
                    </a:lnTo>
                    <a:lnTo>
                      <a:pt x="1899" y="3092"/>
                    </a:lnTo>
                    <a:lnTo>
                      <a:pt x="1900" y="3096"/>
                    </a:lnTo>
                    <a:lnTo>
                      <a:pt x="1902" y="3097"/>
                    </a:lnTo>
                    <a:lnTo>
                      <a:pt x="1906" y="3098"/>
                    </a:lnTo>
                    <a:lnTo>
                      <a:pt x="1907" y="3100"/>
                    </a:lnTo>
                    <a:lnTo>
                      <a:pt x="1907" y="3104"/>
                    </a:lnTo>
                    <a:lnTo>
                      <a:pt x="1909" y="3106"/>
                    </a:lnTo>
                    <a:lnTo>
                      <a:pt x="1909" y="3107"/>
                    </a:lnTo>
                    <a:lnTo>
                      <a:pt x="1909" y="3108"/>
                    </a:lnTo>
                    <a:lnTo>
                      <a:pt x="1909" y="3109"/>
                    </a:lnTo>
                    <a:lnTo>
                      <a:pt x="1910" y="3111"/>
                    </a:lnTo>
                    <a:lnTo>
                      <a:pt x="1910" y="3113"/>
                    </a:lnTo>
                    <a:lnTo>
                      <a:pt x="1908" y="3115"/>
                    </a:lnTo>
                    <a:lnTo>
                      <a:pt x="1908" y="3117"/>
                    </a:lnTo>
                    <a:lnTo>
                      <a:pt x="1906" y="3118"/>
                    </a:lnTo>
                    <a:lnTo>
                      <a:pt x="1906" y="3121"/>
                    </a:lnTo>
                    <a:lnTo>
                      <a:pt x="1905" y="3123"/>
                    </a:lnTo>
                    <a:lnTo>
                      <a:pt x="1902" y="3123"/>
                    </a:lnTo>
                    <a:lnTo>
                      <a:pt x="1896" y="3128"/>
                    </a:lnTo>
                    <a:lnTo>
                      <a:pt x="1895" y="3129"/>
                    </a:lnTo>
                    <a:lnTo>
                      <a:pt x="1895" y="3132"/>
                    </a:lnTo>
                    <a:lnTo>
                      <a:pt x="1897" y="3137"/>
                    </a:lnTo>
                    <a:lnTo>
                      <a:pt x="1896" y="3137"/>
                    </a:lnTo>
                    <a:lnTo>
                      <a:pt x="1896" y="3138"/>
                    </a:lnTo>
                    <a:lnTo>
                      <a:pt x="1889" y="3139"/>
                    </a:lnTo>
                    <a:lnTo>
                      <a:pt x="1889" y="3137"/>
                    </a:lnTo>
                    <a:lnTo>
                      <a:pt x="1888" y="3136"/>
                    </a:lnTo>
                    <a:lnTo>
                      <a:pt x="1875" y="3133"/>
                    </a:lnTo>
                    <a:lnTo>
                      <a:pt x="1862" y="3132"/>
                    </a:lnTo>
                    <a:lnTo>
                      <a:pt x="1848" y="3132"/>
                    </a:lnTo>
                    <a:lnTo>
                      <a:pt x="1845" y="3131"/>
                    </a:lnTo>
                    <a:lnTo>
                      <a:pt x="1845" y="3130"/>
                    </a:lnTo>
                    <a:lnTo>
                      <a:pt x="1845" y="3129"/>
                    </a:lnTo>
                    <a:lnTo>
                      <a:pt x="1846" y="3129"/>
                    </a:lnTo>
                    <a:lnTo>
                      <a:pt x="1845" y="3129"/>
                    </a:lnTo>
                    <a:lnTo>
                      <a:pt x="1841" y="3131"/>
                    </a:lnTo>
                    <a:lnTo>
                      <a:pt x="1841" y="3131"/>
                    </a:lnTo>
                    <a:lnTo>
                      <a:pt x="1838" y="3132"/>
                    </a:lnTo>
                    <a:lnTo>
                      <a:pt x="1835" y="3131"/>
                    </a:lnTo>
                    <a:lnTo>
                      <a:pt x="1834" y="3132"/>
                    </a:lnTo>
                    <a:lnTo>
                      <a:pt x="1833" y="3134"/>
                    </a:lnTo>
                    <a:lnTo>
                      <a:pt x="1835" y="3135"/>
                    </a:lnTo>
                    <a:lnTo>
                      <a:pt x="1835" y="3136"/>
                    </a:lnTo>
                    <a:lnTo>
                      <a:pt x="1828" y="3141"/>
                    </a:lnTo>
                    <a:lnTo>
                      <a:pt x="1827" y="3144"/>
                    </a:lnTo>
                    <a:lnTo>
                      <a:pt x="1822" y="3146"/>
                    </a:lnTo>
                    <a:lnTo>
                      <a:pt x="1822" y="3147"/>
                    </a:lnTo>
                    <a:lnTo>
                      <a:pt x="1818" y="3149"/>
                    </a:lnTo>
                    <a:lnTo>
                      <a:pt x="1815" y="3150"/>
                    </a:lnTo>
                    <a:lnTo>
                      <a:pt x="1812" y="3152"/>
                    </a:lnTo>
                    <a:lnTo>
                      <a:pt x="1805" y="3153"/>
                    </a:lnTo>
                    <a:lnTo>
                      <a:pt x="1805" y="3152"/>
                    </a:lnTo>
                    <a:lnTo>
                      <a:pt x="1804" y="3147"/>
                    </a:lnTo>
                    <a:lnTo>
                      <a:pt x="1803" y="3144"/>
                    </a:lnTo>
                    <a:lnTo>
                      <a:pt x="1800" y="3144"/>
                    </a:lnTo>
                    <a:lnTo>
                      <a:pt x="1799" y="3143"/>
                    </a:lnTo>
                    <a:lnTo>
                      <a:pt x="1796" y="3141"/>
                    </a:lnTo>
                    <a:lnTo>
                      <a:pt x="1794" y="3138"/>
                    </a:lnTo>
                    <a:lnTo>
                      <a:pt x="1793" y="3133"/>
                    </a:lnTo>
                    <a:lnTo>
                      <a:pt x="1790" y="3131"/>
                    </a:lnTo>
                    <a:lnTo>
                      <a:pt x="1790" y="3129"/>
                    </a:lnTo>
                    <a:lnTo>
                      <a:pt x="1791" y="3129"/>
                    </a:lnTo>
                    <a:lnTo>
                      <a:pt x="1792" y="3126"/>
                    </a:lnTo>
                    <a:lnTo>
                      <a:pt x="1792" y="3124"/>
                    </a:lnTo>
                    <a:lnTo>
                      <a:pt x="1791" y="3123"/>
                    </a:lnTo>
                    <a:lnTo>
                      <a:pt x="1790" y="3124"/>
                    </a:lnTo>
                    <a:lnTo>
                      <a:pt x="1790" y="3125"/>
                    </a:lnTo>
                    <a:lnTo>
                      <a:pt x="1791" y="3126"/>
                    </a:lnTo>
                    <a:lnTo>
                      <a:pt x="1791" y="3128"/>
                    </a:lnTo>
                    <a:lnTo>
                      <a:pt x="1789" y="3129"/>
                    </a:lnTo>
                    <a:lnTo>
                      <a:pt x="1789" y="3132"/>
                    </a:lnTo>
                    <a:lnTo>
                      <a:pt x="1790" y="3133"/>
                    </a:lnTo>
                    <a:lnTo>
                      <a:pt x="1791" y="3133"/>
                    </a:lnTo>
                    <a:lnTo>
                      <a:pt x="1791" y="3138"/>
                    </a:lnTo>
                    <a:lnTo>
                      <a:pt x="1789" y="3137"/>
                    </a:lnTo>
                    <a:lnTo>
                      <a:pt x="1789" y="3136"/>
                    </a:lnTo>
                    <a:lnTo>
                      <a:pt x="1787" y="3135"/>
                    </a:lnTo>
                    <a:lnTo>
                      <a:pt x="1787" y="3137"/>
                    </a:lnTo>
                    <a:lnTo>
                      <a:pt x="1789" y="3140"/>
                    </a:lnTo>
                    <a:lnTo>
                      <a:pt x="1789" y="3142"/>
                    </a:lnTo>
                    <a:lnTo>
                      <a:pt x="1788" y="3147"/>
                    </a:lnTo>
                    <a:lnTo>
                      <a:pt x="1791" y="3148"/>
                    </a:lnTo>
                    <a:lnTo>
                      <a:pt x="1793" y="3150"/>
                    </a:lnTo>
                    <a:lnTo>
                      <a:pt x="1793" y="3152"/>
                    </a:lnTo>
                    <a:lnTo>
                      <a:pt x="1794" y="3153"/>
                    </a:lnTo>
                    <a:lnTo>
                      <a:pt x="1795" y="3152"/>
                    </a:lnTo>
                    <a:lnTo>
                      <a:pt x="1796" y="3153"/>
                    </a:lnTo>
                    <a:lnTo>
                      <a:pt x="1797" y="3156"/>
                    </a:lnTo>
                    <a:lnTo>
                      <a:pt x="1796" y="3156"/>
                    </a:lnTo>
                    <a:lnTo>
                      <a:pt x="1796" y="3157"/>
                    </a:lnTo>
                    <a:lnTo>
                      <a:pt x="1797" y="3158"/>
                    </a:lnTo>
                    <a:lnTo>
                      <a:pt x="1796" y="3159"/>
                    </a:lnTo>
                    <a:lnTo>
                      <a:pt x="1796" y="3159"/>
                    </a:lnTo>
                    <a:lnTo>
                      <a:pt x="1793" y="3160"/>
                    </a:lnTo>
                    <a:lnTo>
                      <a:pt x="1789" y="3157"/>
                    </a:lnTo>
                    <a:lnTo>
                      <a:pt x="1788" y="3156"/>
                    </a:lnTo>
                    <a:lnTo>
                      <a:pt x="1787" y="3155"/>
                    </a:lnTo>
                    <a:lnTo>
                      <a:pt x="1787" y="3153"/>
                    </a:lnTo>
                    <a:lnTo>
                      <a:pt x="1786" y="3152"/>
                    </a:lnTo>
                    <a:lnTo>
                      <a:pt x="1785" y="3151"/>
                    </a:lnTo>
                    <a:lnTo>
                      <a:pt x="1784" y="3149"/>
                    </a:lnTo>
                    <a:lnTo>
                      <a:pt x="1783" y="3148"/>
                    </a:lnTo>
                    <a:lnTo>
                      <a:pt x="1783" y="3147"/>
                    </a:lnTo>
                    <a:lnTo>
                      <a:pt x="1780" y="3145"/>
                    </a:lnTo>
                    <a:lnTo>
                      <a:pt x="1779" y="3146"/>
                    </a:lnTo>
                    <a:lnTo>
                      <a:pt x="1778" y="3148"/>
                    </a:lnTo>
                    <a:lnTo>
                      <a:pt x="1781" y="3152"/>
                    </a:lnTo>
                    <a:lnTo>
                      <a:pt x="1780" y="3152"/>
                    </a:lnTo>
                    <a:lnTo>
                      <a:pt x="1778" y="3152"/>
                    </a:lnTo>
                    <a:lnTo>
                      <a:pt x="1779" y="3153"/>
                    </a:lnTo>
                    <a:lnTo>
                      <a:pt x="1782" y="3154"/>
                    </a:lnTo>
                    <a:lnTo>
                      <a:pt x="1783" y="3157"/>
                    </a:lnTo>
                    <a:lnTo>
                      <a:pt x="1783" y="3158"/>
                    </a:lnTo>
                    <a:lnTo>
                      <a:pt x="1782" y="3158"/>
                    </a:lnTo>
                    <a:lnTo>
                      <a:pt x="1780" y="3157"/>
                    </a:lnTo>
                    <a:lnTo>
                      <a:pt x="1778" y="3157"/>
                    </a:lnTo>
                    <a:lnTo>
                      <a:pt x="1777" y="3156"/>
                    </a:lnTo>
                    <a:lnTo>
                      <a:pt x="1775" y="3155"/>
                    </a:lnTo>
                    <a:lnTo>
                      <a:pt x="1773" y="3157"/>
                    </a:lnTo>
                    <a:lnTo>
                      <a:pt x="1772" y="3159"/>
                    </a:lnTo>
                    <a:lnTo>
                      <a:pt x="1774" y="3162"/>
                    </a:lnTo>
                    <a:lnTo>
                      <a:pt x="1777" y="3164"/>
                    </a:lnTo>
                    <a:lnTo>
                      <a:pt x="1777" y="3164"/>
                    </a:lnTo>
                    <a:lnTo>
                      <a:pt x="1779" y="3165"/>
                    </a:lnTo>
                    <a:lnTo>
                      <a:pt x="1780" y="3167"/>
                    </a:lnTo>
                    <a:lnTo>
                      <a:pt x="1784" y="3172"/>
                    </a:lnTo>
                    <a:lnTo>
                      <a:pt x="1787" y="3172"/>
                    </a:lnTo>
                    <a:lnTo>
                      <a:pt x="1788" y="3175"/>
                    </a:lnTo>
                    <a:lnTo>
                      <a:pt x="1788" y="3176"/>
                    </a:lnTo>
                    <a:lnTo>
                      <a:pt x="1785" y="3178"/>
                    </a:lnTo>
                    <a:lnTo>
                      <a:pt x="1784" y="3180"/>
                    </a:lnTo>
                    <a:lnTo>
                      <a:pt x="1782" y="3181"/>
                    </a:lnTo>
                    <a:lnTo>
                      <a:pt x="1775" y="3183"/>
                    </a:lnTo>
                    <a:lnTo>
                      <a:pt x="1774" y="3182"/>
                    </a:lnTo>
                    <a:lnTo>
                      <a:pt x="1772" y="3183"/>
                    </a:lnTo>
                    <a:lnTo>
                      <a:pt x="1769" y="3185"/>
                    </a:lnTo>
                    <a:lnTo>
                      <a:pt x="1768" y="3189"/>
                    </a:lnTo>
                    <a:lnTo>
                      <a:pt x="1765" y="3191"/>
                    </a:lnTo>
                    <a:lnTo>
                      <a:pt x="1761" y="3192"/>
                    </a:lnTo>
                    <a:lnTo>
                      <a:pt x="1760" y="3193"/>
                    </a:lnTo>
                    <a:lnTo>
                      <a:pt x="1757" y="3194"/>
                    </a:lnTo>
                    <a:lnTo>
                      <a:pt x="1752" y="3196"/>
                    </a:lnTo>
                    <a:lnTo>
                      <a:pt x="1751" y="3198"/>
                    </a:lnTo>
                    <a:lnTo>
                      <a:pt x="1747" y="3200"/>
                    </a:lnTo>
                    <a:lnTo>
                      <a:pt x="1741" y="3202"/>
                    </a:lnTo>
                    <a:lnTo>
                      <a:pt x="1735" y="3203"/>
                    </a:lnTo>
                    <a:lnTo>
                      <a:pt x="1735" y="3204"/>
                    </a:lnTo>
                    <a:lnTo>
                      <a:pt x="1733" y="3206"/>
                    </a:lnTo>
                    <a:lnTo>
                      <a:pt x="1727" y="3210"/>
                    </a:lnTo>
                    <a:lnTo>
                      <a:pt x="1726" y="3213"/>
                    </a:lnTo>
                    <a:lnTo>
                      <a:pt x="1724" y="3215"/>
                    </a:lnTo>
                    <a:lnTo>
                      <a:pt x="1716" y="3217"/>
                    </a:lnTo>
                    <a:lnTo>
                      <a:pt x="1714" y="3217"/>
                    </a:lnTo>
                    <a:lnTo>
                      <a:pt x="1710" y="3217"/>
                    </a:lnTo>
                    <a:lnTo>
                      <a:pt x="1707" y="3215"/>
                    </a:lnTo>
                    <a:lnTo>
                      <a:pt x="1705" y="3215"/>
                    </a:lnTo>
                    <a:lnTo>
                      <a:pt x="1704" y="3215"/>
                    </a:lnTo>
                    <a:lnTo>
                      <a:pt x="1704" y="3216"/>
                    </a:lnTo>
                    <a:lnTo>
                      <a:pt x="1699" y="3216"/>
                    </a:lnTo>
                    <a:lnTo>
                      <a:pt x="1695" y="3216"/>
                    </a:lnTo>
                    <a:lnTo>
                      <a:pt x="1695" y="3215"/>
                    </a:lnTo>
                    <a:lnTo>
                      <a:pt x="1693" y="3214"/>
                    </a:lnTo>
                    <a:lnTo>
                      <a:pt x="1689" y="3217"/>
                    </a:lnTo>
                    <a:lnTo>
                      <a:pt x="1685" y="3216"/>
                    </a:lnTo>
                    <a:lnTo>
                      <a:pt x="1684" y="3214"/>
                    </a:lnTo>
                    <a:lnTo>
                      <a:pt x="1681" y="3213"/>
                    </a:lnTo>
                    <a:lnTo>
                      <a:pt x="1679" y="3210"/>
                    </a:lnTo>
                    <a:lnTo>
                      <a:pt x="1677" y="3208"/>
                    </a:lnTo>
                    <a:lnTo>
                      <a:pt x="1677" y="3205"/>
                    </a:lnTo>
                    <a:lnTo>
                      <a:pt x="1676" y="3203"/>
                    </a:lnTo>
                    <a:lnTo>
                      <a:pt x="1677" y="3197"/>
                    </a:lnTo>
                    <a:lnTo>
                      <a:pt x="1678" y="3196"/>
                    </a:lnTo>
                    <a:lnTo>
                      <a:pt x="1679" y="3194"/>
                    </a:lnTo>
                    <a:lnTo>
                      <a:pt x="1679" y="3194"/>
                    </a:lnTo>
                    <a:lnTo>
                      <a:pt x="1680" y="3192"/>
                    </a:lnTo>
                    <a:lnTo>
                      <a:pt x="1680" y="3190"/>
                    </a:lnTo>
                    <a:lnTo>
                      <a:pt x="1683" y="3187"/>
                    </a:lnTo>
                    <a:lnTo>
                      <a:pt x="1684" y="3183"/>
                    </a:lnTo>
                    <a:lnTo>
                      <a:pt x="1685" y="3183"/>
                    </a:lnTo>
                    <a:lnTo>
                      <a:pt x="1684" y="3182"/>
                    </a:lnTo>
                    <a:lnTo>
                      <a:pt x="1683" y="3179"/>
                    </a:lnTo>
                    <a:lnTo>
                      <a:pt x="1684" y="3176"/>
                    </a:lnTo>
                    <a:lnTo>
                      <a:pt x="1683" y="3176"/>
                    </a:lnTo>
                    <a:lnTo>
                      <a:pt x="1683" y="3175"/>
                    </a:lnTo>
                    <a:lnTo>
                      <a:pt x="1680" y="3174"/>
                    </a:lnTo>
                    <a:lnTo>
                      <a:pt x="1679" y="3176"/>
                    </a:lnTo>
                    <a:lnTo>
                      <a:pt x="1680" y="3178"/>
                    </a:lnTo>
                    <a:lnTo>
                      <a:pt x="1679" y="3182"/>
                    </a:lnTo>
                    <a:lnTo>
                      <a:pt x="1676" y="3183"/>
                    </a:lnTo>
                    <a:lnTo>
                      <a:pt x="1675" y="3183"/>
                    </a:lnTo>
                    <a:lnTo>
                      <a:pt x="1675" y="3184"/>
                    </a:lnTo>
                    <a:lnTo>
                      <a:pt x="1674" y="3185"/>
                    </a:lnTo>
                    <a:lnTo>
                      <a:pt x="1673" y="3184"/>
                    </a:lnTo>
                    <a:lnTo>
                      <a:pt x="1673" y="3181"/>
                    </a:lnTo>
                    <a:lnTo>
                      <a:pt x="1673" y="3179"/>
                    </a:lnTo>
                    <a:lnTo>
                      <a:pt x="1673" y="3178"/>
                    </a:lnTo>
                    <a:lnTo>
                      <a:pt x="1675" y="3176"/>
                    </a:lnTo>
                    <a:lnTo>
                      <a:pt x="1675" y="3175"/>
                    </a:lnTo>
                    <a:lnTo>
                      <a:pt x="1678" y="3173"/>
                    </a:lnTo>
                    <a:lnTo>
                      <a:pt x="1678" y="3170"/>
                    </a:lnTo>
                    <a:lnTo>
                      <a:pt x="1677" y="3169"/>
                    </a:lnTo>
                    <a:lnTo>
                      <a:pt x="1677" y="3168"/>
                    </a:lnTo>
                    <a:lnTo>
                      <a:pt x="1678" y="3164"/>
                    </a:lnTo>
                    <a:lnTo>
                      <a:pt x="1678" y="3164"/>
                    </a:lnTo>
                    <a:lnTo>
                      <a:pt x="1684" y="3163"/>
                    </a:lnTo>
                    <a:lnTo>
                      <a:pt x="1687" y="3157"/>
                    </a:lnTo>
                    <a:lnTo>
                      <a:pt x="1687" y="3155"/>
                    </a:lnTo>
                    <a:lnTo>
                      <a:pt x="1686" y="3155"/>
                    </a:lnTo>
                    <a:lnTo>
                      <a:pt x="1684" y="3154"/>
                    </a:lnTo>
                    <a:lnTo>
                      <a:pt x="1686" y="3158"/>
                    </a:lnTo>
                    <a:lnTo>
                      <a:pt x="1685" y="3159"/>
                    </a:lnTo>
                    <a:lnTo>
                      <a:pt x="1684" y="3163"/>
                    </a:lnTo>
                    <a:lnTo>
                      <a:pt x="1681" y="3163"/>
                    </a:lnTo>
                    <a:lnTo>
                      <a:pt x="1681" y="3162"/>
                    </a:lnTo>
                    <a:lnTo>
                      <a:pt x="1680" y="3162"/>
                    </a:lnTo>
                    <a:lnTo>
                      <a:pt x="1678" y="3163"/>
                    </a:lnTo>
                    <a:lnTo>
                      <a:pt x="1676" y="3166"/>
                    </a:lnTo>
                    <a:lnTo>
                      <a:pt x="1675" y="3167"/>
                    </a:lnTo>
                    <a:lnTo>
                      <a:pt x="1675" y="3169"/>
                    </a:lnTo>
                    <a:lnTo>
                      <a:pt x="1674" y="3170"/>
                    </a:lnTo>
                    <a:lnTo>
                      <a:pt x="1673" y="3171"/>
                    </a:lnTo>
                    <a:lnTo>
                      <a:pt x="1673" y="3171"/>
                    </a:lnTo>
                    <a:lnTo>
                      <a:pt x="1672" y="3173"/>
                    </a:lnTo>
                    <a:lnTo>
                      <a:pt x="1671" y="3175"/>
                    </a:lnTo>
                    <a:lnTo>
                      <a:pt x="1668" y="3179"/>
                    </a:lnTo>
                    <a:lnTo>
                      <a:pt x="1665" y="3182"/>
                    </a:lnTo>
                    <a:lnTo>
                      <a:pt x="1666" y="3189"/>
                    </a:lnTo>
                    <a:lnTo>
                      <a:pt x="1665" y="3192"/>
                    </a:lnTo>
                    <a:lnTo>
                      <a:pt x="1665" y="3196"/>
                    </a:lnTo>
                    <a:lnTo>
                      <a:pt x="1665" y="3199"/>
                    </a:lnTo>
                    <a:lnTo>
                      <a:pt x="1665" y="3202"/>
                    </a:lnTo>
                    <a:lnTo>
                      <a:pt x="1664" y="3203"/>
                    </a:lnTo>
                    <a:lnTo>
                      <a:pt x="1665" y="3204"/>
                    </a:lnTo>
                    <a:lnTo>
                      <a:pt x="1665" y="3207"/>
                    </a:lnTo>
                    <a:lnTo>
                      <a:pt x="1663" y="3207"/>
                    </a:lnTo>
                    <a:lnTo>
                      <a:pt x="1662" y="3207"/>
                    </a:lnTo>
                    <a:lnTo>
                      <a:pt x="1660" y="3208"/>
                    </a:lnTo>
                    <a:lnTo>
                      <a:pt x="1659" y="3208"/>
                    </a:lnTo>
                    <a:lnTo>
                      <a:pt x="1658" y="3209"/>
                    </a:lnTo>
                    <a:lnTo>
                      <a:pt x="1659" y="3210"/>
                    </a:lnTo>
                    <a:lnTo>
                      <a:pt x="1659" y="3210"/>
                    </a:lnTo>
                    <a:lnTo>
                      <a:pt x="1661" y="3211"/>
                    </a:lnTo>
                    <a:lnTo>
                      <a:pt x="1664" y="3210"/>
                    </a:lnTo>
                    <a:lnTo>
                      <a:pt x="1664" y="3211"/>
                    </a:lnTo>
                    <a:lnTo>
                      <a:pt x="1665" y="3212"/>
                    </a:lnTo>
                    <a:lnTo>
                      <a:pt x="1665" y="3217"/>
                    </a:lnTo>
                    <a:lnTo>
                      <a:pt x="1664" y="3219"/>
                    </a:lnTo>
                    <a:lnTo>
                      <a:pt x="1664" y="3221"/>
                    </a:lnTo>
                    <a:lnTo>
                      <a:pt x="1663" y="3221"/>
                    </a:lnTo>
                    <a:lnTo>
                      <a:pt x="1658" y="3220"/>
                    </a:lnTo>
                    <a:lnTo>
                      <a:pt x="1657" y="3220"/>
                    </a:lnTo>
                    <a:lnTo>
                      <a:pt x="1656" y="3218"/>
                    </a:lnTo>
                    <a:lnTo>
                      <a:pt x="1656" y="3214"/>
                    </a:lnTo>
                    <a:lnTo>
                      <a:pt x="1655" y="3212"/>
                    </a:lnTo>
                    <a:lnTo>
                      <a:pt x="1654" y="3212"/>
                    </a:lnTo>
                    <a:lnTo>
                      <a:pt x="1653" y="3213"/>
                    </a:lnTo>
                    <a:lnTo>
                      <a:pt x="1650" y="3212"/>
                    </a:lnTo>
                    <a:lnTo>
                      <a:pt x="1649" y="3210"/>
                    </a:lnTo>
                    <a:lnTo>
                      <a:pt x="1649" y="3209"/>
                    </a:lnTo>
                    <a:lnTo>
                      <a:pt x="1650" y="3207"/>
                    </a:lnTo>
                    <a:lnTo>
                      <a:pt x="1650" y="3205"/>
                    </a:lnTo>
                    <a:lnTo>
                      <a:pt x="1649" y="3205"/>
                    </a:lnTo>
                    <a:lnTo>
                      <a:pt x="1647" y="3211"/>
                    </a:lnTo>
                    <a:lnTo>
                      <a:pt x="1646" y="3211"/>
                    </a:lnTo>
                    <a:lnTo>
                      <a:pt x="1646" y="3212"/>
                    </a:lnTo>
                    <a:lnTo>
                      <a:pt x="1644" y="3213"/>
                    </a:lnTo>
                    <a:lnTo>
                      <a:pt x="1641" y="3213"/>
                    </a:lnTo>
                    <a:lnTo>
                      <a:pt x="1639" y="3212"/>
                    </a:lnTo>
                    <a:lnTo>
                      <a:pt x="1636" y="3212"/>
                    </a:lnTo>
                    <a:lnTo>
                      <a:pt x="1636" y="3211"/>
                    </a:lnTo>
                    <a:lnTo>
                      <a:pt x="1633" y="3211"/>
                    </a:lnTo>
                    <a:lnTo>
                      <a:pt x="1633" y="3209"/>
                    </a:lnTo>
                    <a:lnTo>
                      <a:pt x="1632" y="3208"/>
                    </a:lnTo>
                    <a:lnTo>
                      <a:pt x="1632" y="3207"/>
                    </a:lnTo>
                    <a:lnTo>
                      <a:pt x="1632" y="3206"/>
                    </a:lnTo>
                    <a:lnTo>
                      <a:pt x="1631" y="3205"/>
                    </a:lnTo>
                    <a:lnTo>
                      <a:pt x="1628" y="3205"/>
                    </a:lnTo>
                    <a:lnTo>
                      <a:pt x="1627" y="3204"/>
                    </a:lnTo>
                    <a:lnTo>
                      <a:pt x="1627" y="3202"/>
                    </a:lnTo>
                    <a:lnTo>
                      <a:pt x="1625" y="3201"/>
                    </a:lnTo>
                    <a:lnTo>
                      <a:pt x="1623" y="3197"/>
                    </a:lnTo>
                    <a:lnTo>
                      <a:pt x="1622" y="3196"/>
                    </a:lnTo>
                    <a:lnTo>
                      <a:pt x="1621" y="3192"/>
                    </a:lnTo>
                    <a:lnTo>
                      <a:pt x="1623" y="3190"/>
                    </a:lnTo>
                    <a:lnTo>
                      <a:pt x="1623" y="3189"/>
                    </a:lnTo>
                    <a:lnTo>
                      <a:pt x="1622" y="3189"/>
                    </a:lnTo>
                    <a:lnTo>
                      <a:pt x="1621" y="3190"/>
                    </a:lnTo>
                    <a:lnTo>
                      <a:pt x="1620" y="3191"/>
                    </a:lnTo>
                    <a:lnTo>
                      <a:pt x="1621" y="3189"/>
                    </a:lnTo>
                    <a:lnTo>
                      <a:pt x="1620" y="3189"/>
                    </a:lnTo>
                    <a:lnTo>
                      <a:pt x="1619" y="3190"/>
                    </a:lnTo>
                    <a:lnTo>
                      <a:pt x="1618" y="3190"/>
                    </a:lnTo>
                    <a:lnTo>
                      <a:pt x="1619" y="3189"/>
                    </a:lnTo>
                    <a:lnTo>
                      <a:pt x="1618" y="3188"/>
                    </a:lnTo>
                    <a:lnTo>
                      <a:pt x="1618" y="3189"/>
                    </a:lnTo>
                    <a:lnTo>
                      <a:pt x="1616" y="3189"/>
                    </a:lnTo>
                    <a:lnTo>
                      <a:pt x="1616" y="3188"/>
                    </a:lnTo>
                    <a:lnTo>
                      <a:pt x="1616" y="3188"/>
                    </a:lnTo>
                    <a:lnTo>
                      <a:pt x="1614" y="3188"/>
                    </a:lnTo>
                    <a:lnTo>
                      <a:pt x="1613" y="3186"/>
                    </a:lnTo>
                    <a:lnTo>
                      <a:pt x="1613" y="3185"/>
                    </a:lnTo>
                    <a:lnTo>
                      <a:pt x="1611" y="3185"/>
                    </a:lnTo>
                    <a:lnTo>
                      <a:pt x="1611" y="3185"/>
                    </a:lnTo>
                    <a:lnTo>
                      <a:pt x="1610" y="3185"/>
                    </a:lnTo>
                    <a:lnTo>
                      <a:pt x="1610" y="3180"/>
                    </a:lnTo>
                    <a:lnTo>
                      <a:pt x="1610" y="3179"/>
                    </a:lnTo>
                    <a:lnTo>
                      <a:pt x="1608" y="3178"/>
                    </a:lnTo>
                    <a:lnTo>
                      <a:pt x="1607" y="3178"/>
                    </a:lnTo>
                    <a:lnTo>
                      <a:pt x="1607" y="3178"/>
                    </a:lnTo>
                    <a:lnTo>
                      <a:pt x="1607" y="3176"/>
                    </a:lnTo>
                    <a:lnTo>
                      <a:pt x="1606" y="3176"/>
                    </a:lnTo>
                    <a:lnTo>
                      <a:pt x="1605" y="3174"/>
                    </a:lnTo>
                    <a:lnTo>
                      <a:pt x="1606" y="3173"/>
                    </a:lnTo>
                    <a:lnTo>
                      <a:pt x="1606" y="3172"/>
                    </a:lnTo>
                    <a:lnTo>
                      <a:pt x="1605" y="3173"/>
                    </a:lnTo>
                    <a:lnTo>
                      <a:pt x="1605" y="3172"/>
                    </a:lnTo>
                    <a:lnTo>
                      <a:pt x="1607" y="3169"/>
                    </a:lnTo>
                    <a:lnTo>
                      <a:pt x="1607" y="3168"/>
                    </a:lnTo>
                    <a:lnTo>
                      <a:pt x="1605" y="3168"/>
                    </a:lnTo>
                    <a:lnTo>
                      <a:pt x="1606" y="3168"/>
                    </a:lnTo>
                    <a:lnTo>
                      <a:pt x="1605" y="3165"/>
                    </a:lnTo>
                    <a:lnTo>
                      <a:pt x="1603" y="3165"/>
                    </a:lnTo>
                    <a:lnTo>
                      <a:pt x="1603" y="3164"/>
                    </a:lnTo>
                    <a:lnTo>
                      <a:pt x="1604" y="3163"/>
                    </a:lnTo>
                    <a:lnTo>
                      <a:pt x="1604" y="3163"/>
                    </a:lnTo>
                    <a:lnTo>
                      <a:pt x="1606" y="3160"/>
                    </a:lnTo>
                    <a:lnTo>
                      <a:pt x="1606" y="3159"/>
                    </a:lnTo>
                    <a:lnTo>
                      <a:pt x="1604" y="3159"/>
                    </a:lnTo>
                    <a:lnTo>
                      <a:pt x="1604" y="3157"/>
                    </a:lnTo>
                    <a:lnTo>
                      <a:pt x="1605" y="3156"/>
                    </a:lnTo>
                    <a:lnTo>
                      <a:pt x="1605" y="3155"/>
                    </a:lnTo>
                    <a:lnTo>
                      <a:pt x="1609" y="3151"/>
                    </a:lnTo>
                    <a:lnTo>
                      <a:pt x="1609" y="3150"/>
                    </a:lnTo>
                    <a:lnTo>
                      <a:pt x="1610" y="3149"/>
                    </a:lnTo>
                    <a:lnTo>
                      <a:pt x="1611" y="3145"/>
                    </a:lnTo>
                    <a:lnTo>
                      <a:pt x="1607" y="3145"/>
                    </a:lnTo>
                    <a:lnTo>
                      <a:pt x="1606" y="3145"/>
                    </a:lnTo>
                    <a:lnTo>
                      <a:pt x="1603" y="3145"/>
                    </a:lnTo>
                    <a:lnTo>
                      <a:pt x="1602" y="3145"/>
                    </a:lnTo>
                    <a:lnTo>
                      <a:pt x="1601" y="3147"/>
                    </a:lnTo>
                    <a:lnTo>
                      <a:pt x="1601" y="3153"/>
                    </a:lnTo>
                    <a:lnTo>
                      <a:pt x="1599" y="3154"/>
                    </a:lnTo>
                    <a:lnTo>
                      <a:pt x="1596" y="3154"/>
                    </a:lnTo>
                    <a:lnTo>
                      <a:pt x="1596" y="3155"/>
                    </a:lnTo>
                    <a:lnTo>
                      <a:pt x="1594" y="3158"/>
                    </a:lnTo>
                    <a:lnTo>
                      <a:pt x="1594" y="3158"/>
                    </a:lnTo>
                    <a:lnTo>
                      <a:pt x="1592" y="3160"/>
                    </a:lnTo>
                    <a:lnTo>
                      <a:pt x="1589" y="3161"/>
                    </a:lnTo>
                    <a:lnTo>
                      <a:pt x="1590" y="3162"/>
                    </a:lnTo>
                    <a:lnTo>
                      <a:pt x="1590" y="3163"/>
                    </a:lnTo>
                    <a:lnTo>
                      <a:pt x="1589" y="3163"/>
                    </a:lnTo>
                    <a:lnTo>
                      <a:pt x="1589" y="3167"/>
                    </a:lnTo>
                    <a:lnTo>
                      <a:pt x="1586" y="3168"/>
                    </a:lnTo>
                    <a:lnTo>
                      <a:pt x="1588" y="3167"/>
                    </a:lnTo>
                    <a:lnTo>
                      <a:pt x="1586" y="3167"/>
                    </a:lnTo>
                    <a:lnTo>
                      <a:pt x="1585" y="3168"/>
                    </a:lnTo>
                    <a:lnTo>
                      <a:pt x="1584" y="3168"/>
                    </a:lnTo>
                    <a:lnTo>
                      <a:pt x="1581" y="3167"/>
                    </a:lnTo>
                    <a:lnTo>
                      <a:pt x="1580" y="3164"/>
                    </a:lnTo>
                    <a:lnTo>
                      <a:pt x="1579" y="3164"/>
                    </a:lnTo>
                    <a:lnTo>
                      <a:pt x="1577" y="3163"/>
                    </a:lnTo>
                    <a:lnTo>
                      <a:pt x="1574" y="3163"/>
                    </a:lnTo>
                    <a:lnTo>
                      <a:pt x="1571" y="3161"/>
                    </a:lnTo>
                    <a:lnTo>
                      <a:pt x="1567" y="3162"/>
                    </a:lnTo>
                    <a:lnTo>
                      <a:pt x="1566" y="3161"/>
                    </a:lnTo>
                    <a:lnTo>
                      <a:pt x="1565" y="3160"/>
                    </a:lnTo>
                    <a:lnTo>
                      <a:pt x="1562" y="3158"/>
                    </a:lnTo>
                    <a:lnTo>
                      <a:pt x="1558" y="3157"/>
                    </a:lnTo>
                    <a:lnTo>
                      <a:pt x="1556" y="3156"/>
                    </a:lnTo>
                    <a:lnTo>
                      <a:pt x="1553" y="3154"/>
                    </a:lnTo>
                    <a:lnTo>
                      <a:pt x="1545" y="3150"/>
                    </a:lnTo>
                    <a:lnTo>
                      <a:pt x="1544" y="3149"/>
                    </a:lnTo>
                    <a:lnTo>
                      <a:pt x="1539" y="3146"/>
                    </a:lnTo>
                    <a:lnTo>
                      <a:pt x="1539" y="3145"/>
                    </a:lnTo>
                    <a:lnTo>
                      <a:pt x="1538" y="3144"/>
                    </a:lnTo>
                    <a:lnTo>
                      <a:pt x="1537" y="3142"/>
                    </a:lnTo>
                    <a:lnTo>
                      <a:pt x="1536" y="3141"/>
                    </a:lnTo>
                    <a:lnTo>
                      <a:pt x="1536" y="3138"/>
                    </a:lnTo>
                    <a:lnTo>
                      <a:pt x="1534" y="3137"/>
                    </a:lnTo>
                    <a:lnTo>
                      <a:pt x="1534" y="3136"/>
                    </a:lnTo>
                    <a:lnTo>
                      <a:pt x="1531" y="3135"/>
                    </a:lnTo>
                    <a:lnTo>
                      <a:pt x="1529" y="3136"/>
                    </a:lnTo>
                    <a:lnTo>
                      <a:pt x="1529" y="3135"/>
                    </a:lnTo>
                    <a:lnTo>
                      <a:pt x="1530" y="3133"/>
                    </a:lnTo>
                    <a:lnTo>
                      <a:pt x="1530" y="3127"/>
                    </a:lnTo>
                    <a:lnTo>
                      <a:pt x="1529" y="3126"/>
                    </a:lnTo>
                    <a:lnTo>
                      <a:pt x="1528" y="3123"/>
                    </a:lnTo>
                    <a:lnTo>
                      <a:pt x="1528" y="3122"/>
                    </a:lnTo>
                    <a:lnTo>
                      <a:pt x="1527" y="3121"/>
                    </a:lnTo>
                    <a:lnTo>
                      <a:pt x="1523" y="3118"/>
                    </a:lnTo>
                    <a:lnTo>
                      <a:pt x="1522" y="3116"/>
                    </a:lnTo>
                    <a:lnTo>
                      <a:pt x="1521" y="3112"/>
                    </a:lnTo>
                    <a:lnTo>
                      <a:pt x="1523" y="3107"/>
                    </a:lnTo>
                    <a:lnTo>
                      <a:pt x="1523" y="3105"/>
                    </a:lnTo>
                    <a:lnTo>
                      <a:pt x="1522" y="3105"/>
                    </a:lnTo>
                    <a:lnTo>
                      <a:pt x="1522" y="3104"/>
                    </a:lnTo>
                    <a:lnTo>
                      <a:pt x="1515" y="3102"/>
                    </a:lnTo>
                    <a:lnTo>
                      <a:pt x="1512" y="3101"/>
                    </a:lnTo>
                    <a:lnTo>
                      <a:pt x="1512" y="3096"/>
                    </a:lnTo>
                    <a:lnTo>
                      <a:pt x="1513" y="3094"/>
                    </a:lnTo>
                    <a:lnTo>
                      <a:pt x="1513" y="3093"/>
                    </a:lnTo>
                    <a:lnTo>
                      <a:pt x="1511" y="3092"/>
                    </a:lnTo>
                    <a:lnTo>
                      <a:pt x="1504" y="3091"/>
                    </a:lnTo>
                    <a:lnTo>
                      <a:pt x="1501" y="3092"/>
                    </a:lnTo>
                    <a:lnTo>
                      <a:pt x="1499" y="3090"/>
                    </a:lnTo>
                    <a:lnTo>
                      <a:pt x="1498" y="3089"/>
                    </a:lnTo>
                    <a:lnTo>
                      <a:pt x="1499" y="3089"/>
                    </a:lnTo>
                    <a:lnTo>
                      <a:pt x="1500" y="3089"/>
                    </a:lnTo>
                    <a:lnTo>
                      <a:pt x="1501" y="3089"/>
                    </a:lnTo>
                    <a:lnTo>
                      <a:pt x="1501" y="3089"/>
                    </a:lnTo>
                    <a:lnTo>
                      <a:pt x="1502" y="3088"/>
                    </a:lnTo>
                    <a:lnTo>
                      <a:pt x="1496" y="3087"/>
                    </a:lnTo>
                    <a:lnTo>
                      <a:pt x="1496" y="3090"/>
                    </a:lnTo>
                    <a:lnTo>
                      <a:pt x="1498" y="3090"/>
                    </a:lnTo>
                    <a:lnTo>
                      <a:pt x="1499" y="3092"/>
                    </a:lnTo>
                    <a:lnTo>
                      <a:pt x="1501" y="3093"/>
                    </a:lnTo>
                    <a:lnTo>
                      <a:pt x="1502" y="3094"/>
                    </a:lnTo>
                    <a:lnTo>
                      <a:pt x="1503" y="3092"/>
                    </a:lnTo>
                    <a:lnTo>
                      <a:pt x="1505" y="3092"/>
                    </a:lnTo>
                    <a:lnTo>
                      <a:pt x="1507" y="3092"/>
                    </a:lnTo>
                    <a:lnTo>
                      <a:pt x="1510" y="3092"/>
                    </a:lnTo>
                    <a:lnTo>
                      <a:pt x="1510" y="3092"/>
                    </a:lnTo>
                    <a:lnTo>
                      <a:pt x="1511" y="3095"/>
                    </a:lnTo>
                    <a:lnTo>
                      <a:pt x="1510" y="3097"/>
                    </a:lnTo>
                    <a:lnTo>
                      <a:pt x="1511" y="3101"/>
                    </a:lnTo>
                    <a:lnTo>
                      <a:pt x="1513" y="3103"/>
                    </a:lnTo>
                    <a:lnTo>
                      <a:pt x="1521" y="3105"/>
                    </a:lnTo>
                    <a:lnTo>
                      <a:pt x="1522" y="3106"/>
                    </a:lnTo>
                    <a:lnTo>
                      <a:pt x="1522" y="3110"/>
                    </a:lnTo>
                    <a:lnTo>
                      <a:pt x="1520" y="3112"/>
                    </a:lnTo>
                    <a:lnTo>
                      <a:pt x="1519" y="3118"/>
                    </a:lnTo>
                    <a:lnTo>
                      <a:pt x="1523" y="3121"/>
                    </a:lnTo>
                    <a:lnTo>
                      <a:pt x="1523" y="3123"/>
                    </a:lnTo>
                    <a:lnTo>
                      <a:pt x="1521" y="3125"/>
                    </a:lnTo>
                    <a:lnTo>
                      <a:pt x="1517" y="3127"/>
                    </a:lnTo>
                    <a:lnTo>
                      <a:pt x="1516" y="3128"/>
                    </a:lnTo>
                    <a:lnTo>
                      <a:pt x="1514" y="3128"/>
                    </a:lnTo>
                    <a:lnTo>
                      <a:pt x="1514" y="3129"/>
                    </a:lnTo>
                    <a:lnTo>
                      <a:pt x="1515" y="3129"/>
                    </a:lnTo>
                    <a:lnTo>
                      <a:pt x="1514" y="3129"/>
                    </a:lnTo>
                    <a:lnTo>
                      <a:pt x="1512" y="3129"/>
                    </a:lnTo>
                    <a:lnTo>
                      <a:pt x="1512" y="3131"/>
                    </a:lnTo>
                    <a:lnTo>
                      <a:pt x="1511" y="3132"/>
                    </a:lnTo>
                    <a:lnTo>
                      <a:pt x="1511" y="3134"/>
                    </a:lnTo>
                    <a:lnTo>
                      <a:pt x="1511" y="3139"/>
                    </a:lnTo>
                    <a:lnTo>
                      <a:pt x="1512" y="3141"/>
                    </a:lnTo>
                    <a:lnTo>
                      <a:pt x="1511" y="3142"/>
                    </a:lnTo>
                    <a:lnTo>
                      <a:pt x="1511" y="3144"/>
                    </a:lnTo>
                    <a:lnTo>
                      <a:pt x="1507" y="3145"/>
                    </a:lnTo>
                    <a:lnTo>
                      <a:pt x="1510" y="3145"/>
                    </a:lnTo>
                    <a:lnTo>
                      <a:pt x="1511" y="3144"/>
                    </a:lnTo>
                    <a:lnTo>
                      <a:pt x="1512" y="3144"/>
                    </a:lnTo>
                    <a:lnTo>
                      <a:pt x="1512" y="3145"/>
                    </a:lnTo>
                    <a:lnTo>
                      <a:pt x="1512" y="3148"/>
                    </a:lnTo>
                    <a:lnTo>
                      <a:pt x="1512" y="3152"/>
                    </a:lnTo>
                    <a:lnTo>
                      <a:pt x="1512" y="3155"/>
                    </a:lnTo>
                    <a:lnTo>
                      <a:pt x="1513" y="3157"/>
                    </a:lnTo>
                    <a:lnTo>
                      <a:pt x="1513" y="3158"/>
                    </a:lnTo>
                    <a:lnTo>
                      <a:pt x="1516" y="3169"/>
                    </a:lnTo>
                    <a:lnTo>
                      <a:pt x="1516" y="3170"/>
                    </a:lnTo>
                    <a:lnTo>
                      <a:pt x="1516" y="3171"/>
                    </a:lnTo>
                    <a:lnTo>
                      <a:pt x="1517" y="3174"/>
                    </a:lnTo>
                    <a:lnTo>
                      <a:pt x="1518" y="3174"/>
                    </a:lnTo>
                    <a:lnTo>
                      <a:pt x="1519" y="3175"/>
                    </a:lnTo>
                    <a:lnTo>
                      <a:pt x="1523" y="3176"/>
                    </a:lnTo>
                    <a:lnTo>
                      <a:pt x="1523" y="3178"/>
                    </a:lnTo>
                    <a:lnTo>
                      <a:pt x="1526" y="3179"/>
                    </a:lnTo>
                    <a:lnTo>
                      <a:pt x="1528" y="3179"/>
                    </a:lnTo>
                    <a:lnTo>
                      <a:pt x="1533" y="3180"/>
                    </a:lnTo>
                    <a:lnTo>
                      <a:pt x="1536" y="3183"/>
                    </a:lnTo>
                    <a:lnTo>
                      <a:pt x="1539" y="3183"/>
                    </a:lnTo>
                    <a:lnTo>
                      <a:pt x="1541" y="3184"/>
                    </a:lnTo>
                    <a:lnTo>
                      <a:pt x="1541" y="3185"/>
                    </a:lnTo>
                    <a:lnTo>
                      <a:pt x="1544" y="3185"/>
                    </a:lnTo>
                    <a:lnTo>
                      <a:pt x="1544" y="3186"/>
                    </a:lnTo>
                    <a:lnTo>
                      <a:pt x="1545" y="3186"/>
                    </a:lnTo>
                    <a:lnTo>
                      <a:pt x="1546" y="3189"/>
                    </a:lnTo>
                    <a:lnTo>
                      <a:pt x="1549" y="3194"/>
                    </a:lnTo>
                    <a:lnTo>
                      <a:pt x="1549" y="3196"/>
                    </a:lnTo>
                    <a:lnTo>
                      <a:pt x="1548" y="3201"/>
                    </a:lnTo>
                    <a:lnTo>
                      <a:pt x="1548" y="3203"/>
                    </a:lnTo>
                    <a:lnTo>
                      <a:pt x="1546" y="3202"/>
                    </a:lnTo>
                    <a:lnTo>
                      <a:pt x="1544" y="3203"/>
                    </a:lnTo>
                    <a:lnTo>
                      <a:pt x="1543" y="3202"/>
                    </a:lnTo>
                    <a:lnTo>
                      <a:pt x="1541" y="3200"/>
                    </a:lnTo>
                    <a:lnTo>
                      <a:pt x="1537" y="3199"/>
                    </a:lnTo>
                    <a:lnTo>
                      <a:pt x="1537" y="3200"/>
                    </a:lnTo>
                    <a:lnTo>
                      <a:pt x="1537" y="3200"/>
                    </a:lnTo>
                    <a:lnTo>
                      <a:pt x="1537" y="3201"/>
                    </a:lnTo>
                    <a:lnTo>
                      <a:pt x="1536" y="3202"/>
                    </a:lnTo>
                    <a:lnTo>
                      <a:pt x="1537" y="3204"/>
                    </a:lnTo>
                    <a:lnTo>
                      <a:pt x="1538" y="3205"/>
                    </a:lnTo>
                    <a:lnTo>
                      <a:pt x="1538" y="3204"/>
                    </a:lnTo>
                    <a:lnTo>
                      <a:pt x="1539" y="3205"/>
                    </a:lnTo>
                    <a:lnTo>
                      <a:pt x="1541" y="3212"/>
                    </a:lnTo>
                    <a:lnTo>
                      <a:pt x="1541" y="3213"/>
                    </a:lnTo>
                    <a:lnTo>
                      <a:pt x="1539" y="3213"/>
                    </a:lnTo>
                    <a:lnTo>
                      <a:pt x="1535" y="3215"/>
                    </a:lnTo>
                    <a:lnTo>
                      <a:pt x="1535" y="3217"/>
                    </a:lnTo>
                    <a:lnTo>
                      <a:pt x="1537" y="3218"/>
                    </a:lnTo>
                    <a:lnTo>
                      <a:pt x="1541" y="3219"/>
                    </a:lnTo>
                    <a:lnTo>
                      <a:pt x="1543" y="3220"/>
                    </a:lnTo>
                    <a:lnTo>
                      <a:pt x="1542" y="3226"/>
                    </a:lnTo>
                    <a:lnTo>
                      <a:pt x="1542" y="3228"/>
                    </a:lnTo>
                    <a:lnTo>
                      <a:pt x="1541" y="3231"/>
                    </a:lnTo>
                    <a:lnTo>
                      <a:pt x="1541" y="3231"/>
                    </a:lnTo>
                    <a:lnTo>
                      <a:pt x="1541" y="3232"/>
                    </a:lnTo>
                    <a:lnTo>
                      <a:pt x="1541" y="3233"/>
                    </a:lnTo>
                    <a:lnTo>
                      <a:pt x="1538" y="3241"/>
                    </a:lnTo>
                    <a:lnTo>
                      <a:pt x="1538" y="3242"/>
                    </a:lnTo>
                    <a:lnTo>
                      <a:pt x="1539" y="3244"/>
                    </a:lnTo>
                    <a:lnTo>
                      <a:pt x="1538" y="3246"/>
                    </a:lnTo>
                    <a:lnTo>
                      <a:pt x="1538" y="3247"/>
                    </a:lnTo>
                    <a:lnTo>
                      <a:pt x="1538" y="3247"/>
                    </a:lnTo>
                    <a:lnTo>
                      <a:pt x="1537" y="3250"/>
                    </a:lnTo>
                    <a:lnTo>
                      <a:pt x="1538" y="3252"/>
                    </a:lnTo>
                    <a:lnTo>
                      <a:pt x="1538" y="3253"/>
                    </a:lnTo>
                    <a:lnTo>
                      <a:pt x="1538" y="3254"/>
                    </a:lnTo>
                    <a:lnTo>
                      <a:pt x="1539" y="3256"/>
                    </a:lnTo>
                    <a:lnTo>
                      <a:pt x="1539" y="3258"/>
                    </a:lnTo>
                    <a:lnTo>
                      <a:pt x="1542" y="3259"/>
                    </a:lnTo>
                    <a:lnTo>
                      <a:pt x="1543" y="3258"/>
                    </a:lnTo>
                    <a:lnTo>
                      <a:pt x="1544" y="3258"/>
                    </a:lnTo>
                    <a:lnTo>
                      <a:pt x="1545" y="3263"/>
                    </a:lnTo>
                    <a:lnTo>
                      <a:pt x="1544" y="3268"/>
                    </a:lnTo>
                    <a:lnTo>
                      <a:pt x="1540" y="3272"/>
                    </a:lnTo>
                    <a:lnTo>
                      <a:pt x="1539" y="3274"/>
                    </a:lnTo>
                    <a:lnTo>
                      <a:pt x="1541" y="3274"/>
                    </a:lnTo>
                    <a:lnTo>
                      <a:pt x="1541" y="3275"/>
                    </a:lnTo>
                    <a:lnTo>
                      <a:pt x="1540" y="3275"/>
                    </a:lnTo>
                    <a:lnTo>
                      <a:pt x="1540" y="3274"/>
                    </a:lnTo>
                    <a:lnTo>
                      <a:pt x="1539" y="3274"/>
                    </a:lnTo>
                    <a:lnTo>
                      <a:pt x="1538" y="3273"/>
                    </a:lnTo>
                    <a:lnTo>
                      <a:pt x="1538" y="3272"/>
                    </a:lnTo>
                    <a:lnTo>
                      <a:pt x="1537" y="3272"/>
                    </a:lnTo>
                    <a:lnTo>
                      <a:pt x="1538" y="3279"/>
                    </a:lnTo>
                    <a:lnTo>
                      <a:pt x="1532" y="3283"/>
                    </a:lnTo>
                    <a:lnTo>
                      <a:pt x="1532" y="3284"/>
                    </a:lnTo>
                    <a:lnTo>
                      <a:pt x="1531" y="3286"/>
                    </a:lnTo>
                    <a:lnTo>
                      <a:pt x="1528" y="3288"/>
                    </a:lnTo>
                    <a:lnTo>
                      <a:pt x="1528" y="3288"/>
                    </a:lnTo>
                    <a:lnTo>
                      <a:pt x="1524" y="3289"/>
                    </a:lnTo>
                    <a:lnTo>
                      <a:pt x="1520" y="3289"/>
                    </a:lnTo>
                    <a:lnTo>
                      <a:pt x="1518" y="3289"/>
                    </a:lnTo>
                    <a:lnTo>
                      <a:pt x="1511" y="3285"/>
                    </a:lnTo>
                    <a:lnTo>
                      <a:pt x="1505" y="3280"/>
                    </a:lnTo>
                    <a:lnTo>
                      <a:pt x="1503" y="3280"/>
                    </a:lnTo>
                    <a:lnTo>
                      <a:pt x="1501" y="3278"/>
                    </a:lnTo>
                    <a:lnTo>
                      <a:pt x="1497" y="3277"/>
                    </a:lnTo>
                    <a:lnTo>
                      <a:pt x="1495" y="3275"/>
                    </a:lnTo>
                    <a:lnTo>
                      <a:pt x="1492" y="3275"/>
                    </a:lnTo>
                    <a:lnTo>
                      <a:pt x="1484" y="3273"/>
                    </a:lnTo>
                    <a:lnTo>
                      <a:pt x="1479" y="3270"/>
                    </a:lnTo>
                    <a:lnTo>
                      <a:pt x="1479" y="3270"/>
                    </a:lnTo>
                    <a:lnTo>
                      <a:pt x="1476" y="3269"/>
                    </a:lnTo>
                    <a:lnTo>
                      <a:pt x="1472" y="3266"/>
                    </a:lnTo>
                    <a:lnTo>
                      <a:pt x="1471" y="3265"/>
                    </a:lnTo>
                    <a:lnTo>
                      <a:pt x="1467" y="3263"/>
                    </a:lnTo>
                    <a:lnTo>
                      <a:pt x="1466" y="3262"/>
                    </a:lnTo>
                    <a:lnTo>
                      <a:pt x="1465" y="3262"/>
                    </a:lnTo>
                    <a:lnTo>
                      <a:pt x="1464" y="3259"/>
                    </a:lnTo>
                    <a:lnTo>
                      <a:pt x="1461" y="3256"/>
                    </a:lnTo>
                    <a:lnTo>
                      <a:pt x="1458" y="3254"/>
                    </a:lnTo>
                    <a:lnTo>
                      <a:pt x="1455" y="3255"/>
                    </a:lnTo>
                    <a:lnTo>
                      <a:pt x="1454" y="3252"/>
                    </a:lnTo>
                    <a:lnTo>
                      <a:pt x="1456" y="3252"/>
                    </a:lnTo>
                    <a:lnTo>
                      <a:pt x="1456" y="3250"/>
                    </a:lnTo>
                    <a:lnTo>
                      <a:pt x="1454" y="3247"/>
                    </a:lnTo>
                    <a:lnTo>
                      <a:pt x="1449" y="3244"/>
                    </a:lnTo>
                    <a:lnTo>
                      <a:pt x="1446" y="3243"/>
                    </a:lnTo>
                    <a:lnTo>
                      <a:pt x="1443" y="3244"/>
                    </a:lnTo>
                    <a:lnTo>
                      <a:pt x="1442" y="3243"/>
                    </a:lnTo>
                    <a:lnTo>
                      <a:pt x="1440" y="3239"/>
                    </a:lnTo>
                    <a:lnTo>
                      <a:pt x="1438" y="3237"/>
                    </a:lnTo>
                    <a:lnTo>
                      <a:pt x="1438" y="3233"/>
                    </a:lnTo>
                    <a:lnTo>
                      <a:pt x="1437" y="3230"/>
                    </a:lnTo>
                    <a:lnTo>
                      <a:pt x="1437" y="3230"/>
                    </a:lnTo>
                    <a:lnTo>
                      <a:pt x="1436" y="3229"/>
                    </a:lnTo>
                    <a:lnTo>
                      <a:pt x="1435" y="3226"/>
                    </a:lnTo>
                    <a:lnTo>
                      <a:pt x="1435" y="3221"/>
                    </a:lnTo>
                    <a:lnTo>
                      <a:pt x="1434" y="3221"/>
                    </a:lnTo>
                    <a:lnTo>
                      <a:pt x="1432" y="3217"/>
                    </a:lnTo>
                    <a:lnTo>
                      <a:pt x="1431" y="3217"/>
                    </a:lnTo>
                    <a:lnTo>
                      <a:pt x="1430" y="3215"/>
                    </a:lnTo>
                    <a:lnTo>
                      <a:pt x="1427" y="3213"/>
                    </a:lnTo>
                    <a:lnTo>
                      <a:pt x="1426" y="3212"/>
                    </a:lnTo>
                    <a:lnTo>
                      <a:pt x="1426" y="3213"/>
                    </a:lnTo>
                    <a:lnTo>
                      <a:pt x="1424" y="3213"/>
                    </a:lnTo>
                    <a:lnTo>
                      <a:pt x="1424" y="3212"/>
                    </a:lnTo>
                    <a:lnTo>
                      <a:pt x="1423" y="3211"/>
                    </a:lnTo>
                    <a:lnTo>
                      <a:pt x="1423" y="3211"/>
                    </a:lnTo>
                    <a:lnTo>
                      <a:pt x="1423" y="3210"/>
                    </a:lnTo>
                    <a:lnTo>
                      <a:pt x="1421" y="3210"/>
                    </a:lnTo>
                    <a:lnTo>
                      <a:pt x="1421" y="3210"/>
                    </a:lnTo>
                    <a:lnTo>
                      <a:pt x="1418" y="3209"/>
                    </a:lnTo>
                    <a:lnTo>
                      <a:pt x="1418" y="3209"/>
                    </a:lnTo>
                    <a:lnTo>
                      <a:pt x="1417" y="3209"/>
                    </a:lnTo>
                    <a:lnTo>
                      <a:pt x="1406" y="3201"/>
                    </a:lnTo>
                    <a:lnTo>
                      <a:pt x="1396" y="3196"/>
                    </a:lnTo>
                    <a:lnTo>
                      <a:pt x="1390" y="3191"/>
                    </a:lnTo>
                    <a:lnTo>
                      <a:pt x="1385" y="3183"/>
                    </a:lnTo>
                    <a:lnTo>
                      <a:pt x="1382" y="3183"/>
                    </a:lnTo>
                    <a:lnTo>
                      <a:pt x="1378" y="3176"/>
                    </a:lnTo>
                    <a:lnTo>
                      <a:pt x="1374" y="3175"/>
                    </a:lnTo>
                    <a:lnTo>
                      <a:pt x="1361" y="3174"/>
                    </a:lnTo>
                    <a:lnTo>
                      <a:pt x="1360" y="3173"/>
                    </a:lnTo>
                    <a:lnTo>
                      <a:pt x="1357" y="3172"/>
                    </a:lnTo>
                    <a:lnTo>
                      <a:pt x="1357" y="3173"/>
                    </a:lnTo>
                    <a:lnTo>
                      <a:pt x="1356" y="3174"/>
                    </a:lnTo>
                    <a:lnTo>
                      <a:pt x="1353" y="3174"/>
                    </a:lnTo>
                    <a:lnTo>
                      <a:pt x="1344" y="3170"/>
                    </a:lnTo>
                    <a:lnTo>
                      <a:pt x="1344" y="3169"/>
                    </a:lnTo>
                    <a:lnTo>
                      <a:pt x="1341" y="3167"/>
                    </a:lnTo>
                    <a:lnTo>
                      <a:pt x="1340" y="3164"/>
                    </a:lnTo>
                    <a:lnTo>
                      <a:pt x="1338" y="3159"/>
                    </a:lnTo>
                    <a:lnTo>
                      <a:pt x="1335" y="3158"/>
                    </a:lnTo>
                    <a:lnTo>
                      <a:pt x="1334" y="3156"/>
                    </a:lnTo>
                    <a:lnTo>
                      <a:pt x="1333" y="3152"/>
                    </a:lnTo>
                    <a:lnTo>
                      <a:pt x="1331" y="3148"/>
                    </a:lnTo>
                    <a:lnTo>
                      <a:pt x="1329" y="3147"/>
                    </a:lnTo>
                    <a:lnTo>
                      <a:pt x="1328" y="3147"/>
                    </a:lnTo>
                    <a:lnTo>
                      <a:pt x="1326" y="3147"/>
                    </a:lnTo>
                    <a:lnTo>
                      <a:pt x="1325" y="3147"/>
                    </a:lnTo>
                    <a:lnTo>
                      <a:pt x="1318" y="3145"/>
                    </a:lnTo>
                    <a:lnTo>
                      <a:pt x="1316" y="3144"/>
                    </a:lnTo>
                    <a:lnTo>
                      <a:pt x="1314" y="3142"/>
                    </a:lnTo>
                    <a:lnTo>
                      <a:pt x="1313" y="3142"/>
                    </a:lnTo>
                    <a:lnTo>
                      <a:pt x="1313" y="3143"/>
                    </a:lnTo>
                    <a:lnTo>
                      <a:pt x="1312" y="3143"/>
                    </a:lnTo>
                    <a:lnTo>
                      <a:pt x="1312" y="3150"/>
                    </a:lnTo>
                    <a:lnTo>
                      <a:pt x="1307" y="3152"/>
                    </a:lnTo>
                    <a:lnTo>
                      <a:pt x="1302" y="3153"/>
                    </a:lnTo>
                    <a:lnTo>
                      <a:pt x="1296" y="3157"/>
                    </a:lnTo>
                    <a:lnTo>
                      <a:pt x="1283" y="3164"/>
                    </a:lnTo>
                    <a:lnTo>
                      <a:pt x="1283" y="3166"/>
                    </a:lnTo>
                    <a:lnTo>
                      <a:pt x="1279" y="3168"/>
                    </a:lnTo>
                    <a:lnTo>
                      <a:pt x="1276" y="3169"/>
                    </a:lnTo>
                    <a:lnTo>
                      <a:pt x="1272" y="3170"/>
                    </a:lnTo>
                    <a:lnTo>
                      <a:pt x="1269" y="3178"/>
                    </a:lnTo>
                    <a:lnTo>
                      <a:pt x="1265" y="3183"/>
                    </a:lnTo>
                    <a:lnTo>
                      <a:pt x="1261" y="3189"/>
                    </a:lnTo>
                    <a:lnTo>
                      <a:pt x="1261" y="3192"/>
                    </a:lnTo>
                    <a:lnTo>
                      <a:pt x="1263" y="3195"/>
                    </a:lnTo>
                    <a:lnTo>
                      <a:pt x="1265" y="3196"/>
                    </a:lnTo>
                    <a:lnTo>
                      <a:pt x="1265" y="3197"/>
                    </a:lnTo>
                    <a:lnTo>
                      <a:pt x="1266" y="3197"/>
                    </a:lnTo>
                    <a:lnTo>
                      <a:pt x="1267" y="3201"/>
                    </a:lnTo>
                    <a:lnTo>
                      <a:pt x="1268" y="3206"/>
                    </a:lnTo>
                    <a:lnTo>
                      <a:pt x="1270" y="3207"/>
                    </a:lnTo>
                    <a:lnTo>
                      <a:pt x="1270" y="3211"/>
                    </a:lnTo>
                    <a:lnTo>
                      <a:pt x="1270" y="3212"/>
                    </a:lnTo>
                    <a:lnTo>
                      <a:pt x="1271" y="3212"/>
                    </a:lnTo>
                    <a:lnTo>
                      <a:pt x="1272" y="3215"/>
                    </a:lnTo>
                    <a:lnTo>
                      <a:pt x="1271" y="3216"/>
                    </a:lnTo>
                    <a:lnTo>
                      <a:pt x="1271" y="3219"/>
                    </a:lnTo>
                    <a:lnTo>
                      <a:pt x="1271" y="3220"/>
                    </a:lnTo>
                    <a:lnTo>
                      <a:pt x="1271" y="3223"/>
                    </a:lnTo>
                    <a:lnTo>
                      <a:pt x="1274" y="3223"/>
                    </a:lnTo>
                    <a:lnTo>
                      <a:pt x="1275" y="3227"/>
                    </a:lnTo>
                    <a:lnTo>
                      <a:pt x="1276" y="3227"/>
                    </a:lnTo>
                    <a:lnTo>
                      <a:pt x="1276" y="3230"/>
                    </a:lnTo>
                    <a:lnTo>
                      <a:pt x="1277" y="3232"/>
                    </a:lnTo>
                    <a:lnTo>
                      <a:pt x="1276" y="3233"/>
                    </a:lnTo>
                    <a:lnTo>
                      <a:pt x="1280" y="3237"/>
                    </a:lnTo>
                    <a:lnTo>
                      <a:pt x="1281" y="3239"/>
                    </a:lnTo>
                    <a:lnTo>
                      <a:pt x="1281" y="3240"/>
                    </a:lnTo>
                    <a:lnTo>
                      <a:pt x="1280" y="3240"/>
                    </a:lnTo>
                    <a:lnTo>
                      <a:pt x="1280" y="3243"/>
                    </a:lnTo>
                    <a:lnTo>
                      <a:pt x="1281" y="3243"/>
                    </a:lnTo>
                    <a:lnTo>
                      <a:pt x="1282" y="3244"/>
                    </a:lnTo>
                    <a:lnTo>
                      <a:pt x="1281" y="3249"/>
                    </a:lnTo>
                    <a:lnTo>
                      <a:pt x="1283" y="3251"/>
                    </a:lnTo>
                    <a:lnTo>
                      <a:pt x="1284" y="3255"/>
                    </a:lnTo>
                    <a:lnTo>
                      <a:pt x="1286" y="3260"/>
                    </a:lnTo>
                    <a:lnTo>
                      <a:pt x="1286" y="3261"/>
                    </a:lnTo>
                    <a:lnTo>
                      <a:pt x="1287" y="3263"/>
                    </a:lnTo>
                    <a:lnTo>
                      <a:pt x="1286" y="3264"/>
                    </a:lnTo>
                    <a:lnTo>
                      <a:pt x="1286" y="3267"/>
                    </a:lnTo>
                    <a:lnTo>
                      <a:pt x="1286" y="3270"/>
                    </a:lnTo>
                    <a:lnTo>
                      <a:pt x="1287" y="3271"/>
                    </a:lnTo>
                    <a:lnTo>
                      <a:pt x="1289" y="3272"/>
                    </a:lnTo>
                    <a:lnTo>
                      <a:pt x="1290" y="3274"/>
                    </a:lnTo>
                    <a:lnTo>
                      <a:pt x="1290" y="3275"/>
                    </a:lnTo>
                    <a:lnTo>
                      <a:pt x="1290" y="3276"/>
                    </a:lnTo>
                    <a:lnTo>
                      <a:pt x="1291" y="3278"/>
                    </a:lnTo>
                    <a:lnTo>
                      <a:pt x="1292" y="3278"/>
                    </a:lnTo>
                    <a:lnTo>
                      <a:pt x="1293" y="3277"/>
                    </a:lnTo>
                    <a:lnTo>
                      <a:pt x="1295" y="3278"/>
                    </a:lnTo>
                    <a:lnTo>
                      <a:pt x="1296" y="3280"/>
                    </a:lnTo>
                    <a:lnTo>
                      <a:pt x="1296" y="3280"/>
                    </a:lnTo>
                    <a:lnTo>
                      <a:pt x="1297" y="3282"/>
                    </a:lnTo>
                    <a:lnTo>
                      <a:pt x="1301" y="3283"/>
                    </a:lnTo>
                    <a:lnTo>
                      <a:pt x="1302" y="3285"/>
                    </a:lnTo>
                    <a:lnTo>
                      <a:pt x="1305" y="3285"/>
                    </a:lnTo>
                    <a:lnTo>
                      <a:pt x="1301" y="3290"/>
                    </a:lnTo>
                    <a:lnTo>
                      <a:pt x="1298" y="3294"/>
                    </a:lnTo>
                    <a:lnTo>
                      <a:pt x="1298" y="3296"/>
                    </a:lnTo>
                    <a:lnTo>
                      <a:pt x="1299" y="3299"/>
                    </a:lnTo>
                    <a:lnTo>
                      <a:pt x="1299" y="3302"/>
                    </a:lnTo>
                    <a:lnTo>
                      <a:pt x="1298" y="3303"/>
                    </a:lnTo>
                    <a:lnTo>
                      <a:pt x="1297" y="3303"/>
                    </a:lnTo>
                    <a:lnTo>
                      <a:pt x="1297" y="3307"/>
                    </a:lnTo>
                    <a:lnTo>
                      <a:pt x="1298" y="3310"/>
                    </a:lnTo>
                    <a:lnTo>
                      <a:pt x="1300" y="3318"/>
                    </a:lnTo>
                    <a:lnTo>
                      <a:pt x="1304" y="3319"/>
                    </a:lnTo>
                    <a:lnTo>
                      <a:pt x="1309" y="3319"/>
                    </a:lnTo>
                    <a:lnTo>
                      <a:pt x="1311" y="3320"/>
                    </a:lnTo>
                    <a:lnTo>
                      <a:pt x="1310" y="3322"/>
                    </a:lnTo>
                    <a:lnTo>
                      <a:pt x="1309" y="3323"/>
                    </a:lnTo>
                    <a:lnTo>
                      <a:pt x="1304" y="3322"/>
                    </a:lnTo>
                    <a:lnTo>
                      <a:pt x="1303" y="3323"/>
                    </a:lnTo>
                    <a:lnTo>
                      <a:pt x="1300" y="3323"/>
                    </a:lnTo>
                    <a:lnTo>
                      <a:pt x="1299" y="3322"/>
                    </a:lnTo>
                    <a:lnTo>
                      <a:pt x="1298" y="3321"/>
                    </a:lnTo>
                    <a:lnTo>
                      <a:pt x="1297" y="3321"/>
                    </a:lnTo>
                    <a:lnTo>
                      <a:pt x="1296" y="3320"/>
                    </a:lnTo>
                    <a:lnTo>
                      <a:pt x="1298" y="3319"/>
                    </a:lnTo>
                    <a:lnTo>
                      <a:pt x="1296" y="3319"/>
                    </a:lnTo>
                    <a:lnTo>
                      <a:pt x="1293" y="3319"/>
                    </a:lnTo>
                    <a:lnTo>
                      <a:pt x="1289" y="3318"/>
                    </a:lnTo>
                    <a:lnTo>
                      <a:pt x="1285" y="3316"/>
                    </a:lnTo>
                    <a:lnTo>
                      <a:pt x="1278" y="3316"/>
                    </a:lnTo>
                    <a:lnTo>
                      <a:pt x="1272" y="3311"/>
                    </a:lnTo>
                    <a:lnTo>
                      <a:pt x="1272" y="3310"/>
                    </a:lnTo>
                    <a:lnTo>
                      <a:pt x="1270" y="3309"/>
                    </a:lnTo>
                    <a:lnTo>
                      <a:pt x="1268" y="3307"/>
                    </a:lnTo>
                    <a:lnTo>
                      <a:pt x="1267" y="3305"/>
                    </a:lnTo>
                    <a:lnTo>
                      <a:pt x="1265" y="3304"/>
                    </a:lnTo>
                    <a:lnTo>
                      <a:pt x="1262" y="3301"/>
                    </a:lnTo>
                    <a:lnTo>
                      <a:pt x="1260" y="3300"/>
                    </a:lnTo>
                    <a:lnTo>
                      <a:pt x="1259" y="3298"/>
                    </a:lnTo>
                    <a:lnTo>
                      <a:pt x="1259" y="3296"/>
                    </a:lnTo>
                    <a:lnTo>
                      <a:pt x="1257" y="3291"/>
                    </a:lnTo>
                    <a:lnTo>
                      <a:pt x="1259" y="3290"/>
                    </a:lnTo>
                    <a:lnTo>
                      <a:pt x="1257" y="3289"/>
                    </a:lnTo>
                    <a:lnTo>
                      <a:pt x="1256" y="3286"/>
                    </a:lnTo>
                    <a:lnTo>
                      <a:pt x="1255" y="3285"/>
                    </a:lnTo>
                    <a:lnTo>
                      <a:pt x="1254" y="3283"/>
                    </a:lnTo>
                    <a:lnTo>
                      <a:pt x="1255" y="3279"/>
                    </a:lnTo>
                    <a:lnTo>
                      <a:pt x="1255" y="3279"/>
                    </a:lnTo>
                    <a:lnTo>
                      <a:pt x="1256" y="3279"/>
                    </a:lnTo>
                    <a:lnTo>
                      <a:pt x="1257" y="3278"/>
                    </a:lnTo>
                    <a:lnTo>
                      <a:pt x="1258" y="3278"/>
                    </a:lnTo>
                    <a:lnTo>
                      <a:pt x="1264" y="3273"/>
                    </a:lnTo>
                    <a:lnTo>
                      <a:pt x="1266" y="3272"/>
                    </a:lnTo>
                    <a:lnTo>
                      <a:pt x="1267" y="3271"/>
                    </a:lnTo>
                    <a:lnTo>
                      <a:pt x="1264" y="3269"/>
                    </a:lnTo>
                    <a:lnTo>
                      <a:pt x="1262" y="3268"/>
                    </a:lnTo>
                    <a:lnTo>
                      <a:pt x="1262" y="3267"/>
                    </a:lnTo>
                    <a:lnTo>
                      <a:pt x="1261" y="3265"/>
                    </a:lnTo>
                    <a:lnTo>
                      <a:pt x="1261" y="3262"/>
                    </a:lnTo>
                    <a:lnTo>
                      <a:pt x="1258" y="3258"/>
                    </a:lnTo>
                    <a:lnTo>
                      <a:pt x="1259" y="3256"/>
                    </a:lnTo>
                    <a:lnTo>
                      <a:pt x="1259" y="3255"/>
                    </a:lnTo>
                    <a:lnTo>
                      <a:pt x="1263" y="3253"/>
                    </a:lnTo>
                    <a:lnTo>
                      <a:pt x="1264" y="3252"/>
                    </a:lnTo>
                    <a:lnTo>
                      <a:pt x="1263" y="3250"/>
                    </a:lnTo>
                    <a:lnTo>
                      <a:pt x="1262" y="3249"/>
                    </a:lnTo>
                    <a:lnTo>
                      <a:pt x="1259" y="3248"/>
                    </a:lnTo>
                    <a:lnTo>
                      <a:pt x="1253" y="3246"/>
                    </a:lnTo>
                    <a:lnTo>
                      <a:pt x="1251" y="3246"/>
                    </a:lnTo>
                    <a:lnTo>
                      <a:pt x="1249" y="3247"/>
                    </a:lnTo>
                    <a:lnTo>
                      <a:pt x="1246" y="3245"/>
                    </a:lnTo>
                    <a:lnTo>
                      <a:pt x="1245" y="3243"/>
                    </a:lnTo>
                    <a:lnTo>
                      <a:pt x="1247" y="3241"/>
                    </a:lnTo>
                    <a:lnTo>
                      <a:pt x="1246" y="3239"/>
                    </a:lnTo>
                    <a:lnTo>
                      <a:pt x="1248" y="3238"/>
                    </a:lnTo>
                    <a:lnTo>
                      <a:pt x="1247" y="3236"/>
                    </a:lnTo>
                    <a:lnTo>
                      <a:pt x="1248" y="3235"/>
                    </a:lnTo>
                    <a:lnTo>
                      <a:pt x="1249" y="3233"/>
                    </a:lnTo>
                    <a:lnTo>
                      <a:pt x="1246" y="3232"/>
                    </a:lnTo>
                    <a:lnTo>
                      <a:pt x="1245" y="3231"/>
                    </a:lnTo>
                    <a:lnTo>
                      <a:pt x="1242" y="3231"/>
                    </a:lnTo>
                    <a:lnTo>
                      <a:pt x="1241" y="3230"/>
                    </a:lnTo>
                    <a:lnTo>
                      <a:pt x="1241" y="3230"/>
                    </a:lnTo>
                    <a:lnTo>
                      <a:pt x="1240" y="3226"/>
                    </a:lnTo>
                    <a:lnTo>
                      <a:pt x="1239" y="3226"/>
                    </a:lnTo>
                    <a:lnTo>
                      <a:pt x="1240" y="3224"/>
                    </a:lnTo>
                    <a:lnTo>
                      <a:pt x="1239" y="3223"/>
                    </a:lnTo>
                    <a:lnTo>
                      <a:pt x="1241" y="3223"/>
                    </a:lnTo>
                    <a:lnTo>
                      <a:pt x="1241" y="3223"/>
                    </a:lnTo>
                    <a:lnTo>
                      <a:pt x="1243" y="3223"/>
                    </a:lnTo>
                    <a:lnTo>
                      <a:pt x="1243" y="3218"/>
                    </a:lnTo>
                    <a:lnTo>
                      <a:pt x="1242" y="3218"/>
                    </a:lnTo>
                    <a:lnTo>
                      <a:pt x="1242" y="3215"/>
                    </a:lnTo>
                    <a:lnTo>
                      <a:pt x="1239" y="3213"/>
                    </a:lnTo>
                    <a:lnTo>
                      <a:pt x="1238" y="3211"/>
                    </a:lnTo>
                    <a:lnTo>
                      <a:pt x="1236" y="3210"/>
                    </a:lnTo>
                    <a:lnTo>
                      <a:pt x="1236" y="3209"/>
                    </a:lnTo>
                    <a:lnTo>
                      <a:pt x="1238" y="3208"/>
                    </a:lnTo>
                    <a:lnTo>
                      <a:pt x="1236" y="3207"/>
                    </a:lnTo>
                    <a:lnTo>
                      <a:pt x="1234" y="3209"/>
                    </a:lnTo>
                    <a:lnTo>
                      <a:pt x="1233" y="3209"/>
                    </a:lnTo>
                    <a:lnTo>
                      <a:pt x="1233" y="3207"/>
                    </a:lnTo>
                    <a:lnTo>
                      <a:pt x="1230" y="3205"/>
                    </a:lnTo>
                    <a:lnTo>
                      <a:pt x="1228" y="3202"/>
                    </a:lnTo>
                    <a:lnTo>
                      <a:pt x="1225" y="3201"/>
                    </a:lnTo>
                    <a:lnTo>
                      <a:pt x="1224" y="3202"/>
                    </a:lnTo>
                    <a:lnTo>
                      <a:pt x="1223" y="3201"/>
                    </a:lnTo>
                    <a:lnTo>
                      <a:pt x="1222" y="3201"/>
                    </a:lnTo>
                    <a:lnTo>
                      <a:pt x="1223" y="3196"/>
                    </a:lnTo>
                    <a:lnTo>
                      <a:pt x="1224" y="3195"/>
                    </a:lnTo>
                    <a:lnTo>
                      <a:pt x="1222" y="3192"/>
                    </a:lnTo>
                    <a:lnTo>
                      <a:pt x="1221" y="3192"/>
                    </a:lnTo>
                    <a:lnTo>
                      <a:pt x="1219" y="3191"/>
                    </a:lnTo>
                    <a:lnTo>
                      <a:pt x="1219" y="3191"/>
                    </a:lnTo>
                    <a:lnTo>
                      <a:pt x="1219" y="3190"/>
                    </a:lnTo>
                    <a:lnTo>
                      <a:pt x="1218" y="3188"/>
                    </a:lnTo>
                    <a:lnTo>
                      <a:pt x="1213" y="3186"/>
                    </a:lnTo>
                    <a:lnTo>
                      <a:pt x="1208" y="3183"/>
                    </a:lnTo>
                    <a:lnTo>
                      <a:pt x="1207" y="3183"/>
                    </a:lnTo>
                    <a:lnTo>
                      <a:pt x="1205" y="3180"/>
                    </a:lnTo>
                    <a:lnTo>
                      <a:pt x="1202" y="3173"/>
                    </a:lnTo>
                    <a:lnTo>
                      <a:pt x="1199" y="3173"/>
                    </a:lnTo>
                    <a:lnTo>
                      <a:pt x="1197" y="3173"/>
                    </a:lnTo>
                    <a:lnTo>
                      <a:pt x="1197" y="3173"/>
                    </a:lnTo>
                    <a:lnTo>
                      <a:pt x="1195" y="3173"/>
                    </a:lnTo>
                    <a:lnTo>
                      <a:pt x="1193" y="3171"/>
                    </a:lnTo>
                    <a:lnTo>
                      <a:pt x="1192" y="3168"/>
                    </a:lnTo>
                    <a:lnTo>
                      <a:pt x="1188" y="3165"/>
                    </a:lnTo>
                    <a:lnTo>
                      <a:pt x="1188" y="3163"/>
                    </a:lnTo>
                    <a:lnTo>
                      <a:pt x="1185" y="3162"/>
                    </a:lnTo>
                    <a:lnTo>
                      <a:pt x="1182" y="3159"/>
                    </a:lnTo>
                    <a:lnTo>
                      <a:pt x="1182" y="3157"/>
                    </a:lnTo>
                    <a:lnTo>
                      <a:pt x="1182" y="3156"/>
                    </a:lnTo>
                    <a:lnTo>
                      <a:pt x="1178" y="3155"/>
                    </a:lnTo>
                    <a:lnTo>
                      <a:pt x="1177" y="3152"/>
                    </a:lnTo>
                    <a:lnTo>
                      <a:pt x="1176" y="3152"/>
                    </a:lnTo>
                    <a:lnTo>
                      <a:pt x="1175" y="3148"/>
                    </a:lnTo>
                    <a:lnTo>
                      <a:pt x="1173" y="3148"/>
                    </a:lnTo>
                    <a:lnTo>
                      <a:pt x="1173" y="3144"/>
                    </a:lnTo>
                    <a:lnTo>
                      <a:pt x="1175" y="3142"/>
                    </a:lnTo>
                    <a:lnTo>
                      <a:pt x="1175" y="3140"/>
                    </a:lnTo>
                    <a:lnTo>
                      <a:pt x="1174" y="3138"/>
                    </a:lnTo>
                    <a:lnTo>
                      <a:pt x="1172" y="3137"/>
                    </a:lnTo>
                    <a:lnTo>
                      <a:pt x="1171" y="3133"/>
                    </a:lnTo>
                    <a:lnTo>
                      <a:pt x="1170" y="3131"/>
                    </a:lnTo>
                    <a:lnTo>
                      <a:pt x="1168" y="3127"/>
                    </a:lnTo>
                    <a:lnTo>
                      <a:pt x="1167" y="3124"/>
                    </a:lnTo>
                    <a:lnTo>
                      <a:pt x="1166" y="3122"/>
                    </a:lnTo>
                    <a:lnTo>
                      <a:pt x="1165" y="3121"/>
                    </a:lnTo>
                    <a:lnTo>
                      <a:pt x="1165" y="3119"/>
                    </a:lnTo>
                    <a:lnTo>
                      <a:pt x="1165" y="3118"/>
                    </a:lnTo>
                    <a:lnTo>
                      <a:pt x="1164" y="3118"/>
                    </a:lnTo>
                    <a:lnTo>
                      <a:pt x="1162" y="3116"/>
                    </a:lnTo>
                    <a:lnTo>
                      <a:pt x="1161" y="3112"/>
                    </a:lnTo>
                    <a:lnTo>
                      <a:pt x="1159" y="3112"/>
                    </a:lnTo>
                    <a:lnTo>
                      <a:pt x="1159" y="3112"/>
                    </a:lnTo>
                    <a:lnTo>
                      <a:pt x="1157" y="3107"/>
                    </a:lnTo>
                    <a:lnTo>
                      <a:pt x="1156" y="3097"/>
                    </a:lnTo>
                    <a:lnTo>
                      <a:pt x="1155" y="3090"/>
                    </a:lnTo>
                    <a:lnTo>
                      <a:pt x="1156" y="3086"/>
                    </a:lnTo>
                    <a:lnTo>
                      <a:pt x="1155" y="3078"/>
                    </a:lnTo>
                    <a:lnTo>
                      <a:pt x="1160" y="3066"/>
                    </a:lnTo>
                    <a:lnTo>
                      <a:pt x="1159" y="3062"/>
                    </a:lnTo>
                    <a:lnTo>
                      <a:pt x="1159" y="3062"/>
                    </a:lnTo>
                    <a:lnTo>
                      <a:pt x="1159" y="3061"/>
                    </a:lnTo>
                    <a:lnTo>
                      <a:pt x="1155" y="3061"/>
                    </a:lnTo>
                    <a:lnTo>
                      <a:pt x="1154" y="3058"/>
                    </a:lnTo>
                    <a:lnTo>
                      <a:pt x="1157" y="3055"/>
                    </a:lnTo>
                    <a:lnTo>
                      <a:pt x="1159" y="3047"/>
                    </a:lnTo>
                    <a:lnTo>
                      <a:pt x="1160" y="3047"/>
                    </a:lnTo>
                    <a:lnTo>
                      <a:pt x="1161" y="3047"/>
                    </a:lnTo>
                    <a:lnTo>
                      <a:pt x="1161" y="3043"/>
                    </a:lnTo>
                    <a:lnTo>
                      <a:pt x="1164" y="3038"/>
                    </a:lnTo>
                    <a:lnTo>
                      <a:pt x="1164" y="3038"/>
                    </a:lnTo>
                    <a:lnTo>
                      <a:pt x="1166" y="3037"/>
                    </a:lnTo>
                    <a:lnTo>
                      <a:pt x="1166" y="3035"/>
                    </a:lnTo>
                    <a:lnTo>
                      <a:pt x="1166" y="3034"/>
                    </a:lnTo>
                    <a:lnTo>
                      <a:pt x="1168" y="3033"/>
                    </a:lnTo>
                    <a:lnTo>
                      <a:pt x="1171" y="3033"/>
                    </a:lnTo>
                    <a:lnTo>
                      <a:pt x="1172" y="3033"/>
                    </a:lnTo>
                    <a:lnTo>
                      <a:pt x="1174" y="3033"/>
                    </a:lnTo>
                    <a:lnTo>
                      <a:pt x="1174" y="3034"/>
                    </a:lnTo>
                    <a:lnTo>
                      <a:pt x="1176" y="3034"/>
                    </a:lnTo>
                    <a:lnTo>
                      <a:pt x="1177" y="3034"/>
                    </a:lnTo>
                    <a:lnTo>
                      <a:pt x="1180" y="3032"/>
                    </a:lnTo>
                    <a:lnTo>
                      <a:pt x="1184" y="3031"/>
                    </a:lnTo>
                    <a:lnTo>
                      <a:pt x="1185" y="3029"/>
                    </a:lnTo>
                    <a:lnTo>
                      <a:pt x="1189" y="3026"/>
                    </a:lnTo>
                    <a:lnTo>
                      <a:pt x="1193" y="3026"/>
                    </a:lnTo>
                    <a:lnTo>
                      <a:pt x="1197" y="3026"/>
                    </a:lnTo>
                    <a:lnTo>
                      <a:pt x="1199" y="3029"/>
                    </a:lnTo>
                    <a:lnTo>
                      <a:pt x="1201" y="3035"/>
                    </a:lnTo>
                    <a:lnTo>
                      <a:pt x="1203" y="3038"/>
                    </a:lnTo>
                    <a:lnTo>
                      <a:pt x="1202" y="3039"/>
                    </a:lnTo>
                    <a:lnTo>
                      <a:pt x="1202" y="3040"/>
                    </a:lnTo>
                    <a:lnTo>
                      <a:pt x="1203" y="3040"/>
                    </a:lnTo>
                    <a:lnTo>
                      <a:pt x="1207" y="3043"/>
                    </a:lnTo>
                    <a:lnTo>
                      <a:pt x="1207" y="3047"/>
                    </a:lnTo>
                    <a:lnTo>
                      <a:pt x="1209" y="3048"/>
                    </a:lnTo>
                    <a:lnTo>
                      <a:pt x="1209" y="3051"/>
                    </a:lnTo>
                    <a:lnTo>
                      <a:pt x="1208" y="3054"/>
                    </a:lnTo>
                    <a:lnTo>
                      <a:pt x="1209" y="3055"/>
                    </a:lnTo>
                    <a:lnTo>
                      <a:pt x="1212" y="3061"/>
                    </a:lnTo>
                    <a:lnTo>
                      <a:pt x="1212" y="3063"/>
                    </a:lnTo>
                    <a:lnTo>
                      <a:pt x="1215" y="3066"/>
                    </a:lnTo>
                    <a:lnTo>
                      <a:pt x="1217" y="3068"/>
                    </a:lnTo>
                    <a:lnTo>
                      <a:pt x="1215" y="3068"/>
                    </a:lnTo>
                    <a:lnTo>
                      <a:pt x="1215" y="3066"/>
                    </a:lnTo>
                    <a:lnTo>
                      <a:pt x="1213" y="3064"/>
                    </a:lnTo>
                    <a:lnTo>
                      <a:pt x="1210" y="3065"/>
                    </a:lnTo>
                    <a:lnTo>
                      <a:pt x="1208" y="3067"/>
                    </a:lnTo>
                    <a:lnTo>
                      <a:pt x="1208" y="3071"/>
                    </a:lnTo>
                    <a:lnTo>
                      <a:pt x="1209" y="3074"/>
                    </a:lnTo>
                    <a:lnTo>
                      <a:pt x="1210" y="3076"/>
                    </a:lnTo>
                    <a:lnTo>
                      <a:pt x="1209" y="3076"/>
                    </a:lnTo>
                    <a:lnTo>
                      <a:pt x="1209" y="3079"/>
                    </a:lnTo>
                    <a:lnTo>
                      <a:pt x="1210" y="3083"/>
                    </a:lnTo>
                    <a:lnTo>
                      <a:pt x="1209" y="3087"/>
                    </a:lnTo>
                    <a:lnTo>
                      <a:pt x="1211" y="3090"/>
                    </a:lnTo>
                    <a:lnTo>
                      <a:pt x="1210" y="3091"/>
                    </a:lnTo>
                    <a:lnTo>
                      <a:pt x="1211" y="3092"/>
                    </a:lnTo>
                    <a:lnTo>
                      <a:pt x="1212" y="3096"/>
                    </a:lnTo>
                    <a:lnTo>
                      <a:pt x="1213" y="3099"/>
                    </a:lnTo>
                    <a:lnTo>
                      <a:pt x="1215" y="3101"/>
                    </a:lnTo>
                    <a:lnTo>
                      <a:pt x="1220" y="3104"/>
                    </a:lnTo>
                    <a:lnTo>
                      <a:pt x="1224" y="3109"/>
                    </a:lnTo>
                    <a:lnTo>
                      <a:pt x="1227" y="3111"/>
                    </a:lnTo>
                    <a:lnTo>
                      <a:pt x="1228" y="3111"/>
                    </a:lnTo>
                    <a:lnTo>
                      <a:pt x="1228" y="3111"/>
                    </a:lnTo>
                    <a:lnTo>
                      <a:pt x="1229" y="3112"/>
                    </a:lnTo>
                    <a:lnTo>
                      <a:pt x="1230" y="3112"/>
                    </a:lnTo>
                    <a:lnTo>
                      <a:pt x="1231" y="3112"/>
                    </a:lnTo>
                    <a:lnTo>
                      <a:pt x="1230" y="3112"/>
                    </a:lnTo>
                    <a:lnTo>
                      <a:pt x="1229" y="3110"/>
                    </a:lnTo>
                    <a:lnTo>
                      <a:pt x="1229" y="3110"/>
                    </a:lnTo>
                    <a:lnTo>
                      <a:pt x="1230" y="3110"/>
                    </a:lnTo>
                    <a:lnTo>
                      <a:pt x="1233" y="3111"/>
                    </a:lnTo>
                    <a:lnTo>
                      <a:pt x="1233" y="3112"/>
                    </a:lnTo>
                    <a:lnTo>
                      <a:pt x="1236" y="3112"/>
                    </a:lnTo>
                    <a:lnTo>
                      <a:pt x="1240" y="3109"/>
                    </a:lnTo>
                    <a:lnTo>
                      <a:pt x="1244" y="3107"/>
                    </a:lnTo>
                    <a:lnTo>
                      <a:pt x="1246" y="3103"/>
                    </a:lnTo>
                    <a:lnTo>
                      <a:pt x="1247" y="3103"/>
                    </a:lnTo>
                    <a:lnTo>
                      <a:pt x="1246" y="3103"/>
                    </a:lnTo>
                    <a:lnTo>
                      <a:pt x="1245" y="3102"/>
                    </a:lnTo>
                    <a:lnTo>
                      <a:pt x="1245" y="3099"/>
                    </a:lnTo>
                    <a:lnTo>
                      <a:pt x="1244" y="3097"/>
                    </a:lnTo>
                    <a:lnTo>
                      <a:pt x="1245" y="3095"/>
                    </a:lnTo>
                    <a:lnTo>
                      <a:pt x="1243" y="3088"/>
                    </a:lnTo>
                    <a:lnTo>
                      <a:pt x="1241" y="3087"/>
                    </a:lnTo>
                    <a:lnTo>
                      <a:pt x="1240" y="3084"/>
                    </a:lnTo>
                    <a:lnTo>
                      <a:pt x="1239" y="3084"/>
                    </a:lnTo>
                    <a:lnTo>
                      <a:pt x="1238" y="3081"/>
                    </a:lnTo>
                    <a:lnTo>
                      <a:pt x="1239" y="3079"/>
                    </a:lnTo>
                    <a:lnTo>
                      <a:pt x="1238" y="3079"/>
                    </a:lnTo>
                    <a:lnTo>
                      <a:pt x="1238" y="3078"/>
                    </a:lnTo>
                    <a:lnTo>
                      <a:pt x="1238" y="3075"/>
                    </a:lnTo>
                    <a:lnTo>
                      <a:pt x="1236" y="3072"/>
                    </a:lnTo>
                    <a:lnTo>
                      <a:pt x="1235" y="3069"/>
                    </a:lnTo>
                    <a:lnTo>
                      <a:pt x="1234" y="3069"/>
                    </a:lnTo>
                    <a:lnTo>
                      <a:pt x="1234" y="3069"/>
                    </a:lnTo>
                    <a:lnTo>
                      <a:pt x="1234" y="3068"/>
                    </a:lnTo>
                    <a:lnTo>
                      <a:pt x="1234" y="3068"/>
                    </a:lnTo>
                    <a:lnTo>
                      <a:pt x="1234" y="3067"/>
                    </a:lnTo>
                    <a:lnTo>
                      <a:pt x="1233" y="3063"/>
                    </a:lnTo>
                    <a:lnTo>
                      <a:pt x="1229" y="3060"/>
                    </a:lnTo>
                    <a:lnTo>
                      <a:pt x="1228" y="3061"/>
                    </a:lnTo>
                    <a:lnTo>
                      <a:pt x="1230" y="3064"/>
                    </a:lnTo>
                    <a:lnTo>
                      <a:pt x="1227" y="3061"/>
                    </a:lnTo>
                    <a:lnTo>
                      <a:pt x="1227" y="3059"/>
                    </a:lnTo>
                    <a:lnTo>
                      <a:pt x="1227" y="3055"/>
                    </a:lnTo>
                    <a:lnTo>
                      <a:pt x="1224" y="3053"/>
                    </a:lnTo>
                    <a:lnTo>
                      <a:pt x="1225" y="3048"/>
                    </a:lnTo>
                    <a:lnTo>
                      <a:pt x="1224" y="3047"/>
                    </a:lnTo>
                    <a:lnTo>
                      <a:pt x="1223" y="3043"/>
                    </a:lnTo>
                    <a:lnTo>
                      <a:pt x="1218" y="3034"/>
                    </a:lnTo>
                    <a:lnTo>
                      <a:pt x="1218" y="3031"/>
                    </a:lnTo>
                    <a:lnTo>
                      <a:pt x="1217" y="3032"/>
                    </a:lnTo>
                    <a:lnTo>
                      <a:pt x="1215" y="3030"/>
                    </a:lnTo>
                    <a:lnTo>
                      <a:pt x="1215" y="3026"/>
                    </a:lnTo>
                    <a:lnTo>
                      <a:pt x="1213" y="3018"/>
                    </a:lnTo>
                    <a:lnTo>
                      <a:pt x="1213" y="3016"/>
                    </a:lnTo>
                    <a:lnTo>
                      <a:pt x="1217" y="3007"/>
                    </a:lnTo>
                    <a:lnTo>
                      <a:pt x="1217" y="3001"/>
                    </a:lnTo>
                    <a:lnTo>
                      <a:pt x="1218" y="2996"/>
                    </a:lnTo>
                    <a:lnTo>
                      <a:pt x="1220" y="2994"/>
                    </a:lnTo>
                    <a:lnTo>
                      <a:pt x="1220" y="2992"/>
                    </a:lnTo>
                    <a:lnTo>
                      <a:pt x="1225" y="2985"/>
                    </a:lnTo>
                    <a:lnTo>
                      <a:pt x="1227" y="2979"/>
                    </a:lnTo>
                    <a:lnTo>
                      <a:pt x="1228" y="2976"/>
                    </a:lnTo>
                    <a:lnTo>
                      <a:pt x="1229" y="2976"/>
                    </a:lnTo>
                    <a:lnTo>
                      <a:pt x="1232" y="2974"/>
                    </a:lnTo>
                    <a:lnTo>
                      <a:pt x="1235" y="2971"/>
                    </a:lnTo>
                    <a:lnTo>
                      <a:pt x="1235" y="2969"/>
                    </a:lnTo>
                    <a:lnTo>
                      <a:pt x="1237" y="2959"/>
                    </a:lnTo>
                    <a:lnTo>
                      <a:pt x="1236" y="2959"/>
                    </a:lnTo>
                    <a:lnTo>
                      <a:pt x="1239" y="2957"/>
                    </a:lnTo>
                    <a:lnTo>
                      <a:pt x="1239" y="2958"/>
                    </a:lnTo>
                    <a:lnTo>
                      <a:pt x="1240" y="2957"/>
                    </a:lnTo>
                    <a:lnTo>
                      <a:pt x="1239" y="2956"/>
                    </a:lnTo>
                    <a:lnTo>
                      <a:pt x="1240" y="2956"/>
                    </a:lnTo>
                    <a:lnTo>
                      <a:pt x="1240" y="2955"/>
                    </a:lnTo>
                    <a:lnTo>
                      <a:pt x="1244" y="2939"/>
                    </a:lnTo>
                    <a:lnTo>
                      <a:pt x="1243" y="2932"/>
                    </a:lnTo>
                    <a:lnTo>
                      <a:pt x="1243" y="2930"/>
                    </a:lnTo>
                    <a:lnTo>
                      <a:pt x="1244" y="2930"/>
                    </a:lnTo>
                    <a:lnTo>
                      <a:pt x="1244" y="2928"/>
                    </a:lnTo>
                    <a:lnTo>
                      <a:pt x="1245" y="2928"/>
                    </a:lnTo>
                    <a:lnTo>
                      <a:pt x="1247" y="2927"/>
                    </a:lnTo>
                    <a:lnTo>
                      <a:pt x="1250" y="2924"/>
                    </a:lnTo>
                    <a:lnTo>
                      <a:pt x="1253" y="2923"/>
                    </a:lnTo>
                    <a:lnTo>
                      <a:pt x="1253" y="2922"/>
                    </a:lnTo>
                    <a:lnTo>
                      <a:pt x="1259" y="2918"/>
                    </a:lnTo>
                    <a:lnTo>
                      <a:pt x="1260" y="2916"/>
                    </a:lnTo>
                    <a:lnTo>
                      <a:pt x="1262" y="2916"/>
                    </a:lnTo>
                    <a:lnTo>
                      <a:pt x="1262" y="2915"/>
                    </a:lnTo>
                    <a:lnTo>
                      <a:pt x="1265" y="2913"/>
                    </a:lnTo>
                    <a:lnTo>
                      <a:pt x="1265" y="2912"/>
                    </a:lnTo>
                    <a:lnTo>
                      <a:pt x="1268" y="2912"/>
                    </a:lnTo>
                    <a:lnTo>
                      <a:pt x="1271" y="2908"/>
                    </a:lnTo>
                    <a:lnTo>
                      <a:pt x="1273" y="2906"/>
                    </a:lnTo>
                    <a:lnTo>
                      <a:pt x="1274" y="2901"/>
                    </a:lnTo>
                    <a:lnTo>
                      <a:pt x="1276" y="2896"/>
                    </a:lnTo>
                    <a:lnTo>
                      <a:pt x="1280" y="2890"/>
                    </a:lnTo>
                    <a:lnTo>
                      <a:pt x="1281" y="2888"/>
                    </a:lnTo>
                    <a:lnTo>
                      <a:pt x="1283" y="2885"/>
                    </a:lnTo>
                    <a:lnTo>
                      <a:pt x="1285" y="2884"/>
                    </a:lnTo>
                    <a:lnTo>
                      <a:pt x="1286" y="2882"/>
                    </a:lnTo>
                    <a:lnTo>
                      <a:pt x="1291" y="2878"/>
                    </a:lnTo>
                    <a:lnTo>
                      <a:pt x="1291" y="2877"/>
                    </a:lnTo>
                    <a:lnTo>
                      <a:pt x="1291" y="2876"/>
                    </a:lnTo>
                    <a:lnTo>
                      <a:pt x="1295" y="2874"/>
                    </a:lnTo>
                    <a:lnTo>
                      <a:pt x="1297" y="2873"/>
                    </a:lnTo>
                    <a:lnTo>
                      <a:pt x="1297" y="2870"/>
                    </a:lnTo>
                    <a:lnTo>
                      <a:pt x="1299" y="2870"/>
                    </a:lnTo>
                    <a:lnTo>
                      <a:pt x="1301" y="2870"/>
                    </a:lnTo>
                    <a:lnTo>
                      <a:pt x="1302" y="2868"/>
                    </a:lnTo>
                    <a:lnTo>
                      <a:pt x="1304" y="2866"/>
                    </a:lnTo>
                    <a:lnTo>
                      <a:pt x="1304" y="2864"/>
                    </a:lnTo>
                    <a:lnTo>
                      <a:pt x="1306" y="2864"/>
                    </a:lnTo>
                    <a:lnTo>
                      <a:pt x="1307" y="2857"/>
                    </a:lnTo>
                    <a:lnTo>
                      <a:pt x="1306" y="2854"/>
                    </a:lnTo>
                    <a:lnTo>
                      <a:pt x="1306" y="2854"/>
                    </a:lnTo>
                    <a:lnTo>
                      <a:pt x="1306" y="2848"/>
                    </a:lnTo>
                    <a:lnTo>
                      <a:pt x="1307" y="2843"/>
                    </a:lnTo>
                    <a:lnTo>
                      <a:pt x="1308" y="2843"/>
                    </a:lnTo>
                    <a:lnTo>
                      <a:pt x="1308" y="2841"/>
                    </a:lnTo>
                    <a:lnTo>
                      <a:pt x="1309" y="2841"/>
                    </a:lnTo>
                    <a:lnTo>
                      <a:pt x="1313" y="2827"/>
                    </a:lnTo>
                    <a:lnTo>
                      <a:pt x="1314" y="2826"/>
                    </a:lnTo>
                    <a:lnTo>
                      <a:pt x="1316" y="2825"/>
                    </a:lnTo>
                    <a:lnTo>
                      <a:pt x="1316" y="2824"/>
                    </a:lnTo>
                    <a:lnTo>
                      <a:pt x="1317" y="2824"/>
                    </a:lnTo>
                    <a:lnTo>
                      <a:pt x="1317" y="2813"/>
                    </a:lnTo>
                    <a:lnTo>
                      <a:pt x="1317" y="2810"/>
                    </a:lnTo>
                    <a:lnTo>
                      <a:pt x="1316" y="2803"/>
                    </a:lnTo>
                    <a:lnTo>
                      <a:pt x="1317" y="2803"/>
                    </a:lnTo>
                    <a:lnTo>
                      <a:pt x="1317" y="2802"/>
                    </a:lnTo>
                    <a:lnTo>
                      <a:pt x="1318" y="2797"/>
                    </a:lnTo>
                    <a:lnTo>
                      <a:pt x="1317" y="2792"/>
                    </a:lnTo>
                    <a:lnTo>
                      <a:pt x="1314" y="2789"/>
                    </a:lnTo>
                    <a:lnTo>
                      <a:pt x="1313" y="2787"/>
                    </a:lnTo>
                    <a:lnTo>
                      <a:pt x="1316" y="2782"/>
                    </a:lnTo>
                    <a:lnTo>
                      <a:pt x="1321" y="2780"/>
                    </a:lnTo>
                    <a:lnTo>
                      <a:pt x="1321" y="2779"/>
                    </a:lnTo>
                    <a:lnTo>
                      <a:pt x="1325" y="2777"/>
                    </a:lnTo>
                    <a:lnTo>
                      <a:pt x="1328" y="2778"/>
                    </a:lnTo>
                    <a:lnTo>
                      <a:pt x="1331" y="2774"/>
                    </a:lnTo>
                    <a:lnTo>
                      <a:pt x="1330" y="2768"/>
                    </a:lnTo>
                    <a:lnTo>
                      <a:pt x="1332" y="2766"/>
                    </a:lnTo>
                    <a:lnTo>
                      <a:pt x="1336" y="2765"/>
                    </a:lnTo>
                    <a:lnTo>
                      <a:pt x="1339" y="2763"/>
                    </a:lnTo>
                    <a:lnTo>
                      <a:pt x="1341" y="2762"/>
                    </a:lnTo>
                    <a:lnTo>
                      <a:pt x="1342" y="2762"/>
                    </a:lnTo>
                    <a:lnTo>
                      <a:pt x="1342" y="2761"/>
                    </a:lnTo>
                    <a:lnTo>
                      <a:pt x="1344" y="2761"/>
                    </a:lnTo>
                    <a:lnTo>
                      <a:pt x="1344" y="2760"/>
                    </a:lnTo>
                    <a:lnTo>
                      <a:pt x="1346" y="2760"/>
                    </a:lnTo>
                    <a:lnTo>
                      <a:pt x="1348" y="2757"/>
                    </a:lnTo>
                    <a:lnTo>
                      <a:pt x="1349" y="2749"/>
                    </a:lnTo>
                    <a:lnTo>
                      <a:pt x="1348" y="2744"/>
                    </a:lnTo>
                    <a:lnTo>
                      <a:pt x="1348" y="2740"/>
                    </a:lnTo>
                    <a:lnTo>
                      <a:pt x="1348" y="2736"/>
                    </a:lnTo>
                    <a:lnTo>
                      <a:pt x="1348" y="2731"/>
                    </a:lnTo>
                    <a:lnTo>
                      <a:pt x="1349" y="2729"/>
                    </a:lnTo>
                    <a:lnTo>
                      <a:pt x="1348" y="2727"/>
                    </a:lnTo>
                    <a:lnTo>
                      <a:pt x="1350" y="2725"/>
                    </a:lnTo>
                    <a:lnTo>
                      <a:pt x="1350" y="2725"/>
                    </a:lnTo>
                    <a:lnTo>
                      <a:pt x="1351" y="2724"/>
                    </a:lnTo>
                    <a:lnTo>
                      <a:pt x="1352" y="2723"/>
                    </a:lnTo>
                    <a:lnTo>
                      <a:pt x="1353" y="2723"/>
                    </a:lnTo>
                    <a:lnTo>
                      <a:pt x="1354" y="2721"/>
                    </a:lnTo>
                    <a:lnTo>
                      <a:pt x="1355" y="2720"/>
                    </a:lnTo>
                    <a:lnTo>
                      <a:pt x="1355" y="2717"/>
                    </a:lnTo>
                    <a:lnTo>
                      <a:pt x="1360" y="2711"/>
                    </a:lnTo>
                    <a:lnTo>
                      <a:pt x="1367" y="2707"/>
                    </a:lnTo>
                    <a:lnTo>
                      <a:pt x="1371" y="2706"/>
                    </a:lnTo>
                    <a:lnTo>
                      <a:pt x="1373" y="2705"/>
                    </a:lnTo>
                    <a:lnTo>
                      <a:pt x="1374" y="2704"/>
                    </a:lnTo>
                    <a:lnTo>
                      <a:pt x="1375" y="2701"/>
                    </a:lnTo>
                    <a:lnTo>
                      <a:pt x="1376" y="2700"/>
                    </a:lnTo>
                    <a:lnTo>
                      <a:pt x="1378" y="2701"/>
                    </a:lnTo>
                    <a:lnTo>
                      <a:pt x="1381" y="2700"/>
                    </a:lnTo>
                    <a:lnTo>
                      <a:pt x="1385" y="2702"/>
                    </a:lnTo>
                    <a:lnTo>
                      <a:pt x="1388" y="2700"/>
                    </a:lnTo>
                    <a:lnTo>
                      <a:pt x="1391" y="2698"/>
                    </a:lnTo>
                    <a:lnTo>
                      <a:pt x="1395" y="2698"/>
                    </a:lnTo>
                    <a:lnTo>
                      <a:pt x="1402" y="2696"/>
                    </a:lnTo>
                    <a:lnTo>
                      <a:pt x="1405" y="2694"/>
                    </a:lnTo>
                    <a:lnTo>
                      <a:pt x="1407" y="2688"/>
                    </a:lnTo>
                    <a:lnTo>
                      <a:pt x="1408" y="2683"/>
                    </a:lnTo>
                    <a:lnTo>
                      <a:pt x="1409" y="2674"/>
                    </a:lnTo>
                    <a:lnTo>
                      <a:pt x="1408" y="2672"/>
                    </a:lnTo>
                    <a:lnTo>
                      <a:pt x="1412" y="2670"/>
                    </a:lnTo>
                    <a:lnTo>
                      <a:pt x="1415" y="2666"/>
                    </a:lnTo>
                    <a:lnTo>
                      <a:pt x="1415" y="2656"/>
                    </a:lnTo>
                    <a:lnTo>
                      <a:pt x="1419" y="2655"/>
                    </a:lnTo>
                    <a:lnTo>
                      <a:pt x="1419" y="2649"/>
                    </a:lnTo>
                    <a:lnTo>
                      <a:pt x="1417" y="2641"/>
                    </a:lnTo>
                    <a:lnTo>
                      <a:pt x="1413" y="2634"/>
                    </a:lnTo>
                    <a:lnTo>
                      <a:pt x="1410" y="2630"/>
                    </a:lnTo>
                    <a:lnTo>
                      <a:pt x="1405" y="2627"/>
                    </a:lnTo>
                    <a:lnTo>
                      <a:pt x="1403" y="2623"/>
                    </a:lnTo>
                    <a:lnTo>
                      <a:pt x="1401" y="2617"/>
                    </a:lnTo>
                    <a:lnTo>
                      <a:pt x="1398" y="2616"/>
                    </a:lnTo>
                    <a:lnTo>
                      <a:pt x="1395" y="2618"/>
                    </a:lnTo>
                    <a:lnTo>
                      <a:pt x="1391" y="2615"/>
                    </a:lnTo>
                    <a:lnTo>
                      <a:pt x="1390" y="2614"/>
                    </a:lnTo>
                    <a:lnTo>
                      <a:pt x="1388" y="2613"/>
                    </a:lnTo>
                    <a:lnTo>
                      <a:pt x="1389" y="2610"/>
                    </a:lnTo>
                    <a:lnTo>
                      <a:pt x="1389" y="2609"/>
                    </a:lnTo>
                    <a:lnTo>
                      <a:pt x="1390" y="2611"/>
                    </a:lnTo>
                    <a:lnTo>
                      <a:pt x="1391" y="2611"/>
                    </a:lnTo>
                    <a:lnTo>
                      <a:pt x="1391" y="2610"/>
                    </a:lnTo>
                    <a:lnTo>
                      <a:pt x="1392" y="2611"/>
                    </a:lnTo>
                    <a:lnTo>
                      <a:pt x="1393" y="2612"/>
                    </a:lnTo>
                    <a:lnTo>
                      <a:pt x="1396" y="2613"/>
                    </a:lnTo>
                    <a:lnTo>
                      <a:pt x="1398" y="2611"/>
                    </a:lnTo>
                    <a:lnTo>
                      <a:pt x="1400" y="2611"/>
                    </a:lnTo>
                    <a:lnTo>
                      <a:pt x="1401" y="2611"/>
                    </a:lnTo>
                    <a:lnTo>
                      <a:pt x="1402" y="2607"/>
                    </a:lnTo>
                    <a:lnTo>
                      <a:pt x="1401" y="2594"/>
                    </a:lnTo>
                    <a:lnTo>
                      <a:pt x="1402" y="2594"/>
                    </a:lnTo>
                    <a:lnTo>
                      <a:pt x="1403" y="2592"/>
                    </a:lnTo>
                    <a:lnTo>
                      <a:pt x="1401" y="2592"/>
                    </a:lnTo>
                    <a:lnTo>
                      <a:pt x="1401" y="2590"/>
                    </a:lnTo>
                    <a:lnTo>
                      <a:pt x="1401" y="2588"/>
                    </a:lnTo>
                    <a:lnTo>
                      <a:pt x="1400" y="2587"/>
                    </a:lnTo>
                    <a:lnTo>
                      <a:pt x="1400" y="2587"/>
                    </a:lnTo>
                    <a:lnTo>
                      <a:pt x="1398" y="2584"/>
                    </a:lnTo>
                    <a:lnTo>
                      <a:pt x="1398" y="2581"/>
                    </a:lnTo>
                    <a:lnTo>
                      <a:pt x="1397" y="2581"/>
                    </a:lnTo>
                    <a:lnTo>
                      <a:pt x="1396" y="2580"/>
                    </a:lnTo>
                    <a:lnTo>
                      <a:pt x="1395" y="2577"/>
                    </a:lnTo>
                    <a:lnTo>
                      <a:pt x="1394" y="2577"/>
                    </a:lnTo>
                    <a:lnTo>
                      <a:pt x="1387" y="2569"/>
                    </a:lnTo>
                    <a:lnTo>
                      <a:pt x="1384" y="2566"/>
                    </a:lnTo>
                    <a:lnTo>
                      <a:pt x="1384" y="2565"/>
                    </a:lnTo>
                    <a:lnTo>
                      <a:pt x="1386" y="2564"/>
                    </a:lnTo>
                    <a:lnTo>
                      <a:pt x="1388" y="2562"/>
                    </a:lnTo>
                    <a:lnTo>
                      <a:pt x="1387" y="2558"/>
                    </a:lnTo>
                    <a:lnTo>
                      <a:pt x="1384" y="2555"/>
                    </a:lnTo>
                    <a:lnTo>
                      <a:pt x="1382" y="2555"/>
                    </a:lnTo>
                    <a:lnTo>
                      <a:pt x="1377" y="2545"/>
                    </a:lnTo>
                    <a:lnTo>
                      <a:pt x="1375" y="2544"/>
                    </a:lnTo>
                    <a:lnTo>
                      <a:pt x="1379" y="2553"/>
                    </a:lnTo>
                    <a:lnTo>
                      <a:pt x="1385" y="2561"/>
                    </a:lnTo>
                    <a:lnTo>
                      <a:pt x="1385" y="2564"/>
                    </a:lnTo>
                    <a:lnTo>
                      <a:pt x="1384" y="2565"/>
                    </a:lnTo>
                    <a:lnTo>
                      <a:pt x="1384" y="2566"/>
                    </a:lnTo>
                    <a:lnTo>
                      <a:pt x="1382" y="2565"/>
                    </a:lnTo>
                    <a:lnTo>
                      <a:pt x="1382" y="2564"/>
                    </a:lnTo>
                    <a:lnTo>
                      <a:pt x="1380" y="2563"/>
                    </a:lnTo>
                    <a:lnTo>
                      <a:pt x="1375" y="2558"/>
                    </a:lnTo>
                    <a:lnTo>
                      <a:pt x="1367" y="2554"/>
                    </a:lnTo>
                    <a:lnTo>
                      <a:pt x="1363" y="2552"/>
                    </a:lnTo>
                    <a:lnTo>
                      <a:pt x="1360" y="2550"/>
                    </a:lnTo>
                    <a:lnTo>
                      <a:pt x="1358" y="2552"/>
                    </a:lnTo>
                    <a:lnTo>
                      <a:pt x="1358" y="2547"/>
                    </a:lnTo>
                    <a:lnTo>
                      <a:pt x="1357" y="2547"/>
                    </a:lnTo>
                    <a:lnTo>
                      <a:pt x="1357" y="2546"/>
                    </a:lnTo>
                    <a:lnTo>
                      <a:pt x="1353" y="2546"/>
                    </a:lnTo>
                    <a:lnTo>
                      <a:pt x="1350" y="2545"/>
                    </a:lnTo>
                    <a:lnTo>
                      <a:pt x="1345" y="2544"/>
                    </a:lnTo>
                    <a:lnTo>
                      <a:pt x="1344" y="2544"/>
                    </a:lnTo>
                    <a:lnTo>
                      <a:pt x="1343" y="2546"/>
                    </a:lnTo>
                    <a:lnTo>
                      <a:pt x="1339" y="2547"/>
                    </a:lnTo>
                    <a:lnTo>
                      <a:pt x="1337" y="2546"/>
                    </a:lnTo>
                    <a:lnTo>
                      <a:pt x="1336" y="2544"/>
                    </a:lnTo>
                    <a:lnTo>
                      <a:pt x="1337" y="2544"/>
                    </a:lnTo>
                    <a:lnTo>
                      <a:pt x="1337" y="2542"/>
                    </a:lnTo>
                    <a:lnTo>
                      <a:pt x="1336" y="2540"/>
                    </a:lnTo>
                    <a:lnTo>
                      <a:pt x="1332" y="2539"/>
                    </a:lnTo>
                    <a:lnTo>
                      <a:pt x="1330" y="2539"/>
                    </a:lnTo>
                    <a:lnTo>
                      <a:pt x="1330" y="2540"/>
                    </a:lnTo>
                    <a:lnTo>
                      <a:pt x="1328" y="2540"/>
                    </a:lnTo>
                    <a:lnTo>
                      <a:pt x="1327" y="2543"/>
                    </a:lnTo>
                    <a:lnTo>
                      <a:pt x="1327" y="2542"/>
                    </a:lnTo>
                    <a:lnTo>
                      <a:pt x="1324" y="2541"/>
                    </a:lnTo>
                    <a:lnTo>
                      <a:pt x="1323" y="2539"/>
                    </a:lnTo>
                    <a:lnTo>
                      <a:pt x="1324" y="2537"/>
                    </a:lnTo>
                    <a:lnTo>
                      <a:pt x="1325" y="2537"/>
                    </a:lnTo>
                    <a:lnTo>
                      <a:pt x="1327" y="2536"/>
                    </a:lnTo>
                    <a:lnTo>
                      <a:pt x="1328" y="2536"/>
                    </a:lnTo>
                    <a:lnTo>
                      <a:pt x="1328" y="2534"/>
                    </a:lnTo>
                    <a:lnTo>
                      <a:pt x="1327" y="2532"/>
                    </a:lnTo>
                    <a:lnTo>
                      <a:pt x="1327" y="2530"/>
                    </a:lnTo>
                    <a:lnTo>
                      <a:pt x="1323" y="2529"/>
                    </a:lnTo>
                    <a:lnTo>
                      <a:pt x="1322" y="2526"/>
                    </a:lnTo>
                    <a:lnTo>
                      <a:pt x="1321" y="2522"/>
                    </a:lnTo>
                    <a:lnTo>
                      <a:pt x="1319" y="2521"/>
                    </a:lnTo>
                    <a:lnTo>
                      <a:pt x="1318" y="2521"/>
                    </a:lnTo>
                    <a:lnTo>
                      <a:pt x="1317" y="2519"/>
                    </a:lnTo>
                    <a:lnTo>
                      <a:pt x="1317" y="2519"/>
                    </a:lnTo>
                    <a:lnTo>
                      <a:pt x="1312" y="2514"/>
                    </a:lnTo>
                    <a:lnTo>
                      <a:pt x="1306" y="2511"/>
                    </a:lnTo>
                    <a:lnTo>
                      <a:pt x="1306" y="2510"/>
                    </a:lnTo>
                    <a:lnTo>
                      <a:pt x="1307" y="2509"/>
                    </a:lnTo>
                    <a:lnTo>
                      <a:pt x="1307" y="2507"/>
                    </a:lnTo>
                    <a:lnTo>
                      <a:pt x="1305" y="2505"/>
                    </a:lnTo>
                    <a:lnTo>
                      <a:pt x="1305" y="2503"/>
                    </a:lnTo>
                    <a:lnTo>
                      <a:pt x="1304" y="2503"/>
                    </a:lnTo>
                    <a:lnTo>
                      <a:pt x="1304" y="2502"/>
                    </a:lnTo>
                    <a:lnTo>
                      <a:pt x="1301" y="2501"/>
                    </a:lnTo>
                    <a:lnTo>
                      <a:pt x="1297" y="2497"/>
                    </a:lnTo>
                    <a:lnTo>
                      <a:pt x="1295" y="2495"/>
                    </a:lnTo>
                    <a:lnTo>
                      <a:pt x="1291" y="2495"/>
                    </a:lnTo>
                    <a:lnTo>
                      <a:pt x="1290" y="2494"/>
                    </a:lnTo>
                    <a:lnTo>
                      <a:pt x="1289" y="2495"/>
                    </a:lnTo>
                    <a:lnTo>
                      <a:pt x="1287" y="2495"/>
                    </a:lnTo>
                    <a:lnTo>
                      <a:pt x="1286" y="2492"/>
                    </a:lnTo>
                    <a:lnTo>
                      <a:pt x="1286" y="2479"/>
                    </a:lnTo>
                    <a:lnTo>
                      <a:pt x="1287" y="2477"/>
                    </a:lnTo>
                    <a:lnTo>
                      <a:pt x="1286" y="2473"/>
                    </a:lnTo>
                    <a:lnTo>
                      <a:pt x="1288" y="2472"/>
                    </a:lnTo>
                    <a:lnTo>
                      <a:pt x="1287" y="2469"/>
                    </a:lnTo>
                    <a:lnTo>
                      <a:pt x="1286" y="2467"/>
                    </a:lnTo>
                    <a:lnTo>
                      <a:pt x="1288" y="2466"/>
                    </a:lnTo>
                    <a:lnTo>
                      <a:pt x="1288" y="2468"/>
                    </a:lnTo>
                    <a:lnTo>
                      <a:pt x="1290" y="2469"/>
                    </a:lnTo>
                    <a:lnTo>
                      <a:pt x="1290" y="2468"/>
                    </a:lnTo>
                    <a:lnTo>
                      <a:pt x="1295" y="2469"/>
                    </a:lnTo>
                    <a:lnTo>
                      <a:pt x="1295" y="2468"/>
                    </a:lnTo>
                    <a:lnTo>
                      <a:pt x="1295" y="2468"/>
                    </a:lnTo>
                    <a:close/>
                    <a:moveTo>
                      <a:pt x="2190" y="0"/>
                    </a:moveTo>
                    <a:lnTo>
                      <a:pt x="2190"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7" name="Freeform 16">
                <a:extLst>
                  <a:ext uri="{FF2B5EF4-FFF2-40B4-BE49-F238E27FC236}">
                    <a16:creationId xmlns:a16="http://schemas.microsoft.com/office/drawing/2014/main" id="{D83AC636-A498-479B-9D6C-83DB03DC933A}"/>
                  </a:ext>
                </a:extLst>
              </p:cNvPr>
              <p:cNvSpPr>
                <a:spLocks noEditPoints="1"/>
              </p:cNvSpPr>
              <p:nvPr/>
            </p:nvSpPr>
            <p:spPr bwMode="auto">
              <a:xfrm>
                <a:off x="9911036" y="3245951"/>
                <a:ext cx="2120499" cy="2567000"/>
              </a:xfrm>
              <a:custGeom>
                <a:avLst/>
                <a:gdLst>
                  <a:gd name="T0" fmla="*/ 1176 w 2745"/>
                  <a:gd name="T1" fmla="*/ 2327 h 3323"/>
                  <a:gd name="T2" fmla="*/ 678 w 2745"/>
                  <a:gd name="T3" fmla="*/ 2557 h 3323"/>
                  <a:gd name="T4" fmla="*/ 623 w 2745"/>
                  <a:gd name="T5" fmla="*/ 2384 h 3323"/>
                  <a:gd name="T6" fmla="*/ 864 w 2745"/>
                  <a:gd name="T7" fmla="*/ 2267 h 3323"/>
                  <a:gd name="T8" fmla="*/ 887 w 2745"/>
                  <a:gd name="T9" fmla="*/ 2154 h 3323"/>
                  <a:gd name="T10" fmla="*/ 993 w 2745"/>
                  <a:gd name="T11" fmla="*/ 1943 h 3323"/>
                  <a:gd name="T12" fmla="*/ 989 w 2745"/>
                  <a:gd name="T13" fmla="*/ 1850 h 3323"/>
                  <a:gd name="T14" fmla="*/ 838 w 2745"/>
                  <a:gd name="T15" fmla="*/ 1988 h 3323"/>
                  <a:gd name="T16" fmla="*/ 707 w 2745"/>
                  <a:gd name="T17" fmla="*/ 1984 h 3323"/>
                  <a:gd name="T18" fmla="*/ 684 w 2745"/>
                  <a:gd name="T19" fmla="*/ 1859 h 3323"/>
                  <a:gd name="T20" fmla="*/ 455 w 2745"/>
                  <a:gd name="T21" fmla="*/ 1781 h 3323"/>
                  <a:gd name="T22" fmla="*/ 78 w 2745"/>
                  <a:gd name="T23" fmla="*/ 1510 h 3323"/>
                  <a:gd name="T24" fmla="*/ 75 w 2745"/>
                  <a:gd name="T25" fmla="*/ 1442 h 3323"/>
                  <a:gd name="T26" fmla="*/ 792 w 2745"/>
                  <a:gd name="T27" fmla="*/ 1184 h 3323"/>
                  <a:gd name="T28" fmla="*/ 192 w 2745"/>
                  <a:gd name="T29" fmla="*/ 1252 h 3323"/>
                  <a:gd name="T30" fmla="*/ 120 w 2745"/>
                  <a:gd name="T31" fmla="*/ 1207 h 3323"/>
                  <a:gd name="T32" fmla="*/ 191 w 2745"/>
                  <a:gd name="T33" fmla="*/ 1122 h 3323"/>
                  <a:gd name="T34" fmla="*/ 777 w 2745"/>
                  <a:gd name="T35" fmla="*/ 1070 h 3323"/>
                  <a:gd name="T36" fmla="*/ 792 w 2745"/>
                  <a:gd name="T37" fmla="*/ 995 h 3323"/>
                  <a:gd name="T38" fmla="*/ 240 w 2745"/>
                  <a:gd name="T39" fmla="*/ 955 h 3323"/>
                  <a:gd name="T40" fmla="*/ 73 w 2745"/>
                  <a:gd name="T41" fmla="*/ 927 h 3323"/>
                  <a:gd name="T42" fmla="*/ 701 w 2745"/>
                  <a:gd name="T43" fmla="*/ 1102 h 3323"/>
                  <a:gd name="T44" fmla="*/ 871 w 2745"/>
                  <a:gd name="T45" fmla="*/ 1340 h 3323"/>
                  <a:gd name="T46" fmla="*/ 722 w 2745"/>
                  <a:gd name="T47" fmla="*/ 1290 h 3323"/>
                  <a:gd name="T48" fmla="*/ 482 w 2745"/>
                  <a:gd name="T49" fmla="*/ 1159 h 3323"/>
                  <a:gd name="T50" fmla="*/ 582 w 2745"/>
                  <a:gd name="T51" fmla="*/ 1030 h 3323"/>
                  <a:gd name="T52" fmla="*/ 245 w 2745"/>
                  <a:gd name="T53" fmla="*/ 587 h 3323"/>
                  <a:gd name="T54" fmla="*/ 691 w 2745"/>
                  <a:gd name="T55" fmla="*/ 323 h 3323"/>
                  <a:gd name="T56" fmla="*/ 553 w 2745"/>
                  <a:gd name="T57" fmla="*/ 500 h 3323"/>
                  <a:gd name="T58" fmla="*/ 543 w 2745"/>
                  <a:gd name="T59" fmla="*/ 671 h 3323"/>
                  <a:gd name="T60" fmla="*/ 411 w 2745"/>
                  <a:gd name="T61" fmla="*/ 726 h 3323"/>
                  <a:gd name="T62" fmla="*/ 336 w 2745"/>
                  <a:gd name="T63" fmla="*/ 727 h 3323"/>
                  <a:gd name="T64" fmla="*/ 264 w 2745"/>
                  <a:gd name="T65" fmla="*/ 543 h 3323"/>
                  <a:gd name="T66" fmla="*/ 413 w 2745"/>
                  <a:gd name="T67" fmla="*/ 456 h 3323"/>
                  <a:gd name="T68" fmla="*/ 649 w 2745"/>
                  <a:gd name="T69" fmla="*/ 188 h 3323"/>
                  <a:gd name="T70" fmla="*/ 1283 w 2745"/>
                  <a:gd name="T71" fmla="*/ 2215 h 3323"/>
                  <a:gd name="T72" fmla="*/ 1238 w 2745"/>
                  <a:gd name="T73" fmla="*/ 2069 h 3323"/>
                  <a:gd name="T74" fmla="*/ 981 w 2745"/>
                  <a:gd name="T75" fmla="*/ 2785 h 3323"/>
                  <a:gd name="T76" fmla="*/ 952 w 2745"/>
                  <a:gd name="T77" fmla="*/ 2233 h 3323"/>
                  <a:gd name="T78" fmla="*/ 952 w 2745"/>
                  <a:gd name="T79" fmla="*/ 2042 h 3323"/>
                  <a:gd name="T80" fmla="*/ 1033 w 2745"/>
                  <a:gd name="T81" fmla="*/ 1851 h 3323"/>
                  <a:gd name="T82" fmla="*/ 1125 w 2745"/>
                  <a:gd name="T83" fmla="*/ 1660 h 3323"/>
                  <a:gd name="T84" fmla="*/ 841 w 2745"/>
                  <a:gd name="T85" fmla="*/ 1707 h 3323"/>
                  <a:gd name="T86" fmla="*/ 913 w 2745"/>
                  <a:gd name="T87" fmla="*/ 1563 h 3323"/>
                  <a:gd name="T88" fmla="*/ 888 w 2745"/>
                  <a:gd name="T89" fmla="*/ 1410 h 3323"/>
                  <a:gd name="T90" fmla="*/ 915 w 2745"/>
                  <a:gd name="T91" fmla="*/ 1215 h 3323"/>
                  <a:gd name="T92" fmla="*/ 888 w 2745"/>
                  <a:gd name="T93" fmla="*/ 982 h 3323"/>
                  <a:gd name="T94" fmla="*/ 889 w 2745"/>
                  <a:gd name="T95" fmla="*/ 726 h 3323"/>
                  <a:gd name="T96" fmla="*/ 1129 w 2745"/>
                  <a:gd name="T97" fmla="*/ 686 h 3323"/>
                  <a:gd name="T98" fmla="*/ 1117 w 2745"/>
                  <a:gd name="T99" fmla="*/ 494 h 3323"/>
                  <a:gd name="T100" fmla="*/ 1166 w 2745"/>
                  <a:gd name="T101" fmla="*/ 288 h 3323"/>
                  <a:gd name="T102" fmla="*/ 1324 w 2745"/>
                  <a:gd name="T103" fmla="*/ 170 h 3323"/>
                  <a:gd name="T104" fmla="*/ 1583 w 2745"/>
                  <a:gd name="T105" fmla="*/ 163 h 3323"/>
                  <a:gd name="T106" fmla="*/ 2150 w 2745"/>
                  <a:gd name="T107" fmla="*/ 221 h 3323"/>
                  <a:gd name="T108" fmla="*/ 1658 w 2745"/>
                  <a:gd name="T109" fmla="*/ 754 h 3323"/>
                  <a:gd name="T110" fmla="*/ 1626 w 2745"/>
                  <a:gd name="T111" fmla="*/ 991 h 3323"/>
                  <a:gd name="T112" fmla="*/ 2165 w 2745"/>
                  <a:gd name="T113" fmla="*/ 897 h 3323"/>
                  <a:gd name="T114" fmla="*/ 2607 w 2745"/>
                  <a:gd name="T115" fmla="*/ 1358 h 3323"/>
                  <a:gd name="T116" fmla="*/ 2103 w 2745"/>
                  <a:gd name="T117" fmla="*/ 1949 h 3323"/>
                  <a:gd name="T118" fmla="*/ 1833 w 2745"/>
                  <a:gd name="T119" fmla="*/ 2227 h 3323"/>
                  <a:gd name="T120" fmla="*/ 2318 w 2745"/>
                  <a:gd name="T121" fmla="*/ 2890 h 3323"/>
                  <a:gd name="T122" fmla="*/ 1589 w 2745"/>
                  <a:gd name="T123" fmla="*/ 3167 h 3323"/>
                  <a:gd name="T124" fmla="*/ 1205 w 2745"/>
                  <a:gd name="T125" fmla="*/ 3180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45" h="3323">
                    <a:moveTo>
                      <a:pt x="1381" y="3298"/>
                    </a:moveTo>
                    <a:lnTo>
                      <a:pt x="1381" y="3299"/>
                    </a:lnTo>
                    <a:lnTo>
                      <a:pt x="1380" y="3299"/>
                    </a:lnTo>
                    <a:lnTo>
                      <a:pt x="1379" y="3299"/>
                    </a:lnTo>
                    <a:lnTo>
                      <a:pt x="1381" y="3298"/>
                    </a:lnTo>
                    <a:lnTo>
                      <a:pt x="1381" y="3298"/>
                    </a:lnTo>
                    <a:moveTo>
                      <a:pt x="1120" y="2474"/>
                    </a:moveTo>
                    <a:lnTo>
                      <a:pt x="1132" y="2480"/>
                    </a:lnTo>
                    <a:lnTo>
                      <a:pt x="1136" y="2483"/>
                    </a:lnTo>
                    <a:lnTo>
                      <a:pt x="1139" y="2483"/>
                    </a:lnTo>
                    <a:lnTo>
                      <a:pt x="1141" y="2485"/>
                    </a:lnTo>
                    <a:lnTo>
                      <a:pt x="1146" y="2488"/>
                    </a:lnTo>
                    <a:lnTo>
                      <a:pt x="1151" y="2492"/>
                    </a:lnTo>
                    <a:lnTo>
                      <a:pt x="1153" y="2496"/>
                    </a:lnTo>
                    <a:lnTo>
                      <a:pt x="1155" y="2497"/>
                    </a:lnTo>
                    <a:lnTo>
                      <a:pt x="1159" y="2501"/>
                    </a:lnTo>
                    <a:lnTo>
                      <a:pt x="1164" y="2504"/>
                    </a:lnTo>
                    <a:lnTo>
                      <a:pt x="1167" y="2508"/>
                    </a:lnTo>
                    <a:lnTo>
                      <a:pt x="1168" y="2511"/>
                    </a:lnTo>
                    <a:lnTo>
                      <a:pt x="1168" y="2513"/>
                    </a:lnTo>
                    <a:lnTo>
                      <a:pt x="1170" y="2514"/>
                    </a:lnTo>
                    <a:lnTo>
                      <a:pt x="1170" y="2515"/>
                    </a:lnTo>
                    <a:lnTo>
                      <a:pt x="1171" y="2516"/>
                    </a:lnTo>
                    <a:lnTo>
                      <a:pt x="1172" y="2518"/>
                    </a:lnTo>
                    <a:lnTo>
                      <a:pt x="1171" y="2520"/>
                    </a:lnTo>
                    <a:lnTo>
                      <a:pt x="1170" y="2520"/>
                    </a:lnTo>
                    <a:lnTo>
                      <a:pt x="1170" y="2521"/>
                    </a:lnTo>
                    <a:lnTo>
                      <a:pt x="1173" y="2526"/>
                    </a:lnTo>
                    <a:lnTo>
                      <a:pt x="1173" y="2529"/>
                    </a:lnTo>
                    <a:lnTo>
                      <a:pt x="1176" y="2531"/>
                    </a:lnTo>
                    <a:lnTo>
                      <a:pt x="1176" y="2534"/>
                    </a:lnTo>
                    <a:lnTo>
                      <a:pt x="1178" y="2537"/>
                    </a:lnTo>
                    <a:lnTo>
                      <a:pt x="1178" y="2543"/>
                    </a:lnTo>
                    <a:lnTo>
                      <a:pt x="1178" y="2546"/>
                    </a:lnTo>
                    <a:lnTo>
                      <a:pt x="1180" y="2551"/>
                    </a:lnTo>
                    <a:lnTo>
                      <a:pt x="1180" y="2555"/>
                    </a:lnTo>
                    <a:lnTo>
                      <a:pt x="1182" y="2557"/>
                    </a:lnTo>
                    <a:lnTo>
                      <a:pt x="1182" y="2562"/>
                    </a:lnTo>
                    <a:lnTo>
                      <a:pt x="1182" y="2565"/>
                    </a:lnTo>
                    <a:lnTo>
                      <a:pt x="1181" y="2567"/>
                    </a:lnTo>
                    <a:lnTo>
                      <a:pt x="1180" y="2569"/>
                    </a:lnTo>
                    <a:lnTo>
                      <a:pt x="1179" y="2570"/>
                    </a:lnTo>
                    <a:lnTo>
                      <a:pt x="1177" y="2572"/>
                    </a:lnTo>
                    <a:lnTo>
                      <a:pt x="1175" y="2573"/>
                    </a:lnTo>
                    <a:lnTo>
                      <a:pt x="1174" y="2576"/>
                    </a:lnTo>
                    <a:lnTo>
                      <a:pt x="1171" y="2577"/>
                    </a:lnTo>
                    <a:lnTo>
                      <a:pt x="1170" y="2578"/>
                    </a:lnTo>
                    <a:lnTo>
                      <a:pt x="1170" y="2582"/>
                    </a:lnTo>
                    <a:lnTo>
                      <a:pt x="1170" y="2583"/>
                    </a:lnTo>
                    <a:lnTo>
                      <a:pt x="1171" y="2583"/>
                    </a:lnTo>
                    <a:lnTo>
                      <a:pt x="1171" y="2585"/>
                    </a:lnTo>
                    <a:lnTo>
                      <a:pt x="1172" y="2588"/>
                    </a:lnTo>
                    <a:lnTo>
                      <a:pt x="1176" y="2588"/>
                    </a:lnTo>
                    <a:lnTo>
                      <a:pt x="1177" y="2588"/>
                    </a:lnTo>
                    <a:lnTo>
                      <a:pt x="1177" y="2588"/>
                    </a:lnTo>
                    <a:lnTo>
                      <a:pt x="1178" y="2588"/>
                    </a:lnTo>
                    <a:lnTo>
                      <a:pt x="1181" y="2588"/>
                    </a:lnTo>
                    <a:lnTo>
                      <a:pt x="1192" y="2592"/>
                    </a:lnTo>
                    <a:lnTo>
                      <a:pt x="1193" y="2594"/>
                    </a:lnTo>
                    <a:lnTo>
                      <a:pt x="1193" y="2596"/>
                    </a:lnTo>
                    <a:lnTo>
                      <a:pt x="1194" y="2597"/>
                    </a:lnTo>
                    <a:lnTo>
                      <a:pt x="1195" y="2597"/>
                    </a:lnTo>
                    <a:lnTo>
                      <a:pt x="1196" y="2600"/>
                    </a:lnTo>
                    <a:lnTo>
                      <a:pt x="1200" y="2603"/>
                    </a:lnTo>
                    <a:lnTo>
                      <a:pt x="1204" y="2608"/>
                    </a:lnTo>
                    <a:lnTo>
                      <a:pt x="1204" y="2610"/>
                    </a:lnTo>
                    <a:lnTo>
                      <a:pt x="1203" y="2610"/>
                    </a:lnTo>
                    <a:lnTo>
                      <a:pt x="1199" y="2610"/>
                    </a:lnTo>
                    <a:lnTo>
                      <a:pt x="1197" y="2614"/>
                    </a:lnTo>
                    <a:lnTo>
                      <a:pt x="1196" y="2614"/>
                    </a:lnTo>
                    <a:lnTo>
                      <a:pt x="1194" y="2615"/>
                    </a:lnTo>
                    <a:lnTo>
                      <a:pt x="1191" y="2615"/>
                    </a:lnTo>
                    <a:lnTo>
                      <a:pt x="1189" y="2616"/>
                    </a:lnTo>
                    <a:lnTo>
                      <a:pt x="1187" y="2618"/>
                    </a:lnTo>
                    <a:lnTo>
                      <a:pt x="1186" y="2620"/>
                    </a:lnTo>
                    <a:lnTo>
                      <a:pt x="1182" y="2624"/>
                    </a:lnTo>
                    <a:lnTo>
                      <a:pt x="1183" y="2630"/>
                    </a:lnTo>
                    <a:lnTo>
                      <a:pt x="1186" y="2630"/>
                    </a:lnTo>
                    <a:lnTo>
                      <a:pt x="1188" y="2632"/>
                    </a:lnTo>
                    <a:lnTo>
                      <a:pt x="1191" y="2633"/>
                    </a:lnTo>
                    <a:lnTo>
                      <a:pt x="1196" y="2637"/>
                    </a:lnTo>
                    <a:lnTo>
                      <a:pt x="1198" y="2639"/>
                    </a:lnTo>
                    <a:lnTo>
                      <a:pt x="1201" y="2640"/>
                    </a:lnTo>
                    <a:lnTo>
                      <a:pt x="1204" y="2641"/>
                    </a:lnTo>
                    <a:lnTo>
                      <a:pt x="1205" y="2642"/>
                    </a:lnTo>
                    <a:lnTo>
                      <a:pt x="1205" y="2645"/>
                    </a:lnTo>
                    <a:lnTo>
                      <a:pt x="1204" y="2647"/>
                    </a:lnTo>
                    <a:lnTo>
                      <a:pt x="1202" y="2647"/>
                    </a:lnTo>
                    <a:lnTo>
                      <a:pt x="1201" y="2649"/>
                    </a:lnTo>
                    <a:lnTo>
                      <a:pt x="1200" y="2649"/>
                    </a:lnTo>
                    <a:lnTo>
                      <a:pt x="1198" y="2651"/>
                    </a:lnTo>
                    <a:lnTo>
                      <a:pt x="1199" y="2652"/>
                    </a:lnTo>
                    <a:lnTo>
                      <a:pt x="1198" y="2656"/>
                    </a:lnTo>
                    <a:lnTo>
                      <a:pt x="1199" y="2662"/>
                    </a:lnTo>
                    <a:lnTo>
                      <a:pt x="1200" y="2663"/>
                    </a:lnTo>
                    <a:lnTo>
                      <a:pt x="1200" y="2665"/>
                    </a:lnTo>
                    <a:lnTo>
                      <a:pt x="1202" y="2666"/>
                    </a:lnTo>
                    <a:lnTo>
                      <a:pt x="1202" y="2672"/>
                    </a:lnTo>
                    <a:lnTo>
                      <a:pt x="1205" y="2677"/>
                    </a:lnTo>
                    <a:lnTo>
                      <a:pt x="1204" y="2678"/>
                    </a:lnTo>
                    <a:lnTo>
                      <a:pt x="1204" y="2682"/>
                    </a:lnTo>
                    <a:lnTo>
                      <a:pt x="1202" y="2687"/>
                    </a:lnTo>
                    <a:lnTo>
                      <a:pt x="1198" y="2689"/>
                    </a:lnTo>
                    <a:lnTo>
                      <a:pt x="1196" y="2692"/>
                    </a:lnTo>
                    <a:lnTo>
                      <a:pt x="1196" y="2694"/>
                    </a:lnTo>
                    <a:lnTo>
                      <a:pt x="1194" y="2694"/>
                    </a:lnTo>
                    <a:lnTo>
                      <a:pt x="1193" y="2696"/>
                    </a:lnTo>
                    <a:lnTo>
                      <a:pt x="1188" y="2697"/>
                    </a:lnTo>
                    <a:lnTo>
                      <a:pt x="1187" y="2697"/>
                    </a:lnTo>
                    <a:lnTo>
                      <a:pt x="1185" y="2694"/>
                    </a:lnTo>
                    <a:lnTo>
                      <a:pt x="1180" y="2694"/>
                    </a:lnTo>
                    <a:lnTo>
                      <a:pt x="1177" y="2694"/>
                    </a:lnTo>
                    <a:lnTo>
                      <a:pt x="1177" y="2695"/>
                    </a:lnTo>
                    <a:lnTo>
                      <a:pt x="1169" y="2695"/>
                    </a:lnTo>
                    <a:lnTo>
                      <a:pt x="1167" y="2696"/>
                    </a:lnTo>
                    <a:lnTo>
                      <a:pt x="1166" y="2698"/>
                    </a:lnTo>
                    <a:lnTo>
                      <a:pt x="1165" y="2699"/>
                    </a:lnTo>
                    <a:lnTo>
                      <a:pt x="1163" y="2699"/>
                    </a:lnTo>
                    <a:lnTo>
                      <a:pt x="1161" y="2701"/>
                    </a:lnTo>
                    <a:lnTo>
                      <a:pt x="1155" y="2701"/>
                    </a:lnTo>
                    <a:lnTo>
                      <a:pt x="1146" y="2701"/>
                    </a:lnTo>
                    <a:lnTo>
                      <a:pt x="1141" y="2700"/>
                    </a:lnTo>
                    <a:lnTo>
                      <a:pt x="1138" y="2699"/>
                    </a:lnTo>
                    <a:lnTo>
                      <a:pt x="1125" y="2697"/>
                    </a:lnTo>
                    <a:lnTo>
                      <a:pt x="1123" y="2696"/>
                    </a:lnTo>
                    <a:lnTo>
                      <a:pt x="1123" y="2694"/>
                    </a:lnTo>
                    <a:lnTo>
                      <a:pt x="1119" y="2692"/>
                    </a:lnTo>
                    <a:lnTo>
                      <a:pt x="1117" y="2691"/>
                    </a:lnTo>
                    <a:lnTo>
                      <a:pt x="1107" y="2687"/>
                    </a:lnTo>
                    <a:lnTo>
                      <a:pt x="1106" y="2684"/>
                    </a:lnTo>
                    <a:lnTo>
                      <a:pt x="1100" y="2679"/>
                    </a:lnTo>
                    <a:lnTo>
                      <a:pt x="1097" y="2679"/>
                    </a:lnTo>
                    <a:lnTo>
                      <a:pt x="1095" y="2677"/>
                    </a:lnTo>
                    <a:lnTo>
                      <a:pt x="1091" y="2665"/>
                    </a:lnTo>
                    <a:lnTo>
                      <a:pt x="1089" y="2657"/>
                    </a:lnTo>
                    <a:lnTo>
                      <a:pt x="1089" y="2656"/>
                    </a:lnTo>
                    <a:lnTo>
                      <a:pt x="1090" y="2655"/>
                    </a:lnTo>
                    <a:lnTo>
                      <a:pt x="1090" y="2652"/>
                    </a:lnTo>
                    <a:lnTo>
                      <a:pt x="1089" y="2652"/>
                    </a:lnTo>
                    <a:lnTo>
                      <a:pt x="1089" y="2650"/>
                    </a:lnTo>
                    <a:lnTo>
                      <a:pt x="1087" y="2650"/>
                    </a:lnTo>
                    <a:lnTo>
                      <a:pt x="1087" y="2650"/>
                    </a:lnTo>
                    <a:lnTo>
                      <a:pt x="1084" y="2647"/>
                    </a:lnTo>
                    <a:lnTo>
                      <a:pt x="1078" y="2645"/>
                    </a:lnTo>
                    <a:lnTo>
                      <a:pt x="1076" y="2645"/>
                    </a:lnTo>
                    <a:lnTo>
                      <a:pt x="1076" y="2642"/>
                    </a:lnTo>
                    <a:lnTo>
                      <a:pt x="1077" y="2641"/>
                    </a:lnTo>
                    <a:lnTo>
                      <a:pt x="1078" y="2639"/>
                    </a:lnTo>
                    <a:lnTo>
                      <a:pt x="1078" y="2637"/>
                    </a:lnTo>
                    <a:lnTo>
                      <a:pt x="1077" y="2636"/>
                    </a:lnTo>
                    <a:lnTo>
                      <a:pt x="1078" y="2632"/>
                    </a:lnTo>
                    <a:lnTo>
                      <a:pt x="1077" y="2628"/>
                    </a:lnTo>
                    <a:lnTo>
                      <a:pt x="1078" y="2620"/>
                    </a:lnTo>
                    <a:lnTo>
                      <a:pt x="1082" y="2614"/>
                    </a:lnTo>
                    <a:lnTo>
                      <a:pt x="1082" y="2611"/>
                    </a:lnTo>
                    <a:lnTo>
                      <a:pt x="1081" y="2609"/>
                    </a:lnTo>
                    <a:lnTo>
                      <a:pt x="1082" y="2607"/>
                    </a:lnTo>
                    <a:lnTo>
                      <a:pt x="1082" y="2605"/>
                    </a:lnTo>
                    <a:lnTo>
                      <a:pt x="1079" y="2599"/>
                    </a:lnTo>
                    <a:lnTo>
                      <a:pt x="1080" y="2594"/>
                    </a:lnTo>
                    <a:lnTo>
                      <a:pt x="1079" y="2593"/>
                    </a:lnTo>
                    <a:lnTo>
                      <a:pt x="1077" y="2591"/>
                    </a:lnTo>
                    <a:lnTo>
                      <a:pt x="1075" y="2588"/>
                    </a:lnTo>
                    <a:lnTo>
                      <a:pt x="1069" y="2583"/>
                    </a:lnTo>
                    <a:lnTo>
                      <a:pt x="1063" y="2571"/>
                    </a:lnTo>
                    <a:lnTo>
                      <a:pt x="1062" y="2567"/>
                    </a:lnTo>
                    <a:lnTo>
                      <a:pt x="1058" y="2565"/>
                    </a:lnTo>
                    <a:lnTo>
                      <a:pt x="1058" y="2562"/>
                    </a:lnTo>
                    <a:lnTo>
                      <a:pt x="1057" y="2559"/>
                    </a:lnTo>
                    <a:lnTo>
                      <a:pt x="1057" y="2554"/>
                    </a:lnTo>
                    <a:lnTo>
                      <a:pt x="1058" y="2552"/>
                    </a:lnTo>
                    <a:lnTo>
                      <a:pt x="1058" y="2548"/>
                    </a:lnTo>
                    <a:lnTo>
                      <a:pt x="1058" y="2546"/>
                    </a:lnTo>
                    <a:lnTo>
                      <a:pt x="1060" y="2545"/>
                    </a:lnTo>
                    <a:lnTo>
                      <a:pt x="1061" y="2545"/>
                    </a:lnTo>
                    <a:lnTo>
                      <a:pt x="1062" y="2542"/>
                    </a:lnTo>
                    <a:lnTo>
                      <a:pt x="1063" y="2535"/>
                    </a:lnTo>
                    <a:lnTo>
                      <a:pt x="1065" y="2525"/>
                    </a:lnTo>
                    <a:lnTo>
                      <a:pt x="1066" y="2520"/>
                    </a:lnTo>
                    <a:lnTo>
                      <a:pt x="1068" y="2517"/>
                    </a:lnTo>
                    <a:lnTo>
                      <a:pt x="1069" y="2513"/>
                    </a:lnTo>
                    <a:lnTo>
                      <a:pt x="1072" y="2508"/>
                    </a:lnTo>
                    <a:lnTo>
                      <a:pt x="1075" y="2506"/>
                    </a:lnTo>
                    <a:lnTo>
                      <a:pt x="1077" y="2505"/>
                    </a:lnTo>
                    <a:lnTo>
                      <a:pt x="1079" y="2503"/>
                    </a:lnTo>
                    <a:lnTo>
                      <a:pt x="1082" y="2502"/>
                    </a:lnTo>
                    <a:lnTo>
                      <a:pt x="1088" y="2501"/>
                    </a:lnTo>
                    <a:lnTo>
                      <a:pt x="1089" y="2498"/>
                    </a:lnTo>
                    <a:lnTo>
                      <a:pt x="1089" y="2495"/>
                    </a:lnTo>
                    <a:lnTo>
                      <a:pt x="1090" y="2492"/>
                    </a:lnTo>
                    <a:lnTo>
                      <a:pt x="1092" y="2490"/>
                    </a:lnTo>
                    <a:lnTo>
                      <a:pt x="1093" y="2487"/>
                    </a:lnTo>
                    <a:lnTo>
                      <a:pt x="1101" y="2485"/>
                    </a:lnTo>
                    <a:lnTo>
                      <a:pt x="1103" y="2485"/>
                    </a:lnTo>
                    <a:lnTo>
                      <a:pt x="1104" y="2487"/>
                    </a:lnTo>
                    <a:lnTo>
                      <a:pt x="1107" y="2487"/>
                    </a:lnTo>
                    <a:lnTo>
                      <a:pt x="1107" y="2488"/>
                    </a:lnTo>
                    <a:lnTo>
                      <a:pt x="1108" y="2488"/>
                    </a:lnTo>
                    <a:lnTo>
                      <a:pt x="1109" y="2487"/>
                    </a:lnTo>
                    <a:lnTo>
                      <a:pt x="1109" y="2486"/>
                    </a:lnTo>
                    <a:lnTo>
                      <a:pt x="1108" y="2485"/>
                    </a:lnTo>
                    <a:lnTo>
                      <a:pt x="1108" y="2485"/>
                    </a:lnTo>
                    <a:lnTo>
                      <a:pt x="1105" y="2484"/>
                    </a:lnTo>
                    <a:lnTo>
                      <a:pt x="1105" y="2482"/>
                    </a:lnTo>
                    <a:lnTo>
                      <a:pt x="1104" y="2481"/>
                    </a:lnTo>
                    <a:lnTo>
                      <a:pt x="1106" y="2478"/>
                    </a:lnTo>
                    <a:lnTo>
                      <a:pt x="1108" y="2476"/>
                    </a:lnTo>
                    <a:lnTo>
                      <a:pt x="1112" y="2475"/>
                    </a:lnTo>
                    <a:lnTo>
                      <a:pt x="1120" y="2474"/>
                    </a:lnTo>
                    <a:lnTo>
                      <a:pt x="1120" y="2474"/>
                    </a:lnTo>
                    <a:moveTo>
                      <a:pt x="905" y="2467"/>
                    </a:moveTo>
                    <a:lnTo>
                      <a:pt x="906" y="2468"/>
                    </a:lnTo>
                    <a:lnTo>
                      <a:pt x="906" y="2469"/>
                    </a:lnTo>
                    <a:lnTo>
                      <a:pt x="908" y="2469"/>
                    </a:lnTo>
                    <a:lnTo>
                      <a:pt x="907" y="2472"/>
                    </a:lnTo>
                    <a:lnTo>
                      <a:pt x="908" y="2472"/>
                    </a:lnTo>
                    <a:lnTo>
                      <a:pt x="908" y="2472"/>
                    </a:lnTo>
                    <a:lnTo>
                      <a:pt x="909" y="2472"/>
                    </a:lnTo>
                    <a:lnTo>
                      <a:pt x="909" y="2472"/>
                    </a:lnTo>
                    <a:lnTo>
                      <a:pt x="910" y="2472"/>
                    </a:lnTo>
                    <a:lnTo>
                      <a:pt x="911" y="2472"/>
                    </a:lnTo>
                    <a:lnTo>
                      <a:pt x="911" y="2474"/>
                    </a:lnTo>
                    <a:lnTo>
                      <a:pt x="910" y="2475"/>
                    </a:lnTo>
                    <a:lnTo>
                      <a:pt x="910" y="2477"/>
                    </a:lnTo>
                    <a:lnTo>
                      <a:pt x="908" y="2479"/>
                    </a:lnTo>
                    <a:lnTo>
                      <a:pt x="905" y="2480"/>
                    </a:lnTo>
                    <a:lnTo>
                      <a:pt x="905" y="2482"/>
                    </a:lnTo>
                    <a:lnTo>
                      <a:pt x="903" y="2482"/>
                    </a:lnTo>
                    <a:lnTo>
                      <a:pt x="902" y="2483"/>
                    </a:lnTo>
                    <a:lnTo>
                      <a:pt x="902" y="2486"/>
                    </a:lnTo>
                    <a:lnTo>
                      <a:pt x="901" y="2486"/>
                    </a:lnTo>
                    <a:lnTo>
                      <a:pt x="901" y="2487"/>
                    </a:lnTo>
                    <a:lnTo>
                      <a:pt x="901" y="2488"/>
                    </a:lnTo>
                    <a:lnTo>
                      <a:pt x="903" y="2487"/>
                    </a:lnTo>
                    <a:lnTo>
                      <a:pt x="903" y="2488"/>
                    </a:lnTo>
                    <a:lnTo>
                      <a:pt x="904" y="2488"/>
                    </a:lnTo>
                    <a:lnTo>
                      <a:pt x="904" y="2492"/>
                    </a:lnTo>
                    <a:lnTo>
                      <a:pt x="904" y="2491"/>
                    </a:lnTo>
                    <a:lnTo>
                      <a:pt x="905" y="2491"/>
                    </a:lnTo>
                    <a:lnTo>
                      <a:pt x="905" y="2491"/>
                    </a:lnTo>
                    <a:lnTo>
                      <a:pt x="905" y="2492"/>
                    </a:lnTo>
                    <a:lnTo>
                      <a:pt x="906" y="2492"/>
                    </a:lnTo>
                    <a:lnTo>
                      <a:pt x="906" y="2492"/>
                    </a:lnTo>
                    <a:lnTo>
                      <a:pt x="906" y="2493"/>
                    </a:lnTo>
                    <a:lnTo>
                      <a:pt x="906" y="2494"/>
                    </a:lnTo>
                    <a:lnTo>
                      <a:pt x="903" y="2494"/>
                    </a:lnTo>
                    <a:lnTo>
                      <a:pt x="902" y="2498"/>
                    </a:lnTo>
                    <a:lnTo>
                      <a:pt x="903" y="2498"/>
                    </a:lnTo>
                    <a:lnTo>
                      <a:pt x="903" y="2499"/>
                    </a:lnTo>
                    <a:lnTo>
                      <a:pt x="903" y="2500"/>
                    </a:lnTo>
                    <a:lnTo>
                      <a:pt x="900" y="2504"/>
                    </a:lnTo>
                    <a:lnTo>
                      <a:pt x="901" y="2505"/>
                    </a:lnTo>
                    <a:lnTo>
                      <a:pt x="901" y="2504"/>
                    </a:lnTo>
                    <a:lnTo>
                      <a:pt x="903" y="2504"/>
                    </a:lnTo>
                    <a:lnTo>
                      <a:pt x="903" y="2504"/>
                    </a:lnTo>
                    <a:lnTo>
                      <a:pt x="905" y="2504"/>
                    </a:lnTo>
                    <a:lnTo>
                      <a:pt x="904" y="2503"/>
                    </a:lnTo>
                    <a:lnTo>
                      <a:pt x="905" y="2501"/>
                    </a:lnTo>
                    <a:lnTo>
                      <a:pt x="906" y="2502"/>
                    </a:lnTo>
                    <a:lnTo>
                      <a:pt x="905" y="2503"/>
                    </a:lnTo>
                    <a:lnTo>
                      <a:pt x="906" y="2503"/>
                    </a:lnTo>
                    <a:lnTo>
                      <a:pt x="906" y="2501"/>
                    </a:lnTo>
                    <a:lnTo>
                      <a:pt x="907" y="2501"/>
                    </a:lnTo>
                    <a:lnTo>
                      <a:pt x="907" y="2502"/>
                    </a:lnTo>
                    <a:lnTo>
                      <a:pt x="908" y="2502"/>
                    </a:lnTo>
                    <a:lnTo>
                      <a:pt x="908" y="2504"/>
                    </a:lnTo>
                    <a:lnTo>
                      <a:pt x="906" y="2505"/>
                    </a:lnTo>
                    <a:lnTo>
                      <a:pt x="905" y="2505"/>
                    </a:lnTo>
                    <a:lnTo>
                      <a:pt x="905" y="2507"/>
                    </a:lnTo>
                    <a:lnTo>
                      <a:pt x="904" y="2507"/>
                    </a:lnTo>
                    <a:lnTo>
                      <a:pt x="904" y="2508"/>
                    </a:lnTo>
                    <a:lnTo>
                      <a:pt x="903" y="2508"/>
                    </a:lnTo>
                    <a:lnTo>
                      <a:pt x="903" y="2507"/>
                    </a:lnTo>
                    <a:lnTo>
                      <a:pt x="902" y="2508"/>
                    </a:lnTo>
                    <a:lnTo>
                      <a:pt x="900" y="2510"/>
                    </a:lnTo>
                    <a:lnTo>
                      <a:pt x="900" y="2510"/>
                    </a:lnTo>
                    <a:lnTo>
                      <a:pt x="899" y="2510"/>
                    </a:lnTo>
                    <a:lnTo>
                      <a:pt x="899" y="2512"/>
                    </a:lnTo>
                    <a:lnTo>
                      <a:pt x="899" y="2512"/>
                    </a:lnTo>
                    <a:lnTo>
                      <a:pt x="899" y="2513"/>
                    </a:lnTo>
                    <a:lnTo>
                      <a:pt x="899" y="2514"/>
                    </a:lnTo>
                    <a:lnTo>
                      <a:pt x="899" y="2514"/>
                    </a:lnTo>
                    <a:lnTo>
                      <a:pt x="899" y="2515"/>
                    </a:lnTo>
                    <a:lnTo>
                      <a:pt x="899" y="2516"/>
                    </a:lnTo>
                    <a:lnTo>
                      <a:pt x="900" y="2516"/>
                    </a:lnTo>
                    <a:lnTo>
                      <a:pt x="900" y="2515"/>
                    </a:lnTo>
                    <a:lnTo>
                      <a:pt x="901" y="2514"/>
                    </a:lnTo>
                    <a:lnTo>
                      <a:pt x="902" y="2514"/>
                    </a:lnTo>
                    <a:lnTo>
                      <a:pt x="901" y="2517"/>
                    </a:lnTo>
                    <a:lnTo>
                      <a:pt x="901" y="2518"/>
                    </a:lnTo>
                    <a:lnTo>
                      <a:pt x="903" y="2518"/>
                    </a:lnTo>
                    <a:lnTo>
                      <a:pt x="903" y="2519"/>
                    </a:lnTo>
                    <a:lnTo>
                      <a:pt x="901" y="2520"/>
                    </a:lnTo>
                    <a:lnTo>
                      <a:pt x="902" y="2520"/>
                    </a:lnTo>
                    <a:lnTo>
                      <a:pt x="902" y="2521"/>
                    </a:lnTo>
                    <a:lnTo>
                      <a:pt x="900" y="2525"/>
                    </a:lnTo>
                    <a:lnTo>
                      <a:pt x="898" y="2524"/>
                    </a:lnTo>
                    <a:lnTo>
                      <a:pt x="896" y="2525"/>
                    </a:lnTo>
                    <a:lnTo>
                      <a:pt x="896" y="2526"/>
                    </a:lnTo>
                    <a:lnTo>
                      <a:pt x="895" y="2526"/>
                    </a:lnTo>
                    <a:lnTo>
                      <a:pt x="894" y="2529"/>
                    </a:lnTo>
                    <a:lnTo>
                      <a:pt x="892" y="2529"/>
                    </a:lnTo>
                    <a:lnTo>
                      <a:pt x="891" y="2530"/>
                    </a:lnTo>
                    <a:lnTo>
                      <a:pt x="890" y="2534"/>
                    </a:lnTo>
                    <a:lnTo>
                      <a:pt x="887" y="2535"/>
                    </a:lnTo>
                    <a:lnTo>
                      <a:pt x="886" y="2535"/>
                    </a:lnTo>
                    <a:lnTo>
                      <a:pt x="886" y="2531"/>
                    </a:lnTo>
                    <a:lnTo>
                      <a:pt x="884" y="2531"/>
                    </a:lnTo>
                    <a:lnTo>
                      <a:pt x="883" y="2528"/>
                    </a:lnTo>
                    <a:lnTo>
                      <a:pt x="885" y="2525"/>
                    </a:lnTo>
                    <a:lnTo>
                      <a:pt x="884" y="2524"/>
                    </a:lnTo>
                    <a:lnTo>
                      <a:pt x="885" y="2524"/>
                    </a:lnTo>
                    <a:lnTo>
                      <a:pt x="886" y="2522"/>
                    </a:lnTo>
                    <a:lnTo>
                      <a:pt x="887" y="2522"/>
                    </a:lnTo>
                    <a:lnTo>
                      <a:pt x="887" y="2521"/>
                    </a:lnTo>
                    <a:lnTo>
                      <a:pt x="886" y="2521"/>
                    </a:lnTo>
                    <a:lnTo>
                      <a:pt x="886" y="2519"/>
                    </a:lnTo>
                    <a:lnTo>
                      <a:pt x="887" y="2518"/>
                    </a:lnTo>
                    <a:lnTo>
                      <a:pt x="888" y="2518"/>
                    </a:lnTo>
                    <a:lnTo>
                      <a:pt x="888" y="2518"/>
                    </a:lnTo>
                    <a:lnTo>
                      <a:pt x="888" y="2517"/>
                    </a:lnTo>
                    <a:lnTo>
                      <a:pt x="887" y="2518"/>
                    </a:lnTo>
                    <a:lnTo>
                      <a:pt x="885" y="2517"/>
                    </a:lnTo>
                    <a:lnTo>
                      <a:pt x="885" y="2516"/>
                    </a:lnTo>
                    <a:lnTo>
                      <a:pt x="885" y="2516"/>
                    </a:lnTo>
                    <a:lnTo>
                      <a:pt x="884" y="2516"/>
                    </a:lnTo>
                    <a:lnTo>
                      <a:pt x="884" y="2518"/>
                    </a:lnTo>
                    <a:lnTo>
                      <a:pt x="883" y="2518"/>
                    </a:lnTo>
                    <a:lnTo>
                      <a:pt x="882" y="2516"/>
                    </a:lnTo>
                    <a:lnTo>
                      <a:pt x="881" y="2515"/>
                    </a:lnTo>
                    <a:lnTo>
                      <a:pt x="881" y="2514"/>
                    </a:lnTo>
                    <a:lnTo>
                      <a:pt x="880" y="2513"/>
                    </a:lnTo>
                    <a:lnTo>
                      <a:pt x="880" y="2512"/>
                    </a:lnTo>
                    <a:lnTo>
                      <a:pt x="882" y="2509"/>
                    </a:lnTo>
                    <a:lnTo>
                      <a:pt x="884" y="2506"/>
                    </a:lnTo>
                    <a:lnTo>
                      <a:pt x="885" y="2503"/>
                    </a:lnTo>
                    <a:lnTo>
                      <a:pt x="887" y="2500"/>
                    </a:lnTo>
                    <a:lnTo>
                      <a:pt x="890" y="2495"/>
                    </a:lnTo>
                    <a:lnTo>
                      <a:pt x="892" y="2492"/>
                    </a:lnTo>
                    <a:lnTo>
                      <a:pt x="893" y="2491"/>
                    </a:lnTo>
                    <a:lnTo>
                      <a:pt x="893" y="2490"/>
                    </a:lnTo>
                    <a:lnTo>
                      <a:pt x="893" y="2489"/>
                    </a:lnTo>
                    <a:lnTo>
                      <a:pt x="892" y="2487"/>
                    </a:lnTo>
                    <a:lnTo>
                      <a:pt x="892" y="2486"/>
                    </a:lnTo>
                    <a:lnTo>
                      <a:pt x="893" y="2486"/>
                    </a:lnTo>
                    <a:lnTo>
                      <a:pt x="893" y="2485"/>
                    </a:lnTo>
                    <a:lnTo>
                      <a:pt x="894" y="2484"/>
                    </a:lnTo>
                    <a:lnTo>
                      <a:pt x="895" y="2484"/>
                    </a:lnTo>
                    <a:lnTo>
                      <a:pt x="896" y="2486"/>
                    </a:lnTo>
                    <a:lnTo>
                      <a:pt x="898" y="2486"/>
                    </a:lnTo>
                    <a:lnTo>
                      <a:pt x="898" y="2485"/>
                    </a:lnTo>
                    <a:lnTo>
                      <a:pt x="897" y="2484"/>
                    </a:lnTo>
                    <a:lnTo>
                      <a:pt x="897" y="2482"/>
                    </a:lnTo>
                    <a:lnTo>
                      <a:pt x="899" y="2479"/>
                    </a:lnTo>
                    <a:lnTo>
                      <a:pt x="899" y="2477"/>
                    </a:lnTo>
                    <a:lnTo>
                      <a:pt x="899" y="2476"/>
                    </a:lnTo>
                    <a:lnTo>
                      <a:pt x="899" y="2474"/>
                    </a:lnTo>
                    <a:lnTo>
                      <a:pt x="897" y="2478"/>
                    </a:lnTo>
                    <a:lnTo>
                      <a:pt x="895" y="2477"/>
                    </a:lnTo>
                    <a:lnTo>
                      <a:pt x="895" y="2475"/>
                    </a:lnTo>
                    <a:lnTo>
                      <a:pt x="897" y="2472"/>
                    </a:lnTo>
                    <a:lnTo>
                      <a:pt x="898" y="2471"/>
                    </a:lnTo>
                    <a:lnTo>
                      <a:pt x="899" y="2471"/>
                    </a:lnTo>
                    <a:lnTo>
                      <a:pt x="900" y="2473"/>
                    </a:lnTo>
                    <a:lnTo>
                      <a:pt x="900" y="2473"/>
                    </a:lnTo>
                    <a:lnTo>
                      <a:pt x="901" y="2472"/>
                    </a:lnTo>
                    <a:lnTo>
                      <a:pt x="902" y="2472"/>
                    </a:lnTo>
                    <a:lnTo>
                      <a:pt x="902" y="2471"/>
                    </a:lnTo>
                    <a:lnTo>
                      <a:pt x="903" y="2468"/>
                    </a:lnTo>
                    <a:lnTo>
                      <a:pt x="905" y="2467"/>
                    </a:lnTo>
                    <a:lnTo>
                      <a:pt x="905" y="2467"/>
                    </a:lnTo>
                    <a:moveTo>
                      <a:pt x="1287" y="2417"/>
                    </a:moveTo>
                    <a:lnTo>
                      <a:pt x="1288" y="2418"/>
                    </a:lnTo>
                    <a:lnTo>
                      <a:pt x="1289" y="2419"/>
                    </a:lnTo>
                    <a:lnTo>
                      <a:pt x="1290" y="2422"/>
                    </a:lnTo>
                    <a:lnTo>
                      <a:pt x="1289" y="2422"/>
                    </a:lnTo>
                    <a:lnTo>
                      <a:pt x="1288" y="2424"/>
                    </a:lnTo>
                    <a:lnTo>
                      <a:pt x="1288" y="2436"/>
                    </a:lnTo>
                    <a:lnTo>
                      <a:pt x="1290" y="2438"/>
                    </a:lnTo>
                    <a:lnTo>
                      <a:pt x="1290" y="2438"/>
                    </a:lnTo>
                    <a:lnTo>
                      <a:pt x="1291" y="2439"/>
                    </a:lnTo>
                    <a:lnTo>
                      <a:pt x="1291" y="2441"/>
                    </a:lnTo>
                    <a:lnTo>
                      <a:pt x="1288" y="2446"/>
                    </a:lnTo>
                    <a:lnTo>
                      <a:pt x="1288" y="2448"/>
                    </a:lnTo>
                    <a:lnTo>
                      <a:pt x="1288" y="2448"/>
                    </a:lnTo>
                    <a:lnTo>
                      <a:pt x="1288" y="2449"/>
                    </a:lnTo>
                    <a:lnTo>
                      <a:pt x="1287" y="2451"/>
                    </a:lnTo>
                    <a:lnTo>
                      <a:pt x="1286" y="2451"/>
                    </a:lnTo>
                    <a:lnTo>
                      <a:pt x="1286" y="2452"/>
                    </a:lnTo>
                    <a:lnTo>
                      <a:pt x="1286" y="2452"/>
                    </a:lnTo>
                    <a:lnTo>
                      <a:pt x="1286" y="2453"/>
                    </a:lnTo>
                    <a:lnTo>
                      <a:pt x="1283" y="2455"/>
                    </a:lnTo>
                    <a:lnTo>
                      <a:pt x="1283" y="2456"/>
                    </a:lnTo>
                    <a:lnTo>
                      <a:pt x="1282" y="2457"/>
                    </a:lnTo>
                    <a:lnTo>
                      <a:pt x="1281" y="2456"/>
                    </a:lnTo>
                    <a:lnTo>
                      <a:pt x="1280" y="2452"/>
                    </a:lnTo>
                    <a:lnTo>
                      <a:pt x="1281" y="2449"/>
                    </a:lnTo>
                    <a:lnTo>
                      <a:pt x="1280" y="2448"/>
                    </a:lnTo>
                    <a:lnTo>
                      <a:pt x="1280" y="2450"/>
                    </a:lnTo>
                    <a:lnTo>
                      <a:pt x="1275" y="2450"/>
                    </a:lnTo>
                    <a:lnTo>
                      <a:pt x="1274" y="2451"/>
                    </a:lnTo>
                    <a:lnTo>
                      <a:pt x="1271" y="2453"/>
                    </a:lnTo>
                    <a:lnTo>
                      <a:pt x="1271" y="2453"/>
                    </a:lnTo>
                    <a:lnTo>
                      <a:pt x="1271" y="2455"/>
                    </a:lnTo>
                    <a:lnTo>
                      <a:pt x="1270" y="2456"/>
                    </a:lnTo>
                    <a:lnTo>
                      <a:pt x="1270" y="2457"/>
                    </a:lnTo>
                    <a:lnTo>
                      <a:pt x="1269" y="2458"/>
                    </a:lnTo>
                    <a:lnTo>
                      <a:pt x="1269" y="2458"/>
                    </a:lnTo>
                    <a:lnTo>
                      <a:pt x="1268" y="2458"/>
                    </a:lnTo>
                    <a:lnTo>
                      <a:pt x="1266" y="2458"/>
                    </a:lnTo>
                    <a:lnTo>
                      <a:pt x="1264" y="2456"/>
                    </a:lnTo>
                    <a:lnTo>
                      <a:pt x="1265" y="2455"/>
                    </a:lnTo>
                    <a:lnTo>
                      <a:pt x="1264" y="2452"/>
                    </a:lnTo>
                    <a:lnTo>
                      <a:pt x="1265" y="2448"/>
                    </a:lnTo>
                    <a:lnTo>
                      <a:pt x="1265" y="2446"/>
                    </a:lnTo>
                    <a:lnTo>
                      <a:pt x="1267" y="2445"/>
                    </a:lnTo>
                    <a:lnTo>
                      <a:pt x="1268" y="2438"/>
                    </a:lnTo>
                    <a:lnTo>
                      <a:pt x="1271" y="2437"/>
                    </a:lnTo>
                    <a:lnTo>
                      <a:pt x="1270" y="2435"/>
                    </a:lnTo>
                    <a:lnTo>
                      <a:pt x="1271" y="2435"/>
                    </a:lnTo>
                    <a:lnTo>
                      <a:pt x="1271" y="2434"/>
                    </a:lnTo>
                    <a:lnTo>
                      <a:pt x="1272" y="2432"/>
                    </a:lnTo>
                    <a:lnTo>
                      <a:pt x="1274" y="2430"/>
                    </a:lnTo>
                    <a:lnTo>
                      <a:pt x="1273" y="2429"/>
                    </a:lnTo>
                    <a:lnTo>
                      <a:pt x="1274" y="2429"/>
                    </a:lnTo>
                    <a:lnTo>
                      <a:pt x="1274" y="2427"/>
                    </a:lnTo>
                    <a:lnTo>
                      <a:pt x="1274" y="2425"/>
                    </a:lnTo>
                    <a:lnTo>
                      <a:pt x="1275" y="2424"/>
                    </a:lnTo>
                    <a:lnTo>
                      <a:pt x="1275" y="2422"/>
                    </a:lnTo>
                    <a:lnTo>
                      <a:pt x="1277" y="2421"/>
                    </a:lnTo>
                    <a:lnTo>
                      <a:pt x="1278" y="2420"/>
                    </a:lnTo>
                    <a:lnTo>
                      <a:pt x="1280" y="2420"/>
                    </a:lnTo>
                    <a:lnTo>
                      <a:pt x="1281" y="2418"/>
                    </a:lnTo>
                    <a:lnTo>
                      <a:pt x="1283" y="2419"/>
                    </a:lnTo>
                    <a:lnTo>
                      <a:pt x="1285" y="2419"/>
                    </a:lnTo>
                    <a:lnTo>
                      <a:pt x="1285" y="2418"/>
                    </a:lnTo>
                    <a:lnTo>
                      <a:pt x="1287" y="2417"/>
                    </a:lnTo>
                    <a:lnTo>
                      <a:pt x="1287" y="2417"/>
                    </a:lnTo>
                    <a:moveTo>
                      <a:pt x="1108" y="2374"/>
                    </a:moveTo>
                    <a:lnTo>
                      <a:pt x="1108" y="2375"/>
                    </a:lnTo>
                    <a:lnTo>
                      <a:pt x="1107" y="2375"/>
                    </a:lnTo>
                    <a:lnTo>
                      <a:pt x="1107" y="2374"/>
                    </a:lnTo>
                    <a:lnTo>
                      <a:pt x="1108" y="2374"/>
                    </a:lnTo>
                    <a:lnTo>
                      <a:pt x="1108" y="2374"/>
                    </a:lnTo>
                    <a:moveTo>
                      <a:pt x="1155" y="2311"/>
                    </a:moveTo>
                    <a:lnTo>
                      <a:pt x="1157" y="2313"/>
                    </a:lnTo>
                    <a:lnTo>
                      <a:pt x="1159" y="2312"/>
                    </a:lnTo>
                    <a:lnTo>
                      <a:pt x="1160" y="2315"/>
                    </a:lnTo>
                    <a:lnTo>
                      <a:pt x="1162" y="2316"/>
                    </a:lnTo>
                    <a:lnTo>
                      <a:pt x="1163" y="2316"/>
                    </a:lnTo>
                    <a:lnTo>
                      <a:pt x="1164" y="2315"/>
                    </a:lnTo>
                    <a:lnTo>
                      <a:pt x="1165" y="2315"/>
                    </a:lnTo>
                    <a:lnTo>
                      <a:pt x="1166" y="2315"/>
                    </a:lnTo>
                    <a:lnTo>
                      <a:pt x="1167" y="2316"/>
                    </a:lnTo>
                    <a:lnTo>
                      <a:pt x="1168" y="2316"/>
                    </a:lnTo>
                    <a:lnTo>
                      <a:pt x="1170" y="2320"/>
                    </a:lnTo>
                    <a:lnTo>
                      <a:pt x="1170" y="2320"/>
                    </a:lnTo>
                    <a:lnTo>
                      <a:pt x="1171" y="2321"/>
                    </a:lnTo>
                    <a:lnTo>
                      <a:pt x="1173" y="2322"/>
                    </a:lnTo>
                    <a:lnTo>
                      <a:pt x="1176" y="2327"/>
                    </a:lnTo>
                    <a:lnTo>
                      <a:pt x="1184" y="2334"/>
                    </a:lnTo>
                    <a:lnTo>
                      <a:pt x="1187" y="2337"/>
                    </a:lnTo>
                    <a:lnTo>
                      <a:pt x="1187" y="2337"/>
                    </a:lnTo>
                    <a:lnTo>
                      <a:pt x="1188" y="2338"/>
                    </a:lnTo>
                    <a:lnTo>
                      <a:pt x="1189" y="2339"/>
                    </a:lnTo>
                    <a:lnTo>
                      <a:pt x="1189" y="2339"/>
                    </a:lnTo>
                    <a:lnTo>
                      <a:pt x="1190" y="2340"/>
                    </a:lnTo>
                    <a:lnTo>
                      <a:pt x="1194" y="2341"/>
                    </a:lnTo>
                    <a:lnTo>
                      <a:pt x="1197" y="2342"/>
                    </a:lnTo>
                    <a:lnTo>
                      <a:pt x="1199" y="2344"/>
                    </a:lnTo>
                    <a:lnTo>
                      <a:pt x="1200" y="2347"/>
                    </a:lnTo>
                    <a:lnTo>
                      <a:pt x="1201" y="2347"/>
                    </a:lnTo>
                    <a:lnTo>
                      <a:pt x="1205" y="2347"/>
                    </a:lnTo>
                    <a:lnTo>
                      <a:pt x="1207" y="2350"/>
                    </a:lnTo>
                    <a:lnTo>
                      <a:pt x="1207" y="2353"/>
                    </a:lnTo>
                    <a:lnTo>
                      <a:pt x="1206" y="2355"/>
                    </a:lnTo>
                    <a:lnTo>
                      <a:pt x="1204" y="2356"/>
                    </a:lnTo>
                    <a:lnTo>
                      <a:pt x="1203" y="2358"/>
                    </a:lnTo>
                    <a:lnTo>
                      <a:pt x="1202" y="2359"/>
                    </a:lnTo>
                    <a:lnTo>
                      <a:pt x="1199" y="2360"/>
                    </a:lnTo>
                    <a:lnTo>
                      <a:pt x="1200" y="2363"/>
                    </a:lnTo>
                    <a:lnTo>
                      <a:pt x="1200" y="2363"/>
                    </a:lnTo>
                    <a:lnTo>
                      <a:pt x="1201" y="2363"/>
                    </a:lnTo>
                    <a:lnTo>
                      <a:pt x="1203" y="2365"/>
                    </a:lnTo>
                    <a:lnTo>
                      <a:pt x="1205" y="2364"/>
                    </a:lnTo>
                    <a:lnTo>
                      <a:pt x="1208" y="2364"/>
                    </a:lnTo>
                    <a:lnTo>
                      <a:pt x="1210" y="2365"/>
                    </a:lnTo>
                    <a:lnTo>
                      <a:pt x="1213" y="2365"/>
                    </a:lnTo>
                    <a:lnTo>
                      <a:pt x="1213" y="2374"/>
                    </a:lnTo>
                    <a:lnTo>
                      <a:pt x="1213" y="2376"/>
                    </a:lnTo>
                    <a:lnTo>
                      <a:pt x="1213" y="2379"/>
                    </a:lnTo>
                    <a:lnTo>
                      <a:pt x="1214" y="2382"/>
                    </a:lnTo>
                    <a:lnTo>
                      <a:pt x="1215" y="2382"/>
                    </a:lnTo>
                    <a:lnTo>
                      <a:pt x="1216" y="2381"/>
                    </a:lnTo>
                    <a:lnTo>
                      <a:pt x="1218" y="2382"/>
                    </a:lnTo>
                    <a:lnTo>
                      <a:pt x="1221" y="2378"/>
                    </a:lnTo>
                    <a:lnTo>
                      <a:pt x="1225" y="2377"/>
                    </a:lnTo>
                    <a:lnTo>
                      <a:pt x="1228" y="2377"/>
                    </a:lnTo>
                    <a:lnTo>
                      <a:pt x="1230" y="2377"/>
                    </a:lnTo>
                    <a:lnTo>
                      <a:pt x="1231" y="2378"/>
                    </a:lnTo>
                    <a:lnTo>
                      <a:pt x="1230" y="2387"/>
                    </a:lnTo>
                    <a:lnTo>
                      <a:pt x="1231" y="2390"/>
                    </a:lnTo>
                    <a:lnTo>
                      <a:pt x="1232" y="2391"/>
                    </a:lnTo>
                    <a:lnTo>
                      <a:pt x="1232" y="2393"/>
                    </a:lnTo>
                    <a:lnTo>
                      <a:pt x="1232" y="2395"/>
                    </a:lnTo>
                    <a:lnTo>
                      <a:pt x="1232" y="2400"/>
                    </a:lnTo>
                    <a:lnTo>
                      <a:pt x="1232" y="2401"/>
                    </a:lnTo>
                    <a:lnTo>
                      <a:pt x="1232" y="2405"/>
                    </a:lnTo>
                    <a:lnTo>
                      <a:pt x="1233" y="2406"/>
                    </a:lnTo>
                    <a:lnTo>
                      <a:pt x="1234" y="2410"/>
                    </a:lnTo>
                    <a:lnTo>
                      <a:pt x="1236" y="2412"/>
                    </a:lnTo>
                    <a:lnTo>
                      <a:pt x="1236" y="2420"/>
                    </a:lnTo>
                    <a:lnTo>
                      <a:pt x="1235" y="2421"/>
                    </a:lnTo>
                    <a:lnTo>
                      <a:pt x="1236" y="2422"/>
                    </a:lnTo>
                    <a:lnTo>
                      <a:pt x="1236" y="2424"/>
                    </a:lnTo>
                    <a:lnTo>
                      <a:pt x="1239" y="2429"/>
                    </a:lnTo>
                    <a:lnTo>
                      <a:pt x="1239" y="2431"/>
                    </a:lnTo>
                    <a:lnTo>
                      <a:pt x="1240" y="2432"/>
                    </a:lnTo>
                    <a:lnTo>
                      <a:pt x="1241" y="2434"/>
                    </a:lnTo>
                    <a:lnTo>
                      <a:pt x="1241" y="2439"/>
                    </a:lnTo>
                    <a:lnTo>
                      <a:pt x="1238" y="2442"/>
                    </a:lnTo>
                    <a:lnTo>
                      <a:pt x="1232" y="2442"/>
                    </a:lnTo>
                    <a:lnTo>
                      <a:pt x="1230" y="2442"/>
                    </a:lnTo>
                    <a:lnTo>
                      <a:pt x="1228" y="2444"/>
                    </a:lnTo>
                    <a:lnTo>
                      <a:pt x="1227" y="2448"/>
                    </a:lnTo>
                    <a:lnTo>
                      <a:pt x="1235" y="2455"/>
                    </a:lnTo>
                    <a:lnTo>
                      <a:pt x="1238" y="2458"/>
                    </a:lnTo>
                    <a:lnTo>
                      <a:pt x="1239" y="2461"/>
                    </a:lnTo>
                    <a:lnTo>
                      <a:pt x="1239" y="2464"/>
                    </a:lnTo>
                    <a:lnTo>
                      <a:pt x="1240" y="2466"/>
                    </a:lnTo>
                    <a:lnTo>
                      <a:pt x="1240" y="2468"/>
                    </a:lnTo>
                    <a:lnTo>
                      <a:pt x="1238" y="2467"/>
                    </a:lnTo>
                    <a:lnTo>
                      <a:pt x="1238" y="2471"/>
                    </a:lnTo>
                    <a:lnTo>
                      <a:pt x="1233" y="2470"/>
                    </a:lnTo>
                    <a:lnTo>
                      <a:pt x="1233" y="2472"/>
                    </a:lnTo>
                    <a:lnTo>
                      <a:pt x="1232" y="2472"/>
                    </a:lnTo>
                    <a:lnTo>
                      <a:pt x="1232" y="2473"/>
                    </a:lnTo>
                    <a:lnTo>
                      <a:pt x="1229" y="2473"/>
                    </a:lnTo>
                    <a:lnTo>
                      <a:pt x="1229" y="2475"/>
                    </a:lnTo>
                    <a:lnTo>
                      <a:pt x="1227" y="2475"/>
                    </a:lnTo>
                    <a:lnTo>
                      <a:pt x="1223" y="2472"/>
                    </a:lnTo>
                    <a:lnTo>
                      <a:pt x="1224" y="2471"/>
                    </a:lnTo>
                    <a:lnTo>
                      <a:pt x="1223" y="2469"/>
                    </a:lnTo>
                    <a:lnTo>
                      <a:pt x="1217" y="2465"/>
                    </a:lnTo>
                    <a:lnTo>
                      <a:pt x="1217" y="2464"/>
                    </a:lnTo>
                    <a:lnTo>
                      <a:pt x="1218" y="2464"/>
                    </a:lnTo>
                    <a:lnTo>
                      <a:pt x="1219" y="2462"/>
                    </a:lnTo>
                    <a:lnTo>
                      <a:pt x="1218" y="2462"/>
                    </a:lnTo>
                    <a:lnTo>
                      <a:pt x="1215" y="2461"/>
                    </a:lnTo>
                    <a:lnTo>
                      <a:pt x="1215" y="2459"/>
                    </a:lnTo>
                    <a:lnTo>
                      <a:pt x="1215" y="2458"/>
                    </a:lnTo>
                    <a:lnTo>
                      <a:pt x="1215" y="2458"/>
                    </a:lnTo>
                    <a:lnTo>
                      <a:pt x="1215" y="2457"/>
                    </a:lnTo>
                    <a:lnTo>
                      <a:pt x="1213" y="2455"/>
                    </a:lnTo>
                    <a:lnTo>
                      <a:pt x="1213" y="2451"/>
                    </a:lnTo>
                    <a:lnTo>
                      <a:pt x="1213" y="2449"/>
                    </a:lnTo>
                    <a:lnTo>
                      <a:pt x="1212" y="2448"/>
                    </a:lnTo>
                    <a:lnTo>
                      <a:pt x="1213" y="2444"/>
                    </a:lnTo>
                    <a:lnTo>
                      <a:pt x="1212" y="2442"/>
                    </a:lnTo>
                    <a:lnTo>
                      <a:pt x="1210" y="2442"/>
                    </a:lnTo>
                    <a:lnTo>
                      <a:pt x="1209" y="2443"/>
                    </a:lnTo>
                    <a:lnTo>
                      <a:pt x="1208" y="2443"/>
                    </a:lnTo>
                    <a:lnTo>
                      <a:pt x="1206" y="2438"/>
                    </a:lnTo>
                    <a:lnTo>
                      <a:pt x="1202" y="2438"/>
                    </a:lnTo>
                    <a:lnTo>
                      <a:pt x="1198" y="2435"/>
                    </a:lnTo>
                    <a:lnTo>
                      <a:pt x="1197" y="2433"/>
                    </a:lnTo>
                    <a:lnTo>
                      <a:pt x="1198" y="2430"/>
                    </a:lnTo>
                    <a:lnTo>
                      <a:pt x="1198" y="2429"/>
                    </a:lnTo>
                    <a:lnTo>
                      <a:pt x="1194" y="2429"/>
                    </a:lnTo>
                    <a:lnTo>
                      <a:pt x="1193" y="2430"/>
                    </a:lnTo>
                    <a:lnTo>
                      <a:pt x="1192" y="2430"/>
                    </a:lnTo>
                    <a:lnTo>
                      <a:pt x="1190" y="2432"/>
                    </a:lnTo>
                    <a:lnTo>
                      <a:pt x="1188" y="2435"/>
                    </a:lnTo>
                    <a:lnTo>
                      <a:pt x="1186" y="2435"/>
                    </a:lnTo>
                    <a:lnTo>
                      <a:pt x="1185" y="2432"/>
                    </a:lnTo>
                    <a:lnTo>
                      <a:pt x="1185" y="2429"/>
                    </a:lnTo>
                    <a:lnTo>
                      <a:pt x="1183" y="2427"/>
                    </a:lnTo>
                    <a:lnTo>
                      <a:pt x="1182" y="2421"/>
                    </a:lnTo>
                    <a:lnTo>
                      <a:pt x="1182" y="2417"/>
                    </a:lnTo>
                    <a:lnTo>
                      <a:pt x="1183" y="2416"/>
                    </a:lnTo>
                    <a:lnTo>
                      <a:pt x="1183" y="2414"/>
                    </a:lnTo>
                    <a:lnTo>
                      <a:pt x="1184" y="2411"/>
                    </a:lnTo>
                    <a:lnTo>
                      <a:pt x="1183" y="2409"/>
                    </a:lnTo>
                    <a:lnTo>
                      <a:pt x="1183" y="2405"/>
                    </a:lnTo>
                    <a:lnTo>
                      <a:pt x="1181" y="2405"/>
                    </a:lnTo>
                    <a:lnTo>
                      <a:pt x="1180" y="2405"/>
                    </a:lnTo>
                    <a:lnTo>
                      <a:pt x="1178" y="2408"/>
                    </a:lnTo>
                    <a:lnTo>
                      <a:pt x="1179" y="2410"/>
                    </a:lnTo>
                    <a:lnTo>
                      <a:pt x="1178" y="2411"/>
                    </a:lnTo>
                    <a:lnTo>
                      <a:pt x="1177" y="2410"/>
                    </a:lnTo>
                    <a:lnTo>
                      <a:pt x="1177" y="2406"/>
                    </a:lnTo>
                    <a:lnTo>
                      <a:pt x="1176" y="2405"/>
                    </a:lnTo>
                    <a:lnTo>
                      <a:pt x="1175" y="2402"/>
                    </a:lnTo>
                    <a:lnTo>
                      <a:pt x="1176" y="2400"/>
                    </a:lnTo>
                    <a:lnTo>
                      <a:pt x="1176" y="2397"/>
                    </a:lnTo>
                    <a:lnTo>
                      <a:pt x="1176" y="2396"/>
                    </a:lnTo>
                    <a:lnTo>
                      <a:pt x="1176" y="2392"/>
                    </a:lnTo>
                    <a:lnTo>
                      <a:pt x="1177" y="2384"/>
                    </a:lnTo>
                    <a:lnTo>
                      <a:pt x="1178" y="2382"/>
                    </a:lnTo>
                    <a:lnTo>
                      <a:pt x="1182" y="2380"/>
                    </a:lnTo>
                    <a:lnTo>
                      <a:pt x="1182" y="2378"/>
                    </a:lnTo>
                    <a:lnTo>
                      <a:pt x="1181" y="2376"/>
                    </a:lnTo>
                    <a:lnTo>
                      <a:pt x="1180" y="2375"/>
                    </a:lnTo>
                    <a:lnTo>
                      <a:pt x="1180" y="2374"/>
                    </a:lnTo>
                    <a:lnTo>
                      <a:pt x="1177" y="2372"/>
                    </a:lnTo>
                    <a:lnTo>
                      <a:pt x="1174" y="2372"/>
                    </a:lnTo>
                    <a:lnTo>
                      <a:pt x="1172" y="2373"/>
                    </a:lnTo>
                    <a:lnTo>
                      <a:pt x="1170" y="2375"/>
                    </a:lnTo>
                    <a:lnTo>
                      <a:pt x="1169" y="2375"/>
                    </a:lnTo>
                    <a:lnTo>
                      <a:pt x="1168" y="2374"/>
                    </a:lnTo>
                    <a:lnTo>
                      <a:pt x="1167" y="2374"/>
                    </a:lnTo>
                    <a:lnTo>
                      <a:pt x="1167" y="2373"/>
                    </a:lnTo>
                    <a:lnTo>
                      <a:pt x="1162" y="2371"/>
                    </a:lnTo>
                    <a:lnTo>
                      <a:pt x="1161" y="2369"/>
                    </a:lnTo>
                    <a:lnTo>
                      <a:pt x="1158" y="2363"/>
                    </a:lnTo>
                    <a:lnTo>
                      <a:pt x="1155" y="2361"/>
                    </a:lnTo>
                    <a:lnTo>
                      <a:pt x="1152" y="2359"/>
                    </a:lnTo>
                    <a:lnTo>
                      <a:pt x="1146" y="2347"/>
                    </a:lnTo>
                    <a:lnTo>
                      <a:pt x="1145" y="2347"/>
                    </a:lnTo>
                    <a:lnTo>
                      <a:pt x="1144" y="2347"/>
                    </a:lnTo>
                    <a:lnTo>
                      <a:pt x="1143" y="2343"/>
                    </a:lnTo>
                    <a:lnTo>
                      <a:pt x="1143" y="2336"/>
                    </a:lnTo>
                    <a:lnTo>
                      <a:pt x="1141" y="2333"/>
                    </a:lnTo>
                    <a:lnTo>
                      <a:pt x="1139" y="2333"/>
                    </a:lnTo>
                    <a:lnTo>
                      <a:pt x="1138" y="2332"/>
                    </a:lnTo>
                    <a:lnTo>
                      <a:pt x="1140" y="2330"/>
                    </a:lnTo>
                    <a:lnTo>
                      <a:pt x="1141" y="2328"/>
                    </a:lnTo>
                    <a:lnTo>
                      <a:pt x="1143" y="2328"/>
                    </a:lnTo>
                    <a:lnTo>
                      <a:pt x="1144" y="2324"/>
                    </a:lnTo>
                    <a:lnTo>
                      <a:pt x="1145" y="2324"/>
                    </a:lnTo>
                    <a:lnTo>
                      <a:pt x="1145" y="2323"/>
                    </a:lnTo>
                    <a:lnTo>
                      <a:pt x="1147" y="2323"/>
                    </a:lnTo>
                    <a:lnTo>
                      <a:pt x="1147" y="2322"/>
                    </a:lnTo>
                    <a:lnTo>
                      <a:pt x="1150" y="2321"/>
                    </a:lnTo>
                    <a:lnTo>
                      <a:pt x="1150" y="2319"/>
                    </a:lnTo>
                    <a:lnTo>
                      <a:pt x="1150" y="2318"/>
                    </a:lnTo>
                    <a:lnTo>
                      <a:pt x="1151" y="2317"/>
                    </a:lnTo>
                    <a:lnTo>
                      <a:pt x="1153" y="2316"/>
                    </a:lnTo>
                    <a:lnTo>
                      <a:pt x="1154" y="2314"/>
                    </a:lnTo>
                    <a:lnTo>
                      <a:pt x="1155" y="2311"/>
                    </a:lnTo>
                    <a:lnTo>
                      <a:pt x="1155" y="2311"/>
                    </a:lnTo>
                    <a:moveTo>
                      <a:pt x="719" y="2302"/>
                    </a:moveTo>
                    <a:lnTo>
                      <a:pt x="720" y="2305"/>
                    </a:lnTo>
                    <a:lnTo>
                      <a:pt x="720" y="2310"/>
                    </a:lnTo>
                    <a:lnTo>
                      <a:pt x="720" y="2317"/>
                    </a:lnTo>
                    <a:lnTo>
                      <a:pt x="720" y="2321"/>
                    </a:lnTo>
                    <a:lnTo>
                      <a:pt x="719" y="2321"/>
                    </a:lnTo>
                    <a:lnTo>
                      <a:pt x="720" y="2323"/>
                    </a:lnTo>
                    <a:lnTo>
                      <a:pt x="719" y="2326"/>
                    </a:lnTo>
                    <a:lnTo>
                      <a:pt x="718" y="2326"/>
                    </a:lnTo>
                    <a:lnTo>
                      <a:pt x="719" y="2329"/>
                    </a:lnTo>
                    <a:lnTo>
                      <a:pt x="717" y="2333"/>
                    </a:lnTo>
                    <a:lnTo>
                      <a:pt x="717" y="2335"/>
                    </a:lnTo>
                    <a:lnTo>
                      <a:pt x="717" y="2335"/>
                    </a:lnTo>
                    <a:lnTo>
                      <a:pt x="715" y="2337"/>
                    </a:lnTo>
                    <a:lnTo>
                      <a:pt x="715" y="2341"/>
                    </a:lnTo>
                    <a:lnTo>
                      <a:pt x="716" y="2341"/>
                    </a:lnTo>
                    <a:lnTo>
                      <a:pt x="716" y="2344"/>
                    </a:lnTo>
                    <a:lnTo>
                      <a:pt x="717" y="2346"/>
                    </a:lnTo>
                    <a:lnTo>
                      <a:pt x="719" y="2346"/>
                    </a:lnTo>
                    <a:lnTo>
                      <a:pt x="719" y="2347"/>
                    </a:lnTo>
                    <a:lnTo>
                      <a:pt x="720" y="2346"/>
                    </a:lnTo>
                    <a:lnTo>
                      <a:pt x="721" y="2346"/>
                    </a:lnTo>
                    <a:lnTo>
                      <a:pt x="721" y="2349"/>
                    </a:lnTo>
                    <a:lnTo>
                      <a:pt x="722" y="2353"/>
                    </a:lnTo>
                    <a:lnTo>
                      <a:pt x="722" y="2356"/>
                    </a:lnTo>
                    <a:lnTo>
                      <a:pt x="724" y="2357"/>
                    </a:lnTo>
                    <a:lnTo>
                      <a:pt x="725" y="2359"/>
                    </a:lnTo>
                    <a:lnTo>
                      <a:pt x="724" y="2361"/>
                    </a:lnTo>
                    <a:lnTo>
                      <a:pt x="726" y="2363"/>
                    </a:lnTo>
                    <a:lnTo>
                      <a:pt x="726" y="2368"/>
                    </a:lnTo>
                    <a:lnTo>
                      <a:pt x="726" y="2370"/>
                    </a:lnTo>
                    <a:lnTo>
                      <a:pt x="727" y="2370"/>
                    </a:lnTo>
                    <a:lnTo>
                      <a:pt x="728" y="2373"/>
                    </a:lnTo>
                    <a:lnTo>
                      <a:pt x="727" y="2373"/>
                    </a:lnTo>
                    <a:lnTo>
                      <a:pt x="728" y="2374"/>
                    </a:lnTo>
                    <a:lnTo>
                      <a:pt x="728" y="2375"/>
                    </a:lnTo>
                    <a:lnTo>
                      <a:pt x="729" y="2376"/>
                    </a:lnTo>
                    <a:lnTo>
                      <a:pt x="730" y="2381"/>
                    </a:lnTo>
                    <a:lnTo>
                      <a:pt x="728" y="2384"/>
                    </a:lnTo>
                    <a:lnTo>
                      <a:pt x="728" y="2388"/>
                    </a:lnTo>
                    <a:lnTo>
                      <a:pt x="728" y="2388"/>
                    </a:lnTo>
                    <a:lnTo>
                      <a:pt x="729" y="2394"/>
                    </a:lnTo>
                    <a:lnTo>
                      <a:pt x="728" y="2394"/>
                    </a:lnTo>
                    <a:lnTo>
                      <a:pt x="727" y="2396"/>
                    </a:lnTo>
                    <a:lnTo>
                      <a:pt x="728" y="2402"/>
                    </a:lnTo>
                    <a:lnTo>
                      <a:pt x="729" y="2404"/>
                    </a:lnTo>
                    <a:lnTo>
                      <a:pt x="730" y="2404"/>
                    </a:lnTo>
                    <a:lnTo>
                      <a:pt x="731" y="2405"/>
                    </a:lnTo>
                    <a:lnTo>
                      <a:pt x="731" y="2410"/>
                    </a:lnTo>
                    <a:lnTo>
                      <a:pt x="732" y="2410"/>
                    </a:lnTo>
                    <a:lnTo>
                      <a:pt x="732" y="2411"/>
                    </a:lnTo>
                    <a:lnTo>
                      <a:pt x="733" y="2412"/>
                    </a:lnTo>
                    <a:lnTo>
                      <a:pt x="733" y="2415"/>
                    </a:lnTo>
                    <a:lnTo>
                      <a:pt x="734" y="2415"/>
                    </a:lnTo>
                    <a:lnTo>
                      <a:pt x="733" y="2416"/>
                    </a:lnTo>
                    <a:lnTo>
                      <a:pt x="734" y="2417"/>
                    </a:lnTo>
                    <a:lnTo>
                      <a:pt x="733" y="2419"/>
                    </a:lnTo>
                    <a:lnTo>
                      <a:pt x="735" y="2422"/>
                    </a:lnTo>
                    <a:lnTo>
                      <a:pt x="736" y="2421"/>
                    </a:lnTo>
                    <a:lnTo>
                      <a:pt x="737" y="2422"/>
                    </a:lnTo>
                    <a:lnTo>
                      <a:pt x="737" y="2426"/>
                    </a:lnTo>
                    <a:lnTo>
                      <a:pt x="739" y="2427"/>
                    </a:lnTo>
                    <a:lnTo>
                      <a:pt x="741" y="2429"/>
                    </a:lnTo>
                    <a:lnTo>
                      <a:pt x="742" y="2429"/>
                    </a:lnTo>
                    <a:lnTo>
                      <a:pt x="743" y="2430"/>
                    </a:lnTo>
                    <a:lnTo>
                      <a:pt x="743" y="2430"/>
                    </a:lnTo>
                    <a:lnTo>
                      <a:pt x="744" y="2431"/>
                    </a:lnTo>
                    <a:lnTo>
                      <a:pt x="746" y="2431"/>
                    </a:lnTo>
                    <a:lnTo>
                      <a:pt x="746" y="2432"/>
                    </a:lnTo>
                    <a:lnTo>
                      <a:pt x="747" y="2432"/>
                    </a:lnTo>
                    <a:lnTo>
                      <a:pt x="748" y="2432"/>
                    </a:lnTo>
                    <a:lnTo>
                      <a:pt x="748" y="2433"/>
                    </a:lnTo>
                    <a:lnTo>
                      <a:pt x="751" y="2435"/>
                    </a:lnTo>
                    <a:lnTo>
                      <a:pt x="752" y="2437"/>
                    </a:lnTo>
                    <a:lnTo>
                      <a:pt x="752" y="2438"/>
                    </a:lnTo>
                    <a:lnTo>
                      <a:pt x="752" y="2440"/>
                    </a:lnTo>
                    <a:lnTo>
                      <a:pt x="753" y="2440"/>
                    </a:lnTo>
                    <a:lnTo>
                      <a:pt x="753" y="2441"/>
                    </a:lnTo>
                    <a:lnTo>
                      <a:pt x="755" y="2441"/>
                    </a:lnTo>
                    <a:lnTo>
                      <a:pt x="754" y="2442"/>
                    </a:lnTo>
                    <a:lnTo>
                      <a:pt x="755" y="2445"/>
                    </a:lnTo>
                    <a:lnTo>
                      <a:pt x="754" y="2446"/>
                    </a:lnTo>
                    <a:lnTo>
                      <a:pt x="754" y="2448"/>
                    </a:lnTo>
                    <a:lnTo>
                      <a:pt x="754" y="2449"/>
                    </a:lnTo>
                    <a:lnTo>
                      <a:pt x="754" y="2450"/>
                    </a:lnTo>
                    <a:lnTo>
                      <a:pt x="754" y="2451"/>
                    </a:lnTo>
                    <a:lnTo>
                      <a:pt x="754" y="2452"/>
                    </a:lnTo>
                    <a:lnTo>
                      <a:pt x="754" y="2453"/>
                    </a:lnTo>
                    <a:lnTo>
                      <a:pt x="753" y="2454"/>
                    </a:lnTo>
                    <a:lnTo>
                      <a:pt x="753" y="2456"/>
                    </a:lnTo>
                    <a:lnTo>
                      <a:pt x="752" y="2457"/>
                    </a:lnTo>
                    <a:lnTo>
                      <a:pt x="752" y="2459"/>
                    </a:lnTo>
                    <a:lnTo>
                      <a:pt x="754" y="2461"/>
                    </a:lnTo>
                    <a:lnTo>
                      <a:pt x="753" y="2462"/>
                    </a:lnTo>
                    <a:lnTo>
                      <a:pt x="754" y="2465"/>
                    </a:lnTo>
                    <a:lnTo>
                      <a:pt x="756" y="2465"/>
                    </a:lnTo>
                    <a:lnTo>
                      <a:pt x="757" y="2467"/>
                    </a:lnTo>
                    <a:lnTo>
                      <a:pt x="757" y="2467"/>
                    </a:lnTo>
                    <a:lnTo>
                      <a:pt x="759" y="2467"/>
                    </a:lnTo>
                    <a:lnTo>
                      <a:pt x="759" y="2468"/>
                    </a:lnTo>
                    <a:lnTo>
                      <a:pt x="761" y="2467"/>
                    </a:lnTo>
                    <a:lnTo>
                      <a:pt x="762" y="2468"/>
                    </a:lnTo>
                    <a:lnTo>
                      <a:pt x="761" y="2469"/>
                    </a:lnTo>
                    <a:lnTo>
                      <a:pt x="762" y="2469"/>
                    </a:lnTo>
                    <a:lnTo>
                      <a:pt x="762" y="2471"/>
                    </a:lnTo>
                    <a:lnTo>
                      <a:pt x="763" y="2472"/>
                    </a:lnTo>
                    <a:lnTo>
                      <a:pt x="763" y="2474"/>
                    </a:lnTo>
                    <a:lnTo>
                      <a:pt x="762" y="2475"/>
                    </a:lnTo>
                    <a:lnTo>
                      <a:pt x="762" y="2478"/>
                    </a:lnTo>
                    <a:lnTo>
                      <a:pt x="759" y="2480"/>
                    </a:lnTo>
                    <a:lnTo>
                      <a:pt x="761" y="2481"/>
                    </a:lnTo>
                    <a:lnTo>
                      <a:pt x="761" y="2482"/>
                    </a:lnTo>
                    <a:lnTo>
                      <a:pt x="759" y="2483"/>
                    </a:lnTo>
                    <a:lnTo>
                      <a:pt x="758" y="2485"/>
                    </a:lnTo>
                    <a:lnTo>
                      <a:pt x="758" y="2489"/>
                    </a:lnTo>
                    <a:lnTo>
                      <a:pt x="758" y="2489"/>
                    </a:lnTo>
                    <a:lnTo>
                      <a:pt x="759" y="2490"/>
                    </a:lnTo>
                    <a:lnTo>
                      <a:pt x="760" y="2491"/>
                    </a:lnTo>
                    <a:lnTo>
                      <a:pt x="762" y="2491"/>
                    </a:lnTo>
                    <a:lnTo>
                      <a:pt x="762" y="2492"/>
                    </a:lnTo>
                    <a:lnTo>
                      <a:pt x="761" y="2494"/>
                    </a:lnTo>
                    <a:lnTo>
                      <a:pt x="761" y="2494"/>
                    </a:lnTo>
                    <a:lnTo>
                      <a:pt x="761" y="2495"/>
                    </a:lnTo>
                    <a:lnTo>
                      <a:pt x="760" y="2496"/>
                    </a:lnTo>
                    <a:lnTo>
                      <a:pt x="760" y="2497"/>
                    </a:lnTo>
                    <a:lnTo>
                      <a:pt x="762" y="2498"/>
                    </a:lnTo>
                    <a:lnTo>
                      <a:pt x="762" y="2497"/>
                    </a:lnTo>
                    <a:lnTo>
                      <a:pt x="763" y="2496"/>
                    </a:lnTo>
                    <a:lnTo>
                      <a:pt x="765" y="2496"/>
                    </a:lnTo>
                    <a:lnTo>
                      <a:pt x="765" y="2497"/>
                    </a:lnTo>
                    <a:lnTo>
                      <a:pt x="765" y="2499"/>
                    </a:lnTo>
                    <a:lnTo>
                      <a:pt x="765" y="2499"/>
                    </a:lnTo>
                    <a:lnTo>
                      <a:pt x="765" y="2500"/>
                    </a:lnTo>
                    <a:lnTo>
                      <a:pt x="765" y="2502"/>
                    </a:lnTo>
                    <a:lnTo>
                      <a:pt x="765" y="2503"/>
                    </a:lnTo>
                    <a:lnTo>
                      <a:pt x="764" y="2504"/>
                    </a:lnTo>
                    <a:lnTo>
                      <a:pt x="764" y="2504"/>
                    </a:lnTo>
                    <a:lnTo>
                      <a:pt x="763" y="2505"/>
                    </a:lnTo>
                    <a:lnTo>
                      <a:pt x="763" y="2506"/>
                    </a:lnTo>
                    <a:lnTo>
                      <a:pt x="764" y="2506"/>
                    </a:lnTo>
                    <a:lnTo>
                      <a:pt x="764" y="2505"/>
                    </a:lnTo>
                    <a:lnTo>
                      <a:pt x="766" y="2504"/>
                    </a:lnTo>
                    <a:lnTo>
                      <a:pt x="768" y="2504"/>
                    </a:lnTo>
                    <a:lnTo>
                      <a:pt x="767" y="2506"/>
                    </a:lnTo>
                    <a:lnTo>
                      <a:pt x="765" y="2509"/>
                    </a:lnTo>
                    <a:lnTo>
                      <a:pt x="764" y="2510"/>
                    </a:lnTo>
                    <a:lnTo>
                      <a:pt x="762" y="2512"/>
                    </a:lnTo>
                    <a:lnTo>
                      <a:pt x="761" y="2512"/>
                    </a:lnTo>
                    <a:lnTo>
                      <a:pt x="758" y="2515"/>
                    </a:lnTo>
                    <a:lnTo>
                      <a:pt x="758" y="2514"/>
                    </a:lnTo>
                    <a:lnTo>
                      <a:pt x="758" y="2514"/>
                    </a:lnTo>
                    <a:lnTo>
                      <a:pt x="759" y="2513"/>
                    </a:lnTo>
                    <a:lnTo>
                      <a:pt x="758" y="2513"/>
                    </a:lnTo>
                    <a:lnTo>
                      <a:pt x="758" y="2513"/>
                    </a:lnTo>
                    <a:lnTo>
                      <a:pt x="757" y="2515"/>
                    </a:lnTo>
                    <a:lnTo>
                      <a:pt x="756" y="2515"/>
                    </a:lnTo>
                    <a:lnTo>
                      <a:pt x="756" y="2516"/>
                    </a:lnTo>
                    <a:lnTo>
                      <a:pt x="754" y="2518"/>
                    </a:lnTo>
                    <a:lnTo>
                      <a:pt x="754" y="2518"/>
                    </a:lnTo>
                    <a:lnTo>
                      <a:pt x="753" y="2516"/>
                    </a:lnTo>
                    <a:lnTo>
                      <a:pt x="752" y="2517"/>
                    </a:lnTo>
                    <a:lnTo>
                      <a:pt x="751" y="2519"/>
                    </a:lnTo>
                    <a:lnTo>
                      <a:pt x="751" y="2520"/>
                    </a:lnTo>
                    <a:lnTo>
                      <a:pt x="752" y="2520"/>
                    </a:lnTo>
                    <a:lnTo>
                      <a:pt x="753" y="2521"/>
                    </a:lnTo>
                    <a:lnTo>
                      <a:pt x="754" y="2520"/>
                    </a:lnTo>
                    <a:lnTo>
                      <a:pt x="754" y="2520"/>
                    </a:lnTo>
                    <a:lnTo>
                      <a:pt x="754" y="2521"/>
                    </a:lnTo>
                    <a:lnTo>
                      <a:pt x="753" y="2522"/>
                    </a:lnTo>
                    <a:lnTo>
                      <a:pt x="752" y="2522"/>
                    </a:lnTo>
                    <a:lnTo>
                      <a:pt x="752" y="2525"/>
                    </a:lnTo>
                    <a:lnTo>
                      <a:pt x="751" y="2525"/>
                    </a:lnTo>
                    <a:lnTo>
                      <a:pt x="750" y="2526"/>
                    </a:lnTo>
                    <a:lnTo>
                      <a:pt x="749" y="2526"/>
                    </a:lnTo>
                    <a:lnTo>
                      <a:pt x="749" y="2525"/>
                    </a:lnTo>
                    <a:lnTo>
                      <a:pt x="748" y="2524"/>
                    </a:lnTo>
                    <a:lnTo>
                      <a:pt x="747" y="2524"/>
                    </a:lnTo>
                    <a:lnTo>
                      <a:pt x="747" y="2525"/>
                    </a:lnTo>
                    <a:lnTo>
                      <a:pt x="747" y="2525"/>
                    </a:lnTo>
                    <a:lnTo>
                      <a:pt x="746" y="2526"/>
                    </a:lnTo>
                    <a:lnTo>
                      <a:pt x="745" y="2526"/>
                    </a:lnTo>
                    <a:lnTo>
                      <a:pt x="744" y="2525"/>
                    </a:lnTo>
                    <a:lnTo>
                      <a:pt x="744" y="2524"/>
                    </a:lnTo>
                    <a:lnTo>
                      <a:pt x="745" y="2524"/>
                    </a:lnTo>
                    <a:lnTo>
                      <a:pt x="744" y="2522"/>
                    </a:lnTo>
                    <a:lnTo>
                      <a:pt x="743" y="2521"/>
                    </a:lnTo>
                    <a:lnTo>
                      <a:pt x="742" y="2522"/>
                    </a:lnTo>
                    <a:lnTo>
                      <a:pt x="742" y="2522"/>
                    </a:lnTo>
                    <a:lnTo>
                      <a:pt x="743" y="2522"/>
                    </a:lnTo>
                    <a:lnTo>
                      <a:pt x="743" y="2524"/>
                    </a:lnTo>
                    <a:lnTo>
                      <a:pt x="743" y="2524"/>
                    </a:lnTo>
                    <a:lnTo>
                      <a:pt x="742" y="2524"/>
                    </a:lnTo>
                    <a:lnTo>
                      <a:pt x="741" y="2524"/>
                    </a:lnTo>
                    <a:lnTo>
                      <a:pt x="740" y="2524"/>
                    </a:lnTo>
                    <a:lnTo>
                      <a:pt x="741" y="2526"/>
                    </a:lnTo>
                    <a:lnTo>
                      <a:pt x="742" y="2527"/>
                    </a:lnTo>
                    <a:lnTo>
                      <a:pt x="743" y="2527"/>
                    </a:lnTo>
                    <a:lnTo>
                      <a:pt x="742" y="2530"/>
                    </a:lnTo>
                    <a:lnTo>
                      <a:pt x="743" y="2531"/>
                    </a:lnTo>
                    <a:lnTo>
                      <a:pt x="743" y="2532"/>
                    </a:lnTo>
                    <a:lnTo>
                      <a:pt x="742" y="2534"/>
                    </a:lnTo>
                    <a:lnTo>
                      <a:pt x="742" y="2537"/>
                    </a:lnTo>
                    <a:lnTo>
                      <a:pt x="741" y="2539"/>
                    </a:lnTo>
                    <a:lnTo>
                      <a:pt x="740" y="2539"/>
                    </a:lnTo>
                    <a:lnTo>
                      <a:pt x="738" y="2539"/>
                    </a:lnTo>
                    <a:lnTo>
                      <a:pt x="738" y="2540"/>
                    </a:lnTo>
                    <a:lnTo>
                      <a:pt x="736" y="2540"/>
                    </a:lnTo>
                    <a:lnTo>
                      <a:pt x="735" y="2541"/>
                    </a:lnTo>
                    <a:lnTo>
                      <a:pt x="735" y="2541"/>
                    </a:lnTo>
                    <a:lnTo>
                      <a:pt x="734" y="2541"/>
                    </a:lnTo>
                    <a:lnTo>
                      <a:pt x="734" y="2540"/>
                    </a:lnTo>
                    <a:lnTo>
                      <a:pt x="735" y="2539"/>
                    </a:lnTo>
                    <a:lnTo>
                      <a:pt x="734" y="2537"/>
                    </a:lnTo>
                    <a:lnTo>
                      <a:pt x="735" y="2537"/>
                    </a:lnTo>
                    <a:lnTo>
                      <a:pt x="736" y="2537"/>
                    </a:lnTo>
                    <a:lnTo>
                      <a:pt x="737" y="2537"/>
                    </a:lnTo>
                    <a:lnTo>
                      <a:pt x="737" y="2535"/>
                    </a:lnTo>
                    <a:lnTo>
                      <a:pt x="737" y="2534"/>
                    </a:lnTo>
                    <a:lnTo>
                      <a:pt x="737" y="2532"/>
                    </a:lnTo>
                    <a:lnTo>
                      <a:pt x="736" y="2532"/>
                    </a:lnTo>
                    <a:lnTo>
                      <a:pt x="735" y="2534"/>
                    </a:lnTo>
                    <a:lnTo>
                      <a:pt x="733" y="2535"/>
                    </a:lnTo>
                    <a:lnTo>
                      <a:pt x="732" y="2536"/>
                    </a:lnTo>
                    <a:lnTo>
                      <a:pt x="731" y="2537"/>
                    </a:lnTo>
                    <a:lnTo>
                      <a:pt x="729" y="2540"/>
                    </a:lnTo>
                    <a:lnTo>
                      <a:pt x="728" y="2540"/>
                    </a:lnTo>
                    <a:lnTo>
                      <a:pt x="725" y="2540"/>
                    </a:lnTo>
                    <a:lnTo>
                      <a:pt x="725" y="2542"/>
                    </a:lnTo>
                    <a:lnTo>
                      <a:pt x="724" y="2542"/>
                    </a:lnTo>
                    <a:lnTo>
                      <a:pt x="722" y="2544"/>
                    </a:lnTo>
                    <a:lnTo>
                      <a:pt x="721" y="2544"/>
                    </a:lnTo>
                    <a:lnTo>
                      <a:pt x="720" y="2545"/>
                    </a:lnTo>
                    <a:lnTo>
                      <a:pt x="719" y="2545"/>
                    </a:lnTo>
                    <a:lnTo>
                      <a:pt x="719" y="2544"/>
                    </a:lnTo>
                    <a:lnTo>
                      <a:pt x="716" y="2544"/>
                    </a:lnTo>
                    <a:lnTo>
                      <a:pt x="716" y="2545"/>
                    </a:lnTo>
                    <a:lnTo>
                      <a:pt x="716" y="2546"/>
                    </a:lnTo>
                    <a:lnTo>
                      <a:pt x="716" y="2546"/>
                    </a:lnTo>
                    <a:lnTo>
                      <a:pt x="716" y="2547"/>
                    </a:lnTo>
                    <a:lnTo>
                      <a:pt x="713" y="2547"/>
                    </a:lnTo>
                    <a:lnTo>
                      <a:pt x="712" y="2549"/>
                    </a:lnTo>
                    <a:lnTo>
                      <a:pt x="711" y="2550"/>
                    </a:lnTo>
                    <a:lnTo>
                      <a:pt x="707" y="2551"/>
                    </a:lnTo>
                    <a:lnTo>
                      <a:pt x="706" y="2551"/>
                    </a:lnTo>
                    <a:lnTo>
                      <a:pt x="706" y="2549"/>
                    </a:lnTo>
                    <a:lnTo>
                      <a:pt x="703" y="2550"/>
                    </a:lnTo>
                    <a:lnTo>
                      <a:pt x="702" y="2548"/>
                    </a:lnTo>
                    <a:lnTo>
                      <a:pt x="700" y="2547"/>
                    </a:lnTo>
                    <a:lnTo>
                      <a:pt x="697" y="2550"/>
                    </a:lnTo>
                    <a:lnTo>
                      <a:pt x="696" y="2550"/>
                    </a:lnTo>
                    <a:lnTo>
                      <a:pt x="696" y="2551"/>
                    </a:lnTo>
                    <a:lnTo>
                      <a:pt x="695" y="2552"/>
                    </a:lnTo>
                    <a:lnTo>
                      <a:pt x="694" y="2552"/>
                    </a:lnTo>
                    <a:lnTo>
                      <a:pt x="693" y="2552"/>
                    </a:lnTo>
                    <a:lnTo>
                      <a:pt x="691" y="2553"/>
                    </a:lnTo>
                    <a:lnTo>
                      <a:pt x="688" y="2552"/>
                    </a:lnTo>
                    <a:lnTo>
                      <a:pt x="689" y="2551"/>
                    </a:lnTo>
                    <a:lnTo>
                      <a:pt x="691" y="2550"/>
                    </a:lnTo>
                    <a:lnTo>
                      <a:pt x="691" y="2549"/>
                    </a:lnTo>
                    <a:lnTo>
                      <a:pt x="691" y="2548"/>
                    </a:lnTo>
                    <a:lnTo>
                      <a:pt x="689" y="2548"/>
                    </a:lnTo>
                    <a:lnTo>
                      <a:pt x="689" y="2550"/>
                    </a:lnTo>
                    <a:lnTo>
                      <a:pt x="688" y="2551"/>
                    </a:lnTo>
                    <a:lnTo>
                      <a:pt x="688" y="2546"/>
                    </a:lnTo>
                    <a:lnTo>
                      <a:pt x="683" y="2545"/>
                    </a:lnTo>
                    <a:lnTo>
                      <a:pt x="682" y="2546"/>
                    </a:lnTo>
                    <a:lnTo>
                      <a:pt x="681" y="2546"/>
                    </a:lnTo>
                    <a:lnTo>
                      <a:pt x="679" y="2547"/>
                    </a:lnTo>
                    <a:lnTo>
                      <a:pt x="676" y="2548"/>
                    </a:lnTo>
                    <a:lnTo>
                      <a:pt x="674" y="2549"/>
                    </a:lnTo>
                    <a:lnTo>
                      <a:pt x="674" y="2551"/>
                    </a:lnTo>
                    <a:lnTo>
                      <a:pt x="675" y="2552"/>
                    </a:lnTo>
                    <a:lnTo>
                      <a:pt x="676" y="2552"/>
                    </a:lnTo>
                    <a:lnTo>
                      <a:pt x="676" y="2553"/>
                    </a:lnTo>
                    <a:lnTo>
                      <a:pt x="676" y="2554"/>
                    </a:lnTo>
                    <a:lnTo>
                      <a:pt x="676" y="2555"/>
                    </a:lnTo>
                    <a:lnTo>
                      <a:pt x="678" y="2555"/>
                    </a:lnTo>
                    <a:lnTo>
                      <a:pt x="678" y="2556"/>
                    </a:lnTo>
                    <a:lnTo>
                      <a:pt x="678" y="2557"/>
                    </a:lnTo>
                    <a:lnTo>
                      <a:pt x="675" y="2557"/>
                    </a:lnTo>
                    <a:lnTo>
                      <a:pt x="675" y="2559"/>
                    </a:lnTo>
                    <a:lnTo>
                      <a:pt x="674" y="2560"/>
                    </a:lnTo>
                    <a:lnTo>
                      <a:pt x="674" y="2562"/>
                    </a:lnTo>
                    <a:lnTo>
                      <a:pt x="673" y="2562"/>
                    </a:lnTo>
                    <a:lnTo>
                      <a:pt x="672" y="2563"/>
                    </a:lnTo>
                    <a:lnTo>
                      <a:pt x="672" y="2565"/>
                    </a:lnTo>
                    <a:lnTo>
                      <a:pt x="671" y="2567"/>
                    </a:lnTo>
                    <a:lnTo>
                      <a:pt x="669" y="2567"/>
                    </a:lnTo>
                    <a:lnTo>
                      <a:pt x="668" y="2569"/>
                    </a:lnTo>
                    <a:lnTo>
                      <a:pt x="667" y="2571"/>
                    </a:lnTo>
                    <a:lnTo>
                      <a:pt x="667" y="2575"/>
                    </a:lnTo>
                    <a:lnTo>
                      <a:pt x="667" y="2576"/>
                    </a:lnTo>
                    <a:lnTo>
                      <a:pt x="665" y="2576"/>
                    </a:lnTo>
                    <a:lnTo>
                      <a:pt x="665" y="2577"/>
                    </a:lnTo>
                    <a:lnTo>
                      <a:pt x="663" y="2578"/>
                    </a:lnTo>
                    <a:lnTo>
                      <a:pt x="660" y="2578"/>
                    </a:lnTo>
                    <a:lnTo>
                      <a:pt x="658" y="2580"/>
                    </a:lnTo>
                    <a:lnTo>
                      <a:pt x="656" y="2581"/>
                    </a:lnTo>
                    <a:lnTo>
                      <a:pt x="654" y="2583"/>
                    </a:lnTo>
                    <a:lnTo>
                      <a:pt x="654" y="2585"/>
                    </a:lnTo>
                    <a:lnTo>
                      <a:pt x="653" y="2587"/>
                    </a:lnTo>
                    <a:lnTo>
                      <a:pt x="652" y="2588"/>
                    </a:lnTo>
                    <a:lnTo>
                      <a:pt x="649" y="2588"/>
                    </a:lnTo>
                    <a:lnTo>
                      <a:pt x="648" y="2587"/>
                    </a:lnTo>
                    <a:lnTo>
                      <a:pt x="644" y="2588"/>
                    </a:lnTo>
                    <a:lnTo>
                      <a:pt x="644" y="2587"/>
                    </a:lnTo>
                    <a:lnTo>
                      <a:pt x="638" y="2588"/>
                    </a:lnTo>
                    <a:lnTo>
                      <a:pt x="637" y="2587"/>
                    </a:lnTo>
                    <a:lnTo>
                      <a:pt x="635" y="2584"/>
                    </a:lnTo>
                    <a:lnTo>
                      <a:pt x="632" y="2586"/>
                    </a:lnTo>
                    <a:lnTo>
                      <a:pt x="631" y="2587"/>
                    </a:lnTo>
                    <a:lnTo>
                      <a:pt x="631" y="2587"/>
                    </a:lnTo>
                    <a:lnTo>
                      <a:pt x="631" y="2581"/>
                    </a:lnTo>
                    <a:lnTo>
                      <a:pt x="628" y="2581"/>
                    </a:lnTo>
                    <a:lnTo>
                      <a:pt x="627" y="2581"/>
                    </a:lnTo>
                    <a:lnTo>
                      <a:pt x="623" y="2581"/>
                    </a:lnTo>
                    <a:lnTo>
                      <a:pt x="623" y="2580"/>
                    </a:lnTo>
                    <a:lnTo>
                      <a:pt x="620" y="2581"/>
                    </a:lnTo>
                    <a:lnTo>
                      <a:pt x="619" y="2579"/>
                    </a:lnTo>
                    <a:lnTo>
                      <a:pt x="619" y="2578"/>
                    </a:lnTo>
                    <a:lnTo>
                      <a:pt x="621" y="2577"/>
                    </a:lnTo>
                    <a:lnTo>
                      <a:pt x="621" y="2575"/>
                    </a:lnTo>
                    <a:lnTo>
                      <a:pt x="622" y="2575"/>
                    </a:lnTo>
                    <a:lnTo>
                      <a:pt x="621" y="2571"/>
                    </a:lnTo>
                    <a:lnTo>
                      <a:pt x="622" y="2571"/>
                    </a:lnTo>
                    <a:lnTo>
                      <a:pt x="622" y="2569"/>
                    </a:lnTo>
                    <a:lnTo>
                      <a:pt x="621" y="2567"/>
                    </a:lnTo>
                    <a:lnTo>
                      <a:pt x="622" y="2566"/>
                    </a:lnTo>
                    <a:lnTo>
                      <a:pt x="623" y="2565"/>
                    </a:lnTo>
                    <a:lnTo>
                      <a:pt x="624" y="2563"/>
                    </a:lnTo>
                    <a:lnTo>
                      <a:pt x="622" y="2562"/>
                    </a:lnTo>
                    <a:lnTo>
                      <a:pt x="622" y="2561"/>
                    </a:lnTo>
                    <a:lnTo>
                      <a:pt x="622" y="2561"/>
                    </a:lnTo>
                    <a:lnTo>
                      <a:pt x="622" y="2560"/>
                    </a:lnTo>
                    <a:lnTo>
                      <a:pt x="622" y="2558"/>
                    </a:lnTo>
                    <a:lnTo>
                      <a:pt x="621" y="2557"/>
                    </a:lnTo>
                    <a:lnTo>
                      <a:pt x="621" y="2556"/>
                    </a:lnTo>
                    <a:lnTo>
                      <a:pt x="622" y="2555"/>
                    </a:lnTo>
                    <a:lnTo>
                      <a:pt x="623" y="2555"/>
                    </a:lnTo>
                    <a:lnTo>
                      <a:pt x="624" y="2551"/>
                    </a:lnTo>
                    <a:lnTo>
                      <a:pt x="625" y="2551"/>
                    </a:lnTo>
                    <a:lnTo>
                      <a:pt x="626" y="2549"/>
                    </a:lnTo>
                    <a:lnTo>
                      <a:pt x="627" y="2549"/>
                    </a:lnTo>
                    <a:lnTo>
                      <a:pt x="627" y="2547"/>
                    </a:lnTo>
                    <a:lnTo>
                      <a:pt x="626" y="2547"/>
                    </a:lnTo>
                    <a:lnTo>
                      <a:pt x="626" y="2546"/>
                    </a:lnTo>
                    <a:lnTo>
                      <a:pt x="627" y="2545"/>
                    </a:lnTo>
                    <a:lnTo>
                      <a:pt x="628" y="2544"/>
                    </a:lnTo>
                    <a:lnTo>
                      <a:pt x="629" y="2544"/>
                    </a:lnTo>
                    <a:lnTo>
                      <a:pt x="629" y="2541"/>
                    </a:lnTo>
                    <a:lnTo>
                      <a:pt x="631" y="2540"/>
                    </a:lnTo>
                    <a:lnTo>
                      <a:pt x="632" y="2537"/>
                    </a:lnTo>
                    <a:lnTo>
                      <a:pt x="633" y="2535"/>
                    </a:lnTo>
                    <a:lnTo>
                      <a:pt x="634" y="2535"/>
                    </a:lnTo>
                    <a:lnTo>
                      <a:pt x="635" y="2534"/>
                    </a:lnTo>
                    <a:lnTo>
                      <a:pt x="635" y="2533"/>
                    </a:lnTo>
                    <a:lnTo>
                      <a:pt x="636" y="2532"/>
                    </a:lnTo>
                    <a:lnTo>
                      <a:pt x="636" y="2531"/>
                    </a:lnTo>
                    <a:lnTo>
                      <a:pt x="637" y="2531"/>
                    </a:lnTo>
                    <a:lnTo>
                      <a:pt x="638" y="2532"/>
                    </a:lnTo>
                    <a:lnTo>
                      <a:pt x="643" y="2531"/>
                    </a:lnTo>
                    <a:lnTo>
                      <a:pt x="644" y="2530"/>
                    </a:lnTo>
                    <a:lnTo>
                      <a:pt x="647" y="2531"/>
                    </a:lnTo>
                    <a:lnTo>
                      <a:pt x="647" y="2531"/>
                    </a:lnTo>
                    <a:lnTo>
                      <a:pt x="651" y="2531"/>
                    </a:lnTo>
                    <a:lnTo>
                      <a:pt x="652" y="2528"/>
                    </a:lnTo>
                    <a:lnTo>
                      <a:pt x="654" y="2527"/>
                    </a:lnTo>
                    <a:lnTo>
                      <a:pt x="655" y="2526"/>
                    </a:lnTo>
                    <a:lnTo>
                      <a:pt x="655" y="2519"/>
                    </a:lnTo>
                    <a:lnTo>
                      <a:pt x="654" y="2515"/>
                    </a:lnTo>
                    <a:lnTo>
                      <a:pt x="653" y="2515"/>
                    </a:lnTo>
                    <a:lnTo>
                      <a:pt x="653" y="2514"/>
                    </a:lnTo>
                    <a:lnTo>
                      <a:pt x="654" y="2514"/>
                    </a:lnTo>
                    <a:lnTo>
                      <a:pt x="654" y="2513"/>
                    </a:lnTo>
                    <a:lnTo>
                      <a:pt x="653" y="2513"/>
                    </a:lnTo>
                    <a:lnTo>
                      <a:pt x="653" y="2511"/>
                    </a:lnTo>
                    <a:lnTo>
                      <a:pt x="652" y="2511"/>
                    </a:lnTo>
                    <a:lnTo>
                      <a:pt x="653" y="2509"/>
                    </a:lnTo>
                    <a:lnTo>
                      <a:pt x="651" y="2509"/>
                    </a:lnTo>
                    <a:lnTo>
                      <a:pt x="651" y="2508"/>
                    </a:lnTo>
                    <a:lnTo>
                      <a:pt x="652" y="2506"/>
                    </a:lnTo>
                    <a:lnTo>
                      <a:pt x="652" y="2505"/>
                    </a:lnTo>
                    <a:lnTo>
                      <a:pt x="651" y="2504"/>
                    </a:lnTo>
                    <a:lnTo>
                      <a:pt x="651" y="2502"/>
                    </a:lnTo>
                    <a:lnTo>
                      <a:pt x="649" y="2502"/>
                    </a:lnTo>
                    <a:lnTo>
                      <a:pt x="647" y="2496"/>
                    </a:lnTo>
                    <a:lnTo>
                      <a:pt x="643" y="2490"/>
                    </a:lnTo>
                    <a:lnTo>
                      <a:pt x="636" y="2482"/>
                    </a:lnTo>
                    <a:lnTo>
                      <a:pt x="630" y="2479"/>
                    </a:lnTo>
                    <a:lnTo>
                      <a:pt x="628" y="2479"/>
                    </a:lnTo>
                    <a:lnTo>
                      <a:pt x="627" y="2480"/>
                    </a:lnTo>
                    <a:lnTo>
                      <a:pt x="626" y="2480"/>
                    </a:lnTo>
                    <a:lnTo>
                      <a:pt x="626" y="2481"/>
                    </a:lnTo>
                    <a:lnTo>
                      <a:pt x="625" y="2480"/>
                    </a:lnTo>
                    <a:lnTo>
                      <a:pt x="623" y="2482"/>
                    </a:lnTo>
                    <a:lnTo>
                      <a:pt x="621" y="2482"/>
                    </a:lnTo>
                    <a:lnTo>
                      <a:pt x="621" y="2480"/>
                    </a:lnTo>
                    <a:lnTo>
                      <a:pt x="619" y="2481"/>
                    </a:lnTo>
                    <a:lnTo>
                      <a:pt x="617" y="2480"/>
                    </a:lnTo>
                    <a:lnTo>
                      <a:pt x="617" y="2478"/>
                    </a:lnTo>
                    <a:lnTo>
                      <a:pt x="618" y="2477"/>
                    </a:lnTo>
                    <a:lnTo>
                      <a:pt x="618" y="2474"/>
                    </a:lnTo>
                    <a:lnTo>
                      <a:pt x="619" y="2474"/>
                    </a:lnTo>
                    <a:lnTo>
                      <a:pt x="618" y="2473"/>
                    </a:lnTo>
                    <a:lnTo>
                      <a:pt x="618" y="2471"/>
                    </a:lnTo>
                    <a:lnTo>
                      <a:pt x="618" y="2470"/>
                    </a:lnTo>
                    <a:lnTo>
                      <a:pt x="617" y="2468"/>
                    </a:lnTo>
                    <a:lnTo>
                      <a:pt x="621" y="2466"/>
                    </a:lnTo>
                    <a:lnTo>
                      <a:pt x="621" y="2464"/>
                    </a:lnTo>
                    <a:lnTo>
                      <a:pt x="621" y="2460"/>
                    </a:lnTo>
                    <a:lnTo>
                      <a:pt x="621" y="2459"/>
                    </a:lnTo>
                    <a:lnTo>
                      <a:pt x="623" y="2458"/>
                    </a:lnTo>
                    <a:lnTo>
                      <a:pt x="623" y="2457"/>
                    </a:lnTo>
                    <a:lnTo>
                      <a:pt x="625" y="2457"/>
                    </a:lnTo>
                    <a:lnTo>
                      <a:pt x="626" y="2456"/>
                    </a:lnTo>
                    <a:lnTo>
                      <a:pt x="626" y="2457"/>
                    </a:lnTo>
                    <a:lnTo>
                      <a:pt x="628" y="2456"/>
                    </a:lnTo>
                    <a:lnTo>
                      <a:pt x="628" y="2455"/>
                    </a:lnTo>
                    <a:lnTo>
                      <a:pt x="630" y="2455"/>
                    </a:lnTo>
                    <a:lnTo>
                      <a:pt x="630" y="2453"/>
                    </a:lnTo>
                    <a:lnTo>
                      <a:pt x="633" y="2454"/>
                    </a:lnTo>
                    <a:lnTo>
                      <a:pt x="637" y="2451"/>
                    </a:lnTo>
                    <a:lnTo>
                      <a:pt x="638" y="2448"/>
                    </a:lnTo>
                    <a:lnTo>
                      <a:pt x="639" y="2448"/>
                    </a:lnTo>
                    <a:lnTo>
                      <a:pt x="639" y="2448"/>
                    </a:lnTo>
                    <a:lnTo>
                      <a:pt x="640" y="2447"/>
                    </a:lnTo>
                    <a:lnTo>
                      <a:pt x="642" y="2446"/>
                    </a:lnTo>
                    <a:lnTo>
                      <a:pt x="644" y="2446"/>
                    </a:lnTo>
                    <a:lnTo>
                      <a:pt x="644" y="2445"/>
                    </a:lnTo>
                    <a:lnTo>
                      <a:pt x="649" y="2443"/>
                    </a:lnTo>
                    <a:lnTo>
                      <a:pt x="651" y="2442"/>
                    </a:lnTo>
                    <a:lnTo>
                      <a:pt x="654" y="2441"/>
                    </a:lnTo>
                    <a:lnTo>
                      <a:pt x="655" y="2437"/>
                    </a:lnTo>
                    <a:lnTo>
                      <a:pt x="656" y="2436"/>
                    </a:lnTo>
                    <a:lnTo>
                      <a:pt x="658" y="2436"/>
                    </a:lnTo>
                    <a:lnTo>
                      <a:pt x="659" y="2435"/>
                    </a:lnTo>
                    <a:lnTo>
                      <a:pt x="659" y="2431"/>
                    </a:lnTo>
                    <a:lnTo>
                      <a:pt x="656" y="2429"/>
                    </a:lnTo>
                    <a:lnTo>
                      <a:pt x="655" y="2429"/>
                    </a:lnTo>
                    <a:lnTo>
                      <a:pt x="655" y="2426"/>
                    </a:lnTo>
                    <a:lnTo>
                      <a:pt x="653" y="2427"/>
                    </a:lnTo>
                    <a:lnTo>
                      <a:pt x="652" y="2426"/>
                    </a:lnTo>
                    <a:lnTo>
                      <a:pt x="648" y="2426"/>
                    </a:lnTo>
                    <a:lnTo>
                      <a:pt x="648" y="2427"/>
                    </a:lnTo>
                    <a:lnTo>
                      <a:pt x="645" y="2428"/>
                    </a:lnTo>
                    <a:lnTo>
                      <a:pt x="645" y="2427"/>
                    </a:lnTo>
                    <a:lnTo>
                      <a:pt x="643" y="2427"/>
                    </a:lnTo>
                    <a:lnTo>
                      <a:pt x="642" y="2426"/>
                    </a:lnTo>
                    <a:lnTo>
                      <a:pt x="637" y="2425"/>
                    </a:lnTo>
                    <a:lnTo>
                      <a:pt x="636" y="2425"/>
                    </a:lnTo>
                    <a:lnTo>
                      <a:pt x="636" y="2426"/>
                    </a:lnTo>
                    <a:lnTo>
                      <a:pt x="633" y="2427"/>
                    </a:lnTo>
                    <a:lnTo>
                      <a:pt x="631" y="2425"/>
                    </a:lnTo>
                    <a:lnTo>
                      <a:pt x="625" y="2423"/>
                    </a:lnTo>
                    <a:lnTo>
                      <a:pt x="617" y="2424"/>
                    </a:lnTo>
                    <a:lnTo>
                      <a:pt x="615" y="2425"/>
                    </a:lnTo>
                    <a:lnTo>
                      <a:pt x="612" y="2428"/>
                    </a:lnTo>
                    <a:lnTo>
                      <a:pt x="613" y="2429"/>
                    </a:lnTo>
                    <a:lnTo>
                      <a:pt x="613" y="2430"/>
                    </a:lnTo>
                    <a:lnTo>
                      <a:pt x="612" y="2430"/>
                    </a:lnTo>
                    <a:lnTo>
                      <a:pt x="612" y="2433"/>
                    </a:lnTo>
                    <a:lnTo>
                      <a:pt x="611" y="2435"/>
                    </a:lnTo>
                    <a:lnTo>
                      <a:pt x="610" y="2438"/>
                    </a:lnTo>
                    <a:lnTo>
                      <a:pt x="608" y="2440"/>
                    </a:lnTo>
                    <a:lnTo>
                      <a:pt x="608" y="2441"/>
                    </a:lnTo>
                    <a:lnTo>
                      <a:pt x="608" y="2442"/>
                    </a:lnTo>
                    <a:lnTo>
                      <a:pt x="608" y="2443"/>
                    </a:lnTo>
                    <a:lnTo>
                      <a:pt x="607" y="2445"/>
                    </a:lnTo>
                    <a:lnTo>
                      <a:pt x="607" y="2446"/>
                    </a:lnTo>
                    <a:lnTo>
                      <a:pt x="606" y="2446"/>
                    </a:lnTo>
                    <a:lnTo>
                      <a:pt x="606" y="2447"/>
                    </a:lnTo>
                    <a:lnTo>
                      <a:pt x="605" y="2447"/>
                    </a:lnTo>
                    <a:lnTo>
                      <a:pt x="605" y="2450"/>
                    </a:lnTo>
                    <a:lnTo>
                      <a:pt x="604" y="2452"/>
                    </a:lnTo>
                    <a:lnTo>
                      <a:pt x="603" y="2457"/>
                    </a:lnTo>
                    <a:lnTo>
                      <a:pt x="600" y="2459"/>
                    </a:lnTo>
                    <a:lnTo>
                      <a:pt x="600" y="2461"/>
                    </a:lnTo>
                    <a:lnTo>
                      <a:pt x="601" y="2461"/>
                    </a:lnTo>
                    <a:lnTo>
                      <a:pt x="601" y="2462"/>
                    </a:lnTo>
                    <a:lnTo>
                      <a:pt x="599" y="2464"/>
                    </a:lnTo>
                    <a:lnTo>
                      <a:pt x="597" y="2468"/>
                    </a:lnTo>
                    <a:lnTo>
                      <a:pt x="596" y="2469"/>
                    </a:lnTo>
                    <a:lnTo>
                      <a:pt x="595" y="2472"/>
                    </a:lnTo>
                    <a:lnTo>
                      <a:pt x="592" y="2474"/>
                    </a:lnTo>
                    <a:lnTo>
                      <a:pt x="591" y="2477"/>
                    </a:lnTo>
                    <a:lnTo>
                      <a:pt x="589" y="2478"/>
                    </a:lnTo>
                    <a:lnTo>
                      <a:pt x="588" y="2480"/>
                    </a:lnTo>
                    <a:lnTo>
                      <a:pt x="587" y="2481"/>
                    </a:lnTo>
                    <a:lnTo>
                      <a:pt x="586" y="2483"/>
                    </a:lnTo>
                    <a:lnTo>
                      <a:pt x="585" y="2483"/>
                    </a:lnTo>
                    <a:lnTo>
                      <a:pt x="584" y="2486"/>
                    </a:lnTo>
                    <a:lnTo>
                      <a:pt x="584" y="2488"/>
                    </a:lnTo>
                    <a:lnTo>
                      <a:pt x="583" y="2488"/>
                    </a:lnTo>
                    <a:lnTo>
                      <a:pt x="581" y="2490"/>
                    </a:lnTo>
                    <a:lnTo>
                      <a:pt x="577" y="2493"/>
                    </a:lnTo>
                    <a:lnTo>
                      <a:pt x="575" y="2496"/>
                    </a:lnTo>
                    <a:lnTo>
                      <a:pt x="573" y="2497"/>
                    </a:lnTo>
                    <a:lnTo>
                      <a:pt x="571" y="2499"/>
                    </a:lnTo>
                    <a:lnTo>
                      <a:pt x="570" y="2499"/>
                    </a:lnTo>
                    <a:lnTo>
                      <a:pt x="569" y="2500"/>
                    </a:lnTo>
                    <a:lnTo>
                      <a:pt x="567" y="2500"/>
                    </a:lnTo>
                    <a:lnTo>
                      <a:pt x="567" y="2502"/>
                    </a:lnTo>
                    <a:lnTo>
                      <a:pt x="565" y="2503"/>
                    </a:lnTo>
                    <a:lnTo>
                      <a:pt x="563" y="2503"/>
                    </a:lnTo>
                    <a:lnTo>
                      <a:pt x="563" y="2504"/>
                    </a:lnTo>
                    <a:lnTo>
                      <a:pt x="559" y="2507"/>
                    </a:lnTo>
                    <a:lnTo>
                      <a:pt x="559" y="2508"/>
                    </a:lnTo>
                    <a:lnTo>
                      <a:pt x="557" y="2508"/>
                    </a:lnTo>
                    <a:lnTo>
                      <a:pt x="555" y="2510"/>
                    </a:lnTo>
                    <a:lnTo>
                      <a:pt x="554" y="2510"/>
                    </a:lnTo>
                    <a:lnTo>
                      <a:pt x="554" y="2512"/>
                    </a:lnTo>
                    <a:lnTo>
                      <a:pt x="552" y="2513"/>
                    </a:lnTo>
                    <a:lnTo>
                      <a:pt x="552" y="2514"/>
                    </a:lnTo>
                    <a:lnTo>
                      <a:pt x="550" y="2514"/>
                    </a:lnTo>
                    <a:lnTo>
                      <a:pt x="549" y="2515"/>
                    </a:lnTo>
                    <a:lnTo>
                      <a:pt x="549" y="2515"/>
                    </a:lnTo>
                    <a:lnTo>
                      <a:pt x="545" y="2514"/>
                    </a:lnTo>
                    <a:lnTo>
                      <a:pt x="544" y="2514"/>
                    </a:lnTo>
                    <a:lnTo>
                      <a:pt x="544" y="2513"/>
                    </a:lnTo>
                    <a:lnTo>
                      <a:pt x="541" y="2512"/>
                    </a:lnTo>
                    <a:lnTo>
                      <a:pt x="539" y="2511"/>
                    </a:lnTo>
                    <a:lnTo>
                      <a:pt x="539" y="2509"/>
                    </a:lnTo>
                    <a:lnTo>
                      <a:pt x="539" y="2508"/>
                    </a:lnTo>
                    <a:lnTo>
                      <a:pt x="538" y="2508"/>
                    </a:lnTo>
                    <a:lnTo>
                      <a:pt x="537" y="2506"/>
                    </a:lnTo>
                    <a:lnTo>
                      <a:pt x="537" y="2505"/>
                    </a:lnTo>
                    <a:lnTo>
                      <a:pt x="536" y="2503"/>
                    </a:lnTo>
                    <a:lnTo>
                      <a:pt x="536" y="2501"/>
                    </a:lnTo>
                    <a:lnTo>
                      <a:pt x="536" y="2501"/>
                    </a:lnTo>
                    <a:lnTo>
                      <a:pt x="533" y="2501"/>
                    </a:lnTo>
                    <a:lnTo>
                      <a:pt x="533" y="2500"/>
                    </a:lnTo>
                    <a:lnTo>
                      <a:pt x="533" y="2500"/>
                    </a:lnTo>
                    <a:lnTo>
                      <a:pt x="532" y="2499"/>
                    </a:lnTo>
                    <a:lnTo>
                      <a:pt x="531" y="2498"/>
                    </a:lnTo>
                    <a:lnTo>
                      <a:pt x="531" y="2497"/>
                    </a:lnTo>
                    <a:lnTo>
                      <a:pt x="532" y="2496"/>
                    </a:lnTo>
                    <a:lnTo>
                      <a:pt x="533" y="2496"/>
                    </a:lnTo>
                    <a:lnTo>
                      <a:pt x="533" y="2495"/>
                    </a:lnTo>
                    <a:lnTo>
                      <a:pt x="533" y="2496"/>
                    </a:lnTo>
                    <a:lnTo>
                      <a:pt x="536" y="2495"/>
                    </a:lnTo>
                    <a:lnTo>
                      <a:pt x="536" y="2493"/>
                    </a:lnTo>
                    <a:lnTo>
                      <a:pt x="538" y="2492"/>
                    </a:lnTo>
                    <a:lnTo>
                      <a:pt x="539" y="2489"/>
                    </a:lnTo>
                    <a:lnTo>
                      <a:pt x="544" y="2488"/>
                    </a:lnTo>
                    <a:lnTo>
                      <a:pt x="543" y="2485"/>
                    </a:lnTo>
                    <a:lnTo>
                      <a:pt x="544" y="2483"/>
                    </a:lnTo>
                    <a:lnTo>
                      <a:pt x="544" y="2482"/>
                    </a:lnTo>
                    <a:lnTo>
                      <a:pt x="546" y="2482"/>
                    </a:lnTo>
                    <a:lnTo>
                      <a:pt x="548" y="2481"/>
                    </a:lnTo>
                    <a:lnTo>
                      <a:pt x="547" y="2480"/>
                    </a:lnTo>
                    <a:lnTo>
                      <a:pt x="547" y="2480"/>
                    </a:lnTo>
                    <a:lnTo>
                      <a:pt x="546" y="2479"/>
                    </a:lnTo>
                    <a:lnTo>
                      <a:pt x="545" y="2480"/>
                    </a:lnTo>
                    <a:lnTo>
                      <a:pt x="545" y="2480"/>
                    </a:lnTo>
                    <a:lnTo>
                      <a:pt x="544" y="2479"/>
                    </a:lnTo>
                    <a:lnTo>
                      <a:pt x="542" y="2479"/>
                    </a:lnTo>
                    <a:lnTo>
                      <a:pt x="541" y="2479"/>
                    </a:lnTo>
                    <a:lnTo>
                      <a:pt x="541" y="2478"/>
                    </a:lnTo>
                    <a:lnTo>
                      <a:pt x="539" y="2478"/>
                    </a:lnTo>
                    <a:lnTo>
                      <a:pt x="539" y="2478"/>
                    </a:lnTo>
                    <a:lnTo>
                      <a:pt x="539" y="2476"/>
                    </a:lnTo>
                    <a:lnTo>
                      <a:pt x="541" y="2476"/>
                    </a:lnTo>
                    <a:lnTo>
                      <a:pt x="542" y="2472"/>
                    </a:lnTo>
                    <a:lnTo>
                      <a:pt x="542" y="2472"/>
                    </a:lnTo>
                    <a:lnTo>
                      <a:pt x="542" y="2471"/>
                    </a:lnTo>
                    <a:lnTo>
                      <a:pt x="543" y="2469"/>
                    </a:lnTo>
                    <a:lnTo>
                      <a:pt x="543" y="2467"/>
                    </a:lnTo>
                    <a:lnTo>
                      <a:pt x="544" y="2467"/>
                    </a:lnTo>
                    <a:lnTo>
                      <a:pt x="545" y="2463"/>
                    </a:lnTo>
                    <a:lnTo>
                      <a:pt x="546" y="2463"/>
                    </a:lnTo>
                    <a:lnTo>
                      <a:pt x="548" y="2461"/>
                    </a:lnTo>
                    <a:lnTo>
                      <a:pt x="549" y="2459"/>
                    </a:lnTo>
                    <a:lnTo>
                      <a:pt x="550" y="2457"/>
                    </a:lnTo>
                    <a:lnTo>
                      <a:pt x="550" y="2457"/>
                    </a:lnTo>
                    <a:lnTo>
                      <a:pt x="552" y="2455"/>
                    </a:lnTo>
                    <a:lnTo>
                      <a:pt x="557" y="2452"/>
                    </a:lnTo>
                    <a:lnTo>
                      <a:pt x="558" y="2452"/>
                    </a:lnTo>
                    <a:lnTo>
                      <a:pt x="560" y="2452"/>
                    </a:lnTo>
                    <a:lnTo>
                      <a:pt x="562" y="2451"/>
                    </a:lnTo>
                    <a:lnTo>
                      <a:pt x="562" y="2451"/>
                    </a:lnTo>
                    <a:lnTo>
                      <a:pt x="560" y="2450"/>
                    </a:lnTo>
                    <a:lnTo>
                      <a:pt x="559" y="2451"/>
                    </a:lnTo>
                    <a:lnTo>
                      <a:pt x="558" y="2450"/>
                    </a:lnTo>
                    <a:lnTo>
                      <a:pt x="558" y="2449"/>
                    </a:lnTo>
                    <a:lnTo>
                      <a:pt x="557" y="2449"/>
                    </a:lnTo>
                    <a:lnTo>
                      <a:pt x="557" y="2448"/>
                    </a:lnTo>
                    <a:lnTo>
                      <a:pt x="557" y="2447"/>
                    </a:lnTo>
                    <a:lnTo>
                      <a:pt x="558" y="2446"/>
                    </a:lnTo>
                    <a:lnTo>
                      <a:pt x="557" y="2443"/>
                    </a:lnTo>
                    <a:lnTo>
                      <a:pt x="558" y="2442"/>
                    </a:lnTo>
                    <a:lnTo>
                      <a:pt x="560" y="2440"/>
                    </a:lnTo>
                    <a:lnTo>
                      <a:pt x="560" y="2440"/>
                    </a:lnTo>
                    <a:lnTo>
                      <a:pt x="562" y="2437"/>
                    </a:lnTo>
                    <a:lnTo>
                      <a:pt x="562" y="2436"/>
                    </a:lnTo>
                    <a:lnTo>
                      <a:pt x="564" y="2434"/>
                    </a:lnTo>
                    <a:lnTo>
                      <a:pt x="564" y="2425"/>
                    </a:lnTo>
                    <a:lnTo>
                      <a:pt x="562" y="2423"/>
                    </a:lnTo>
                    <a:lnTo>
                      <a:pt x="560" y="2423"/>
                    </a:lnTo>
                    <a:lnTo>
                      <a:pt x="560" y="2424"/>
                    </a:lnTo>
                    <a:lnTo>
                      <a:pt x="557" y="2424"/>
                    </a:lnTo>
                    <a:lnTo>
                      <a:pt x="555" y="2424"/>
                    </a:lnTo>
                    <a:lnTo>
                      <a:pt x="552" y="2422"/>
                    </a:lnTo>
                    <a:lnTo>
                      <a:pt x="551" y="2423"/>
                    </a:lnTo>
                    <a:lnTo>
                      <a:pt x="550" y="2423"/>
                    </a:lnTo>
                    <a:lnTo>
                      <a:pt x="550" y="2421"/>
                    </a:lnTo>
                    <a:lnTo>
                      <a:pt x="550" y="2421"/>
                    </a:lnTo>
                    <a:lnTo>
                      <a:pt x="550" y="2420"/>
                    </a:lnTo>
                    <a:lnTo>
                      <a:pt x="550" y="2420"/>
                    </a:lnTo>
                    <a:lnTo>
                      <a:pt x="549" y="2420"/>
                    </a:lnTo>
                    <a:lnTo>
                      <a:pt x="549" y="2418"/>
                    </a:lnTo>
                    <a:lnTo>
                      <a:pt x="550" y="2417"/>
                    </a:lnTo>
                    <a:lnTo>
                      <a:pt x="550" y="2416"/>
                    </a:lnTo>
                    <a:lnTo>
                      <a:pt x="550" y="2416"/>
                    </a:lnTo>
                    <a:lnTo>
                      <a:pt x="550" y="2416"/>
                    </a:lnTo>
                    <a:lnTo>
                      <a:pt x="552" y="2415"/>
                    </a:lnTo>
                    <a:lnTo>
                      <a:pt x="552" y="2413"/>
                    </a:lnTo>
                    <a:lnTo>
                      <a:pt x="552" y="2413"/>
                    </a:lnTo>
                    <a:lnTo>
                      <a:pt x="554" y="2410"/>
                    </a:lnTo>
                    <a:lnTo>
                      <a:pt x="557" y="2410"/>
                    </a:lnTo>
                    <a:lnTo>
                      <a:pt x="560" y="2406"/>
                    </a:lnTo>
                    <a:lnTo>
                      <a:pt x="563" y="2405"/>
                    </a:lnTo>
                    <a:lnTo>
                      <a:pt x="563" y="2404"/>
                    </a:lnTo>
                    <a:lnTo>
                      <a:pt x="563" y="2403"/>
                    </a:lnTo>
                    <a:lnTo>
                      <a:pt x="562" y="2401"/>
                    </a:lnTo>
                    <a:lnTo>
                      <a:pt x="563" y="2399"/>
                    </a:lnTo>
                    <a:lnTo>
                      <a:pt x="563" y="2399"/>
                    </a:lnTo>
                    <a:lnTo>
                      <a:pt x="563" y="2398"/>
                    </a:lnTo>
                    <a:lnTo>
                      <a:pt x="563" y="2398"/>
                    </a:lnTo>
                    <a:lnTo>
                      <a:pt x="563" y="2397"/>
                    </a:lnTo>
                    <a:lnTo>
                      <a:pt x="562" y="2396"/>
                    </a:lnTo>
                    <a:lnTo>
                      <a:pt x="562" y="2395"/>
                    </a:lnTo>
                    <a:lnTo>
                      <a:pt x="563" y="2395"/>
                    </a:lnTo>
                    <a:lnTo>
                      <a:pt x="563" y="2391"/>
                    </a:lnTo>
                    <a:lnTo>
                      <a:pt x="562" y="2391"/>
                    </a:lnTo>
                    <a:lnTo>
                      <a:pt x="560" y="2391"/>
                    </a:lnTo>
                    <a:lnTo>
                      <a:pt x="559" y="2390"/>
                    </a:lnTo>
                    <a:lnTo>
                      <a:pt x="559" y="2389"/>
                    </a:lnTo>
                    <a:lnTo>
                      <a:pt x="562" y="2388"/>
                    </a:lnTo>
                    <a:lnTo>
                      <a:pt x="563" y="2388"/>
                    </a:lnTo>
                    <a:lnTo>
                      <a:pt x="562" y="2386"/>
                    </a:lnTo>
                    <a:lnTo>
                      <a:pt x="563" y="2384"/>
                    </a:lnTo>
                    <a:lnTo>
                      <a:pt x="563" y="2382"/>
                    </a:lnTo>
                    <a:lnTo>
                      <a:pt x="563" y="2383"/>
                    </a:lnTo>
                    <a:lnTo>
                      <a:pt x="562" y="2383"/>
                    </a:lnTo>
                    <a:lnTo>
                      <a:pt x="563" y="2382"/>
                    </a:lnTo>
                    <a:lnTo>
                      <a:pt x="562" y="2380"/>
                    </a:lnTo>
                    <a:lnTo>
                      <a:pt x="563" y="2379"/>
                    </a:lnTo>
                    <a:lnTo>
                      <a:pt x="563" y="2378"/>
                    </a:lnTo>
                    <a:lnTo>
                      <a:pt x="564" y="2378"/>
                    </a:lnTo>
                    <a:lnTo>
                      <a:pt x="564" y="2376"/>
                    </a:lnTo>
                    <a:lnTo>
                      <a:pt x="563" y="2374"/>
                    </a:lnTo>
                    <a:lnTo>
                      <a:pt x="563" y="2372"/>
                    </a:lnTo>
                    <a:lnTo>
                      <a:pt x="564" y="2370"/>
                    </a:lnTo>
                    <a:lnTo>
                      <a:pt x="566" y="2369"/>
                    </a:lnTo>
                    <a:lnTo>
                      <a:pt x="568" y="2369"/>
                    </a:lnTo>
                    <a:lnTo>
                      <a:pt x="569" y="2369"/>
                    </a:lnTo>
                    <a:lnTo>
                      <a:pt x="570" y="2368"/>
                    </a:lnTo>
                    <a:lnTo>
                      <a:pt x="571" y="2368"/>
                    </a:lnTo>
                    <a:lnTo>
                      <a:pt x="573" y="2367"/>
                    </a:lnTo>
                    <a:lnTo>
                      <a:pt x="574" y="2366"/>
                    </a:lnTo>
                    <a:lnTo>
                      <a:pt x="575" y="2364"/>
                    </a:lnTo>
                    <a:lnTo>
                      <a:pt x="578" y="2363"/>
                    </a:lnTo>
                    <a:lnTo>
                      <a:pt x="579" y="2363"/>
                    </a:lnTo>
                    <a:lnTo>
                      <a:pt x="579" y="2364"/>
                    </a:lnTo>
                    <a:lnTo>
                      <a:pt x="579" y="2367"/>
                    </a:lnTo>
                    <a:lnTo>
                      <a:pt x="579" y="2368"/>
                    </a:lnTo>
                    <a:lnTo>
                      <a:pt x="579" y="2368"/>
                    </a:lnTo>
                    <a:lnTo>
                      <a:pt x="580" y="2367"/>
                    </a:lnTo>
                    <a:lnTo>
                      <a:pt x="581" y="2368"/>
                    </a:lnTo>
                    <a:lnTo>
                      <a:pt x="582" y="2368"/>
                    </a:lnTo>
                    <a:lnTo>
                      <a:pt x="582" y="2370"/>
                    </a:lnTo>
                    <a:lnTo>
                      <a:pt x="583" y="2371"/>
                    </a:lnTo>
                    <a:lnTo>
                      <a:pt x="584" y="2370"/>
                    </a:lnTo>
                    <a:lnTo>
                      <a:pt x="584" y="2368"/>
                    </a:lnTo>
                    <a:lnTo>
                      <a:pt x="586" y="2367"/>
                    </a:lnTo>
                    <a:lnTo>
                      <a:pt x="590" y="2367"/>
                    </a:lnTo>
                    <a:lnTo>
                      <a:pt x="594" y="2366"/>
                    </a:lnTo>
                    <a:lnTo>
                      <a:pt x="596" y="2360"/>
                    </a:lnTo>
                    <a:lnTo>
                      <a:pt x="599" y="2358"/>
                    </a:lnTo>
                    <a:lnTo>
                      <a:pt x="601" y="2356"/>
                    </a:lnTo>
                    <a:lnTo>
                      <a:pt x="601" y="2355"/>
                    </a:lnTo>
                    <a:lnTo>
                      <a:pt x="602" y="2354"/>
                    </a:lnTo>
                    <a:lnTo>
                      <a:pt x="604" y="2352"/>
                    </a:lnTo>
                    <a:lnTo>
                      <a:pt x="606" y="2351"/>
                    </a:lnTo>
                    <a:lnTo>
                      <a:pt x="610" y="2352"/>
                    </a:lnTo>
                    <a:lnTo>
                      <a:pt x="610" y="2352"/>
                    </a:lnTo>
                    <a:lnTo>
                      <a:pt x="608" y="2352"/>
                    </a:lnTo>
                    <a:lnTo>
                      <a:pt x="608" y="2351"/>
                    </a:lnTo>
                    <a:lnTo>
                      <a:pt x="609" y="2351"/>
                    </a:lnTo>
                    <a:lnTo>
                      <a:pt x="611" y="2348"/>
                    </a:lnTo>
                    <a:lnTo>
                      <a:pt x="611" y="2347"/>
                    </a:lnTo>
                    <a:lnTo>
                      <a:pt x="612" y="2348"/>
                    </a:lnTo>
                    <a:lnTo>
                      <a:pt x="612" y="2348"/>
                    </a:lnTo>
                    <a:lnTo>
                      <a:pt x="614" y="2345"/>
                    </a:lnTo>
                    <a:lnTo>
                      <a:pt x="616" y="2343"/>
                    </a:lnTo>
                    <a:lnTo>
                      <a:pt x="618" y="2342"/>
                    </a:lnTo>
                    <a:lnTo>
                      <a:pt x="621" y="2340"/>
                    </a:lnTo>
                    <a:lnTo>
                      <a:pt x="621" y="2339"/>
                    </a:lnTo>
                    <a:lnTo>
                      <a:pt x="625" y="2340"/>
                    </a:lnTo>
                    <a:lnTo>
                      <a:pt x="626" y="2341"/>
                    </a:lnTo>
                    <a:lnTo>
                      <a:pt x="626" y="2346"/>
                    </a:lnTo>
                    <a:lnTo>
                      <a:pt x="625" y="2347"/>
                    </a:lnTo>
                    <a:lnTo>
                      <a:pt x="626" y="2348"/>
                    </a:lnTo>
                    <a:lnTo>
                      <a:pt x="625" y="2348"/>
                    </a:lnTo>
                    <a:lnTo>
                      <a:pt x="625" y="2351"/>
                    </a:lnTo>
                    <a:lnTo>
                      <a:pt x="623" y="2352"/>
                    </a:lnTo>
                    <a:lnTo>
                      <a:pt x="623" y="2353"/>
                    </a:lnTo>
                    <a:lnTo>
                      <a:pt x="621" y="2356"/>
                    </a:lnTo>
                    <a:lnTo>
                      <a:pt x="621" y="2357"/>
                    </a:lnTo>
                    <a:lnTo>
                      <a:pt x="620" y="2357"/>
                    </a:lnTo>
                    <a:lnTo>
                      <a:pt x="619" y="2359"/>
                    </a:lnTo>
                    <a:lnTo>
                      <a:pt x="620" y="2370"/>
                    </a:lnTo>
                    <a:lnTo>
                      <a:pt x="619" y="2371"/>
                    </a:lnTo>
                    <a:lnTo>
                      <a:pt x="618" y="2372"/>
                    </a:lnTo>
                    <a:lnTo>
                      <a:pt x="618" y="2374"/>
                    </a:lnTo>
                    <a:lnTo>
                      <a:pt x="617" y="2374"/>
                    </a:lnTo>
                    <a:lnTo>
                      <a:pt x="617" y="2375"/>
                    </a:lnTo>
                    <a:lnTo>
                      <a:pt x="618" y="2378"/>
                    </a:lnTo>
                    <a:lnTo>
                      <a:pt x="617" y="2378"/>
                    </a:lnTo>
                    <a:lnTo>
                      <a:pt x="617" y="2379"/>
                    </a:lnTo>
                    <a:lnTo>
                      <a:pt x="616" y="2379"/>
                    </a:lnTo>
                    <a:lnTo>
                      <a:pt x="616" y="2380"/>
                    </a:lnTo>
                    <a:lnTo>
                      <a:pt x="616" y="2381"/>
                    </a:lnTo>
                    <a:lnTo>
                      <a:pt x="615" y="2384"/>
                    </a:lnTo>
                    <a:lnTo>
                      <a:pt x="615" y="2385"/>
                    </a:lnTo>
                    <a:lnTo>
                      <a:pt x="616" y="2385"/>
                    </a:lnTo>
                    <a:lnTo>
                      <a:pt x="616" y="2387"/>
                    </a:lnTo>
                    <a:lnTo>
                      <a:pt x="617" y="2388"/>
                    </a:lnTo>
                    <a:lnTo>
                      <a:pt x="618" y="2391"/>
                    </a:lnTo>
                    <a:lnTo>
                      <a:pt x="620" y="2392"/>
                    </a:lnTo>
                    <a:lnTo>
                      <a:pt x="620" y="2393"/>
                    </a:lnTo>
                    <a:lnTo>
                      <a:pt x="623" y="2393"/>
                    </a:lnTo>
                    <a:lnTo>
                      <a:pt x="625" y="2393"/>
                    </a:lnTo>
                    <a:lnTo>
                      <a:pt x="625" y="2391"/>
                    </a:lnTo>
                    <a:lnTo>
                      <a:pt x="625" y="2391"/>
                    </a:lnTo>
                    <a:lnTo>
                      <a:pt x="626" y="2390"/>
                    </a:lnTo>
                    <a:lnTo>
                      <a:pt x="625" y="2387"/>
                    </a:lnTo>
                    <a:lnTo>
                      <a:pt x="623" y="2387"/>
                    </a:lnTo>
                    <a:lnTo>
                      <a:pt x="623" y="2384"/>
                    </a:lnTo>
                    <a:lnTo>
                      <a:pt x="625" y="2382"/>
                    </a:lnTo>
                    <a:lnTo>
                      <a:pt x="626" y="2380"/>
                    </a:lnTo>
                    <a:lnTo>
                      <a:pt x="626" y="2379"/>
                    </a:lnTo>
                    <a:lnTo>
                      <a:pt x="627" y="2379"/>
                    </a:lnTo>
                    <a:lnTo>
                      <a:pt x="627" y="2373"/>
                    </a:lnTo>
                    <a:lnTo>
                      <a:pt x="628" y="2372"/>
                    </a:lnTo>
                    <a:lnTo>
                      <a:pt x="629" y="2369"/>
                    </a:lnTo>
                    <a:lnTo>
                      <a:pt x="632" y="2367"/>
                    </a:lnTo>
                    <a:lnTo>
                      <a:pt x="632" y="2365"/>
                    </a:lnTo>
                    <a:lnTo>
                      <a:pt x="633" y="2364"/>
                    </a:lnTo>
                    <a:lnTo>
                      <a:pt x="633" y="2362"/>
                    </a:lnTo>
                    <a:lnTo>
                      <a:pt x="634" y="2359"/>
                    </a:lnTo>
                    <a:lnTo>
                      <a:pt x="632" y="2357"/>
                    </a:lnTo>
                    <a:lnTo>
                      <a:pt x="631" y="2353"/>
                    </a:lnTo>
                    <a:lnTo>
                      <a:pt x="631" y="2353"/>
                    </a:lnTo>
                    <a:lnTo>
                      <a:pt x="638" y="2353"/>
                    </a:lnTo>
                    <a:lnTo>
                      <a:pt x="641" y="2352"/>
                    </a:lnTo>
                    <a:lnTo>
                      <a:pt x="641" y="2352"/>
                    </a:lnTo>
                    <a:lnTo>
                      <a:pt x="643" y="2352"/>
                    </a:lnTo>
                    <a:lnTo>
                      <a:pt x="644" y="2351"/>
                    </a:lnTo>
                    <a:lnTo>
                      <a:pt x="644" y="2351"/>
                    </a:lnTo>
                    <a:lnTo>
                      <a:pt x="646" y="2351"/>
                    </a:lnTo>
                    <a:lnTo>
                      <a:pt x="646" y="2351"/>
                    </a:lnTo>
                    <a:lnTo>
                      <a:pt x="647" y="2350"/>
                    </a:lnTo>
                    <a:lnTo>
                      <a:pt x="648" y="2349"/>
                    </a:lnTo>
                    <a:lnTo>
                      <a:pt x="648" y="2349"/>
                    </a:lnTo>
                    <a:lnTo>
                      <a:pt x="651" y="2347"/>
                    </a:lnTo>
                    <a:lnTo>
                      <a:pt x="652" y="2346"/>
                    </a:lnTo>
                    <a:lnTo>
                      <a:pt x="652" y="2343"/>
                    </a:lnTo>
                    <a:lnTo>
                      <a:pt x="651" y="2342"/>
                    </a:lnTo>
                    <a:lnTo>
                      <a:pt x="652" y="2341"/>
                    </a:lnTo>
                    <a:lnTo>
                      <a:pt x="653" y="2341"/>
                    </a:lnTo>
                    <a:lnTo>
                      <a:pt x="653" y="2340"/>
                    </a:lnTo>
                    <a:lnTo>
                      <a:pt x="655" y="2340"/>
                    </a:lnTo>
                    <a:lnTo>
                      <a:pt x="657" y="2338"/>
                    </a:lnTo>
                    <a:lnTo>
                      <a:pt x="658" y="2338"/>
                    </a:lnTo>
                    <a:lnTo>
                      <a:pt x="662" y="2336"/>
                    </a:lnTo>
                    <a:lnTo>
                      <a:pt x="662" y="2335"/>
                    </a:lnTo>
                    <a:lnTo>
                      <a:pt x="664" y="2335"/>
                    </a:lnTo>
                    <a:lnTo>
                      <a:pt x="664" y="2333"/>
                    </a:lnTo>
                    <a:lnTo>
                      <a:pt x="665" y="2332"/>
                    </a:lnTo>
                    <a:lnTo>
                      <a:pt x="665" y="2331"/>
                    </a:lnTo>
                    <a:lnTo>
                      <a:pt x="667" y="2331"/>
                    </a:lnTo>
                    <a:lnTo>
                      <a:pt x="669" y="2330"/>
                    </a:lnTo>
                    <a:lnTo>
                      <a:pt x="670" y="2327"/>
                    </a:lnTo>
                    <a:lnTo>
                      <a:pt x="671" y="2327"/>
                    </a:lnTo>
                    <a:lnTo>
                      <a:pt x="671" y="2326"/>
                    </a:lnTo>
                    <a:lnTo>
                      <a:pt x="670" y="2326"/>
                    </a:lnTo>
                    <a:lnTo>
                      <a:pt x="670" y="2325"/>
                    </a:lnTo>
                    <a:lnTo>
                      <a:pt x="673" y="2325"/>
                    </a:lnTo>
                    <a:lnTo>
                      <a:pt x="673" y="2323"/>
                    </a:lnTo>
                    <a:lnTo>
                      <a:pt x="678" y="2321"/>
                    </a:lnTo>
                    <a:lnTo>
                      <a:pt x="678" y="2321"/>
                    </a:lnTo>
                    <a:lnTo>
                      <a:pt x="679" y="2320"/>
                    </a:lnTo>
                    <a:lnTo>
                      <a:pt x="680" y="2316"/>
                    </a:lnTo>
                    <a:lnTo>
                      <a:pt x="681" y="2315"/>
                    </a:lnTo>
                    <a:lnTo>
                      <a:pt x="681" y="2315"/>
                    </a:lnTo>
                    <a:lnTo>
                      <a:pt x="683" y="2313"/>
                    </a:lnTo>
                    <a:lnTo>
                      <a:pt x="684" y="2313"/>
                    </a:lnTo>
                    <a:lnTo>
                      <a:pt x="685" y="2311"/>
                    </a:lnTo>
                    <a:lnTo>
                      <a:pt x="686" y="2311"/>
                    </a:lnTo>
                    <a:lnTo>
                      <a:pt x="686" y="2312"/>
                    </a:lnTo>
                    <a:lnTo>
                      <a:pt x="687" y="2312"/>
                    </a:lnTo>
                    <a:lnTo>
                      <a:pt x="691" y="2312"/>
                    </a:lnTo>
                    <a:lnTo>
                      <a:pt x="695" y="2312"/>
                    </a:lnTo>
                    <a:lnTo>
                      <a:pt x="697" y="2310"/>
                    </a:lnTo>
                    <a:lnTo>
                      <a:pt x="698" y="2310"/>
                    </a:lnTo>
                    <a:lnTo>
                      <a:pt x="699" y="2309"/>
                    </a:lnTo>
                    <a:lnTo>
                      <a:pt x="698" y="2309"/>
                    </a:lnTo>
                    <a:lnTo>
                      <a:pt x="699" y="2307"/>
                    </a:lnTo>
                    <a:lnTo>
                      <a:pt x="699" y="2307"/>
                    </a:lnTo>
                    <a:lnTo>
                      <a:pt x="700" y="2306"/>
                    </a:lnTo>
                    <a:lnTo>
                      <a:pt x="701" y="2305"/>
                    </a:lnTo>
                    <a:lnTo>
                      <a:pt x="704" y="2306"/>
                    </a:lnTo>
                    <a:lnTo>
                      <a:pt x="704" y="2305"/>
                    </a:lnTo>
                    <a:lnTo>
                      <a:pt x="705" y="2305"/>
                    </a:lnTo>
                    <a:lnTo>
                      <a:pt x="705" y="2306"/>
                    </a:lnTo>
                    <a:lnTo>
                      <a:pt x="709" y="2306"/>
                    </a:lnTo>
                    <a:lnTo>
                      <a:pt x="709" y="2306"/>
                    </a:lnTo>
                    <a:lnTo>
                      <a:pt x="710" y="2306"/>
                    </a:lnTo>
                    <a:lnTo>
                      <a:pt x="711" y="2306"/>
                    </a:lnTo>
                    <a:lnTo>
                      <a:pt x="710" y="2305"/>
                    </a:lnTo>
                    <a:lnTo>
                      <a:pt x="713" y="2302"/>
                    </a:lnTo>
                    <a:lnTo>
                      <a:pt x="719" y="2302"/>
                    </a:lnTo>
                    <a:lnTo>
                      <a:pt x="719" y="2302"/>
                    </a:lnTo>
                    <a:moveTo>
                      <a:pt x="1396" y="2290"/>
                    </a:moveTo>
                    <a:lnTo>
                      <a:pt x="1397" y="2293"/>
                    </a:lnTo>
                    <a:lnTo>
                      <a:pt x="1395" y="2293"/>
                    </a:lnTo>
                    <a:lnTo>
                      <a:pt x="1395" y="2293"/>
                    </a:lnTo>
                    <a:lnTo>
                      <a:pt x="1395" y="2290"/>
                    </a:lnTo>
                    <a:lnTo>
                      <a:pt x="1396" y="2290"/>
                    </a:lnTo>
                    <a:moveTo>
                      <a:pt x="671" y="2231"/>
                    </a:moveTo>
                    <a:lnTo>
                      <a:pt x="674" y="2231"/>
                    </a:lnTo>
                    <a:lnTo>
                      <a:pt x="674" y="2232"/>
                    </a:lnTo>
                    <a:lnTo>
                      <a:pt x="675" y="2232"/>
                    </a:lnTo>
                    <a:lnTo>
                      <a:pt x="679" y="2231"/>
                    </a:lnTo>
                    <a:lnTo>
                      <a:pt x="679" y="2232"/>
                    </a:lnTo>
                    <a:lnTo>
                      <a:pt x="679" y="2233"/>
                    </a:lnTo>
                    <a:lnTo>
                      <a:pt x="679" y="2233"/>
                    </a:lnTo>
                    <a:lnTo>
                      <a:pt x="679" y="2235"/>
                    </a:lnTo>
                    <a:lnTo>
                      <a:pt x="679" y="2237"/>
                    </a:lnTo>
                    <a:lnTo>
                      <a:pt x="680" y="2237"/>
                    </a:lnTo>
                    <a:lnTo>
                      <a:pt x="680" y="2238"/>
                    </a:lnTo>
                    <a:lnTo>
                      <a:pt x="679" y="2238"/>
                    </a:lnTo>
                    <a:lnTo>
                      <a:pt x="678" y="2238"/>
                    </a:lnTo>
                    <a:lnTo>
                      <a:pt x="679" y="2237"/>
                    </a:lnTo>
                    <a:lnTo>
                      <a:pt x="678" y="2237"/>
                    </a:lnTo>
                    <a:lnTo>
                      <a:pt x="678" y="2236"/>
                    </a:lnTo>
                    <a:lnTo>
                      <a:pt x="675" y="2238"/>
                    </a:lnTo>
                    <a:lnTo>
                      <a:pt x="675" y="2238"/>
                    </a:lnTo>
                    <a:lnTo>
                      <a:pt x="674" y="2238"/>
                    </a:lnTo>
                    <a:lnTo>
                      <a:pt x="669" y="2238"/>
                    </a:lnTo>
                    <a:lnTo>
                      <a:pt x="668" y="2239"/>
                    </a:lnTo>
                    <a:lnTo>
                      <a:pt x="667" y="2241"/>
                    </a:lnTo>
                    <a:lnTo>
                      <a:pt x="667" y="2244"/>
                    </a:lnTo>
                    <a:lnTo>
                      <a:pt x="667" y="2246"/>
                    </a:lnTo>
                    <a:lnTo>
                      <a:pt x="667" y="2247"/>
                    </a:lnTo>
                    <a:lnTo>
                      <a:pt x="667" y="2247"/>
                    </a:lnTo>
                    <a:lnTo>
                      <a:pt x="664" y="2249"/>
                    </a:lnTo>
                    <a:lnTo>
                      <a:pt x="663" y="2249"/>
                    </a:lnTo>
                    <a:lnTo>
                      <a:pt x="663" y="2249"/>
                    </a:lnTo>
                    <a:lnTo>
                      <a:pt x="662" y="2249"/>
                    </a:lnTo>
                    <a:lnTo>
                      <a:pt x="662" y="2251"/>
                    </a:lnTo>
                    <a:lnTo>
                      <a:pt x="659" y="2253"/>
                    </a:lnTo>
                    <a:lnTo>
                      <a:pt x="657" y="2253"/>
                    </a:lnTo>
                    <a:lnTo>
                      <a:pt x="657" y="2251"/>
                    </a:lnTo>
                    <a:lnTo>
                      <a:pt x="656" y="2251"/>
                    </a:lnTo>
                    <a:lnTo>
                      <a:pt x="656" y="2249"/>
                    </a:lnTo>
                    <a:lnTo>
                      <a:pt x="658" y="2248"/>
                    </a:lnTo>
                    <a:lnTo>
                      <a:pt x="658" y="2246"/>
                    </a:lnTo>
                    <a:lnTo>
                      <a:pt x="660" y="2243"/>
                    </a:lnTo>
                    <a:lnTo>
                      <a:pt x="659" y="2241"/>
                    </a:lnTo>
                    <a:lnTo>
                      <a:pt x="658" y="2241"/>
                    </a:lnTo>
                    <a:lnTo>
                      <a:pt x="653" y="2241"/>
                    </a:lnTo>
                    <a:lnTo>
                      <a:pt x="653" y="2242"/>
                    </a:lnTo>
                    <a:lnTo>
                      <a:pt x="651" y="2243"/>
                    </a:lnTo>
                    <a:lnTo>
                      <a:pt x="649" y="2241"/>
                    </a:lnTo>
                    <a:lnTo>
                      <a:pt x="646" y="2241"/>
                    </a:lnTo>
                    <a:lnTo>
                      <a:pt x="646" y="2239"/>
                    </a:lnTo>
                    <a:lnTo>
                      <a:pt x="648" y="2238"/>
                    </a:lnTo>
                    <a:lnTo>
                      <a:pt x="655" y="2239"/>
                    </a:lnTo>
                    <a:lnTo>
                      <a:pt x="655" y="2238"/>
                    </a:lnTo>
                    <a:lnTo>
                      <a:pt x="654" y="2238"/>
                    </a:lnTo>
                    <a:lnTo>
                      <a:pt x="649" y="2238"/>
                    </a:lnTo>
                    <a:lnTo>
                      <a:pt x="649" y="2236"/>
                    </a:lnTo>
                    <a:lnTo>
                      <a:pt x="651" y="2236"/>
                    </a:lnTo>
                    <a:lnTo>
                      <a:pt x="651" y="2234"/>
                    </a:lnTo>
                    <a:lnTo>
                      <a:pt x="651" y="2233"/>
                    </a:lnTo>
                    <a:lnTo>
                      <a:pt x="657" y="2233"/>
                    </a:lnTo>
                    <a:lnTo>
                      <a:pt x="659" y="2232"/>
                    </a:lnTo>
                    <a:lnTo>
                      <a:pt x="663" y="2233"/>
                    </a:lnTo>
                    <a:lnTo>
                      <a:pt x="663" y="2232"/>
                    </a:lnTo>
                    <a:lnTo>
                      <a:pt x="665" y="2232"/>
                    </a:lnTo>
                    <a:lnTo>
                      <a:pt x="666" y="2233"/>
                    </a:lnTo>
                    <a:lnTo>
                      <a:pt x="667" y="2233"/>
                    </a:lnTo>
                    <a:lnTo>
                      <a:pt x="667" y="2233"/>
                    </a:lnTo>
                    <a:lnTo>
                      <a:pt x="669" y="2233"/>
                    </a:lnTo>
                    <a:lnTo>
                      <a:pt x="669" y="2231"/>
                    </a:lnTo>
                    <a:lnTo>
                      <a:pt x="671" y="2231"/>
                    </a:lnTo>
                    <a:lnTo>
                      <a:pt x="671" y="2231"/>
                    </a:lnTo>
                    <a:moveTo>
                      <a:pt x="709" y="2148"/>
                    </a:moveTo>
                    <a:lnTo>
                      <a:pt x="709" y="2149"/>
                    </a:lnTo>
                    <a:lnTo>
                      <a:pt x="711" y="2150"/>
                    </a:lnTo>
                    <a:lnTo>
                      <a:pt x="711" y="2152"/>
                    </a:lnTo>
                    <a:lnTo>
                      <a:pt x="712" y="2152"/>
                    </a:lnTo>
                    <a:lnTo>
                      <a:pt x="711" y="2155"/>
                    </a:lnTo>
                    <a:lnTo>
                      <a:pt x="712" y="2156"/>
                    </a:lnTo>
                    <a:lnTo>
                      <a:pt x="714" y="2156"/>
                    </a:lnTo>
                    <a:lnTo>
                      <a:pt x="715" y="2157"/>
                    </a:lnTo>
                    <a:lnTo>
                      <a:pt x="713" y="2158"/>
                    </a:lnTo>
                    <a:lnTo>
                      <a:pt x="712" y="2160"/>
                    </a:lnTo>
                    <a:lnTo>
                      <a:pt x="711" y="2162"/>
                    </a:lnTo>
                    <a:lnTo>
                      <a:pt x="711" y="2164"/>
                    </a:lnTo>
                    <a:lnTo>
                      <a:pt x="710" y="2164"/>
                    </a:lnTo>
                    <a:lnTo>
                      <a:pt x="710" y="2165"/>
                    </a:lnTo>
                    <a:lnTo>
                      <a:pt x="709" y="2169"/>
                    </a:lnTo>
                    <a:lnTo>
                      <a:pt x="707" y="2169"/>
                    </a:lnTo>
                    <a:lnTo>
                      <a:pt x="707" y="2171"/>
                    </a:lnTo>
                    <a:lnTo>
                      <a:pt x="707" y="2173"/>
                    </a:lnTo>
                    <a:lnTo>
                      <a:pt x="706" y="2173"/>
                    </a:lnTo>
                    <a:lnTo>
                      <a:pt x="706" y="2174"/>
                    </a:lnTo>
                    <a:lnTo>
                      <a:pt x="704" y="2175"/>
                    </a:lnTo>
                    <a:lnTo>
                      <a:pt x="705" y="2176"/>
                    </a:lnTo>
                    <a:lnTo>
                      <a:pt x="704" y="2177"/>
                    </a:lnTo>
                    <a:lnTo>
                      <a:pt x="703" y="2177"/>
                    </a:lnTo>
                    <a:lnTo>
                      <a:pt x="702" y="2178"/>
                    </a:lnTo>
                    <a:lnTo>
                      <a:pt x="702" y="2180"/>
                    </a:lnTo>
                    <a:lnTo>
                      <a:pt x="702" y="2180"/>
                    </a:lnTo>
                    <a:lnTo>
                      <a:pt x="701" y="2181"/>
                    </a:lnTo>
                    <a:lnTo>
                      <a:pt x="700" y="2185"/>
                    </a:lnTo>
                    <a:lnTo>
                      <a:pt x="700" y="2187"/>
                    </a:lnTo>
                    <a:lnTo>
                      <a:pt x="699" y="2188"/>
                    </a:lnTo>
                    <a:lnTo>
                      <a:pt x="699" y="2190"/>
                    </a:lnTo>
                    <a:lnTo>
                      <a:pt x="699" y="2191"/>
                    </a:lnTo>
                    <a:lnTo>
                      <a:pt x="698" y="2192"/>
                    </a:lnTo>
                    <a:lnTo>
                      <a:pt x="697" y="2192"/>
                    </a:lnTo>
                    <a:lnTo>
                      <a:pt x="696" y="2194"/>
                    </a:lnTo>
                    <a:lnTo>
                      <a:pt x="693" y="2195"/>
                    </a:lnTo>
                    <a:lnTo>
                      <a:pt x="692" y="2196"/>
                    </a:lnTo>
                    <a:lnTo>
                      <a:pt x="691" y="2196"/>
                    </a:lnTo>
                    <a:lnTo>
                      <a:pt x="691" y="2198"/>
                    </a:lnTo>
                    <a:lnTo>
                      <a:pt x="691" y="2199"/>
                    </a:lnTo>
                    <a:lnTo>
                      <a:pt x="691" y="2199"/>
                    </a:lnTo>
                    <a:lnTo>
                      <a:pt x="693" y="2200"/>
                    </a:lnTo>
                    <a:lnTo>
                      <a:pt x="692" y="2201"/>
                    </a:lnTo>
                    <a:lnTo>
                      <a:pt x="691" y="2202"/>
                    </a:lnTo>
                    <a:lnTo>
                      <a:pt x="691" y="2202"/>
                    </a:lnTo>
                    <a:lnTo>
                      <a:pt x="687" y="2204"/>
                    </a:lnTo>
                    <a:lnTo>
                      <a:pt x="687" y="2204"/>
                    </a:lnTo>
                    <a:lnTo>
                      <a:pt x="685" y="2205"/>
                    </a:lnTo>
                    <a:lnTo>
                      <a:pt x="686" y="2206"/>
                    </a:lnTo>
                    <a:lnTo>
                      <a:pt x="689" y="2206"/>
                    </a:lnTo>
                    <a:lnTo>
                      <a:pt x="688" y="2209"/>
                    </a:lnTo>
                    <a:lnTo>
                      <a:pt x="690" y="2210"/>
                    </a:lnTo>
                    <a:lnTo>
                      <a:pt x="693" y="2212"/>
                    </a:lnTo>
                    <a:lnTo>
                      <a:pt x="693" y="2213"/>
                    </a:lnTo>
                    <a:lnTo>
                      <a:pt x="691" y="2213"/>
                    </a:lnTo>
                    <a:lnTo>
                      <a:pt x="690" y="2215"/>
                    </a:lnTo>
                    <a:lnTo>
                      <a:pt x="690" y="2215"/>
                    </a:lnTo>
                    <a:lnTo>
                      <a:pt x="690" y="2217"/>
                    </a:lnTo>
                    <a:lnTo>
                      <a:pt x="691" y="2217"/>
                    </a:lnTo>
                    <a:lnTo>
                      <a:pt x="691" y="2219"/>
                    </a:lnTo>
                    <a:lnTo>
                      <a:pt x="690" y="2220"/>
                    </a:lnTo>
                    <a:lnTo>
                      <a:pt x="690" y="2221"/>
                    </a:lnTo>
                    <a:lnTo>
                      <a:pt x="689" y="2222"/>
                    </a:lnTo>
                    <a:lnTo>
                      <a:pt x="688" y="2223"/>
                    </a:lnTo>
                    <a:lnTo>
                      <a:pt x="686" y="2224"/>
                    </a:lnTo>
                    <a:lnTo>
                      <a:pt x="686" y="2225"/>
                    </a:lnTo>
                    <a:lnTo>
                      <a:pt x="685" y="2225"/>
                    </a:lnTo>
                    <a:lnTo>
                      <a:pt x="684" y="2226"/>
                    </a:lnTo>
                    <a:lnTo>
                      <a:pt x="683" y="2227"/>
                    </a:lnTo>
                    <a:lnTo>
                      <a:pt x="681" y="2228"/>
                    </a:lnTo>
                    <a:lnTo>
                      <a:pt x="681" y="2230"/>
                    </a:lnTo>
                    <a:lnTo>
                      <a:pt x="679" y="2230"/>
                    </a:lnTo>
                    <a:lnTo>
                      <a:pt x="677" y="2231"/>
                    </a:lnTo>
                    <a:lnTo>
                      <a:pt x="677" y="2231"/>
                    </a:lnTo>
                    <a:lnTo>
                      <a:pt x="675" y="2231"/>
                    </a:lnTo>
                    <a:lnTo>
                      <a:pt x="674" y="2230"/>
                    </a:lnTo>
                    <a:lnTo>
                      <a:pt x="675" y="2228"/>
                    </a:lnTo>
                    <a:lnTo>
                      <a:pt x="674" y="2228"/>
                    </a:lnTo>
                    <a:lnTo>
                      <a:pt x="674" y="2227"/>
                    </a:lnTo>
                    <a:lnTo>
                      <a:pt x="674" y="2227"/>
                    </a:lnTo>
                    <a:lnTo>
                      <a:pt x="675" y="2226"/>
                    </a:lnTo>
                    <a:lnTo>
                      <a:pt x="675" y="2223"/>
                    </a:lnTo>
                    <a:lnTo>
                      <a:pt x="674" y="2223"/>
                    </a:lnTo>
                    <a:lnTo>
                      <a:pt x="674" y="2222"/>
                    </a:lnTo>
                    <a:lnTo>
                      <a:pt x="674" y="2222"/>
                    </a:lnTo>
                    <a:lnTo>
                      <a:pt x="672" y="2222"/>
                    </a:lnTo>
                    <a:lnTo>
                      <a:pt x="670" y="2225"/>
                    </a:lnTo>
                    <a:lnTo>
                      <a:pt x="671" y="2226"/>
                    </a:lnTo>
                    <a:lnTo>
                      <a:pt x="670" y="2226"/>
                    </a:lnTo>
                    <a:lnTo>
                      <a:pt x="670" y="2227"/>
                    </a:lnTo>
                    <a:lnTo>
                      <a:pt x="667" y="2226"/>
                    </a:lnTo>
                    <a:lnTo>
                      <a:pt x="667" y="2227"/>
                    </a:lnTo>
                    <a:lnTo>
                      <a:pt x="666" y="2228"/>
                    </a:lnTo>
                    <a:lnTo>
                      <a:pt x="665" y="2228"/>
                    </a:lnTo>
                    <a:lnTo>
                      <a:pt x="664" y="2226"/>
                    </a:lnTo>
                    <a:lnTo>
                      <a:pt x="660" y="2227"/>
                    </a:lnTo>
                    <a:lnTo>
                      <a:pt x="659" y="2226"/>
                    </a:lnTo>
                    <a:lnTo>
                      <a:pt x="658" y="2226"/>
                    </a:lnTo>
                    <a:lnTo>
                      <a:pt x="658" y="2225"/>
                    </a:lnTo>
                    <a:lnTo>
                      <a:pt x="659" y="2225"/>
                    </a:lnTo>
                    <a:lnTo>
                      <a:pt x="659" y="2224"/>
                    </a:lnTo>
                    <a:lnTo>
                      <a:pt x="659" y="2224"/>
                    </a:lnTo>
                    <a:lnTo>
                      <a:pt x="660" y="2223"/>
                    </a:lnTo>
                    <a:lnTo>
                      <a:pt x="663" y="2222"/>
                    </a:lnTo>
                    <a:lnTo>
                      <a:pt x="665" y="2220"/>
                    </a:lnTo>
                    <a:lnTo>
                      <a:pt x="665" y="2220"/>
                    </a:lnTo>
                    <a:lnTo>
                      <a:pt x="664" y="2218"/>
                    </a:lnTo>
                    <a:lnTo>
                      <a:pt x="662" y="2218"/>
                    </a:lnTo>
                    <a:lnTo>
                      <a:pt x="660" y="2218"/>
                    </a:lnTo>
                    <a:lnTo>
                      <a:pt x="660" y="2220"/>
                    </a:lnTo>
                    <a:lnTo>
                      <a:pt x="659" y="2220"/>
                    </a:lnTo>
                    <a:lnTo>
                      <a:pt x="657" y="2221"/>
                    </a:lnTo>
                    <a:lnTo>
                      <a:pt x="655" y="2222"/>
                    </a:lnTo>
                    <a:lnTo>
                      <a:pt x="655" y="2222"/>
                    </a:lnTo>
                    <a:lnTo>
                      <a:pt x="654" y="2223"/>
                    </a:lnTo>
                    <a:lnTo>
                      <a:pt x="653" y="2225"/>
                    </a:lnTo>
                    <a:lnTo>
                      <a:pt x="653" y="2225"/>
                    </a:lnTo>
                    <a:lnTo>
                      <a:pt x="652" y="2225"/>
                    </a:lnTo>
                    <a:lnTo>
                      <a:pt x="651" y="2226"/>
                    </a:lnTo>
                    <a:lnTo>
                      <a:pt x="647" y="2226"/>
                    </a:lnTo>
                    <a:lnTo>
                      <a:pt x="646" y="2225"/>
                    </a:lnTo>
                    <a:lnTo>
                      <a:pt x="647" y="2222"/>
                    </a:lnTo>
                    <a:lnTo>
                      <a:pt x="650" y="2222"/>
                    </a:lnTo>
                    <a:lnTo>
                      <a:pt x="651" y="2221"/>
                    </a:lnTo>
                    <a:lnTo>
                      <a:pt x="652" y="2218"/>
                    </a:lnTo>
                    <a:lnTo>
                      <a:pt x="653" y="2217"/>
                    </a:lnTo>
                    <a:lnTo>
                      <a:pt x="654" y="2216"/>
                    </a:lnTo>
                    <a:lnTo>
                      <a:pt x="656" y="2216"/>
                    </a:lnTo>
                    <a:lnTo>
                      <a:pt x="657" y="2215"/>
                    </a:lnTo>
                    <a:lnTo>
                      <a:pt x="657" y="2211"/>
                    </a:lnTo>
                    <a:lnTo>
                      <a:pt x="658" y="2210"/>
                    </a:lnTo>
                    <a:lnTo>
                      <a:pt x="660" y="2210"/>
                    </a:lnTo>
                    <a:lnTo>
                      <a:pt x="660" y="2210"/>
                    </a:lnTo>
                    <a:lnTo>
                      <a:pt x="661" y="2209"/>
                    </a:lnTo>
                    <a:lnTo>
                      <a:pt x="661" y="2209"/>
                    </a:lnTo>
                    <a:lnTo>
                      <a:pt x="660" y="2209"/>
                    </a:lnTo>
                    <a:lnTo>
                      <a:pt x="659" y="2210"/>
                    </a:lnTo>
                    <a:lnTo>
                      <a:pt x="657" y="2210"/>
                    </a:lnTo>
                    <a:lnTo>
                      <a:pt x="656" y="2209"/>
                    </a:lnTo>
                    <a:lnTo>
                      <a:pt x="655" y="2209"/>
                    </a:lnTo>
                    <a:lnTo>
                      <a:pt x="655" y="2207"/>
                    </a:lnTo>
                    <a:lnTo>
                      <a:pt x="655" y="2206"/>
                    </a:lnTo>
                    <a:lnTo>
                      <a:pt x="657" y="2206"/>
                    </a:lnTo>
                    <a:lnTo>
                      <a:pt x="658" y="2205"/>
                    </a:lnTo>
                    <a:lnTo>
                      <a:pt x="660" y="2204"/>
                    </a:lnTo>
                    <a:lnTo>
                      <a:pt x="662" y="2203"/>
                    </a:lnTo>
                    <a:lnTo>
                      <a:pt x="658" y="2202"/>
                    </a:lnTo>
                    <a:lnTo>
                      <a:pt x="658" y="2203"/>
                    </a:lnTo>
                    <a:lnTo>
                      <a:pt x="654" y="2202"/>
                    </a:lnTo>
                    <a:lnTo>
                      <a:pt x="654" y="2202"/>
                    </a:lnTo>
                    <a:lnTo>
                      <a:pt x="656" y="2202"/>
                    </a:lnTo>
                    <a:lnTo>
                      <a:pt x="657" y="2201"/>
                    </a:lnTo>
                    <a:lnTo>
                      <a:pt x="658" y="2201"/>
                    </a:lnTo>
                    <a:lnTo>
                      <a:pt x="659" y="2200"/>
                    </a:lnTo>
                    <a:lnTo>
                      <a:pt x="660" y="2200"/>
                    </a:lnTo>
                    <a:lnTo>
                      <a:pt x="660" y="2198"/>
                    </a:lnTo>
                    <a:lnTo>
                      <a:pt x="664" y="2196"/>
                    </a:lnTo>
                    <a:lnTo>
                      <a:pt x="662" y="2195"/>
                    </a:lnTo>
                    <a:lnTo>
                      <a:pt x="659" y="2195"/>
                    </a:lnTo>
                    <a:lnTo>
                      <a:pt x="659" y="2193"/>
                    </a:lnTo>
                    <a:lnTo>
                      <a:pt x="660" y="2191"/>
                    </a:lnTo>
                    <a:lnTo>
                      <a:pt x="660" y="2189"/>
                    </a:lnTo>
                    <a:lnTo>
                      <a:pt x="662" y="2186"/>
                    </a:lnTo>
                    <a:lnTo>
                      <a:pt x="662" y="2185"/>
                    </a:lnTo>
                    <a:lnTo>
                      <a:pt x="664" y="2185"/>
                    </a:lnTo>
                    <a:lnTo>
                      <a:pt x="666" y="2181"/>
                    </a:lnTo>
                    <a:lnTo>
                      <a:pt x="667" y="2181"/>
                    </a:lnTo>
                    <a:lnTo>
                      <a:pt x="667" y="2180"/>
                    </a:lnTo>
                    <a:lnTo>
                      <a:pt x="668" y="2178"/>
                    </a:lnTo>
                    <a:lnTo>
                      <a:pt x="669" y="2178"/>
                    </a:lnTo>
                    <a:lnTo>
                      <a:pt x="670" y="2178"/>
                    </a:lnTo>
                    <a:lnTo>
                      <a:pt x="673" y="2175"/>
                    </a:lnTo>
                    <a:lnTo>
                      <a:pt x="674" y="2175"/>
                    </a:lnTo>
                    <a:lnTo>
                      <a:pt x="675" y="2174"/>
                    </a:lnTo>
                    <a:lnTo>
                      <a:pt x="676" y="2175"/>
                    </a:lnTo>
                    <a:lnTo>
                      <a:pt x="679" y="2173"/>
                    </a:lnTo>
                    <a:lnTo>
                      <a:pt x="678" y="2172"/>
                    </a:lnTo>
                    <a:lnTo>
                      <a:pt x="677" y="2172"/>
                    </a:lnTo>
                    <a:lnTo>
                      <a:pt x="677" y="2169"/>
                    </a:lnTo>
                    <a:lnTo>
                      <a:pt x="677" y="2169"/>
                    </a:lnTo>
                    <a:lnTo>
                      <a:pt x="679" y="2169"/>
                    </a:lnTo>
                    <a:lnTo>
                      <a:pt x="679" y="2169"/>
                    </a:lnTo>
                    <a:lnTo>
                      <a:pt x="680" y="2168"/>
                    </a:lnTo>
                    <a:lnTo>
                      <a:pt x="681" y="2168"/>
                    </a:lnTo>
                    <a:lnTo>
                      <a:pt x="681" y="2167"/>
                    </a:lnTo>
                    <a:lnTo>
                      <a:pt x="683" y="2167"/>
                    </a:lnTo>
                    <a:lnTo>
                      <a:pt x="683" y="2168"/>
                    </a:lnTo>
                    <a:lnTo>
                      <a:pt x="684" y="2168"/>
                    </a:lnTo>
                    <a:lnTo>
                      <a:pt x="684" y="2169"/>
                    </a:lnTo>
                    <a:lnTo>
                      <a:pt x="686" y="2169"/>
                    </a:lnTo>
                    <a:lnTo>
                      <a:pt x="688" y="2169"/>
                    </a:lnTo>
                    <a:lnTo>
                      <a:pt x="688" y="2170"/>
                    </a:lnTo>
                    <a:lnTo>
                      <a:pt x="689" y="2171"/>
                    </a:lnTo>
                    <a:lnTo>
                      <a:pt x="691" y="2171"/>
                    </a:lnTo>
                    <a:lnTo>
                      <a:pt x="693" y="2170"/>
                    </a:lnTo>
                    <a:lnTo>
                      <a:pt x="694" y="2168"/>
                    </a:lnTo>
                    <a:lnTo>
                      <a:pt x="693" y="2167"/>
                    </a:lnTo>
                    <a:lnTo>
                      <a:pt x="693" y="2165"/>
                    </a:lnTo>
                    <a:lnTo>
                      <a:pt x="692" y="2164"/>
                    </a:lnTo>
                    <a:lnTo>
                      <a:pt x="693" y="2163"/>
                    </a:lnTo>
                    <a:lnTo>
                      <a:pt x="694" y="2163"/>
                    </a:lnTo>
                    <a:lnTo>
                      <a:pt x="691" y="2163"/>
                    </a:lnTo>
                    <a:lnTo>
                      <a:pt x="691" y="2162"/>
                    </a:lnTo>
                    <a:lnTo>
                      <a:pt x="691" y="2162"/>
                    </a:lnTo>
                    <a:lnTo>
                      <a:pt x="694" y="2158"/>
                    </a:lnTo>
                    <a:lnTo>
                      <a:pt x="695" y="2157"/>
                    </a:lnTo>
                    <a:lnTo>
                      <a:pt x="696" y="2158"/>
                    </a:lnTo>
                    <a:lnTo>
                      <a:pt x="697" y="2158"/>
                    </a:lnTo>
                    <a:lnTo>
                      <a:pt x="698" y="2158"/>
                    </a:lnTo>
                    <a:lnTo>
                      <a:pt x="697" y="2156"/>
                    </a:lnTo>
                    <a:lnTo>
                      <a:pt x="698" y="2155"/>
                    </a:lnTo>
                    <a:lnTo>
                      <a:pt x="700" y="2154"/>
                    </a:lnTo>
                    <a:lnTo>
                      <a:pt x="702" y="2155"/>
                    </a:lnTo>
                    <a:lnTo>
                      <a:pt x="702" y="2154"/>
                    </a:lnTo>
                    <a:lnTo>
                      <a:pt x="702" y="2153"/>
                    </a:lnTo>
                    <a:lnTo>
                      <a:pt x="704" y="2152"/>
                    </a:lnTo>
                    <a:lnTo>
                      <a:pt x="706" y="2150"/>
                    </a:lnTo>
                    <a:lnTo>
                      <a:pt x="706" y="2149"/>
                    </a:lnTo>
                    <a:lnTo>
                      <a:pt x="705" y="2149"/>
                    </a:lnTo>
                    <a:lnTo>
                      <a:pt x="706" y="2148"/>
                    </a:lnTo>
                    <a:lnTo>
                      <a:pt x="709" y="2148"/>
                    </a:lnTo>
                    <a:lnTo>
                      <a:pt x="709" y="2148"/>
                    </a:lnTo>
                    <a:lnTo>
                      <a:pt x="709" y="2148"/>
                    </a:lnTo>
                    <a:moveTo>
                      <a:pt x="912" y="2134"/>
                    </a:moveTo>
                    <a:lnTo>
                      <a:pt x="913" y="2135"/>
                    </a:lnTo>
                    <a:lnTo>
                      <a:pt x="915" y="2135"/>
                    </a:lnTo>
                    <a:lnTo>
                      <a:pt x="916" y="2138"/>
                    </a:lnTo>
                    <a:lnTo>
                      <a:pt x="918" y="2139"/>
                    </a:lnTo>
                    <a:lnTo>
                      <a:pt x="918" y="2141"/>
                    </a:lnTo>
                    <a:lnTo>
                      <a:pt x="919" y="2142"/>
                    </a:lnTo>
                    <a:lnTo>
                      <a:pt x="920" y="2145"/>
                    </a:lnTo>
                    <a:lnTo>
                      <a:pt x="919" y="2146"/>
                    </a:lnTo>
                    <a:lnTo>
                      <a:pt x="920" y="2150"/>
                    </a:lnTo>
                    <a:lnTo>
                      <a:pt x="922" y="2150"/>
                    </a:lnTo>
                    <a:lnTo>
                      <a:pt x="921" y="2154"/>
                    </a:lnTo>
                    <a:lnTo>
                      <a:pt x="919" y="2155"/>
                    </a:lnTo>
                    <a:lnTo>
                      <a:pt x="919" y="2157"/>
                    </a:lnTo>
                    <a:lnTo>
                      <a:pt x="920" y="2157"/>
                    </a:lnTo>
                    <a:lnTo>
                      <a:pt x="921" y="2160"/>
                    </a:lnTo>
                    <a:lnTo>
                      <a:pt x="922" y="2162"/>
                    </a:lnTo>
                    <a:lnTo>
                      <a:pt x="921" y="2166"/>
                    </a:lnTo>
                    <a:lnTo>
                      <a:pt x="920" y="2168"/>
                    </a:lnTo>
                    <a:lnTo>
                      <a:pt x="919" y="2168"/>
                    </a:lnTo>
                    <a:lnTo>
                      <a:pt x="918" y="2169"/>
                    </a:lnTo>
                    <a:lnTo>
                      <a:pt x="918" y="2173"/>
                    </a:lnTo>
                    <a:lnTo>
                      <a:pt x="915" y="2174"/>
                    </a:lnTo>
                    <a:lnTo>
                      <a:pt x="915" y="2175"/>
                    </a:lnTo>
                    <a:lnTo>
                      <a:pt x="914" y="2176"/>
                    </a:lnTo>
                    <a:lnTo>
                      <a:pt x="913" y="2178"/>
                    </a:lnTo>
                    <a:lnTo>
                      <a:pt x="912" y="2178"/>
                    </a:lnTo>
                    <a:lnTo>
                      <a:pt x="911" y="2182"/>
                    </a:lnTo>
                    <a:lnTo>
                      <a:pt x="909" y="2184"/>
                    </a:lnTo>
                    <a:lnTo>
                      <a:pt x="907" y="2189"/>
                    </a:lnTo>
                    <a:lnTo>
                      <a:pt x="905" y="2190"/>
                    </a:lnTo>
                    <a:lnTo>
                      <a:pt x="904" y="2192"/>
                    </a:lnTo>
                    <a:lnTo>
                      <a:pt x="902" y="2195"/>
                    </a:lnTo>
                    <a:lnTo>
                      <a:pt x="900" y="2199"/>
                    </a:lnTo>
                    <a:lnTo>
                      <a:pt x="898" y="2202"/>
                    </a:lnTo>
                    <a:lnTo>
                      <a:pt x="895" y="2209"/>
                    </a:lnTo>
                    <a:lnTo>
                      <a:pt x="894" y="2210"/>
                    </a:lnTo>
                    <a:lnTo>
                      <a:pt x="892" y="2213"/>
                    </a:lnTo>
                    <a:lnTo>
                      <a:pt x="892" y="2215"/>
                    </a:lnTo>
                    <a:lnTo>
                      <a:pt x="890" y="2216"/>
                    </a:lnTo>
                    <a:lnTo>
                      <a:pt x="890" y="2217"/>
                    </a:lnTo>
                    <a:lnTo>
                      <a:pt x="890" y="2220"/>
                    </a:lnTo>
                    <a:lnTo>
                      <a:pt x="890" y="2221"/>
                    </a:lnTo>
                    <a:lnTo>
                      <a:pt x="890" y="2223"/>
                    </a:lnTo>
                    <a:lnTo>
                      <a:pt x="888" y="2225"/>
                    </a:lnTo>
                    <a:lnTo>
                      <a:pt x="887" y="2225"/>
                    </a:lnTo>
                    <a:lnTo>
                      <a:pt x="887" y="2228"/>
                    </a:lnTo>
                    <a:lnTo>
                      <a:pt x="884" y="2230"/>
                    </a:lnTo>
                    <a:lnTo>
                      <a:pt x="885" y="2232"/>
                    </a:lnTo>
                    <a:lnTo>
                      <a:pt x="884" y="2233"/>
                    </a:lnTo>
                    <a:lnTo>
                      <a:pt x="884" y="2234"/>
                    </a:lnTo>
                    <a:lnTo>
                      <a:pt x="882" y="2238"/>
                    </a:lnTo>
                    <a:lnTo>
                      <a:pt x="880" y="2240"/>
                    </a:lnTo>
                    <a:lnTo>
                      <a:pt x="880" y="2241"/>
                    </a:lnTo>
                    <a:lnTo>
                      <a:pt x="879" y="2242"/>
                    </a:lnTo>
                    <a:lnTo>
                      <a:pt x="878" y="2242"/>
                    </a:lnTo>
                    <a:lnTo>
                      <a:pt x="878" y="2242"/>
                    </a:lnTo>
                    <a:lnTo>
                      <a:pt x="878" y="2242"/>
                    </a:lnTo>
                    <a:lnTo>
                      <a:pt x="876" y="2242"/>
                    </a:lnTo>
                    <a:lnTo>
                      <a:pt x="876" y="2242"/>
                    </a:lnTo>
                    <a:lnTo>
                      <a:pt x="873" y="2242"/>
                    </a:lnTo>
                    <a:lnTo>
                      <a:pt x="873" y="2243"/>
                    </a:lnTo>
                    <a:lnTo>
                      <a:pt x="873" y="2246"/>
                    </a:lnTo>
                    <a:lnTo>
                      <a:pt x="872" y="2247"/>
                    </a:lnTo>
                    <a:lnTo>
                      <a:pt x="871" y="2250"/>
                    </a:lnTo>
                    <a:lnTo>
                      <a:pt x="870" y="2251"/>
                    </a:lnTo>
                    <a:lnTo>
                      <a:pt x="869" y="2252"/>
                    </a:lnTo>
                    <a:lnTo>
                      <a:pt x="869" y="2253"/>
                    </a:lnTo>
                    <a:lnTo>
                      <a:pt x="868" y="2254"/>
                    </a:lnTo>
                    <a:lnTo>
                      <a:pt x="867" y="2257"/>
                    </a:lnTo>
                    <a:lnTo>
                      <a:pt x="866" y="2258"/>
                    </a:lnTo>
                    <a:lnTo>
                      <a:pt x="866" y="2263"/>
                    </a:lnTo>
                    <a:lnTo>
                      <a:pt x="865" y="2265"/>
                    </a:lnTo>
                    <a:lnTo>
                      <a:pt x="864" y="2267"/>
                    </a:lnTo>
                    <a:lnTo>
                      <a:pt x="864" y="2267"/>
                    </a:lnTo>
                    <a:lnTo>
                      <a:pt x="863" y="2268"/>
                    </a:lnTo>
                    <a:lnTo>
                      <a:pt x="863" y="2268"/>
                    </a:lnTo>
                    <a:lnTo>
                      <a:pt x="862" y="2273"/>
                    </a:lnTo>
                    <a:lnTo>
                      <a:pt x="859" y="2277"/>
                    </a:lnTo>
                    <a:lnTo>
                      <a:pt x="858" y="2277"/>
                    </a:lnTo>
                    <a:lnTo>
                      <a:pt x="858" y="2278"/>
                    </a:lnTo>
                    <a:lnTo>
                      <a:pt x="856" y="2279"/>
                    </a:lnTo>
                    <a:lnTo>
                      <a:pt x="855" y="2279"/>
                    </a:lnTo>
                    <a:lnTo>
                      <a:pt x="854" y="2276"/>
                    </a:lnTo>
                    <a:lnTo>
                      <a:pt x="853" y="2276"/>
                    </a:lnTo>
                    <a:lnTo>
                      <a:pt x="852" y="2277"/>
                    </a:lnTo>
                    <a:lnTo>
                      <a:pt x="853" y="2278"/>
                    </a:lnTo>
                    <a:lnTo>
                      <a:pt x="854" y="2279"/>
                    </a:lnTo>
                    <a:lnTo>
                      <a:pt x="854" y="2279"/>
                    </a:lnTo>
                    <a:lnTo>
                      <a:pt x="853" y="2280"/>
                    </a:lnTo>
                    <a:lnTo>
                      <a:pt x="853" y="2282"/>
                    </a:lnTo>
                    <a:lnTo>
                      <a:pt x="852" y="2290"/>
                    </a:lnTo>
                    <a:lnTo>
                      <a:pt x="849" y="2295"/>
                    </a:lnTo>
                    <a:lnTo>
                      <a:pt x="848" y="2296"/>
                    </a:lnTo>
                    <a:lnTo>
                      <a:pt x="846" y="2299"/>
                    </a:lnTo>
                    <a:lnTo>
                      <a:pt x="846" y="2300"/>
                    </a:lnTo>
                    <a:lnTo>
                      <a:pt x="846" y="2302"/>
                    </a:lnTo>
                    <a:lnTo>
                      <a:pt x="848" y="2301"/>
                    </a:lnTo>
                    <a:lnTo>
                      <a:pt x="849" y="2301"/>
                    </a:lnTo>
                    <a:lnTo>
                      <a:pt x="849" y="2301"/>
                    </a:lnTo>
                    <a:lnTo>
                      <a:pt x="847" y="2304"/>
                    </a:lnTo>
                    <a:lnTo>
                      <a:pt x="846" y="2306"/>
                    </a:lnTo>
                    <a:lnTo>
                      <a:pt x="846" y="2306"/>
                    </a:lnTo>
                    <a:lnTo>
                      <a:pt x="846" y="2308"/>
                    </a:lnTo>
                    <a:lnTo>
                      <a:pt x="845" y="2311"/>
                    </a:lnTo>
                    <a:lnTo>
                      <a:pt x="843" y="2314"/>
                    </a:lnTo>
                    <a:lnTo>
                      <a:pt x="841" y="2316"/>
                    </a:lnTo>
                    <a:lnTo>
                      <a:pt x="840" y="2319"/>
                    </a:lnTo>
                    <a:lnTo>
                      <a:pt x="838" y="2319"/>
                    </a:lnTo>
                    <a:lnTo>
                      <a:pt x="838" y="2323"/>
                    </a:lnTo>
                    <a:lnTo>
                      <a:pt x="837" y="2323"/>
                    </a:lnTo>
                    <a:lnTo>
                      <a:pt x="837" y="2325"/>
                    </a:lnTo>
                    <a:lnTo>
                      <a:pt x="836" y="2325"/>
                    </a:lnTo>
                    <a:lnTo>
                      <a:pt x="835" y="2327"/>
                    </a:lnTo>
                    <a:lnTo>
                      <a:pt x="835" y="2328"/>
                    </a:lnTo>
                    <a:lnTo>
                      <a:pt x="835" y="2330"/>
                    </a:lnTo>
                    <a:lnTo>
                      <a:pt x="835" y="2332"/>
                    </a:lnTo>
                    <a:lnTo>
                      <a:pt x="835" y="2332"/>
                    </a:lnTo>
                    <a:lnTo>
                      <a:pt x="835" y="2333"/>
                    </a:lnTo>
                    <a:lnTo>
                      <a:pt x="835" y="2336"/>
                    </a:lnTo>
                    <a:lnTo>
                      <a:pt x="834" y="2336"/>
                    </a:lnTo>
                    <a:lnTo>
                      <a:pt x="834" y="2337"/>
                    </a:lnTo>
                    <a:lnTo>
                      <a:pt x="833" y="2338"/>
                    </a:lnTo>
                    <a:lnTo>
                      <a:pt x="835" y="2340"/>
                    </a:lnTo>
                    <a:lnTo>
                      <a:pt x="835" y="2341"/>
                    </a:lnTo>
                    <a:lnTo>
                      <a:pt x="836" y="2340"/>
                    </a:lnTo>
                    <a:lnTo>
                      <a:pt x="836" y="2341"/>
                    </a:lnTo>
                    <a:lnTo>
                      <a:pt x="830" y="2349"/>
                    </a:lnTo>
                    <a:lnTo>
                      <a:pt x="829" y="2349"/>
                    </a:lnTo>
                    <a:lnTo>
                      <a:pt x="829" y="2349"/>
                    </a:lnTo>
                    <a:lnTo>
                      <a:pt x="831" y="2344"/>
                    </a:lnTo>
                    <a:lnTo>
                      <a:pt x="831" y="2340"/>
                    </a:lnTo>
                    <a:lnTo>
                      <a:pt x="830" y="2339"/>
                    </a:lnTo>
                    <a:lnTo>
                      <a:pt x="828" y="2339"/>
                    </a:lnTo>
                    <a:lnTo>
                      <a:pt x="826" y="2340"/>
                    </a:lnTo>
                    <a:lnTo>
                      <a:pt x="826" y="2341"/>
                    </a:lnTo>
                    <a:lnTo>
                      <a:pt x="825" y="2341"/>
                    </a:lnTo>
                    <a:lnTo>
                      <a:pt x="825" y="2342"/>
                    </a:lnTo>
                    <a:lnTo>
                      <a:pt x="824" y="2342"/>
                    </a:lnTo>
                    <a:lnTo>
                      <a:pt x="824" y="2343"/>
                    </a:lnTo>
                    <a:lnTo>
                      <a:pt x="824" y="2344"/>
                    </a:lnTo>
                    <a:lnTo>
                      <a:pt x="823" y="2346"/>
                    </a:lnTo>
                    <a:lnTo>
                      <a:pt x="823" y="2348"/>
                    </a:lnTo>
                    <a:lnTo>
                      <a:pt x="825" y="2350"/>
                    </a:lnTo>
                    <a:lnTo>
                      <a:pt x="826" y="2351"/>
                    </a:lnTo>
                    <a:lnTo>
                      <a:pt x="825" y="2353"/>
                    </a:lnTo>
                    <a:lnTo>
                      <a:pt x="825" y="2354"/>
                    </a:lnTo>
                    <a:lnTo>
                      <a:pt x="824" y="2355"/>
                    </a:lnTo>
                    <a:lnTo>
                      <a:pt x="826" y="2354"/>
                    </a:lnTo>
                    <a:lnTo>
                      <a:pt x="826" y="2356"/>
                    </a:lnTo>
                    <a:lnTo>
                      <a:pt x="825" y="2357"/>
                    </a:lnTo>
                    <a:lnTo>
                      <a:pt x="825" y="2358"/>
                    </a:lnTo>
                    <a:lnTo>
                      <a:pt x="825" y="2358"/>
                    </a:lnTo>
                    <a:lnTo>
                      <a:pt x="824" y="2358"/>
                    </a:lnTo>
                    <a:lnTo>
                      <a:pt x="822" y="2360"/>
                    </a:lnTo>
                    <a:lnTo>
                      <a:pt x="821" y="2359"/>
                    </a:lnTo>
                    <a:lnTo>
                      <a:pt x="822" y="2358"/>
                    </a:lnTo>
                    <a:lnTo>
                      <a:pt x="821" y="2358"/>
                    </a:lnTo>
                    <a:lnTo>
                      <a:pt x="821" y="2359"/>
                    </a:lnTo>
                    <a:lnTo>
                      <a:pt x="820" y="2358"/>
                    </a:lnTo>
                    <a:lnTo>
                      <a:pt x="820" y="2356"/>
                    </a:lnTo>
                    <a:lnTo>
                      <a:pt x="819" y="2356"/>
                    </a:lnTo>
                    <a:lnTo>
                      <a:pt x="819" y="2356"/>
                    </a:lnTo>
                    <a:lnTo>
                      <a:pt x="817" y="2355"/>
                    </a:lnTo>
                    <a:lnTo>
                      <a:pt x="813" y="2355"/>
                    </a:lnTo>
                    <a:lnTo>
                      <a:pt x="811" y="2356"/>
                    </a:lnTo>
                    <a:lnTo>
                      <a:pt x="809" y="2357"/>
                    </a:lnTo>
                    <a:lnTo>
                      <a:pt x="806" y="2359"/>
                    </a:lnTo>
                    <a:lnTo>
                      <a:pt x="805" y="2364"/>
                    </a:lnTo>
                    <a:lnTo>
                      <a:pt x="804" y="2368"/>
                    </a:lnTo>
                    <a:lnTo>
                      <a:pt x="804" y="2371"/>
                    </a:lnTo>
                    <a:lnTo>
                      <a:pt x="803" y="2372"/>
                    </a:lnTo>
                    <a:lnTo>
                      <a:pt x="803" y="2374"/>
                    </a:lnTo>
                    <a:lnTo>
                      <a:pt x="800" y="2384"/>
                    </a:lnTo>
                    <a:lnTo>
                      <a:pt x="800" y="2386"/>
                    </a:lnTo>
                    <a:lnTo>
                      <a:pt x="803" y="2386"/>
                    </a:lnTo>
                    <a:lnTo>
                      <a:pt x="802" y="2387"/>
                    </a:lnTo>
                    <a:lnTo>
                      <a:pt x="802" y="2388"/>
                    </a:lnTo>
                    <a:lnTo>
                      <a:pt x="804" y="2387"/>
                    </a:lnTo>
                    <a:lnTo>
                      <a:pt x="804" y="2388"/>
                    </a:lnTo>
                    <a:lnTo>
                      <a:pt x="803" y="2389"/>
                    </a:lnTo>
                    <a:lnTo>
                      <a:pt x="804" y="2389"/>
                    </a:lnTo>
                    <a:lnTo>
                      <a:pt x="804" y="2391"/>
                    </a:lnTo>
                    <a:lnTo>
                      <a:pt x="805" y="2391"/>
                    </a:lnTo>
                    <a:lnTo>
                      <a:pt x="805" y="2392"/>
                    </a:lnTo>
                    <a:lnTo>
                      <a:pt x="804" y="2394"/>
                    </a:lnTo>
                    <a:lnTo>
                      <a:pt x="803" y="2394"/>
                    </a:lnTo>
                    <a:lnTo>
                      <a:pt x="802" y="2396"/>
                    </a:lnTo>
                    <a:lnTo>
                      <a:pt x="799" y="2399"/>
                    </a:lnTo>
                    <a:lnTo>
                      <a:pt x="799" y="2400"/>
                    </a:lnTo>
                    <a:lnTo>
                      <a:pt x="800" y="2401"/>
                    </a:lnTo>
                    <a:lnTo>
                      <a:pt x="800" y="2401"/>
                    </a:lnTo>
                    <a:lnTo>
                      <a:pt x="799" y="2405"/>
                    </a:lnTo>
                    <a:lnTo>
                      <a:pt x="798" y="2405"/>
                    </a:lnTo>
                    <a:lnTo>
                      <a:pt x="796" y="2407"/>
                    </a:lnTo>
                    <a:lnTo>
                      <a:pt x="796" y="2409"/>
                    </a:lnTo>
                    <a:lnTo>
                      <a:pt x="797" y="2410"/>
                    </a:lnTo>
                    <a:lnTo>
                      <a:pt x="797" y="2411"/>
                    </a:lnTo>
                    <a:lnTo>
                      <a:pt x="796" y="2412"/>
                    </a:lnTo>
                    <a:lnTo>
                      <a:pt x="796" y="2414"/>
                    </a:lnTo>
                    <a:lnTo>
                      <a:pt x="794" y="2416"/>
                    </a:lnTo>
                    <a:lnTo>
                      <a:pt x="794" y="2418"/>
                    </a:lnTo>
                    <a:lnTo>
                      <a:pt x="791" y="2419"/>
                    </a:lnTo>
                    <a:lnTo>
                      <a:pt x="788" y="2418"/>
                    </a:lnTo>
                    <a:lnTo>
                      <a:pt x="788" y="2419"/>
                    </a:lnTo>
                    <a:lnTo>
                      <a:pt x="787" y="2417"/>
                    </a:lnTo>
                    <a:lnTo>
                      <a:pt x="786" y="2417"/>
                    </a:lnTo>
                    <a:lnTo>
                      <a:pt x="786" y="2416"/>
                    </a:lnTo>
                    <a:lnTo>
                      <a:pt x="782" y="2416"/>
                    </a:lnTo>
                    <a:lnTo>
                      <a:pt x="781" y="2417"/>
                    </a:lnTo>
                    <a:lnTo>
                      <a:pt x="780" y="2417"/>
                    </a:lnTo>
                    <a:lnTo>
                      <a:pt x="777" y="2416"/>
                    </a:lnTo>
                    <a:lnTo>
                      <a:pt x="777" y="2416"/>
                    </a:lnTo>
                    <a:lnTo>
                      <a:pt x="777" y="2416"/>
                    </a:lnTo>
                    <a:lnTo>
                      <a:pt x="776" y="2415"/>
                    </a:lnTo>
                    <a:lnTo>
                      <a:pt x="774" y="2415"/>
                    </a:lnTo>
                    <a:lnTo>
                      <a:pt x="771" y="2414"/>
                    </a:lnTo>
                    <a:lnTo>
                      <a:pt x="767" y="2415"/>
                    </a:lnTo>
                    <a:lnTo>
                      <a:pt x="767" y="2416"/>
                    </a:lnTo>
                    <a:lnTo>
                      <a:pt x="764" y="2416"/>
                    </a:lnTo>
                    <a:lnTo>
                      <a:pt x="764" y="2416"/>
                    </a:lnTo>
                    <a:lnTo>
                      <a:pt x="762" y="2416"/>
                    </a:lnTo>
                    <a:lnTo>
                      <a:pt x="761" y="2416"/>
                    </a:lnTo>
                    <a:lnTo>
                      <a:pt x="761" y="2414"/>
                    </a:lnTo>
                    <a:lnTo>
                      <a:pt x="759" y="2412"/>
                    </a:lnTo>
                    <a:lnTo>
                      <a:pt x="758" y="2411"/>
                    </a:lnTo>
                    <a:lnTo>
                      <a:pt x="753" y="2410"/>
                    </a:lnTo>
                    <a:lnTo>
                      <a:pt x="750" y="2410"/>
                    </a:lnTo>
                    <a:lnTo>
                      <a:pt x="747" y="2408"/>
                    </a:lnTo>
                    <a:lnTo>
                      <a:pt x="746" y="2406"/>
                    </a:lnTo>
                    <a:lnTo>
                      <a:pt x="745" y="2405"/>
                    </a:lnTo>
                    <a:lnTo>
                      <a:pt x="745" y="2404"/>
                    </a:lnTo>
                    <a:lnTo>
                      <a:pt x="744" y="2404"/>
                    </a:lnTo>
                    <a:lnTo>
                      <a:pt x="743" y="2401"/>
                    </a:lnTo>
                    <a:lnTo>
                      <a:pt x="743" y="2400"/>
                    </a:lnTo>
                    <a:lnTo>
                      <a:pt x="740" y="2398"/>
                    </a:lnTo>
                    <a:lnTo>
                      <a:pt x="740" y="2396"/>
                    </a:lnTo>
                    <a:lnTo>
                      <a:pt x="738" y="2395"/>
                    </a:lnTo>
                    <a:lnTo>
                      <a:pt x="738" y="2394"/>
                    </a:lnTo>
                    <a:lnTo>
                      <a:pt x="739" y="2394"/>
                    </a:lnTo>
                    <a:lnTo>
                      <a:pt x="739" y="2393"/>
                    </a:lnTo>
                    <a:lnTo>
                      <a:pt x="738" y="2392"/>
                    </a:lnTo>
                    <a:lnTo>
                      <a:pt x="738" y="2390"/>
                    </a:lnTo>
                    <a:lnTo>
                      <a:pt x="736" y="2387"/>
                    </a:lnTo>
                    <a:lnTo>
                      <a:pt x="736" y="2386"/>
                    </a:lnTo>
                    <a:lnTo>
                      <a:pt x="736" y="2386"/>
                    </a:lnTo>
                    <a:lnTo>
                      <a:pt x="736" y="2384"/>
                    </a:lnTo>
                    <a:lnTo>
                      <a:pt x="736" y="2380"/>
                    </a:lnTo>
                    <a:lnTo>
                      <a:pt x="736" y="2379"/>
                    </a:lnTo>
                    <a:lnTo>
                      <a:pt x="736" y="2378"/>
                    </a:lnTo>
                    <a:lnTo>
                      <a:pt x="735" y="2378"/>
                    </a:lnTo>
                    <a:lnTo>
                      <a:pt x="735" y="2377"/>
                    </a:lnTo>
                    <a:lnTo>
                      <a:pt x="735" y="2376"/>
                    </a:lnTo>
                    <a:lnTo>
                      <a:pt x="735" y="2373"/>
                    </a:lnTo>
                    <a:lnTo>
                      <a:pt x="735" y="2373"/>
                    </a:lnTo>
                    <a:lnTo>
                      <a:pt x="735" y="2372"/>
                    </a:lnTo>
                    <a:lnTo>
                      <a:pt x="735" y="2370"/>
                    </a:lnTo>
                    <a:lnTo>
                      <a:pt x="735" y="2369"/>
                    </a:lnTo>
                    <a:lnTo>
                      <a:pt x="736" y="2367"/>
                    </a:lnTo>
                    <a:lnTo>
                      <a:pt x="736" y="2361"/>
                    </a:lnTo>
                    <a:lnTo>
                      <a:pt x="736" y="2361"/>
                    </a:lnTo>
                    <a:lnTo>
                      <a:pt x="733" y="2359"/>
                    </a:lnTo>
                    <a:lnTo>
                      <a:pt x="733" y="2357"/>
                    </a:lnTo>
                    <a:lnTo>
                      <a:pt x="732" y="2357"/>
                    </a:lnTo>
                    <a:lnTo>
                      <a:pt x="732" y="2356"/>
                    </a:lnTo>
                    <a:lnTo>
                      <a:pt x="732" y="2355"/>
                    </a:lnTo>
                    <a:lnTo>
                      <a:pt x="733" y="2353"/>
                    </a:lnTo>
                    <a:lnTo>
                      <a:pt x="733" y="2350"/>
                    </a:lnTo>
                    <a:lnTo>
                      <a:pt x="734" y="2349"/>
                    </a:lnTo>
                    <a:lnTo>
                      <a:pt x="733" y="2347"/>
                    </a:lnTo>
                    <a:lnTo>
                      <a:pt x="733" y="2346"/>
                    </a:lnTo>
                    <a:lnTo>
                      <a:pt x="733" y="2345"/>
                    </a:lnTo>
                    <a:lnTo>
                      <a:pt x="734" y="2344"/>
                    </a:lnTo>
                    <a:lnTo>
                      <a:pt x="733" y="2339"/>
                    </a:lnTo>
                    <a:lnTo>
                      <a:pt x="735" y="2338"/>
                    </a:lnTo>
                    <a:lnTo>
                      <a:pt x="735" y="2337"/>
                    </a:lnTo>
                    <a:lnTo>
                      <a:pt x="736" y="2336"/>
                    </a:lnTo>
                    <a:lnTo>
                      <a:pt x="736" y="2333"/>
                    </a:lnTo>
                    <a:lnTo>
                      <a:pt x="738" y="2331"/>
                    </a:lnTo>
                    <a:lnTo>
                      <a:pt x="738" y="2331"/>
                    </a:lnTo>
                    <a:lnTo>
                      <a:pt x="740" y="2331"/>
                    </a:lnTo>
                    <a:lnTo>
                      <a:pt x="742" y="2328"/>
                    </a:lnTo>
                    <a:lnTo>
                      <a:pt x="742" y="2326"/>
                    </a:lnTo>
                    <a:lnTo>
                      <a:pt x="743" y="2326"/>
                    </a:lnTo>
                    <a:lnTo>
                      <a:pt x="743" y="2325"/>
                    </a:lnTo>
                    <a:lnTo>
                      <a:pt x="744" y="2323"/>
                    </a:lnTo>
                    <a:lnTo>
                      <a:pt x="744" y="2321"/>
                    </a:lnTo>
                    <a:lnTo>
                      <a:pt x="746" y="2319"/>
                    </a:lnTo>
                    <a:lnTo>
                      <a:pt x="746" y="2317"/>
                    </a:lnTo>
                    <a:lnTo>
                      <a:pt x="747" y="2315"/>
                    </a:lnTo>
                    <a:lnTo>
                      <a:pt x="747" y="2314"/>
                    </a:lnTo>
                    <a:lnTo>
                      <a:pt x="748" y="2314"/>
                    </a:lnTo>
                    <a:lnTo>
                      <a:pt x="749" y="2312"/>
                    </a:lnTo>
                    <a:lnTo>
                      <a:pt x="750" y="2312"/>
                    </a:lnTo>
                    <a:lnTo>
                      <a:pt x="751" y="2309"/>
                    </a:lnTo>
                    <a:lnTo>
                      <a:pt x="756" y="2303"/>
                    </a:lnTo>
                    <a:lnTo>
                      <a:pt x="757" y="2301"/>
                    </a:lnTo>
                    <a:lnTo>
                      <a:pt x="758" y="2300"/>
                    </a:lnTo>
                    <a:lnTo>
                      <a:pt x="759" y="2299"/>
                    </a:lnTo>
                    <a:lnTo>
                      <a:pt x="761" y="2299"/>
                    </a:lnTo>
                    <a:lnTo>
                      <a:pt x="762" y="2298"/>
                    </a:lnTo>
                    <a:lnTo>
                      <a:pt x="763" y="2296"/>
                    </a:lnTo>
                    <a:lnTo>
                      <a:pt x="764" y="2295"/>
                    </a:lnTo>
                    <a:lnTo>
                      <a:pt x="765" y="2295"/>
                    </a:lnTo>
                    <a:lnTo>
                      <a:pt x="767" y="2295"/>
                    </a:lnTo>
                    <a:lnTo>
                      <a:pt x="767" y="2296"/>
                    </a:lnTo>
                    <a:lnTo>
                      <a:pt x="769" y="2295"/>
                    </a:lnTo>
                    <a:lnTo>
                      <a:pt x="770" y="2294"/>
                    </a:lnTo>
                    <a:lnTo>
                      <a:pt x="772" y="2295"/>
                    </a:lnTo>
                    <a:lnTo>
                      <a:pt x="772" y="2294"/>
                    </a:lnTo>
                    <a:lnTo>
                      <a:pt x="774" y="2292"/>
                    </a:lnTo>
                    <a:lnTo>
                      <a:pt x="775" y="2291"/>
                    </a:lnTo>
                    <a:lnTo>
                      <a:pt x="776" y="2291"/>
                    </a:lnTo>
                    <a:lnTo>
                      <a:pt x="776" y="2290"/>
                    </a:lnTo>
                    <a:lnTo>
                      <a:pt x="777" y="2291"/>
                    </a:lnTo>
                    <a:lnTo>
                      <a:pt x="778" y="2293"/>
                    </a:lnTo>
                    <a:lnTo>
                      <a:pt x="780" y="2293"/>
                    </a:lnTo>
                    <a:lnTo>
                      <a:pt x="782" y="2291"/>
                    </a:lnTo>
                    <a:lnTo>
                      <a:pt x="783" y="2291"/>
                    </a:lnTo>
                    <a:lnTo>
                      <a:pt x="784" y="2292"/>
                    </a:lnTo>
                    <a:lnTo>
                      <a:pt x="785" y="2293"/>
                    </a:lnTo>
                    <a:lnTo>
                      <a:pt x="785" y="2294"/>
                    </a:lnTo>
                    <a:lnTo>
                      <a:pt x="787" y="2294"/>
                    </a:lnTo>
                    <a:lnTo>
                      <a:pt x="788" y="2293"/>
                    </a:lnTo>
                    <a:lnTo>
                      <a:pt x="789" y="2291"/>
                    </a:lnTo>
                    <a:lnTo>
                      <a:pt x="791" y="2291"/>
                    </a:lnTo>
                    <a:lnTo>
                      <a:pt x="795" y="2290"/>
                    </a:lnTo>
                    <a:lnTo>
                      <a:pt x="795" y="2288"/>
                    </a:lnTo>
                    <a:lnTo>
                      <a:pt x="795" y="2288"/>
                    </a:lnTo>
                    <a:lnTo>
                      <a:pt x="798" y="2288"/>
                    </a:lnTo>
                    <a:lnTo>
                      <a:pt x="800" y="2289"/>
                    </a:lnTo>
                    <a:lnTo>
                      <a:pt x="805" y="2289"/>
                    </a:lnTo>
                    <a:lnTo>
                      <a:pt x="806" y="2288"/>
                    </a:lnTo>
                    <a:lnTo>
                      <a:pt x="808" y="2286"/>
                    </a:lnTo>
                    <a:lnTo>
                      <a:pt x="809" y="2286"/>
                    </a:lnTo>
                    <a:lnTo>
                      <a:pt x="809" y="2285"/>
                    </a:lnTo>
                    <a:lnTo>
                      <a:pt x="810" y="2285"/>
                    </a:lnTo>
                    <a:lnTo>
                      <a:pt x="811" y="2285"/>
                    </a:lnTo>
                    <a:lnTo>
                      <a:pt x="812" y="2285"/>
                    </a:lnTo>
                    <a:lnTo>
                      <a:pt x="812" y="2286"/>
                    </a:lnTo>
                    <a:lnTo>
                      <a:pt x="814" y="2285"/>
                    </a:lnTo>
                    <a:lnTo>
                      <a:pt x="814" y="2288"/>
                    </a:lnTo>
                    <a:lnTo>
                      <a:pt x="814" y="2288"/>
                    </a:lnTo>
                    <a:lnTo>
                      <a:pt x="815" y="2288"/>
                    </a:lnTo>
                    <a:lnTo>
                      <a:pt x="816" y="2287"/>
                    </a:lnTo>
                    <a:lnTo>
                      <a:pt x="816" y="2286"/>
                    </a:lnTo>
                    <a:lnTo>
                      <a:pt x="818" y="2284"/>
                    </a:lnTo>
                    <a:lnTo>
                      <a:pt x="820" y="2285"/>
                    </a:lnTo>
                    <a:lnTo>
                      <a:pt x="821" y="2283"/>
                    </a:lnTo>
                    <a:lnTo>
                      <a:pt x="824" y="2281"/>
                    </a:lnTo>
                    <a:lnTo>
                      <a:pt x="824" y="2280"/>
                    </a:lnTo>
                    <a:lnTo>
                      <a:pt x="826" y="2280"/>
                    </a:lnTo>
                    <a:lnTo>
                      <a:pt x="826" y="2279"/>
                    </a:lnTo>
                    <a:lnTo>
                      <a:pt x="828" y="2277"/>
                    </a:lnTo>
                    <a:lnTo>
                      <a:pt x="829" y="2275"/>
                    </a:lnTo>
                    <a:lnTo>
                      <a:pt x="830" y="2274"/>
                    </a:lnTo>
                    <a:lnTo>
                      <a:pt x="831" y="2273"/>
                    </a:lnTo>
                    <a:lnTo>
                      <a:pt x="831" y="2273"/>
                    </a:lnTo>
                    <a:lnTo>
                      <a:pt x="830" y="2273"/>
                    </a:lnTo>
                    <a:lnTo>
                      <a:pt x="829" y="2273"/>
                    </a:lnTo>
                    <a:lnTo>
                      <a:pt x="830" y="2269"/>
                    </a:lnTo>
                    <a:lnTo>
                      <a:pt x="827" y="2272"/>
                    </a:lnTo>
                    <a:lnTo>
                      <a:pt x="826" y="2270"/>
                    </a:lnTo>
                    <a:lnTo>
                      <a:pt x="828" y="2268"/>
                    </a:lnTo>
                    <a:lnTo>
                      <a:pt x="827" y="2268"/>
                    </a:lnTo>
                    <a:lnTo>
                      <a:pt x="826" y="2268"/>
                    </a:lnTo>
                    <a:lnTo>
                      <a:pt x="825" y="2270"/>
                    </a:lnTo>
                    <a:lnTo>
                      <a:pt x="826" y="2270"/>
                    </a:lnTo>
                    <a:lnTo>
                      <a:pt x="826" y="2272"/>
                    </a:lnTo>
                    <a:lnTo>
                      <a:pt x="826" y="2274"/>
                    </a:lnTo>
                    <a:lnTo>
                      <a:pt x="823" y="2272"/>
                    </a:lnTo>
                    <a:lnTo>
                      <a:pt x="822" y="2272"/>
                    </a:lnTo>
                    <a:lnTo>
                      <a:pt x="821" y="2274"/>
                    </a:lnTo>
                    <a:lnTo>
                      <a:pt x="819" y="2274"/>
                    </a:lnTo>
                    <a:lnTo>
                      <a:pt x="819" y="2275"/>
                    </a:lnTo>
                    <a:lnTo>
                      <a:pt x="818" y="2275"/>
                    </a:lnTo>
                    <a:lnTo>
                      <a:pt x="817" y="2274"/>
                    </a:lnTo>
                    <a:lnTo>
                      <a:pt x="816" y="2274"/>
                    </a:lnTo>
                    <a:lnTo>
                      <a:pt x="816" y="2275"/>
                    </a:lnTo>
                    <a:lnTo>
                      <a:pt x="815" y="2275"/>
                    </a:lnTo>
                    <a:lnTo>
                      <a:pt x="815" y="2277"/>
                    </a:lnTo>
                    <a:lnTo>
                      <a:pt x="814" y="2278"/>
                    </a:lnTo>
                    <a:lnTo>
                      <a:pt x="814" y="2279"/>
                    </a:lnTo>
                    <a:lnTo>
                      <a:pt x="813" y="2279"/>
                    </a:lnTo>
                    <a:lnTo>
                      <a:pt x="814" y="2279"/>
                    </a:lnTo>
                    <a:lnTo>
                      <a:pt x="815" y="2281"/>
                    </a:lnTo>
                    <a:lnTo>
                      <a:pt x="814" y="2282"/>
                    </a:lnTo>
                    <a:lnTo>
                      <a:pt x="814" y="2280"/>
                    </a:lnTo>
                    <a:lnTo>
                      <a:pt x="813" y="2280"/>
                    </a:lnTo>
                    <a:lnTo>
                      <a:pt x="812" y="2283"/>
                    </a:lnTo>
                    <a:lnTo>
                      <a:pt x="810" y="2283"/>
                    </a:lnTo>
                    <a:lnTo>
                      <a:pt x="810" y="2284"/>
                    </a:lnTo>
                    <a:lnTo>
                      <a:pt x="809" y="2284"/>
                    </a:lnTo>
                    <a:lnTo>
                      <a:pt x="810" y="2283"/>
                    </a:lnTo>
                    <a:lnTo>
                      <a:pt x="809" y="2281"/>
                    </a:lnTo>
                    <a:lnTo>
                      <a:pt x="808" y="2281"/>
                    </a:lnTo>
                    <a:lnTo>
                      <a:pt x="808" y="2283"/>
                    </a:lnTo>
                    <a:lnTo>
                      <a:pt x="806" y="2283"/>
                    </a:lnTo>
                    <a:lnTo>
                      <a:pt x="805" y="2284"/>
                    </a:lnTo>
                    <a:lnTo>
                      <a:pt x="804" y="2284"/>
                    </a:lnTo>
                    <a:lnTo>
                      <a:pt x="804" y="2283"/>
                    </a:lnTo>
                    <a:lnTo>
                      <a:pt x="801" y="2282"/>
                    </a:lnTo>
                    <a:lnTo>
                      <a:pt x="800" y="2283"/>
                    </a:lnTo>
                    <a:lnTo>
                      <a:pt x="800" y="2283"/>
                    </a:lnTo>
                    <a:lnTo>
                      <a:pt x="800" y="2281"/>
                    </a:lnTo>
                    <a:lnTo>
                      <a:pt x="799" y="2280"/>
                    </a:lnTo>
                    <a:lnTo>
                      <a:pt x="796" y="2278"/>
                    </a:lnTo>
                    <a:lnTo>
                      <a:pt x="794" y="2279"/>
                    </a:lnTo>
                    <a:lnTo>
                      <a:pt x="794" y="2280"/>
                    </a:lnTo>
                    <a:lnTo>
                      <a:pt x="793" y="2280"/>
                    </a:lnTo>
                    <a:lnTo>
                      <a:pt x="793" y="2281"/>
                    </a:lnTo>
                    <a:lnTo>
                      <a:pt x="791" y="2281"/>
                    </a:lnTo>
                    <a:lnTo>
                      <a:pt x="790" y="2279"/>
                    </a:lnTo>
                    <a:lnTo>
                      <a:pt x="790" y="2277"/>
                    </a:lnTo>
                    <a:lnTo>
                      <a:pt x="789" y="2276"/>
                    </a:lnTo>
                    <a:lnTo>
                      <a:pt x="788" y="2276"/>
                    </a:lnTo>
                    <a:lnTo>
                      <a:pt x="787" y="2277"/>
                    </a:lnTo>
                    <a:lnTo>
                      <a:pt x="784" y="2277"/>
                    </a:lnTo>
                    <a:lnTo>
                      <a:pt x="782" y="2275"/>
                    </a:lnTo>
                    <a:lnTo>
                      <a:pt x="781" y="2273"/>
                    </a:lnTo>
                    <a:lnTo>
                      <a:pt x="780" y="2273"/>
                    </a:lnTo>
                    <a:lnTo>
                      <a:pt x="780" y="2272"/>
                    </a:lnTo>
                    <a:lnTo>
                      <a:pt x="778" y="2272"/>
                    </a:lnTo>
                    <a:lnTo>
                      <a:pt x="778" y="2273"/>
                    </a:lnTo>
                    <a:lnTo>
                      <a:pt x="778" y="2273"/>
                    </a:lnTo>
                    <a:lnTo>
                      <a:pt x="777" y="2275"/>
                    </a:lnTo>
                    <a:lnTo>
                      <a:pt x="777" y="2274"/>
                    </a:lnTo>
                    <a:lnTo>
                      <a:pt x="775" y="2273"/>
                    </a:lnTo>
                    <a:lnTo>
                      <a:pt x="775" y="2274"/>
                    </a:lnTo>
                    <a:lnTo>
                      <a:pt x="773" y="2274"/>
                    </a:lnTo>
                    <a:lnTo>
                      <a:pt x="773" y="2273"/>
                    </a:lnTo>
                    <a:lnTo>
                      <a:pt x="775" y="2272"/>
                    </a:lnTo>
                    <a:lnTo>
                      <a:pt x="776" y="2269"/>
                    </a:lnTo>
                    <a:lnTo>
                      <a:pt x="777" y="2268"/>
                    </a:lnTo>
                    <a:lnTo>
                      <a:pt x="778" y="2267"/>
                    </a:lnTo>
                    <a:lnTo>
                      <a:pt x="777" y="2266"/>
                    </a:lnTo>
                    <a:lnTo>
                      <a:pt x="775" y="2266"/>
                    </a:lnTo>
                    <a:lnTo>
                      <a:pt x="775" y="2262"/>
                    </a:lnTo>
                    <a:lnTo>
                      <a:pt x="776" y="2261"/>
                    </a:lnTo>
                    <a:lnTo>
                      <a:pt x="777" y="2261"/>
                    </a:lnTo>
                    <a:lnTo>
                      <a:pt x="777" y="2259"/>
                    </a:lnTo>
                    <a:lnTo>
                      <a:pt x="779" y="2257"/>
                    </a:lnTo>
                    <a:lnTo>
                      <a:pt x="779" y="2254"/>
                    </a:lnTo>
                    <a:lnTo>
                      <a:pt x="780" y="2252"/>
                    </a:lnTo>
                    <a:lnTo>
                      <a:pt x="783" y="2251"/>
                    </a:lnTo>
                    <a:lnTo>
                      <a:pt x="783" y="2251"/>
                    </a:lnTo>
                    <a:lnTo>
                      <a:pt x="784" y="2249"/>
                    </a:lnTo>
                    <a:lnTo>
                      <a:pt x="784" y="2249"/>
                    </a:lnTo>
                    <a:lnTo>
                      <a:pt x="784" y="2248"/>
                    </a:lnTo>
                    <a:lnTo>
                      <a:pt x="787" y="2247"/>
                    </a:lnTo>
                    <a:lnTo>
                      <a:pt x="788" y="2246"/>
                    </a:lnTo>
                    <a:lnTo>
                      <a:pt x="788" y="2243"/>
                    </a:lnTo>
                    <a:lnTo>
                      <a:pt x="789" y="2243"/>
                    </a:lnTo>
                    <a:lnTo>
                      <a:pt x="789" y="2242"/>
                    </a:lnTo>
                    <a:lnTo>
                      <a:pt x="790" y="2241"/>
                    </a:lnTo>
                    <a:lnTo>
                      <a:pt x="793" y="2241"/>
                    </a:lnTo>
                    <a:lnTo>
                      <a:pt x="794" y="2240"/>
                    </a:lnTo>
                    <a:lnTo>
                      <a:pt x="794" y="2238"/>
                    </a:lnTo>
                    <a:lnTo>
                      <a:pt x="793" y="2237"/>
                    </a:lnTo>
                    <a:lnTo>
                      <a:pt x="793" y="2235"/>
                    </a:lnTo>
                    <a:lnTo>
                      <a:pt x="794" y="2234"/>
                    </a:lnTo>
                    <a:lnTo>
                      <a:pt x="794" y="2230"/>
                    </a:lnTo>
                    <a:lnTo>
                      <a:pt x="796" y="2228"/>
                    </a:lnTo>
                    <a:lnTo>
                      <a:pt x="798" y="2224"/>
                    </a:lnTo>
                    <a:lnTo>
                      <a:pt x="799" y="2223"/>
                    </a:lnTo>
                    <a:lnTo>
                      <a:pt x="801" y="2222"/>
                    </a:lnTo>
                    <a:lnTo>
                      <a:pt x="802" y="2222"/>
                    </a:lnTo>
                    <a:lnTo>
                      <a:pt x="803" y="2221"/>
                    </a:lnTo>
                    <a:lnTo>
                      <a:pt x="804" y="2220"/>
                    </a:lnTo>
                    <a:lnTo>
                      <a:pt x="805" y="2219"/>
                    </a:lnTo>
                    <a:lnTo>
                      <a:pt x="807" y="2218"/>
                    </a:lnTo>
                    <a:lnTo>
                      <a:pt x="811" y="2215"/>
                    </a:lnTo>
                    <a:lnTo>
                      <a:pt x="815" y="2213"/>
                    </a:lnTo>
                    <a:lnTo>
                      <a:pt x="818" y="2210"/>
                    </a:lnTo>
                    <a:lnTo>
                      <a:pt x="819" y="2210"/>
                    </a:lnTo>
                    <a:lnTo>
                      <a:pt x="820" y="2209"/>
                    </a:lnTo>
                    <a:lnTo>
                      <a:pt x="821" y="2209"/>
                    </a:lnTo>
                    <a:lnTo>
                      <a:pt x="821" y="2204"/>
                    </a:lnTo>
                    <a:lnTo>
                      <a:pt x="822" y="2204"/>
                    </a:lnTo>
                    <a:lnTo>
                      <a:pt x="822" y="2202"/>
                    </a:lnTo>
                    <a:lnTo>
                      <a:pt x="825" y="2201"/>
                    </a:lnTo>
                    <a:lnTo>
                      <a:pt x="827" y="2199"/>
                    </a:lnTo>
                    <a:lnTo>
                      <a:pt x="829" y="2198"/>
                    </a:lnTo>
                    <a:lnTo>
                      <a:pt x="831" y="2198"/>
                    </a:lnTo>
                    <a:lnTo>
                      <a:pt x="831" y="2197"/>
                    </a:lnTo>
                    <a:lnTo>
                      <a:pt x="832" y="2197"/>
                    </a:lnTo>
                    <a:lnTo>
                      <a:pt x="835" y="2194"/>
                    </a:lnTo>
                    <a:lnTo>
                      <a:pt x="837" y="2191"/>
                    </a:lnTo>
                    <a:lnTo>
                      <a:pt x="839" y="2191"/>
                    </a:lnTo>
                    <a:lnTo>
                      <a:pt x="840" y="2190"/>
                    </a:lnTo>
                    <a:lnTo>
                      <a:pt x="842" y="2189"/>
                    </a:lnTo>
                    <a:lnTo>
                      <a:pt x="844" y="2188"/>
                    </a:lnTo>
                    <a:lnTo>
                      <a:pt x="846" y="2188"/>
                    </a:lnTo>
                    <a:lnTo>
                      <a:pt x="847" y="2186"/>
                    </a:lnTo>
                    <a:lnTo>
                      <a:pt x="849" y="2186"/>
                    </a:lnTo>
                    <a:lnTo>
                      <a:pt x="851" y="2184"/>
                    </a:lnTo>
                    <a:lnTo>
                      <a:pt x="851" y="2183"/>
                    </a:lnTo>
                    <a:lnTo>
                      <a:pt x="852" y="2183"/>
                    </a:lnTo>
                    <a:lnTo>
                      <a:pt x="852" y="2182"/>
                    </a:lnTo>
                    <a:lnTo>
                      <a:pt x="852" y="2181"/>
                    </a:lnTo>
                    <a:lnTo>
                      <a:pt x="858" y="2181"/>
                    </a:lnTo>
                    <a:lnTo>
                      <a:pt x="859" y="2181"/>
                    </a:lnTo>
                    <a:lnTo>
                      <a:pt x="859" y="2178"/>
                    </a:lnTo>
                    <a:lnTo>
                      <a:pt x="859" y="2177"/>
                    </a:lnTo>
                    <a:lnTo>
                      <a:pt x="859" y="2175"/>
                    </a:lnTo>
                    <a:lnTo>
                      <a:pt x="860" y="2175"/>
                    </a:lnTo>
                    <a:lnTo>
                      <a:pt x="862" y="2172"/>
                    </a:lnTo>
                    <a:lnTo>
                      <a:pt x="863" y="2172"/>
                    </a:lnTo>
                    <a:lnTo>
                      <a:pt x="864" y="2171"/>
                    </a:lnTo>
                    <a:lnTo>
                      <a:pt x="866" y="2170"/>
                    </a:lnTo>
                    <a:lnTo>
                      <a:pt x="867" y="2170"/>
                    </a:lnTo>
                    <a:lnTo>
                      <a:pt x="868" y="2170"/>
                    </a:lnTo>
                    <a:lnTo>
                      <a:pt x="868" y="2167"/>
                    </a:lnTo>
                    <a:lnTo>
                      <a:pt x="868" y="2165"/>
                    </a:lnTo>
                    <a:lnTo>
                      <a:pt x="869" y="2164"/>
                    </a:lnTo>
                    <a:lnTo>
                      <a:pt x="869" y="2164"/>
                    </a:lnTo>
                    <a:lnTo>
                      <a:pt x="871" y="2162"/>
                    </a:lnTo>
                    <a:lnTo>
                      <a:pt x="872" y="2162"/>
                    </a:lnTo>
                    <a:lnTo>
                      <a:pt x="874" y="2163"/>
                    </a:lnTo>
                    <a:lnTo>
                      <a:pt x="874" y="2166"/>
                    </a:lnTo>
                    <a:lnTo>
                      <a:pt x="876" y="2167"/>
                    </a:lnTo>
                    <a:lnTo>
                      <a:pt x="877" y="2167"/>
                    </a:lnTo>
                    <a:lnTo>
                      <a:pt x="877" y="2165"/>
                    </a:lnTo>
                    <a:lnTo>
                      <a:pt x="877" y="2163"/>
                    </a:lnTo>
                    <a:lnTo>
                      <a:pt x="878" y="2163"/>
                    </a:lnTo>
                    <a:lnTo>
                      <a:pt x="878" y="2160"/>
                    </a:lnTo>
                    <a:lnTo>
                      <a:pt x="879" y="2160"/>
                    </a:lnTo>
                    <a:lnTo>
                      <a:pt x="879" y="2159"/>
                    </a:lnTo>
                    <a:lnTo>
                      <a:pt x="880" y="2159"/>
                    </a:lnTo>
                    <a:lnTo>
                      <a:pt x="880" y="2158"/>
                    </a:lnTo>
                    <a:lnTo>
                      <a:pt x="882" y="2158"/>
                    </a:lnTo>
                    <a:lnTo>
                      <a:pt x="883" y="2156"/>
                    </a:lnTo>
                    <a:lnTo>
                      <a:pt x="884" y="2155"/>
                    </a:lnTo>
                    <a:lnTo>
                      <a:pt x="886" y="2154"/>
                    </a:lnTo>
                    <a:lnTo>
                      <a:pt x="887" y="2154"/>
                    </a:lnTo>
                    <a:lnTo>
                      <a:pt x="888" y="2153"/>
                    </a:lnTo>
                    <a:lnTo>
                      <a:pt x="888" y="2153"/>
                    </a:lnTo>
                    <a:lnTo>
                      <a:pt x="888" y="2154"/>
                    </a:lnTo>
                    <a:lnTo>
                      <a:pt x="890" y="2154"/>
                    </a:lnTo>
                    <a:lnTo>
                      <a:pt x="890" y="2153"/>
                    </a:lnTo>
                    <a:lnTo>
                      <a:pt x="890" y="2151"/>
                    </a:lnTo>
                    <a:lnTo>
                      <a:pt x="891" y="2150"/>
                    </a:lnTo>
                    <a:lnTo>
                      <a:pt x="892" y="2150"/>
                    </a:lnTo>
                    <a:lnTo>
                      <a:pt x="894" y="2150"/>
                    </a:lnTo>
                    <a:lnTo>
                      <a:pt x="894" y="2148"/>
                    </a:lnTo>
                    <a:lnTo>
                      <a:pt x="894" y="2146"/>
                    </a:lnTo>
                    <a:lnTo>
                      <a:pt x="894" y="2144"/>
                    </a:lnTo>
                    <a:lnTo>
                      <a:pt x="895" y="2144"/>
                    </a:lnTo>
                    <a:lnTo>
                      <a:pt x="895" y="2142"/>
                    </a:lnTo>
                    <a:lnTo>
                      <a:pt x="898" y="2142"/>
                    </a:lnTo>
                    <a:lnTo>
                      <a:pt x="899" y="2142"/>
                    </a:lnTo>
                    <a:lnTo>
                      <a:pt x="898" y="2140"/>
                    </a:lnTo>
                    <a:lnTo>
                      <a:pt x="899" y="2139"/>
                    </a:lnTo>
                    <a:lnTo>
                      <a:pt x="900" y="2140"/>
                    </a:lnTo>
                    <a:lnTo>
                      <a:pt x="901" y="2139"/>
                    </a:lnTo>
                    <a:lnTo>
                      <a:pt x="903" y="2139"/>
                    </a:lnTo>
                    <a:lnTo>
                      <a:pt x="905" y="2142"/>
                    </a:lnTo>
                    <a:lnTo>
                      <a:pt x="905" y="2142"/>
                    </a:lnTo>
                    <a:lnTo>
                      <a:pt x="906" y="2142"/>
                    </a:lnTo>
                    <a:lnTo>
                      <a:pt x="908" y="2142"/>
                    </a:lnTo>
                    <a:lnTo>
                      <a:pt x="908" y="2141"/>
                    </a:lnTo>
                    <a:lnTo>
                      <a:pt x="906" y="2139"/>
                    </a:lnTo>
                    <a:lnTo>
                      <a:pt x="905" y="2136"/>
                    </a:lnTo>
                    <a:lnTo>
                      <a:pt x="906" y="2134"/>
                    </a:lnTo>
                    <a:lnTo>
                      <a:pt x="911" y="2134"/>
                    </a:lnTo>
                    <a:lnTo>
                      <a:pt x="911" y="2133"/>
                    </a:lnTo>
                    <a:lnTo>
                      <a:pt x="912" y="2133"/>
                    </a:lnTo>
                    <a:lnTo>
                      <a:pt x="912" y="2134"/>
                    </a:lnTo>
                    <a:moveTo>
                      <a:pt x="921" y="2093"/>
                    </a:moveTo>
                    <a:lnTo>
                      <a:pt x="922" y="2095"/>
                    </a:lnTo>
                    <a:lnTo>
                      <a:pt x="922" y="2095"/>
                    </a:lnTo>
                    <a:lnTo>
                      <a:pt x="924" y="2096"/>
                    </a:lnTo>
                    <a:lnTo>
                      <a:pt x="924" y="2098"/>
                    </a:lnTo>
                    <a:lnTo>
                      <a:pt x="925" y="2099"/>
                    </a:lnTo>
                    <a:lnTo>
                      <a:pt x="927" y="2100"/>
                    </a:lnTo>
                    <a:lnTo>
                      <a:pt x="926" y="2102"/>
                    </a:lnTo>
                    <a:lnTo>
                      <a:pt x="926" y="2104"/>
                    </a:lnTo>
                    <a:lnTo>
                      <a:pt x="926" y="2105"/>
                    </a:lnTo>
                    <a:lnTo>
                      <a:pt x="926" y="2106"/>
                    </a:lnTo>
                    <a:lnTo>
                      <a:pt x="927" y="2111"/>
                    </a:lnTo>
                    <a:lnTo>
                      <a:pt x="930" y="2115"/>
                    </a:lnTo>
                    <a:lnTo>
                      <a:pt x="929" y="2116"/>
                    </a:lnTo>
                    <a:lnTo>
                      <a:pt x="930" y="2117"/>
                    </a:lnTo>
                    <a:lnTo>
                      <a:pt x="930" y="2119"/>
                    </a:lnTo>
                    <a:lnTo>
                      <a:pt x="929" y="2120"/>
                    </a:lnTo>
                    <a:lnTo>
                      <a:pt x="926" y="2120"/>
                    </a:lnTo>
                    <a:lnTo>
                      <a:pt x="926" y="2121"/>
                    </a:lnTo>
                    <a:lnTo>
                      <a:pt x="925" y="2121"/>
                    </a:lnTo>
                    <a:lnTo>
                      <a:pt x="925" y="2120"/>
                    </a:lnTo>
                    <a:lnTo>
                      <a:pt x="925" y="2119"/>
                    </a:lnTo>
                    <a:lnTo>
                      <a:pt x="924" y="2118"/>
                    </a:lnTo>
                    <a:lnTo>
                      <a:pt x="921" y="2121"/>
                    </a:lnTo>
                    <a:lnTo>
                      <a:pt x="921" y="2122"/>
                    </a:lnTo>
                    <a:lnTo>
                      <a:pt x="919" y="2124"/>
                    </a:lnTo>
                    <a:lnTo>
                      <a:pt x="918" y="2125"/>
                    </a:lnTo>
                    <a:lnTo>
                      <a:pt x="916" y="2126"/>
                    </a:lnTo>
                    <a:lnTo>
                      <a:pt x="914" y="2126"/>
                    </a:lnTo>
                    <a:lnTo>
                      <a:pt x="912" y="2126"/>
                    </a:lnTo>
                    <a:lnTo>
                      <a:pt x="911" y="2126"/>
                    </a:lnTo>
                    <a:lnTo>
                      <a:pt x="909" y="2126"/>
                    </a:lnTo>
                    <a:lnTo>
                      <a:pt x="908" y="2126"/>
                    </a:lnTo>
                    <a:lnTo>
                      <a:pt x="905" y="2127"/>
                    </a:lnTo>
                    <a:lnTo>
                      <a:pt x="903" y="2126"/>
                    </a:lnTo>
                    <a:lnTo>
                      <a:pt x="901" y="2127"/>
                    </a:lnTo>
                    <a:lnTo>
                      <a:pt x="901" y="2126"/>
                    </a:lnTo>
                    <a:lnTo>
                      <a:pt x="898" y="2126"/>
                    </a:lnTo>
                    <a:lnTo>
                      <a:pt x="895" y="2125"/>
                    </a:lnTo>
                    <a:lnTo>
                      <a:pt x="894" y="2124"/>
                    </a:lnTo>
                    <a:lnTo>
                      <a:pt x="894" y="2124"/>
                    </a:lnTo>
                    <a:lnTo>
                      <a:pt x="893" y="2123"/>
                    </a:lnTo>
                    <a:lnTo>
                      <a:pt x="893" y="2120"/>
                    </a:lnTo>
                    <a:lnTo>
                      <a:pt x="892" y="2120"/>
                    </a:lnTo>
                    <a:lnTo>
                      <a:pt x="892" y="2116"/>
                    </a:lnTo>
                    <a:lnTo>
                      <a:pt x="894" y="2115"/>
                    </a:lnTo>
                    <a:lnTo>
                      <a:pt x="894" y="2115"/>
                    </a:lnTo>
                    <a:lnTo>
                      <a:pt x="894" y="2113"/>
                    </a:lnTo>
                    <a:lnTo>
                      <a:pt x="895" y="2112"/>
                    </a:lnTo>
                    <a:lnTo>
                      <a:pt x="895" y="2111"/>
                    </a:lnTo>
                    <a:lnTo>
                      <a:pt x="897" y="2111"/>
                    </a:lnTo>
                    <a:lnTo>
                      <a:pt x="898" y="2112"/>
                    </a:lnTo>
                    <a:lnTo>
                      <a:pt x="899" y="2112"/>
                    </a:lnTo>
                    <a:lnTo>
                      <a:pt x="900" y="2110"/>
                    </a:lnTo>
                    <a:lnTo>
                      <a:pt x="901" y="2109"/>
                    </a:lnTo>
                    <a:lnTo>
                      <a:pt x="901" y="2106"/>
                    </a:lnTo>
                    <a:lnTo>
                      <a:pt x="901" y="2105"/>
                    </a:lnTo>
                    <a:lnTo>
                      <a:pt x="902" y="2102"/>
                    </a:lnTo>
                    <a:lnTo>
                      <a:pt x="904" y="2101"/>
                    </a:lnTo>
                    <a:lnTo>
                      <a:pt x="905" y="2101"/>
                    </a:lnTo>
                    <a:lnTo>
                      <a:pt x="906" y="2100"/>
                    </a:lnTo>
                    <a:lnTo>
                      <a:pt x="911" y="2099"/>
                    </a:lnTo>
                    <a:lnTo>
                      <a:pt x="911" y="2099"/>
                    </a:lnTo>
                    <a:lnTo>
                      <a:pt x="913" y="2099"/>
                    </a:lnTo>
                    <a:lnTo>
                      <a:pt x="913" y="2098"/>
                    </a:lnTo>
                    <a:lnTo>
                      <a:pt x="914" y="2098"/>
                    </a:lnTo>
                    <a:lnTo>
                      <a:pt x="914" y="2097"/>
                    </a:lnTo>
                    <a:lnTo>
                      <a:pt x="915" y="2096"/>
                    </a:lnTo>
                    <a:lnTo>
                      <a:pt x="919" y="2096"/>
                    </a:lnTo>
                    <a:lnTo>
                      <a:pt x="920" y="2095"/>
                    </a:lnTo>
                    <a:lnTo>
                      <a:pt x="920" y="2094"/>
                    </a:lnTo>
                    <a:lnTo>
                      <a:pt x="921" y="2093"/>
                    </a:lnTo>
                    <a:lnTo>
                      <a:pt x="921" y="2093"/>
                    </a:lnTo>
                    <a:moveTo>
                      <a:pt x="958" y="2070"/>
                    </a:moveTo>
                    <a:lnTo>
                      <a:pt x="959" y="2071"/>
                    </a:lnTo>
                    <a:lnTo>
                      <a:pt x="960" y="2071"/>
                    </a:lnTo>
                    <a:lnTo>
                      <a:pt x="960" y="2070"/>
                    </a:lnTo>
                    <a:lnTo>
                      <a:pt x="961" y="2070"/>
                    </a:lnTo>
                    <a:lnTo>
                      <a:pt x="962" y="2072"/>
                    </a:lnTo>
                    <a:lnTo>
                      <a:pt x="965" y="2073"/>
                    </a:lnTo>
                    <a:lnTo>
                      <a:pt x="967" y="2075"/>
                    </a:lnTo>
                    <a:lnTo>
                      <a:pt x="966" y="2077"/>
                    </a:lnTo>
                    <a:lnTo>
                      <a:pt x="967" y="2078"/>
                    </a:lnTo>
                    <a:lnTo>
                      <a:pt x="967" y="2081"/>
                    </a:lnTo>
                    <a:lnTo>
                      <a:pt x="966" y="2082"/>
                    </a:lnTo>
                    <a:lnTo>
                      <a:pt x="966" y="2085"/>
                    </a:lnTo>
                    <a:lnTo>
                      <a:pt x="968" y="2086"/>
                    </a:lnTo>
                    <a:lnTo>
                      <a:pt x="968" y="2090"/>
                    </a:lnTo>
                    <a:lnTo>
                      <a:pt x="961" y="2095"/>
                    </a:lnTo>
                    <a:lnTo>
                      <a:pt x="958" y="2097"/>
                    </a:lnTo>
                    <a:lnTo>
                      <a:pt x="957" y="2097"/>
                    </a:lnTo>
                    <a:lnTo>
                      <a:pt x="957" y="2093"/>
                    </a:lnTo>
                    <a:lnTo>
                      <a:pt x="957" y="2089"/>
                    </a:lnTo>
                    <a:lnTo>
                      <a:pt x="957" y="2089"/>
                    </a:lnTo>
                    <a:lnTo>
                      <a:pt x="955" y="2089"/>
                    </a:lnTo>
                    <a:lnTo>
                      <a:pt x="954" y="2087"/>
                    </a:lnTo>
                    <a:lnTo>
                      <a:pt x="954" y="2084"/>
                    </a:lnTo>
                    <a:lnTo>
                      <a:pt x="955" y="2083"/>
                    </a:lnTo>
                    <a:lnTo>
                      <a:pt x="955" y="2080"/>
                    </a:lnTo>
                    <a:lnTo>
                      <a:pt x="955" y="2079"/>
                    </a:lnTo>
                    <a:lnTo>
                      <a:pt x="956" y="2075"/>
                    </a:lnTo>
                    <a:lnTo>
                      <a:pt x="957" y="2074"/>
                    </a:lnTo>
                    <a:lnTo>
                      <a:pt x="957" y="2073"/>
                    </a:lnTo>
                    <a:lnTo>
                      <a:pt x="956" y="2073"/>
                    </a:lnTo>
                    <a:lnTo>
                      <a:pt x="955" y="2072"/>
                    </a:lnTo>
                    <a:lnTo>
                      <a:pt x="956" y="2072"/>
                    </a:lnTo>
                    <a:lnTo>
                      <a:pt x="957" y="2070"/>
                    </a:lnTo>
                    <a:lnTo>
                      <a:pt x="958" y="2070"/>
                    </a:lnTo>
                    <a:lnTo>
                      <a:pt x="958" y="2070"/>
                    </a:lnTo>
                    <a:moveTo>
                      <a:pt x="920" y="2065"/>
                    </a:moveTo>
                    <a:lnTo>
                      <a:pt x="920" y="2069"/>
                    </a:lnTo>
                    <a:lnTo>
                      <a:pt x="919" y="2071"/>
                    </a:lnTo>
                    <a:lnTo>
                      <a:pt x="920" y="2071"/>
                    </a:lnTo>
                    <a:lnTo>
                      <a:pt x="920" y="2075"/>
                    </a:lnTo>
                    <a:lnTo>
                      <a:pt x="919" y="2076"/>
                    </a:lnTo>
                    <a:lnTo>
                      <a:pt x="920" y="2076"/>
                    </a:lnTo>
                    <a:lnTo>
                      <a:pt x="920" y="2078"/>
                    </a:lnTo>
                    <a:lnTo>
                      <a:pt x="920" y="2080"/>
                    </a:lnTo>
                    <a:lnTo>
                      <a:pt x="919" y="2081"/>
                    </a:lnTo>
                    <a:lnTo>
                      <a:pt x="920" y="2083"/>
                    </a:lnTo>
                    <a:lnTo>
                      <a:pt x="919" y="2086"/>
                    </a:lnTo>
                    <a:lnTo>
                      <a:pt x="920" y="2087"/>
                    </a:lnTo>
                    <a:lnTo>
                      <a:pt x="921" y="2089"/>
                    </a:lnTo>
                    <a:lnTo>
                      <a:pt x="922" y="2090"/>
                    </a:lnTo>
                    <a:lnTo>
                      <a:pt x="922" y="2092"/>
                    </a:lnTo>
                    <a:lnTo>
                      <a:pt x="920" y="2092"/>
                    </a:lnTo>
                    <a:lnTo>
                      <a:pt x="920" y="2091"/>
                    </a:lnTo>
                    <a:lnTo>
                      <a:pt x="918" y="2092"/>
                    </a:lnTo>
                    <a:lnTo>
                      <a:pt x="918" y="2092"/>
                    </a:lnTo>
                    <a:lnTo>
                      <a:pt x="916" y="2092"/>
                    </a:lnTo>
                    <a:lnTo>
                      <a:pt x="916" y="2091"/>
                    </a:lnTo>
                    <a:lnTo>
                      <a:pt x="916" y="2090"/>
                    </a:lnTo>
                    <a:lnTo>
                      <a:pt x="916" y="2089"/>
                    </a:lnTo>
                    <a:lnTo>
                      <a:pt x="915" y="2088"/>
                    </a:lnTo>
                    <a:lnTo>
                      <a:pt x="915" y="2085"/>
                    </a:lnTo>
                    <a:lnTo>
                      <a:pt x="914" y="2084"/>
                    </a:lnTo>
                    <a:lnTo>
                      <a:pt x="913" y="2084"/>
                    </a:lnTo>
                    <a:lnTo>
                      <a:pt x="914" y="2085"/>
                    </a:lnTo>
                    <a:lnTo>
                      <a:pt x="911" y="2087"/>
                    </a:lnTo>
                    <a:lnTo>
                      <a:pt x="910" y="2087"/>
                    </a:lnTo>
                    <a:lnTo>
                      <a:pt x="910" y="2086"/>
                    </a:lnTo>
                    <a:lnTo>
                      <a:pt x="908" y="2085"/>
                    </a:lnTo>
                    <a:lnTo>
                      <a:pt x="910" y="2081"/>
                    </a:lnTo>
                    <a:lnTo>
                      <a:pt x="910" y="2079"/>
                    </a:lnTo>
                    <a:lnTo>
                      <a:pt x="914" y="2079"/>
                    </a:lnTo>
                    <a:lnTo>
                      <a:pt x="915" y="2077"/>
                    </a:lnTo>
                    <a:lnTo>
                      <a:pt x="916" y="2076"/>
                    </a:lnTo>
                    <a:lnTo>
                      <a:pt x="915" y="2073"/>
                    </a:lnTo>
                    <a:lnTo>
                      <a:pt x="916" y="2072"/>
                    </a:lnTo>
                    <a:lnTo>
                      <a:pt x="916" y="2071"/>
                    </a:lnTo>
                    <a:lnTo>
                      <a:pt x="917" y="2070"/>
                    </a:lnTo>
                    <a:lnTo>
                      <a:pt x="917" y="2069"/>
                    </a:lnTo>
                    <a:lnTo>
                      <a:pt x="918" y="2069"/>
                    </a:lnTo>
                    <a:lnTo>
                      <a:pt x="918" y="2068"/>
                    </a:lnTo>
                    <a:lnTo>
                      <a:pt x="920" y="2065"/>
                    </a:lnTo>
                    <a:lnTo>
                      <a:pt x="920" y="2065"/>
                    </a:lnTo>
                    <a:lnTo>
                      <a:pt x="920" y="2065"/>
                    </a:lnTo>
                    <a:lnTo>
                      <a:pt x="920" y="2065"/>
                    </a:lnTo>
                    <a:moveTo>
                      <a:pt x="945" y="2037"/>
                    </a:moveTo>
                    <a:lnTo>
                      <a:pt x="947" y="2039"/>
                    </a:lnTo>
                    <a:lnTo>
                      <a:pt x="947" y="2040"/>
                    </a:lnTo>
                    <a:lnTo>
                      <a:pt x="948" y="2041"/>
                    </a:lnTo>
                    <a:lnTo>
                      <a:pt x="948" y="2043"/>
                    </a:lnTo>
                    <a:lnTo>
                      <a:pt x="948" y="2043"/>
                    </a:lnTo>
                    <a:lnTo>
                      <a:pt x="948" y="2045"/>
                    </a:lnTo>
                    <a:lnTo>
                      <a:pt x="948" y="2046"/>
                    </a:lnTo>
                    <a:lnTo>
                      <a:pt x="947" y="2046"/>
                    </a:lnTo>
                    <a:lnTo>
                      <a:pt x="948" y="2047"/>
                    </a:lnTo>
                    <a:lnTo>
                      <a:pt x="948" y="2048"/>
                    </a:lnTo>
                    <a:lnTo>
                      <a:pt x="947" y="2049"/>
                    </a:lnTo>
                    <a:lnTo>
                      <a:pt x="947" y="2050"/>
                    </a:lnTo>
                    <a:lnTo>
                      <a:pt x="949" y="2050"/>
                    </a:lnTo>
                    <a:lnTo>
                      <a:pt x="949" y="2052"/>
                    </a:lnTo>
                    <a:lnTo>
                      <a:pt x="950" y="2052"/>
                    </a:lnTo>
                    <a:lnTo>
                      <a:pt x="951" y="2052"/>
                    </a:lnTo>
                    <a:lnTo>
                      <a:pt x="951" y="2050"/>
                    </a:lnTo>
                    <a:lnTo>
                      <a:pt x="950" y="2049"/>
                    </a:lnTo>
                    <a:lnTo>
                      <a:pt x="951" y="2049"/>
                    </a:lnTo>
                    <a:lnTo>
                      <a:pt x="952" y="2048"/>
                    </a:lnTo>
                    <a:lnTo>
                      <a:pt x="953" y="2047"/>
                    </a:lnTo>
                    <a:lnTo>
                      <a:pt x="952" y="2045"/>
                    </a:lnTo>
                    <a:lnTo>
                      <a:pt x="954" y="2045"/>
                    </a:lnTo>
                    <a:lnTo>
                      <a:pt x="954" y="2044"/>
                    </a:lnTo>
                    <a:lnTo>
                      <a:pt x="956" y="2043"/>
                    </a:lnTo>
                    <a:lnTo>
                      <a:pt x="957" y="2041"/>
                    </a:lnTo>
                    <a:lnTo>
                      <a:pt x="958" y="2042"/>
                    </a:lnTo>
                    <a:lnTo>
                      <a:pt x="958" y="2042"/>
                    </a:lnTo>
                    <a:lnTo>
                      <a:pt x="959" y="2043"/>
                    </a:lnTo>
                    <a:lnTo>
                      <a:pt x="959" y="2045"/>
                    </a:lnTo>
                    <a:lnTo>
                      <a:pt x="960" y="2046"/>
                    </a:lnTo>
                    <a:lnTo>
                      <a:pt x="960" y="2049"/>
                    </a:lnTo>
                    <a:lnTo>
                      <a:pt x="957" y="2051"/>
                    </a:lnTo>
                    <a:lnTo>
                      <a:pt x="957" y="2053"/>
                    </a:lnTo>
                    <a:lnTo>
                      <a:pt x="954" y="2054"/>
                    </a:lnTo>
                    <a:lnTo>
                      <a:pt x="952" y="2053"/>
                    </a:lnTo>
                    <a:lnTo>
                      <a:pt x="952" y="2052"/>
                    </a:lnTo>
                    <a:lnTo>
                      <a:pt x="952" y="2053"/>
                    </a:lnTo>
                    <a:lnTo>
                      <a:pt x="952" y="2053"/>
                    </a:lnTo>
                    <a:lnTo>
                      <a:pt x="952" y="2054"/>
                    </a:lnTo>
                    <a:lnTo>
                      <a:pt x="952" y="2055"/>
                    </a:lnTo>
                    <a:lnTo>
                      <a:pt x="954" y="2055"/>
                    </a:lnTo>
                    <a:lnTo>
                      <a:pt x="955" y="2056"/>
                    </a:lnTo>
                    <a:lnTo>
                      <a:pt x="954" y="2058"/>
                    </a:lnTo>
                    <a:lnTo>
                      <a:pt x="955" y="2060"/>
                    </a:lnTo>
                    <a:lnTo>
                      <a:pt x="954" y="2060"/>
                    </a:lnTo>
                    <a:lnTo>
                      <a:pt x="955" y="2061"/>
                    </a:lnTo>
                    <a:lnTo>
                      <a:pt x="953" y="2063"/>
                    </a:lnTo>
                    <a:lnTo>
                      <a:pt x="953" y="2064"/>
                    </a:lnTo>
                    <a:lnTo>
                      <a:pt x="952" y="2066"/>
                    </a:lnTo>
                    <a:lnTo>
                      <a:pt x="952" y="2068"/>
                    </a:lnTo>
                    <a:lnTo>
                      <a:pt x="950" y="2070"/>
                    </a:lnTo>
                    <a:lnTo>
                      <a:pt x="950" y="2075"/>
                    </a:lnTo>
                    <a:lnTo>
                      <a:pt x="949" y="2076"/>
                    </a:lnTo>
                    <a:lnTo>
                      <a:pt x="949" y="2077"/>
                    </a:lnTo>
                    <a:lnTo>
                      <a:pt x="947" y="2079"/>
                    </a:lnTo>
                    <a:lnTo>
                      <a:pt x="947" y="2079"/>
                    </a:lnTo>
                    <a:lnTo>
                      <a:pt x="948" y="2080"/>
                    </a:lnTo>
                    <a:lnTo>
                      <a:pt x="950" y="2081"/>
                    </a:lnTo>
                    <a:lnTo>
                      <a:pt x="948" y="2085"/>
                    </a:lnTo>
                    <a:lnTo>
                      <a:pt x="947" y="2086"/>
                    </a:lnTo>
                    <a:lnTo>
                      <a:pt x="947" y="2087"/>
                    </a:lnTo>
                    <a:lnTo>
                      <a:pt x="949" y="2090"/>
                    </a:lnTo>
                    <a:lnTo>
                      <a:pt x="948" y="2090"/>
                    </a:lnTo>
                    <a:lnTo>
                      <a:pt x="947" y="2089"/>
                    </a:lnTo>
                    <a:lnTo>
                      <a:pt x="946" y="2089"/>
                    </a:lnTo>
                    <a:lnTo>
                      <a:pt x="947" y="2092"/>
                    </a:lnTo>
                    <a:lnTo>
                      <a:pt x="949" y="2092"/>
                    </a:lnTo>
                    <a:lnTo>
                      <a:pt x="950" y="2096"/>
                    </a:lnTo>
                    <a:lnTo>
                      <a:pt x="949" y="2097"/>
                    </a:lnTo>
                    <a:lnTo>
                      <a:pt x="949" y="2100"/>
                    </a:lnTo>
                    <a:lnTo>
                      <a:pt x="948" y="2101"/>
                    </a:lnTo>
                    <a:lnTo>
                      <a:pt x="949" y="2102"/>
                    </a:lnTo>
                    <a:lnTo>
                      <a:pt x="948" y="2103"/>
                    </a:lnTo>
                    <a:lnTo>
                      <a:pt x="946" y="2104"/>
                    </a:lnTo>
                    <a:lnTo>
                      <a:pt x="946" y="2105"/>
                    </a:lnTo>
                    <a:lnTo>
                      <a:pt x="943" y="2105"/>
                    </a:lnTo>
                    <a:lnTo>
                      <a:pt x="943" y="2103"/>
                    </a:lnTo>
                    <a:lnTo>
                      <a:pt x="945" y="2103"/>
                    </a:lnTo>
                    <a:lnTo>
                      <a:pt x="945" y="2102"/>
                    </a:lnTo>
                    <a:lnTo>
                      <a:pt x="942" y="2101"/>
                    </a:lnTo>
                    <a:lnTo>
                      <a:pt x="940" y="2096"/>
                    </a:lnTo>
                    <a:lnTo>
                      <a:pt x="940" y="2093"/>
                    </a:lnTo>
                    <a:lnTo>
                      <a:pt x="940" y="2092"/>
                    </a:lnTo>
                    <a:lnTo>
                      <a:pt x="940" y="2092"/>
                    </a:lnTo>
                    <a:lnTo>
                      <a:pt x="940" y="2091"/>
                    </a:lnTo>
                    <a:lnTo>
                      <a:pt x="939" y="2091"/>
                    </a:lnTo>
                    <a:lnTo>
                      <a:pt x="940" y="2087"/>
                    </a:lnTo>
                    <a:lnTo>
                      <a:pt x="939" y="2086"/>
                    </a:lnTo>
                    <a:lnTo>
                      <a:pt x="937" y="2086"/>
                    </a:lnTo>
                    <a:lnTo>
                      <a:pt x="936" y="2086"/>
                    </a:lnTo>
                    <a:lnTo>
                      <a:pt x="935" y="2084"/>
                    </a:lnTo>
                    <a:lnTo>
                      <a:pt x="935" y="2083"/>
                    </a:lnTo>
                    <a:lnTo>
                      <a:pt x="937" y="2082"/>
                    </a:lnTo>
                    <a:lnTo>
                      <a:pt x="937" y="2081"/>
                    </a:lnTo>
                    <a:lnTo>
                      <a:pt x="936" y="2080"/>
                    </a:lnTo>
                    <a:lnTo>
                      <a:pt x="934" y="2080"/>
                    </a:lnTo>
                    <a:lnTo>
                      <a:pt x="932" y="2079"/>
                    </a:lnTo>
                    <a:lnTo>
                      <a:pt x="932" y="2079"/>
                    </a:lnTo>
                    <a:lnTo>
                      <a:pt x="933" y="2078"/>
                    </a:lnTo>
                    <a:lnTo>
                      <a:pt x="933" y="2075"/>
                    </a:lnTo>
                    <a:lnTo>
                      <a:pt x="934" y="2074"/>
                    </a:lnTo>
                    <a:lnTo>
                      <a:pt x="934" y="2073"/>
                    </a:lnTo>
                    <a:lnTo>
                      <a:pt x="934" y="2071"/>
                    </a:lnTo>
                    <a:lnTo>
                      <a:pt x="935" y="2071"/>
                    </a:lnTo>
                    <a:lnTo>
                      <a:pt x="934" y="2069"/>
                    </a:lnTo>
                    <a:lnTo>
                      <a:pt x="935" y="2068"/>
                    </a:lnTo>
                    <a:lnTo>
                      <a:pt x="935" y="2066"/>
                    </a:lnTo>
                    <a:lnTo>
                      <a:pt x="934" y="2065"/>
                    </a:lnTo>
                    <a:lnTo>
                      <a:pt x="934" y="2067"/>
                    </a:lnTo>
                    <a:lnTo>
                      <a:pt x="933" y="2068"/>
                    </a:lnTo>
                    <a:lnTo>
                      <a:pt x="932" y="2067"/>
                    </a:lnTo>
                    <a:lnTo>
                      <a:pt x="932" y="2065"/>
                    </a:lnTo>
                    <a:lnTo>
                      <a:pt x="931" y="2065"/>
                    </a:lnTo>
                    <a:lnTo>
                      <a:pt x="932" y="2062"/>
                    </a:lnTo>
                    <a:lnTo>
                      <a:pt x="934" y="2063"/>
                    </a:lnTo>
                    <a:lnTo>
                      <a:pt x="934" y="2065"/>
                    </a:lnTo>
                    <a:lnTo>
                      <a:pt x="936" y="2064"/>
                    </a:lnTo>
                    <a:lnTo>
                      <a:pt x="936" y="2065"/>
                    </a:lnTo>
                    <a:lnTo>
                      <a:pt x="936" y="2064"/>
                    </a:lnTo>
                    <a:lnTo>
                      <a:pt x="937" y="2063"/>
                    </a:lnTo>
                    <a:lnTo>
                      <a:pt x="937" y="2061"/>
                    </a:lnTo>
                    <a:lnTo>
                      <a:pt x="935" y="2061"/>
                    </a:lnTo>
                    <a:lnTo>
                      <a:pt x="935" y="2062"/>
                    </a:lnTo>
                    <a:lnTo>
                      <a:pt x="934" y="2062"/>
                    </a:lnTo>
                    <a:lnTo>
                      <a:pt x="934" y="2059"/>
                    </a:lnTo>
                    <a:lnTo>
                      <a:pt x="935" y="2058"/>
                    </a:lnTo>
                    <a:lnTo>
                      <a:pt x="936" y="2056"/>
                    </a:lnTo>
                    <a:lnTo>
                      <a:pt x="937" y="2056"/>
                    </a:lnTo>
                    <a:lnTo>
                      <a:pt x="937" y="2060"/>
                    </a:lnTo>
                    <a:lnTo>
                      <a:pt x="938" y="2060"/>
                    </a:lnTo>
                    <a:lnTo>
                      <a:pt x="938" y="2058"/>
                    </a:lnTo>
                    <a:lnTo>
                      <a:pt x="939" y="2057"/>
                    </a:lnTo>
                    <a:lnTo>
                      <a:pt x="938" y="2055"/>
                    </a:lnTo>
                    <a:lnTo>
                      <a:pt x="937" y="2054"/>
                    </a:lnTo>
                    <a:lnTo>
                      <a:pt x="937" y="2049"/>
                    </a:lnTo>
                    <a:lnTo>
                      <a:pt x="939" y="2048"/>
                    </a:lnTo>
                    <a:lnTo>
                      <a:pt x="939" y="2045"/>
                    </a:lnTo>
                    <a:lnTo>
                      <a:pt x="939" y="2044"/>
                    </a:lnTo>
                    <a:lnTo>
                      <a:pt x="940" y="2044"/>
                    </a:lnTo>
                    <a:lnTo>
                      <a:pt x="941" y="2042"/>
                    </a:lnTo>
                    <a:lnTo>
                      <a:pt x="941" y="2041"/>
                    </a:lnTo>
                    <a:lnTo>
                      <a:pt x="941" y="2040"/>
                    </a:lnTo>
                    <a:lnTo>
                      <a:pt x="942" y="2040"/>
                    </a:lnTo>
                    <a:lnTo>
                      <a:pt x="943" y="2040"/>
                    </a:lnTo>
                    <a:lnTo>
                      <a:pt x="944" y="2037"/>
                    </a:lnTo>
                    <a:lnTo>
                      <a:pt x="945" y="2037"/>
                    </a:lnTo>
                    <a:lnTo>
                      <a:pt x="945" y="2037"/>
                    </a:lnTo>
                    <a:moveTo>
                      <a:pt x="597" y="1972"/>
                    </a:moveTo>
                    <a:lnTo>
                      <a:pt x="597" y="1972"/>
                    </a:lnTo>
                    <a:lnTo>
                      <a:pt x="598" y="1973"/>
                    </a:lnTo>
                    <a:lnTo>
                      <a:pt x="599" y="1974"/>
                    </a:lnTo>
                    <a:lnTo>
                      <a:pt x="598" y="1976"/>
                    </a:lnTo>
                    <a:lnTo>
                      <a:pt x="597" y="1984"/>
                    </a:lnTo>
                    <a:lnTo>
                      <a:pt x="597" y="1985"/>
                    </a:lnTo>
                    <a:lnTo>
                      <a:pt x="596" y="1986"/>
                    </a:lnTo>
                    <a:lnTo>
                      <a:pt x="596" y="1987"/>
                    </a:lnTo>
                    <a:lnTo>
                      <a:pt x="595" y="1988"/>
                    </a:lnTo>
                    <a:lnTo>
                      <a:pt x="593" y="1993"/>
                    </a:lnTo>
                    <a:lnTo>
                      <a:pt x="592" y="1993"/>
                    </a:lnTo>
                    <a:lnTo>
                      <a:pt x="592" y="1994"/>
                    </a:lnTo>
                    <a:lnTo>
                      <a:pt x="591" y="1995"/>
                    </a:lnTo>
                    <a:lnTo>
                      <a:pt x="590" y="1998"/>
                    </a:lnTo>
                    <a:lnTo>
                      <a:pt x="589" y="1998"/>
                    </a:lnTo>
                    <a:lnTo>
                      <a:pt x="589" y="1999"/>
                    </a:lnTo>
                    <a:lnTo>
                      <a:pt x="587" y="2001"/>
                    </a:lnTo>
                    <a:lnTo>
                      <a:pt x="587" y="2002"/>
                    </a:lnTo>
                    <a:lnTo>
                      <a:pt x="586" y="2002"/>
                    </a:lnTo>
                    <a:lnTo>
                      <a:pt x="586" y="2003"/>
                    </a:lnTo>
                    <a:lnTo>
                      <a:pt x="585" y="2003"/>
                    </a:lnTo>
                    <a:lnTo>
                      <a:pt x="585" y="2005"/>
                    </a:lnTo>
                    <a:lnTo>
                      <a:pt x="583" y="2005"/>
                    </a:lnTo>
                    <a:lnTo>
                      <a:pt x="581" y="2008"/>
                    </a:lnTo>
                    <a:lnTo>
                      <a:pt x="580" y="2008"/>
                    </a:lnTo>
                    <a:lnTo>
                      <a:pt x="579" y="2007"/>
                    </a:lnTo>
                    <a:lnTo>
                      <a:pt x="578" y="2007"/>
                    </a:lnTo>
                    <a:lnTo>
                      <a:pt x="578" y="2006"/>
                    </a:lnTo>
                    <a:lnTo>
                      <a:pt x="577" y="2006"/>
                    </a:lnTo>
                    <a:lnTo>
                      <a:pt x="576" y="2007"/>
                    </a:lnTo>
                    <a:lnTo>
                      <a:pt x="575" y="2007"/>
                    </a:lnTo>
                    <a:lnTo>
                      <a:pt x="575" y="2008"/>
                    </a:lnTo>
                    <a:lnTo>
                      <a:pt x="573" y="2008"/>
                    </a:lnTo>
                    <a:lnTo>
                      <a:pt x="573" y="2007"/>
                    </a:lnTo>
                    <a:lnTo>
                      <a:pt x="575" y="2007"/>
                    </a:lnTo>
                    <a:lnTo>
                      <a:pt x="575" y="2006"/>
                    </a:lnTo>
                    <a:lnTo>
                      <a:pt x="573" y="2006"/>
                    </a:lnTo>
                    <a:lnTo>
                      <a:pt x="573" y="2005"/>
                    </a:lnTo>
                    <a:lnTo>
                      <a:pt x="571" y="2005"/>
                    </a:lnTo>
                    <a:lnTo>
                      <a:pt x="571" y="2004"/>
                    </a:lnTo>
                    <a:lnTo>
                      <a:pt x="570" y="2004"/>
                    </a:lnTo>
                    <a:lnTo>
                      <a:pt x="569" y="2002"/>
                    </a:lnTo>
                    <a:lnTo>
                      <a:pt x="569" y="2001"/>
                    </a:lnTo>
                    <a:lnTo>
                      <a:pt x="569" y="2000"/>
                    </a:lnTo>
                    <a:lnTo>
                      <a:pt x="571" y="2000"/>
                    </a:lnTo>
                    <a:lnTo>
                      <a:pt x="571" y="2000"/>
                    </a:lnTo>
                    <a:lnTo>
                      <a:pt x="573" y="2000"/>
                    </a:lnTo>
                    <a:lnTo>
                      <a:pt x="574" y="1999"/>
                    </a:lnTo>
                    <a:lnTo>
                      <a:pt x="574" y="1999"/>
                    </a:lnTo>
                    <a:lnTo>
                      <a:pt x="577" y="1996"/>
                    </a:lnTo>
                    <a:lnTo>
                      <a:pt x="578" y="1996"/>
                    </a:lnTo>
                    <a:lnTo>
                      <a:pt x="579" y="1995"/>
                    </a:lnTo>
                    <a:lnTo>
                      <a:pt x="579" y="1995"/>
                    </a:lnTo>
                    <a:lnTo>
                      <a:pt x="579" y="1994"/>
                    </a:lnTo>
                    <a:lnTo>
                      <a:pt x="579" y="1993"/>
                    </a:lnTo>
                    <a:lnTo>
                      <a:pt x="580" y="1992"/>
                    </a:lnTo>
                    <a:lnTo>
                      <a:pt x="580" y="1990"/>
                    </a:lnTo>
                    <a:lnTo>
                      <a:pt x="578" y="1989"/>
                    </a:lnTo>
                    <a:lnTo>
                      <a:pt x="577" y="1989"/>
                    </a:lnTo>
                    <a:lnTo>
                      <a:pt x="578" y="1990"/>
                    </a:lnTo>
                    <a:lnTo>
                      <a:pt x="578" y="1991"/>
                    </a:lnTo>
                    <a:lnTo>
                      <a:pt x="576" y="1991"/>
                    </a:lnTo>
                    <a:lnTo>
                      <a:pt x="576" y="1990"/>
                    </a:lnTo>
                    <a:lnTo>
                      <a:pt x="575" y="1990"/>
                    </a:lnTo>
                    <a:lnTo>
                      <a:pt x="575" y="1989"/>
                    </a:lnTo>
                    <a:lnTo>
                      <a:pt x="576" y="1989"/>
                    </a:lnTo>
                    <a:lnTo>
                      <a:pt x="577" y="1988"/>
                    </a:lnTo>
                    <a:lnTo>
                      <a:pt x="576" y="1987"/>
                    </a:lnTo>
                    <a:lnTo>
                      <a:pt x="575" y="1987"/>
                    </a:lnTo>
                    <a:lnTo>
                      <a:pt x="574" y="1987"/>
                    </a:lnTo>
                    <a:lnTo>
                      <a:pt x="574" y="1986"/>
                    </a:lnTo>
                    <a:lnTo>
                      <a:pt x="575" y="1986"/>
                    </a:lnTo>
                    <a:lnTo>
                      <a:pt x="576" y="1985"/>
                    </a:lnTo>
                    <a:lnTo>
                      <a:pt x="576" y="1984"/>
                    </a:lnTo>
                    <a:lnTo>
                      <a:pt x="577" y="1984"/>
                    </a:lnTo>
                    <a:lnTo>
                      <a:pt x="577" y="1983"/>
                    </a:lnTo>
                    <a:lnTo>
                      <a:pt x="579" y="1982"/>
                    </a:lnTo>
                    <a:lnTo>
                      <a:pt x="584" y="1980"/>
                    </a:lnTo>
                    <a:lnTo>
                      <a:pt x="584" y="1979"/>
                    </a:lnTo>
                    <a:lnTo>
                      <a:pt x="586" y="1976"/>
                    </a:lnTo>
                    <a:lnTo>
                      <a:pt x="589" y="1976"/>
                    </a:lnTo>
                    <a:lnTo>
                      <a:pt x="589" y="1975"/>
                    </a:lnTo>
                    <a:lnTo>
                      <a:pt x="587" y="1974"/>
                    </a:lnTo>
                    <a:lnTo>
                      <a:pt x="589" y="1972"/>
                    </a:lnTo>
                    <a:lnTo>
                      <a:pt x="590" y="1972"/>
                    </a:lnTo>
                    <a:lnTo>
                      <a:pt x="590" y="1975"/>
                    </a:lnTo>
                    <a:lnTo>
                      <a:pt x="591" y="1975"/>
                    </a:lnTo>
                    <a:lnTo>
                      <a:pt x="593" y="1975"/>
                    </a:lnTo>
                    <a:lnTo>
                      <a:pt x="595" y="1975"/>
                    </a:lnTo>
                    <a:lnTo>
                      <a:pt x="595" y="1972"/>
                    </a:lnTo>
                    <a:lnTo>
                      <a:pt x="596" y="1972"/>
                    </a:lnTo>
                    <a:lnTo>
                      <a:pt x="596" y="1972"/>
                    </a:lnTo>
                    <a:lnTo>
                      <a:pt x="597" y="1972"/>
                    </a:lnTo>
                    <a:lnTo>
                      <a:pt x="597" y="1972"/>
                    </a:lnTo>
                    <a:moveTo>
                      <a:pt x="1009" y="1912"/>
                    </a:moveTo>
                    <a:lnTo>
                      <a:pt x="1014" y="1915"/>
                    </a:lnTo>
                    <a:lnTo>
                      <a:pt x="1015" y="1916"/>
                    </a:lnTo>
                    <a:lnTo>
                      <a:pt x="1014" y="1917"/>
                    </a:lnTo>
                    <a:lnTo>
                      <a:pt x="1010" y="1917"/>
                    </a:lnTo>
                    <a:lnTo>
                      <a:pt x="1010" y="1919"/>
                    </a:lnTo>
                    <a:lnTo>
                      <a:pt x="1010" y="1919"/>
                    </a:lnTo>
                    <a:lnTo>
                      <a:pt x="1010" y="1920"/>
                    </a:lnTo>
                    <a:lnTo>
                      <a:pt x="1010" y="1921"/>
                    </a:lnTo>
                    <a:lnTo>
                      <a:pt x="1010" y="1923"/>
                    </a:lnTo>
                    <a:lnTo>
                      <a:pt x="1008" y="1923"/>
                    </a:lnTo>
                    <a:lnTo>
                      <a:pt x="1007" y="1927"/>
                    </a:lnTo>
                    <a:lnTo>
                      <a:pt x="1004" y="1928"/>
                    </a:lnTo>
                    <a:lnTo>
                      <a:pt x="1004" y="1929"/>
                    </a:lnTo>
                    <a:lnTo>
                      <a:pt x="1003" y="1929"/>
                    </a:lnTo>
                    <a:lnTo>
                      <a:pt x="1002" y="1933"/>
                    </a:lnTo>
                    <a:lnTo>
                      <a:pt x="1000" y="1934"/>
                    </a:lnTo>
                    <a:lnTo>
                      <a:pt x="998" y="1934"/>
                    </a:lnTo>
                    <a:lnTo>
                      <a:pt x="998" y="1935"/>
                    </a:lnTo>
                    <a:lnTo>
                      <a:pt x="998" y="1936"/>
                    </a:lnTo>
                    <a:lnTo>
                      <a:pt x="997" y="1937"/>
                    </a:lnTo>
                    <a:lnTo>
                      <a:pt x="997" y="1940"/>
                    </a:lnTo>
                    <a:lnTo>
                      <a:pt x="995" y="1941"/>
                    </a:lnTo>
                    <a:lnTo>
                      <a:pt x="995" y="1942"/>
                    </a:lnTo>
                    <a:lnTo>
                      <a:pt x="993" y="1943"/>
                    </a:lnTo>
                    <a:lnTo>
                      <a:pt x="993" y="1942"/>
                    </a:lnTo>
                    <a:lnTo>
                      <a:pt x="992" y="1943"/>
                    </a:lnTo>
                    <a:lnTo>
                      <a:pt x="992" y="1944"/>
                    </a:lnTo>
                    <a:lnTo>
                      <a:pt x="993" y="1944"/>
                    </a:lnTo>
                    <a:lnTo>
                      <a:pt x="993" y="1945"/>
                    </a:lnTo>
                    <a:lnTo>
                      <a:pt x="992" y="1946"/>
                    </a:lnTo>
                    <a:lnTo>
                      <a:pt x="991" y="1946"/>
                    </a:lnTo>
                    <a:lnTo>
                      <a:pt x="991" y="1947"/>
                    </a:lnTo>
                    <a:lnTo>
                      <a:pt x="989" y="1948"/>
                    </a:lnTo>
                    <a:lnTo>
                      <a:pt x="989" y="1950"/>
                    </a:lnTo>
                    <a:lnTo>
                      <a:pt x="989" y="1951"/>
                    </a:lnTo>
                    <a:lnTo>
                      <a:pt x="986" y="1954"/>
                    </a:lnTo>
                    <a:lnTo>
                      <a:pt x="983" y="1957"/>
                    </a:lnTo>
                    <a:lnTo>
                      <a:pt x="981" y="1957"/>
                    </a:lnTo>
                    <a:lnTo>
                      <a:pt x="981" y="1955"/>
                    </a:lnTo>
                    <a:lnTo>
                      <a:pt x="983" y="1953"/>
                    </a:lnTo>
                    <a:lnTo>
                      <a:pt x="983" y="1951"/>
                    </a:lnTo>
                    <a:lnTo>
                      <a:pt x="982" y="1950"/>
                    </a:lnTo>
                    <a:lnTo>
                      <a:pt x="979" y="1951"/>
                    </a:lnTo>
                    <a:lnTo>
                      <a:pt x="979" y="1950"/>
                    </a:lnTo>
                    <a:lnTo>
                      <a:pt x="978" y="1949"/>
                    </a:lnTo>
                    <a:lnTo>
                      <a:pt x="976" y="1949"/>
                    </a:lnTo>
                    <a:lnTo>
                      <a:pt x="976" y="1950"/>
                    </a:lnTo>
                    <a:lnTo>
                      <a:pt x="974" y="1951"/>
                    </a:lnTo>
                    <a:lnTo>
                      <a:pt x="973" y="1950"/>
                    </a:lnTo>
                    <a:lnTo>
                      <a:pt x="973" y="1950"/>
                    </a:lnTo>
                    <a:lnTo>
                      <a:pt x="973" y="1949"/>
                    </a:lnTo>
                    <a:lnTo>
                      <a:pt x="972" y="1949"/>
                    </a:lnTo>
                    <a:lnTo>
                      <a:pt x="971" y="1949"/>
                    </a:lnTo>
                    <a:lnTo>
                      <a:pt x="967" y="1949"/>
                    </a:lnTo>
                    <a:lnTo>
                      <a:pt x="968" y="1948"/>
                    </a:lnTo>
                    <a:lnTo>
                      <a:pt x="969" y="1946"/>
                    </a:lnTo>
                    <a:lnTo>
                      <a:pt x="969" y="1944"/>
                    </a:lnTo>
                    <a:lnTo>
                      <a:pt x="969" y="1944"/>
                    </a:lnTo>
                    <a:lnTo>
                      <a:pt x="969" y="1942"/>
                    </a:lnTo>
                    <a:lnTo>
                      <a:pt x="970" y="1941"/>
                    </a:lnTo>
                    <a:lnTo>
                      <a:pt x="973" y="1939"/>
                    </a:lnTo>
                    <a:lnTo>
                      <a:pt x="974" y="1939"/>
                    </a:lnTo>
                    <a:lnTo>
                      <a:pt x="974" y="1935"/>
                    </a:lnTo>
                    <a:lnTo>
                      <a:pt x="974" y="1934"/>
                    </a:lnTo>
                    <a:lnTo>
                      <a:pt x="976" y="1935"/>
                    </a:lnTo>
                    <a:lnTo>
                      <a:pt x="978" y="1935"/>
                    </a:lnTo>
                    <a:lnTo>
                      <a:pt x="977" y="1933"/>
                    </a:lnTo>
                    <a:lnTo>
                      <a:pt x="977" y="1930"/>
                    </a:lnTo>
                    <a:lnTo>
                      <a:pt x="978" y="1929"/>
                    </a:lnTo>
                    <a:lnTo>
                      <a:pt x="979" y="1928"/>
                    </a:lnTo>
                    <a:lnTo>
                      <a:pt x="979" y="1926"/>
                    </a:lnTo>
                    <a:lnTo>
                      <a:pt x="980" y="1926"/>
                    </a:lnTo>
                    <a:lnTo>
                      <a:pt x="981" y="1927"/>
                    </a:lnTo>
                    <a:lnTo>
                      <a:pt x="982" y="1925"/>
                    </a:lnTo>
                    <a:lnTo>
                      <a:pt x="984" y="1926"/>
                    </a:lnTo>
                    <a:lnTo>
                      <a:pt x="986" y="1925"/>
                    </a:lnTo>
                    <a:lnTo>
                      <a:pt x="987" y="1927"/>
                    </a:lnTo>
                    <a:lnTo>
                      <a:pt x="989" y="1927"/>
                    </a:lnTo>
                    <a:lnTo>
                      <a:pt x="990" y="1924"/>
                    </a:lnTo>
                    <a:lnTo>
                      <a:pt x="992" y="1924"/>
                    </a:lnTo>
                    <a:lnTo>
                      <a:pt x="994" y="1922"/>
                    </a:lnTo>
                    <a:lnTo>
                      <a:pt x="995" y="1922"/>
                    </a:lnTo>
                    <a:lnTo>
                      <a:pt x="995" y="1923"/>
                    </a:lnTo>
                    <a:lnTo>
                      <a:pt x="995" y="1924"/>
                    </a:lnTo>
                    <a:lnTo>
                      <a:pt x="998" y="1924"/>
                    </a:lnTo>
                    <a:lnTo>
                      <a:pt x="999" y="1923"/>
                    </a:lnTo>
                    <a:lnTo>
                      <a:pt x="1003" y="1922"/>
                    </a:lnTo>
                    <a:lnTo>
                      <a:pt x="1003" y="1918"/>
                    </a:lnTo>
                    <a:lnTo>
                      <a:pt x="1005" y="1919"/>
                    </a:lnTo>
                    <a:lnTo>
                      <a:pt x="1007" y="1918"/>
                    </a:lnTo>
                    <a:lnTo>
                      <a:pt x="1008" y="1916"/>
                    </a:lnTo>
                    <a:lnTo>
                      <a:pt x="1008" y="1915"/>
                    </a:lnTo>
                    <a:lnTo>
                      <a:pt x="1008" y="1914"/>
                    </a:lnTo>
                    <a:lnTo>
                      <a:pt x="1007" y="1914"/>
                    </a:lnTo>
                    <a:lnTo>
                      <a:pt x="1007" y="1914"/>
                    </a:lnTo>
                    <a:lnTo>
                      <a:pt x="1008" y="1913"/>
                    </a:lnTo>
                    <a:lnTo>
                      <a:pt x="1009" y="1912"/>
                    </a:lnTo>
                    <a:lnTo>
                      <a:pt x="1009" y="1912"/>
                    </a:lnTo>
                    <a:moveTo>
                      <a:pt x="1052" y="1823"/>
                    </a:moveTo>
                    <a:lnTo>
                      <a:pt x="1054" y="1823"/>
                    </a:lnTo>
                    <a:lnTo>
                      <a:pt x="1055" y="1823"/>
                    </a:lnTo>
                    <a:lnTo>
                      <a:pt x="1055" y="1825"/>
                    </a:lnTo>
                    <a:lnTo>
                      <a:pt x="1052" y="1828"/>
                    </a:lnTo>
                    <a:lnTo>
                      <a:pt x="1052" y="1831"/>
                    </a:lnTo>
                    <a:lnTo>
                      <a:pt x="1047" y="1831"/>
                    </a:lnTo>
                    <a:lnTo>
                      <a:pt x="1046" y="1830"/>
                    </a:lnTo>
                    <a:lnTo>
                      <a:pt x="1046" y="1830"/>
                    </a:lnTo>
                    <a:lnTo>
                      <a:pt x="1044" y="1832"/>
                    </a:lnTo>
                    <a:lnTo>
                      <a:pt x="1042" y="1832"/>
                    </a:lnTo>
                    <a:lnTo>
                      <a:pt x="1042" y="1830"/>
                    </a:lnTo>
                    <a:lnTo>
                      <a:pt x="1044" y="1829"/>
                    </a:lnTo>
                    <a:lnTo>
                      <a:pt x="1044" y="1829"/>
                    </a:lnTo>
                    <a:lnTo>
                      <a:pt x="1044" y="1828"/>
                    </a:lnTo>
                    <a:lnTo>
                      <a:pt x="1046" y="1825"/>
                    </a:lnTo>
                    <a:lnTo>
                      <a:pt x="1047" y="1825"/>
                    </a:lnTo>
                    <a:lnTo>
                      <a:pt x="1047" y="1824"/>
                    </a:lnTo>
                    <a:lnTo>
                      <a:pt x="1050" y="1824"/>
                    </a:lnTo>
                    <a:lnTo>
                      <a:pt x="1051" y="1823"/>
                    </a:lnTo>
                    <a:lnTo>
                      <a:pt x="1052" y="1823"/>
                    </a:lnTo>
                    <a:lnTo>
                      <a:pt x="1052" y="1823"/>
                    </a:lnTo>
                    <a:moveTo>
                      <a:pt x="426" y="1807"/>
                    </a:moveTo>
                    <a:lnTo>
                      <a:pt x="427" y="1808"/>
                    </a:lnTo>
                    <a:lnTo>
                      <a:pt x="427" y="1811"/>
                    </a:lnTo>
                    <a:lnTo>
                      <a:pt x="427" y="1811"/>
                    </a:lnTo>
                    <a:lnTo>
                      <a:pt x="427" y="1812"/>
                    </a:lnTo>
                    <a:lnTo>
                      <a:pt x="428" y="1814"/>
                    </a:lnTo>
                    <a:lnTo>
                      <a:pt x="429" y="1814"/>
                    </a:lnTo>
                    <a:lnTo>
                      <a:pt x="429" y="1815"/>
                    </a:lnTo>
                    <a:lnTo>
                      <a:pt x="432" y="1818"/>
                    </a:lnTo>
                    <a:lnTo>
                      <a:pt x="434" y="1819"/>
                    </a:lnTo>
                    <a:lnTo>
                      <a:pt x="437" y="1818"/>
                    </a:lnTo>
                    <a:lnTo>
                      <a:pt x="438" y="1820"/>
                    </a:lnTo>
                    <a:lnTo>
                      <a:pt x="439" y="1820"/>
                    </a:lnTo>
                    <a:lnTo>
                      <a:pt x="439" y="1827"/>
                    </a:lnTo>
                    <a:lnTo>
                      <a:pt x="440" y="1828"/>
                    </a:lnTo>
                    <a:lnTo>
                      <a:pt x="440" y="1829"/>
                    </a:lnTo>
                    <a:lnTo>
                      <a:pt x="439" y="1829"/>
                    </a:lnTo>
                    <a:lnTo>
                      <a:pt x="439" y="1831"/>
                    </a:lnTo>
                    <a:lnTo>
                      <a:pt x="438" y="1832"/>
                    </a:lnTo>
                    <a:lnTo>
                      <a:pt x="437" y="1832"/>
                    </a:lnTo>
                    <a:lnTo>
                      <a:pt x="437" y="1833"/>
                    </a:lnTo>
                    <a:lnTo>
                      <a:pt x="435" y="1833"/>
                    </a:lnTo>
                    <a:lnTo>
                      <a:pt x="432" y="1832"/>
                    </a:lnTo>
                    <a:lnTo>
                      <a:pt x="431" y="1831"/>
                    </a:lnTo>
                    <a:lnTo>
                      <a:pt x="429" y="1831"/>
                    </a:lnTo>
                    <a:lnTo>
                      <a:pt x="429" y="1833"/>
                    </a:lnTo>
                    <a:lnTo>
                      <a:pt x="429" y="1833"/>
                    </a:lnTo>
                    <a:lnTo>
                      <a:pt x="427" y="1832"/>
                    </a:lnTo>
                    <a:lnTo>
                      <a:pt x="426" y="1832"/>
                    </a:lnTo>
                    <a:lnTo>
                      <a:pt x="424" y="1833"/>
                    </a:lnTo>
                    <a:lnTo>
                      <a:pt x="423" y="1832"/>
                    </a:lnTo>
                    <a:lnTo>
                      <a:pt x="422" y="1832"/>
                    </a:lnTo>
                    <a:lnTo>
                      <a:pt x="421" y="1833"/>
                    </a:lnTo>
                    <a:lnTo>
                      <a:pt x="419" y="1833"/>
                    </a:lnTo>
                    <a:lnTo>
                      <a:pt x="419" y="1832"/>
                    </a:lnTo>
                    <a:lnTo>
                      <a:pt x="417" y="1832"/>
                    </a:lnTo>
                    <a:lnTo>
                      <a:pt x="418" y="1831"/>
                    </a:lnTo>
                    <a:lnTo>
                      <a:pt x="416" y="1830"/>
                    </a:lnTo>
                    <a:lnTo>
                      <a:pt x="413" y="1830"/>
                    </a:lnTo>
                    <a:lnTo>
                      <a:pt x="409" y="1830"/>
                    </a:lnTo>
                    <a:lnTo>
                      <a:pt x="408" y="1832"/>
                    </a:lnTo>
                    <a:lnTo>
                      <a:pt x="406" y="1832"/>
                    </a:lnTo>
                    <a:lnTo>
                      <a:pt x="405" y="1833"/>
                    </a:lnTo>
                    <a:lnTo>
                      <a:pt x="403" y="1833"/>
                    </a:lnTo>
                    <a:lnTo>
                      <a:pt x="403" y="1833"/>
                    </a:lnTo>
                    <a:lnTo>
                      <a:pt x="403" y="1833"/>
                    </a:lnTo>
                    <a:lnTo>
                      <a:pt x="402" y="1834"/>
                    </a:lnTo>
                    <a:lnTo>
                      <a:pt x="401" y="1835"/>
                    </a:lnTo>
                    <a:lnTo>
                      <a:pt x="400" y="1835"/>
                    </a:lnTo>
                    <a:lnTo>
                      <a:pt x="399" y="1838"/>
                    </a:lnTo>
                    <a:lnTo>
                      <a:pt x="398" y="1838"/>
                    </a:lnTo>
                    <a:lnTo>
                      <a:pt x="398" y="1842"/>
                    </a:lnTo>
                    <a:lnTo>
                      <a:pt x="398" y="1843"/>
                    </a:lnTo>
                    <a:lnTo>
                      <a:pt x="401" y="1843"/>
                    </a:lnTo>
                    <a:lnTo>
                      <a:pt x="401" y="1845"/>
                    </a:lnTo>
                    <a:lnTo>
                      <a:pt x="404" y="1845"/>
                    </a:lnTo>
                    <a:lnTo>
                      <a:pt x="404" y="1846"/>
                    </a:lnTo>
                    <a:lnTo>
                      <a:pt x="405" y="1846"/>
                    </a:lnTo>
                    <a:lnTo>
                      <a:pt x="405" y="1848"/>
                    </a:lnTo>
                    <a:lnTo>
                      <a:pt x="404" y="1849"/>
                    </a:lnTo>
                    <a:lnTo>
                      <a:pt x="404" y="1850"/>
                    </a:lnTo>
                    <a:lnTo>
                      <a:pt x="403" y="1850"/>
                    </a:lnTo>
                    <a:lnTo>
                      <a:pt x="402" y="1851"/>
                    </a:lnTo>
                    <a:lnTo>
                      <a:pt x="402" y="1852"/>
                    </a:lnTo>
                    <a:lnTo>
                      <a:pt x="400" y="1853"/>
                    </a:lnTo>
                    <a:lnTo>
                      <a:pt x="400" y="1855"/>
                    </a:lnTo>
                    <a:lnTo>
                      <a:pt x="401" y="1857"/>
                    </a:lnTo>
                    <a:lnTo>
                      <a:pt x="398" y="1858"/>
                    </a:lnTo>
                    <a:lnTo>
                      <a:pt x="398" y="1859"/>
                    </a:lnTo>
                    <a:lnTo>
                      <a:pt x="398" y="1859"/>
                    </a:lnTo>
                    <a:lnTo>
                      <a:pt x="398" y="1861"/>
                    </a:lnTo>
                    <a:lnTo>
                      <a:pt x="397" y="1862"/>
                    </a:lnTo>
                    <a:lnTo>
                      <a:pt x="396" y="1861"/>
                    </a:lnTo>
                    <a:lnTo>
                      <a:pt x="395" y="1860"/>
                    </a:lnTo>
                    <a:lnTo>
                      <a:pt x="393" y="1860"/>
                    </a:lnTo>
                    <a:lnTo>
                      <a:pt x="391" y="1860"/>
                    </a:lnTo>
                    <a:lnTo>
                      <a:pt x="391" y="1860"/>
                    </a:lnTo>
                    <a:lnTo>
                      <a:pt x="391" y="1860"/>
                    </a:lnTo>
                    <a:lnTo>
                      <a:pt x="388" y="1859"/>
                    </a:lnTo>
                    <a:lnTo>
                      <a:pt x="388" y="1860"/>
                    </a:lnTo>
                    <a:lnTo>
                      <a:pt x="389" y="1860"/>
                    </a:lnTo>
                    <a:lnTo>
                      <a:pt x="389" y="1860"/>
                    </a:lnTo>
                    <a:lnTo>
                      <a:pt x="385" y="1860"/>
                    </a:lnTo>
                    <a:lnTo>
                      <a:pt x="384" y="1860"/>
                    </a:lnTo>
                    <a:lnTo>
                      <a:pt x="384" y="1862"/>
                    </a:lnTo>
                    <a:lnTo>
                      <a:pt x="382" y="1862"/>
                    </a:lnTo>
                    <a:lnTo>
                      <a:pt x="382" y="1861"/>
                    </a:lnTo>
                    <a:lnTo>
                      <a:pt x="382" y="1859"/>
                    </a:lnTo>
                    <a:lnTo>
                      <a:pt x="380" y="1858"/>
                    </a:lnTo>
                    <a:lnTo>
                      <a:pt x="379" y="1859"/>
                    </a:lnTo>
                    <a:lnTo>
                      <a:pt x="376" y="1859"/>
                    </a:lnTo>
                    <a:lnTo>
                      <a:pt x="368" y="1861"/>
                    </a:lnTo>
                    <a:lnTo>
                      <a:pt x="367" y="1862"/>
                    </a:lnTo>
                    <a:lnTo>
                      <a:pt x="367" y="1865"/>
                    </a:lnTo>
                    <a:lnTo>
                      <a:pt x="366" y="1866"/>
                    </a:lnTo>
                    <a:lnTo>
                      <a:pt x="366" y="1867"/>
                    </a:lnTo>
                    <a:lnTo>
                      <a:pt x="362" y="1870"/>
                    </a:lnTo>
                    <a:lnTo>
                      <a:pt x="362" y="1870"/>
                    </a:lnTo>
                    <a:lnTo>
                      <a:pt x="360" y="1872"/>
                    </a:lnTo>
                    <a:lnTo>
                      <a:pt x="360" y="1874"/>
                    </a:lnTo>
                    <a:lnTo>
                      <a:pt x="359" y="1874"/>
                    </a:lnTo>
                    <a:lnTo>
                      <a:pt x="359" y="1876"/>
                    </a:lnTo>
                    <a:lnTo>
                      <a:pt x="360" y="1879"/>
                    </a:lnTo>
                    <a:lnTo>
                      <a:pt x="360" y="1883"/>
                    </a:lnTo>
                    <a:lnTo>
                      <a:pt x="361" y="1883"/>
                    </a:lnTo>
                    <a:lnTo>
                      <a:pt x="361" y="1885"/>
                    </a:lnTo>
                    <a:lnTo>
                      <a:pt x="361" y="1887"/>
                    </a:lnTo>
                    <a:lnTo>
                      <a:pt x="360" y="1887"/>
                    </a:lnTo>
                    <a:lnTo>
                      <a:pt x="360" y="1893"/>
                    </a:lnTo>
                    <a:lnTo>
                      <a:pt x="363" y="1894"/>
                    </a:lnTo>
                    <a:lnTo>
                      <a:pt x="363" y="1896"/>
                    </a:lnTo>
                    <a:lnTo>
                      <a:pt x="361" y="1896"/>
                    </a:lnTo>
                    <a:lnTo>
                      <a:pt x="361" y="1897"/>
                    </a:lnTo>
                    <a:lnTo>
                      <a:pt x="360" y="1896"/>
                    </a:lnTo>
                    <a:lnTo>
                      <a:pt x="359" y="1897"/>
                    </a:lnTo>
                    <a:lnTo>
                      <a:pt x="358" y="1897"/>
                    </a:lnTo>
                    <a:lnTo>
                      <a:pt x="356" y="1898"/>
                    </a:lnTo>
                    <a:lnTo>
                      <a:pt x="353" y="1901"/>
                    </a:lnTo>
                    <a:lnTo>
                      <a:pt x="349" y="1900"/>
                    </a:lnTo>
                    <a:lnTo>
                      <a:pt x="349" y="1899"/>
                    </a:lnTo>
                    <a:lnTo>
                      <a:pt x="348" y="1900"/>
                    </a:lnTo>
                    <a:lnTo>
                      <a:pt x="346" y="1900"/>
                    </a:lnTo>
                    <a:lnTo>
                      <a:pt x="346" y="1899"/>
                    </a:lnTo>
                    <a:lnTo>
                      <a:pt x="344" y="1899"/>
                    </a:lnTo>
                    <a:lnTo>
                      <a:pt x="344" y="1898"/>
                    </a:lnTo>
                    <a:lnTo>
                      <a:pt x="341" y="1898"/>
                    </a:lnTo>
                    <a:lnTo>
                      <a:pt x="341" y="1895"/>
                    </a:lnTo>
                    <a:lnTo>
                      <a:pt x="339" y="1894"/>
                    </a:lnTo>
                    <a:lnTo>
                      <a:pt x="339" y="1892"/>
                    </a:lnTo>
                    <a:lnTo>
                      <a:pt x="338" y="1891"/>
                    </a:lnTo>
                    <a:lnTo>
                      <a:pt x="337" y="1887"/>
                    </a:lnTo>
                    <a:lnTo>
                      <a:pt x="334" y="1886"/>
                    </a:lnTo>
                    <a:lnTo>
                      <a:pt x="328" y="1885"/>
                    </a:lnTo>
                    <a:lnTo>
                      <a:pt x="326" y="1886"/>
                    </a:lnTo>
                    <a:lnTo>
                      <a:pt x="326" y="1887"/>
                    </a:lnTo>
                    <a:lnTo>
                      <a:pt x="325" y="1887"/>
                    </a:lnTo>
                    <a:lnTo>
                      <a:pt x="324" y="1891"/>
                    </a:lnTo>
                    <a:lnTo>
                      <a:pt x="321" y="1891"/>
                    </a:lnTo>
                    <a:lnTo>
                      <a:pt x="321" y="1891"/>
                    </a:lnTo>
                    <a:lnTo>
                      <a:pt x="320" y="1891"/>
                    </a:lnTo>
                    <a:lnTo>
                      <a:pt x="320" y="1889"/>
                    </a:lnTo>
                    <a:lnTo>
                      <a:pt x="319" y="1888"/>
                    </a:lnTo>
                    <a:lnTo>
                      <a:pt x="320" y="1887"/>
                    </a:lnTo>
                    <a:lnTo>
                      <a:pt x="319" y="1887"/>
                    </a:lnTo>
                    <a:lnTo>
                      <a:pt x="319" y="1886"/>
                    </a:lnTo>
                    <a:lnTo>
                      <a:pt x="320" y="1886"/>
                    </a:lnTo>
                    <a:lnTo>
                      <a:pt x="320" y="1885"/>
                    </a:lnTo>
                    <a:lnTo>
                      <a:pt x="320" y="1885"/>
                    </a:lnTo>
                    <a:lnTo>
                      <a:pt x="321" y="1883"/>
                    </a:lnTo>
                    <a:lnTo>
                      <a:pt x="323" y="1881"/>
                    </a:lnTo>
                    <a:lnTo>
                      <a:pt x="323" y="1880"/>
                    </a:lnTo>
                    <a:lnTo>
                      <a:pt x="324" y="1879"/>
                    </a:lnTo>
                    <a:lnTo>
                      <a:pt x="323" y="1876"/>
                    </a:lnTo>
                    <a:lnTo>
                      <a:pt x="322" y="1876"/>
                    </a:lnTo>
                    <a:lnTo>
                      <a:pt x="321" y="1871"/>
                    </a:lnTo>
                    <a:lnTo>
                      <a:pt x="320" y="1871"/>
                    </a:lnTo>
                    <a:lnTo>
                      <a:pt x="320" y="1870"/>
                    </a:lnTo>
                    <a:lnTo>
                      <a:pt x="322" y="1869"/>
                    </a:lnTo>
                    <a:lnTo>
                      <a:pt x="322" y="1867"/>
                    </a:lnTo>
                    <a:lnTo>
                      <a:pt x="321" y="1867"/>
                    </a:lnTo>
                    <a:lnTo>
                      <a:pt x="320" y="1866"/>
                    </a:lnTo>
                    <a:lnTo>
                      <a:pt x="323" y="1862"/>
                    </a:lnTo>
                    <a:lnTo>
                      <a:pt x="321" y="1860"/>
                    </a:lnTo>
                    <a:lnTo>
                      <a:pt x="320" y="1860"/>
                    </a:lnTo>
                    <a:lnTo>
                      <a:pt x="321" y="1855"/>
                    </a:lnTo>
                    <a:lnTo>
                      <a:pt x="320" y="1855"/>
                    </a:lnTo>
                    <a:lnTo>
                      <a:pt x="320" y="1853"/>
                    </a:lnTo>
                    <a:lnTo>
                      <a:pt x="319" y="1852"/>
                    </a:lnTo>
                    <a:lnTo>
                      <a:pt x="318" y="1851"/>
                    </a:lnTo>
                    <a:lnTo>
                      <a:pt x="317" y="1852"/>
                    </a:lnTo>
                    <a:lnTo>
                      <a:pt x="317" y="1849"/>
                    </a:lnTo>
                    <a:lnTo>
                      <a:pt x="316" y="1849"/>
                    </a:lnTo>
                    <a:lnTo>
                      <a:pt x="314" y="1849"/>
                    </a:lnTo>
                    <a:lnTo>
                      <a:pt x="313" y="1850"/>
                    </a:lnTo>
                    <a:lnTo>
                      <a:pt x="312" y="1851"/>
                    </a:lnTo>
                    <a:lnTo>
                      <a:pt x="312" y="1851"/>
                    </a:lnTo>
                    <a:lnTo>
                      <a:pt x="311" y="1851"/>
                    </a:lnTo>
                    <a:lnTo>
                      <a:pt x="311" y="1850"/>
                    </a:lnTo>
                    <a:lnTo>
                      <a:pt x="311" y="1849"/>
                    </a:lnTo>
                    <a:lnTo>
                      <a:pt x="312" y="1849"/>
                    </a:lnTo>
                    <a:lnTo>
                      <a:pt x="312" y="1848"/>
                    </a:lnTo>
                    <a:lnTo>
                      <a:pt x="313" y="1848"/>
                    </a:lnTo>
                    <a:lnTo>
                      <a:pt x="314" y="1848"/>
                    </a:lnTo>
                    <a:lnTo>
                      <a:pt x="315" y="1847"/>
                    </a:lnTo>
                    <a:lnTo>
                      <a:pt x="316" y="1848"/>
                    </a:lnTo>
                    <a:lnTo>
                      <a:pt x="316" y="1848"/>
                    </a:lnTo>
                    <a:lnTo>
                      <a:pt x="317" y="1849"/>
                    </a:lnTo>
                    <a:lnTo>
                      <a:pt x="319" y="1847"/>
                    </a:lnTo>
                    <a:lnTo>
                      <a:pt x="320" y="1845"/>
                    </a:lnTo>
                    <a:lnTo>
                      <a:pt x="320" y="1844"/>
                    </a:lnTo>
                    <a:lnTo>
                      <a:pt x="320" y="1844"/>
                    </a:lnTo>
                    <a:lnTo>
                      <a:pt x="321" y="1839"/>
                    </a:lnTo>
                    <a:lnTo>
                      <a:pt x="324" y="1839"/>
                    </a:lnTo>
                    <a:lnTo>
                      <a:pt x="325" y="1836"/>
                    </a:lnTo>
                    <a:lnTo>
                      <a:pt x="325" y="1836"/>
                    </a:lnTo>
                    <a:lnTo>
                      <a:pt x="326" y="1835"/>
                    </a:lnTo>
                    <a:lnTo>
                      <a:pt x="332" y="1836"/>
                    </a:lnTo>
                    <a:lnTo>
                      <a:pt x="333" y="1834"/>
                    </a:lnTo>
                    <a:lnTo>
                      <a:pt x="332" y="1834"/>
                    </a:lnTo>
                    <a:lnTo>
                      <a:pt x="332" y="1831"/>
                    </a:lnTo>
                    <a:lnTo>
                      <a:pt x="333" y="1830"/>
                    </a:lnTo>
                    <a:lnTo>
                      <a:pt x="333" y="1829"/>
                    </a:lnTo>
                    <a:lnTo>
                      <a:pt x="341" y="1829"/>
                    </a:lnTo>
                    <a:lnTo>
                      <a:pt x="343" y="1829"/>
                    </a:lnTo>
                    <a:lnTo>
                      <a:pt x="343" y="1830"/>
                    </a:lnTo>
                    <a:lnTo>
                      <a:pt x="343" y="1831"/>
                    </a:lnTo>
                    <a:lnTo>
                      <a:pt x="346" y="1832"/>
                    </a:lnTo>
                    <a:lnTo>
                      <a:pt x="348" y="1832"/>
                    </a:lnTo>
                    <a:lnTo>
                      <a:pt x="349" y="1830"/>
                    </a:lnTo>
                    <a:lnTo>
                      <a:pt x="350" y="1830"/>
                    </a:lnTo>
                    <a:lnTo>
                      <a:pt x="350" y="1828"/>
                    </a:lnTo>
                    <a:lnTo>
                      <a:pt x="352" y="1828"/>
                    </a:lnTo>
                    <a:lnTo>
                      <a:pt x="354" y="1829"/>
                    </a:lnTo>
                    <a:lnTo>
                      <a:pt x="356" y="1829"/>
                    </a:lnTo>
                    <a:lnTo>
                      <a:pt x="356" y="1830"/>
                    </a:lnTo>
                    <a:lnTo>
                      <a:pt x="355" y="1830"/>
                    </a:lnTo>
                    <a:lnTo>
                      <a:pt x="355" y="1832"/>
                    </a:lnTo>
                    <a:lnTo>
                      <a:pt x="353" y="1833"/>
                    </a:lnTo>
                    <a:lnTo>
                      <a:pt x="353" y="1834"/>
                    </a:lnTo>
                    <a:lnTo>
                      <a:pt x="355" y="1834"/>
                    </a:lnTo>
                    <a:lnTo>
                      <a:pt x="355" y="1835"/>
                    </a:lnTo>
                    <a:lnTo>
                      <a:pt x="358" y="1835"/>
                    </a:lnTo>
                    <a:lnTo>
                      <a:pt x="359" y="1834"/>
                    </a:lnTo>
                    <a:lnTo>
                      <a:pt x="359" y="1833"/>
                    </a:lnTo>
                    <a:lnTo>
                      <a:pt x="360" y="1834"/>
                    </a:lnTo>
                    <a:lnTo>
                      <a:pt x="360" y="1833"/>
                    </a:lnTo>
                    <a:lnTo>
                      <a:pt x="361" y="1832"/>
                    </a:lnTo>
                    <a:lnTo>
                      <a:pt x="363" y="1833"/>
                    </a:lnTo>
                    <a:lnTo>
                      <a:pt x="363" y="1836"/>
                    </a:lnTo>
                    <a:lnTo>
                      <a:pt x="364" y="1838"/>
                    </a:lnTo>
                    <a:lnTo>
                      <a:pt x="367" y="1838"/>
                    </a:lnTo>
                    <a:lnTo>
                      <a:pt x="367" y="1838"/>
                    </a:lnTo>
                    <a:lnTo>
                      <a:pt x="370" y="1838"/>
                    </a:lnTo>
                    <a:lnTo>
                      <a:pt x="374" y="1836"/>
                    </a:lnTo>
                    <a:lnTo>
                      <a:pt x="374" y="1835"/>
                    </a:lnTo>
                    <a:lnTo>
                      <a:pt x="374" y="1833"/>
                    </a:lnTo>
                    <a:lnTo>
                      <a:pt x="377" y="1832"/>
                    </a:lnTo>
                    <a:lnTo>
                      <a:pt x="376" y="1829"/>
                    </a:lnTo>
                    <a:lnTo>
                      <a:pt x="377" y="1827"/>
                    </a:lnTo>
                    <a:lnTo>
                      <a:pt x="380" y="1827"/>
                    </a:lnTo>
                    <a:lnTo>
                      <a:pt x="380" y="1826"/>
                    </a:lnTo>
                    <a:lnTo>
                      <a:pt x="382" y="1825"/>
                    </a:lnTo>
                    <a:lnTo>
                      <a:pt x="382" y="1825"/>
                    </a:lnTo>
                    <a:lnTo>
                      <a:pt x="384" y="1825"/>
                    </a:lnTo>
                    <a:lnTo>
                      <a:pt x="385" y="1824"/>
                    </a:lnTo>
                    <a:lnTo>
                      <a:pt x="386" y="1824"/>
                    </a:lnTo>
                    <a:lnTo>
                      <a:pt x="388" y="1822"/>
                    </a:lnTo>
                    <a:lnTo>
                      <a:pt x="389" y="1822"/>
                    </a:lnTo>
                    <a:lnTo>
                      <a:pt x="388" y="1821"/>
                    </a:lnTo>
                    <a:lnTo>
                      <a:pt x="390" y="1820"/>
                    </a:lnTo>
                    <a:lnTo>
                      <a:pt x="394" y="1819"/>
                    </a:lnTo>
                    <a:lnTo>
                      <a:pt x="395" y="1818"/>
                    </a:lnTo>
                    <a:lnTo>
                      <a:pt x="400" y="1818"/>
                    </a:lnTo>
                    <a:lnTo>
                      <a:pt x="400" y="1818"/>
                    </a:lnTo>
                    <a:lnTo>
                      <a:pt x="401" y="1819"/>
                    </a:lnTo>
                    <a:lnTo>
                      <a:pt x="402" y="1820"/>
                    </a:lnTo>
                    <a:lnTo>
                      <a:pt x="402" y="1821"/>
                    </a:lnTo>
                    <a:lnTo>
                      <a:pt x="403" y="1822"/>
                    </a:lnTo>
                    <a:lnTo>
                      <a:pt x="404" y="1824"/>
                    </a:lnTo>
                    <a:lnTo>
                      <a:pt x="405" y="1824"/>
                    </a:lnTo>
                    <a:lnTo>
                      <a:pt x="407" y="1824"/>
                    </a:lnTo>
                    <a:lnTo>
                      <a:pt x="408" y="1823"/>
                    </a:lnTo>
                    <a:lnTo>
                      <a:pt x="409" y="1822"/>
                    </a:lnTo>
                    <a:lnTo>
                      <a:pt x="409" y="1822"/>
                    </a:lnTo>
                    <a:lnTo>
                      <a:pt x="411" y="1823"/>
                    </a:lnTo>
                    <a:lnTo>
                      <a:pt x="413" y="1823"/>
                    </a:lnTo>
                    <a:lnTo>
                      <a:pt x="414" y="1823"/>
                    </a:lnTo>
                    <a:lnTo>
                      <a:pt x="416" y="1821"/>
                    </a:lnTo>
                    <a:lnTo>
                      <a:pt x="415" y="1819"/>
                    </a:lnTo>
                    <a:lnTo>
                      <a:pt x="415" y="1816"/>
                    </a:lnTo>
                    <a:lnTo>
                      <a:pt x="416" y="1815"/>
                    </a:lnTo>
                    <a:lnTo>
                      <a:pt x="416" y="1815"/>
                    </a:lnTo>
                    <a:lnTo>
                      <a:pt x="416" y="1814"/>
                    </a:lnTo>
                    <a:lnTo>
                      <a:pt x="418" y="1814"/>
                    </a:lnTo>
                    <a:lnTo>
                      <a:pt x="418" y="1815"/>
                    </a:lnTo>
                    <a:lnTo>
                      <a:pt x="421" y="1815"/>
                    </a:lnTo>
                    <a:lnTo>
                      <a:pt x="423" y="1814"/>
                    </a:lnTo>
                    <a:lnTo>
                      <a:pt x="423" y="1808"/>
                    </a:lnTo>
                    <a:lnTo>
                      <a:pt x="426" y="1807"/>
                    </a:lnTo>
                    <a:lnTo>
                      <a:pt x="426" y="1807"/>
                    </a:lnTo>
                    <a:moveTo>
                      <a:pt x="1042" y="1803"/>
                    </a:moveTo>
                    <a:lnTo>
                      <a:pt x="1043" y="1804"/>
                    </a:lnTo>
                    <a:lnTo>
                      <a:pt x="1042" y="1805"/>
                    </a:lnTo>
                    <a:lnTo>
                      <a:pt x="1042" y="1807"/>
                    </a:lnTo>
                    <a:lnTo>
                      <a:pt x="1040" y="1808"/>
                    </a:lnTo>
                    <a:lnTo>
                      <a:pt x="1040" y="1811"/>
                    </a:lnTo>
                    <a:lnTo>
                      <a:pt x="1037" y="1814"/>
                    </a:lnTo>
                    <a:lnTo>
                      <a:pt x="1035" y="1815"/>
                    </a:lnTo>
                    <a:lnTo>
                      <a:pt x="1033" y="1819"/>
                    </a:lnTo>
                    <a:lnTo>
                      <a:pt x="1030" y="1820"/>
                    </a:lnTo>
                    <a:lnTo>
                      <a:pt x="1030" y="1823"/>
                    </a:lnTo>
                    <a:lnTo>
                      <a:pt x="1029" y="1823"/>
                    </a:lnTo>
                    <a:lnTo>
                      <a:pt x="1028" y="1825"/>
                    </a:lnTo>
                    <a:lnTo>
                      <a:pt x="1026" y="1825"/>
                    </a:lnTo>
                    <a:lnTo>
                      <a:pt x="1025" y="1829"/>
                    </a:lnTo>
                    <a:lnTo>
                      <a:pt x="1020" y="1833"/>
                    </a:lnTo>
                    <a:lnTo>
                      <a:pt x="1018" y="1836"/>
                    </a:lnTo>
                    <a:lnTo>
                      <a:pt x="1015" y="1838"/>
                    </a:lnTo>
                    <a:lnTo>
                      <a:pt x="1014" y="1841"/>
                    </a:lnTo>
                    <a:lnTo>
                      <a:pt x="1013" y="1843"/>
                    </a:lnTo>
                    <a:lnTo>
                      <a:pt x="1013" y="1845"/>
                    </a:lnTo>
                    <a:lnTo>
                      <a:pt x="1011" y="1846"/>
                    </a:lnTo>
                    <a:lnTo>
                      <a:pt x="1010" y="1849"/>
                    </a:lnTo>
                    <a:lnTo>
                      <a:pt x="1008" y="1850"/>
                    </a:lnTo>
                    <a:lnTo>
                      <a:pt x="1007" y="1854"/>
                    </a:lnTo>
                    <a:lnTo>
                      <a:pt x="1005" y="1855"/>
                    </a:lnTo>
                    <a:lnTo>
                      <a:pt x="1002" y="1856"/>
                    </a:lnTo>
                    <a:lnTo>
                      <a:pt x="1001" y="1857"/>
                    </a:lnTo>
                    <a:lnTo>
                      <a:pt x="997" y="1859"/>
                    </a:lnTo>
                    <a:lnTo>
                      <a:pt x="996" y="1860"/>
                    </a:lnTo>
                    <a:lnTo>
                      <a:pt x="993" y="1862"/>
                    </a:lnTo>
                    <a:lnTo>
                      <a:pt x="992" y="1864"/>
                    </a:lnTo>
                    <a:lnTo>
                      <a:pt x="992" y="1864"/>
                    </a:lnTo>
                    <a:lnTo>
                      <a:pt x="989" y="1866"/>
                    </a:lnTo>
                    <a:lnTo>
                      <a:pt x="988" y="1869"/>
                    </a:lnTo>
                    <a:lnTo>
                      <a:pt x="985" y="1872"/>
                    </a:lnTo>
                    <a:lnTo>
                      <a:pt x="984" y="1872"/>
                    </a:lnTo>
                    <a:lnTo>
                      <a:pt x="983" y="1874"/>
                    </a:lnTo>
                    <a:lnTo>
                      <a:pt x="976" y="1878"/>
                    </a:lnTo>
                    <a:lnTo>
                      <a:pt x="973" y="1880"/>
                    </a:lnTo>
                    <a:lnTo>
                      <a:pt x="970" y="1882"/>
                    </a:lnTo>
                    <a:lnTo>
                      <a:pt x="969" y="1883"/>
                    </a:lnTo>
                    <a:lnTo>
                      <a:pt x="965" y="1884"/>
                    </a:lnTo>
                    <a:lnTo>
                      <a:pt x="965" y="1885"/>
                    </a:lnTo>
                    <a:lnTo>
                      <a:pt x="963" y="1884"/>
                    </a:lnTo>
                    <a:lnTo>
                      <a:pt x="965" y="1881"/>
                    </a:lnTo>
                    <a:lnTo>
                      <a:pt x="966" y="1880"/>
                    </a:lnTo>
                    <a:lnTo>
                      <a:pt x="966" y="1880"/>
                    </a:lnTo>
                    <a:lnTo>
                      <a:pt x="968" y="1877"/>
                    </a:lnTo>
                    <a:lnTo>
                      <a:pt x="973" y="1873"/>
                    </a:lnTo>
                    <a:lnTo>
                      <a:pt x="974" y="1872"/>
                    </a:lnTo>
                    <a:lnTo>
                      <a:pt x="974" y="1869"/>
                    </a:lnTo>
                    <a:lnTo>
                      <a:pt x="974" y="1865"/>
                    </a:lnTo>
                    <a:lnTo>
                      <a:pt x="975" y="1862"/>
                    </a:lnTo>
                    <a:lnTo>
                      <a:pt x="974" y="1859"/>
                    </a:lnTo>
                    <a:lnTo>
                      <a:pt x="975" y="1859"/>
                    </a:lnTo>
                    <a:lnTo>
                      <a:pt x="976" y="1857"/>
                    </a:lnTo>
                    <a:lnTo>
                      <a:pt x="975" y="1856"/>
                    </a:lnTo>
                    <a:lnTo>
                      <a:pt x="974" y="1856"/>
                    </a:lnTo>
                    <a:lnTo>
                      <a:pt x="972" y="1859"/>
                    </a:lnTo>
                    <a:lnTo>
                      <a:pt x="970" y="1859"/>
                    </a:lnTo>
                    <a:lnTo>
                      <a:pt x="971" y="1859"/>
                    </a:lnTo>
                    <a:lnTo>
                      <a:pt x="971" y="1860"/>
                    </a:lnTo>
                    <a:lnTo>
                      <a:pt x="967" y="1860"/>
                    </a:lnTo>
                    <a:lnTo>
                      <a:pt x="965" y="1861"/>
                    </a:lnTo>
                    <a:lnTo>
                      <a:pt x="964" y="1861"/>
                    </a:lnTo>
                    <a:lnTo>
                      <a:pt x="965" y="1860"/>
                    </a:lnTo>
                    <a:lnTo>
                      <a:pt x="965" y="1859"/>
                    </a:lnTo>
                    <a:lnTo>
                      <a:pt x="966" y="1859"/>
                    </a:lnTo>
                    <a:lnTo>
                      <a:pt x="969" y="1856"/>
                    </a:lnTo>
                    <a:lnTo>
                      <a:pt x="969" y="1856"/>
                    </a:lnTo>
                    <a:lnTo>
                      <a:pt x="971" y="1856"/>
                    </a:lnTo>
                    <a:lnTo>
                      <a:pt x="972" y="1854"/>
                    </a:lnTo>
                    <a:lnTo>
                      <a:pt x="975" y="1855"/>
                    </a:lnTo>
                    <a:lnTo>
                      <a:pt x="976" y="1854"/>
                    </a:lnTo>
                    <a:lnTo>
                      <a:pt x="976" y="1853"/>
                    </a:lnTo>
                    <a:lnTo>
                      <a:pt x="977" y="1855"/>
                    </a:lnTo>
                    <a:lnTo>
                      <a:pt x="978" y="1855"/>
                    </a:lnTo>
                    <a:lnTo>
                      <a:pt x="981" y="1854"/>
                    </a:lnTo>
                    <a:lnTo>
                      <a:pt x="982" y="1853"/>
                    </a:lnTo>
                    <a:lnTo>
                      <a:pt x="983" y="1853"/>
                    </a:lnTo>
                    <a:lnTo>
                      <a:pt x="984" y="1851"/>
                    </a:lnTo>
                    <a:lnTo>
                      <a:pt x="988" y="1850"/>
                    </a:lnTo>
                    <a:lnTo>
                      <a:pt x="989" y="1850"/>
                    </a:lnTo>
                    <a:lnTo>
                      <a:pt x="992" y="1847"/>
                    </a:lnTo>
                    <a:lnTo>
                      <a:pt x="994" y="1847"/>
                    </a:lnTo>
                    <a:lnTo>
                      <a:pt x="995" y="1844"/>
                    </a:lnTo>
                    <a:lnTo>
                      <a:pt x="995" y="1843"/>
                    </a:lnTo>
                    <a:lnTo>
                      <a:pt x="995" y="1842"/>
                    </a:lnTo>
                    <a:lnTo>
                      <a:pt x="998" y="1841"/>
                    </a:lnTo>
                    <a:lnTo>
                      <a:pt x="998" y="1843"/>
                    </a:lnTo>
                    <a:lnTo>
                      <a:pt x="999" y="1843"/>
                    </a:lnTo>
                    <a:lnTo>
                      <a:pt x="999" y="1841"/>
                    </a:lnTo>
                    <a:lnTo>
                      <a:pt x="999" y="1841"/>
                    </a:lnTo>
                    <a:lnTo>
                      <a:pt x="999" y="1840"/>
                    </a:lnTo>
                    <a:lnTo>
                      <a:pt x="999" y="1839"/>
                    </a:lnTo>
                    <a:lnTo>
                      <a:pt x="1004" y="1836"/>
                    </a:lnTo>
                    <a:lnTo>
                      <a:pt x="1005" y="1834"/>
                    </a:lnTo>
                    <a:lnTo>
                      <a:pt x="1005" y="1833"/>
                    </a:lnTo>
                    <a:lnTo>
                      <a:pt x="1008" y="1831"/>
                    </a:lnTo>
                    <a:lnTo>
                      <a:pt x="1010" y="1825"/>
                    </a:lnTo>
                    <a:lnTo>
                      <a:pt x="1012" y="1824"/>
                    </a:lnTo>
                    <a:lnTo>
                      <a:pt x="1012" y="1823"/>
                    </a:lnTo>
                    <a:lnTo>
                      <a:pt x="1014" y="1822"/>
                    </a:lnTo>
                    <a:lnTo>
                      <a:pt x="1014" y="1820"/>
                    </a:lnTo>
                    <a:lnTo>
                      <a:pt x="1015" y="1820"/>
                    </a:lnTo>
                    <a:lnTo>
                      <a:pt x="1018" y="1818"/>
                    </a:lnTo>
                    <a:lnTo>
                      <a:pt x="1018" y="1816"/>
                    </a:lnTo>
                    <a:lnTo>
                      <a:pt x="1018" y="1815"/>
                    </a:lnTo>
                    <a:lnTo>
                      <a:pt x="1020" y="1814"/>
                    </a:lnTo>
                    <a:lnTo>
                      <a:pt x="1020" y="1814"/>
                    </a:lnTo>
                    <a:lnTo>
                      <a:pt x="1021" y="1814"/>
                    </a:lnTo>
                    <a:lnTo>
                      <a:pt x="1021" y="1815"/>
                    </a:lnTo>
                    <a:lnTo>
                      <a:pt x="1023" y="1814"/>
                    </a:lnTo>
                    <a:lnTo>
                      <a:pt x="1023" y="1813"/>
                    </a:lnTo>
                    <a:lnTo>
                      <a:pt x="1024" y="1811"/>
                    </a:lnTo>
                    <a:lnTo>
                      <a:pt x="1024" y="1811"/>
                    </a:lnTo>
                    <a:lnTo>
                      <a:pt x="1023" y="1811"/>
                    </a:lnTo>
                    <a:lnTo>
                      <a:pt x="1022" y="1810"/>
                    </a:lnTo>
                    <a:lnTo>
                      <a:pt x="1022" y="1809"/>
                    </a:lnTo>
                    <a:lnTo>
                      <a:pt x="1023" y="1808"/>
                    </a:lnTo>
                    <a:lnTo>
                      <a:pt x="1023" y="1808"/>
                    </a:lnTo>
                    <a:lnTo>
                      <a:pt x="1022" y="1807"/>
                    </a:lnTo>
                    <a:lnTo>
                      <a:pt x="1023" y="1806"/>
                    </a:lnTo>
                    <a:lnTo>
                      <a:pt x="1025" y="1807"/>
                    </a:lnTo>
                    <a:lnTo>
                      <a:pt x="1026" y="1808"/>
                    </a:lnTo>
                    <a:lnTo>
                      <a:pt x="1026" y="1809"/>
                    </a:lnTo>
                    <a:lnTo>
                      <a:pt x="1027" y="1812"/>
                    </a:lnTo>
                    <a:lnTo>
                      <a:pt x="1029" y="1811"/>
                    </a:lnTo>
                    <a:lnTo>
                      <a:pt x="1029" y="1810"/>
                    </a:lnTo>
                    <a:lnTo>
                      <a:pt x="1030" y="1811"/>
                    </a:lnTo>
                    <a:lnTo>
                      <a:pt x="1030" y="1811"/>
                    </a:lnTo>
                    <a:lnTo>
                      <a:pt x="1031" y="1812"/>
                    </a:lnTo>
                    <a:lnTo>
                      <a:pt x="1032" y="1811"/>
                    </a:lnTo>
                    <a:lnTo>
                      <a:pt x="1032" y="1809"/>
                    </a:lnTo>
                    <a:lnTo>
                      <a:pt x="1031" y="1809"/>
                    </a:lnTo>
                    <a:lnTo>
                      <a:pt x="1032" y="1808"/>
                    </a:lnTo>
                    <a:lnTo>
                      <a:pt x="1032" y="1808"/>
                    </a:lnTo>
                    <a:lnTo>
                      <a:pt x="1033" y="1809"/>
                    </a:lnTo>
                    <a:lnTo>
                      <a:pt x="1034" y="1809"/>
                    </a:lnTo>
                    <a:lnTo>
                      <a:pt x="1035" y="1807"/>
                    </a:lnTo>
                    <a:lnTo>
                      <a:pt x="1037" y="1807"/>
                    </a:lnTo>
                    <a:lnTo>
                      <a:pt x="1038" y="1805"/>
                    </a:lnTo>
                    <a:lnTo>
                      <a:pt x="1042" y="1803"/>
                    </a:lnTo>
                    <a:lnTo>
                      <a:pt x="1042" y="1803"/>
                    </a:lnTo>
                    <a:moveTo>
                      <a:pt x="717" y="1726"/>
                    </a:moveTo>
                    <a:lnTo>
                      <a:pt x="719" y="1727"/>
                    </a:lnTo>
                    <a:lnTo>
                      <a:pt x="722" y="1728"/>
                    </a:lnTo>
                    <a:lnTo>
                      <a:pt x="722" y="1728"/>
                    </a:lnTo>
                    <a:lnTo>
                      <a:pt x="722" y="1731"/>
                    </a:lnTo>
                    <a:lnTo>
                      <a:pt x="722" y="1735"/>
                    </a:lnTo>
                    <a:lnTo>
                      <a:pt x="725" y="1736"/>
                    </a:lnTo>
                    <a:lnTo>
                      <a:pt x="731" y="1738"/>
                    </a:lnTo>
                    <a:lnTo>
                      <a:pt x="733" y="1739"/>
                    </a:lnTo>
                    <a:lnTo>
                      <a:pt x="735" y="1739"/>
                    </a:lnTo>
                    <a:lnTo>
                      <a:pt x="737" y="1740"/>
                    </a:lnTo>
                    <a:lnTo>
                      <a:pt x="743" y="1740"/>
                    </a:lnTo>
                    <a:lnTo>
                      <a:pt x="746" y="1741"/>
                    </a:lnTo>
                    <a:lnTo>
                      <a:pt x="746" y="1741"/>
                    </a:lnTo>
                    <a:lnTo>
                      <a:pt x="748" y="1744"/>
                    </a:lnTo>
                    <a:lnTo>
                      <a:pt x="749" y="1748"/>
                    </a:lnTo>
                    <a:lnTo>
                      <a:pt x="750" y="1750"/>
                    </a:lnTo>
                    <a:lnTo>
                      <a:pt x="749" y="1750"/>
                    </a:lnTo>
                    <a:lnTo>
                      <a:pt x="749" y="1751"/>
                    </a:lnTo>
                    <a:lnTo>
                      <a:pt x="748" y="1751"/>
                    </a:lnTo>
                    <a:lnTo>
                      <a:pt x="748" y="1754"/>
                    </a:lnTo>
                    <a:lnTo>
                      <a:pt x="747" y="1754"/>
                    </a:lnTo>
                    <a:lnTo>
                      <a:pt x="745" y="1754"/>
                    </a:lnTo>
                    <a:lnTo>
                      <a:pt x="744" y="1755"/>
                    </a:lnTo>
                    <a:lnTo>
                      <a:pt x="747" y="1757"/>
                    </a:lnTo>
                    <a:lnTo>
                      <a:pt x="747" y="1758"/>
                    </a:lnTo>
                    <a:lnTo>
                      <a:pt x="748" y="1759"/>
                    </a:lnTo>
                    <a:lnTo>
                      <a:pt x="751" y="1761"/>
                    </a:lnTo>
                    <a:lnTo>
                      <a:pt x="752" y="1762"/>
                    </a:lnTo>
                    <a:lnTo>
                      <a:pt x="753" y="1761"/>
                    </a:lnTo>
                    <a:lnTo>
                      <a:pt x="753" y="1760"/>
                    </a:lnTo>
                    <a:lnTo>
                      <a:pt x="756" y="1759"/>
                    </a:lnTo>
                    <a:lnTo>
                      <a:pt x="757" y="1761"/>
                    </a:lnTo>
                    <a:lnTo>
                      <a:pt x="760" y="1762"/>
                    </a:lnTo>
                    <a:lnTo>
                      <a:pt x="761" y="1763"/>
                    </a:lnTo>
                    <a:lnTo>
                      <a:pt x="762" y="1764"/>
                    </a:lnTo>
                    <a:lnTo>
                      <a:pt x="762" y="1765"/>
                    </a:lnTo>
                    <a:lnTo>
                      <a:pt x="765" y="1768"/>
                    </a:lnTo>
                    <a:lnTo>
                      <a:pt x="765" y="1771"/>
                    </a:lnTo>
                    <a:lnTo>
                      <a:pt x="768" y="1773"/>
                    </a:lnTo>
                    <a:lnTo>
                      <a:pt x="769" y="1777"/>
                    </a:lnTo>
                    <a:lnTo>
                      <a:pt x="770" y="1779"/>
                    </a:lnTo>
                    <a:lnTo>
                      <a:pt x="770" y="1781"/>
                    </a:lnTo>
                    <a:lnTo>
                      <a:pt x="774" y="1785"/>
                    </a:lnTo>
                    <a:lnTo>
                      <a:pt x="775" y="1785"/>
                    </a:lnTo>
                    <a:lnTo>
                      <a:pt x="776" y="1787"/>
                    </a:lnTo>
                    <a:lnTo>
                      <a:pt x="777" y="1787"/>
                    </a:lnTo>
                    <a:lnTo>
                      <a:pt x="778" y="1788"/>
                    </a:lnTo>
                    <a:lnTo>
                      <a:pt x="781" y="1788"/>
                    </a:lnTo>
                    <a:lnTo>
                      <a:pt x="782" y="1789"/>
                    </a:lnTo>
                    <a:lnTo>
                      <a:pt x="783" y="1792"/>
                    </a:lnTo>
                    <a:lnTo>
                      <a:pt x="784" y="1794"/>
                    </a:lnTo>
                    <a:lnTo>
                      <a:pt x="784" y="1794"/>
                    </a:lnTo>
                    <a:lnTo>
                      <a:pt x="783" y="1796"/>
                    </a:lnTo>
                    <a:lnTo>
                      <a:pt x="783" y="1796"/>
                    </a:lnTo>
                    <a:lnTo>
                      <a:pt x="783" y="1799"/>
                    </a:lnTo>
                    <a:lnTo>
                      <a:pt x="784" y="1801"/>
                    </a:lnTo>
                    <a:lnTo>
                      <a:pt x="785" y="1802"/>
                    </a:lnTo>
                    <a:lnTo>
                      <a:pt x="788" y="1803"/>
                    </a:lnTo>
                    <a:lnTo>
                      <a:pt x="789" y="1806"/>
                    </a:lnTo>
                    <a:lnTo>
                      <a:pt x="789" y="1807"/>
                    </a:lnTo>
                    <a:lnTo>
                      <a:pt x="790" y="1809"/>
                    </a:lnTo>
                    <a:lnTo>
                      <a:pt x="789" y="1814"/>
                    </a:lnTo>
                    <a:lnTo>
                      <a:pt x="791" y="1817"/>
                    </a:lnTo>
                    <a:lnTo>
                      <a:pt x="791" y="1818"/>
                    </a:lnTo>
                    <a:lnTo>
                      <a:pt x="793" y="1820"/>
                    </a:lnTo>
                    <a:lnTo>
                      <a:pt x="794" y="1822"/>
                    </a:lnTo>
                    <a:lnTo>
                      <a:pt x="794" y="1823"/>
                    </a:lnTo>
                    <a:lnTo>
                      <a:pt x="793" y="1823"/>
                    </a:lnTo>
                    <a:lnTo>
                      <a:pt x="793" y="1826"/>
                    </a:lnTo>
                    <a:lnTo>
                      <a:pt x="791" y="1827"/>
                    </a:lnTo>
                    <a:lnTo>
                      <a:pt x="790" y="1828"/>
                    </a:lnTo>
                    <a:lnTo>
                      <a:pt x="795" y="1828"/>
                    </a:lnTo>
                    <a:lnTo>
                      <a:pt x="795" y="1829"/>
                    </a:lnTo>
                    <a:lnTo>
                      <a:pt x="796" y="1831"/>
                    </a:lnTo>
                    <a:lnTo>
                      <a:pt x="796" y="1834"/>
                    </a:lnTo>
                    <a:lnTo>
                      <a:pt x="799" y="1835"/>
                    </a:lnTo>
                    <a:lnTo>
                      <a:pt x="799" y="1836"/>
                    </a:lnTo>
                    <a:lnTo>
                      <a:pt x="800" y="1836"/>
                    </a:lnTo>
                    <a:lnTo>
                      <a:pt x="801" y="1836"/>
                    </a:lnTo>
                    <a:lnTo>
                      <a:pt x="802" y="1835"/>
                    </a:lnTo>
                    <a:lnTo>
                      <a:pt x="804" y="1834"/>
                    </a:lnTo>
                    <a:lnTo>
                      <a:pt x="804" y="1833"/>
                    </a:lnTo>
                    <a:lnTo>
                      <a:pt x="804" y="1832"/>
                    </a:lnTo>
                    <a:lnTo>
                      <a:pt x="806" y="1833"/>
                    </a:lnTo>
                    <a:lnTo>
                      <a:pt x="809" y="1836"/>
                    </a:lnTo>
                    <a:lnTo>
                      <a:pt x="811" y="1836"/>
                    </a:lnTo>
                    <a:lnTo>
                      <a:pt x="811" y="1836"/>
                    </a:lnTo>
                    <a:lnTo>
                      <a:pt x="812" y="1839"/>
                    </a:lnTo>
                    <a:lnTo>
                      <a:pt x="813" y="1839"/>
                    </a:lnTo>
                    <a:lnTo>
                      <a:pt x="812" y="1840"/>
                    </a:lnTo>
                    <a:lnTo>
                      <a:pt x="819" y="1837"/>
                    </a:lnTo>
                    <a:lnTo>
                      <a:pt x="820" y="1836"/>
                    </a:lnTo>
                    <a:lnTo>
                      <a:pt x="822" y="1835"/>
                    </a:lnTo>
                    <a:lnTo>
                      <a:pt x="828" y="1835"/>
                    </a:lnTo>
                    <a:lnTo>
                      <a:pt x="832" y="1836"/>
                    </a:lnTo>
                    <a:lnTo>
                      <a:pt x="835" y="1836"/>
                    </a:lnTo>
                    <a:lnTo>
                      <a:pt x="836" y="1836"/>
                    </a:lnTo>
                    <a:lnTo>
                      <a:pt x="838" y="1835"/>
                    </a:lnTo>
                    <a:lnTo>
                      <a:pt x="841" y="1836"/>
                    </a:lnTo>
                    <a:lnTo>
                      <a:pt x="843" y="1835"/>
                    </a:lnTo>
                    <a:lnTo>
                      <a:pt x="846" y="1836"/>
                    </a:lnTo>
                    <a:lnTo>
                      <a:pt x="847" y="1838"/>
                    </a:lnTo>
                    <a:lnTo>
                      <a:pt x="847" y="1839"/>
                    </a:lnTo>
                    <a:lnTo>
                      <a:pt x="850" y="1840"/>
                    </a:lnTo>
                    <a:lnTo>
                      <a:pt x="851" y="1842"/>
                    </a:lnTo>
                    <a:lnTo>
                      <a:pt x="852" y="1845"/>
                    </a:lnTo>
                    <a:lnTo>
                      <a:pt x="856" y="1846"/>
                    </a:lnTo>
                    <a:lnTo>
                      <a:pt x="857" y="1846"/>
                    </a:lnTo>
                    <a:lnTo>
                      <a:pt x="857" y="1845"/>
                    </a:lnTo>
                    <a:lnTo>
                      <a:pt x="857" y="1839"/>
                    </a:lnTo>
                    <a:lnTo>
                      <a:pt x="858" y="1839"/>
                    </a:lnTo>
                    <a:lnTo>
                      <a:pt x="859" y="1839"/>
                    </a:lnTo>
                    <a:lnTo>
                      <a:pt x="862" y="1841"/>
                    </a:lnTo>
                    <a:lnTo>
                      <a:pt x="869" y="1840"/>
                    </a:lnTo>
                    <a:lnTo>
                      <a:pt x="872" y="1840"/>
                    </a:lnTo>
                    <a:lnTo>
                      <a:pt x="872" y="1841"/>
                    </a:lnTo>
                    <a:lnTo>
                      <a:pt x="872" y="1843"/>
                    </a:lnTo>
                    <a:lnTo>
                      <a:pt x="873" y="1844"/>
                    </a:lnTo>
                    <a:lnTo>
                      <a:pt x="873" y="1845"/>
                    </a:lnTo>
                    <a:lnTo>
                      <a:pt x="875" y="1845"/>
                    </a:lnTo>
                    <a:lnTo>
                      <a:pt x="875" y="1847"/>
                    </a:lnTo>
                    <a:lnTo>
                      <a:pt x="880" y="1849"/>
                    </a:lnTo>
                    <a:lnTo>
                      <a:pt x="880" y="1849"/>
                    </a:lnTo>
                    <a:lnTo>
                      <a:pt x="879" y="1850"/>
                    </a:lnTo>
                    <a:lnTo>
                      <a:pt x="879" y="1850"/>
                    </a:lnTo>
                    <a:lnTo>
                      <a:pt x="881" y="1852"/>
                    </a:lnTo>
                    <a:lnTo>
                      <a:pt x="882" y="1852"/>
                    </a:lnTo>
                    <a:lnTo>
                      <a:pt x="882" y="1856"/>
                    </a:lnTo>
                    <a:lnTo>
                      <a:pt x="883" y="1856"/>
                    </a:lnTo>
                    <a:lnTo>
                      <a:pt x="884" y="1860"/>
                    </a:lnTo>
                    <a:lnTo>
                      <a:pt x="885" y="1860"/>
                    </a:lnTo>
                    <a:lnTo>
                      <a:pt x="885" y="1861"/>
                    </a:lnTo>
                    <a:lnTo>
                      <a:pt x="888" y="1861"/>
                    </a:lnTo>
                    <a:lnTo>
                      <a:pt x="889" y="1862"/>
                    </a:lnTo>
                    <a:lnTo>
                      <a:pt x="892" y="1864"/>
                    </a:lnTo>
                    <a:lnTo>
                      <a:pt x="894" y="1866"/>
                    </a:lnTo>
                    <a:lnTo>
                      <a:pt x="895" y="1866"/>
                    </a:lnTo>
                    <a:lnTo>
                      <a:pt x="897" y="1867"/>
                    </a:lnTo>
                    <a:lnTo>
                      <a:pt x="900" y="1866"/>
                    </a:lnTo>
                    <a:lnTo>
                      <a:pt x="900" y="1865"/>
                    </a:lnTo>
                    <a:lnTo>
                      <a:pt x="901" y="1865"/>
                    </a:lnTo>
                    <a:lnTo>
                      <a:pt x="905" y="1864"/>
                    </a:lnTo>
                    <a:lnTo>
                      <a:pt x="905" y="1863"/>
                    </a:lnTo>
                    <a:lnTo>
                      <a:pt x="907" y="1864"/>
                    </a:lnTo>
                    <a:lnTo>
                      <a:pt x="911" y="1870"/>
                    </a:lnTo>
                    <a:lnTo>
                      <a:pt x="911" y="1871"/>
                    </a:lnTo>
                    <a:lnTo>
                      <a:pt x="910" y="1871"/>
                    </a:lnTo>
                    <a:lnTo>
                      <a:pt x="910" y="1872"/>
                    </a:lnTo>
                    <a:lnTo>
                      <a:pt x="911" y="1874"/>
                    </a:lnTo>
                    <a:lnTo>
                      <a:pt x="913" y="1875"/>
                    </a:lnTo>
                    <a:lnTo>
                      <a:pt x="913" y="1876"/>
                    </a:lnTo>
                    <a:lnTo>
                      <a:pt x="915" y="1877"/>
                    </a:lnTo>
                    <a:lnTo>
                      <a:pt x="918" y="1876"/>
                    </a:lnTo>
                    <a:lnTo>
                      <a:pt x="922" y="1882"/>
                    </a:lnTo>
                    <a:lnTo>
                      <a:pt x="926" y="1884"/>
                    </a:lnTo>
                    <a:lnTo>
                      <a:pt x="926" y="1886"/>
                    </a:lnTo>
                    <a:lnTo>
                      <a:pt x="925" y="1887"/>
                    </a:lnTo>
                    <a:lnTo>
                      <a:pt x="924" y="1888"/>
                    </a:lnTo>
                    <a:lnTo>
                      <a:pt x="925" y="1891"/>
                    </a:lnTo>
                    <a:lnTo>
                      <a:pt x="926" y="1890"/>
                    </a:lnTo>
                    <a:lnTo>
                      <a:pt x="927" y="1890"/>
                    </a:lnTo>
                    <a:lnTo>
                      <a:pt x="928" y="1890"/>
                    </a:lnTo>
                    <a:lnTo>
                      <a:pt x="928" y="1891"/>
                    </a:lnTo>
                    <a:lnTo>
                      <a:pt x="929" y="1891"/>
                    </a:lnTo>
                    <a:lnTo>
                      <a:pt x="931" y="1893"/>
                    </a:lnTo>
                    <a:lnTo>
                      <a:pt x="932" y="1893"/>
                    </a:lnTo>
                    <a:lnTo>
                      <a:pt x="934" y="1892"/>
                    </a:lnTo>
                    <a:lnTo>
                      <a:pt x="935" y="1891"/>
                    </a:lnTo>
                    <a:lnTo>
                      <a:pt x="935" y="1888"/>
                    </a:lnTo>
                    <a:lnTo>
                      <a:pt x="936" y="1887"/>
                    </a:lnTo>
                    <a:lnTo>
                      <a:pt x="938" y="1887"/>
                    </a:lnTo>
                    <a:lnTo>
                      <a:pt x="940" y="1891"/>
                    </a:lnTo>
                    <a:lnTo>
                      <a:pt x="941" y="1895"/>
                    </a:lnTo>
                    <a:lnTo>
                      <a:pt x="941" y="1897"/>
                    </a:lnTo>
                    <a:lnTo>
                      <a:pt x="941" y="1899"/>
                    </a:lnTo>
                    <a:lnTo>
                      <a:pt x="940" y="1900"/>
                    </a:lnTo>
                    <a:lnTo>
                      <a:pt x="941" y="1901"/>
                    </a:lnTo>
                    <a:lnTo>
                      <a:pt x="940" y="1902"/>
                    </a:lnTo>
                    <a:lnTo>
                      <a:pt x="940" y="1904"/>
                    </a:lnTo>
                    <a:lnTo>
                      <a:pt x="940" y="1909"/>
                    </a:lnTo>
                    <a:lnTo>
                      <a:pt x="941" y="1909"/>
                    </a:lnTo>
                    <a:lnTo>
                      <a:pt x="941" y="1913"/>
                    </a:lnTo>
                    <a:lnTo>
                      <a:pt x="940" y="1913"/>
                    </a:lnTo>
                    <a:lnTo>
                      <a:pt x="940" y="1909"/>
                    </a:lnTo>
                    <a:lnTo>
                      <a:pt x="939" y="1911"/>
                    </a:lnTo>
                    <a:lnTo>
                      <a:pt x="939" y="1913"/>
                    </a:lnTo>
                    <a:lnTo>
                      <a:pt x="939" y="1914"/>
                    </a:lnTo>
                    <a:lnTo>
                      <a:pt x="936" y="1913"/>
                    </a:lnTo>
                    <a:lnTo>
                      <a:pt x="935" y="1911"/>
                    </a:lnTo>
                    <a:lnTo>
                      <a:pt x="933" y="1912"/>
                    </a:lnTo>
                    <a:lnTo>
                      <a:pt x="932" y="1913"/>
                    </a:lnTo>
                    <a:lnTo>
                      <a:pt x="932" y="1911"/>
                    </a:lnTo>
                    <a:lnTo>
                      <a:pt x="930" y="1911"/>
                    </a:lnTo>
                    <a:lnTo>
                      <a:pt x="930" y="1909"/>
                    </a:lnTo>
                    <a:lnTo>
                      <a:pt x="932" y="1908"/>
                    </a:lnTo>
                    <a:lnTo>
                      <a:pt x="932" y="1907"/>
                    </a:lnTo>
                    <a:lnTo>
                      <a:pt x="931" y="1905"/>
                    </a:lnTo>
                    <a:lnTo>
                      <a:pt x="929" y="1906"/>
                    </a:lnTo>
                    <a:lnTo>
                      <a:pt x="927" y="1904"/>
                    </a:lnTo>
                    <a:lnTo>
                      <a:pt x="926" y="1900"/>
                    </a:lnTo>
                    <a:lnTo>
                      <a:pt x="925" y="1901"/>
                    </a:lnTo>
                    <a:lnTo>
                      <a:pt x="925" y="1903"/>
                    </a:lnTo>
                    <a:lnTo>
                      <a:pt x="925" y="1902"/>
                    </a:lnTo>
                    <a:lnTo>
                      <a:pt x="925" y="1902"/>
                    </a:lnTo>
                    <a:lnTo>
                      <a:pt x="924" y="1901"/>
                    </a:lnTo>
                    <a:lnTo>
                      <a:pt x="924" y="1902"/>
                    </a:lnTo>
                    <a:lnTo>
                      <a:pt x="922" y="1903"/>
                    </a:lnTo>
                    <a:lnTo>
                      <a:pt x="922" y="1903"/>
                    </a:lnTo>
                    <a:lnTo>
                      <a:pt x="921" y="1905"/>
                    </a:lnTo>
                    <a:lnTo>
                      <a:pt x="922" y="1906"/>
                    </a:lnTo>
                    <a:lnTo>
                      <a:pt x="923" y="1906"/>
                    </a:lnTo>
                    <a:lnTo>
                      <a:pt x="924" y="1905"/>
                    </a:lnTo>
                    <a:lnTo>
                      <a:pt x="925" y="1904"/>
                    </a:lnTo>
                    <a:lnTo>
                      <a:pt x="927" y="1904"/>
                    </a:lnTo>
                    <a:lnTo>
                      <a:pt x="927" y="1905"/>
                    </a:lnTo>
                    <a:lnTo>
                      <a:pt x="927" y="1907"/>
                    </a:lnTo>
                    <a:lnTo>
                      <a:pt x="927" y="1907"/>
                    </a:lnTo>
                    <a:lnTo>
                      <a:pt x="927" y="1909"/>
                    </a:lnTo>
                    <a:lnTo>
                      <a:pt x="928" y="1909"/>
                    </a:lnTo>
                    <a:lnTo>
                      <a:pt x="927" y="1911"/>
                    </a:lnTo>
                    <a:lnTo>
                      <a:pt x="927" y="1917"/>
                    </a:lnTo>
                    <a:lnTo>
                      <a:pt x="928" y="1917"/>
                    </a:lnTo>
                    <a:lnTo>
                      <a:pt x="928" y="1916"/>
                    </a:lnTo>
                    <a:lnTo>
                      <a:pt x="929" y="1915"/>
                    </a:lnTo>
                    <a:lnTo>
                      <a:pt x="929" y="1914"/>
                    </a:lnTo>
                    <a:lnTo>
                      <a:pt x="931" y="1914"/>
                    </a:lnTo>
                    <a:lnTo>
                      <a:pt x="931" y="1917"/>
                    </a:lnTo>
                    <a:lnTo>
                      <a:pt x="931" y="1918"/>
                    </a:lnTo>
                    <a:lnTo>
                      <a:pt x="932" y="1919"/>
                    </a:lnTo>
                    <a:lnTo>
                      <a:pt x="936" y="1918"/>
                    </a:lnTo>
                    <a:lnTo>
                      <a:pt x="936" y="1918"/>
                    </a:lnTo>
                    <a:lnTo>
                      <a:pt x="936" y="1919"/>
                    </a:lnTo>
                    <a:lnTo>
                      <a:pt x="938" y="1919"/>
                    </a:lnTo>
                    <a:lnTo>
                      <a:pt x="938" y="1921"/>
                    </a:lnTo>
                    <a:lnTo>
                      <a:pt x="937" y="1922"/>
                    </a:lnTo>
                    <a:lnTo>
                      <a:pt x="937" y="1923"/>
                    </a:lnTo>
                    <a:lnTo>
                      <a:pt x="937" y="1925"/>
                    </a:lnTo>
                    <a:lnTo>
                      <a:pt x="934" y="1929"/>
                    </a:lnTo>
                    <a:lnTo>
                      <a:pt x="934" y="1932"/>
                    </a:lnTo>
                    <a:lnTo>
                      <a:pt x="931" y="1933"/>
                    </a:lnTo>
                    <a:lnTo>
                      <a:pt x="931" y="1934"/>
                    </a:lnTo>
                    <a:lnTo>
                      <a:pt x="933" y="1935"/>
                    </a:lnTo>
                    <a:lnTo>
                      <a:pt x="933" y="1935"/>
                    </a:lnTo>
                    <a:lnTo>
                      <a:pt x="931" y="1941"/>
                    </a:lnTo>
                    <a:lnTo>
                      <a:pt x="929" y="1943"/>
                    </a:lnTo>
                    <a:lnTo>
                      <a:pt x="927" y="1943"/>
                    </a:lnTo>
                    <a:lnTo>
                      <a:pt x="926" y="1946"/>
                    </a:lnTo>
                    <a:lnTo>
                      <a:pt x="925" y="1946"/>
                    </a:lnTo>
                    <a:lnTo>
                      <a:pt x="924" y="1945"/>
                    </a:lnTo>
                    <a:lnTo>
                      <a:pt x="922" y="1944"/>
                    </a:lnTo>
                    <a:lnTo>
                      <a:pt x="920" y="1944"/>
                    </a:lnTo>
                    <a:lnTo>
                      <a:pt x="918" y="1943"/>
                    </a:lnTo>
                    <a:lnTo>
                      <a:pt x="911" y="1944"/>
                    </a:lnTo>
                    <a:lnTo>
                      <a:pt x="909" y="1942"/>
                    </a:lnTo>
                    <a:lnTo>
                      <a:pt x="908" y="1940"/>
                    </a:lnTo>
                    <a:lnTo>
                      <a:pt x="908" y="1940"/>
                    </a:lnTo>
                    <a:lnTo>
                      <a:pt x="908" y="1939"/>
                    </a:lnTo>
                    <a:lnTo>
                      <a:pt x="907" y="1939"/>
                    </a:lnTo>
                    <a:lnTo>
                      <a:pt x="907" y="1937"/>
                    </a:lnTo>
                    <a:lnTo>
                      <a:pt x="908" y="1936"/>
                    </a:lnTo>
                    <a:lnTo>
                      <a:pt x="907" y="1934"/>
                    </a:lnTo>
                    <a:lnTo>
                      <a:pt x="908" y="1933"/>
                    </a:lnTo>
                    <a:lnTo>
                      <a:pt x="907" y="1928"/>
                    </a:lnTo>
                    <a:lnTo>
                      <a:pt x="909" y="1929"/>
                    </a:lnTo>
                    <a:lnTo>
                      <a:pt x="910" y="1928"/>
                    </a:lnTo>
                    <a:lnTo>
                      <a:pt x="910" y="1925"/>
                    </a:lnTo>
                    <a:lnTo>
                      <a:pt x="911" y="1924"/>
                    </a:lnTo>
                    <a:lnTo>
                      <a:pt x="910" y="1922"/>
                    </a:lnTo>
                    <a:lnTo>
                      <a:pt x="910" y="1922"/>
                    </a:lnTo>
                    <a:lnTo>
                      <a:pt x="909" y="1922"/>
                    </a:lnTo>
                    <a:lnTo>
                      <a:pt x="906" y="1922"/>
                    </a:lnTo>
                    <a:lnTo>
                      <a:pt x="905" y="1923"/>
                    </a:lnTo>
                    <a:lnTo>
                      <a:pt x="906" y="1924"/>
                    </a:lnTo>
                    <a:lnTo>
                      <a:pt x="905" y="1925"/>
                    </a:lnTo>
                    <a:lnTo>
                      <a:pt x="904" y="1925"/>
                    </a:lnTo>
                    <a:lnTo>
                      <a:pt x="902" y="1924"/>
                    </a:lnTo>
                    <a:lnTo>
                      <a:pt x="901" y="1922"/>
                    </a:lnTo>
                    <a:lnTo>
                      <a:pt x="900" y="1922"/>
                    </a:lnTo>
                    <a:lnTo>
                      <a:pt x="899" y="1924"/>
                    </a:lnTo>
                    <a:lnTo>
                      <a:pt x="896" y="1923"/>
                    </a:lnTo>
                    <a:lnTo>
                      <a:pt x="895" y="1924"/>
                    </a:lnTo>
                    <a:lnTo>
                      <a:pt x="895" y="1926"/>
                    </a:lnTo>
                    <a:lnTo>
                      <a:pt x="896" y="1927"/>
                    </a:lnTo>
                    <a:lnTo>
                      <a:pt x="899" y="1927"/>
                    </a:lnTo>
                    <a:lnTo>
                      <a:pt x="901" y="1930"/>
                    </a:lnTo>
                    <a:lnTo>
                      <a:pt x="902" y="1933"/>
                    </a:lnTo>
                    <a:lnTo>
                      <a:pt x="901" y="1936"/>
                    </a:lnTo>
                    <a:lnTo>
                      <a:pt x="900" y="1937"/>
                    </a:lnTo>
                    <a:lnTo>
                      <a:pt x="897" y="1938"/>
                    </a:lnTo>
                    <a:lnTo>
                      <a:pt x="896" y="1940"/>
                    </a:lnTo>
                    <a:lnTo>
                      <a:pt x="891" y="1938"/>
                    </a:lnTo>
                    <a:lnTo>
                      <a:pt x="890" y="1940"/>
                    </a:lnTo>
                    <a:lnTo>
                      <a:pt x="890" y="1940"/>
                    </a:lnTo>
                    <a:lnTo>
                      <a:pt x="890" y="1943"/>
                    </a:lnTo>
                    <a:lnTo>
                      <a:pt x="889" y="1944"/>
                    </a:lnTo>
                    <a:lnTo>
                      <a:pt x="889" y="1948"/>
                    </a:lnTo>
                    <a:lnTo>
                      <a:pt x="888" y="1948"/>
                    </a:lnTo>
                    <a:lnTo>
                      <a:pt x="886" y="1951"/>
                    </a:lnTo>
                    <a:lnTo>
                      <a:pt x="885" y="1951"/>
                    </a:lnTo>
                    <a:lnTo>
                      <a:pt x="885" y="1953"/>
                    </a:lnTo>
                    <a:lnTo>
                      <a:pt x="882" y="1955"/>
                    </a:lnTo>
                    <a:lnTo>
                      <a:pt x="877" y="1958"/>
                    </a:lnTo>
                    <a:lnTo>
                      <a:pt x="876" y="1958"/>
                    </a:lnTo>
                    <a:lnTo>
                      <a:pt x="875" y="1959"/>
                    </a:lnTo>
                    <a:lnTo>
                      <a:pt x="873" y="1959"/>
                    </a:lnTo>
                    <a:lnTo>
                      <a:pt x="873" y="1959"/>
                    </a:lnTo>
                    <a:lnTo>
                      <a:pt x="873" y="1960"/>
                    </a:lnTo>
                    <a:lnTo>
                      <a:pt x="874" y="1961"/>
                    </a:lnTo>
                    <a:lnTo>
                      <a:pt x="877" y="1961"/>
                    </a:lnTo>
                    <a:lnTo>
                      <a:pt x="879" y="1960"/>
                    </a:lnTo>
                    <a:lnTo>
                      <a:pt x="882" y="1960"/>
                    </a:lnTo>
                    <a:lnTo>
                      <a:pt x="884" y="1958"/>
                    </a:lnTo>
                    <a:lnTo>
                      <a:pt x="890" y="1957"/>
                    </a:lnTo>
                    <a:lnTo>
                      <a:pt x="895" y="1953"/>
                    </a:lnTo>
                    <a:lnTo>
                      <a:pt x="896" y="1951"/>
                    </a:lnTo>
                    <a:lnTo>
                      <a:pt x="898" y="1951"/>
                    </a:lnTo>
                    <a:lnTo>
                      <a:pt x="900" y="1949"/>
                    </a:lnTo>
                    <a:lnTo>
                      <a:pt x="903" y="1948"/>
                    </a:lnTo>
                    <a:lnTo>
                      <a:pt x="906" y="1947"/>
                    </a:lnTo>
                    <a:lnTo>
                      <a:pt x="909" y="1948"/>
                    </a:lnTo>
                    <a:lnTo>
                      <a:pt x="911" y="1946"/>
                    </a:lnTo>
                    <a:lnTo>
                      <a:pt x="915" y="1946"/>
                    </a:lnTo>
                    <a:lnTo>
                      <a:pt x="920" y="1946"/>
                    </a:lnTo>
                    <a:lnTo>
                      <a:pt x="921" y="1950"/>
                    </a:lnTo>
                    <a:lnTo>
                      <a:pt x="920" y="1953"/>
                    </a:lnTo>
                    <a:lnTo>
                      <a:pt x="919" y="1953"/>
                    </a:lnTo>
                    <a:lnTo>
                      <a:pt x="918" y="1958"/>
                    </a:lnTo>
                    <a:lnTo>
                      <a:pt x="918" y="1958"/>
                    </a:lnTo>
                    <a:lnTo>
                      <a:pt x="917" y="1959"/>
                    </a:lnTo>
                    <a:lnTo>
                      <a:pt x="916" y="1960"/>
                    </a:lnTo>
                    <a:lnTo>
                      <a:pt x="916" y="1961"/>
                    </a:lnTo>
                    <a:lnTo>
                      <a:pt x="914" y="1963"/>
                    </a:lnTo>
                    <a:lnTo>
                      <a:pt x="913" y="1965"/>
                    </a:lnTo>
                    <a:lnTo>
                      <a:pt x="911" y="1965"/>
                    </a:lnTo>
                    <a:lnTo>
                      <a:pt x="908" y="1968"/>
                    </a:lnTo>
                    <a:lnTo>
                      <a:pt x="908" y="1969"/>
                    </a:lnTo>
                    <a:lnTo>
                      <a:pt x="906" y="1970"/>
                    </a:lnTo>
                    <a:lnTo>
                      <a:pt x="904" y="1971"/>
                    </a:lnTo>
                    <a:lnTo>
                      <a:pt x="903" y="1971"/>
                    </a:lnTo>
                    <a:lnTo>
                      <a:pt x="901" y="1975"/>
                    </a:lnTo>
                    <a:lnTo>
                      <a:pt x="899" y="1975"/>
                    </a:lnTo>
                    <a:lnTo>
                      <a:pt x="898" y="1977"/>
                    </a:lnTo>
                    <a:lnTo>
                      <a:pt x="897" y="1977"/>
                    </a:lnTo>
                    <a:lnTo>
                      <a:pt x="897" y="1977"/>
                    </a:lnTo>
                    <a:lnTo>
                      <a:pt x="896" y="1978"/>
                    </a:lnTo>
                    <a:lnTo>
                      <a:pt x="895" y="1980"/>
                    </a:lnTo>
                    <a:lnTo>
                      <a:pt x="895" y="1981"/>
                    </a:lnTo>
                    <a:lnTo>
                      <a:pt x="894" y="1981"/>
                    </a:lnTo>
                    <a:lnTo>
                      <a:pt x="893" y="1981"/>
                    </a:lnTo>
                    <a:lnTo>
                      <a:pt x="892" y="1982"/>
                    </a:lnTo>
                    <a:lnTo>
                      <a:pt x="889" y="1983"/>
                    </a:lnTo>
                    <a:lnTo>
                      <a:pt x="888" y="1984"/>
                    </a:lnTo>
                    <a:lnTo>
                      <a:pt x="885" y="1985"/>
                    </a:lnTo>
                    <a:lnTo>
                      <a:pt x="884" y="1986"/>
                    </a:lnTo>
                    <a:lnTo>
                      <a:pt x="883" y="1986"/>
                    </a:lnTo>
                    <a:lnTo>
                      <a:pt x="882" y="1987"/>
                    </a:lnTo>
                    <a:lnTo>
                      <a:pt x="880" y="1988"/>
                    </a:lnTo>
                    <a:lnTo>
                      <a:pt x="879" y="1990"/>
                    </a:lnTo>
                    <a:lnTo>
                      <a:pt x="876" y="1991"/>
                    </a:lnTo>
                    <a:lnTo>
                      <a:pt x="876" y="1993"/>
                    </a:lnTo>
                    <a:lnTo>
                      <a:pt x="874" y="1993"/>
                    </a:lnTo>
                    <a:lnTo>
                      <a:pt x="873" y="1993"/>
                    </a:lnTo>
                    <a:lnTo>
                      <a:pt x="873" y="1993"/>
                    </a:lnTo>
                    <a:lnTo>
                      <a:pt x="872" y="1993"/>
                    </a:lnTo>
                    <a:lnTo>
                      <a:pt x="871" y="1995"/>
                    </a:lnTo>
                    <a:lnTo>
                      <a:pt x="870" y="1995"/>
                    </a:lnTo>
                    <a:lnTo>
                      <a:pt x="871" y="1996"/>
                    </a:lnTo>
                    <a:lnTo>
                      <a:pt x="868" y="1996"/>
                    </a:lnTo>
                    <a:lnTo>
                      <a:pt x="866" y="1998"/>
                    </a:lnTo>
                    <a:lnTo>
                      <a:pt x="856" y="2001"/>
                    </a:lnTo>
                    <a:lnTo>
                      <a:pt x="855" y="2001"/>
                    </a:lnTo>
                    <a:lnTo>
                      <a:pt x="857" y="2002"/>
                    </a:lnTo>
                    <a:lnTo>
                      <a:pt x="857" y="2003"/>
                    </a:lnTo>
                    <a:lnTo>
                      <a:pt x="854" y="2005"/>
                    </a:lnTo>
                    <a:lnTo>
                      <a:pt x="848" y="2006"/>
                    </a:lnTo>
                    <a:lnTo>
                      <a:pt x="847" y="2005"/>
                    </a:lnTo>
                    <a:lnTo>
                      <a:pt x="846" y="2004"/>
                    </a:lnTo>
                    <a:lnTo>
                      <a:pt x="846" y="2004"/>
                    </a:lnTo>
                    <a:lnTo>
                      <a:pt x="845" y="2004"/>
                    </a:lnTo>
                    <a:lnTo>
                      <a:pt x="844" y="2003"/>
                    </a:lnTo>
                    <a:lnTo>
                      <a:pt x="841" y="2003"/>
                    </a:lnTo>
                    <a:lnTo>
                      <a:pt x="839" y="2003"/>
                    </a:lnTo>
                    <a:lnTo>
                      <a:pt x="835" y="2002"/>
                    </a:lnTo>
                    <a:lnTo>
                      <a:pt x="832" y="2001"/>
                    </a:lnTo>
                    <a:lnTo>
                      <a:pt x="831" y="2000"/>
                    </a:lnTo>
                    <a:lnTo>
                      <a:pt x="829" y="1997"/>
                    </a:lnTo>
                    <a:lnTo>
                      <a:pt x="828" y="1997"/>
                    </a:lnTo>
                    <a:lnTo>
                      <a:pt x="828" y="1996"/>
                    </a:lnTo>
                    <a:lnTo>
                      <a:pt x="829" y="1995"/>
                    </a:lnTo>
                    <a:lnTo>
                      <a:pt x="829" y="1995"/>
                    </a:lnTo>
                    <a:lnTo>
                      <a:pt x="833" y="1994"/>
                    </a:lnTo>
                    <a:lnTo>
                      <a:pt x="834" y="1993"/>
                    </a:lnTo>
                    <a:lnTo>
                      <a:pt x="834" y="1992"/>
                    </a:lnTo>
                    <a:lnTo>
                      <a:pt x="835" y="1991"/>
                    </a:lnTo>
                    <a:lnTo>
                      <a:pt x="835" y="1991"/>
                    </a:lnTo>
                    <a:lnTo>
                      <a:pt x="836" y="1991"/>
                    </a:lnTo>
                    <a:lnTo>
                      <a:pt x="838" y="1989"/>
                    </a:lnTo>
                    <a:lnTo>
                      <a:pt x="838" y="1988"/>
                    </a:lnTo>
                    <a:lnTo>
                      <a:pt x="840" y="1987"/>
                    </a:lnTo>
                    <a:lnTo>
                      <a:pt x="840" y="1984"/>
                    </a:lnTo>
                    <a:lnTo>
                      <a:pt x="841" y="1984"/>
                    </a:lnTo>
                    <a:lnTo>
                      <a:pt x="842" y="1983"/>
                    </a:lnTo>
                    <a:lnTo>
                      <a:pt x="841" y="1982"/>
                    </a:lnTo>
                    <a:lnTo>
                      <a:pt x="840" y="1983"/>
                    </a:lnTo>
                    <a:lnTo>
                      <a:pt x="840" y="1981"/>
                    </a:lnTo>
                    <a:lnTo>
                      <a:pt x="842" y="1981"/>
                    </a:lnTo>
                    <a:lnTo>
                      <a:pt x="842" y="1980"/>
                    </a:lnTo>
                    <a:lnTo>
                      <a:pt x="846" y="1980"/>
                    </a:lnTo>
                    <a:lnTo>
                      <a:pt x="847" y="1979"/>
                    </a:lnTo>
                    <a:lnTo>
                      <a:pt x="847" y="1977"/>
                    </a:lnTo>
                    <a:lnTo>
                      <a:pt x="847" y="1977"/>
                    </a:lnTo>
                    <a:lnTo>
                      <a:pt x="846" y="1977"/>
                    </a:lnTo>
                    <a:lnTo>
                      <a:pt x="846" y="1976"/>
                    </a:lnTo>
                    <a:lnTo>
                      <a:pt x="848" y="1975"/>
                    </a:lnTo>
                    <a:lnTo>
                      <a:pt x="847" y="1975"/>
                    </a:lnTo>
                    <a:lnTo>
                      <a:pt x="848" y="1972"/>
                    </a:lnTo>
                    <a:lnTo>
                      <a:pt x="845" y="1972"/>
                    </a:lnTo>
                    <a:lnTo>
                      <a:pt x="844" y="1971"/>
                    </a:lnTo>
                    <a:lnTo>
                      <a:pt x="842" y="1971"/>
                    </a:lnTo>
                    <a:lnTo>
                      <a:pt x="841" y="1970"/>
                    </a:lnTo>
                    <a:lnTo>
                      <a:pt x="841" y="1970"/>
                    </a:lnTo>
                    <a:lnTo>
                      <a:pt x="841" y="1971"/>
                    </a:lnTo>
                    <a:lnTo>
                      <a:pt x="839" y="1971"/>
                    </a:lnTo>
                    <a:lnTo>
                      <a:pt x="838" y="1974"/>
                    </a:lnTo>
                    <a:lnTo>
                      <a:pt x="836" y="1974"/>
                    </a:lnTo>
                    <a:lnTo>
                      <a:pt x="836" y="1974"/>
                    </a:lnTo>
                    <a:lnTo>
                      <a:pt x="836" y="1972"/>
                    </a:lnTo>
                    <a:lnTo>
                      <a:pt x="836" y="1972"/>
                    </a:lnTo>
                    <a:lnTo>
                      <a:pt x="838" y="1971"/>
                    </a:lnTo>
                    <a:lnTo>
                      <a:pt x="838" y="1971"/>
                    </a:lnTo>
                    <a:lnTo>
                      <a:pt x="836" y="1970"/>
                    </a:lnTo>
                    <a:lnTo>
                      <a:pt x="836" y="1969"/>
                    </a:lnTo>
                    <a:lnTo>
                      <a:pt x="835" y="1969"/>
                    </a:lnTo>
                    <a:lnTo>
                      <a:pt x="834" y="1970"/>
                    </a:lnTo>
                    <a:lnTo>
                      <a:pt x="833" y="1970"/>
                    </a:lnTo>
                    <a:lnTo>
                      <a:pt x="832" y="1971"/>
                    </a:lnTo>
                    <a:lnTo>
                      <a:pt x="829" y="1971"/>
                    </a:lnTo>
                    <a:lnTo>
                      <a:pt x="827" y="1971"/>
                    </a:lnTo>
                    <a:lnTo>
                      <a:pt x="827" y="1972"/>
                    </a:lnTo>
                    <a:lnTo>
                      <a:pt x="827" y="1972"/>
                    </a:lnTo>
                    <a:lnTo>
                      <a:pt x="827" y="1972"/>
                    </a:lnTo>
                    <a:lnTo>
                      <a:pt x="827" y="1974"/>
                    </a:lnTo>
                    <a:lnTo>
                      <a:pt x="824" y="1975"/>
                    </a:lnTo>
                    <a:lnTo>
                      <a:pt x="823" y="1976"/>
                    </a:lnTo>
                    <a:lnTo>
                      <a:pt x="822" y="1977"/>
                    </a:lnTo>
                    <a:lnTo>
                      <a:pt x="822" y="1977"/>
                    </a:lnTo>
                    <a:lnTo>
                      <a:pt x="821" y="1979"/>
                    </a:lnTo>
                    <a:lnTo>
                      <a:pt x="821" y="1979"/>
                    </a:lnTo>
                    <a:lnTo>
                      <a:pt x="819" y="1980"/>
                    </a:lnTo>
                    <a:lnTo>
                      <a:pt x="818" y="1982"/>
                    </a:lnTo>
                    <a:lnTo>
                      <a:pt x="814" y="1986"/>
                    </a:lnTo>
                    <a:lnTo>
                      <a:pt x="813" y="1989"/>
                    </a:lnTo>
                    <a:lnTo>
                      <a:pt x="812" y="1990"/>
                    </a:lnTo>
                    <a:lnTo>
                      <a:pt x="812" y="1991"/>
                    </a:lnTo>
                    <a:lnTo>
                      <a:pt x="811" y="1991"/>
                    </a:lnTo>
                    <a:lnTo>
                      <a:pt x="811" y="1992"/>
                    </a:lnTo>
                    <a:lnTo>
                      <a:pt x="809" y="1995"/>
                    </a:lnTo>
                    <a:lnTo>
                      <a:pt x="808" y="1997"/>
                    </a:lnTo>
                    <a:lnTo>
                      <a:pt x="804" y="1997"/>
                    </a:lnTo>
                    <a:lnTo>
                      <a:pt x="800" y="1999"/>
                    </a:lnTo>
                    <a:lnTo>
                      <a:pt x="796" y="1999"/>
                    </a:lnTo>
                    <a:lnTo>
                      <a:pt x="795" y="2000"/>
                    </a:lnTo>
                    <a:lnTo>
                      <a:pt x="793" y="2000"/>
                    </a:lnTo>
                    <a:lnTo>
                      <a:pt x="791" y="1998"/>
                    </a:lnTo>
                    <a:lnTo>
                      <a:pt x="789" y="1998"/>
                    </a:lnTo>
                    <a:lnTo>
                      <a:pt x="789" y="1997"/>
                    </a:lnTo>
                    <a:lnTo>
                      <a:pt x="787" y="1997"/>
                    </a:lnTo>
                    <a:lnTo>
                      <a:pt x="787" y="1996"/>
                    </a:lnTo>
                    <a:lnTo>
                      <a:pt x="782" y="1996"/>
                    </a:lnTo>
                    <a:lnTo>
                      <a:pt x="782" y="1997"/>
                    </a:lnTo>
                    <a:lnTo>
                      <a:pt x="780" y="2000"/>
                    </a:lnTo>
                    <a:lnTo>
                      <a:pt x="778" y="2003"/>
                    </a:lnTo>
                    <a:lnTo>
                      <a:pt x="777" y="2004"/>
                    </a:lnTo>
                    <a:lnTo>
                      <a:pt x="776" y="2004"/>
                    </a:lnTo>
                    <a:lnTo>
                      <a:pt x="775" y="2005"/>
                    </a:lnTo>
                    <a:lnTo>
                      <a:pt x="774" y="2006"/>
                    </a:lnTo>
                    <a:lnTo>
                      <a:pt x="773" y="2007"/>
                    </a:lnTo>
                    <a:lnTo>
                      <a:pt x="771" y="2008"/>
                    </a:lnTo>
                    <a:lnTo>
                      <a:pt x="771" y="2010"/>
                    </a:lnTo>
                    <a:lnTo>
                      <a:pt x="770" y="2010"/>
                    </a:lnTo>
                    <a:lnTo>
                      <a:pt x="769" y="2010"/>
                    </a:lnTo>
                    <a:lnTo>
                      <a:pt x="768" y="2012"/>
                    </a:lnTo>
                    <a:lnTo>
                      <a:pt x="764" y="2013"/>
                    </a:lnTo>
                    <a:lnTo>
                      <a:pt x="763" y="2014"/>
                    </a:lnTo>
                    <a:lnTo>
                      <a:pt x="763" y="2016"/>
                    </a:lnTo>
                    <a:lnTo>
                      <a:pt x="761" y="2016"/>
                    </a:lnTo>
                    <a:lnTo>
                      <a:pt x="761" y="2017"/>
                    </a:lnTo>
                    <a:lnTo>
                      <a:pt x="759" y="2017"/>
                    </a:lnTo>
                    <a:lnTo>
                      <a:pt x="757" y="2019"/>
                    </a:lnTo>
                    <a:lnTo>
                      <a:pt x="753" y="2021"/>
                    </a:lnTo>
                    <a:lnTo>
                      <a:pt x="749" y="2020"/>
                    </a:lnTo>
                    <a:lnTo>
                      <a:pt x="748" y="2019"/>
                    </a:lnTo>
                    <a:lnTo>
                      <a:pt x="746" y="2019"/>
                    </a:lnTo>
                    <a:lnTo>
                      <a:pt x="745" y="2017"/>
                    </a:lnTo>
                    <a:lnTo>
                      <a:pt x="744" y="2017"/>
                    </a:lnTo>
                    <a:lnTo>
                      <a:pt x="744" y="2017"/>
                    </a:lnTo>
                    <a:lnTo>
                      <a:pt x="743" y="2016"/>
                    </a:lnTo>
                    <a:lnTo>
                      <a:pt x="743" y="2015"/>
                    </a:lnTo>
                    <a:lnTo>
                      <a:pt x="742" y="2015"/>
                    </a:lnTo>
                    <a:lnTo>
                      <a:pt x="742" y="2014"/>
                    </a:lnTo>
                    <a:lnTo>
                      <a:pt x="741" y="2014"/>
                    </a:lnTo>
                    <a:lnTo>
                      <a:pt x="741" y="2013"/>
                    </a:lnTo>
                    <a:lnTo>
                      <a:pt x="738" y="2013"/>
                    </a:lnTo>
                    <a:lnTo>
                      <a:pt x="737" y="2016"/>
                    </a:lnTo>
                    <a:lnTo>
                      <a:pt x="736" y="2017"/>
                    </a:lnTo>
                    <a:lnTo>
                      <a:pt x="735" y="2017"/>
                    </a:lnTo>
                    <a:lnTo>
                      <a:pt x="735" y="2016"/>
                    </a:lnTo>
                    <a:lnTo>
                      <a:pt x="731" y="2017"/>
                    </a:lnTo>
                    <a:lnTo>
                      <a:pt x="727" y="2017"/>
                    </a:lnTo>
                    <a:lnTo>
                      <a:pt x="725" y="2017"/>
                    </a:lnTo>
                    <a:lnTo>
                      <a:pt x="722" y="2017"/>
                    </a:lnTo>
                    <a:lnTo>
                      <a:pt x="722" y="2017"/>
                    </a:lnTo>
                    <a:lnTo>
                      <a:pt x="717" y="2017"/>
                    </a:lnTo>
                    <a:lnTo>
                      <a:pt x="716" y="2018"/>
                    </a:lnTo>
                    <a:lnTo>
                      <a:pt x="713" y="2021"/>
                    </a:lnTo>
                    <a:lnTo>
                      <a:pt x="712" y="2025"/>
                    </a:lnTo>
                    <a:lnTo>
                      <a:pt x="710" y="2027"/>
                    </a:lnTo>
                    <a:lnTo>
                      <a:pt x="709" y="2026"/>
                    </a:lnTo>
                    <a:lnTo>
                      <a:pt x="709" y="2024"/>
                    </a:lnTo>
                    <a:lnTo>
                      <a:pt x="709" y="2024"/>
                    </a:lnTo>
                    <a:lnTo>
                      <a:pt x="707" y="2024"/>
                    </a:lnTo>
                    <a:lnTo>
                      <a:pt x="707" y="2026"/>
                    </a:lnTo>
                    <a:lnTo>
                      <a:pt x="701" y="2026"/>
                    </a:lnTo>
                    <a:lnTo>
                      <a:pt x="701" y="2025"/>
                    </a:lnTo>
                    <a:lnTo>
                      <a:pt x="700" y="2024"/>
                    </a:lnTo>
                    <a:lnTo>
                      <a:pt x="700" y="2024"/>
                    </a:lnTo>
                    <a:lnTo>
                      <a:pt x="700" y="2023"/>
                    </a:lnTo>
                    <a:lnTo>
                      <a:pt x="698" y="2022"/>
                    </a:lnTo>
                    <a:lnTo>
                      <a:pt x="697" y="2023"/>
                    </a:lnTo>
                    <a:lnTo>
                      <a:pt x="695" y="2023"/>
                    </a:lnTo>
                    <a:lnTo>
                      <a:pt x="694" y="2026"/>
                    </a:lnTo>
                    <a:lnTo>
                      <a:pt x="693" y="2026"/>
                    </a:lnTo>
                    <a:lnTo>
                      <a:pt x="690" y="2023"/>
                    </a:lnTo>
                    <a:lnTo>
                      <a:pt x="690" y="2023"/>
                    </a:lnTo>
                    <a:lnTo>
                      <a:pt x="689" y="2025"/>
                    </a:lnTo>
                    <a:lnTo>
                      <a:pt x="688" y="2025"/>
                    </a:lnTo>
                    <a:lnTo>
                      <a:pt x="688" y="2024"/>
                    </a:lnTo>
                    <a:lnTo>
                      <a:pt x="689" y="2023"/>
                    </a:lnTo>
                    <a:lnTo>
                      <a:pt x="689" y="2023"/>
                    </a:lnTo>
                    <a:lnTo>
                      <a:pt x="682" y="2023"/>
                    </a:lnTo>
                    <a:lnTo>
                      <a:pt x="682" y="2024"/>
                    </a:lnTo>
                    <a:lnTo>
                      <a:pt x="680" y="2023"/>
                    </a:lnTo>
                    <a:lnTo>
                      <a:pt x="679" y="2024"/>
                    </a:lnTo>
                    <a:lnTo>
                      <a:pt x="678" y="2022"/>
                    </a:lnTo>
                    <a:lnTo>
                      <a:pt x="676" y="2022"/>
                    </a:lnTo>
                    <a:lnTo>
                      <a:pt x="675" y="2023"/>
                    </a:lnTo>
                    <a:lnTo>
                      <a:pt x="675" y="2025"/>
                    </a:lnTo>
                    <a:lnTo>
                      <a:pt x="674" y="2026"/>
                    </a:lnTo>
                    <a:lnTo>
                      <a:pt x="673" y="2026"/>
                    </a:lnTo>
                    <a:lnTo>
                      <a:pt x="672" y="2028"/>
                    </a:lnTo>
                    <a:lnTo>
                      <a:pt x="670" y="2028"/>
                    </a:lnTo>
                    <a:lnTo>
                      <a:pt x="670" y="2027"/>
                    </a:lnTo>
                    <a:lnTo>
                      <a:pt x="667" y="2026"/>
                    </a:lnTo>
                    <a:lnTo>
                      <a:pt x="667" y="2024"/>
                    </a:lnTo>
                    <a:lnTo>
                      <a:pt x="665" y="2024"/>
                    </a:lnTo>
                    <a:lnTo>
                      <a:pt x="664" y="2024"/>
                    </a:lnTo>
                    <a:lnTo>
                      <a:pt x="662" y="2023"/>
                    </a:lnTo>
                    <a:lnTo>
                      <a:pt x="661" y="2024"/>
                    </a:lnTo>
                    <a:lnTo>
                      <a:pt x="660" y="2025"/>
                    </a:lnTo>
                    <a:lnTo>
                      <a:pt x="659" y="2026"/>
                    </a:lnTo>
                    <a:lnTo>
                      <a:pt x="658" y="2029"/>
                    </a:lnTo>
                    <a:lnTo>
                      <a:pt x="658" y="2034"/>
                    </a:lnTo>
                    <a:lnTo>
                      <a:pt x="656" y="2035"/>
                    </a:lnTo>
                    <a:lnTo>
                      <a:pt x="656" y="2038"/>
                    </a:lnTo>
                    <a:lnTo>
                      <a:pt x="655" y="2038"/>
                    </a:lnTo>
                    <a:lnTo>
                      <a:pt x="655" y="2039"/>
                    </a:lnTo>
                    <a:lnTo>
                      <a:pt x="654" y="2040"/>
                    </a:lnTo>
                    <a:lnTo>
                      <a:pt x="654" y="2040"/>
                    </a:lnTo>
                    <a:lnTo>
                      <a:pt x="653" y="2043"/>
                    </a:lnTo>
                    <a:lnTo>
                      <a:pt x="652" y="2043"/>
                    </a:lnTo>
                    <a:lnTo>
                      <a:pt x="651" y="2043"/>
                    </a:lnTo>
                    <a:lnTo>
                      <a:pt x="649" y="2043"/>
                    </a:lnTo>
                    <a:lnTo>
                      <a:pt x="649" y="2042"/>
                    </a:lnTo>
                    <a:lnTo>
                      <a:pt x="649" y="2042"/>
                    </a:lnTo>
                    <a:lnTo>
                      <a:pt x="649" y="2040"/>
                    </a:lnTo>
                    <a:lnTo>
                      <a:pt x="648" y="2040"/>
                    </a:lnTo>
                    <a:lnTo>
                      <a:pt x="648" y="2039"/>
                    </a:lnTo>
                    <a:lnTo>
                      <a:pt x="650" y="2038"/>
                    </a:lnTo>
                    <a:lnTo>
                      <a:pt x="651" y="2037"/>
                    </a:lnTo>
                    <a:lnTo>
                      <a:pt x="649" y="2038"/>
                    </a:lnTo>
                    <a:lnTo>
                      <a:pt x="648" y="2038"/>
                    </a:lnTo>
                    <a:lnTo>
                      <a:pt x="647" y="2037"/>
                    </a:lnTo>
                    <a:lnTo>
                      <a:pt x="647" y="2037"/>
                    </a:lnTo>
                    <a:lnTo>
                      <a:pt x="646" y="2036"/>
                    </a:lnTo>
                    <a:lnTo>
                      <a:pt x="646" y="2037"/>
                    </a:lnTo>
                    <a:lnTo>
                      <a:pt x="646" y="2038"/>
                    </a:lnTo>
                    <a:lnTo>
                      <a:pt x="644" y="2038"/>
                    </a:lnTo>
                    <a:lnTo>
                      <a:pt x="644" y="2039"/>
                    </a:lnTo>
                    <a:lnTo>
                      <a:pt x="643" y="2039"/>
                    </a:lnTo>
                    <a:lnTo>
                      <a:pt x="642" y="2038"/>
                    </a:lnTo>
                    <a:lnTo>
                      <a:pt x="641" y="2038"/>
                    </a:lnTo>
                    <a:lnTo>
                      <a:pt x="641" y="2038"/>
                    </a:lnTo>
                    <a:lnTo>
                      <a:pt x="640" y="2038"/>
                    </a:lnTo>
                    <a:lnTo>
                      <a:pt x="640" y="2038"/>
                    </a:lnTo>
                    <a:lnTo>
                      <a:pt x="641" y="2039"/>
                    </a:lnTo>
                    <a:lnTo>
                      <a:pt x="641" y="2041"/>
                    </a:lnTo>
                    <a:lnTo>
                      <a:pt x="639" y="2041"/>
                    </a:lnTo>
                    <a:lnTo>
                      <a:pt x="638" y="2040"/>
                    </a:lnTo>
                    <a:lnTo>
                      <a:pt x="638" y="2039"/>
                    </a:lnTo>
                    <a:lnTo>
                      <a:pt x="639" y="2039"/>
                    </a:lnTo>
                    <a:lnTo>
                      <a:pt x="639" y="2038"/>
                    </a:lnTo>
                    <a:lnTo>
                      <a:pt x="639" y="2038"/>
                    </a:lnTo>
                    <a:lnTo>
                      <a:pt x="639" y="2037"/>
                    </a:lnTo>
                    <a:lnTo>
                      <a:pt x="639" y="2036"/>
                    </a:lnTo>
                    <a:lnTo>
                      <a:pt x="637" y="2035"/>
                    </a:lnTo>
                    <a:lnTo>
                      <a:pt x="636" y="2040"/>
                    </a:lnTo>
                    <a:lnTo>
                      <a:pt x="636" y="2040"/>
                    </a:lnTo>
                    <a:lnTo>
                      <a:pt x="635" y="2041"/>
                    </a:lnTo>
                    <a:lnTo>
                      <a:pt x="633" y="2041"/>
                    </a:lnTo>
                    <a:lnTo>
                      <a:pt x="633" y="2040"/>
                    </a:lnTo>
                    <a:lnTo>
                      <a:pt x="632" y="2039"/>
                    </a:lnTo>
                    <a:lnTo>
                      <a:pt x="630" y="2039"/>
                    </a:lnTo>
                    <a:lnTo>
                      <a:pt x="626" y="2039"/>
                    </a:lnTo>
                    <a:lnTo>
                      <a:pt x="623" y="2037"/>
                    </a:lnTo>
                    <a:lnTo>
                      <a:pt x="622" y="2034"/>
                    </a:lnTo>
                    <a:lnTo>
                      <a:pt x="623" y="2034"/>
                    </a:lnTo>
                    <a:lnTo>
                      <a:pt x="622" y="2034"/>
                    </a:lnTo>
                    <a:lnTo>
                      <a:pt x="622" y="2032"/>
                    </a:lnTo>
                    <a:lnTo>
                      <a:pt x="623" y="2031"/>
                    </a:lnTo>
                    <a:lnTo>
                      <a:pt x="624" y="2031"/>
                    </a:lnTo>
                    <a:lnTo>
                      <a:pt x="624" y="2029"/>
                    </a:lnTo>
                    <a:lnTo>
                      <a:pt x="625" y="2029"/>
                    </a:lnTo>
                    <a:lnTo>
                      <a:pt x="625" y="2028"/>
                    </a:lnTo>
                    <a:lnTo>
                      <a:pt x="622" y="2028"/>
                    </a:lnTo>
                    <a:lnTo>
                      <a:pt x="621" y="2027"/>
                    </a:lnTo>
                    <a:lnTo>
                      <a:pt x="621" y="2028"/>
                    </a:lnTo>
                    <a:lnTo>
                      <a:pt x="620" y="2028"/>
                    </a:lnTo>
                    <a:lnTo>
                      <a:pt x="619" y="2029"/>
                    </a:lnTo>
                    <a:lnTo>
                      <a:pt x="617" y="2029"/>
                    </a:lnTo>
                    <a:lnTo>
                      <a:pt x="617" y="2029"/>
                    </a:lnTo>
                    <a:lnTo>
                      <a:pt x="616" y="2029"/>
                    </a:lnTo>
                    <a:lnTo>
                      <a:pt x="616" y="2029"/>
                    </a:lnTo>
                    <a:lnTo>
                      <a:pt x="615" y="2029"/>
                    </a:lnTo>
                    <a:lnTo>
                      <a:pt x="613" y="2029"/>
                    </a:lnTo>
                    <a:lnTo>
                      <a:pt x="613" y="2028"/>
                    </a:lnTo>
                    <a:lnTo>
                      <a:pt x="613" y="2028"/>
                    </a:lnTo>
                    <a:lnTo>
                      <a:pt x="613" y="2026"/>
                    </a:lnTo>
                    <a:lnTo>
                      <a:pt x="612" y="2026"/>
                    </a:lnTo>
                    <a:lnTo>
                      <a:pt x="612" y="2025"/>
                    </a:lnTo>
                    <a:lnTo>
                      <a:pt x="612" y="2024"/>
                    </a:lnTo>
                    <a:lnTo>
                      <a:pt x="613" y="2024"/>
                    </a:lnTo>
                    <a:lnTo>
                      <a:pt x="613" y="2022"/>
                    </a:lnTo>
                    <a:lnTo>
                      <a:pt x="612" y="2022"/>
                    </a:lnTo>
                    <a:lnTo>
                      <a:pt x="612" y="2021"/>
                    </a:lnTo>
                    <a:lnTo>
                      <a:pt x="612" y="2019"/>
                    </a:lnTo>
                    <a:lnTo>
                      <a:pt x="611" y="2019"/>
                    </a:lnTo>
                    <a:lnTo>
                      <a:pt x="611" y="2021"/>
                    </a:lnTo>
                    <a:lnTo>
                      <a:pt x="610" y="2024"/>
                    </a:lnTo>
                    <a:lnTo>
                      <a:pt x="609" y="2026"/>
                    </a:lnTo>
                    <a:lnTo>
                      <a:pt x="608" y="2026"/>
                    </a:lnTo>
                    <a:lnTo>
                      <a:pt x="608" y="2027"/>
                    </a:lnTo>
                    <a:lnTo>
                      <a:pt x="604" y="2027"/>
                    </a:lnTo>
                    <a:lnTo>
                      <a:pt x="604" y="2025"/>
                    </a:lnTo>
                    <a:lnTo>
                      <a:pt x="602" y="2025"/>
                    </a:lnTo>
                    <a:lnTo>
                      <a:pt x="602" y="2023"/>
                    </a:lnTo>
                    <a:lnTo>
                      <a:pt x="601" y="2023"/>
                    </a:lnTo>
                    <a:lnTo>
                      <a:pt x="600" y="2026"/>
                    </a:lnTo>
                    <a:lnTo>
                      <a:pt x="598" y="2026"/>
                    </a:lnTo>
                    <a:lnTo>
                      <a:pt x="597" y="2024"/>
                    </a:lnTo>
                    <a:lnTo>
                      <a:pt x="597" y="2023"/>
                    </a:lnTo>
                    <a:lnTo>
                      <a:pt x="596" y="2023"/>
                    </a:lnTo>
                    <a:lnTo>
                      <a:pt x="596" y="2023"/>
                    </a:lnTo>
                    <a:lnTo>
                      <a:pt x="595" y="2023"/>
                    </a:lnTo>
                    <a:lnTo>
                      <a:pt x="595" y="2023"/>
                    </a:lnTo>
                    <a:lnTo>
                      <a:pt x="596" y="2023"/>
                    </a:lnTo>
                    <a:lnTo>
                      <a:pt x="595" y="2021"/>
                    </a:lnTo>
                    <a:lnTo>
                      <a:pt x="596" y="2021"/>
                    </a:lnTo>
                    <a:lnTo>
                      <a:pt x="596" y="2019"/>
                    </a:lnTo>
                    <a:lnTo>
                      <a:pt x="599" y="2019"/>
                    </a:lnTo>
                    <a:lnTo>
                      <a:pt x="599" y="2018"/>
                    </a:lnTo>
                    <a:lnTo>
                      <a:pt x="600" y="2019"/>
                    </a:lnTo>
                    <a:lnTo>
                      <a:pt x="601" y="2019"/>
                    </a:lnTo>
                    <a:lnTo>
                      <a:pt x="601" y="2018"/>
                    </a:lnTo>
                    <a:lnTo>
                      <a:pt x="601" y="2018"/>
                    </a:lnTo>
                    <a:lnTo>
                      <a:pt x="601" y="2018"/>
                    </a:lnTo>
                    <a:lnTo>
                      <a:pt x="601" y="2015"/>
                    </a:lnTo>
                    <a:lnTo>
                      <a:pt x="602" y="2014"/>
                    </a:lnTo>
                    <a:lnTo>
                      <a:pt x="602" y="2013"/>
                    </a:lnTo>
                    <a:lnTo>
                      <a:pt x="607" y="2014"/>
                    </a:lnTo>
                    <a:lnTo>
                      <a:pt x="608" y="2015"/>
                    </a:lnTo>
                    <a:lnTo>
                      <a:pt x="611" y="2015"/>
                    </a:lnTo>
                    <a:lnTo>
                      <a:pt x="612" y="2016"/>
                    </a:lnTo>
                    <a:lnTo>
                      <a:pt x="613" y="2015"/>
                    </a:lnTo>
                    <a:lnTo>
                      <a:pt x="613" y="2013"/>
                    </a:lnTo>
                    <a:lnTo>
                      <a:pt x="614" y="2011"/>
                    </a:lnTo>
                    <a:lnTo>
                      <a:pt x="613" y="2010"/>
                    </a:lnTo>
                    <a:lnTo>
                      <a:pt x="613" y="2010"/>
                    </a:lnTo>
                    <a:lnTo>
                      <a:pt x="612" y="2011"/>
                    </a:lnTo>
                    <a:lnTo>
                      <a:pt x="612" y="2010"/>
                    </a:lnTo>
                    <a:lnTo>
                      <a:pt x="611" y="2011"/>
                    </a:lnTo>
                    <a:lnTo>
                      <a:pt x="610" y="2011"/>
                    </a:lnTo>
                    <a:lnTo>
                      <a:pt x="608" y="2012"/>
                    </a:lnTo>
                    <a:lnTo>
                      <a:pt x="608" y="2012"/>
                    </a:lnTo>
                    <a:lnTo>
                      <a:pt x="607" y="2012"/>
                    </a:lnTo>
                    <a:lnTo>
                      <a:pt x="604" y="2010"/>
                    </a:lnTo>
                    <a:lnTo>
                      <a:pt x="604" y="2010"/>
                    </a:lnTo>
                    <a:lnTo>
                      <a:pt x="604" y="2010"/>
                    </a:lnTo>
                    <a:lnTo>
                      <a:pt x="605" y="2010"/>
                    </a:lnTo>
                    <a:lnTo>
                      <a:pt x="606" y="2010"/>
                    </a:lnTo>
                    <a:lnTo>
                      <a:pt x="607" y="2010"/>
                    </a:lnTo>
                    <a:lnTo>
                      <a:pt x="606" y="2008"/>
                    </a:lnTo>
                    <a:lnTo>
                      <a:pt x="605" y="2008"/>
                    </a:lnTo>
                    <a:lnTo>
                      <a:pt x="605" y="2007"/>
                    </a:lnTo>
                    <a:lnTo>
                      <a:pt x="606" y="2007"/>
                    </a:lnTo>
                    <a:lnTo>
                      <a:pt x="606" y="2007"/>
                    </a:lnTo>
                    <a:lnTo>
                      <a:pt x="605" y="2007"/>
                    </a:lnTo>
                    <a:lnTo>
                      <a:pt x="605" y="2006"/>
                    </a:lnTo>
                    <a:lnTo>
                      <a:pt x="602" y="2007"/>
                    </a:lnTo>
                    <a:lnTo>
                      <a:pt x="602" y="2007"/>
                    </a:lnTo>
                    <a:lnTo>
                      <a:pt x="601" y="2007"/>
                    </a:lnTo>
                    <a:lnTo>
                      <a:pt x="601" y="2006"/>
                    </a:lnTo>
                    <a:lnTo>
                      <a:pt x="602" y="2006"/>
                    </a:lnTo>
                    <a:lnTo>
                      <a:pt x="602" y="2003"/>
                    </a:lnTo>
                    <a:lnTo>
                      <a:pt x="604" y="2003"/>
                    </a:lnTo>
                    <a:lnTo>
                      <a:pt x="604" y="2002"/>
                    </a:lnTo>
                    <a:lnTo>
                      <a:pt x="604" y="2002"/>
                    </a:lnTo>
                    <a:lnTo>
                      <a:pt x="604" y="2001"/>
                    </a:lnTo>
                    <a:lnTo>
                      <a:pt x="604" y="1999"/>
                    </a:lnTo>
                    <a:lnTo>
                      <a:pt x="603" y="1999"/>
                    </a:lnTo>
                    <a:lnTo>
                      <a:pt x="603" y="1997"/>
                    </a:lnTo>
                    <a:lnTo>
                      <a:pt x="604" y="1996"/>
                    </a:lnTo>
                    <a:lnTo>
                      <a:pt x="604" y="1994"/>
                    </a:lnTo>
                    <a:lnTo>
                      <a:pt x="604" y="1992"/>
                    </a:lnTo>
                    <a:lnTo>
                      <a:pt x="605" y="1993"/>
                    </a:lnTo>
                    <a:lnTo>
                      <a:pt x="605" y="1993"/>
                    </a:lnTo>
                    <a:lnTo>
                      <a:pt x="605" y="1988"/>
                    </a:lnTo>
                    <a:lnTo>
                      <a:pt x="606" y="1986"/>
                    </a:lnTo>
                    <a:lnTo>
                      <a:pt x="607" y="1983"/>
                    </a:lnTo>
                    <a:lnTo>
                      <a:pt x="608" y="1983"/>
                    </a:lnTo>
                    <a:lnTo>
                      <a:pt x="609" y="1981"/>
                    </a:lnTo>
                    <a:lnTo>
                      <a:pt x="610" y="1981"/>
                    </a:lnTo>
                    <a:lnTo>
                      <a:pt x="610" y="1981"/>
                    </a:lnTo>
                    <a:lnTo>
                      <a:pt x="610" y="1980"/>
                    </a:lnTo>
                    <a:lnTo>
                      <a:pt x="611" y="1979"/>
                    </a:lnTo>
                    <a:lnTo>
                      <a:pt x="613" y="1977"/>
                    </a:lnTo>
                    <a:lnTo>
                      <a:pt x="613" y="1976"/>
                    </a:lnTo>
                    <a:lnTo>
                      <a:pt x="618" y="1977"/>
                    </a:lnTo>
                    <a:lnTo>
                      <a:pt x="618" y="1975"/>
                    </a:lnTo>
                    <a:lnTo>
                      <a:pt x="620" y="1975"/>
                    </a:lnTo>
                    <a:lnTo>
                      <a:pt x="620" y="1976"/>
                    </a:lnTo>
                    <a:lnTo>
                      <a:pt x="622" y="1976"/>
                    </a:lnTo>
                    <a:lnTo>
                      <a:pt x="622" y="1977"/>
                    </a:lnTo>
                    <a:lnTo>
                      <a:pt x="626" y="1977"/>
                    </a:lnTo>
                    <a:lnTo>
                      <a:pt x="625" y="1978"/>
                    </a:lnTo>
                    <a:lnTo>
                      <a:pt x="626" y="1979"/>
                    </a:lnTo>
                    <a:lnTo>
                      <a:pt x="630" y="1979"/>
                    </a:lnTo>
                    <a:lnTo>
                      <a:pt x="631" y="1978"/>
                    </a:lnTo>
                    <a:lnTo>
                      <a:pt x="632" y="1978"/>
                    </a:lnTo>
                    <a:lnTo>
                      <a:pt x="633" y="1979"/>
                    </a:lnTo>
                    <a:lnTo>
                      <a:pt x="633" y="1980"/>
                    </a:lnTo>
                    <a:lnTo>
                      <a:pt x="634" y="1980"/>
                    </a:lnTo>
                    <a:lnTo>
                      <a:pt x="635" y="1980"/>
                    </a:lnTo>
                    <a:lnTo>
                      <a:pt x="634" y="1979"/>
                    </a:lnTo>
                    <a:lnTo>
                      <a:pt x="636" y="1977"/>
                    </a:lnTo>
                    <a:lnTo>
                      <a:pt x="637" y="1979"/>
                    </a:lnTo>
                    <a:lnTo>
                      <a:pt x="639" y="1978"/>
                    </a:lnTo>
                    <a:lnTo>
                      <a:pt x="641" y="1979"/>
                    </a:lnTo>
                    <a:lnTo>
                      <a:pt x="641" y="1981"/>
                    </a:lnTo>
                    <a:lnTo>
                      <a:pt x="642" y="1981"/>
                    </a:lnTo>
                    <a:lnTo>
                      <a:pt x="642" y="1984"/>
                    </a:lnTo>
                    <a:lnTo>
                      <a:pt x="643" y="1984"/>
                    </a:lnTo>
                    <a:lnTo>
                      <a:pt x="643" y="1981"/>
                    </a:lnTo>
                    <a:lnTo>
                      <a:pt x="644" y="1981"/>
                    </a:lnTo>
                    <a:lnTo>
                      <a:pt x="645" y="1983"/>
                    </a:lnTo>
                    <a:lnTo>
                      <a:pt x="648" y="1984"/>
                    </a:lnTo>
                    <a:lnTo>
                      <a:pt x="648" y="1985"/>
                    </a:lnTo>
                    <a:lnTo>
                      <a:pt x="649" y="1986"/>
                    </a:lnTo>
                    <a:lnTo>
                      <a:pt x="649" y="1987"/>
                    </a:lnTo>
                    <a:lnTo>
                      <a:pt x="651" y="1989"/>
                    </a:lnTo>
                    <a:lnTo>
                      <a:pt x="651" y="1991"/>
                    </a:lnTo>
                    <a:lnTo>
                      <a:pt x="652" y="1994"/>
                    </a:lnTo>
                    <a:lnTo>
                      <a:pt x="652" y="1995"/>
                    </a:lnTo>
                    <a:lnTo>
                      <a:pt x="651" y="1995"/>
                    </a:lnTo>
                    <a:lnTo>
                      <a:pt x="649" y="1994"/>
                    </a:lnTo>
                    <a:lnTo>
                      <a:pt x="644" y="1994"/>
                    </a:lnTo>
                    <a:lnTo>
                      <a:pt x="643" y="1993"/>
                    </a:lnTo>
                    <a:lnTo>
                      <a:pt x="642" y="1992"/>
                    </a:lnTo>
                    <a:lnTo>
                      <a:pt x="642" y="1995"/>
                    </a:lnTo>
                    <a:lnTo>
                      <a:pt x="641" y="1995"/>
                    </a:lnTo>
                    <a:lnTo>
                      <a:pt x="642" y="1996"/>
                    </a:lnTo>
                    <a:lnTo>
                      <a:pt x="643" y="1996"/>
                    </a:lnTo>
                    <a:lnTo>
                      <a:pt x="643" y="1995"/>
                    </a:lnTo>
                    <a:lnTo>
                      <a:pt x="644" y="1995"/>
                    </a:lnTo>
                    <a:lnTo>
                      <a:pt x="647" y="1995"/>
                    </a:lnTo>
                    <a:lnTo>
                      <a:pt x="648" y="1996"/>
                    </a:lnTo>
                    <a:lnTo>
                      <a:pt x="649" y="1996"/>
                    </a:lnTo>
                    <a:lnTo>
                      <a:pt x="649" y="1998"/>
                    </a:lnTo>
                    <a:lnTo>
                      <a:pt x="651" y="1998"/>
                    </a:lnTo>
                    <a:lnTo>
                      <a:pt x="651" y="1998"/>
                    </a:lnTo>
                    <a:lnTo>
                      <a:pt x="652" y="1999"/>
                    </a:lnTo>
                    <a:lnTo>
                      <a:pt x="654" y="1999"/>
                    </a:lnTo>
                    <a:lnTo>
                      <a:pt x="654" y="1998"/>
                    </a:lnTo>
                    <a:lnTo>
                      <a:pt x="658" y="1997"/>
                    </a:lnTo>
                    <a:lnTo>
                      <a:pt x="660" y="1998"/>
                    </a:lnTo>
                    <a:lnTo>
                      <a:pt x="665" y="1999"/>
                    </a:lnTo>
                    <a:lnTo>
                      <a:pt x="665" y="2000"/>
                    </a:lnTo>
                    <a:lnTo>
                      <a:pt x="666" y="2001"/>
                    </a:lnTo>
                    <a:lnTo>
                      <a:pt x="667" y="2001"/>
                    </a:lnTo>
                    <a:lnTo>
                      <a:pt x="668" y="2000"/>
                    </a:lnTo>
                    <a:lnTo>
                      <a:pt x="665" y="1998"/>
                    </a:lnTo>
                    <a:lnTo>
                      <a:pt x="665" y="1997"/>
                    </a:lnTo>
                    <a:lnTo>
                      <a:pt x="665" y="1997"/>
                    </a:lnTo>
                    <a:lnTo>
                      <a:pt x="664" y="1996"/>
                    </a:lnTo>
                    <a:lnTo>
                      <a:pt x="664" y="1993"/>
                    </a:lnTo>
                    <a:lnTo>
                      <a:pt x="666" y="1992"/>
                    </a:lnTo>
                    <a:lnTo>
                      <a:pt x="666" y="1989"/>
                    </a:lnTo>
                    <a:lnTo>
                      <a:pt x="664" y="1989"/>
                    </a:lnTo>
                    <a:lnTo>
                      <a:pt x="663" y="1989"/>
                    </a:lnTo>
                    <a:lnTo>
                      <a:pt x="663" y="1990"/>
                    </a:lnTo>
                    <a:lnTo>
                      <a:pt x="663" y="1991"/>
                    </a:lnTo>
                    <a:lnTo>
                      <a:pt x="662" y="1991"/>
                    </a:lnTo>
                    <a:lnTo>
                      <a:pt x="661" y="1990"/>
                    </a:lnTo>
                    <a:lnTo>
                      <a:pt x="661" y="1991"/>
                    </a:lnTo>
                    <a:lnTo>
                      <a:pt x="660" y="1991"/>
                    </a:lnTo>
                    <a:lnTo>
                      <a:pt x="662" y="1989"/>
                    </a:lnTo>
                    <a:lnTo>
                      <a:pt x="661" y="1988"/>
                    </a:lnTo>
                    <a:lnTo>
                      <a:pt x="661" y="1986"/>
                    </a:lnTo>
                    <a:lnTo>
                      <a:pt x="660" y="1986"/>
                    </a:lnTo>
                    <a:lnTo>
                      <a:pt x="660" y="1985"/>
                    </a:lnTo>
                    <a:lnTo>
                      <a:pt x="659" y="1984"/>
                    </a:lnTo>
                    <a:lnTo>
                      <a:pt x="659" y="1981"/>
                    </a:lnTo>
                    <a:lnTo>
                      <a:pt x="660" y="1979"/>
                    </a:lnTo>
                    <a:lnTo>
                      <a:pt x="669" y="1979"/>
                    </a:lnTo>
                    <a:lnTo>
                      <a:pt x="670" y="1980"/>
                    </a:lnTo>
                    <a:lnTo>
                      <a:pt x="672" y="1980"/>
                    </a:lnTo>
                    <a:lnTo>
                      <a:pt x="672" y="1981"/>
                    </a:lnTo>
                    <a:lnTo>
                      <a:pt x="673" y="1982"/>
                    </a:lnTo>
                    <a:lnTo>
                      <a:pt x="674" y="1983"/>
                    </a:lnTo>
                    <a:lnTo>
                      <a:pt x="674" y="1984"/>
                    </a:lnTo>
                    <a:lnTo>
                      <a:pt x="674" y="1984"/>
                    </a:lnTo>
                    <a:lnTo>
                      <a:pt x="675" y="1985"/>
                    </a:lnTo>
                    <a:lnTo>
                      <a:pt x="677" y="1985"/>
                    </a:lnTo>
                    <a:lnTo>
                      <a:pt x="678" y="1986"/>
                    </a:lnTo>
                    <a:lnTo>
                      <a:pt x="680" y="1986"/>
                    </a:lnTo>
                    <a:lnTo>
                      <a:pt x="681" y="1985"/>
                    </a:lnTo>
                    <a:lnTo>
                      <a:pt x="680" y="1985"/>
                    </a:lnTo>
                    <a:lnTo>
                      <a:pt x="683" y="1984"/>
                    </a:lnTo>
                    <a:lnTo>
                      <a:pt x="683" y="1985"/>
                    </a:lnTo>
                    <a:lnTo>
                      <a:pt x="684" y="1987"/>
                    </a:lnTo>
                    <a:lnTo>
                      <a:pt x="687" y="1987"/>
                    </a:lnTo>
                    <a:lnTo>
                      <a:pt x="688" y="1988"/>
                    </a:lnTo>
                    <a:lnTo>
                      <a:pt x="689" y="1987"/>
                    </a:lnTo>
                    <a:lnTo>
                      <a:pt x="689" y="1986"/>
                    </a:lnTo>
                    <a:lnTo>
                      <a:pt x="691" y="1987"/>
                    </a:lnTo>
                    <a:lnTo>
                      <a:pt x="694" y="1986"/>
                    </a:lnTo>
                    <a:lnTo>
                      <a:pt x="693" y="1986"/>
                    </a:lnTo>
                    <a:lnTo>
                      <a:pt x="691" y="1985"/>
                    </a:lnTo>
                    <a:lnTo>
                      <a:pt x="690" y="1984"/>
                    </a:lnTo>
                    <a:lnTo>
                      <a:pt x="690" y="1983"/>
                    </a:lnTo>
                    <a:lnTo>
                      <a:pt x="693" y="1982"/>
                    </a:lnTo>
                    <a:lnTo>
                      <a:pt x="693" y="1981"/>
                    </a:lnTo>
                    <a:lnTo>
                      <a:pt x="696" y="1981"/>
                    </a:lnTo>
                    <a:lnTo>
                      <a:pt x="699" y="1983"/>
                    </a:lnTo>
                    <a:lnTo>
                      <a:pt x="702" y="1984"/>
                    </a:lnTo>
                    <a:lnTo>
                      <a:pt x="702" y="1984"/>
                    </a:lnTo>
                    <a:lnTo>
                      <a:pt x="705" y="1984"/>
                    </a:lnTo>
                    <a:lnTo>
                      <a:pt x="706" y="1984"/>
                    </a:lnTo>
                    <a:lnTo>
                      <a:pt x="707" y="1984"/>
                    </a:lnTo>
                    <a:lnTo>
                      <a:pt x="710" y="1984"/>
                    </a:lnTo>
                    <a:lnTo>
                      <a:pt x="710" y="1984"/>
                    </a:lnTo>
                    <a:lnTo>
                      <a:pt x="711" y="1982"/>
                    </a:lnTo>
                    <a:lnTo>
                      <a:pt x="713" y="1982"/>
                    </a:lnTo>
                    <a:lnTo>
                      <a:pt x="714" y="1981"/>
                    </a:lnTo>
                    <a:lnTo>
                      <a:pt x="716" y="1981"/>
                    </a:lnTo>
                    <a:lnTo>
                      <a:pt x="717" y="1980"/>
                    </a:lnTo>
                    <a:lnTo>
                      <a:pt x="717" y="1979"/>
                    </a:lnTo>
                    <a:lnTo>
                      <a:pt x="715" y="1977"/>
                    </a:lnTo>
                    <a:lnTo>
                      <a:pt x="715" y="1976"/>
                    </a:lnTo>
                    <a:lnTo>
                      <a:pt x="717" y="1976"/>
                    </a:lnTo>
                    <a:lnTo>
                      <a:pt x="717" y="1977"/>
                    </a:lnTo>
                    <a:lnTo>
                      <a:pt x="718" y="1978"/>
                    </a:lnTo>
                    <a:lnTo>
                      <a:pt x="726" y="1978"/>
                    </a:lnTo>
                    <a:lnTo>
                      <a:pt x="726" y="1979"/>
                    </a:lnTo>
                    <a:lnTo>
                      <a:pt x="727" y="1979"/>
                    </a:lnTo>
                    <a:lnTo>
                      <a:pt x="728" y="1980"/>
                    </a:lnTo>
                    <a:lnTo>
                      <a:pt x="730" y="1979"/>
                    </a:lnTo>
                    <a:lnTo>
                      <a:pt x="730" y="1977"/>
                    </a:lnTo>
                    <a:lnTo>
                      <a:pt x="728" y="1977"/>
                    </a:lnTo>
                    <a:lnTo>
                      <a:pt x="729" y="1977"/>
                    </a:lnTo>
                    <a:lnTo>
                      <a:pt x="731" y="1977"/>
                    </a:lnTo>
                    <a:lnTo>
                      <a:pt x="732" y="1977"/>
                    </a:lnTo>
                    <a:lnTo>
                      <a:pt x="733" y="1977"/>
                    </a:lnTo>
                    <a:lnTo>
                      <a:pt x="735" y="1976"/>
                    </a:lnTo>
                    <a:lnTo>
                      <a:pt x="735" y="1973"/>
                    </a:lnTo>
                    <a:lnTo>
                      <a:pt x="735" y="1973"/>
                    </a:lnTo>
                    <a:lnTo>
                      <a:pt x="736" y="1972"/>
                    </a:lnTo>
                    <a:lnTo>
                      <a:pt x="741" y="1971"/>
                    </a:lnTo>
                    <a:lnTo>
                      <a:pt x="742" y="1970"/>
                    </a:lnTo>
                    <a:lnTo>
                      <a:pt x="744" y="1969"/>
                    </a:lnTo>
                    <a:lnTo>
                      <a:pt x="747" y="1969"/>
                    </a:lnTo>
                    <a:lnTo>
                      <a:pt x="747" y="1966"/>
                    </a:lnTo>
                    <a:lnTo>
                      <a:pt x="745" y="1966"/>
                    </a:lnTo>
                    <a:lnTo>
                      <a:pt x="746" y="1965"/>
                    </a:lnTo>
                    <a:lnTo>
                      <a:pt x="747" y="1965"/>
                    </a:lnTo>
                    <a:lnTo>
                      <a:pt x="747" y="1966"/>
                    </a:lnTo>
                    <a:lnTo>
                      <a:pt x="748" y="1966"/>
                    </a:lnTo>
                    <a:lnTo>
                      <a:pt x="748" y="1968"/>
                    </a:lnTo>
                    <a:lnTo>
                      <a:pt x="751" y="1968"/>
                    </a:lnTo>
                    <a:lnTo>
                      <a:pt x="752" y="1967"/>
                    </a:lnTo>
                    <a:lnTo>
                      <a:pt x="753" y="1966"/>
                    </a:lnTo>
                    <a:lnTo>
                      <a:pt x="754" y="1966"/>
                    </a:lnTo>
                    <a:lnTo>
                      <a:pt x="756" y="1966"/>
                    </a:lnTo>
                    <a:lnTo>
                      <a:pt x="756" y="1965"/>
                    </a:lnTo>
                    <a:lnTo>
                      <a:pt x="757" y="1965"/>
                    </a:lnTo>
                    <a:lnTo>
                      <a:pt x="757" y="1964"/>
                    </a:lnTo>
                    <a:lnTo>
                      <a:pt x="758" y="1964"/>
                    </a:lnTo>
                    <a:lnTo>
                      <a:pt x="761" y="1963"/>
                    </a:lnTo>
                    <a:lnTo>
                      <a:pt x="762" y="1962"/>
                    </a:lnTo>
                    <a:lnTo>
                      <a:pt x="762" y="1963"/>
                    </a:lnTo>
                    <a:lnTo>
                      <a:pt x="765" y="1963"/>
                    </a:lnTo>
                    <a:lnTo>
                      <a:pt x="768" y="1961"/>
                    </a:lnTo>
                    <a:lnTo>
                      <a:pt x="769" y="1959"/>
                    </a:lnTo>
                    <a:lnTo>
                      <a:pt x="770" y="1957"/>
                    </a:lnTo>
                    <a:lnTo>
                      <a:pt x="772" y="1956"/>
                    </a:lnTo>
                    <a:lnTo>
                      <a:pt x="772" y="1955"/>
                    </a:lnTo>
                    <a:lnTo>
                      <a:pt x="773" y="1954"/>
                    </a:lnTo>
                    <a:lnTo>
                      <a:pt x="773" y="1953"/>
                    </a:lnTo>
                    <a:lnTo>
                      <a:pt x="775" y="1952"/>
                    </a:lnTo>
                    <a:lnTo>
                      <a:pt x="774" y="1951"/>
                    </a:lnTo>
                    <a:lnTo>
                      <a:pt x="772" y="1951"/>
                    </a:lnTo>
                    <a:lnTo>
                      <a:pt x="772" y="1951"/>
                    </a:lnTo>
                    <a:lnTo>
                      <a:pt x="772" y="1949"/>
                    </a:lnTo>
                    <a:lnTo>
                      <a:pt x="770" y="1948"/>
                    </a:lnTo>
                    <a:lnTo>
                      <a:pt x="770" y="1946"/>
                    </a:lnTo>
                    <a:lnTo>
                      <a:pt x="769" y="1945"/>
                    </a:lnTo>
                    <a:lnTo>
                      <a:pt x="769" y="1944"/>
                    </a:lnTo>
                    <a:lnTo>
                      <a:pt x="770" y="1943"/>
                    </a:lnTo>
                    <a:lnTo>
                      <a:pt x="772" y="1943"/>
                    </a:lnTo>
                    <a:lnTo>
                      <a:pt x="773" y="1945"/>
                    </a:lnTo>
                    <a:lnTo>
                      <a:pt x="774" y="1945"/>
                    </a:lnTo>
                    <a:lnTo>
                      <a:pt x="775" y="1944"/>
                    </a:lnTo>
                    <a:lnTo>
                      <a:pt x="777" y="1945"/>
                    </a:lnTo>
                    <a:lnTo>
                      <a:pt x="778" y="1948"/>
                    </a:lnTo>
                    <a:lnTo>
                      <a:pt x="779" y="1948"/>
                    </a:lnTo>
                    <a:lnTo>
                      <a:pt x="780" y="1946"/>
                    </a:lnTo>
                    <a:lnTo>
                      <a:pt x="782" y="1946"/>
                    </a:lnTo>
                    <a:lnTo>
                      <a:pt x="783" y="1946"/>
                    </a:lnTo>
                    <a:lnTo>
                      <a:pt x="783" y="1945"/>
                    </a:lnTo>
                    <a:lnTo>
                      <a:pt x="782" y="1946"/>
                    </a:lnTo>
                    <a:lnTo>
                      <a:pt x="781" y="1945"/>
                    </a:lnTo>
                    <a:lnTo>
                      <a:pt x="780" y="1945"/>
                    </a:lnTo>
                    <a:lnTo>
                      <a:pt x="780" y="1944"/>
                    </a:lnTo>
                    <a:lnTo>
                      <a:pt x="781" y="1944"/>
                    </a:lnTo>
                    <a:lnTo>
                      <a:pt x="781" y="1943"/>
                    </a:lnTo>
                    <a:lnTo>
                      <a:pt x="779" y="1943"/>
                    </a:lnTo>
                    <a:lnTo>
                      <a:pt x="779" y="1944"/>
                    </a:lnTo>
                    <a:lnTo>
                      <a:pt x="779" y="1944"/>
                    </a:lnTo>
                    <a:lnTo>
                      <a:pt x="778" y="1943"/>
                    </a:lnTo>
                    <a:lnTo>
                      <a:pt x="777" y="1943"/>
                    </a:lnTo>
                    <a:lnTo>
                      <a:pt x="777" y="1942"/>
                    </a:lnTo>
                    <a:lnTo>
                      <a:pt x="776" y="1942"/>
                    </a:lnTo>
                    <a:lnTo>
                      <a:pt x="776" y="1940"/>
                    </a:lnTo>
                    <a:lnTo>
                      <a:pt x="775" y="1939"/>
                    </a:lnTo>
                    <a:lnTo>
                      <a:pt x="771" y="1940"/>
                    </a:lnTo>
                    <a:lnTo>
                      <a:pt x="769" y="1940"/>
                    </a:lnTo>
                    <a:lnTo>
                      <a:pt x="768" y="1939"/>
                    </a:lnTo>
                    <a:lnTo>
                      <a:pt x="765" y="1938"/>
                    </a:lnTo>
                    <a:lnTo>
                      <a:pt x="764" y="1939"/>
                    </a:lnTo>
                    <a:lnTo>
                      <a:pt x="763" y="1939"/>
                    </a:lnTo>
                    <a:lnTo>
                      <a:pt x="762" y="1940"/>
                    </a:lnTo>
                    <a:lnTo>
                      <a:pt x="760" y="1941"/>
                    </a:lnTo>
                    <a:lnTo>
                      <a:pt x="759" y="1942"/>
                    </a:lnTo>
                    <a:lnTo>
                      <a:pt x="758" y="1943"/>
                    </a:lnTo>
                    <a:lnTo>
                      <a:pt x="758" y="1943"/>
                    </a:lnTo>
                    <a:lnTo>
                      <a:pt x="757" y="1945"/>
                    </a:lnTo>
                    <a:lnTo>
                      <a:pt x="754" y="1946"/>
                    </a:lnTo>
                    <a:lnTo>
                      <a:pt x="754" y="1947"/>
                    </a:lnTo>
                    <a:lnTo>
                      <a:pt x="753" y="1947"/>
                    </a:lnTo>
                    <a:lnTo>
                      <a:pt x="753" y="1949"/>
                    </a:lnTo>
                    <a:lnTo>
                      <a:pt x="752" y="1949"/>
                    </a:lnTo>
                    <a:lnTo>
                      <a:pt x="752" y="1951"/>
                    </a:lnTo>
                    <a:lnTo>
                      <a:pt x="751" y="1951"/>
                    </a:lnTo>
                    <a:lnTo>
                      <a:pt x="749" y="1954"/>
                    </a:lnTo>
                    <a:lnTo>
                      <a:pt x="746" y="1954"/>
                    </a:lnTo>
                    <a:lnTo>
                      <a:pt x="747" y="1950"/>
                    </a:lnTo>
                    <a:lnTo>
                      <a:pt x="748" y="1949"/>
                    </a:lnTo>
                    <a:lnTo>
                      <a:pt x="744" y="1948"/>
                    </a:lnTo>
                    <a:lnTo>
                      <a:pt x="743" y="1949"/>
                    </a:lnTo>
                    <a:lnTo>
                      <a:pt x="743" y="1950"/>
                    </a:lnTo>
                    <a:lnTo>
                      <a:pt x="742" y="1950"/>
                    </a:lnTo>
                    <a:lnTo>
                      <a:pt x="742" y="1952"/>
                    </a:lnTo>
                    <a:lnTo>
                      <a:pt x="739" y="1956"/>
                    </a:lnTo>
                    <a:lnTo>
                      <a:pt x="737" y="1956"/>
                    </a:lnTo>
                    <a:lnTo>
                      <a:pt x="733" y="1957"/>
                    </a:lnTo>
                    <a:lnTo>
                      <a:pt x="730" y="1960"/>
                    </a:lnTo>
                    <a:lnTo>
                      <a:pt x="726" y="1961"/>
                    </a:lnTo>
                    <a:lnTo>
                      <a:pt x="725" y="1962"/>
                    </a:lnTo>
                    <a:lnTo>
                      <a:pt x="722" y="1962"/>
                    </a:lnTo>
                    <a:lnTo>
                      <a:pt x="721" y="1961"/>
                    </a:lnTo>
                    <a:lnTo>
                      <a:pt x="721" y="1961"/>
                    </a:lnTo>
                    <a:lnTo>
                      <a:pt x="720" y="1960"/>
                    </a:lnTo>
                    <a:lnTo>
                      <a:pt x="719" y="1960"/>
                    </a:lnTo>
                    <a:lnTo>
                      <a:pt x="717" y="1961"/>
                    </a:lnTo>
                    <a:lnTo>
                      <a:pt x="712" y="1961"/>
                    </a:lnTo>
                    <a:lnTo>
                      <a:pt x="711" y="1961"/>
                    </a:lnTo>
                    <a:lnTo>
                      <a:pt x="710" y="1961"/>
                    </a:lnTo>
                    <a:lnTo>
                      <a:pt x="705" y="1963"/>
                    </a:lnTo>
                    <a:lnTo>
                      <a:pt x="704" y="1964"/>
                    </a:lnTo>
                    <a:lnTo>
                      <a:pt x="702" y="1964"/>
                    </a:lnTo>
                    <a:lnTo>
                      <a:pt x="700" y="1966"/>
                    </a:lnTo>
                    <a:lnTo>
                      <a:pt x="698" y="1966"/>
                    </a:lnTo>
                    <a:lnTo>
                      <a:pt x="697" y="1967"/>
                    </a:lnTo>
                    <a:lnTo>
                      <a:pt x="691" y="1968"/>
                    </a:lnTo>
                    <a:lnTo>
                      <a:pt x="691" y="1967"/>
                    </a:lnTo>
                    <a:lnTo>
                      <a:pt x="685" y="1967"/>
                    </a:lnTo>
                    <a:lnTo>
                      <a:pt x="684" y="1965"/>
                    </a:lnTo>
                    <a:lnTo>
                      <a:pt x="683" y="1965"/>
                    </a:lnTo>
                    <a:lnTo>
                      <a:pt x="683" y="1964"/>
                    </a:lnTo>
                    <a:lnTo>
                      <a:pt x="682" y="1963"/>
                    </a:lnTo>
                    <a:lnTo>
                      <a:pt x="682" y="1961"/>
                    </a:lnTo>
                    <a:lnTo>
                      <a:pt x="681" y="1961"/>
                    </a:lnTo>
                    <a:lnTo>
                      <a:pt x="681" y="1960"/>
                    </a:lnTo>
                    <a:lnTo>
                      <a:pt x="680" y="1959"/>
                    </a:lnTo>
                    <a:lnTo>
                      <a:pt x="679" y="1956"/>
                    </a:lnTo>
                    <a:lnTo>
                      <a:pt x="679" y="1954"/>
                    </a:lnTo>
                    <a:lnTo>
                      <a:pt x="680" y="1953"/>
                    </a:lnTo>
                    <a:lnTo>
                      <a:pt x="680" y="1951"/>
                    </a:lnTo>
                    <a:lnTo>
                      <a:pt x="679" y="1951"/>
                    </a:lnTo>
                    <a:lnTo>
                      <a:pt x="680" y="1949"/>
                    </a:lnTo>
                    <a:lnTo>
                      <a:pt x="681" y="1948"/>
                    </a:lnTo>
                    <a:lnTo>
                      <a:pt x="681" y="1946"/>
                    </a:lnTo>
                    <a:lnTo>
                      <a:pt x="683" y="1943"/>
                    </a:lnTo>
                    <a:lnTo>
                      <a:pt x="684" y="1940"/>
                    </a:lnTo>
                    <a:lnTo>
                      <a:pt x="687" y="1939"/>
                    </a:lnTo>
                    <a:lnTo>
                      <a:pt x="689" y="1935"/>
                    </a:lnTo>
                    <a:lnTo>
                      <a:pt x="690" y="1934"/>
                    </a:lnTo>
                    <a:lnTo>
                      <a:pt x="690" y="1934"/>
                    </a:lnTo>
                    <a:lnTo>
                      <a:pt x="697" y="1930"/>
                    </a:lnTo>
                    <a:lnTo>
                      <a:pt x="698" y="1929"/>
                    </a:lnTo>
                    <a:lnTo>
                      <a:pt x="703" y="1927"/>
                    </a:lnTo>
                    <a:lnTo>
                      <a:pt x="704" y="1925"/>
                    </a:lnTo>
                    <a:lnTo>
                      <a:pt x="704" y="1924"/>
                    </a:lnTo>
                    <a:lnTo>
                      <a:pt x="706" y="1923"/>
                    </a:lnTo>
                    <a:lnTo>
                      <a:pt x="706" y="1923"/>
                    </a:lnTo>
                    <a:lnTo>
                      <a:pt x="707" y="1922"/>
                    </a:lnTo>
                    <a:lnTo>
                      <a:pt x="707" y="1918"/>
                    </a:lnTo>
                    <a:lnTo>
                      <a:pt x="708" y="1917"/>
                    </a:lnTo>
                    <a:lnTo>
                      <a:pt x="708" y="1915"/>
                    </a:lnTo>
                    <a:lnTo>
                      <a:pt x="709" y="1914"/>
                    </a:lnTo>
                    <a:lnTo>
                      <a:pt x="709" y="1911"/>
                    </a:lnTo>
                    <a:lnTo>
                      <a:pt x="710" y="1911"/>
                    </a:lnTo>
                    <a:lnTo>
                      <a:pt x="711" y="1911"/>
                    </a:lnTo>
                    <a:lnTo>
                      <a:pt x="712" y="1909"/>
                    </a:lnTo>
                    <a:lnTo>
                      <a:pt x="712" y="1907"/>
                    </a:lnTo>
                    <a:lnTo>
                      <a:pt x="711" y="1906"/>
                    </a:lnTo>
                    <a:lnTo>
                      <a:pt x="712" y="1904"/>
                    </a:lnTo>
                    <a:lnTo>
                      <a:pt x="710" y="1904"/>
                    </a:lnTo>
                    <a:lnTo>
                      <a:pt x="710" y="1902"/>
                    </a:lnTo>
                    <a:lnTo>
                      <a:pt x="711" y="1902"/>
                    </a:lnTo>
                    <a:lnTo>
                      <a:pt x="714" y="1902"/>
                    </a:lnTo>
                    <a:lnTo>
                      <a:pt x="715" y="1902"/>
                    </a:lnTo>
                    <a:lnTo>
                      <a:pt x="716" y="1898"/>
                    </a:lnTo>
                    <a:lnTo>
                      <a:pt x="716" y="1895"/>
                    </a:lnTo>
                    <a:lnTo>
                      <a:pt x="717" y="1894"/>
                    </a:lnTo>
                    <a:lnTo>
                      <a:pt x="717" y="1893"/>
                    </a:lnTo>
                    <a:lnTo>
                      <a:pt x="719" y="1892"/>
                    </a:lnTo>
                    <a:lnTo>
                      <a:pt x="720" y="1892"/>
                    </a:lnTo>
                    <a:lnTo>
                      <a:pt x="731" y="1892"/>
                    </a:lnTo>
                    <a:lnTo>
                      <a:pt x="731" y="1893"/>
                    </a:lnTo>
                    <a:lnTo>
                      <a:pt x="735" y="1894"/>
                    </a:lnTo>
                    <a:lnTo>
                      <a:pt x="736" y="1895"/>
                    </a:lnTo>
                    <a:lnTo>
                      <a:pt x="741" y="1895"/>
                    </a:lnTo>
                    <a:lnTo>
                      <a:pt x="744" y="1895"/>
                    </a:lnTo>
                    <a:lnTo>
                      <a:pt x="747" y="1893"/>
                    </a:lnTo>
                    <a:lnTo>
                      <a:pt x="751" y="1892"/>
                    </a:lnTo>
                    <a:lnTo>
                      <a:pt x="753" y="1890"/>
                    </a:lnTo>
                    <a:lnTo>
                      <a:pt x="753" y="1887"/>
                    </a:lnTo>
                    <a:lnTo>
                      <a:pt x="754" y="1887"/>
                    </a:lnTo>
                    <a:lnTo>
                      <a:pt x="755" y="1885"/>
                    </a:lnTo>
                    <a:lnTo>
                      <a:pt x="756" y="1884"/>
                    </a:lnTo>
                    <a:lnTo>
                      <a:pt x="757" y="1882"/>
                    </a:lnTo>
                    <a:lnTo>
                      <a:pt x="761" y="1881"/>
                    </a:lnTo>
                    <a:lnTo>
                      <a:pt x="762" y="1879"/>
                    </a:lnTo>
                    <a:lnTo>
                      <a:pt x="767" y="1879"/>
                    </a:lnTo>
                    <a:lnTo>
                      <a:pt x="767" y="1878"/>
                    </a:lnTo>
                    <a:lnTo>
                      <a:pt x="768" y="1878"/>
                    </a:lnTo>
                    <a:lnTo>
                      <a:pt x="769" y="1876"/>
                    </a:lnTo>
                    <a:lnTo>
                      <a:pt x="770" y="1876"/>
                    </a:lnTo>
                    <a:lnTo>
                      <a:pt x="770" y="1874"/>
                    </a:lnTo>
                    <a:lnTo>
                      <a:pt x="772" y="1874"/>
                    </a:lnTo>
                    <a:lnTo>
                      <a:pt x="772" y="1871"/>
                    </a:lnTo>
                    <a:lnTo>
                      <a:pt x="771" y="1871"/>
                    </a:lnTo>
                    <a:lnTo>
                      <a:pt x="771" y="1870"/>
                    </a:lnTo>
                    <a:lnTo>
                      <a:pt x="775" y="1870"/>
                    </a:lnTo>
                    <a:lnTo>
                      <a:pt x="776" y="1869"/>
                    </a:lnTo>
                    <a:lnTo>
                      <a:pt x="776" y="1868"/>
                    </a:lnTo>
                    <a:lnTo>
                      <a:pt x="778" y="1867"/>
                    </a:lnTo>
                    <a:lnTo>
                      <a:pt x="778" y="1865"/>
                    </a:lnTo>
                    <a:lnTo>
                      <a:pt x="778" y="1861"/>
                    </a:lnTo>
                    <a:lnTo>
                      <a:pt x="777" y="1859"/>
                    </a:lnTo>
                    <a:lnTo>
                      <a:pt x="776" y="1859"/>
                    </a:lnTo>
                    <a:lnTo>
                      <a:pt x="776" y="1858"/>
                    </a:lnTo>
                    <a:lnTo>
                      <a:pt x="774" y="1857"/>
                    </a:lnTo>
                    <a:lnTo>
                      <a:pt x="774" y="1856"/>
                    </a:lnTo>
                    <a:lnTo>
                      <a:pt x="775" y="1856"/>
                    </a:lnTo>
                    <a:lnTo>
                      <a:pt x="774" y="1853"/>
                    </a:lnTo>
                    <a:lnTo>
                      <a:pt x="773" y="1853"/>
                    </a:lnTo>
                    <a:lnTo>
                      <a:pt x="770" y="1853"/>
                    </a:lnTo>
                    <a:lnTo>
                      <a:pt x="769" y="1854"/>
                    </a:lnTo>
                    <a:lnTo>
                      <a:pt x="768" y="1855"/>
                    </a:lnTo>
                    <a:lnTo>
                      <a:pt x="765" y="1859"/>
                    </a:lnTo>
                    <a:lnTo>
                      <a:pt x="762" y="1860"/>
                    </a:lnTo>
                    <a:lnTo>
                      <a:pt x="762" y="1861"/>
                    </a:lnTo>
                    <a:lnTo>
                      <a:pt x="761" y="1861"/>
                    </a:lnTo>
                    <a:lnTo>
                      <a:pt x="761" y="1862"/>
                    </a:lnTo>
                    <a:lnTo>
                      <a:pt x="757" y="1862"/>
                    </a:lnTo>
                    <a:lnTo>
                      <a:pt x="757" y="1864"/>
                    </a:lnTo>
                    <a:lnTo>
                      <a:pt x="753" y="1863"/>
                    </a:lnTo>
                    <a:lnTo>
                      <a:pt x="752" y="1864"/>
                    </a:lnTo>
                    <a:lnTo>
                      <a:pt x="749" y="1864"/>
                    </a:lnTo>
                    <a:lnTo>
                      <a:pt x="748" y="1865"/>
                    </a:lnTo>
                    <a:lnTo>
                      <a:pt x="747" y="1865"/>
                    </a:lnTo>
                    <a:lnTo>
                      <a:pt x="747" y="1866"/>
                    </a:lnTo>
                    <a:lnTo>
                      <a:pt x="744" y="1867"/>
                    </a:lnTo>
                    <a:lnTo>
                      <a:pt x="743" y="1868"/>
                    </a:lnTo>
                    <a:lnTo>
                      <a:pt x="742" y="1868"/>
                    </a:lnTo>
                    <a:lnTo>
                      <a:pt x="740" y="1869"/>
                    </a:lnTo>
                    <a:lnTo>
                      <a:pt x="739" y="1870"/>
                    </a:lnTo>
                    <a:lnTo>
                      <a:pt x="737" y="1870"/>
                    </a:lnTo>
                    <a:lnTo>
                      <a:pt x="734" y="1870"/>
                    </a:lnTo>
                    <a:lnTo>
                      <a:pt x="732" y="1870"/>
                    </a:lnTo>
                    <a:lnTo>
                      <a:pt x="732" y="1870"/>
                    </a:lnTo>
                    <a:lnTo>
                      <a:pt x="728" y="1870"/>
                    </a:lnTo>
                    <a:lnTo>
                      <a:pt x="727" y="1870"/>
                    </a:lnTo>
                    <a:lnTo>
                      <a:pt x="727" y="1872"/>
                    </a:lnTo>
                    <a:lnTo>
                      <a:pt x="726" y="1872"/>
                    </a:lnTo>
                    <a:lnTo>
                      <a:pt x="725" y="1874"/>
                    </a:lnTo>
                    <a:lnTo>
                      <a:pt x="723" y="1874"/>
                    </a:lnTo>
                    <a:lnTo>
                      <a:pt x="721" y="1876"/>
                    </a:lnTo>
                    <a:lnTo>
                      <a:pt x="719" y="1876"/>
                    </a:lnTo>
                    <a:lnTo>
                      <a:pt x="718" y="1874"/>
                    </a:lnTo>
                    <a:lnTo>
                      <a:pt x="718" y="1873"/>
                    </a:lnTo>
                    <a:lnTo>
                      <a:pt x="716" y="1872"/>
                    </a:lnTo>
                    <a:lnTo>
                      <a:pt x="716" y="1873"/>
                    </a:lnTo>
                    <a:lnTo>
                      <a:pt x="717" y="1874"/>
                    </a:lnTo>
                    <a:lnTo>
                      <a:pt x="716" y="1874"/>
                    </a:lnTo>
                    <a:lnTo>
                      <a:pt x="714" y="1874"/>
                    </a:lnTo>
                    <a:lnTo>
                      <a:pt x="714" y="1873"/>
                    </a:lnTo>
                    <a:lnTo>
                      <a:pt x="715" y="1872"/>
                    </a:lnTo>
                    <a:lnTo>
                      <a:pt x="714" y="1871"/>
                    </a:lnTo>
                    <a:lnTo>
                      <a:pt x="714" y="1870"/>
                    </a:lnTo>
                    <a:lnTo>
                      <a:pt x="713" y="1869"/>
                    </a:lnTo>
                    <a:lnTo>
                      <a:pt x="711" y="1869"/>
                    </a:lnTo>
                    <a:lnTo>
                      <a:pt x="711" y="1870"/>
                    </a:lnTo>
                    <a:lnTo>
                      <a:pt x="710" y="1870"/>
                    </a:lnTo>
                    <a:lnTo>
                      <a:pt x="709" y="1870"/>
                    </a:lnTo>
                    <a:lnTo>
                      <a:pt x="708" y="1869"/>
                    </a:lnTo>
                    <a:lnTo>
                      <a:pt x="706" y="1869"/>
                    </a:lnTo>
                    <a:lnTo>
                      <a:pt x="706" y="1867"/>
                    </a:lnTo>
                    <a:lnTo>
                      <a:pt x="705" y="1867"/>
                    </a:lnTo>
                    <a:lnTo>
                      <a:pt x="705" y="1868"/>
                    </a:lnTo>
                    <a:lnTo>
                      <a:pt x="706" y="1868"/>
                    </a:lnTo>
                    <a:lnTo>
                      <a:pt x="705" y="1870"/>
                    </a:lnTo>
                    <a:lnTo>
                      <a:pt x="706" y="1870"/>
                    </a:lnTo>
                    <a:lnTo>
                      <a:pt x="706" y="1872"/>
                    </a:lnTo>
                    <a:lnTo>
                      <a:pt x="707" y="1872"/>
                    </a:lnTo>
                    <a:lnTo>
                      <a:pt x="708" y="1871"/>
                    </a:lnTo>
                    <a:lnTo>
                      <a:pt x="710" y="1872"/>
                    </a:lnTo>
                    <a:lnTo>
                      <a:pt x="710" y="1874"/>
                    </a:lnTo>
                    <a:lnTo>
                      <a:pt x="711" y="1875"/>
                    </a:lnTo>
                    <a:lnTo>
                      <a:pt x="711" y="1876"/>
                    </a:lnTo>
                    <a:lnTo>
                      <a:pt x="709" y="1877"/>
                    </a:lnTo>
                    <a:lnTo>
                      <a:pt x="709" y="1878"/>
                    </a:lnTo>
                    <a:lnTo>
                      <a:pt x="706" y="1877"/>
                    </a:lnTo>
                    <a:lnTo>
                      <a:pt x="706" y="1878"/>
                    </a:lnTo>
                    <a:lnTo>
                      <a:pt x="705" y="1878"/>
                    </a:lnTo>
                    <a:lnTo>
                      <a:pt x="705" y="1880"/>
                    </a:lnTo>
                    <a:lnTo>
                      <a:pt x="704" y="1881"/>
                    </a:lnTo>
                    <a:lnTo>
                      <a:pt x="704" y="1882"/>
                    </a:lnTo>
                    <a:lnTo>
                      <a:pt x="702" y="1882"/>
                    </a:lnTo>
                    <a:lnTo>
                      <a:pt x="699" y="1882"/>
                    </a:lnTo>
                    <a:lnTo>
                      <a:pt x="696" y="1882"/>
                    </a:lnTo>
                    <a:lnTo>
                      <a:pt x="695" y="1882"/>
                    </a:lnTo>
                    <a:lnTo>
                      <a:pt x="695" y="1881"/>
                    </a:lnTo>
                    <a:lnTo>
                      <a:pt x="694" y="1881"/>
                    </a:lnTo>
                    <a:lnTo>
                      <a:pt x="693" y="1882"/>
                    </a:lnTo>
                    <a:lnTo>
                      <a:pt x="690" y="1882"/>
                    </a:lnTo>
                    <a:lnTo>
                      <a:pt x="690" y="1881"/>
                    </a:lnTo>
                    <a:lnTo>
                      <a:pt x="689" y="1881"/>
                    </a:lnTo>
                    <a:lnTo>
                      <a:pt x="686" y="1882"/>
                    </a:lnTo>
                    <a:lnTo>
                      <a:pt x="686" y="1882"/>
                    </a:lnTo>
                    <a:lnTo>
                      <a:pt x="686" y="1884"/>
                    </a:lnTo>
                    <a:lnTo>
                      <a:pt x="687" y="1885"/>
                    </a:lnTo>
                    <a:lnTo>
                      <a:pt x="687" y="1885"/>
                    </a:lnTo>
                    <a:lnTo>
                      <a:pt x="681" y="1886"/>
                    </a:lnTo>
                    <a:lnTo>
                      <a:pt x="681" y="1883"/>
                    </a:lnTo>
                    <a:lnTo>
                      <a:pt x="679" y="1884"/>
                    </a:lnTo>
                    <a:lnTo>
                      <a:pt x="679" y="1883"/>
                    </a:lnTo>
                    <a:lnTo>
                      <a:pt x="679" y="1882"/>
                    </a:lnTo>
                    <a:lnTo>
                      <a:pt x="678" y="1882"/>
                    </a:lnTo>
                    <a:lnTo>
                      <a:pt x="678" y="1880"/>
                    </a:lnTo>
                    <a:lnTo>
                      <a:pt x="679" y="1879"/>
                    </a:lnTo>
                    <a:lnTo>
                      <a:pt x="680" y="1877"/>
                    </a:lnTo>
                    <a:lnTo>
                      <a:pt x="677" y="1877"/>
                    </a:lnTo>
                    <a:lnTo>
                      <a:pt x="676" y="1876"/>
                    </a:lnTo>
                    <a:lnTo>
                      <a:pt x="675" y="1876"/>
                    </a:lnTo>
                    <a:lnTo>
                      <a:pt x="675" y="1877"/>
                    </a:lnTo>
                    <a:lnTo>
                      <a:pt x="675" y="1878"/>
                    </a:lnTo>
                    <a:lnTo>
                      <a:pt x="673" y="1876"/>
                    </a:lnTo>
                    <a:lnTo>
                      <a:pt x="672" y="1877"/>
                    </a:lnTo>
                    <a:lnTo>
                      <a:pt x="673" y="1878"/>
                    </a:lnTo>
                    <a:lnTo>
                      <a:pt x="674" y="1878"/>
                    </a:lnTo>
                    <a:lnTo>
                      <a:pt x="674" y="1880"/>
                    </a:lnTo>
                    <a:lnTo>
                      <a:pt x="673" y="1879"/>
                    </a:lnTo>
                    <a:lnTo>
                      <a:pt x="672" y="1880"/>
                    </a:lnTo>
                    <a:lnTo>
                      <a:pt x="669" y="1880"/>
                    </a:lnTo>
                    <a:lnTo>
                      <a:pt x="668" y="1878"/>
                    </a:lnTo>
                    <a:lnTo>
                      <a:pt x="667" y="1880"/>
                    </a:lnTo>
                    <a:lnTo>
                      <a:pt x="667" y="1880"/>
                    </a:lnTo>
                    <a:lnTo>
                      <a:pt x="665" y="1880"/>
                    </a:lnTo>
                    <a:lnTo>
                      <a:pt x="665" y="1881"/>
                    </a:lnTo>
                    <a:lnTo>
                      <a:pt x="663" y="1881"/>
                    </a:lnTo>
                    <a:lnTo>
                      <a:pt x="663" y="1880"/>
                    </a:lnTo>
                    <a:lnTo>
                      <a:pt x="661" y="1879"/>
                    </a:lnTo>
                    <a:lnTo>
                      <a:pt x="661" y="1875"/>
                    </a:lnTo>
                    <a:lnTo>
                      <a:pt x="660" y="1875"/>
                    </a:lnTo>
                    <a:lnTo>
                      <a:pt x="659" y="1875"/>
                    </a:lnTo>
                    <a:lnTo>
                      <a:pt x="658" y="1875"/>
                    </a:lnTo>
                    <a:lnTo>
                      <a:pt x="657" y="1874"/>
                    </a:lnTo>
                    <a:lnTo>
                      <a:pt x="654" y="1874"/>
                    </a:lnTo>
                    <a:lnTo>
                      <a:pt x="653" y="1872"/>
                    </a:lnTo>
                    <a:lnTo>
                      <a:pt x="652" y="1873"/>
                    </a:lnTo>
                    <a:lnTo>
                      <a:pt x="651" y="1872"/>
                    </a:lnTo>
                    <a:lnTo>
                      <a:pt x="651" y="1871"/>
                    </a:lnTo>
                    <a:lnTo>
                      <a:pt x="653" y="1869"/>
                    </a:lnTo>
                    <a:lnTo>
                      <a:pt x="653" y="1868"/>
                    </a:lnTo>
                    <a:lnTo>
                      <a:pt x="654" y="1867"/>
                    </a:lnTo>
                    <a:lnTo>
                      <a:pt x="654" y="1865"/>
                    </a:lnTo>
                    <a:lnTo>
                      <a:pt x="653" y="1867"/>
                    </a:lnTo>
                    <a:lnTo>
                      <a:pt x="652" y="1867"/>
                    </a:lnTo>
                    <a:lnTo>
                      <a:pt x="650" y="1868"/>
                    </a:lnTo>
                    <a:lnTo>
                      <a:pt x="649" y="1870"/>
                    </a:lnTo>
                    <a:lnTo>
                      <a:pt x="650" y="1871"/>
                    </a:lnTo>
                    <a:lnTo>
                      <a:pt x="650" y="1872"/>
                    </a:lnTo>
                    <a:lnTo>
                      <a:pt x="649" y="1871"/>
                    </a:lnTo>
                    <a:lnTo>
                      <a:pt x="649" y="1872"/>
                    </a:lnTo>
                    <a:lnTo>
                      <a:pt x="648" y="1874"/>
                    </a:lnTo>
                    <a:lnTo>
                      <a:pt x="648" y="1874"/>
                    </a:lnTo>
                    <a:lnTo>
                      <a:pt x="648" y="1876"/>
                    </a:lnTo>
                    <a:lnTo>
                      <a:pt x="647" y="1876"/>
                    </a:lnTo>
                    <a:lnTo>
                      <a:pt x="646" y="1873"/>
                    </a:lnTo>
                    <a:lnTo>
                      <a:pt x="645" y="1872"/>
                    </a:lnTo>
                    <a:lnTo>
                      <a:pt x="645" y="1868"/>
                    </a:lnTo>
                    <a:lnTo>
                      <a:pt x="643" y="1868"/>
                    </a:lnTo>
                    <a:lnTo>
                      <a:pt x="642" y="1869"/>
                    </a:lnTo>
                    <a:lnTo>
                      <a:pt x="642" y="1870"/>
                    </a:lnTo>
                    <a:lnTo>
                      <a:pt x="640" y="1871"/>
                    </a:lnTo>
                    <a:lnTo>
                      <a:pt x="639" y="1871"/>
                    </a:lnTo>
                    <a:lnTo>
                      <a:pt x="639" y="1870"/>
                    </a:lnTo>
                    <a:lnTo>
                      <a:pt x="639" y="1869"/>
                    </a:lnTo>
                    <a:lnTo>
                      <a:pt x="636" y="1869"/>
                    </a:lnTo>
                    <a:lnTo>
                      <a:pt x="636" y="1870"/>
                    </a:lnTo>
                    <a:lnTo>
                      <a:pt x="636" y="1871"/>
                    </a:lnTo>
                    <a:lnTo>
                      <a:pt x="636" y="1872"/>
                    </a:lnTo>
                    <a:lnTo>
                      <a:pt x="636" y="1872"/>
                    </a:lnTo>
                    <a:lnTo>
                      <a:pt x="635" y="1870"/>
                    </a:lnTo>
                    <a:lnTo>
                      <a:pt x="634" y="1870"/>
                    </a:lnTo>
                    <a:lnTo>
                      <a:pt x="633" y="1869"/>
                    </a:lnTo>
                    <a:lnTo>
                      <a:pt x="633" y="1866"/>
                    </a:lnTo>
                    <a:lnTo>
                      <a:pt x="633" y="1866"/>
                    </a:lnTo>
                    <a:lnTo>
                      <a:pt x="633" y="1862"/>
                    </a:lnTo>
                    <a:lnTo>
                      <a:pt x="633" y="1862"/>
                    </a:lnTo>
                    <a:lnTo>
                      <a:pt x="633" y="1861"/>
                    </a:lnTo>
                    <a:lnTo>
                      <a:pt x="633" y="1860"/>
                    </a:lnTo>
                    <a:lnTo>
                      <a:pt x="634" y="1860"/>
                    </a:lnTo>
                    <a:lnTo>
                      <a:pt x="634" y="1858"/>
                    </a:lnTo>
                    <a:lnTo>
                      <a:pt x="632" y="1857"/>
                    </a:lnTo>
                    <a:lnTo>
                      <a:pt x="631" y="1856"/>
                    </a:lnTo>
                    <a:lnTo>
                      <a:pt x="632" y="1855"/>
                    </a:lnTo>
                    <a:lnTo>
                      <a:pt x="632" y="1855"/>
                    </a:lnTo>
                    <a:lnTo>
                      <a:pt x="633" y="1855"/>
                    </a:lnTo>
                    <a:lnTo>
                      <a:pt x="633" y="1855"/>
                    </a:lnTo>
                    <a:lnTo>
                      <a:pt x="634" y="1855"/>
                    </a:lnTo>
                    <a:lnTo>
                      <a:pt x="636" y="1857"/>
                    </a:lnTo>
                    <a:lnTo>
                      <a:pt x="636" y="1859"/>
                    </a:lnTo>
                    <a:lnTo>
                      <a:pt x="635" y="1859"/>
                    </a:lnTo>
                    <a:lnTo>
                      <a:pt x="636" y="1860"/>
                    </a:lnTo>
                    <a:lnTo>
                      <a:pt x="637" y="1859"/>
                    </a:lnTo>
                    <a:lnTo>
                      <a:pt x="637" y="1858"/>
                    </a:lnTo>
                    <a:lnTo>
                      <a:pt x="636" y="1857"/>
                    </a:lnTo>
                    <a:lnTo>
                      <a:pt x="636" y="1856"/>
                    </a:lnTo>
                    <a:lnTo>
                      <a:pt x="639" y="1856"/>
                    </a:lnTo>
                    <a:lnTo>
                      <a:pt x="640" y="1855"/>
                    </a:lnTo>
                    <a:lnTo>
                      <a:pt x="642" y="1856"/>
                    </a:lnTo>
                    <a:lnTo>
                      <a:pt x="644" y="1855"/>
                    </a:lnTo>
                    <a:lnTo>
                      <a:pt x="647" y="1855"/>
                    </a:lnTo>
                    <a:lnTo>
                      <a:pt x="647" y="1856"/>
                    </a:lnTo>
                    <a:lnTo>
                      <a:pt x="647" y="1856"/>
                    </a:lnTo>
                    <a:lnTo>
                      <a:pt x="648" y="1859"/>
                    </a:lnTo>
                    <a:lnTo>
                      <a:pt x="648" y="1859"/>
                    </a:lnTo>
                    <a:lnTo>
                      <a:pt x="648" y="1860"/>
                    </a:lnTo>
                    <a:lnTo>
                      <a:pt x="650" y="1861"/>
                    </a:lnTo>
                    <a:lnTo>
                      <a:pt x="651" y="1859"/>
                    </a:lnTo>
                    <a:lnTo>
                      <a:pt x="652" y="1859"/>
                    </a:lnTo>
                    <a:lnTo>
                      <a:pt x="653" y="1857"/>
                    </a:lnTo>
                    <a:lnTo>
                      <a:pt x="654" y="1857"/>
                    </a:lnTo>
                    <a:lnTo>
                      <a:pt x="654" y="1859"/>
                    </a:lnTo>
                    <a:lnTo>
                      <a:pt x="655" y="1859"/>
                    </a:lnTo>
                    <a:lnTo>
                      <a:pt x="657" y="1857"/>
                    </a:lnTo>
                    <a:lnTo>
                      <a:pt x="658" y="1858"/>
                    </a:lnTo>
                    <a:lnTo>
                      <a:pt x="659" y="1858"/>
                    </a:lnTo>
                    <a:lnTo>
                      <a:pt x="660" y="1857"/>
                    </a:lnTo>
                    <a:lnTo>
                      <a:pt x="660" y="1856"/>
                    </a:lnTo>
                    <a:lnTo>
                      <a:pt x="663" y="1855"/>
                    </a:lnTo>
                    <a:lnTo>
                      <a:pt x="665" y="1857"/>
                    </a:lnTo>
                    <a:lnTo>
                      <a:pt x="668" y="1858"/>
                    </a:lnTo>
                    <a:lnTo>
                      <a:pt x="669" y="1856"/>
                    </a:lnTo>
                    <a:lnTo>
                      <a:pt x="668" y="1853"/>
                    </a:lnTo>
                    <a:lnTo>
                      <a:pt x="671" y="1853"/>
                    </a:lnTo>
                    <a:lnTo>
                      <a:pt x="672" y="1853"/>
                    </a:lnTo>
                    <a:lnTo>
                      <a:pt x="673" y="1853"/>
                    </a:lnTo>
                    <a:lnTo>
                      <a:pt x="677" y="1856"/>
                    </a:lnTo>
                    <a:lnTo>
                      <a:pt x="678" y="1856"/>
                    </a:lnTo>
                    <a:lnTo>
                      <a:pt x="679" y="1857"/>
                    </a:lnTo>
                    <a:lnTo>
                      <a:pt x="681" y="1858"/>
                    </a:lnTo>
                    <a:lnTo>
                      <a:pt x="681" y="1860"/>
                    </a:lnTo>
                    <a:lnTo>
                      <a:pt x="683" y="1860"/>
                    </a:lnTo>
                    <a:lnTo>
                      <a:pt x="684" y="1859"/>
                    </a:lnTo>
                    <a:lnTo>
                      <a:pt x="684" y="1860"/>
                    </a:lnTo>
                    <a:lnTo>
                      <a:pt x="686" y="1861"/>
                    </a:lnTo>
                    <a:lnTo>
                      <a:pt x="686" y="1862"/>
                    </a:lnTo>
                    <a:lnTo>
                      <a:pt x="686" y="1862"/>
                    </a:lnTo>
                    <a:lnTo>
                      <a:pt x="686" y="1864"/>
                    </a:lnTo>
                    <a:lnTo>
                      <a:pt x="688" y="1865"/>
                    </a:lnTo>
                    <a:lnTo>
                      <a:pt x="690" y="1865"/>
                    </a:lnTo>
                    <a:lnTo>
                      <a:pt x="692" y="1866"/>
                    </a:lnTo>
                    <a:lnTo>
                      <a:pt x="692" y="1866"/>
                    </a:lnTo>
                    <a:lnTo>
                      <a:pt x="693" y="1867"/>
                    </a:lnTo>
                    <a:lnTo>
                      <a:pt x="694" y="1864"/>
                    </a:lnTo>
                    <a:lnTo>
                      <a:pt x="697" y="1863"/>
                    </a:lnTo>
                    <a:lnTo>
                      <a:pt x="699" y="1866"/>
                    </a:lnTo>
                    <a:lnTo>
                      <a:pt x="699" y="1867"/>
                    </a:lnTo>
                    <a:lnTo>
                      <a:pt x="701" y="1869"/>
                    </a:lnTo>
                    <a:lnTo>
                      <a:pt x="701" y="1868"/>
                    </a:lnTo>
                    <a:lnTo>
                      <a:pt x="701" y="1867"/>
                    </a:lnTo>
                    <a:lnTo>
                      <a:pt x="704" y="1867"/>
                    </a:lnTo>
                    <a:lnTo>
                      <a:pt x="704" y="1866"/>
                    </a:lnTo>
                    <a:lnTo>
                      <a:pt x="702" y="1865"/>
                    </a:lnTo>
                    <a:lnTo>
                      <a:pt x="699" y="1865"/>
                    </a:lnTo>
                    <a:lnTo>
                      <a:pt x="699" y="1864"/>
                    </a:lnTo>
                    <a:lnTo>
                      <a:pt x="699" y="1864"/>
                    </a:lnTo>
                    <a:lnTo>
                      <a:pt x="699" y="1863"/>
                    </a:lnTo>
                    <a:lnTo>
                      <a:pt x="699" y="1861"/>
                    </a:lnTo>
                    <a:lnTo>
                      <a:pt x="702" y="1862"/>
                    </a:lnTo>
                    <a:lnTo>
                      <a:pt x="705" y="1865"/>
                    </a:lnTo>
                    <a:lnTo>
                      <a:pt x="706" y="1865"/>
                    </a:lnTo>
                    <a:lnTo>
                      <a:pt x="706" y="1864"/>
                    </a:lnTo>
                    <a:lnTo>
                      <a:pt x="707" y="1864"/>
                    </a:lnTo>
                    <a:lnTo>
                      <a:pt x="709" y="1863"/>
                    </a:lnTo>
                    <a:lnTo>
                      <a:pt x="711" y="1862"/>
                    </a:lnTo>
                    <a:lnTo>
                      <a:pt x="711" y="1862"/>
                    </a:lnTo>
                    <a:lnTo>
                      <a:pt x="711" y="1861"/>
                    </a:lnTo>
                    <a:lnTo>
                      <a:pt x="711" y="1860"/>
                    </a:lnTo>
                    <a:lnTo>
                      <a:pt x="711" y="1860"/>
                    </a:lnTo>
                    <a:lnTo>
                      <a:pt x="710" y="1860"/>
                    </a:lnTo>
                    <a:lnTo>
                      <a:pt x="709" y="1859"/>
                    </a:lnTo>
                    <a:lnTo>
                      <a:pt x="709" y="1858"/>
                    </a:lnTo>
                    <a:lnTo>
                      <a:pt x="708" y="1857"/>
                    </a:lnTo>
                    <a:lnTo>
                      <a:pt x="706" y="1857"/>
                    </a:lnTo>
                    <a:lnTo>
                      <a:pt x="706" y="1855"/>
                    </a:lnTo>
                    <a:lnTo>
                      <a:pt x="707" y="1855"/>
                    </a:lnTo>
                    <a:lnTo>
                      <a:pt x="707" y="1854"/>
                    </a:lnTo>
                    <a:lnTo>
                      <a:pt x="707" y="1854"/>
                    </a:lnTo>
                    <a:lnTo>
                      <a:pt x="704" y="1851"/>
                    </a:lnTo>
                    <a:lnTo>
                      <a:pt x="701" y="1851"/>
                    </a:lnTo>
                    <a:lnTo>
                      <a:pt x="700" y="1850"/>
                    </a:lnTo>
                    <a:lnTo>
                      <a:pt x="698" y="1850"/>
                    </a:lnTo>
                    <a:lnTo>
                      <a:pt x="697" y="1849"/>
                    </a:lnTo>
                    <a:lnTo>
                      <a:pt x="695" y="1849"/>
                    </a:lnTo>
                    <a:lnTo>
                      <a:pt x="695" y="1849"/>
                    </a:lnTo>
                    <a:lnTo>
                      <a:pt x="694" y="1846"/>
                    </a:lnTo>
                    <a:lnTo>
                      <a:pt x="693" y="1845"/>
                    </a:lnTo>
                    <a:lnTo>
                      <a:pt x="691" y="1845"/>
                    </a:lnTo>
                    <a:lnTo>
                      <a:pt x="692" y="1846"/>
                    </a:lnTo>
                    <a:lnTo>
                      <a:pt x="691" y="1846"/>
                    </a:lnTo>
                    <a:lnTo>
                      <a:pt x="691" y="1846"/>
                    </a:lnTo>
                    <a:lnTo>
                      <a:pt x="689" y="1846"/>
                    </a:lnTo>
                    <a:lnTo>
                      <a:pt x="688" y="1845"/>
                    </a:lnTo>
                    <a:lnTo>
                      <a:pt x="688" y="1843"/>
                    </a:lnTo>
                    <a:lnTo>
                      <a:pt x="686" y="1842"/>
                    </a:lnTo>
                    <a:lnTo>
                      <a:pt x="686" y="1841"/>
                    </a:lnTo>
                    <a:lnTo>
                      <a:pt x="685" y="1842"/>
                    </a:lnTo>
                    <a:lnTo>
                      <a:pt x="684" y="1841"/>
                    </a:lnTo>
                    <a:lnTo>
                      <a:pt x="683" y="1841"/>
                    </a:lnTo>
                    <a:lnTo>
                      <a:pt x="684" y="1840"/>
                    </a:lnTo>
                    <a:lnTo>
                      <a:pt x="681" y="1840"/>
                    </a:lnTo>
                    <a:lnTo>
                      <a:pt x="681" y="1839"/>
                    </a:lnTo>
                    <a:lnTo>
                      <a:pt x="680" y="1839"/>
                    </a:lnTo>
                    <a:lnTo>
                      <a:pt x="680" y="1838"/>
                    </a:lnTo>
                    <a:lnTo>
                      <a:pt x="679" y="1839"/>
                    </a:lnTo>
                    <a:lnTo>
                      <a:pt x="678" y="1838"/>
                    </a:lnTo>
                    <a:lnTo>
                      <a:pt x="676" y="1836"/>
                    </a:lnTo>
                    <a:lnTo>
                      <a:pt x="673" y="1835"/>
                    </a:lnTo>
                    <a:lnTo>
                      <a:pt x="670" y="1833"/>
                    </a:lnTo>
                    <a:lnTo>
                      <a:pt x="670" y="1831"/>
                    </a:lnTo>
                    <a:lnTo>
                      <a:pt x="669" y="1830"/>
                    </a:lnTo>
                    <a:lnTo>
                      <a:pt x="668" y="1831"/>
                    </a:lnTo>
                    <a:lnTo>
                      <a:pt x="667" y="1830"/>
                    </a:lnTo>
                    <a:lnTo>
                      <a:pt x="667" y="1832"/>
                    </a:lnTo>
                    <a:lnTo>
                      <a:pt x="665" y="1832"/>
                    </a:lnTo>
                    <a:lnTo>
                      <a:pt x="664" y="1832"/>
                    </a:lnTo>
                    <a:lnTo>
                      <a:pt x="660" y="1832"/>
                    </a:lnTo>
                    <a:lnTo>
                      <a:pt x="660" y="1833"/>
                    </a:lnTo>
                    <a:lnTo>
                      <a:pt x="658" y="1833"/>
                    </a:lnTo>
                    <a:lnTo>
                      <a:pt x="655" y="1834"/>
                    </a:lnTo>
                    <a:lnTo>
                      <a:pt x="654" y="1834"/>
                    </a:lnTo>
                    <a:lnTo>
                      <a:pt x="653" y="1835"/>
                    </a:lnTo>
                    <a:lnTo>
                      <a:pt x="650" y="1835"/>
                    </a:lnTo>
                    <a:lnTo>
                      <a:pt x="647" y="1835"/>
                    </a:lnTo>
                    <a:lnTo>
                      <a:pt x="647" y="1835"/>
                    </a:lnTo>
                    <a:lnTo>
                      <a:pt x="646" y="1835"/>
                    </a:lnTo>
                    <a:lnTo>
                      <a:pt x="646" y="1834"/>
                    </a:lnTo>
                    <a:lnTo>
                      <a:pt x="643" y="1835"/>
                    </a:lnTo>
                    <a:lnTo>
                      <a:pt x="640" y="1834"/>
                    </a:lnTo>
                    <a:lnTo>
                      <a:pt x="641" y="1832"/>
                    </a:lnTo>
                    <a:lnTo>
                      <a:pt x="639" y="1831"/>
                    </a:lnTo>
                    <a:lnTo>
                      <a:pt x="639" y="1831"/>
                    </a:lnTo>
                    <a:lnTo>
                      <a:pt x="639" y="1830"/>
                    </a:lnTo>
                    <a:lnTo>
                      <a:pt x="632" y="1831"/>
                    </a:lnTo>
                    <a:lnTo>
                      <a:pt x="632" y="1830"/>
                    </a:lnTo>
                    <a:lnTo>
                      <a:pt x="631" y="1830"/>
                    </a:lnTo>
                    <a:lnTo>
                      <a:pt x="631" y="1829"/>
                    </a:lnTo>
                    <a:lnTo>
                      <a:pt x="630" y="1828"/>
                    </a:lnTo>
                    <a:lnTo>
                      <a:pt x="628" y="1828"/>
                    </a:lnTo>
                    <a:lnTo>
                      <a:pt x="626" y="1827"/>
                    </a:lnTo>
                    <a:lnTo>
                      <a:pt x="625" y="1828"/>
                    </a:lnTo>
                    <a:lnTo>
                      <a:pt x="621" y="1827"/>
                    </a:lnTo>
                    <a:lnTo>
                      <a:pt x="621" y="1827"/>
                    </a:lnTo>
                    <a:lnTo>
                      <a:pt x="620" y="1826"/>
                    </a:lnTo>
                    <a:lnTo>
                      <a:pt x="618" y="1824"/>
                    </a:lnTo>
                    <a:lnTo>
                      <a:pt x="618" y="1818"/>
                    </a:lnTo>
                    <a:lnTo>
                      <a:pt x="620" y="1817"/>
                    </a:lnTo>
                    <a:lnTo>
                      <a:pt x="619" y="1814"/>
                    </a:lnTo>
                    <a:lnTo>
                      <a:pt x="618" y="1814"/>
                    </a:lnTo>
                    <a:lnTo>
                      <a:pt x="618" y="1813"/>
                    </a:lnTo>
                    <a:lnTo>
                      <a:pt x="620" y="1812"/>
                    </a:lnTo>
                    <a:lnTo>
                      <a:pt x="619" y="1811"/>
                    </a:lnTo>
                    <a:lnTo>
                      <a:pt x="620" y="1811"/>
                    </a:lnTo>
                    <a:lnTo>
                      <a:pt x="621" y="1809"/>
                    </a:lnTo>
                    <a:lnTo>
                      <a:pt x="622" y="1809"/>
                    </a:lnTo>
                    <a:lnTo>
                      <a:pt x="624" y="1808"/>
                    </a:lnTo>
                    <a:lnTo>
                      <a:pt x="628" y="1808"/>
                    </a:lnTo>
                    <a:lnTo>
                      <a:pt x="629" y="1807"/>
                    </a:lnTo>
                    <a:lnTo>
                      <a:pt x="631" y="1807"/>
                    </a:lnTo>
                    <a:lnTo>
                      <a:pt x="632" y="1806"/>
                    </a:lnTo>
                    <a:lnTo>
                      <a:pt x="633" y="1806"/>
                    </a:lnTo>
                    <a:lnTo>
                      <a:pt x="634" y="1803"/>
                    </a:lnTo>
                    <a:lnTo>
                      <a:pt x="635" y="1802"/>
                    </a:lnTo>
                    <a:lnTo>
                      <a:pt x="636" y="1802"/>
                    </a:lnTo>
                    <a:lnTo>
                      <a:pt x="637" y="1801"/>
                    </a:lnTo>
                    <a:lnTo>
                      <a:pt x="637" y="1801"/>
                    </a:lnTo>
                    <a:lnTo>
                      <a:pt x="639" y="1798"/>
                    </a:lnTo>
                    <a:lnTo>
                      <a:pt x="639" y="1797"/>
                    </a:lnTo>
                    <a:lnTo>
                      <a:pt x="641" y="1796"/>
                    </a:lnTo>
                    <a:lnTo>
                      <a:pt x="642" y="1793"/>
                    </a:lnTo>
                    <a:lnTo>
                      <a:pt x="643" y="1793"/>
                    </a:lnTo>
                    <a:lnTo>
                      <a:pt x="643" y="1792"/>
                    </a:lnTo>
                    <a:lnTo>
                      <a:pt x="646" y="1792"/>
                    </a:lnTo>
                    <a:lnTo>
                      <a:pt x="646" y="1789"/>
                    </a:lnTo>
                    <a:lnTo>
                      <a:pt x="643" y="1789"/>
                    </a:lnTo>
                    <a:lnTo>
                      <a:pt x="641" y="1789"/>
                    </a:lnTo>
                    <a:lnTo>
                      <a:pt x="640" y="1790"/>
                    </a:lnTo>
                    <a:lnTo>
                      <a:pt x="637" y="1791"/>
                    </a:lnTo>
                    <a:lnTo>
                      <a:pt x="637" y="1791"/>
                    </a:lnTo>
                    <a:lnTo>
                      <a:pt x="636" y="1792"/>
                    </a:lnTo>
                    <a:lnTo>
                      <a:pt x="634" y="1793"/>
                    </a:lnTo>
                    <a:lnTo>
                      <a:pt x="632" y="1793"/>
                    </a:lnTo>
                    <a:lnTo>
                      <a:pt x="631" y="1792"/>
                    </a:lnTo>
                    <a:lnTo>
                      <a:pt x="631" y="1792"/>
                    </a:lnTo>
                    <a:lnTo>
                      <a:pt x="630" y="1791"/>
                    </a:lnTo>
                    <a:lnTo>
                      <a:pt x="629" y="1789"/>
                    </a:lnTo>
                    <a:lnTo>
                      <a:pt x="630" y="1783"/>
                    </a:lnTo>
                    <a:lnTo>
                      <a:pt x="629" y="1782"/>
                    </a:lnTo>
                    <a:lnTo>
                      <a:pt x="628" y="1781"/>
                    </a:lnTo>
                    <a:lnTo>
                      <a:pt x="629" y="1780"/>
                    </a:lnTo>
                    <a:lnTo>
                      <a:pt x="627" y="1779"/>
                    </a:lnTo>
                    <a:lnTo>
                      <a:pt x="627" y="1778"/>
                    </a:lnTo>
                    <a:lnTo>
                      <a:pt x="627" y="1777"/>
                    </a:lnTo>
                    <a:lnTo>
                      <a:pt x="627" y="1775"/>
                    </a:lnTo>
                    <a:lnTo>
                      <a:pt x="626" y="1773"/>
                    </a:lnTo>
                    <a:lnTo>
                      <a:pt x="626" y="1770"/>
                    </a:lnTo>
                    <a:lnTo>
                      <a:pt x="625" y="1770"/>
                    </a:lnTo>
                    <a:lnTo>
                      <a:pt x="626" y="1768"/>
                    </a:lnTo>
                    <a:lnTo>
                      <a:pt x="627" y="1768"/>
                    </a:lnTo>
                    <a:lnTo>
                      <a:pt x="627" y="1769"/>
                    </a:lnTo>
                    <a:lnTo>
                      <a:pt x="629" y="1769"/>
                    </a:lnTo>
                    <a:lnTo>
                      <a:pt x="630" y="1771"/>
                    </a:lnTo>
                    <a:lnTo>
                      <a:pt x="631" y="1771"/>
                    </a:lnTo>
                    <a:lnTo>
                      <a:pt x="631" y="1772"/>
                    </a:lnTo>
                    <a:lnTo>
                      <a:pt x="633" y="1771"/>
                    </a:lnTo>
                    <a:lnTo>
                      <a:pt x="633" y="1770"/>
                    </a:lnTo>
                    <a:lnTo>
                      <a:pt x="633" y="1770"/>
                    </a:lnTo>
                    <a:lnTo>
                      <a:pt x="635" y="1770"/>
                    </a:lnTo>
                    <a:lnTo>
                      <a:pt x="638" y="1770"/>
                    </a:lnTo>
                    <a:lnTo>
                      <a:pt x="638" y="1769"/>
                    </a:lnTo>
                    <a:lnTo>
                      <a:pt x="639" y="1768"/>
                    </a:lnTo>
                    <a:lnTo>
                      <a:pt x="639" y="1768"/>
                    </a:lnTo>
                    <a:lnTo>
                      <a:pt x="639" y="1767"/>
                    </a:lnTo>
                    <a:lnTo>
                      <a:pt x="643" y="1768"/>
                    </a:lnTo>
                    <a:lnTo>
                      <a:pt x="645" y="1767"/>
                    </a:lnTo>
                    <a:lnTo>
                      <a:pt x="647" y="1768"/>
                    </a:lnTo>
                    <a:lnTo>
                      <a:pt x="647" y="1769"/>
                    </a:lnTo>
                    <a:lnTo>
                      <a:pt x="648" y="1770"/>
                    </a:lnTo>
                    <a:lnTo>
                      <a:pt x="649" y="1770"/>
                    </a:lnTo>
                    <a:lnTo>
                      <a:pt x="650" y="1770"/>
                    </a:lnTo>
                    <a:lnTo>
                      <a:pt x="651" y="1769"/>
                    </a:lnTo>
                    <a:lnTo>
                      <a:pt x="653" y="1769"/>
                    </a:lnTo>
                    <a:lnTo>
                      <a:pt x="653" y="1768"/>
                    </a:lnTo>
                    <a:lnTo>
                      <a:pt x="653" y="1767"/>
                    </a:lnTo>
                    <a:lnTo>
                      <a:pt x="654" y="1767"/>
                    </a:lnTo>
                    <a:lnTo>
                      <a:pt x="654" y="1765"/>
                    </a:lnTo>
                    <a:lnTo>
                      <a:pt x="654" y="1762"/>
                    </a:lnTo>
                    <a:lnTo>
                      <a:pt x="654" y="1762"/>
                    </a:lnTo>
                    <a:lnTo>
                      <a:pt x="654" y="1762"/>
                    </a:lnTo>
                    <a:lnTo>
                      <a:pt x="655" y="1762"/>
                    </a:lnTo>
                    <a:lnTo>
                      <a:pt x="657" y="1761"/>
                    </a:lnTo>
                    <a:lnTo>
                      <a:pt x="657" y="1762"/>
                    </a:lnTo>
                    <a:lnTo>
                      <a:pt x="659" y="1762"/>
                    </a:lnTo>
                    <a:lnTo>
                      <a:pt x="660" y="1764"/>
                    </a:lnTo>
                    <a:lnTo>
                      <a:pt x="662" y="1765"/>
                    </a:lnTo>
                    <a:lnTo>
                      <a:pt x="662" y="1766"/>
                    </a:lnTo>
                    <a:lnTo>
                      <a:pt x="664" y="1766"/>
                    </a:lnTo>
                    <a:lnTo>
                      <a:pt x="664" y="1766"/>
                    </a:lnTo>
                    <a:lnTo>
                      <a:pt x="664" y="1765"/>
                    </a:lnTo>
                    <a:lnTo>
                      <a:pt x="665" y="1765"/>
                    </a:lnTo>
                    <a:lnTo>
                      <a:pt x="667" y="1767"/>
                    </a:lnTo>
                    <a:lnTo>
                      <a:pt x="668" y="1766"/>
                    </a:lnTo>
                    <a:lnTo>
                      <a:pt x="669" y="1767"/>
                    </a:lnTo>
                    <a:lnTo>
                      <a:pt x="669" y="1768"/>
                    </a:lnTo>
                    <a:lnTo>
                      <a:pt x="672" y="1770"/>
                    </a:lnTo>
                    <a:lnTo>
                      <a:pt x="672" y="1772"/>
                    </a:lnTo>
                    <a:lnTo>
                      <a:pt x="673" y="1773"/>
                    </a:lnTo>
                    <a:lnTo>
                      <a:pt x="675" y="1773"/>
                    </a:lnTo>
                    <a:lnTo>
                      <a:pt x="675" y="1775"/>
                    </a:lnTo>
                    <a:lnTo>
                      <a:pt x="676" y="1775"/>
                    </a:lnTo>
                    <a:lnTo>
                      <a:pt x="676" y="1772"/>
                    </a:lnTo>
                    <a:lnTo>
                      <a:pt x="675" y="1772"/>
                    </a:lnTo>
                    <a:lnTo>
                      <a:pt x="674" y="1771"/>
                    </a:lnTo>
                    <a:lnTo>
                      <a:pt x="673" y="1770"/>
                    </a:lnTo>
                    <a:lnTo>
                      <a:pt x="672" y="1769"/>
                    </a:lnTo>
                    <a:lnTo>
                      <a:pt x="673" y="1767"/>
                    </a:lnTo>
                    <a:lnTo>
                      <a:pt x="674" y="1768"/>
                    </a:lnTo>
                    <a:lnTo>
                      <a:pt x="675" y="1770"/>
                    </a:lnTo>
                    <a:lnTo>
                      <a:pt x="676" y="1769"/>
                    </a:lnTo>
                    <a:lnTo>
                      <a:pt x="675" y="1767"/>
                    </a:lnTo>
                    <a:lnTo>
                      <a:pt x="674" y="1767"/>
                    </a:lnTo>
                    <a:lnTo>
                      <a:pt x="673" y="1764"/>
                    </a:lnTo>
                    <a:lnTo>
                      <a:pt x="672" y="1764"/>
                    </a:lnTo>
                    <a:lnTo>
                      <a:pt x="672" y="1762"/>
                    </a:lnTo>
                    <a:lnTo>
                      <a:pt x="671" y="1761"/>
                    </a:lnTo>
                    <a:lnTo>
                      <a:pt x="671" y="1760"/>
                    </a:lnTo>
                    <a:lnTo>
                      <a:pt x="672" y="1759"/>
                    </a:lnTo>
                    <a:lnTo>
                      <a:pt x="671" y="1757"/>
                    </a:lnTo>
                    <a:lnTo>
                      <a:pt x="670" y="1756"/>
                    </a:lnTo>
                    <a:lnTo>
                      <a:pt x="670" y="1755"/>
                    </a:lnTo>
                    <a:lnTo>
                      <a:pt x="672" y="1753"/>
                    </a:lnTo>
                    <a:lnTo>
                      <a:pt x="672" y="1750"/>
                    </a:lnTo>
                    <a:lnTo>
                      <a:pt x="670" y="1750"/>
                    </a:lnTo>
                    <a:lnTo>
                      <a:pt x="671" y="1747"/>
                    </a:lnTo>
                    <a:lnTo>
                      <a:pt x="670" y="1746"/>
                    </a:lnTo>
                    <a:lnTo>
                      <a:pt x="673" y="1745"/>
                    </a:lnTo>
                    <a:lnTo>
                      <a:pt x="672" y="1746"/>
                    </a:lnTo>
                    <a:lnTo>
                      <a:pt x="673" y="1746"/>
                    </a:lnTo>
                    <a:lnTo>
                      <a:pt x="675" y="1745"/>
                    </a:lnTo>
                    <a:lnTo>
                      <a:pt x="676" y="1745"/>
                    </a:lnTo>
                    <a:lnTo>
                      <a:pt x="677" y="1746"/>
                    </a:lnTo>
                    <a:lnTo>
                      <a:pt x="678" y="1746"/>
                    </a:lnTo>
                    <a:lnTo>
                      <a:pt x="680" y="1748"/>
                    </a:lnTo>
                    <a:lnTo>
                      <a:pt x="681" y="1748"/>
                    </a:lnTo>
                    <a:lnTo>
                      <a:pt x="681" y="1750"/>
                    </a:lnTo>
                    <a:lnTo>
                      <a:pt x="684" y="1751"/>
                    </a:lnTo>
                    <a:lnTo>
                      <a:pt x="684" y="1750"/>
                    </a:lnTo>
                    <a:lnTo>
                      <a:pt x="684" y="1750"/>
                    </a:lnTo>
                    <a:lnTo>
                      <a:pt x="683" y="1749"/>
                    </a:lnTo>
                    <a:lnTo>
                      <a:pt x="682" y="1748"/>
                    </a:lnTo>
                    <a:lnTo>
                      <a:pt x="680" y="1746"/>
                    </a:lnTo>
                    <a:lnTo>
                      <a:pt x="680" y="1744"/>
                    </a:lnTo>
                    <a:lnTo>
                      <a:pt x="681" y="1744"/>
                    </a:lnTo>
                    <a:lnTo>
                      <a:pt x="681" y="1745"/>
                    </a:lnTo>
                    <a:lnTo>
                      <a:pt x="683" y="1744"/>
                    </a:lnTo>
                    <a:lnTo>
                      <a:pt x="683" y="1743"/>
                    </a:lnTo>
                    <a:lnTo>
                      <a:pt x="684" y="1741"/>
                    </a:lnTo>
                    <a:lnTo>
                      <a:pt x="684" y="1740"/>
                    </a:lnTo>
                    <a:lnTo>
                      <a:pt x="685" y="1738"/>
                    </a:lnTo>
                    <a:lnTo>
                      <a:pt x="686" y="1739"/>
                    </a:lnTo>
                    <a:lnTo>
                      <a:pt x="688" y="1738"/>
                    </a:lnTo>
                    <a:lnTo>
                      <a:pt x="689" y="1738"/>
                    </a:lnTo>
                    <a:lnTo>
                      <a:pt x="690" y="1739"/>
                    </a:lnTo>
                    <a:lnTo>
                      <a:pt x="691" y="1739"/>
                    </a:lnTo>
                    <a:lnTo>
                      <a:pt x="691" y="1739"/>
                    </a:lnTo>
                    <a:lnTo>
                      <a:pt x="692" y="1739"/>
                    </a:lnTo>
                    <a:lnTo>
                      <a:pt x="694" y="1739"/>
                    </a:lnTo>
                    <a:lnTo>
                      <a:pt x="693" y="1739"/>
                    </a:lnTo>
                    <a:lnTo>
                      <a:pt x="694" y="1740"/>
                    </a:lnTo>
                    <a:lnTo>
                      <a:pt x="695" y="1740"/>
                    </a:lnTo>
                    <a:lnTo>
                      <a:pt x="695" y="1739"/>
                    </a:lnTo>
                    <a:lnTo>
                      <a:pt x="696" y="1739"/>
                    </a:lnTo>
                    <a:lnTo>
                      <a:pt x="699" y="1739"/>
                    </a:lnTo>
                    <a:lnTo>
                      <a:pt x="700" y="1736"/>
                    </a:lnTo>
                    <a:lnTo>
                      <a:pt x="701" y="1735"/>
                    </a:lnTo>
                    <a:lnTo>
                      <a:pt x="702" y="1735"/>
                    </a:lnTo>
                    <a:lnTo>
                      <a:pt x="703" y="1734"/>
                    </a:lnTo>
                    <a:lnTo>
                      <a:pt x="706" y="1732"/>
                    </a:lnTo>
                    <a:lnTo>
                      <a:pt x="706" y="1731"/>
                    </a:lnTo>
                    <a:lnTo>
                      <a:pt x="708" y="1730"/>
                    </a:lnTo>
                    <a:lnTo>
                      <a:pt x="710" y="1730"/>
                    </a:lnTo>
                    <a:lnTo>
                      <a:pt x="711" y="1731"/>
                    </a:lnTo>
                    <a:lnTo>
                      <a:pt x="715" y="1732"/>
                    </a:lnTo>
                    <a:lnTo>
                      <a:pt x="716" y="1731"/>
                    </a:lnTo>
                    <a:lnTo>
                      <a:pt x="716" y="1728"/>
                    </a:lnTo>
                    <a:lnTo>
                      <a:pt x="717" y="1726"/>
                    </a:lnTo>
                    <a:lnTo>
                      <a:pt x="717" y="1726"/>
                    </a:lnTo>
                    <a:moveTo>
                      <a:pt x="559" y="1698"/>
                    </a:moveTo>
                    <a:lnTo>
                      <a:pt x="559" y="1698"/>
                    </a:lnTo>
                    <a:lnTo>
                      <a:pt x="560" y="1698"/>
                    </a:lnTo>
                    <a:lnTo>
                      <a:pt x="561" y="1699"/>
                    </a:lnTo>
                    <a:lnTo>
                      <a:pt x="562" y="1699"/>
                    </a:lnTo>
                    <a:lnTo>
                      <a:pt x="562" y="1698"/>
                    </a:lnTo>
                    <a:lnTo>
                      <a:pt x="563" y="1699"/>
                    </a:lnTo>
                    <a:lnTo>
                      <a:pt x="564" y="1700"/>
                    </a:lnTo>
                    <a:lnTo>
                      <a:pt x="565" y="1700"/>
                    </a:lnTo>
                    <a:lnTo>
                      <a:pt x="567" y="1702"/>
                    </a:lnTo>
                    <a:lnTo>
                      <a:pt x="567" y="1707"/>
                    </a:lnTo>
                    <a:lnTo>
                      <a:pt x="565" y="1707"/>
                    </a:lnTo>
                    <a:lnTo>
                      <a:pt x="565" y="1710"/>
                    </a:lnTo>
                    <a:lnTo>
                      <a:pt x="566" y="1710"/>
                    </a:lnTo>
                    <a:lnTo>
                      <a:pt x="566" y="1711"/>
                    </a:lnTo>
                    <a:lnTo>
                      <a:pt x="565" y="1712"/>
                    </a:lnTo>
                    <a:lnTo>
                      <a:pt x="565" y="1714"/>
                    </a:lnTo>
                    <a:lnTo>
                      <a:pt x="565" y="1715"/>
                    </a:lnTo>
                    <a:lnTo>
                      <a:pt x="565" y="1716"/>
                    </a:lnTo>
                    <a:lnTo>
                      <a:pt x="564" y="1717"/>
                    </a:lnTo>
                    <a:lnTo>
                      <a:pt x="563" y="1719"/>
                    </a:lnTo>
                    <a:lnTo>
                      <a:pt x="562" y="1720"/>
                    </a:lnTo>
                    <a:lnTo>
                      <a:pt x="562" y="1722"/>
                    </a:lnTo>
                    <a:lnTo>
                      <a:pt x="560" y="1723"/>
                    </a:lnTo>
                    <a:lnTo>
                      <a:pt x="559" y="1729"/>
                    </a:lnTo>
                    <a:lnTo>
                      <a:pt x="559" y="1729"/>
                    </a:lnTo>
                    <a:lnTo>
                      <a:pt x="559" y="1730"/>
                    </a:lnTo>
                    <a:lnTo>
                      <a:pt x="557" y="1730"/>
                    </a:lnTo>
                    <a:lnTo>
                      <a:pt x="557" y="1731"/>
                    </a:lnTo>
                    <a:lnTo>
                      <a:pt x="556" y="1732"/>
                    </a:lnTo>
                    <a:lnTo>
                      <a:pt x="556" y="1734"/>
                    </a:lnTo>
                    <a:lnTo>
                      <a:pt x="554" y="1736"/>
                    </a:lnTo>
                    <a:lnTo>
                      <a:pt x="554" y="1738"/>
                    </a:lnTo>
                    <a:lnTo>
                      <a:pt x="550" y="1741"/>
                    </a:lnTo>
                    <a:lnTo>
                      <a:pt x="550" y="1744"/>
                    </a:lnTo>
                    <a:lnTo>
                      <a:pt x="549" y="1745"/>
                    </a:lnTo>
                    <a:lnTo>
                      <a:pt x="549" y="1747"/>
                    </a:lnTo>
                    <a:lnTo>
                      <a:pt x="548" y="1747"/>
                    </a:lnTo>
                    <a:lnTo>
                      <a:pt x="548" y="1750"/>
                    </a:lnTo>
                    <a:lnTo>
                      <a:pt x="545" y="1751"/>
                    </a:lnTo>
                    <a:lnTo>
                      <a:pt x="545" y="1751"/>
                    </a:lnTo>
                    <a:lnTo>
                      <a:pt x="545" y="1752"/>
                    </a:lnTo>
                    <a:lnTo>
                      <a:pt x="545" y="1754"/>
                    </a:lnTo>
                    <a:lnTo>
                      <a:pt x="544" y="1755"/>
                    </a:lnTo>
                    <a:lnTo>
                      <a:pt x="544" y="1755"/>
                    </a:lnTo>
                    <a:lnTo>
                      <a:pt x="542" y="1757"/>
                    </a:lnTo>
                    <a:lnTo>
                      <a:pt x="542" y="1759"/>
                    </a:lnTo>
                    <a:lnTo>
                      <a:pt x="540" y="1759"/>
                    </a:lnTo>
                    <a:lnTo>
                      <a:pt x="539" y="1757"/>
                    </a:lnTo>
                    <a:lnTo>
                      <a:pt x="537" y="1755"/>
                    </a:lnTo>
                    <a:lnTo>
                      <a:pt x="537" y="1754"/>
                    </a:lnTo>
                    <a:lnTo>
                      <a:pt x="536" y="1753"/>
                    </a:lnTo>
                    <a:lnTo>
                      <a:pt x="536" y="1752"/>
                    </a:lnTo>
                    <a:lnTo>
                      <a:pt x="534" y="1751"/>
                    </a:lnTo>
                    <a:lnTo>
                      <a:pt x="534" y="1750"/>
                    </a:lnTo>
                    <a:lnTo>
                      <a:pt x="533" y="1749"/>
                    </a:lnTo>
                    <a:lnTo>
                      <a:pt x="532" y="1753"/>
                    </a:lnTo>
                    <a:lnTo>
                      <a:pt x="533" y="1754"/>
                    </a:lnTo>
                    <a:lnTo>
                      <a:pt x="534" y="1756"/>
                    </a:lnTo>
                    <a:lnTo>
                      <a:pt x="533" y="1762"/>
                    </a:lnTo>
                    <a:lnTo>
                      <a:pt x="532" y="1763"/>
                    </a:lnTo>
                    <a:lnTo>
                      <a:pt x="532" y="1762"/>
                    </a:lnTo>
                    <a:lnTo>
                      <a:pt x="531" y="1764"/>
                    </a:lnTo>
                    <a:lnTo>
                      <a:pt x="529" y="1764"/>
                    </a:lnTo>
                    <a:lnTo>
                      <a:pt x="530" y="1767"/>
                    </a:lnTo>
                    <a:lnTo>
                      <a:pt x="529" y="1768"/>
                    </a:lnTo>
                    <a:lnTo>
                      <a:pt x="527" y="1767"/>
                    </a:lnTo>
                    <a:lnTo>
                      <a:pt x="526" y="1770"/>
                    </a:lnTo>
                    <a:lnTo>
                      <a:pt x="524" y="1771"/>
                    </a:lnTo>
                    <a:lnTo>
                      <a:pt x="524" y="1770"/>
                    </a:lnTo>
                    <a:lnTo>
                      <a:pt x="523" y="1770"/>
                    </a:lnTo>
                    <a:lnTo>
                      <a:pt x="522" y="1770"/>
                    </a:lnTo>
                    <a:lnTo>
                      <a:pt x="522" y="1774"/>
                    </a:lnTo>
                    <a:lnTo>
                      <a:pt x="521" y="1775"/>
                    </a:lnTo>
                    <a:lnTo>
                      <a:pt x="521" y="1775"/>
                    </a:lnTo>
                    <a:lnTo>
                      <a:pt x="521" y="1777"/>
                    </a:lnTo>
                    <a:lnTo>
                      <a:pt x="519" y="1776"/>
                    </a:lnTo>
                    <a:lnTo>
                      <a:pt x="519" y="1778"/>
                    </a:lnTo>
                    <a:lnTo>
                      <a:pt x="517" y="1778"/>
                    </a:lnTo>
                    <a:lnTo>
                      <a:pt x="517" y="1777"/>
                    </a:lnTo>
                    <a:lnTo>
                      <a:pt x="517" y="1776"/>
                    </a:lnTo>
                    <a:lnTo>
                      <a:pt x="515" y="1775"/>
                    </a:lnTo>
                    <a:lnTo>
                      <a:pt x="513" y="1777"/>
                    </a:lnTo>
                    <a:lnTo>
                      <a:pt x="514" y="1780"/>
                    </a:lnTo>
                    <a:lnTo>
                      <a:pt x="513" y="1783"/>
                    </a:lnTo>
                    <a:lnTo>
                      <a:pt x="511" y="1782"/>
                    </a:lnTo>
                    <a:lnTo>
                      <a:pt x="510" y="1783"/>
                    </a:lnTo>
                    <a:lnTo>
                      <a:pt x="508" y="1783"/>
                    </a:lnTo>
                    <a:lnTo>
                      <a:pt x="508" y="1782"/>
                    </a:lnTo>
                    <a:lnTo>
                      <a:pt x="507" y="1782"/>
                    </a:lnTo>
                    <a:lnTo>
                      <a:pt x="507" y="1781"/>
                    </a:lnTo>
                    <a:lnTo>
                      <a:pt x="506" y="1781"/>
                    </a:lnTo>
                    <a:lnTo>
                      <a:pt x="505" y="1780"/>
                    </a:lnTo>
                    <a:lnTo>
                      <a:pt x="504" y="1783"/>
                    </a:lnTo>
                    <a:lnTo>
                      <a:pt x="501" y="1783"/>
                    </a:lnTo>
                    <a:lnTo>
                      <a:pt x="500" y="1783"/>
                    </a:lnTo>
                    <a:lnTo>
                      <a:pt x="500" y="1785"/>
                    </a:lnTo>
                    <a:lnTo>
                      <a:pt x="498" y="1785"/>
                    </a:lnTo>
                    <a:lnTo>
                      <a:pt x="498" y="1786"/>
                    </a:lnTo>
                    <a:lnTo>
                      <a:pt x="497" y="1786"/>
                    </a:lnTo>
                    <a:lnTo>
                      <a:pt x="497" y="1783"/>
                    </a:lnTo>
                    <a:lnTo>
                      <a:pt x="497" y="1781"/>
                    </a:lnTo>
                    <a:lnTo>
                      <a:pt x="496" y="1781"/>
                    </a:lnTo>
                    <a:lnTo>
                      <a:pt x="496" y="1786"/>
                    </a:lnTo>
                    <a:lnTo>
                      <a:pt x="494" y="1787"/>
                    </a:lnTo>
                    <a:lnTo>
                      <a:pt x="493" y="1789"/>
                    </a:lnTo>
                    <a:lnTo>
                      <a:pt x="493" y="1791"/>
                    </a:lnTo>
                    <a:lnTo>
                      <a:pt x="492" y="1791"/>
                    </a:lnTo>
                    <a:lnTo>
                      <a:pt x="491" y="1791"/>
                    </a:lnTo>
                    <a:lnTo>
                      <a:pt x="490" y="1791"/>
                    </a:lnTo>
                    <a:lnTo>
                      <a:pt x="490" y="1791"/>
                    </a:lnTo>
                    <a:lnTo>
                      <a:pt x="489" y="1789"/>
                    </a:lnTo>
                    <a:lnTo>
                      <a:pt x="488" y="1789"/>
                    </a:lnTo>
                    <a:lnTo>
                      <a:pt x="488" y="1786"/>
                    </a:lnTo>
                    <a:lnTo>
                      <a:pt x="489" y="1784"/>
                    </a:lnTo>
                    <a:lnTo>
                      <a:pt x="489" y="1783"/>
                    </a:lnTo>
                    <a:lnTo>
                      <a:pt x="489" y="1782"/>
                    </a:lnTo>
                    <a:lnTo>
                      <a:pt x="489" y="1780"/>
                    </a:lnTo>
                    <a:lnTo>
                      <a:pt x="487" y="1780"/>
                    </a:lnTo>
                    <a:lnTo>
                      <a:pt x="487" y="1778"/>
                    </a:lnTo>
                    <a:lnTo>
                      <a:pt x="486" y="1777"/>
                    </a:lnTo>
                    <a:lnTo>
                      <a:pt x="484" y="1780"/>
                    </a:lnTo>
                    <a:lnTo>
                      <a:pt x="484" y="1785"/>
                    </a:lnTo>
                    <a:lnTo>
                      <a:pt x="483" y="1785"/>
                    </a:lnTo>
                    <a:lnTo>
                      <a:pt x="483" y="1786"/>
                    </a:lnTo>
                    <a:lnTo>
                      <a:pt x="484" y="1787"/>
                    </a:lnTo>
                    <a:lnTo>
                      <a:pt x="483" y="1789"/>
                    </a:lnTo>
                    <a:lnTo>
                      <a:pt x="483" y="1789"/>
                    </a:lnTo>
                    <a:lnTo>
                      <a:pt x="481" y="1789"/>
                    </a:lnTo>
                    <a:lnTo>
                      <a:pt x="481" y="1791"/>
                    </a:lnTo>
                    <a:lnTo>
                      <a:pt x="480" y="1792"/>
                    </a:lnTo>
                    <a:lnTo>
                      <a:pt x="480" y="1794"/>
                    </a:lnTo>
                    <a:lnTo>
                      <a:pt x="477" y="1793"/>
                    </a:lnTo>
                    <a:lnTo>
                      <a:pt x="477" y="1794"/>
                    </a:lnTo>
                    <a:lnTo>
                      <a:pt x="477" y="1794"/>
                    </a:lnTo>
                    <a:lnTo>
                      <a:pt x="476" y="1793"/>
                    </a:lnTo>
                    <a:lnTo>
                      <a:pt x="476" y="1793"/>
                    </a:lnTo>
                    <a:lnTo>
                      <a:pt x="475" y="1793"/>
                    </a:lnTo>
                    <a:lnTo>
                      <a:pt x="475" y="1792"/>
                    </a:lnTo>
                    <a:lnTo>
                      <a:pt x="475" y="1792"/>
                    </a:lnTo>
                    <a:lnTo>
                      <a:pt x="475" y="1791"/>
                    </a:lnTo>
                    <a:lnTo>
                      <a:pt x="476" y="1789"/>
                    </a:lnTo>
                    <a:lnTo>
                      <a:pt x="476" y="1788"/>
                    </a:lnTo>
                    <a:lnTo>
                      <a:pt x="476" y="1786"/>
                    </a:lnTo>
                    <a:lnTo>
                      <a:pt x="475" y="1785"/>
                    </a:lnTo>
                    <a:lnTo>
                      <a:pt x="470" y="1784"/>
                    </a:lnTo>
                    <a:lnTo>
                      <a:pt x="464" y="1785"/>
                    </a:lnTo>
                    <a:lnTo>
                      <a:pt x="460" y="1787"/>
                    </a:lnTo>
                    <a:lnTo>
                      <a:pt x="460" y="1788"/>
                    </a:lnTo>
                    <a:lnTo>
                      <a:pt x="460" y="1790"/>
                    </a:lnTo>
                    <a:lnTo>
                      <a:pt x="460" y="1796"/>
                    </a:lnTo>
                    <a:lnTo>
                      <a:pt x="459" y="1797"/>
                    </a:lnTo>
                    <a:lnTo>
                      <a:pt x="459" y="1799"/>
                    </a:lnTo>
                    <a:lnTo>
                      <a:pt x="458" y="1800"/>
                    </a:lnTo>
                    <a:lnTo>
                      <a:pt x="458" y="1801"/>
                    </a:lnTo>
                    <a:lnTo>
                      <a:pt x="456" y="1802"/>
                    </a:lnTo>
                    <a:lnTo>
                      <a:pt x="453" y="1801"/>
                    </a:lnTo>
                    <a:lnTo>
                      <a:pt x="452" y="1797"/>
                    </a:lnTo>
                    <a:lnTo>
                      <a:pt x="451" y="1796"/>
                    </a:lnTo>
                    <a:lnTo>
                      <a:pt x="451" y="1792"/>
                    </a:lnTo>
                    <a:lnTo>
                      <a:pt x="450" y="1792"/>
                    </a:lnTo>
                    <a:lnTo>
                      <a:pt x="446" y="1792"/>
                    </a:lnTo>
                    <a:lnTo>
                      <a:pt x="446" y="1788"/>
                    </a:lnTo>
                    <a:lnTo>
                      <a:pt x="449" y="1785"/>
                    </a:lnTo>
                    <a:lnTo>
                      <a:pt x="453" y="1786"/>
                    </a:lnTo>
                    <a:lnTo>
                      <a:pt x="455" y="1781"/>
                    </a:lnTo>
                    <a:lnTo>
                      <a:pt x="457" y="1780"/>
                    </a:lnTo>
                    <a:lnTo>
                      <a:pt x="458" y="1778"/>
                    </a:lnTo>
                    <a:lnTo>
                      <a:pt x="458" y="1778"/>
                    </a:lnTo>
                    <a:lnTo>
                      <a:pt x="458" y="1777"/>
                    </a:lnTo>
                    <a:lnTo>
                      <a:pt x="460" y="1776"/>
                    </a:lnTo>
                    <a:lnTo>
                      <a:pt x="460" y="1775"/>
                    </a:lnTo>
                    <a:lnTo>
                      <a:pt x="461" y="1773"/>
                    </a:lnTo>
                    <a:lnTo>
                      <a:pt x="462" y="1773"/>
                    </a:lnTo>
                    <a:lnTo>
                      <a:pt x="462" y="1777"/>
                    </a:lnTo>
                    <a:lnTo>
                      <a:pt x="463" y="1778"/>
                    </a:lnTo>
                    <a:lnTo>
                      <a:pt x="468" y="1779"/>
                    </a:lnTo>
                    <a:lnTo>
                      <a:pt x="471" y="1777"/>
                    </a:lnTo>
                    <a:lnTo>
                      <a:pt x="471" y="1775"/>
                    </a:lnTo>
                    <a:lnTo>
                      <a:pt x="471" y="1775"/>
                    </a:lnTo>
                    <a:lnTo>
                      <a:pt x="471" y="1773"/>
                    </a:lnTo>
                    <a:lnTo>
                      <a:pt x="470" y="1771"/>
                    </a:lnTo>
                    <a:lnTo>
                      <a:pt x="471" y="1771"/>
                    </a:lnTo>
                    <a:lnTo>
                      <a:pt x="473" y="1770"/>
                    </a:lnTo>
                    <a:lnTo>
                      <a:pt x="474" y="1770"/>
                    </a:lnTo>
                    <a:lnTo>
                      <a:pt x="474" y="1771"/>
                    </a:lnTo>
                    <a:lnTo>
                      <a:pt x="476" y="1770"/>
                    </a:lnTo>
                    <a:lnTo>
                      <a:pt x="477" y="1768"/>
                    </a:lnTo>
                    <a:lnTo>
                      <a:pt x="477" y="1764"/>
                    </a:lnTo>
                    <a:lnTo>
                      <a:pt x="478" y="1764"/>
                    </a:lnTo>
                    <a:lnTo>
                      <a:pt x="479" y="1760"/>
                    </a:lnTo>
                    <a:lnTo>
                      <a:pt x="480" y="1759"/>
                    </a:lnTo>
                    <a:lnTo>
                      <a:pt x="480" y="1757"/>
                    </a:lnTo>
                    <a:lnTo>
                      <a:pt x="482" y="1756"/>
                    </a:lnTo>
                    <a:lnTo>
                      <a:pt x="483" y="1756"/>
                    </a:lnTo>
                    <a:lnTo>
                      <a:pt x="483" y="1755"/>
                    </a:lnTo>
                    <a:lnTo>
                      <a:pt x="486" y="1756"/>
                    </a:lnTo>
                    <a:lnTo>
                      <a:pt x="489" y="1755"/>
                    </a:lnTo>
                    <a:lnTo>
                      <a:pt x="491" y="1752"/>
                    </a:lnTo>
                    <a:lnTo>
                      <a:pt x="491" y="1749"/>
                    </a:lnTo>
                    <a:lnTo>
                      <a:pt x="489" y="1746"/>
                    </a:lnTo>
                    <a:lnTo>
                      <a:pt x="490" y="1744"/>
                    </a:lnTo>
                    <a:lnTo>
                      <a:pt x="491" y="1743"/>
                    </a:lnTo>
                    <a:lnTo>
                      <a:pt x="492" y="1741"/>
                    </a:lnTo>
                    <a:lnTo>
                      <a:pt x="495" y="1740"/>
                    </a:lnTo>
                    <a:lnTo>
                      <a:pt x="497" y="1740"/>
                    </a:lnTo>
                    <a:lnTo>
                      <a:pt x="498" y="1740"/>
                    </a:lnTo>
                    <a:lnTo>
                      <a:pt x="498" y="1738"/>
                    </a:lnTo>
                    <a:lnTo>
                      <a:pt x="500" y="1735"/>
                    </a:lnTo>
                    <a:lnTo>
                      <a:pt x="501" y="1735"/>
                    </a:lnTo>
                    <a:lnTo>
                      <a:pt x="501" y="1734"/>
                    </a:lnTo>
                    <a:lnTo>
                      <a:pt x="505" y="1734"/>
                    </a:lnTo>
                    <a:lnTo>
                      <a:pt x="505" y="1733"/>
                    </a:lnTo>
                    <a:lnTo>
                      <a:pt x="505" y="1731"/>
                    </a:lnTo>
                    <a:lnTo>
                      <a:pt x="505" y="1730"/>
                    </a:lnTo>
                    <a:lnTo>
                      <a:pt x="507" y="1730"/>
                    </a:lnTo>
                    <a:lnTo>
                      <a:pt x="509" y="1730"/>
                    </a:lnTo>
                    <a:lnTo>
                      <a:pt x="510" y="1731"/>
                    </a:lnTo>
                    <a:lnTo>
                      <a:pt x="511" y="1731"/>
                    </a:lnTo>
                    <a:lnTo>
                      <a:pt x="511" y="1731"/>
                    </a:lnTo>
                    <a:lnTo>
                      <a:pt x="512" y="1729"/>
                    </a:lnTo>
                    <a:lnTo>
                      <a:pt x="512" y="1725"/>
                    </a:lnTo>
                    <a:lnTo>
                      <a:pt x="513" y="1724"/>
                    </a:lnTo>
                    <a:lnTo>
                      <a:pt x="513" y="1724"/>
                    </a:lnTo>
                    <a:lnTo>
                      <a:pt x="514" y="1724"/>
                    </a:lnTo>
                    <a:lnTo>
                      <a:pt x="514" y="1723"/>
                    </a:lnTo>
                    <a:lnTo>
                      <a:pt x="517" y="1724"/>
                    </a:lnTo>
                    <a:lnTo>
                      <a:pt x="517" y="1723"/>
                    </a:lnTo>
                    <a:lnTo>
                      <a:pt x="518" y="1722"/>
                    </a:lnTo>
                    <a:lnTo>
                      <a:pt x="519" y="1722"/>
                    </a:lnTo>
                    <a:lnTo>
                      <a:pt x="521" y="1723"/>
                    </a:lnTo>
                    <a:lnTo>
                      <a:pt x="521" y="1723"/>
                    </a:lnTo>
                    <a:lnTo>
                      <a:pt x="523" y="1720"/>
                    </a:lnTo>
                    <a:lnTo>
                      <a:pt x="522" y="1718"/>
                    </a:lnTo>
                    <a:lnTo>
                      <a:pt x="523" y="1718"/>
                    </a:lnTo>
                    <a:lnTo>
                      <a:pt x="524" y="1716"/>
                    </a:lnTo>
                    <a:lnTo>
                      <a:pt x="525" y="1715"/>
                    </a:lnTo>
                    <a:lnTo>
                      <a:pt x="527" y="1715"/>
                    </a:lnTo>
                    <a:lnTo>
                      <a:pt x="527" y="1715"/>
                    </a:lnTo>
                    <a:lnTo>
                      <a:pt x="526" y="1715"/>
                    </a:lnTo>
                    <a:lnTo>
                      <a:pt x="527" y="1714"/>
                    </a:lnTo>
                    <a:lnTo>
                      <a:pt x="528" y="1714"/>
                    </a:lnTo>
                    <a:lnTo>
                      <a:pt x="529" y="1713"/>
                    </a:lnTo>
                    <a:lnTo>
                      <a:pt x="529" y="1712"/>
                    </a:lnTo>
                    <a:lnTo>
                      <a:pt x="528" y="1712"/>
                    </a:lnTo>
                    <a:lnTo>
                      <a:pt x="528" y="1710"/>
                    </a:lnTo>
                    <a:lnTo>
                      <a:pt x="529" y="1709"/>
                    </a:lnTo>
                    <a:lnTo>
                      <a:pt x="531" y="1710"/>
                    </a:lnTo>
                    <a:lnTo>
                      <a:pt x="532" y="1708"/>
                    </a:lnTo>
                    <a:lnTo>
                      <a:pt x="534" y="1709"/>
                    </a:lnTo>
                    <a:lnTo>
                      <a:pt x="534" y="1710"/>
                    </a:lnTo>
                    <a:lnTo>
                      <a:pt x="534" y="1710"/>
                    </a:lnTo>
                    <a:lnTo>
                      <a:pt x="535" y="1709"/>
                    </a:lnTo>
                    <a:lnTo>
                      <a:pt x="534" y="1708"/>
                    </a:lnTo>
                    <a:lnTo>
                      <a:pt x="535" y="1708"/>
                    </a:lnTo>
                    <a:lnTo>
                      <a:pt x="537" y="1705"/>
                    </a:lnTo>
                    <a:lnTo>
                      <a:pt x="538" y="1705"/>
                    </a:lnTo>
                    <a:lnTo>
                      <a:pt x="538" y="1707"/>
                    </a:lnTo>
                    <a:lnTo>
                      <a:pt x="538" y="1707"/>
                    </a:lnTo>
                    <a:lnTo>
                      <a:pt x="539" y="1707"/>
                    </a:lnTo>
                    <a:lnTo>
                      <a:pt x="539" y="1705"/>
                    </a:lnTo>
                    <a:lnTo>
                      <a:pt x="541" y="1704"/>
                    </a:lnTo>
                    <a:lnTo>
                      <a:pt x="542" y="1704"/>
                    </a:lnTo>
                    <a:lnTo>
                      <a:pt x="542" y="1703"/>
                    </a:lnTo>
                    <a:lnTo>
                      <a:pt x="541" y="1703"/>
                    </a:lnTo>
                    <a:lnTo>
                      <a:pt x="541" y="1702"/>
                    </a:lnTo>
                    <a:lnTo>
                      <a:pt x="542" y="1701"/>
                    </a:lnTo>
                    <a:lnTo>
                      <a:pt x="543" y="1702"/>
                    </a:lnTo>
                    <a:lnTo>
                      <a:pt x="544" y="1702"/>
                    </a:lnTo>
                    <a:lnTo>
                      <a:pt x="544" y="1701"/>
                    </a:lnTo>
                    <a:lnTo>
                      <a:pt x="545" y="1702"/>
                    </a:lnTo>
                    <a:lnTo>
                      <a:pt x="547" y="1699"/>
                    </a:lnTo>
                    <a:lnTo>
                      <a:pt x="547" y="1698"/>
                    </a:lnTo>
                    <a:lnTo>
                      <a:pt x="549" y="1699"/>
                    </a:lnTo>
                    <a:lnTo>
                      <a:pt x="550" y="1698"/>
                    </a:lnTo>
                    <a:lnTo>
                      <a:pt x="550" y="1699"/>
                    </a:lnTo>
                    <a:lnTo>
                      <a:pt x="552" y="1702"/>
                    </a:lnTo>
                    <a:lnTo>
                      <a:pt x="554" y="1700"/>
                    </a:lnTo>
                    <a:lnTo>
                      <a:pt x="554" y="1699"/>
                    </a:lnTo>
                    <a:lnTo>
                      <a:pt x="555" y="1699"/>
                    </a:lnTo>
                    <a:lnTo>
                      <a:pt x="556" y="1698"/>
                    </a:lnTo>
                    <a:lnTo>
                      <a:pt x="559" y="1698"/>
                    </a:lnTo>
                    <a:lnTo>
                      <a:pt x="559" y="1698"/>
                    </a:lnTo>
                    <a:moveTo>
                      <a:pt x="857" y="1619"/>
                    </a:moveTo>
                    <a:lnTo>
                      <a:pt x="858" y="1619"/>
                    </a:lnTo>
                    <a:lnTo>
                      <a:pt x="858" y="1621"/>
                    </a:lnTo>
                    <a:lnTo>
                      <a:pt x="857" y="1621"/>
                    </a:lnTo>
                    <a:lnTo>
                      <a:pt x="854" y="1619"/>
                    </a:lnTo>
                    <a:lnTo>
                      <a:pt x="855" y="1619"/>
                    </a:lnTo>
                    <a:lnTo>
                      <a:pt x="857" y="1619"/>
                    </a:lnTo>
                    <a:moveTo>
                      <a:pt x="17" y="1618"/>
                    </a:moveTo>
                    <a:lnTo>
                      <a:pt x="19" y="1619"/>
                    </a:lnTo>
                    <a:lnTo>
                      <a:pt x="25" y="1619"/>
                    </a:lnTo>
                    <a:lnTo>
                      <a:pt x="28" y="1622"/>
                    </a:lnTo>
                    <a:lnTo>
                      <a:pt x="29" y="1622"/>
                    </a:lnTo>
                    <a:lnTo>
                      <a:pt x="30" y="1623"/>
                    </a:lnTo>
                    <a:lnTo>
                      <a:pt x="23" y="1624"/>
                    </a:lnTo>
                    <a:lnTo>
                      <a:pt x="20" y="1626"/>
                    </a:lnTo>
                    <a:lnTo>
                      <a:pt x="19" y="1626"/>
                    </a:lnTo>
                    <a:lnTo>
                      <a:pt x="18" y="1628"/>
                    </a:lnTo>
                    <a:lnTo>
                      <a:pt x="15" y="1628"/>
                    </a:lnTo>
                    <a:lnTo>
                      <a:pt x="11" y="1627"/>
                    </a:lnTo>
                    <a:lnTo>
                      <a:pt x="10" y="1625"/>
                    </a:lnTo>
                    <a:lnTo>
                      <a:pt x="8" y="1624"/>
                    </a:lnTo>
                    <a:lnTo>
                      <a:pt x="5" y="1624"/>
                    </a:lnTo>
                    <a:lnTo>
                      <a:pt x="4" y="1623"/>
                    </a:lnTo>
                    <a:lnTo>
                      <a:pt x="4" y="1619"/>
                    </a:lnTo>
                    <a:lnTo>
                      <a:pt x="3" y="1619"/>
                    </a:lnTo>
                    <a:lnTo>
                      <a:pt x="17" y="1618"/>
                    </a:lnTo>
                    <a:moveTo>
                      <a:pt x="834" y="1600"/>
                    </a:moveTo>
                    <a:lnTo>
                      <a:pt x="835" y="1603"/>
                    </a:lnTo>
                    <a:lnTo>
                      <a:pt x="836" y="1603"/>
                    </a:lnTo>
                    <a:lnTo>
                      <a:pt x="838" y="1604"/>
                    </a:lnTo>
                    <a:lnTo>
                      <a:pt x="839" y="1604"/>
                    </a:lnTo>
                    <a:lnTo>
                      <a:pt x="840" y="1605"/>
                    </a:lnTo>
                    <a:lnTo>
                      <a:pt x="841" y="1605"/>
                    </a:lnTo>
                    <a:lnTo>
                      <a:pt x="842" y="1603"/>
                    </a:lnTo>
                    <a:lnTo>
                      <a:pt x="843" y="1603"/>
                    </a:lnTo>
                    <a:lnTo>
                      <a:pt x="844" y="1605"/>
                    </a:lnTo>
                    <a:lnTo>
                      <a:pt x="846" y="1605"/>
                    </a:lnTo>
                    <a:lnTo>
                      <a:pt x="846" y="1607"/>
                    </a:lnTo>
                    <a:lnTo>
                      <a:pt x="850" y="1607"/>
                    </a:lnTo>
                    <a:lnTo>
                      <a:pt x="851" y="1609"/>
                    </a:lnTo>
                    <a:lnTo>
                      <a:pt x="852" y="1610"/>
                    </a:lnTo>
                    <a:lnTo>
                      <a:pt x="852" y="1610"/>
                    </a:lnTo>
                    <a:lnTo>
                      <a:pt x="853" y="1610"/>
                    </a:lnTo>
                    <a:lnTo>
                      <a:pt x="853" y="1612"/>
                    </a:lnTo>
                    <a:lnTo>
                      <a:pt x="854" y="1611"/>
                    </a:lnTo>
                    <a:lnTo>
                      <a:pt x="854" y="1609"/>
                    </a:lnTo>
                    <a:lnTo>
                      <a:pt x="857" y="1609"/>
                    </a:lnTo>
                    <a:lnTo>
                      <a:pt x="861" y="1611"/>
                    </a:lnTo>
                    <a:lnTo>
                      <a:pt x="863" y="1613"/>
                    </a:lnTo>
                    <a:lnTo>
                      <a:pt x="864" y="1613"/>
                    </a:lnTo>
                    <a:lnTo>
                      <a:pt x="865" y="1614"/>
                    </a:lnTo>
                    <a:lnTo>
                      <a:pt x="865" y="1615"/>
                    </a:lnTo>
                    <a:lnTo>
                      <a:pt x="864" y="1616"/>
                    </a:lnTo>
                    <a:lnTo>
                      <a:pt x="859" y="1617"/>
                    </a:lnTo>
                    <a:lnTo>
                      <a:pt x="858" y="1618"/>
                    </a:lnTo>
                    <a:lnTo>
                      <a:pt x="857" y="1618"/>
                    </a:lnTo>
                    <a:lnTo>
                      <a:pt x="856" y="1617"/>
                    </a:lnTo>
                    <a:lnTo>
                      <a:pt x="855" y="1615"/>
                    </a:lnTo>
                    <a:lnTo>
                      <a:pt x="854" y="1615"/>
                    </a:lnTo>
                    <a:lnTo>
                      <a:pt x="852" y="1617"/>
                    </a:lnTo>
                    <a:lnTo>
                      <a:pt x="852" y="1619"/>
                    </a:lnTo>
                    <a:lnTo>
                      <a:pt x="852" y="1619"/>
                    </a:lnTo>
                    <a:lnTo>
                      <a:pt x="851" y="1620"/>
                    </a:lnTo>
                    <a:lnTo>
                      <a:pt x="848" y="1620"/>
                    </a:lnTo>
                    <a:lnTo>
                      <a:pt x="846" y="1621"/>
                    </a:lnTo>
                    <a:lnTo>
                      <a:pt x="842" y="1621"/>
                    </a:lnTo>
                    <a:lnTo>
                      <a:pt x="841" y="1620"/>
                    </a:lnTo>
                    <a:lnTo>
                      <a:pt x="840" y="1620"/>
                    </a:lnTo>
                    <a:lnTo>
                      <a:pt x="837" y="1617"/>
                    </a:lnTo>
                    <a:lnTo>
                      <a:pt x="836" y="1618"/>
                    </a:lnTo>
                    <a:lnTo>
                      <a:pt x="836" y="1619"/>
                    </a:lnTo>
                    <a:lnTo>
                      <a:pt x="836" y="1619"/>
                    </a:lnTo>
                    <a:lnTo>
                      <a:pt x="836" y="1618"/>
                    </a:lnTo>
                    <a:lnTo>
                      <a:pt x="835" y="1616"/>
                    </a:lnTo>
                    <a:lnTo>
                      <a:pt x="833" y="1617"/>
                    </a:lnTo>
                    <a:lnTo>
                      <a:pt x="832" y="1616"/>
                    </a:lnTo>
                    <a:lnTo>
                      <a:pt x="831" y="1617"/>
                    </a:lnTo>
                    <a:lnTo>
                      <a:pt x="832" y="1618"/>
                    </a:lnTo>
                    <a:lnTo>
                      <a:pt x="832" y="1618"/>
                    </a:lnTo>
                    <a:lnTo>
                      <a:pt x="829" y="1618"/>
                    </a:lnTo>
                    <a:lnTo>
                      <a:pt x="829" y="1617"/>
                    </a:lnTo>
                    <a:lnTo>
                      <a:pt x="829" y="1614"/>
                    </a:lnTo>
                    <a:lnTo>
                      <a:pt x="829" y="1614"/>
                    </a:lnTo>
                    <a:lnTo>
                      <a:pt x="829" y="1614"/>
                    </a:lnTo>
                    <a:lnTo>
                      <a:pt x="829" y="1613"/>
                    </a:lnTo>
                    <a:lnTo>
                      <a:pt x="830" y="1613"/>
                    </a:lnTo>
                    <a:lnTo>
                      <a:pt x="830" y="1611"/>
                    </a:lnTo>
                    <a:lnTo>
                      <a:pt x="831" y="1610"/>
                    </a:lnTo>
                    <a:lnTo>
                      <a:pt x="831" y="1609"/>
                    </a:lnTo>
                    <a:lnTo>
                      <a:pt x="832" y="1608"/>
                    </a:lnTo>
                    <a:lnTo>
                      <a:pt x="832" y="1607"/>
                    </a:lnTo>
                    <a:lnTo>
                      <a:pt x="833" y="1607"/>
                    </a:lnTo>
                    <a:lnTo>
                      <a:pt x="833" y="1604"/>
                    </a:lnTo>
                    <a:lnTo>
                      <a:pt x="833" y="1603"/>
                    </a:lnTo>
                    <a:lnTo>
                      <a:pt x="832" y="1603"/>
                    </a:lnTo>
                    <a:lnTo>
                      <a:pt x="832" y="1602"/>
                    </a:lnTo>
                    <a:lnTo>
                      <a:pt x="834" y="1600"/>
                    </a:lnTo>
                    <a:lnTo>
                      <a:pt x="834" y="1600"/>
                    </a:lnTo>
                    <a:moveTo>
                      <a:pt x="23" y="1584"/>
                    </a:moveTo>
                    <a:lnTo>
                      <a:pt x="24" y="1584"/>
                    </a:lnTo>
                    <a:lnTo>
                      <a:pt x="26" y="1584"/>
                    </a:lnTo>
                    <a:lnTo>
                      <a:pt x="27" y="1585"/>
                    </a:lnTo>
                    <a:lnTo>
                      <a:pt x="28" y="1585"/>
                    </a:lnTo>
                    <a:lnTo>
                      <a:pt x="28" y="1587"/>
                    </a:lnTo>
                    <a:lnTo>
                      <a:pt x="26" y="1587"/>
                    </a:lnTo>
                    <a:lnTo>
                      <a:pt x="25" y="1587"/>
                    </a:lnTo>
                    <a:lnTo>
                      <a:pt x="24" y="1587"/>
                    </a:lnTo>
                    <a:lnTo>
                      <a:pt x="24" y="1587"/>
                    </a:lnTo>
                    <a:lnTo>
                      <a:pt x="23" y="1588"/>
                    </a:lnTo>
                    <a:lnTo>
                      <a:pt x="21" y="1590"/>
                    </a:lnTo>
                    <a:lnTo>
                      <a:pt x="21" y="1591"/>
                    </a:lnTo>
                    <a:lnTo>
                      <a:pt x="23" y="1592"/>
                    </a:lnTo>
                    <a:lnTo>
                      <a:pt x="23" y="1593"/>
                    </a:lnTo>
                    <a:lnTo>
                      <a:pt x="24" y="1594"/>
                    </a:lnTo>
                    <a:lnTo>
                      <a:pt x="24" y="1595"/>
                    </a:lnTo>
                    <a:lnTo>
                      <a:pt x="23" y="1596"/>
                    </a:lnTo>
                    <a:lnTo>
                      <a:pt x="24" y="1598"/>
                    </a:lnTo>
                    <a:lnTo>
                      <a:pt x="23" y="1599"/>
                    </a:lnTo>
                    <a:lnTo>
                      <a:pt x="20" y="1599"/>
                    </a:lnTo>
                    <a:lnTo>
                      <a:pt x="20" y="1599"/>
                    </a:lnTo>
                    <a:lnTo>
                      <a:pt x="20" y="1602"/>
                    </a:lnTo>
                    <a:lnTo>
                      <a:pt x="21" y="1603"/>
                    </a:lnTo>
                    <a:lnTo>
                      <a:pt x="23" y="1605"/>
                    </a:lnTo>
                    <a:lnTo>
                      <a:pt x="23" y="1608"/>
                    </a:lnTo>
                    <a:lnTo>
                      <a:pt x="22" y="1608"/>
                    </a:lnTo>
                    <a:lnTo>
                      <a:pt x="20" y="1610"/>
                    </a:lnTo>
                    <a:lnTo>
                      <a:pt x="16" y="1611"/>
                    </a:lnTo>
                    <a:lnTo>
                      <a:pt x="15" y="1613"/>
                    </a:lnTo>
                    <a:lnTo>
                      <a:pt x="12" y="1613"/>
                    </a:lnTo>
                    <a:lnTo>
                      <a:pt x="8" y="1613"/>
                    </a:lnTo>
                    <a:lnTo>
                      <a:pt x="8" y="1615"/>
                    </a:lnTo>
                    <a:lnTo>
                      <a:pt x="6" y="1615"/>
                    </a:lnTo>
                    <a:lnTo>
                      <a:pt x="5" y="1615"/>
                    </a:lnTo>
                    <a:lnTo>
                      <a:pt x="7" y="1614"/>
                    </a:lnTo>
                    <a:lnTo>
                      <a:pt x="8" y="1613"/>
                    </a:lnTo>
                    <a:lnTo>
                      <a:pt x="6" y="1613"/>
                    </a:lnTo>
                    <a:lnTo>
                      <a:pt x="5" y="1610"/>
                    </a:lnTo>
                    <a:lnTo>
                      <a:pt x="0" y="1610"/>
                    </a:lnTo>
                    <a:lnTo>
                      <a:pt x="0" y="1610"/>
                    </a:lnTo>
                    <a:lnTo>
                      <a:pt x="0" y="1609"/>
                    </a:lnTo>
                    <a:lnTo>
                      <a:pt x="2" y="1608"/>
                    </a:lnTo>
                    <a:lnTo>
                      <a:pt x="2" y="1605"/>
                    </a:lnTo>
                    <a:lnTo>
                      <a:pt x="3" y="1603"/>
                    </a:lnTo>
                    <a:lnTo>
                      <a:pt x="4" y="1603"/>
                    </a:lnTo>
                    <a:lnTo>
                      <a:pt x="4" y="1602"/>
                    </a:lnTo>
                    <a:lnTo>
                      <a:pt x="6" y="1601"/>
                    </a:lnTo>
                    <a:lnTo>
                      <a:pt x="6" y="1599"/>
                    </a:lnTo>
                    <a:lnTo>
                      <a:pt x="5" y="1598"/>
                    </a:lnTo>
                    <a:lnTo>
                      <a:pt x="5" y="1598"/>
                    </a:lnTo>
                    <a:lnTo>
                      <a:pt x="4" y="1597"/>
                    </a:lnTo>
                    <a:lnTo>
                      <a:pt x="3" y="1597"/>
                    </a:lnTo>
                    <a:lnTo>
                      <a:pt x="4" y="1595"/>
                    </a:lnTo>
                    <a:lnTo>
                      <a:pt x="5" y="1595"/>
                    </a:lnTo>
                    <a:lnTo>
                      <a:pt x="5" y="1594"/>
                    </a:lnTo>
                    <a:lnTo>
                      <a:pt x="4" y="1593"/>
                    </a:lnTo>
                    <a:lnTo>
                      <a:pt x="4" y="1591"/>
                    </a:lnTo>
                    <a:lnTo>
                      <a:pt x="5" y="1590"/>
                    </a:lnTo>
                    <a:lnTo>
                      <a:pt x="8" y="1590"/>
                    </a:lnTo>
                    <a:lnTo>
                      <a:pt x="9" y="1590"/>
                    </a:lnTo>
                    <a:lnTo>
                      <a:pt x="9" y="1592"/>
                    </a:lnTo>
                    <a:lnTo>
                      <a:pt x="10" y="1592"/>
                    </a:lnTo>
                    <a:lnTo>
                      <a:pt x="12" y="1590"/>
                    </a:lnTo>
                    <a:lnTo>
                      <a:pt x="16" y="1590"/>
                    </a:lnTo>
                    <a:lnTo>
                      <a:pt x="17" y="1589"/>
                    </a:lnTo>
                    <a:lnTo>
                      <a:pt x="18" y="1584"/>
                    </a:lnTo>
                    <a:lnTo>
                      <a:pt x="20" y="1586"/>
                    </a:lnTo>
                    <a:lnTo>
                      <a:pt x="21" y="1584"/>
                    </a:lnTo>
                    <a:lnTo>
                      <a:pt x="23" y="1584"/>
                    </a:lnTo>
                    <a:lnTo>
                      <a:pt x="23" y="1584"/>
                    </a:lnTo>
                    <a:moveTo>
                      <a:pt x="713" y="1492"/>
                    </a:moveTo>
                    <a:lnTo>
                      <a:pt x="715" y="1493"/>
                    </a:lnTo>
                    <a:lnTo>
                      <a:pt x="715" y="1493"/>
                    </a:lnTo>
                    <a:lnTo>
                      <a:pt x="716" y="1494"/>
                    </a:lnTo>
                    <a:lnTo>
                      <a:pt x="717" y="1496"/>
                    </a:lnTo>
                    <a:lnTo>
                      <a:pt x="719" y="1497"/>
                    </a:lnTo>
                    <a:lnTo>
                      <a:pt x="719" y="1497"/>
                    </a:lnTo>
                    <a:lnTo>
                      <a:pt x="721" y="1499"/>
                    </a:lnTo>
                    <a:lnTo>
                      <a:pt x="722" y="1504"/>
                    </a:lnTo>
                    <a:lnTo>
                      <a:pt x="723" y="1504"/>
                    </a:lnTo>
                    <a:lnTo>
                      <a:pt x="723" y="1506"/>
                    </a:lnTo>
                    <a:lnTo>
                      <a:pt x="725" y="1508"/>
                    </a:lnTo>
                    <a:lnTo>
                      <a:pt x="725" y="1508"/>
                    </a:lnTo>
                    <a:lnTo>
                      <a:pt x="724" y="1509"/>
                    </a:lnTo>
                    <a:lnTo>
                      <a:pt x="724" y="1513"/>
                    </a:lnTo>
                    <a:lnTo>
                      <a:pt x="723" y="1515"/>
                    </a:lnTo>
                    <a:lnTo>
                      <a:pt x="723" y="1521"/>
                    </a:lnTo>
                    <a:lnTo>
                      <a:pt x="723" y="1523"/>
                    </a:lnTo>
                    <a:lnTo>
                      <a:pt x="722" y="1523"/>
                    </a:lnTo>
                    <a:lnTo>
                      <a:pt x="722" y="1527"/>
                    </a:lnTo>
                    <a:lnTo>
                      <a:pt x="722" y="1531"/>
                    </a:lnTo>
                    <a:lnTo>
                      <a:pt x="722" y="1532"/>
                    </a:lnTo>
                    <a:lnTo>
                      <a:pt x="722" y="1533"/>
                    </a:lnTo>
                    <a:lnTo>
                      <a:pt x="722" y="1534"/>
                    </a:lnTo>
                    <a:lnTo>
                      <a:pt x="723" y="1537"/>
                    </a:lnTo>
                    <a:lnTo>
                      <a:pt x="722" y="1539"/>
                    </a:lnTo>
                    <a:lnTo>
                      <a:pt x="721" y="1539"/>
                    </a:lnTo>
                    <a:lnTo>
                      <a:pt x="721" y="1540"/>
                    </a:lnTo>
                    <a:lnTo>
                      <a:pt x="720" y="1540"/>
                    </a:lnTo>
                    <a:lnTo>
                      <a:pt x="720" y="1539"/>
                    </a:lnTo>
                    <a:lnTo>
                      <a:pt x="719" y="1539"/>
                    </a:lnTo>
                    <a:lnTo>
                      <a:pt x="718" y="1539"/>
                    </a:lnTo>
                    <a:lnTo>
                      <a:pt x="718" y="1537"/>
                    </a:lnTo>
                    <a:lnTo>
                      <a:pt x="717" y="1538"/>
                    </a:lnTo>
                    <a:lnTo>
                      <a:pt x="717" y="1540"/>
                    </a:lnTo>
                    <a:lnTo>
                      <a:pt x="718" y="1541"/>
                    </a:lnTo>
                    <a:lnTo>
                      <a:pt x="718" y="1542"/>
                    </a:lnTo>
                    <a:lnTo>
                      <a:pt x="717" y="1543"/>
                    </a:lnTo>
                    <a:lnTo>
                      <a:pt x="718" y="1544"/>
                    </a:lnTo>
                    <a:lnTo>
                      <a:pt x="718" y="1545"/>
                    </a:lnTo>
                    <a:lnTo>
                      <a:pt x="717" y="1545"/>
                    </a:lnTo>
                    <a:lnTo>
                      <a:pt x="716" y="1545"/>
                    </a:lnTo>
                    <a:lnTo>
                      <a:pt x="716" y="1544"/>
                    </a:lnTo>
                    <a:lnTo>
                      <a:pt x="715" y="1544"/>
                    </a:lnTo>
                    <a:lnTo>
                      <a:pt x="714" y="1545"/>
                    </a:lnTo>
                    <a:lnTo>
                      <a:pt x="716" y="1546"/>
                    </a:lnTo>
                    <a:lnTo>
                      <a:pt x="717" y="1547"/>
                    </a:lnTo>
                    <a:lnTo>
                      <a:pt x="714" y="1549"/>
                    </a:lnTo>
                    <a:lnTo>
                      <a:pt x="714" y="1550"/>
                    </a:lnTo>
                    <a:lnTo>
                      <a:pt x="712" y="1552"/>
                    </a:lnTo>
                    <a:lnTo>
                      <a:pt x="711" y="1551"/>
                    </a:lnTo>
                    <a:lnTo>
                      <a:pt x="710" y="1550"/>
                    </a:lnTo>
                    <a:lnTo>
                      <a:pt x="700" y="1551"/>
                    </a:lnTo>
                    <a:lnTo>
                      <a:pt x="698" y="1550"/>
                    </a:lnTo>
                    <a:lnTo>
                      <a:pt x="696" y="1548"/>
                    </a:lnTo>
                    <a:lnTo>
                      <a:pt x="691" y="1545"/>
                    </a:lnTo>
                    <a:lnTo>
                      <a:pt x="689" y="1545"/>
                    </a:lnTo>
                    <a:lnTo>
                      <a:pt x="688" y="1545"/>
                    </a:lnTo>
                    <a:lnTo>
                      <a:pt x="686" y="1544"/>
                    </a:lnTo>
                    <a:lnTo>
                      <a:pt x="686" y="1542"/>
                    </a:lnTo>
                    <a:lnTo>
                      <a:pt x="685" y="1542"/>
                    </a:lnTo>
                    <a:lnTo>
                      <a:pt x="685" y="1541"/>
                    </a:lnTo>
                    <a:lnTo>
                      <a:pt x="684" y="1541"/>
                    </a:lnTo>
                    <a:lnTo>
                      <a:pt x="683" y="1540"/>
                    </a:lnTo>
                    <a:lnTo>
                      <a:pt x="682" y="1540"/>
                    </a:lnTo>
                    <a:lnTo>
                      <a:pt x="679" y="1537"/>
                    </a:lnTo>
                    <a:lnTo>
                      <a:pt x="680" y="1534"/>
                    </a:lnTo>
                    <a:lnTo>
                      <a:pt x="680" y="1531"/>
                    </a:lnTo>
                    <a:lnTo>
                      <a:pt x="681" y="1527"/>
                    </a:lnTo>
                    <a:lnTo>
                      <a:pt x="679" y="1525"/>
                    </a:lnTo>
                    <a:lnTo>
                      <a:pt x="680" y="1524"/>
                    </a:lnTo>
                    <a:lnTo>
                      <a:pt x="680" y="1523"/>
                    </a:lnTo>
                    <a:lnTo>
                      <a:pt x="680" y="1522"/>
                    </a:lnTo>
                    <a:lnTo>
                      <a:pt x="682" y="1521"/>
                    </a:lnTo>
                    <a:lnTo>
                      <a:pt x="683" y="1520"/>
                    </a:lnTo>
                    <a:lnTo>
                      <a:pt x="683" y="1520"/>
                    </a:lnTo>
                    <a:lnTo>
                      <a:pt x="687" y="1519"/>
                    </a:lnTo>
                    <a:lnTo>
                      <a:pt x="688" y="1516"/>
                    </a:lnTo>
                    <a:lnTo>
                      <a:pt x="690" y="1516"/>
                    </a:lnTo>
                    <a:lnTo>
                      <a:pt x="690" y="1515"/>
                    </a:lnTo>
                    <a:lnTo>
                      <a:pt x="695" y="1515"/>
                    </a:lnTo>
                    <a:lnTo>
                      <a:pt x="699" y="1517"/>
                    </a:lnTo>
                    <a:lnTo>
                      <a:pt x="702" y="1517"/>
                    </a:lnTo>
                    <a:lnTo>
                      <a:pt x="703" y="1516"/>
                    </a:lnTo>
                    <a:lnTo>
                      <a:pt x="704" y="1515"/>
                    </a:lnTo>
                    <a:lnTo>
                      <a:pt x="704" y="1512"/>
                    </a:lnTo>
                    <a:lnTo>
                      <a:pt x="704" y="1510"/>
                    </a:lnTo>
                    <a:lnTo>
                      <a:pt x="702" y="1509"/>
                    </a:lnTo>
                    <a:lnTo>
                      <a:pt x="702" y="1507"/>
                    </a:lnTo>
                    <a:lnTo>
                      <a:pt x="702" y="1506"/>
                    </a:lnTo>
                    <a:lnTo>
                      <a:pt x="704" y="1504"/>
                    </a:lnTo>
                    <a:lnTo>
                      <a:pt x="704" y="1501"/>
                    </a:lnTo>
                    <a:lnTo>
                      <a:pt x="704" y="1501"/>
                    </a:lnTo>
                    <a:lnTo>
                      <a:pt x="701" y="1500"/>
                    </a:lnTo>
                    <a:lnTo>
                      <a:pt x="701" y="1498"/>
                    </a:lnTo>
                    <a:lnTo>
                      <a:pt x="703" y="1497"/>
                    </a:lnTo>
                    <a:lnTo>
                      <a:pt x="705" y="1497"/>
                    </a:lnTo>
                    <a:lnTo>
                      <a:pt x="706" y="1496"/>
                    </a:lnTo>
                    <a:lnTo>
                      <a:pt x="706" y="1494"/>
                    </a:lnTo>
                    <a:lnTo>
                      <a:pt x="707" y="1493"/>
                    </a:lnTo>
                    <a:lnTo>
                      <a:pt x="711" y="1493"/>
                    </a:lnTo>
                    <a:lnTo>
                      <a:pt x="712" y="1492"/>
                    </a:lnTo>
                    <a:lnTo>
                      <a:pt x="713" y="1492"/>
                    </a:lnTo>
                    <a:lnTo>
                      <a:pt x="713" y="1492"/>
                    </a:lnTo>
                    <a:moveTo>
                      <a:pt x="47" y="1487"/>
                    </a:moveTo>
                    <a:lnTo>
                      <a:pt x="48" y="1488"/>
                    </a:lnTo>
                    <a:lnTo>
                      <a:pt x="50" y="1488"/>
                    </a:lnTo>
                    <a:lnTo>
                      <a:pt x="52" y="1488"/>
                    </a:lnTo>
                    <a:lnTo>
                      <a:pt x="54" y="1489"/>
                    </a:lnTo>
                    <a:lnTo>
                      <a:pt x="55" y="1491"/>
                    </a:lnTo>
                    <a:lnTo>
                      <a:pt x="57" y="1491"/>
                    </a:lnTo>
                    <a:lnTo>
                      <a:pt x="60" y="1491"/>
                    </a:lnTo>
                    <a:lnTo>
                      <a:pt x="61" y="1490"/>
                    </a:lnTo>
                    <a:lnTo>
                      <a:pt x="64" y="1490"/>
                    </a:lnTo>
                    <a:lnTo>
                      <a:pt x="64" y="1492"/>
                    </a:lnTo>
                    <a:lnTo>
                      <a:pt x="65" y="1492"/>
                    </a:lnTo>
                    <a:lnTo>
                      <a:pt x="66" y="1492"/>
                    </a:lnTo>
                    <a:lnTo>
                      <a:pt x="67" y="1491"/>
                    </a:lnTo>
                    <a:lnTo>
                      <a:pt x="68" y="1491"/>
                    </a:lnTo>
                    <a:lnTo>
                      <a:pt x="69" y="1492"/>
                    </a:lnTo>
                    <a:lnTo>
                      <a:pt x="69" y="1493"/>
                    </a:lnTo>
                    <a:lnTo>
                      <a:pt x="67" y="1494"/>
                    </a:lnTo>
                    <a:lnTo>
                      <a:pt x="65" y="1494"/>
                    </a:lnTo>
                    <a:lnTo>
                      <a:pt x="64" y="1495"/>
                    </a:lnTo>
                    <a:lnTo>
                      <a:pt x="62" y="1496"/>
                    </a:lnTo>
                    <a:lnTo>
                      <a:pt x="62" y="1497"/>
                    </a:lnTo>
                    <a:lnTo>
                      <a:pt x="64" y="1497"/>
                    </a:lnTo>
                    <a:lnTo>
                      <a:pt x="70" y="1497"/>
                    </a:lnTo>
                    <a:lnTo>
                      <a:pt x="72" y="1498"/>
                    </a:lnTo>
                    <a:lnTo>
                      <a:pt x="73" y="1499"/>
                    </a:lnTo>
                    <a:lnTo>
                      <a:pt x="74" y="1499"/>
                    </a:lnTo>
                    <a:lnTo>
                      <a:pt x="75" y="1498"/>
                    </a:lnTo>
                    <a:lnTo>
                      <a:pt x="76" y="1499"/>
                    </a:lnTo>
                    <a:lnTo>
                      <a:pt x="78" y="1499"/>
                    </a:lnTo>
                    <a:lnTo>
                      <a:pt x="80" y="1498"/>
                    </a:lnTo>
                    <a:lnTo>
                      <a:pt x="81" y="1498"/>
                    </a:lnTo>
                    <a:lnTo>
                      <a:pt x="82" y="1500"/>
                    </a:lnTo>
                    <a:lnTo>
                      <a:pt x="82" y="1499"/>
                    </a:lnTo>
                    <a:lnTo>
                      <a:pt x="83" y="1499"/>
                    </a:lnTo>
                    <a:lnTo>
                      <a:pt x="84" y="1499"/>
                    </a:lnTo>
                    <a:lnTo>
                      <a:pt x="84" y="1501"/>
                    </a:lnTo>
                    <a:lnTo>
                      <a:pt x="87" y="1501"/>
                    </a:lnTo>
                    <a:lnTo>
                      <a:pt x="88" y="1502"/>
                    </a:lnTo>
                    <a:lnTo>
                      <a:pt x="88" y="1503"/>
                    </a:lnTo>
                    <a:lnTo>
                      <a:pt x="89" y="1504"/>
                    </a:lnTo>
                    <a:lnTo>
                      <a:pt x="92" y="1505"/>
                    </a:lnTo>
                    <a:lnTo>
                      <a:pt x="92" y="1506"/>
                    </a:lnTo>
                    <a:lnTo>
                      <a:pt x="91" y="1506"/>
                    </a:lnTo>
                    <a:lnTo>
                      <a:pt x="90" y="1506"/>
                    </a:lnTo>
                    <a:lnTo>
                      <a:pt x="88" y="1505"/>
                    </a:lnTo>
                    <a:lnTo>
                      <a:pt x="88" y="1504"/>
                    </a:lnTo>
                    <a:lnTo>
                      <a:pt x="88" y="1504"/>
                    </a:lnTo>
                    <a:lnTo>
                      <a:pt x="83" y="1505"/>
                    </a:lnTo>
                    <a:lnTo>
                      <a:pt x="81" y="1503"/>
                    </a:lnTo>
                    <a:lnTo>
                      <a:pt x="80" y="1504"/>
                    </a:lnTo>
                    <a:lnTo>
                      <a:pt x="79" y="1504"/>
                    </a:lnTo>
                    <a:lnTo>
                      <a:pt x="74" y="1504"/>
                    </a:lnTo>
                    <a:lnTo>
                      <a:pt x="72" y="1502"/>
                    </a:lnTo>
                    <a:lnTo>
                      <a:pt x="72" y="1501"/>
                    </a:lnTo>
                    <a:lnTo>
                      <a:pt x="71" y="1501"/>
                    </a:lnTo>
                    <a:lnTo>
                      <a:pt x="70" y="1502"/>
                    </a:lnTo>
                    <a:lnTo>
                      <a:pt x="66" y="1505"/>
                    </a:lnTo>
                    <a:lnTo>
                      <a:pt x="65" y="1506"/>
                    </a:lnTo>
                    <a:lnTo>
                      <a:pt x="62" y="1506"/>
                    </a:lnTo>
                    <a:lnTo>
                      <a:pt x="63" y="1510"/>
                    </a:lnTo>
                    <a:lnTo>
                      <a:pt x="63" y="1510"/>
                    </a:lnTo>
                    <a:lnTo>
                      <a:pt x="65" y="1510"/>
                    </a:lnTo>
                    <a:lnTo>
                      <a:pt x="67" y="1510"/>
                    </a:lnTo>
                    <a:lnTo>
                      <a:pt x="67" y="1511"/>
                    </a:lnTo>
                    <a:lnTo>
                      <a:pt x="69" y="1511"/>
                    </a:lnTo>
                    <a:lnTo>
                      <a:pt x="71" y="1510"/>
                    </a:lnTo>
                    <a:lnTo>
                      <a:pt x="73" y="1510"/>
                    </a:lnTo>
                    <a:lnTo>
                      <a:pt x="75" y="1510"/>
                    </a:lnTo>
                    <a:lnTo>
                      <a:pt x="78" y="1510"/>
                    </a:lnTo>
                    <a:lnTo>
                      <a:pt x="79" y="1511"/>
                    </a:lnTo>
                    <a:lnTo>
                      <a:pt x="78" y="1514"/>
                    </a:lnTo>
                    <a:lnTo>
                      <a:pt x="76" y="1515"/>
                    </a:lnTo>
                    <a:lnTo>
                      <a:pt x="76" y="1518"/>
                    </a:lnTo>
                    <a:lnTo>
                      <a:pt x="76" y="1518"/>
                    </a:lnTo>
                    <a:lnTo>
                      <a:pt x="74" y="1516"/>
                    </a:lnTo>
                    <a:lnTo>
                      <a:pt x="75" y="1516"/>
                    </a:lnTo>
                    <a:lnTo>
                      <a:pt x="74" y="1516"/>
                    </a:lnTo>
                    <a:lnTo>
                      <a:pt x="74" y="1516"/>
                    </a:lnTo>
                    <a:lnTo>
                      <a:pt x="73" y="1516"/>
                    </a:lnTo>
                    <a:lnTo>
                      <a:pt x="72" y="1518"/>
                    </a:lnTo>
                    <a:lnTo>
                      <a:pt x="71" y="1518"/>
                    </a:lnTo>
                    <a:lnTo>
                      <a:pt x="71" y="1519"/>
                    </a:lnTo>
                    <a:lnTo>
                      <a:pt x="70" y="1519"/>
                    </a:lnTo>
                    <a:lnTo>
                      <a:pt x="68" y="1518"/>
                    </a:lnTo>
                    <a:lnTo>
                      <a:pt x="66" y="1518"/>
                    </a:lnTo>
                    <a:lnTo>
                      <a:pt x="65" y="1517"/>
                    </a:lnTo>
                    <a:lnTo>
                      <a:pt x="65" y="1517"/>
                    </a:lnTo>
                    <a:lnTo>
                      <a:pt x="63" y="1519"/>
                    </a:lnTo>
                    <a:lnTo>
                      <a:pt x="63" y="1521"/>
                    </a:lnTo>
                    <a:lnTo>
                      <a:pt x="62" y="1521"/>
                    </a:lnTo>
                    <a:lnTo>
                      <a:pt x="60" y="1520"/>
                    </a:lnTo>
                    <a:lnTo>
                      <a:pt x="59" y="1520"/>
                    </a:lnTo>
                    <a:lnTo>
                      <a:pt x="57" y="1521"/>
                    </a:lnTo>
                    <a:lnTo>
                      <a:pt x="55" y="1521"/>
                    </a:lnTo>
                    <a:lnTo>
                      <a:pt x="52" y="1519"/>
                    </a:lnTo>
                    <a:lnTo>
                      <a:pt x="52" y="1518"/>
                    </a:lnTo>
                    <a:lnTo>
                      <a:pt x="53" y="1518"/>
                    </a:lnTo>
                    <a:lnTo>
                      <a:pt x="54" y="1516"/>
                    </a:lnTo>
                    <a:lnTo>
                      <a:pt x="52" y="1515"/>
                    </a:lnTo>
                    <a:lnTo>
                      <a:pt x="51" y="1511"/>
                    </a:lnTo>
                    <a:lnTo>
                      <a:pt x="50" y="1511"/>
                    </a:lnTo>
                    <a:lnTo>
                      <a:pt x="49" y="1510"/>
                    </a:lnTo>
                    <a:lnTo>
                      <a:pt x="50" y="1509"/>
                    </a:lnTo>
                    <a:lnTo>
                      <a:pt x="51" y="1509"/>
                    </a:lnTo>
                    <a:lnTo>
                      <a:pt x="51" y="1510"/>
                    </a:lnTo>
                    <a:lnTo>
                      <a:pt x="52" y="1510"/>
                    </a:lnTo>
                    <a:lnTo>
                      <a:pt x="52" y="1509"/>
                    </a:lnTo>
                    <a:lnTo>
                      <a:pt x="55" y="1510"/>
                    </a:lnTo>
                    <a:lnTo>
                      <a:pt x="56" y="1510"/>
                    </a:lnTo>
                    <a:lnTo>
                      <a:pt x="57" y="1510"/>
                    </a:lnTo>
                    <a:lnTo>
                      <a:pt x="58" y="1509"/>
                    </a:lnTo>
                    <a:lnTo>
                      <a:pt x="59" y="1509"/>
                    </a:lnTo>
                    <a:lnTo>
                      <a:pt x="60" y="1506"/>
                    </a:lnTo>
                    <a:lnTo>
                      <a:pt x="55" y="1504"/>
                    </a:lnTo>
                    <a:lnTo>
                      <a:pt x="54" y="1504"/>
                    </a:lnTo>
                    <a:lnTo>
                      <a:pt x="53" y="1505"/>
                    </a:lnTo>
                    <a:lnTo>
                      <a:pt x="52" y="1505"/>
                    </a:lnTo>
                    <a:lnTo>
                      <a:pt x="51" y="1504"/>
                    </a:lnTo>
                    <a:lnTo>
                      <a:pt x="49" y="1504"/>
                    </a:lnTo>
                    <a:lnTo>
                      <a:pt x="47" y="1503"/>
                    </a:lnTo>
                    <a:lnTo>
                      <a:pt x="46" y="1501"/>
                    </a:lnTo>
                    <a:lnTo>
                      <a:pt x="45" y="1501"/>
                    </a:lnTo>
                    <a:lnTo>
                      <a:pt x="45" y="1502"/>
                    </a:lnTo>
                    <a:lnTo>
                      <a:pt x="41" y="1502"/>
                    </a:lnTo>
                    <a:lnTo>
                      <a:pt x="41" y="1502"/>
                    </a:lnTo>
                    <a:lnTo>
                      <a:pt x="40" y="1500"/>
                    </a:lnTo>
                    <a:lnTo>
                      <a:pt x="40" y="1499"/>
                    </a:lnTo>
                    <a:lnTo>
                      <a:pt x="42" y="1498"/>
                    </a:lnTo>
                    <a:lnTo>
                      <a:pt x="45" y="1499"/>
                    </a:lnTo>
                    <a:lnTo>
                      <a:pt x="46" y="1496"/>
                    </a:lnTo>
                    <a:lnTo>
                      <a:pt x="48" y="1494"/>
                    </a:lnTo>
                    <a:lnTo>
                      <a:pt x="48" y="1493"/>
                    </a:lnTo>
                    <a:lnTo>
                      <a:pt x="47" y="1492"/>
                    </a:lnTo>
                    <a:lnTo>
                      <a:pt x="46" y="1491"/>
                    </a:lnTo>
                    <a:lnTo>
                      <a:pt x="46" y="1489"/>
                    </a:lnTo>
                    <a:lnTo>
                      <a:pt x="46" y="1487"/>
                    </a:lnTo>
                    <a:lnTo>
                      <a:pt x="47" y="1487"/>
                    </a:lnTo>
                    <a:lnTo>
                      <a:pt x="47" y="1487"/>
                    </a:lnTo>
                    <a:moveTo>
                      <a:pt x="149" y="1445"/>
                    </a:moveTo>
                    <a:lnTo>
                      <a:pt x="149" y="1445"/>
                    </a:lnTo>
                    <a:lnTo>
                      <a:pt x="149" y="1447"/>
                    </a:lnTo>
                    <a:lnTo>
                      <a:pt x="151" y="1447"/>
                    </a:lnTo>
                    <a:lnTo>
                      <a:pt x="151" y="1448"/>
                    </a:lnTo>
                    <a:lnTo>
                      <a:pt x="152" y="1448"/>
                    </a:lnTo>
                    <a:lnTo>
                      <a:pt x="153" y="1450"/>
                    </a:lnTo>
                    <a:lnTo>
                      <a:pt x="151" y="1452"/>
                    </a:lnTo>
                    <a:lnTo>
                      <a:pt x="150" y="1452"/>
                    </a:lnTo>
                    <a:lnTo>
                      <a:pt x="150" y="1452"/>
                    </a:lnTo>
                    <a:lnTo>
                      <a:pt x="145" y="1452"/>
                    </a:lnTo>
                    <a:lnTo>
                      <a:pt x="145" y="1451"/>
                    </a:lnTo>
                    <a:lnTo>
                      <a:pt x="145" y="1449"/>
                    </a:lnTo>
                    <a:lnTo>
                      <a:pt x="146" y="1448"/>
                    </a:lnTo>
                    <a:lnTo>
                      <a:pt x="147" y="1447"/>
                    </a:lnTo>
                    <a:lnTo>
                      <a:pt x="148" y="1447"/>
                    </a:lnTo>
                    <a:lnTo>
                      <a:pt x="147" y="1445"/>
                    </a:lnTo>
                    <a:lnTo>
                      <a:pt x="149" y="1445"/>
                    </a:lnTo>
                    <a:lnTo>
                      <a:pt x="149" y="1445"/>
                    </a:lnTo>
                    <a:moveTo>
                      <a:pt x="140" y="1444"/>
                    </a:moveTo>
                    <a:lnTo>
                      <a:pt x="140" y="1445"/>
                    </a:lnTo>
                    <a:lnTo>
                      <a:pt x="140" y="1446"/>
                    </a:lnTo>
                    <a:lnTo>
                      <a:pt x="141" y="1446"/>
                    </a:lnTo>
                    <a:lnTo>
                      <a:pt x="141" y="1446"/>
                    </a:lnTo>
                    <a:lnTo>
                      <a:pt x="142" y="1446"/>
                    </a:lnTo>
                    <a:lnTo>
                      <a:pt x="142" y="1448"/>
                    </a:lnTo>
                    <a:lnTo>
                      <a:pt x="143" y="1448"/>
                    </a:lnTo>
                    <a:lnTo>
                      <a:pt x="144" y="1453"/>
                    </a:lnTo>
                    <a:lnTo>
                      <a:pt x="143" y="1454"/>
                    </a:lnTo>
                    <a:lnTo>
                      <a:pt x="139" y="1454"/>
                    </a:lnTo>
                    <a:lnTo>
                      <a:pt x="138" y="1453"/>
                    </a:lnTo>
                    <a:lnTo>
                      <a:pt x="138" y="1452"/>
                    </a:lnTo>
                    <a:lnTo>
                      <a:pt x="135" y="1452"/>
                    </a:lnTo>
                    <a:lnTo>
                      <a:pt x="135" y="1450"/>
                    </a:lnTo>
                    <a:lnTo>
                      <a:pt x="134" y="1448"/>
                    </a:lnTo>
                    <a:lnTo>
                      <a:pt x="135" y="1447"/>
                    </a:lnTo>
                    <a:lnTo>
                      <a:pt x="134" y="1447"/>
                    </a:lnTo>
                    <a:lnTo>
                      <a:pt x="134" y="1446"/>
                    </a:lnTo>
                    <a:lnTo>
                      <a:pt x="138" y="1446"/>
                    </a:lnTo>
                    <a:lnTo>
                      <a:pt x="139" y="1445"/>
                    </a:lnTo>
                    <a:lnTo>
                      <a:pt x="138" y="1444"/>
                    </a:lnTo>
                    <a:lnTo>
                      <a:pt x="140" y="1444"/>
                    </a:lnTo>
                    <a:lnTo>
                      <a:pt x="140" y="1444"/>
                    </a:lnTo>
                    <a:moveTo>
                      <a:pt x="160" y="1425"/>
                    </a:moveTo>
                    <a:lnTo>
                      <a:pt x="161" y="1425"/>
                    </a:lnTo>
                    <a:lnTo>
                      <a:pt x="161" y="1425"/>
                    </a:lnTo>
                    <a:lnTo>
                      <a:pt x="162" y="1426"/>
                    </a:lnTo>
                    <a:lnTo>
                      <a:pt x="160" y="1426"/>
                    </a:lnTo>
                    <a:lnTo>
                      <a:pt x="160" y="1428"/>
                    </a:lnTo>
                    <a:lnTo>
                      <a:pt x="160" y="1428"/>
                    </a:lnTo>
                    <a:lnTo>
                      <a:pt x="161" y="1431"/>
                    </a:lnTo>
                    <a:lnTo>
                      <a:pt x="162" y="1431"/>
                    </a:lnTo>
                    <a:lnTo>
                      <a:pt x="162" y="1433"/>
                    </a:lnTo>
                    <a:lnTo>
                      <a:pt x="162" y="1433"/>
                    </a:lnTo>
                    <a:lnTo>
                      <a:pt x="163" y="1434"/>
                    </a:lnTo>
                    <a:lnTo>
                      <a:pt x="163" y="1435"/>
                    </a:lnTo>
                    <a:lnTo>
                      <a:pt x="159" y="1435"/>
                    </a:lnTo>
                    <a:lnTo>
                      <a:pt x="159" y="1438"/>
                    </a:lnTo>
                    <a:lnTo>
                      <a:pt x="157" y="1438"/>
                    </a:lnTo>
                    <a:lnTo>
                      <a:pt x="157" y="1440"/>
                    </a:lnTo>
                    <a:lnTo>
                      <a:pt x="159" y="1441"/>
                    </a:lnTo>
                    <a:lnTo>
                      <a:pt x="158" y="1442"/>
                    </a:lnTo>
                    <a:lnTo>
                      <a:pt x="156" y="1442"/>
                    </a:lnTo>
                    <a:lnTo>
                      <a:pt x="155" y="1441"/>
                    </a:lnTo>
                    <a:lnTo>
                      <a:pt x="154" y="1440"/>
                    </a:lnTo>
                    <a:lnTo>
                      <a:pt x="154" y="1440"/>
                    </a:lnTo>
                    <a:lnTo>
                      <a:pt x="152" y="1440"/>
                    </a:lnTo>
                    <a:lnTo>
                      <a:pt x="152" y="1438"/>
                    </a:lnTo>
                    <a:lnTo>
                      <a:pt x="150" y="1438"/>
                    </a:lnTo>
                    <a:lnTo>
                      <a:pt x="148" y="1438"/>
                    </a:lnTo>
                    <a:lnTo>
                      <a:pt x="148" y="1439"/>
                    </a:lnTo>
                    <a:lnTo>
                      <a:pt x="146" y="1439"/>
                    </a:lnTo>
                    <a:lnTo>
                      <a:pt x="145" y="1438"/>
                    </a:lnTo>
                    <a:lnTo>
                      <a:pt x="143" y="1437"/>
                    </a:lnTo>
                    <a:lnTo>
                      <a:pt x="142" y="1436"/>
                    </a:lnTo>
                    <a:lnTo>
                      <a:pt x="141" y="1435"/>
                    </a:lnTo>
                    <a:lnTo>
                      <a:pt x="143" y="1434"/>
                    </a:lnTo>
                    <a:lnTo>
                      <a:pt x="142" y="1433"/>
                    </a:lnTo>
                    <a:lnTo>
                      <a:pt x="145" y="1432"/>
                    </a:lnTo>
                    <a:lnTo>
                      <a:pt x="145" y="1432"/>
                    </a:lnTo>
                    <a:lnTo>
                      <a:pt x="145" y="1431"/>
                    </a:lnTo>
                    <a:lnTo>
                      <a:pt x="146" y="1431"/>
                    </a:lnTo>
                    <a:lnTo>
                      <a:pt x="148" y="1431"/>
                    </a:lnTo>
                    <a:lnTo>
                      <a:pt x="151" y="1431"/>
                    </a:lnTo>
                    <a:lnTo>
                      <a:pt x="152" y="1431"/>
                    </a:lnTo>
                    <a:lnTo>
                      <a:pt x="152" y="1433"/>
                    </a:lnTo>
                    <a:lnTo>
                      <a:pt x="153" y="1433"/>
                    </a:lnTo>
                    <a:lnTo>
                      <a:pt x="154" y="1432"/>
                    </a:lnTo>
                    <a:lnTo>
                      <a:pt x="155" y="1433"/>
                    </a:lnTo>
                    <a:lnTo>
                      <a:pt x="155" y="1437"/>
                    </a:lnTo>
                    <a:lnTo>
                      <a:pt x="154" y="1437"/>
                    </a:lnTo>
                    <a:lnTo>
                      <a:pt x="156" y="1438"/>
                    </a:lnTo>
                    <a:lnTo>
                      <a:pt x="156" y="1435"/>
                    </a:lnTo>
                    <a:lnTo>
                      <a:pt x="158" y="1434"/>
                    </a:lnTo>
                    <a:lnTo>
                      <a:pt x="156" y="1433"/>
                    </a:lnTo>
                    <a:lnTo>
                      <a:pt x="157" y="1432"/>
                    </a:lnTo>
                    <a:lnTo>
                      <a:pt x="154" y="1432"/>
                    </a:lnTo>
                    <a:lnTo>
                      <a:pt x="151" y="1430"/>
                    </a:lnTo>
                    <a:lnTo>
                      <a:pt x="149" y="1430"/>
                    </a:lnTo>
                    <a:lnTo>
                      <a:pt x="149" y="1430"/>
                    </a:lnTo>
                    <a:lnTo>
                      <a:pt x="150" y="1429"/>
                    </a:lnTo>
                    <a:lnTo>
                      <a:pt x="151" y="1430"/>
                    </a:lnTo>
                    <a:lnTo>
                      <a:pt x="151" y="1429"/>
                    </a:lnTo>
                    <a:lnTo>
                      <a:pt x="152" y="1429"/>
                    </a:lnTo>
                    <a:lnTo>
                      <a:pt x="152" y="1428"/>
                    </a:lnTo>
                    <a:lnTo>
                      <a:pt x="154" y="1428"/>
                    </a:lnTo>
                    <a:lnTo>
                      <a:pt x="154" y="1427"/>
                    </a:lnTo>
                    <a:lnTo>
                      <a:pt x="155" y="1426"/>
                    </a:lnTo>
                    <a:lnTo>
                      <a:pt x="157" y="1425"/>
                    </a:lnTo>
                    <a:lnTo>
                      <a:pt x="158" y="1425"/>
                    </a:lnTo>
                    <a:lnTo>
                      <a:pt x="159" y="1425"/>
                    </a:lnTo>
                    <a:lnTo>
                      <a:pt x="160" y="1425"/>
                    </a:lnTo>
                    <a:lnTo>
                      <a:pt x="160" y="1425"/>
                    </a:lnTo>
                    <a:moveTo>
                      <a:pt x="103" y="1398"/>
                    </a:moveTo>
                    <a:lnTo>
                      <a:pt x="105" y="1398"/>
                    </a:lnTo>
                    <a:lnTo>
                      <a:pt x="106" y="1399"/>
                    </a:lnTo>
                    <a:lnTo>
                      <a:pt x="106" y="1400"/>
                    </a:lnTo>
                    <a:lnTo>
                      <a:pt x="105" y="1400"/>
                    </a:lnTo>
                    <a:lnTo>
                      <a:pt x="106" y="1404"/>
                    </a:lnTo>
                    <a:lnTo>
                      <a:pt x="105" y="1405"/>
                    </a:lnTo>
                    <a:lnTo>
                      <a:pt x="105" y="1406"/>
                    </a:lnTo>
                    <a:lnTo>
                      <a:pt x="108" y="1408"/>
                    </a:lnTo>
                    <a:lnTo>
                      <a:pt x="115" y="1408"/>
                    </a:lnTo>
                    <a:lnTo>
                      <a:pt x="116" y="1410"/>
                    </a:lnTo>
                    <a:lnTo>
                      <a:pt x="115" y="1412"/>
                    </a:lnTo>
                    <a:lnTo>
                      <a:pt x="116" y="1412"/>
                    </a:lnTo>
                    <a:lnTo>
                      <a:pt x="117" y="1412"/>
                    </a:lnTo>
                    <a:lnTo>
                      <a:pt x="116" y="1414"/>
                    </a:lnTo>
                    <a:lnTo>
                      <a:pt x="115" y="1414"/>
                    </a:lnTo>
                    <a:lnTo>
                      <a:pt x="117" y="1415"/>
                    </a:lnTo>
                    <a:lnTo>
                      <a:pt x="115" y="1415"/>
                    </a:lnTo>
                    <a:lnTo>
                      <a:pt x="114" y="1415"/>
                    </a:lnTo>
                    <a:lnTo>
                      <a:pt x="114" y="1416"/>
                    </a:lnTo>
                    <a:lnTo>
                      <a:pt x="115" y="1416"/>
                    </a:lnTo>
                    <a:lnTo>
                      <a:pt x="115" y="1416"/>
                    </a:lnTo>
                    <a:lnTo>
                      <a:pt x="114" y="1417"/>
                    </a:lnTo>
                    <a:lnTo>
                      <a:pt x="114" y="1420"/>
                    </a:lnTo>
                    <a:lnTo>
                      <a:pt x="115" y="1421"/>
                    </a:lnTo>
                    <a:lnTo>
                      <a:pt x="114" y="1421"/>
                    </a:lnTo>
                    <a:lnTo>
                      <a:pt x="110" y="1422"/>
                    </a:lnTo>
                    <a:lnTo>
                      <a:pt x="109" y="1423"/>
                    </a:lnTo>
                    <a:lnTo>
                      <a:pt x="108" y="1423"/>
                    </a:lnTo>
                    <a:lnTo>
                      <a:pt x="106" y="1425"/>
                    </a:lnTo>
                    <a:lnTo>
                      <a:pt x="103" y="1426"/>
                    </a:lnTo>
                    <a:lnTo>
                      <a:pt x="103" y="1426"/>
                    </a:lnTo>
                    <a:lnTo>
                      <a:pt x="103" y="1427"/>
                    </a:lnTo>
                    <a:lnTo>
                      <a:pt x="103" y="1428"/>
                    </a:lnTo>
                    <a:lnTo>
                      <a:pt x="104" y="1430"/>
                    </a:lnTo>
                    <a:lnTo>
                      <a:pt x="105" y="1431"/>
                    </a:lnTo>
                    <a:lnTo>
                      <a:pt x="109" y="1432"/>
                    </a:lnTo>
                    <a:lnTo>
                      <a:pt x="109" y="1432"/>
                    </a:lnTo>
                    <a:lnTo>
                      <a:pt x="110" y="1433"/>
                    </a:lnTo>
                    <a:lnTo>
                      <a:pt x="110" y="1434"/>
                    </a:lnTo>
                    <a:lnTo>
                      <a:pt x="113" y="1435"/>
                    </a:lnTo>
                    <a:lnTo>
                      <a:pt x="114" y="1435"/>
                    </a:lnTo>
                    <a:lnTo>
                      <a:pt x="114" y="1435"/>
                    </a:lnTo>
                    <a:lnTo>
                      <a:pt x="115" y="1435"/>
                    </a:lnTo>
                    <a:lnTo>
                      <a:pt x="115" y="1435"/>
                    </a:lnTo>
                    <a:lnTo>
                      <a:pt x="118" y="1435"/>
                    </a:lnTo>
                    <a:lnTo>
                      <a:pt x="118" y="1436"/>
                    </a:lnTo>
                    <a:lnTo>
                      <a:pt x="119" y="1436"/>
                    </a:lnTo>
                    <a:lnTo>
                      <a:pt x="118" y="1437"/>
                    </a:lnTo>
                    <a:lnTo>
                      <a:pt x="119" y="1438"/>
                    </a:lnTo>
                    <a:lnTo>
                      <a:pt x="120" y="1438"/>
                    </a:lnTo>
                    <a:lnTo>
                      <a:pt x="120" y="1436"/>
                    </a:lnTo>
                    <a:lnTo>
                      <a:pt x="121" y="1436"/>
                    </a:lnTo>
                    <a:lnTo>
                      <a:pt x="121" y="1437"/>
                    </a:lnTo>
                    <a:lnTo>
                      <a:pt x="123" y="1437"/>
                    </a:lnTo>
                    <a:lnTo>
                      <a:pt x="122" y="1438"/>
                    </a:lnTo>
                    <a:lnTo>
                      <a:pt x="123" y="1438"/>
                    </a:lnTo>
                    <a:lnTo>
                      <a:pt x="124" y="1439"/>
                    </a:lnTo>
                    <a:lnTo>
                      <a:pt x="125" y="1440"/>
                    </a:lnTo>
                    <a:lnTo>
                      <a:pt x="126" y="1442"/>
                    </a:lnTo>
                    <a:lnTo>
                      <a:pt x="128" y="1443"/>
                    </a:lnTo>
                    <a:lnTo>
                      <a:pt x="129" y="1443"/>
                    </a:lnTo>
                    <a:lnTo>
                      <a:pt x="129" y="1442"/>
                    </a:lnTo>
                    <a:lnTo>
                      <a:pt x="127" y="1442"/>
                    </a:lnTo>
                    <a:lnTo>
                      <a:pt x="127" y="1441"/>
                    </a:lnTo>
                    <a:lnTo>
                      <a:pt x="128" y="1441"/>
                    </a:lnTo>
                    <a:lnTo>
                      <a:pt x="128" y="1441"/>
                    </a:lnTo>
                    <a:lnTo>
                      <a:pt x="129" y="1441"/>
                    </a:lnTo>
                    <a:lnTo>
                      <a:pt x="130" y="1441"/>
                    </a:lnTo>
                    <a:lnTo>
                      <a:pt x="132" y="1441"/>
                    </a:lnTo>
                    <a:lnTo>
                      <a:pt x="133" y="1442"/>
                    </a:lnTo>
                    <a:lnTo>
                      <a:pt x="133" y="1444"/>
                    </a:lnTo>
                    <a:lnTo>
                      <a:pt x="133" y="1444"/>
                    </a:lnTo>
                    <a:lnTo>
                      <a:pt x="132" y="1442"/>
                    </a:lnTo>
                    <a:lnTo>
                      <a:pt x="131" y="1442"/>
                    </a:lnTo>
                    <a:lnTo>
                      <a:pt x="131" y="1442"/>
                    </a:lnTo>
                    <a:lnTo>
                      <a:pt x="132" y="1445"/>
                    </a:lnTo>
                    <a:lnTo>
                      <a:pt x="130" y="1446"/>
                    </a:lnTo>
                    <a:lnTo>
                      <a:pt x="130" y="1447"/>
                    </a:lnTo>
                    <a:lnTo>
                      <a:pt x="130" y="1447"/>
                    </a:lnTo>
                    <a:lnTo>
                      <a:pt x="128" y="1447"/>
                    </a:lnTo>
                    <a:lnTo>
                      <a:pt x="126" y="1445"/>
                    </a:lnTo>
                    <a:lnTo>
                      <a:pt x="126" y="1445"/>
                    </a:lnTo>
                    <a:lnTo>
                      <a:pt x="124" y="1445"/>
                    </a:lnTo>
                    <a:lnTo>
                      <a:pt x="124" y="1444"/>
                    </a:lnTo>
                    <a:lnTo>
                      <a:pt x="123" y="1444"/>
                    </a:lnTo>
                    <a:lnTo>
                      <a:pt x="123" y="1445"/>
                    </a:lnTo>
                    <a:lnTo>
                      <a:pt x="122" y="1445"/>
                    </a:lnTo>
                    <a:lnTo>
                      <a:pt x="119" y="1445"/>
                    </a:lnTo>
                    <a:lnTo>
                      <a:pt x="119" y="1445"/>
                    </a:lnTo>
                    <a:lnTo>
                      <a:pt x="119" y="1446"/>
                    </a:lnTo>
                    <a:lnTo>
                      <a:pt x="120" y="1447"/>
                    </a:lnTo>
                    <a:lnTo>
                      <a:pt x="120" y="1446"/>
                    </a:lnTo>
                    <a:lnTo>
                      <a:pt x="123" y="1446"/>
                    </a:lnTo>
                    <a:lnTo>
                      <a:pt x="123" y="1445"/>
                    </a:lnTo>
                    <a:lnTo>
                      <a:pt x="124" y="1445"/>
                    </a:lnTo>
                    <a:lnTo>
                      <a:pt x="124" y="1447"/>
                    </a:lnTo>
                    <a:lnTo>
                      <a:pt x="125" y="1447"/>
                    </a:lnTo>
                    <a:lnTo>
                      <a:pt x="126" y="1447"/>
                    </a:lnTo>
                    <a:lnTo>
                      <a:pt x="128" y="1448"/>
                    </a:lnTo>
                    <a:lnTo>
                      <a:pt x="128" y="1449"/>
                    </a:lnTo>
                    <a:lnTo>
                      <a:pt x="127" y="1450"/>
                    </a:lnTo>
                    <a:lnTo>
                      <a:pt x="127" y="1451"/>
                    </a:lnTo>
                    <a:lnTo>
                      <a:pt x="129" y="1451"/>
                    </a:lnTo>
                    <a:lnTo>
                      <a:pt x="131" y="1451"/>
                    </a:lnTo>
                    <a:lnTo>
                      <a:pt x="131" y="1452"/>
                    </a:lnTo>
                    <a:lnTo>
                      <a:pt x="133" y="1452"/>
                    </a:lnTo>
                    <a:lnTo>
                      <a:pt x="133" y="1454"/>
                    </a:lnTo>
                    <a:lnTo>
                      <a:pt x="135" y="1454"/>
                    </a:lnTo>
                    <a:lnTo>
                      <a:pt x="136" y="1455"/>
                    </a:lnTo>
                    <a:lnTo>
                      <a:pt x="136" y="1457"/>
                    </a:lnTo>
                    <a:lnTo>
                      <a:pt x="137" y="1457"/>
                    </a:lnTo>
                    <a:lnTo>
                      <a:pt x="138" y="1458"/>
                    </a:lnTo>
                    <a:lnTo>
                      <a:pt x="138" y="1459"/>
                    </a:lnTo>
                    <a:lnTo>
                      <a:pt x="136" y="1459"/>
                    </a:lnTo>
                    <a:lnTo>
                      <a:pt x="136" y="1462"/>
                    </a:lnTo>
                    <a:lnTo>
                      <a:pt x="136" y="1463"/>
                    </a:lnTo>
                    <a:lnTo>
                      <a:pt x="136" y="1463"/>
                    </a:lnTo>
                    <a:lnTo>
                      <a:pt x="136" y="1465"/>
                    </a:lnTo>
                    <a:lnTo>
                      <a:pt x="134" y="1464"/>
                    </a:lnTo>
                    <a:lnTo>
                      <a:pt x="133" y="1465"/>
                    </a:lnTo>
                    <a:lnTo>
                      <a:pt x="133" y="1463"/>
                    </a:lnTo>
                    <a:lnTo>
                      <a:pt x="130" y="1463"/>
                    </a:lnTo>
                    <a:lnTo>
                      <a:pt x="127" y="1463"/>
                    </a:lnTo>
                    <a:lnTo>
                      <a:pt x="125" y="1461"/>
                    </a:lnTo>
                    <a:lnTo>
                      <a:pt x="124" y="1461"/>
                    </a:lnTo>
                    <a:lnTo>
                      <a:pt x="123" y="1460"/>
                    </a:lnTo>
                    <a:lnTo>
                      <a:pt x="123" y="1462"/>
                    </a:lnTo>
                    <a:lnTo>
                      <a:pt x="124" y="1462"/>
                    </a:lnTo>
                    <a:lnTo>
                      <a:pt x="124" y="1463"/>
                    </a:lnTo>
                    <a:lnTo>
                      <a:pt x="124" y="1464"/>
                    </a:lnTo>
                    <a:lnTo>
                      <a:pt x="124" y="1465"/>
                    </a:lnTo>
                    <a:lnTo>
                      <a:pt x="123" y="1466"/>
                    </a:lnTo>
                    <a:lnTo>
                      <a:pt x="123" y="1466"/>
                    </a:lnTo>
                    <a:lnTo>
                      <a:pt x="123" y="1467"/>
                    </a:lnTo>
                    <a:lnTo>
                      <a:pt x="119" y="1466"/>
                    </a:lnTo>
                    <a:lnTo>
                      <a:pt x="119" y="1469"/>
                    </a:lnTo>
                    <a:lnTo>
                      <a:pt x="118" y="1469"/>
                    </a:lnTo>
                    <a:lnTo>
                      <a:pt x="118" y="1469"/>
                    </a:lnTo>
                    <a:lnTo>
                      <a:pt x="117" y="1468"/>
                    </a:lnTo>
                    <a:lnTo>
                      <a:pt x="117" y="1469"/>
                    </a:lnTo>
                    <a:lnTo>
                      <a:pt x="118" y="1469"/>
                    </a:lnTo>
                    <a:lnTo>
                      <a:pt x="115" y="1469"/>
                    </a:lnTo>
                    <a:lnTo>
                      <a:pt x="115" y="1472"/>
                    </a:lnTo>
                    <a:lnTo>
                      <a:pt x="115" y="1473"/>
                    </a:lnTo>
                    <a:lnTo>
                      <a:pt x="117" y="1472"/>
                    </a:lnTo>
                    <a:lnTo>
                      <a:pt x="118" y="1473"/>
                    </a:lnTo>
                    <a:lnTo>
                      <a:pt x="118" y="1476"/>
                    </a:lnTo>
                    <a:lnTo>
                      <a:pt x="115" y="1476"/>
                    </a:lnTo>
                    <a:lnTo>
                      <a:pt x="114" y="1474"/>
                    </a:lnTo>
                    <a:lnTo>
                      <a:pt x="113" y="1474"/>
                    </a:lnTo>
                    <a:lnTo>
                      <a:pt x="113" y="1475"/>
                    </a:lnTo>
                    <a:lnTo>
                      <a:pt x="115" y="1477"/>
                    </a:lnTo>
                    <a:lnTo>
                      <a:pt x="115" y="1478"/>
                    </a:lnTo>
                    <a:lnTo>
                      <a:pt x="115" y="1479"/>
                    </a:lnTo>
                    <a:lnTo>
                      <a:pt x="115" y="1479"/>
                    </a:lnTo>
                    <a:lnTo>
                      <a:pt x="113" y="1479"/>
                    </a:lnTo>
                    <a:lnTo>
                      <a:pt x="111" y="1479"/>
                    </a:lnTo>
                    <a:lnTo>
                      <a:pt x="110" y="1478"/>
                    </a:lnTo>
                    <a:lnTo>
                      <a:pt x="110" y="1478"/>
                    </a:lnTo>
                    <a:lnTo>
                      <a:pt x="109" y="1477"/>
                    </a:lnTo>
                    <a:lnTo>
                      <a:pt x="108" y="1477"/>
                    </a:lnTo>
                    <a:lnTo>
                      <a:pt x="107" y="1478"/>
                    </a:lnTo>
                    <a:lnTo>
                      <a:pt x="107" y="1479"/>
                    </a:lnTo>
                    <a:lnTo>
                      <a:pt x="108" y="1480"/>
                    </a:lnTo>
                    <a:lnTo>
                      <a:pt x="111" y="1482"/>
                    </a:lnTo>
                    <a:lnTo>
                      <a:pt x="111" y="1483"/>
                    </a:lnTo>
                    <a:lnTo>
                      <a:pt x="113" y="1484"/>
                    </a:lnTo>
                    <a:lnTo>
                      <a:pt x="113" y="1485"/>
                    </a:lnTo>
                    <a:lnTo>
                      <a:pt x="110" y="1487"/>
                    </a:lnTo>
                    <a:lnTo>
                      <a:pt x="110" y="1489"/>
                    </a:lnTo>
                    <a:lnTo>
                      <a:pt x="109" y="1489"/>
                    </a:lnTo>
                    <a:lnTo>
                      <a:pt x="107" y="1489"/>
                    </a:lnTo>
                    <a:lnTo>
                      <a:pt x="106" y="1489"/>
                    </a:lnTo>
                    <a:lnTo>
                      <a:pt x="105" y="1488"/>
                    </a:lnTo>
                    <a:lnTo>
                      <a:pt x="103" y="1488"/>
                    </a:lnTo>
                    <a:lnTo>
                      <a:pt x="103" y="1488"/>
                    </a:lnTo>
                    <a:lnTo>
                      <a:pt x="104" y="1489"/>
                    </a:lnTo>
                    <a:lnTo>
                      <a:pt x="103" y="1491"/>
                    </a:lnTo>
                    <a:lnTo>
                      <a:pt x="101" y="1492"/>
                    </a:lnTo>
                    <a:lnTo>
                      <a:pt x="100" y="1492"/>
                    </a:lnTo>
                    <a:lnTo>
                      <a:pt x="99" y="1492"/>
                    </a:lnTo>
                    <a:lnTo>
                      <a:pt x="98" y="1492"/>
                    </a:lnTo>
                    <a:lnTo>
                      <a:pt x="95" y="1492"/>
                    </a:lnTo>
                    <a:lnTo>
                      <a:pt x="94" y="1491"/>
                    </a:lnTo>
                    <a:lnTo>
                      <a:pt x="93" y="1492"/>
                    </a:lnTo>
                    <a:lnTo>
                      <a:pt x="92" y="1492"/>
                    </a:lnTo>
                    <a:lnTo>
                      <a:pt x="91" y="1492"/>
                    </a:lnTo>
                    <a:lnTo>
                      <a:pt x="88" y="1491"/>
                    </a:lnTo>
                    <a:lnTo>
                      <a:pt x="87" y="1492"/>
                    </a:lnTo>
                    <a:lnTo>
                      <a:pt x="88" y="1493"/>
                    </a:lnTo>
                    <a:lnTo>
                      <a:pt x="88" y="1494"/>
                    </a:lnTo>
                    <a:lnTo>
                      <a:pt x="86" y="1493"/>
                    </a:lnTo>
                    <a:lnTo>
                      <a:pt x="84" y="1492"/>
                    </a:lnTo>
                    <a:lnTo>
                      <a:pt x="84" y="1491"/>
                    </a:lnTo>
                    <a:lnTo>
                      <a:pt x="85" y="1490"/>
                    </a:lnTo>
                    <a:lnTo>
                      <a:pt x="84" y="1488"/>
                    </a:lnTo>
                    <a:lnTo>
                      <a:pt x="86" y="1488"/>
                    </a:lnTo>
                    <a:lnTo>
                      <a:pt x="86" y="1486"/>
                    </a:lnTo>
                    <a:lnTo>
                      <a:pt x="87" y="1485"/>
                    </a:lnTo>
                    <a:lnTo>
                      <a:pt x="86" y="1484"/>
                    </a:lnTo>
                    <a:lnTo>
                      <a:pt x="85" y="1485"/>
                    </a:lnTo>
                    <a:lnTo>
                      <a:pt x="84" y="1485"/>
                    </a:lnTo>
                    <a:lnTo>
                      <a:pt x="83" y="1483"/>
                    </a:lnTo>
                    <a:lnTo>
                      <a:pt x="82" y="1484"/>
                    </a:lnTo>
                    <a:lnTo>
                      <a:pt x="82" y="1486"/>
                    </a:lnTo>
                    <a:lnTo>
                      <a:pt x="81" y="1487"/>
                    </a:lnTo>
                    <a:lnTo>
                      <a:pt x="80" y="1487"/>
                    </a:lnTo>
                    <a:lnTo>
                      <a:pt x="78" y="1488"/>
                    </a:lnTo>
                    <a:lnTo>
                      <a:pt x="78" y="1490"/>
                    </a:lnTo>
                    <a:lnTo>
                      <a:pt x="77" y="1491"/>
                    </a:lnTo>
                    <a:lnTo>
                      <a:pt x="74" y="1492"/>
                    </a:lnTo>
                    <a:lnTo>
                      <a:pt x="73" y="1492"/>
                    </a:lnTo>
                    <a:lnTo>
                      <a:pt x="72" y="1490"/>
                    </a:lnTo>
                    <a:lnTo>
                      <a:pt x="70" y="1490"/>
                    </a:lnTo>
                    <a:lnTo>
                      <a:pt x="69" y="1489"/>
                    </a:lnTo>
                    <a:lnTo>
                      <a:pt x="65" y="1490"/>
                    </a:lnTo>
                    <a:lnTo>
                      <a:pt x="62" y="1489"/>
                    </a:lnTo>
                    <a:lnTo>
                      <a:pt x="60" y="1489"/>
                    </a:lnTo>
                    <a:lnTo>
                      <a:pt x="59" y="1487"/>
                    </a:lnTo>
                    <a:lnTo>
                      <a:pt x="52" y="1487"/>
                    </a:lnTo>
                    <a:lnTo>
                      <a:pt x="52" y="1485"/>
                    </a:lnTo>
                    <a:lnTo>
                      <a:pt x="49" y="1484"/>
                    </a:lnTo>
                    <a:lnTo>
                      <a:pt x="49" y="1483"/>
                    </a:lnTo>
                    <a:lnTo>
                      <a:pt x="50" y="1480"/>
                    </a:lnTo>
                    <a:lnTo>
                      <a:pt x="51" y="1479"/>
                    </a:lnTo>
                    <a:lnTo>
                      <a:pt x="51" y="1479"/>
                    </a:lnTo>
                    <a:lnTo>
                      <a:pt x="52" y="1478"/>
                    </a:lnTo>
                    <a:lnTo>
                      <a:pt x="51" y="1472"/>
                    </a:lnTo>
                    <a:lnTo>
                      <a:pt x="53" y="1471"/>
                    </a:lnTo>
                    <a:lnTo>
                      <a:pt x="53" y="1470"/>
                    </a:lnTo>
                    <a:lnTo>
                      <a:pt x="55" y="1468"/>
                    </a:lnTo>
                    <a:lnTo>
                      <a:pt x="57" y="1468"/>
                    </a:lnTo>
                    <a:lnTo>
                      <a:pt x="61" y="1468"/>
                    </a:lnTo>
                    <a:lnTo>
                      <a:pt x="61" y="1467"/>
                    </a:lnTo>
                    <a:lnTo>
                      <a:pt x="63" y="1466"/>
                    </a:lnTo>
                    <a:lnTo>
                      <a:pt x="65" y="1467"/>
                    </a:lnTo>
                    <a:lnTo>
                      <a:pt x="66" y="1468"/>
                    </a:lnTo>
                    <a:lnTo>
                      <a:pt x="67" y="1468"/>
                    </a:lnTo>
                    <a:lnTo>
                      <a:pt x="66" y="1468"/>
                    </a:lnTo>
                    <a:lnTo>
                      <a:pt x="66" y="1467"/>
                    </a:lnTo>
                    <a:lnTo>
                      <a:pt x="67" y="1467"/>
                    </a:lnTo>
                    <a:lnTo>
                      <a:pt x="68" y="1468"/>
                    </a:lnTo>
                    <a:lnTo>
                      <a:pt x="68" y="1469"/>
                    </a:lnTo>
                    <a:lnTo>
                      <a:pt x="70" y="1469"/>
                    </a:lnTo>
                    <a:lnTo>
                      <a:pt x="70" y="1467"/>
                    </a:lnTo>
                    <a:lnTo>
                      <a:pt x="69" y="1467"/>
                    </a:lnTo>
                    <a:lnTo>
                      <a:pt x="69" y="1466"/>
                    </a:lnTo>
                    <a:lnTo>
                      <a:pt x="71" y="1463"/>
                    </a:lnTo>
                    <a:lnTo>
                      <a:pt x="71" y="1462"/>
                    </a:lnTo>
                    <a:lnTo>
                      <a:pt x="70" y="1462"/>
                    </a:lnTo>
                    <a:lnTo>
                      <a:pt x="70" y="1461"/>
                    </a:lnTo>
                    <a:lnTo>
                      <a:pt x="67" y="1461"/>
                    </a:lnTo>
                    <a:lnTo>
                      <a:pt x="66" y="1459"/>
                    </a:lnTo>
                    <a:lnTo>
                      <a:pt x="66" y="1456"/>
                    </a:lnTo>
                    <a:lnTo>
                      <a:pt x="68" y="1455"/>
                    </a:lnTo>
                    <a:lnTo>
                      <a:pt x="69" y="1456"/>
                    </a:lnTo>
                    <a:lnTo>
                      <a:pt x="72" y="1456"/>
                    </a:lnTo>
                    <a:lnTo>
                      <a:pt x="74" y="1456"/>
                    </a:lnTo>
                    <a:lnTo>
                      <a:pt x="74" y="1456"/>
                    </a:lnTo>
                    <a:lnTo>
                      <a:pt x="73" y="1455"/>
                    </a:lnTo>
                    <a:lnTo>
                      <a:pt x="73" y="1455"/>
                    </a:lnTo>
                    <a:lnTo>
                      <a:pt x="74" y="1453"/>
                    </a:lnTo>
                    <a:lnTo>
                      <a:pt x="74" y="1451"/>
                    </a:lnTo>
                    <a:lnTo>
                      <a:pt x="74" y="1451"/>
                    </a:lnTo>
                    <a:lnTo>
                      <a:pt x="73" y="1450"/>
                    </a:lnTo>
                    <a:lnTo>
                      <a:pt x="73" y="1447"/>
                    </a:lnTo>
                    <a:lnTo>
                      <a:pt x="74" y="1447"/>
                    </a:lnTo>
                    <a:lnTo>
                      <a:pt x="74" y="1446"/>
                    </a:lnTo>
                    <a:lnTo>
                      <a:pt x="74" y="1446"/>
                    </a:lnTo>
                    <a:lnTo>
                      <a:pt x="74" y="1445"/>
                    </a:lnTo>
                    <a:lnTo>
                      <a:pt x="76" y="1445"/>
                    </a:lnTo>
                    <a:lnTo>
                      <a:pt x="76" y="1443"/>
                    </a:lnTo>
                    <a:lnTo>
                      <a:pt x="77" y="1443"/>
                    </a:lnTo>
                    <a:lnTo>
                      <a:pt x="77" y="1445"/>
                    </a:lnTo>
                    <a:lnTo>
                      <a:pt x="77" y="1445"/>
                    </a:lnTo>
                    <a:lnTo>
                      <a:pt x="77" y="1443"/>
                    </a:lnTo>
                    <a:lnTo>
                      <a:pt x="75" y="1442"/>
                    </a:lnTo>
                    <a:lnTo>
                      <a:pt x="74" y="1442"/>
                    </a:lnTo>
                    <a:lnTo>
                      <a:pt x="73" y="1441"/>
                    </a:lnTo>
                    <a:lnTo>
                      <a:pt x="72" y="1440"/>
                    </a:lnTo>
                    <a:lnTo>
                      <a:pt x="72" y="1438"/>
                    </a:lnTo>
                    <a:lnTo>
                      <a:pt x="71" y="1438"/>
                    </a:lnTo>
                    <a:lnTo>
                      <a:pt x="71" y="1439"/>
                    </a:lnTo>
                    <a:lnTo>
                      <a:pt x="70" y="1438"/>
                    </a:lnTo>
                    <a:lnTo>
                      <a:pt x="69" y="1439"/>
                    </a:lnTo>
                    <a:lnTo>
                      <a:pt x="66" y="1438"/>
                    </a:lnTo>
                    <a:lnTo>
                      <a:pt x="65" y="1437"/>
                    </a:lnTo>
                    <a:lnTo>
                      <a:pt x="65" y="1436"/>
                    </a:lnTo>
                    <a:lnTo>
                      <a:pt x="66" y="1435"/>
                    </a:lnTo>
                    <a:lnTo>
                      <a:pt x="70" y="1436"/>
                    </a:lnTo>
                    <a:lnTo>
                      <a:pt x="70" y="1435"/>
                    </a:lnTo>
                    <a:lnTo>
                      <a:pt x="71" y="1434"/>
                    </a:lnTo>
                    <a:lnTo>
                      <a:pt x="74" y="1435"/>
                    </a:lnTo>
                    <a:lnTo>
                      <a:pt x="75" y="1435"/>
                    </a:lnTo>
                    <a:lnTo>
                      <a:pt x="77" y="1435"/>
                    </a:lnTo>
                    <a:lnTo>
                      <a:pt x="78" y="1436"/>
                    </a:lnTo>
                    <a:lnTo>
                      <a:pt x="79" y="1436"/>
                    </a:lnTo>
                    <a:lnTo>
                      <a:pt x="79" y="1435"/>
                    </a:lnTo>
                    <a:lnTo>
                      <a:pt x="80" y="1435"/>
                    </a:lnTo>
                    <a:lnTo>
                      <a:pt x="80" y="1434"/>
                    </a:lnTo>
                    <a:lnTo>
                      <a:pt x="81" y="1435"/>
                    </a:lnTo>
                    <a:lnTo>
                      <a:pt x="82" y="1434"/>
                    </a:lnTo>
                    <a:lnTo>
                      <a:pt x="83" y="1435"/>
                    </a:lnTo>
                    <a:lnTo>
                      <a:pt x="86" y="1435"/>
                    </a:lnTo>
                    <a:lnTo>
                      <a:pt x="90" y="1431"/>
                    </a:lnTo>
                    <a:lnTo>
                      <a:pt x="92" y="1431"/>
                    </a:lnTo>
                    <a:lnTo>
                      <a:pt x="95" y="1429"/>
                    </a:lnTo>
                    <a:lnTo>
                      <a:pt x="95" y="1429"/>
                    </a:lnTo>
                    <a:lnTo>
                      <a:pt x="95" y="1429"/>
                    </a:lnTo>
                    <a:lnTo>
                      <a:pt x="97" y="1426"/>
                    </a:lnTo>
                    <a:lnTo>
                      <a:pt x="97" y="1426"/>
                    </a:lnTo>
                    <a:lnTo>
                      <a:pt x="97" y="1427"/>
                    </a:lnTo>
                    <a:lnTo>
                      <a:pt x="99" y="1426"/>
                    </a:lnTo>
                    <a:lnTo>
                      <a:pt x="99" y="1426"/>
                    </a:lnTo>
                    <a:lnTo>
                      <a:pt x="100" y="1425"/>
                    </a:lnTo>
                    <a:lnTo>
                      <a:pt x="100" y="1422"/>
                    </a:lnTo>
                    <a:lnTo>
                      <a:pt x="103" y="1413"/>
                    </a:lnTo>
                    <a:lnTo>
                      <a:pt x="102" y="1412"/>
                    </a:lnTo>
                    <a:lnTo>
                      <a:pt x="102" y="1411"/>
                    </a:lnTo>
                    <a:lnTo>
                      <a:pt x="100" y="1411"/>
                    </a:lnTo>
                    <a:lnTo>
                      <a:pt x="100" y="1410"/>
                    </a:lnTo>
                    <a:lnTo>
                      <a:pt x="99" y="1410"/>
                    </a:lnTo>
                    <a:lnTo>
                      <a:pt x="100" y="1409"/>
                    </a:lnTo>
                    <a:lnTo>
                      <a:pt x="101" y="1408"/>
                    </a:lnTo>
                    <a:lnTo>
                      <a:pt x="100" y="1408"/>
                    </a:lnTo>
                    <a:lnTo>
                      <a:pt x="100" y="1405"/>
                    </a:lnTo>
                    <a:lnTo>
                      <a:pt x="99" y="1405"/>
                    </a:lnTo>
                    <a:lnTo>
                      <a:pt x="98" y="1404"/>
                    </a:lnTo>
                    <a:lnTo>
                      <a:pt x="98" y="1403"/>
                    </a:lnTo>
                    <a:lnTo>
                      <a:pt x="99" y="1403"/>
                    </a:lnTo>
                    <a:lnTo>
                      <a:pt x="98" y="1400"/>
                    </a:lnTo>
                    <a:lnTo>
                      <a:pt x="100" y="1398"/>
                    </a:lnTo>
                    <a:lnTo>
                      <a:pt x="103" y="1398"/>
                    </a:lnTo>
                    <a:lnTo>
                      <a:pt x="103" y="1398"/>
                    </a:lnTo>
                    <a:moveTo>
                      <a:pt x="623" y="1397"/>
                    </a:moveTo>
                    <a:lnTo>
                      <a:pt x="625" y="1398"/>
                    </a:lnTo>
                    <a:lnTo>
                      <a:pt x="626" y="1400"/>
                    </a:lnTo>
                    <a:lnTo>
                      <a:pt x="628" y="1400"/>
                    </a:lnTo>
                    <a:lnTo>
                      <a:pt x="629" y="1402"/>
                    </a:lnTo>
                    <a:lnTo>
                      <a:pt x="631" y="1402"/>
                    </a:lnTo>
                    <a:lnTo>
                      <a:pt x="632" y="1401"/>
                    </a:lnTo>
                    <a:lnTo>
                      <a:pt x="633" y="1402"/>
                    </a:lnTo>
                    <a:lnTo>
                      <a:pt x="633" y="1403"/>
                    </a:lnTo>
                    <a:lnTo>
                      <a:pt x="634" y="1406"/>
                    </a:lnTo>
                    <a:lnTo>
                      <a:pt x="636" y="1405"/>
                    </a:lnTo>
                    <a:lnTo>
                      <a:pt x="637" y="1408"/>
                    </a:lnTo>
                    <a:lnTo>
                      <a:pt x="638" y="1408"/>
                    </a:lnTo>
                    <a:lnTo>
                      <a:pt x="639" y="1407"/>
                    </a:lnTo>
                    <a:lnTo>
                      <a:pt x="640" y="1407"/>
                    </a:lnTo>
                    <a:lnTo>
                      <a:pt x="641" y="1411"/>
                    </a:lnTo>
                    <a:lnTo>
                      <a:pt x="644" y="1413"/>
                    </a:lnTo>
                    <a:lnTo>
                      <a:pt x="647" y="1414"/>
                    </a:lnTo>
                    <a:lnTo>
                      <a:pt x="647" y="1414"/>
                    </a:lnTo>
                    <a:lnTo>
                      <a:pt x="648" y="1414"/>
                    </a:lnTo>
                    <a:lnTo>
                      <a:pt x="649" y="1412"/>
                    </a:lnTo>
                    <a:lnTo>
                      <a:pt x="652" y="1414"/>
                    </a:lnTo>
                    <a:lnTo>
                      <a:pt x="654" y="1416"/>
                    </a:lnTo>
                    <a:lnTo>
                      <a:pt x="655" y="1416"/>
                    </a:lnTo>
                    <a:lnTo>
                      <a:pt x="656" y="1416"/>
                    </a:lnTo>
                    <a:lnTo>
                      <a:pt x="657" y="1418"/>
                    </a:lnTo>
                    <a:lnTo>
                      <a:pt x="658" y="1419"/>
                    </a:lnTo>
                    <a:lnTo>
                      <a:pt x="659" y="1421"/>
                    </a:lnTo>
                    <a:lnTo>
                      <a:pt x="660" y="1422"/>
                    </a:lnTo>
                    <a:lnTo>
                      <a:pt x="660" y="1424"/>
                    </a:lnTo>
                    <a:lnTo>
                      <a:pt x="662" y="1426"/>
                    </a:lnTo>
                    <a:lnTo>
                      <a:pt x="662" y="1428"/>
                    </a:lnTo>
                    <a:lnTo>
                      <a:pt x="662" y="1429"/>
                    </a:lnTo>
                    <a:lnTo>
                      <a:pt x="662" y="1430"/>
                    </a:lnTo>
                    <a:lnTo>
                      <a:pt x="659" y="1432"/>
                    </a:lnTo>
                    <a:lnTo>
                      <a:pt x="658" y="1432"/>
                    </a:lnTo>
                    <a:lnTo>
                      <a:pt x="657" y="1433"/>
                    </a:lnTo>
                    <a:lnTo>
                      <a:pt x="649" y="1433"/>
                    </a:lnTo>
                    <a:lnTo>
                      <a:pt x="647" y="1435"/>
                    </a:lnTo>
                    <a:lnTo>
                      <a:pt x="647" y="1436"/>
                    </a:lnTo>
                    <a:lnTo>
                      <a:pt x="648" y="1438"/>
                    </a:lnTo>
                    <a:lnTo>
                      <a:pt x="651" y="1438"/>
                    </a:lnTo>
                    <a:lnTo>
                      <a:pt x="656" y="1438"/>
                    </a:lnTo>
                    <a:lnTo>
                      <a:pt x="658" y="1439"/>
                    </a:lnTo>
                    <a:lnTo>
                      <a:pt x="664" y="1440"/>
                    </a:lnTo>
                    <a:lnTo>
                      <a:pt x="665" y="1440"/>
                    </a:lnTo>
                    <a:lnTo>
                      <a:pt x="666" y="1442"/>
                    </a:lnTo>
                    <a:lnTo>
                      <a:pt x="666" y="1444"/>
                    </a:lnTo>
                    <a:lnTo>
                      <a:pt x="665" y="1445"/>
                    </a:lnTo>
                    <a:lnTo>
                      <a:pt x="665" y="1446"/>
                    </a:lnTo>
                    <a:lnTo>
                      <a:pt x="664" y="1446"/>
                    </a:lnTo>
                    <a:lnTo>
                      <a:pt x="664" y="1447"/>
                    </a:lnTo>
                    <a:lnTo>
                      <a:pt x="664" y="1448"/>
                    </a:lnTo>
                    <a:lnTo>
                      <a:pt x="663" y="1450"/>
                    </a:lnTo>
                    <a:lnTo>
                      <a:pt x="661" y="1451"/>
                    </a:lnTo>
                    <a:lnTo>
                      <a:pt x="660" y="1453"/>
                    </a:lnTo>
                    <a:lnTo>
                      <a:pt x="660" y="1469"/>
                    </a:lnTo>
                    <a:lnTo>
                      <a:pt x="660" y="1471"/>
                    </a:lnTo>
                    <a:lnTo>
                      <a:pt x="659" y="1471"/>
                    </a:lnTo>
                    <a:lnTo>
                      <a:pt x="659" y="1472"/>
                    </a:lnTo>
                    <a:lnTo>
                      <a:pt x="657" y="1473"/>
                    </a:lnTo>
                    <a:lnTo>
                      <a:pt x="656" y="1475"/>
                    </a:lnTo>
                    <a:lnTo>
                      <a:pt x="655" y="1475"/>
                    </a:lnTo>
                    <a:lnTo>
                      <a:pt x="655" y="1478"/>
                    </a:lnTo>
                    <a:lnTo>
                      <a:pt x="654" y="1480"/>
                    </a:lnTo>
                    <a:lnTo>
                      <a:pt x="653" y="1480"/>
                    </a:lnTo>
                    <a:lnTo>
                      <a:pt x="653" y="1481"/>
                    </a:lnTo>
                    <a:lnTo>
                      <a:pt x="650" y="1483"/>
                    </a:lnTo>
                    <a:lnTo>
                      <a:pt x="650" y="1484"/>
                    </a:lnTo>
                    <a:lnTo>
                      <a:pt x="648" y="1484"/>
                    </a:lnTo>
                    <a:lnTo>
                      <a:pt x="642" y="1487"/>
                    </a:lnTo>
                    <a:lnTo>
                      <a:pt x="642" y="1490"/>
                    </a:lnTo>
                    <a:lnTo>
                      <a:pt x="642" y="1490"/>
                    </a:lnTo>
                    <a:lnTo>
                      <a:pt x="642" y="1492"/>
                    </a:lnTo>
                    <a:lnTo>
                      <a:pt x="641" y="1493"/>
                    </a:lnTo>
                    <a:lnTo>
                      <a:pt x="640" y="1493"/>
                    </a:lnTo>
                    <a:lnTo>
                      <a:pt x="640" y="1494"/>
                    </a:lnTo>
                    <a:lnTo>
                      <a:pt x="639" y="1495"/>
                    </a:lnTo>
                    <a:lnTo>
                      <a:pt x="638" y="1497"/>
                    </a:lnTo>
                    <a:lnTo>
                      <a:pt x="637" y="1497"/>
                    </a:lnTo>
                    <a:lnTo>
                      <a:pt x="636" y="1498"/>
                    </a:lnTo>
                    <a:lnTo>
                      <a:pt x="636" y="1498"/>
                    </a:lnTo>
                    <a:lnTo>
                      <a:pt x="635" y="1499"/>
                    </a:lnTo>
                    <a:lnTo>
                      <a:pt x="633" y="1499"/>
                    </a:lnTo>
                    <a:lnTo>
                      <a:pt x="633" y="1499"/>
                    </a:lnTo>
                    <a:lnTo>
                      <a:pt x="632" y="1499"/>
                    </a:lnTo>
                    <a:lnTo>
                      <a:pt x="632" y="1500"/>
                    </a:lnTo>
                    <a:lnTo>
                      <a:pt x="631" y="1499"/>
                    </a:lnTo>
                    <a:lnTo>
                      <a:pt x="627" y="1499"/>
                    </a:lnTo>
                    <a:lnTo>
                      <a:pt x="627" y="1500"/>
                    </a:lnTo>
                    <a:lnTo>
                      <a:pt x="626" y="1500"/>
                    </a:lnTo>
                    <a:lnTo>
                      <a:pt x="624" y="1499"/>
                    </a:lnTo>
                    <a:lnTo>
                      <a:pt x="623" y="1500"/>
                    </a:lnTo>
                    <a:lnTo>
                      <a:pt x="623" y="1497"/>
                    </a:lnTo>
                    <a:lnTo>
                      <a:pt x="622" y="1497"/>
                    </a:lnTo>
                    <a:lnTo>
                      <a:pt x="621" y="1494"/>
                    </a:lnTo>
                    <a:lnTo>
                      <a:pt x="618" y="1494"/>
                    </a:lnTo>
                    <a:lnTo>
                      <a:pt x="617" y="1493"/>
                    </a:lnTo>
                    <a:lnTo>
                      <a:pt x="618" y="1492"/>
                    </a:lnTo>
                    <a:lnTo>
                      <a:pt x="617" y="1491"/>
                    </a:lnTo>
                    <a:lnTo>
                      <a:pt x="616" y="1489"/>
                    </a:lnTo>
                    <a:lnTo>
                      <a:pt x="615" y="1489"/>
                    </a:lnTo>
                    <a:lnTo>
                      <a:pt x="613" y="1489"/>
                    </a:lnTo>
                    <a:lnTo>
                      <a:pt x="611" y="1488"/>
                    </a:lnTo>
                    <a:lnTo>
                      <a:pt x="610" y="1488"/>
                    </a:lnTo>
                    <a:lnTo>
                      <a:pt x="610" y="1488"/>
                    </a:lnTo>
                    <a:lnTo>
                      <a:pt x="608" y="1487"/>
                    </a:lnTo>
                    <a:lnTo>
                      <a:pt x="607" y="1487"/>
                    </a:lnTo>
                    <a:lnTo>
                      <a:pt x="606" y="1486"/>
                    </a:lnTo>
                    <a:lnTo>
                      <a:pt x="604" y="1485"/>
                    </a:lnTo>
                    <a:lnTo>
                      <a:pt x="604" y="1482"/>
                    </a:lnTo>
                    <a:lnTo>
                      <a:pt x="605" y="1482"/>
                    </a:lnTo>
                    <a:lnTo>
                      <a:pt x="605" y="1480"/>
                    </a:lnTo>
                    <a:lnTo>
                      <a:pt x="604" y="1480"/>
                    </a:lnTo>
                    <a:lnTo>
                      <a:pt x="604" y="1477"/>
                    </a:lnTo>
                    <a:lnTo>
                      <a:pt x="603" y="1476"/>
                    </a:lnTo>
                    <a:lnTo>
                      <a:pt x="603" y="1474"/>
                    </a:lnTo>
                    <a:lnTo>
                      <a:pt x="602" y="1474"/>
                    </a:lnTo>
                    <a:lnTo>
                      <a:pt x="601" y="1472"/>
                    </a:lnTo>
                    <a:lnTo>
                      <a:pt x="600" y="1471"/>
                    </a:lnTo>
                    <a:lnTo>
                      <a:pt x="601" y="1468"/>
                    </a:lnTo>
                    <a:lnTo>
                      <a:pt x="599" y="1467"/>
                    </a:lnTo>
                    <a:lnTo>
                      <a:pt x="598" y="1467"/>
                    </a:lnTo>
                    <a:lnTo>
                      <a:pt x="597" y="1468"/>
                    </a:lnTo>
                    <a:lnTo>
                      <a:pt x="595" y="1467"/>
                    </a:lnTo>
                    <a:lnTo>
                      <a:pt x="593" y="1467"/>
                    </a:lnTo>
                    <a:lnTo>
                      <a:pt x="592" y="1466"/>
                    </a:lnTo>
                    <a:lnTo>
                      <a:pt x="590" y="1464"/>
                    </a:lnTo>
                    <a:lnTo>
                      <a:pt x="590" y="1463"/>
                    </a:lnTo>
                    <a:lnTo>
                      <a:pt x="589" y="1463"/>
                    </a:lnTo>
                    <a:lnTo>
                      <a:pt x="589" y="1462"/>
                    </a:lnTo>
                    <a:lnTo>
                      <a:pt x="587" y="1462"/>
                    </a:lnTo>
                    <a:lnTo>
                      <a:pt x="587" y="1461"/>
                    </a:lnTo>
                    <a:lnTo>
                      <a:pt x="586" y="1460"/>
                    </a:lnTo>
                    <a:lnTo>
                      <a:pt x="585" y="1458"/>
                    </a:lnTo>
                    <a:lnTo>
                      <a:pt x="581" y="1456"/>
                    </a:lnTo>
                    <a:lnTo>
                      <a:pt x="580" y="1454"/>
                    </a:lnTo>
                    <a:lnTo>
                      <a:pt x="578" y="1453"/>
                    </a:lnTo>
                    <a:lnTo>
                      <a:pt x="577" y="1452"/>
                    </a:lnTo>
                    <a:lnTo>
                      <a:pt x="576" y="1451"/>
                    </a:lnTo>
                    <a:lnTo>
                      <a:pt x="575" y="1450"/>
                    </a:lnTo>
                    <a:lnTo>
                      <a:pt x="574" y="1450"/>
                    </a:lnTo>
                    <a:lnTo>
                      <a:pt x="574" y="1451"/>
                    </a:lnTo>
                    <a:lnTo>
                      <a:pt x="573" y="1451"/>
                    </a:lnTo>
                    <a:lnTo>
                      <a:pt x="571" y="1448"/>
                    </a:lnTo>
                    <a:lnTo>
                      <a:pt x="568" y="1446"/>
                    </a:lnTo>
                    <a:lnTo>
                      <a:pt x="567" y="1445"/>
                    </a:lnTo>
                    <a:lnTo>
                      <a:pt x="565" y="1445"/>
                    </a:lnTo>
                    <a:lnTo>
                      <a:pt x="564" y="1443"/>
                    </a:lnTo>
                    <a:lnTo>
                      <a:pt x="562" y="1440"/>
                    </a:lnTo>
                    <a:lnTo>
                      <a:pt x="562" y="1439"/>
                    </a:lnTo>
                    <a:lnTo>
                      <a:pt x="565" y="1438"/>
                    </a:lnTo>
                    <a:lnTo>
                      <a:pt x="566" y="1438"/>
                    </a:lnTo>
                    <a:lnTo>
                      <a:pt x="568" y="1438"/>
                    </a:lnTo>
                    <a:lnTo>
                      <a:pt x="569" y="1438"/>
                    </a:lnTo>
                    <a:lnTo>
                      <a:pt x="569" y="1438"/>
                    </a:lnTo>
                    <a:lnTo>
                      <a:pt x="570" y="1437"/>
                    </a:lnTo>
                    <a:lnTo>
                      <a:pt x="573" y="1435"/>
                    </a:lnTo>
                    <a:lnTo>
                      <a:pt x="573" y="1431"/>
                    </a:lnTo>
                    <a:lnTo>
                      <a:pt x="575" y="1430"/>
                    </a:lnTo>
                    <a:lnTo>
                      <a:pt x="576" y="1428"/>
                    </a:lnTo>
                    <a:lnTo>
                      <a:pt x="578" y="1427"/>
                    </a:lnTo>
                    <a:lnTo>
                      <a:pt x="579" y="1426"/>
                    </a:lnTo>
                    <a:lnTo>
                      <a:pt x="580" y="1426"/>
                    </a:lnTo>
                    <a:lnTo>
                      <a:pt x="581" y="1426"/>
                    </a:lnTo>
                    <a:lnTo>
                      <a:pt x="584" y="1423"/>
                    </a:lnTo>
                    <a:lnTo>
                      <a:pt x="586" y="1422"/>
                    </a:lnTo>
                    <a:lnTo>
                      <a:pt x="586" y="1420"/>
                    </a:lnTo>
                    <a:lnTo>
                      <a:pt x="587" y="1420"/>
                    </a:lnTo>
                    <a:lnTo>
                      <a:pt x="588" y="1418"/>
                    </a:lnTo>
                    <a:lnTo>
                      <a:pt x="589" y="1418"/>
                    </a:lnTo>
                    <a:lnTo>
                      <a:pt x="589" y="1415"/>
                    </a:lnTo>
                    <a:lnTo>
                      <a:pt x="590" y="1414"/>
                    </a:lnTo>
                    <a:lnTo>
                      <a:pt x="591" y="1411"/>
                    </a:lnTo>
                    <a:lnTo>
                      <a:pt x="593" y="1411"/>
                    </a:lnTo>
                    <a:lnTo>
                      <a:pt x="594" y="1410"/>
                    </a:lnTo>
                    <a:lnTo>
                      <a:pt x="597" y="1408"/>
                    </a:lnTo>
                    <a:lnTo>
                      <a:pt x="598" y="1408"/>
                    </a:lnTo>
                    <a:lnTo>
                      <a:pt x="605" y="1403"/>
                    </a:lnTo>
                    <a:lnTo>
                      <a:pt x="610" y="1403"/>
                    </a:lnTo>
                    <a:lnTo>
                      <a:pt x="612" y="1404"/>
                    </a:lnTo>
                    <a:lnTo>
                      <a:pt x="612" y="1405"/>
                    </a:lnTo>
                    <a:lnTo>
                      <a:pt x="612" y="1405"/>
                    </a:lnTo>
                    <a:lnTo>
                      <a:pt x="613" y="1404"/>
                    </a:lnTo>
                    <a:lnTo>
                      <a:pt x="614" y="1404"/>
                    </a:lnTo>
                    <a:lnTo>
                      <a:pt x="615" y="1403"/>
                    </a:lnTo>
                    <a:lnTo>
                      <a:pt x="615" y="1402"/>
                    </a:lnTo>
                    <a:lnTo>
                      <a:pt x="616" y="1402"/>
                    </a:lnTo>
                    <a:lnTo>
                      <a:pt x="616" y="1401"/>
                    </a:lnTo>
                    <a:lnTo>
                      <a:pt x="615" y="1401"/>
                    </a:lnTo>
                    <a:lnTo>
                      <a:pt x="615" y="1400"/>
                    </a:lnTo>
                    <a:lnTo>
                      <a:pt x="617" y="1400"/>
                    </a:lnTo>
                    <a:lnTo>
                      <a:pt x="620" y="1398"/>
                    </a:lnTo>
                    <a:lnTo>
                      <a:pt x="622" y="1398"/>
                    </a:lnTo>
                    <a:lnTo>
                      <a:pt x="623" y="1397"/>
                    </a:lnTo>
                    <a:lnTo>
                      <a:pt x="623" y="1397"/>
                    </a:lnTo>
                    <a:moveTo>
                      <a:pt x="131" y="1395"/>
                    </a:moveTo>
                    <a:lnTo>
                      <a:pt x="131" y="1398"/>
                    </a:lnTo>
                    <a:lnTo>
                      <a:pt x="136" y="1398"/>
                    </a:lnTo>
                    <a:lnTo>
                      <a:pt x="136" y="1401"/>
                    </a:lnTo>
                    <a:lnTo>
                      <a:pt x="138" y="1401"/>
                    </a:lnTo>
                    <a:lnTo>
                      <a:pt x="138" y="1401"/>
                    </a:lnTo>
                    <a:lnTo>
                      <a:pt x="138" y="1402"/>
                    </a:lnTo>
                    <a:lnTo>
                      <a:pt x="139" y="1403"/>
                    </a:lnTo>
                    <a:lnTo>
                      <a:pt x="139" y="1404"/>
                    </a:lnTo>
                    <a:lnTo>
                      <a:pt x="139" y="1405"/>
                    </a:lnTo>
                    <a:lnTo>
                      <a:pt x="136" y="1406"/>
                    </a:lnTo>
                    <a:lnTo>
                      <a:pt x="135" y="1406"/>
                    </a:lnTo>
                    <a:lnTo>
                      <a:pt x="136" y="1406"/>
                    </a:lnTo>
                    <a:lnTo>
                      <a:pt x="136" y="1408"/>
                    </a:lnTo>
                    <a:lnTo>
                      <a:pt x="135" y="1408"/>
                    </a:lnTo>
                    <a:lnTo>
                      <a:pt x="134" y="1410"/>
                    </a:lnTo>
                    <a:lnTo>
                      <a:pt x="131" y="1412"/>
                    </a:lnTo>
                    <a:lnTo>
                      <a:pt x="129" y="1412"/>
                    </a:lnTo>
                    <a:lnTo>
                      <a:pt x="128" y="1412"/>
                    </a:lnTo>
                    <a:lnTo>
                      <a:pt x="127" y="1412"/>
                    </a:lnTo>
                    <a:lnTo>
                      <a:pt x="126" y="1412"/>
                    </a:lnTo>
                    <a:lnTo>
                      <a:pt x="125" y="1411"/>
                    </a:lnTo>
                    <a:lnTo>
                      <a:pt x="124" y="1408"/>
                    </a:lnTo>
                    <a:lnTo>
                      <a:pt x="124" y="1406"/>
                    </a:lnTo>
                    <a:lnTo>
                      <a:pt x="126" y="1405"/>
                    </a:lnTo>
                    <a:lnTo>
                      <a:pt x="129" y="1403"/>
                    </a:lnTo>
                    <a:lnTo>
                      <a:pt x="129" y="1401"/>
                    </a:lnTo>
                    <a:lnTo>
                      <a:pt x="126" y="1400"/>
                    </a:lnTo>
                    <a:lnTo>
                      <a:pt x="125" y="1399"/>
                    </a:lnTo>
                    <a:lnTo>
                      <a:pt x="128" y="1398"/>
                    </a:lnTo>
                    <a:lnTo>
                      <a:pt x="129" y="1396"/>
                    </a:lnTo>
                    <a:lnTo>
                      <a:pt x="129" y="1396"/>
                    </a:lnTo>
                    <a:lnTo>
                      <a:pt x="130" y="1395"/>
                    </a:lnTo>
                    <a:lnTo>
                      <a:pt x="131" y="1395"/>
                    </a:lnTo>
                    <a:lnTo>
                      <a:pt x="131" y="1395"/>
                    </a:lnTo>
                    <a:moveTo>
                      <a:pt x="182" y="1371"/>
                    </a:moveTo>
                    <a:lnTo>
                      <a:pt x="182" y="1372"/>
                    </a:lnTo>
                    <a:lnTo>
                      <a:pt x="184" y="1372"/>
                    </a:lnTo>
                    <a:lnTo>
                      <a:pt x="184" y="1372"/>
                    </a:lnTo>
                    <a:lnTo>
                      <a:pt x="185" y="1372"/>
                    </a:lnTo>
                    <a:lnTo>
                      <a:pt x="186" y="1372"/>
                    </a:lnTo>
                    <a:lnTo>
                      <a:pt x="187" y="1372"/>
                    </a:lnTo>
                    <a:lnTo>
                      <a:pt x="186" y="1375"/>
                    </a:lnTo>
                    <a:lnTo>
                      <a:pt x="187" y="1378"/>
                    </a:lnTo>
                    <a:lnTo>
                      <a:pt x="185" y="1378"/>
                    </a:lnTo>
                    <a:lnTo>
                      <a:pt x="185" y="1379"/>
                    </a:lnTo>
                    <a:lnTo>
                      <a:pt x="184" y="1379"/>
                    </a:lnTo>
                    <a:lnTo>
                      <a:pt x="184" y="1380"/>
                    </a:lnTo>
                    <a:lnTo>
                      <a:pt x="185" y="1380"/>
                    </a:lnTo>
                    <a:lnTo>
                      <a:pt x="184" y="1383"/>
                    </a:lnTo>
                    <a:lnTo>
                      <a:pt x="186" y="1383"/>
                    </a:lnTo>
                    <a:lnTo>
                      <a:pt x="186" y="1384"/>
                    </a:lnTo>
                    <a:lnTo>
                      <a:pt x="182" y="1387"/>
                    </a:lnTo>
                    <a:lnTo>
                      <a:pt x="182" y="1389"/>
                    </a:lnTo>
                    <a:lnTo>
                      <a:pt x="182" y="1390"/>
                    </a:lnTo>
                    <a:lnTo>
                      <a:pt x="183" y="1393"/>
                    </a:lnTo>
                    <a:lnTo>
                      <a:pt x="182" y="1393"/>
                    </a:lnTo>
                    <a:lnTo>
                      <a:pt x="181" y="1391"/>
                    </a:lnTo>
                    <a:lnTo>
                      <a:pt x="180" y="1392"/>
                    </a:lnTo>
                    <a:lnTo>
                      <a:pt x="180" y="1393"/>
                    </a:lnTo>
                    <a:lnTo>
                      <a:pt x="179" y="1393"/>
                    </a:lnTo>
                    <a:lnTo>
                      <a:pt x="176" y="1393"/>
                    </a:lnTo>
                    <a:lnTo>
                      <a:pt x="175" y="1392"/>
                    </a:lnTo>
                    <a:lnTo>
                      <a:pt x="175" y="1391"/>
                    </a:lnTo>
                    <a:lnTo>
                      <a:pt x="172" y="1391"/>
                    </a:lnTo>
                    <a:lnTo>
                      <a:pt x="175" y="1394"/>
                    </a:lnTo>
                    <a:lnTo>
                      <a:pt x="176" y="1394"/>
                    </a:lnTo>
                    <a:lnTo>
                      <a:pt x="176" y="1393"/>
                    </a:lnTo>
                    <a:lnTo>
                      <a:pt x="178" y="1393"/>
                    </a:lnTo>
                    <a:lnTo>
                      <a:pt x="180" y="1394"/>
                    </a:lnTo>
                    <a:lnTo>
                      <a:pt x="180" y="1394"/>
                    </a:lnTo>
                    <a:lnTo>
                      <a:pt x="180" y="1395"/>
                    </a:lnTo>
                    <a:lnTo>
                      <a:pt x="182" y="1395"/>
                    </a:lnTo>
                    <a:lnTo>
                      <a:pt x="183" y="1396"/>
                    </a:lnTo>
                    <a:lnTo>
                      <a:pt x="182" y="1398"/>
                    </a:lnTo>
                    <a:lnTo>
                      <a:pt x="180" y="1398"/>
                    </a:lnTo>
                    <a:lnTo>
                      <a:pt x="181" y="1399"/>
                    </a:lnTo>
                    <a:lnTo>
                      <a:pt x="180" y="1399"/>
                    </a:lnTo>
                    <a:lnTo>
                      <a:pt x="181" y="1399"/>
                    </a:lnTo>
                    <a:lnTo>
                      <a:pt x="181" y="1400"/>
                    </a:lnTo>
                    <a:lnTo>
                      <a:pt x="179" y="1401"/>
                    </a:lnTo>
                    <a:lnTo>
                      <a:pt x="180" y="1402"/>
                    </a:lnTo>
                    <a:lnTo>
                      <a:pt x="179" y="1403"/>
                    </a:lnTo>
                    <a:lnTo>
                      <a:pt x="178" y="1402"/>
                    </a:lnTo>
                    <a:lnTo>
                      <a:pt x="176" y="1404"/>
                    </a:lnTo>
                    <a:lnTo>
                      <a:pt x="175" y="1404"/>
                    </a:lnTo>
                    <a:lnTo>
                      <a:pt x="173" y="1402"/>
                    </a:lnTo>
                    <a:lnTo>
                      <a:pt x="171" y="1402"/>
                    </a:lnTo>
                    <a:lnTo>
                      <a:pt x="170" y="1401"/>
                    </a:lnTo>
                    <a:lnTo>
                      <a:pt x="169" y="1400"/>
                    </a:lnTo>
                    <a:lnTo>
                      <a:pt x="168" y="1400"/>
                    </a:lnTo>
                    <a:lnTo>
                      <a:pt x="168" y="1398"/>
                    </a:lnTo>
                    <a:lnTo>
                      <a:pt x="167" y="1398"/>
                    </a:lnTo>
                    <a:lnTo>
                      <a:pt x="167" y="1395"/>
                    </a:lnTo>
                    <a:lnTo>
                      <a:pt x="167" y="1394"/>
                    </a:lnTo>
                    <a:lnTo>
                      <a:pt x="167" y="1394"/>
                    </a:lnTo>
                    <a:lnTo>
                      <a:pt x="167" y="1393"/>
                    </a:lnTo>
                    <a:lnTo>
                      <a:pt x="167" y="1392"/>
                    </a:lnTo>
                    <a:lnTo>
                      <a:pt x="167" y="1391"/>
                    </a:lnTo>
                    <a:lnTo>
                      <a:pt x="168" y="1390"/>
                    </a:lnTo>
                    <a:lnTo>
                      <a:pt x="169" y="1388"/>
                    </a:lnTo>
                    <a:lnTo>
                      <a:pt x="170" y="1386"/>
                    </a:lnTo>
                    <a:lnTo>
                      <a:pt x="168" y="1383"/>
                    </a:lnTo>
                    <a:lnTo>
                      <a:pt x="167" y="1383"/>
                    </a:lnTo>
                    <a:lnTo>
                      <a:pt x="165" y="1382"/>
                    </a:lnTo>
                    <a:lnTo>
                      <a:pt x="166" y="1381"/>
                    </a:lnTo>
                    <a:lnTo>
                      <a:pt x="166" y="1379"/>
                    </a:lnTo>
                    <a:lnTo>
                      <a:pt x="167" y="1378"/>
                    </a:lnTo>
                    <a:lnTo>
                      <a:pt x="167" y="1377"/>
                    </a:lnTo>
                    <a:lnTo>
                      <a:pt x="165" y="1375"/>
                    </a:lnTo>
                    <a:lnTo>
                      <a:pt x="165" y="1375"/>
                    </a:lnTo>
                    <a:lnTo>
                      <a:pt x="166" y="1374"/>
                    </a:lnTo>
                    <a:lnTo>
                      <a:pt x="166" y="1373"/>
                    </a:lnTo>
                    <a:lnTo>
                      <a:pt x="167" y="1374"/>
                    </a:lnTo>
                    <a:lnTo>
                      <a:pt x="172" y="1375"/>
                    </a:lnTo>
                    <a:lnTo>
                      <a:pt x="172" y="1375"/>
                    </a:lnTo>
                    <a:lnTo>
                      <a:pt x="173" y="1374"/>
                    </a:lnTo>
                    <a:lnTo>
                      <a:pt x="175" y="1372"/>
                    </a:lnTo>
                    <a:lnTo>
                      <a:pt x="175" y="1372"/>
                    </a:lnTo>
                    <a:lnTo>
                      <a:pt x="177" y="1372"/>
                    </a:lnTo>
                    <a:lnTo>
                      <a:pt x="177" y="1373"/>
                    </a:lnTo>
                    <a:lnTo>
                      <a:pt x="178" y="1373"/>
                    </a:lnTo>
                    <a:lnTo>
                      <a:pt x="177" y="1374"/>
                    </a:lnTo>
                    <a:lnTo>
                      <a:pt x="178" y="1374"/>
                    </a:lnTo>
                    <a:lnTo>
                      <a:pt x="178" y="1373"/>
                    </a:lnTo>
                    <a:lnTo>
                      <a:pt x="180" y="1373"/>
                    </a:lnTo>
                    <a:lnTo>
                      <a:pt x="181" y="1372"/>
                    </a:lnTo>
                    <a:lnTo>
                      <a:pt x="182" y="1371"/>
                    </a:lnTo>
                    <a:lnTo>
                      <a:pt x="182" y="1371"/>
                    </a:lnTo>
                    <a:moveTo>
                      <a:pt x="681" y="1310"/>
                    </a:moveTo>
                    <a:lnTo>
                      <a:pt x="683" y="1311"/>
                    </a:lnTo>
                    <a:lnTo>
                      <a:pt x="684" y="1312"/>
                    </a:lnTo>
                    <a:lnTo>
                      <a:pt x="685" y="1311"/>
                    </a:lnTo>
                    <a:lnTo>
                      <a:pt x="690" y="1312"/>
                    </a:lnTo>
                    <a:lnTo>
                      <a:pt x="691" y="1313"/>
                    </a:lnTo>
                    <a:lnTo>
                      <a:pt x="694" y="1318"/>
                    </a:lnTo>
                    <a:lnTo>
                      <a:pt x="694" y="1319"/>
                    </a:lnTo>
                    <a:lnTo>
                      <a:pt x="692" y="1320"/>
                    </a:lnTo>
                    <a:lnTo>
                      <a:pt x="692" y="1322"/>
                    </a:lnTo>
                    <a:lnTo>
                      <a:pt x="689" y="1325"/>
                    </a:lnTo>
                    <a:lnTo>
                      <a:pt x="687" y="1325"/>
                    </a:lnTo>
                    <a:lnTo>
                      <a:pt x="686" y="1326"/>
                    </a:lnTo>
                    <a:lnTo>
                      <a:pt x="684" y="1326"/>
                    </a:lnTo>
                    <a:lnTo>
                      <a:pt x="683" y="1326"/>
                    </a:lnTo>
                    <a:lnTo>
                      <a:pt x="681" y="1325"/>
                    </a:lnTo>
                    <a:lnTo>
                      <a:pt x="681" y="1325"/>
                    </a:lnTo>
                    <a:lnTo>
                      <a:pt x="680" y="1323"/>
                    </a:lnTo>
                    <a:lnTo>
                      <a:pt x="679" y="1323"/>
                    </a:lnTo>
                    <a:lnTo>
                      <a:pt x="678" y="1326"/>
                    </a:lnTo>
                    <a:lnTo>
                      <a:pt x="679" y="1328"/>
                    </a:lnTo>
                    <a:lnTo>
                      <a:pt x="680" y="1330"/>
                    </a:lnTo>
                    <a:lnTo>
                      <a:pt x="681" y="1331"/>
                    </a:lnTo>
                    <a:lnTo>
                      <a:pt x="682" y="1332"/>
                    </a:lnTo>
                    <a:lnTo>
                      <a:pt x="682" y="1332"/>
                    </a:lnTo>
                    <a:lnTo>
                      <a:pt x="683" y="1333"/>
                    </a:lnTo>
                    <a:lnTo>
                      <a:pt x="682" y="1334"/>
                    </a:lnTo>
                    <a:lnTo>
                      <a:pt x="683" y="1335"/>
                    </a:lnTo>
                    <a:lnTo>
                      <a:pt x="680" y="1337"/>
                    </a:lnTo>
                    <a:lnTo>
                      <a:pt x="678" y="1337"/>
                    </a:lnTo>
                    <a:lnTo>
                      <a:pt x="678" y="1338"/>
                    </a:lnTo>
                    <a:lnTo>
                      <a:pt x="677" y="1338"/>
                    </a:lnTo>
                    <a:lnTo>
                      <a:pt x="676" y="1340"/>
                    </a:lnTo>
                    <a:lnTo>
                      <a:pt x="675" y="1341"/>
                    </a:lnTo>
                    <a:lnTo>
                      <a:pt x="673" y="1341"/>
                    </a:lnTo>
                    <a:lnTo>
                      <a:pt x="673" y="1341"/>
                    </a:lnTo>
                    <a:lnTo>
                      <a:pt x="669" y="1341"/>
                    </a:lnTo>
                    <a:lnTo>
                      <a:pt x="667" y="1339"/>
                    </a:lnTo>
                    <a:lnTo>
                      <a:pt x="666" y="1339"/>
                    </a:lnTo>
                    <a:lnTo>
                      <a:pt x="665" y="1338"/>
                    </a:lnTo>
                    <a:lnTo>
                      <a:pt x="665" y="1337"/>
                    </a:lnTo>
                    <a:lnTo>
                      <a:pt x="665" y="1337"/>
                    </a:lnTo>
                    <a:lnTo>
                      <a:pt x="663" y="1336"/>
                    </a:lnTo>
                    <a:lnTo>
                      <a:pt x="659" y="1333"/>
                    </a:lnTo>
                    <a:lnTo>
                      <a:pt x="659" y="1331"/>
                    </a:lnTo>
                    <a:lnTo>
                      <a:pt x="657" y="1328"/>
                    </a:lnTo>
                    <a:lnTo>
                      <a:pt x="657" y="1324"/>
                    </a:lnTo>
                    <a:lnTo>
                      <a:pt x="660" y="1322"/>
                    </a:lnTo>
                    <a:lnTo>
                      <a:pt x="664" y="1321"/>
                    </a:lnTo>
                    <a:lnTo>
                      <a:pt x="665" y="1319"/>
                    </a:lnTo>
                    <a:lnTo>
                      <a:pt x="666" y="1318"/>
                    </a:lnTo>
                    <a:lnTo>
                      <a:pt x="667" y="1319"/>
                    </a:lnTo>
                    <a:lnTo>
                      <a:pt x="668" y="1319"/>
                    </a:lnTo>
                    <a:lnTo>
                      <a:pt x="669" y="1317"/>
                    </a:lnTo>
                    <a:lnTo>
                      <a:pt x="673" y="1317"/>
                    </a:lnTo>
                    <a:lnTo>
                      <a:pt x="675" y="1320"/>
                    </a:lnTo>
                    <a:lnTo>
                      <a:pt x="675" y="1321"/>
                    </a:lnTo>
                    <a:lnTo>
                      <a:pt x="676" y="1321"/>
                    </a:lnTo>
                    <a:lnTo>
                      <a:pt x="676" y="1320"/>
                    </a:lnTo>
                    <a:lnTo>
                      <a:pt x="673" y="1317"/>
                    </a:lnTo>
                    <a:lnTo>
                      <a:pt x="674" y="1316"/>
                    </a:lnTo>
                    <a:lnTo>
                      <a:pt x="675" y="1316"/>
                    </a:lnTo>
                    <a:lnTo>
                      <a:pt x="675" y="1316"/>
                    </a:lnTo>
                    <a:lnTo>
                      <a:pt x="675" y="1313"/>
                    </a:lnTo>
                    <a:lnTo>
                      <a:pt x="676" y="1311"/>
                    </a:lnTo>
                    <a:lnTo>
                      <a:pt x="679" y="1311"/>
                    </a:lnTo>
                    <a:lnTo>
                      <a:pt x="681" y="1310"/>
                    </a:lnTo>
                    <a:lnTo>
                      <a:pt x="681" y="1310"/>
                    </a:lnTo>
                    <a:moveTo>
                      <a:pt x="777" y="1179"/>
                    </a:moveTo>
                    <a:lnTo>
                      <a:pt x="779" y="1181"/>
                    </a:lnTo>
                    <a:lnTo>
                      <a:pt x="782" y="1180"/>
                    </a:lnTo>
                    <a:lnTo>
                      <a:pt x="783" y="1180"/>
                    </a:lnTo>
                    <a:lnTo>
                      <a:pt x="783" y="1181"/>
                    </a:lnTo>
                    <a:lnTo>
                      <a:pt x="784" y="1180"/>
                    </a:lnTo>
                    <a:lnTo>
                      <a:pt x="787" y="1181"/>
                    </a:lnTo>
                    <a:lnTo>
                      <a:pt x="788" y="1183"/>
                    </a:lnTo>
                    <a:lnTo>
                      <a:pt x="790" y="1184"/>
                    </a:lnTo>
                    <a:lnTo>
                      <a:pt x="792" y="1184"/>
                    </a:lnTo>
                    <a:lnTo>
                      <a:pt x="793" y="1183"/>
                    </a:lnTo>
                    <a:lnTo>
                      <a:pt x="794" y="1183"/>
                    </a:lnTo>
                    <a:lnTo>
                      <a:pt x="796" y="1184"/>
                    </a:lnTo>
                    <a:lnTo>
                      <a:pt x="798" y="1184"/>
                    </a:lnTo>
                    <a:lnTo>
                      <a:pt x="798" y="1186"/>
                    </a:lnTo>
                    <a:lnTo>
                      <a:pt x="799" y="1186"/>
                    </a:lnTo>
                    <a:lnTo>
                      <a:pt x="799" y="1185"/>
                    </a:lnTo>
                    <a:lnTo>
                      <a:pt x="801" y="1185"/>
                    </a:lnTo>
                    <a:lnTo>
                      <a:pt x="801" y="1186"/>
                    </a:lnTo>
                    <a:lnTo>
                      <a:pt x="803" y="1188"/>
                    </a:lnTo>
                    <a:lnTo>
                      <a:pt x="805" y="1188"/>
                    </a:lnTo>
                    <a:lnTo>
                      <a:pt x="807" y="1190"/>
                    </a:lnTo>
                    <a:lnTo>
                      <a:pt x="812" y="1194"/>
                    </a:lnTo>
                    <a:lnTo>
                      <a:pt x="812" y="1196"/>
                    </a:lnTo>
                    <a:lnTo>
                      <a:pt x="814" y="1198"/>
                    </a:lnTo>
                    <a:lnTo>
                      <a:pt x="814" y="1201"/>
                    </a:lnTo>
                    <a:lnTo>
                      <a:pt x="814" y="1201"/>
                    </a:lnTo>
                    <a:lnTo>
                      <a:pt x="814" y="1204"/>
                    </a:lnTo>
                    <a:lnTo>
                      <a:pt x="813" y="1204"/>
                    </a:lnTo>
                    <a:lnTo>
                      <a:pt x="813" y="1205"/>
                    </a:lnTo>
                    <a:lnTo>
                      <a:pt x="811" y="1207"/>
                    </a:lnTo>
                    <a:lnTo>
                      <a:pt x="810" y="1209"/>
                    </a:lnTo>
                    <a:lnTo>
                      <a:pt x="811" y="1211"/>
                    </a:lnTo>
                    <a:lnTo>
                      <a:pt x="811" y="1212"/>
                    </a:lnTo>
                    <a:lnTo>
                      <a:pt x="811" y="1215"/>
                    </a:lnTo>
                    <a:lnTo>
                      <a:pt x="810" y="1215"/>
                    </a:lnTo>
                    <a:lnTo>
                      <a:pt x="810" y="1216"/>
                    </a:lnTo>
                    <a:lnTo>
                      <a:pt x="809" y="1216"/>
                    </a:lnTo>
                    <a:lnTo>
                      <a:pt x="808" y="1215"/>
                    </a:lnTo>
                    <a:lnTo>
                      <a:pt x="808" y="1215"/>
                    </a:lnTo>
                    <a:lnTo>
                      <a:pt x="808" y="1217"/>
                    </a:lnTo>
                    <a:lnTo>
                      <a:pt x="806" y="1218"/>
                    </a:lnTo>
                    <a:lnTo>
                      <a:pt x="804" y="1220"/>
                    </a:lnTo>
                    <a:lnTo>
                      <a:pt x="803" y="1221"/>
                    </a:lnTo>
                    <a:lnTo>
                      <a:pt x="799" y="1221"/>
                    </a:lnTo>
                    <a:lnTo>
                      <a:pt x="799" y="1222"/>
                    </a:lnTo>
                    <a:lnTo>
                      <a:pt x="795" y="1222"/>
                    </a:lnTo>
                    <a:lnTo>
                      <a:pt x="789" y="1221"/>
                    </a:lnTo>
                    <a:lnTo>
                      <a:pt x="788" y="1221"/>
                    </a:lnTo>
                    <a:lnTo>
                      <a:pt x="787" y="1222"/>
                    </a:lnTo>
                    <a:lnTo>
                      <a:pt x="785" y="1222"/>
                    </a:lnTo>
                    <a:lnTo>
                      <a:pt x="785" y="1221"/>
                    </a:lnTo>
                    <a:lnTo>
                      <a:pt x="783" y="1219"/>
                    </a:lnTo>
                    <a:lnTo>
                      <a:pt x="782" y="1217"/>
                    </a:lnTo>
                    <a:lnTo>
                      <a:pt x="780" y="1215"/>
                    </a:lnTo>
                    <a:lnTo>
                      <a:pt x="778" y="1212"/>
                    </a:lnTo>
                    <a:lnTo>
                      <a:pt x="778" y="1211"/>
                    </a:lnTo>
                    <a:lnTo>
                      <a:pt x="776" y="1211"/>
                    </a:lnTo>
                    <a:lnTo>
                      <a:pt x="775" y="1210"/>
                    </a:lnTo>
                    <a:lnTo>
                      <a:pt x="773" y="1210"/>
                    </a:lnTo>
                    <a:lnTo>
                      <a:pt x="774" y="1208"/>
                    </a:lnTo>
                    <a:lnTo>
                      <a:pt x="773" y="1208"/>
                    </a:lnTo>
                    <a:lnTo>
                      <a:pt x="773" y="1207"/>
                    </a:lnTo>
                    <a:lnTo>
                      <a:pt x="768" y="1201"/>
                    </a:lnTo>
                    <a:lnTo>
                      <a:pt x="767" y="1199"/>
                    </a:lnTo>
                    <a:lnTo>
                      <a:pt x="767" y="1198"/>
                    </a:lnTo>
                    <a:lnTo>
                      <a:pt x="767" y="1197"/>
                    </a:lnTo>
                    <a:lnTo>
                      <a:pt x="765" y="1196"/>
                    </a:lnTo>
                    <a:lnTo>
                      <a:pt x="766" y="1193"/>
                    </a:lnTo>
                    <a:lnTo>
                      <a:pt x="767" y="1192"/>
                    </a:lnTo>
                    <a:lnTo>
                      <a:pt x="767" y="1189"/>
                    </a:lnTo>
                    <a:lnTo>
                      <a:pt x="768" y="1187"/>
                    </a:lnTo>
                    <a:lnTo>
                      <a:pt x="768" y="1185"/>
                    </a:lnTo>
                    <a:lnTo>
                      <a:pt x="769" y="1183"/>
                    </a:lnTo>
                    <a:lnTo>
                      <a:pt x="772" y="1183"/>
                    </a:lnTo>
                    <a:lnTo>
                      <a:pt x="773" y="1183"/>
                    </a:lnTo>
                    <a:lnTo>
                      <a:pt x="773" y="1180"/>
                    </a:lnTo>
                    <a:lnTo>
                      <a:pt x="775" y="1179"/>
                    </a:lnTo>
                    <a:lnTo>
                      <a:pt x="777" y="1179"/>
                    </a:lnTo>
                    <a:lnTo>
                      <a:pt x="777" y="1179"/>
                    </a:lnTo>
                    <a:moveTo>
                      <a:pt x="213" y="1160"/>
                    </a:moveTo>
                    <a:lnTo>
                      <a:pt x="214" y="1160"/>
                    </a:lnTo>
                    <a:lnTo>
                      <a:pt x="215" y="1162"/>
                    </a:lnTo>
                    <a:lnTo>
                      <a:pt x="215" y="1163"/>
                    </a:lnTo>
                    <a:lnTo>
                      <a:pt x="214" y="1165"/>
                    </a:lnTo>
                    <a:lnTo>
                      <a:pt x="212" y="1164"/>
                    </a:lnTo>
                    <a:lnTo>
                      <a:pt x="211" y="1166"/>
                    </a:lnTo>
                    <a:lnTo>
                      <a:pt x="210" y="1166"/>
                    </a:lnTo>
                    <a:lnTo>
                      <a:pt x="210" y="1167"/>
                    </a:lnTo>
                    <a:lnTo>
                      <a:pt x="209" y="1167"/>
                    </a:lnTo>
                    <a:lnTo>
                      <a:pt x="209" y="1165"/>
                    </a:lnTo>
                    <a:lnTo>
                      <a:pt x="210" y="1162"/>
                    </a:lnTo>
                    <a:lnTo>
                      <a:pt x="212" y="1160"/>
                    </a:lnTo>
                    <a:lnTo>
                      <a:pt x="213" y="1160"/>
                    </a:lnTo>
                    <a:lnTo>
                      <a:pt x="213" y="1160"/>
                    </a:lnTo>
                    <a:moveTo>
                      <a:pt x="224" y="1108"/>
                    </a:moveTo>
                    <a:lnTo>
                      <a:pt x="224" y="1110"/>
                    </a:lnTo>
                    <a:lnTo>
                      <a:pt x="222" y="1110"/>
                    </a:lnTo>
                    <a:lnTo>
                      <a:pt x="222" y="1111"/>
                    </a:lnTo>
                    <a:lnTo>
                      <a:pt x="222" y="1113"/>
                    </a:lnTo>
                    <a:lnTo>
                      <a:pt x="221" y="1117"/>
                    </a:lnTo>
                    <a:lnTo>
                      <a:pt x="222" y="1118"/>
                    </a:lnTo>
                    <a:lnTo>
                      <a:pt x="223" y="1118"/>
                    </a:lnTo>
                    <a:lnTo>
                      <a:pt x="222" y="1116"/>
                    </a:lnTo>
                    <a:lnTo>
                      <a:pt x="223" y="1115"/>
                    </a:lnTo>
                    <a:lnTo>
                      <a:pt x="223" y="1113"/>
                    </a:lnTo>
                    <a:lnTo>
                      <a:pt x="224" y="1113"/>
                    </a:lnTo>
                    <a:lnTo>
                      <a:pt x="225" y="1115"/>
                    </a:lnTo>
                    <a:lnTo>
                      <a:pt x="224" y="1116"/>
                    </a:lnTo>
                    <a:lnTo>
                      <a:pt x="225" y="1121"/>
                    </a:lnTo>
                    <a:lnTo>
                      <a:pt x="224" y="1122"/>
                    </a:lnTo>
                    <a:lnTo>
                      <a:pt x="223" y="1122"/>
                    </a:lnTo>
                    <a:lnTo>
                      <a:pt x="222" y="1124"/>
                    </a:lnTo>
                    <a:lnTo>
                      <a:pt x="220" y="1124"/>
                    </a:lnTo>
                    <a:lnTo>
                      <a:pt x="219" y="1126"/>
                    </a:lnTo>
                    <a:lnTo>
                      <a:pt x="218" y="1126"/>
                    </a:lnTo>
                    <a:lnTo>
                      <a:pt x="217" y="1127"/>
                    </a:lnTo>
                    <a:lnTo>
                      <a:pt x="215" y="1127"/>
                    </a:lnTo>
                    <a:lnTo>
                      <a:pt x="214" y="1126"/>
                    </a:lnTo>
                    <a:lnTo>
                      <a:pt x="213" y="1127"/>
                    </a:lnTo>
                    <a:lnTo>
                      <a:pt x="214" y="1127"/>
                    </a:lnTo>
                    <a:lnTo>
                      <a:pt x="214" y="1127"/>
                    </a:lnTo>
                    <a:lnTo>
                      <a:pt x="215" y="1128"/>
                    </a:lnTo>
                    <a:lnTo>
                      <a:pt x="217" y="1128"/>
                    </a:lnTo>
                    <a:lnTo>
                      <a:pt x="217" y="1129"/>
                    </a:lnTo>
                    <a:lnTo>
                      <a:pt x="215" y="1130"/>
                    </a:lnTo>
                    <a:lnTo>
                      <a:pt x="212" y="1130"/>
                    </a:lnTo>
                    <a:lnTo>
                      <a:pt x="214" y="1132"/>
                    </a:lnTo>
                    <a:lnTo>
                      <a:pt x="210" y="1131"/>
                    </a:lnTo>
                    <a:lnTo>
                      <a:pt x="210" y="1129"/>
                    </a:lnTo>
                    <a:lnTo>
                      <a:pt x="206" y="1128"/>
                    </a:lnTo>
                    <a:lnTo>
                      <a:pt x="206" y="1127"/>
                    </a:lnTo>
                    <a:lnTo>
                      <a:pt x="206" y="1127"/>
                    </a:lnTo>
                    <a:lnTo>
                      <a:pt x="206" y="1127"/>
                    </a:lnTo>
                    <a:lnTo>
                      <a:pt x="204" y="1127"/>
                    </a:lnTo>
                    <a:lnTo>
                      <a:pt x="204" y="1126"/>
                    </a:lnTo>
                    <a:lnTo>
                      <a:pt x="202" y="1126"/>
                    </a:lnTo>
                    <a:lnTo>
                      <a:pt x="202" y="1124"/>
                    </a:lnTo>
                    <a:lnTo>
                      <a:pt x="203" y="1124"/>
                    </a:lnTo>
                    <a:lnTo>
                      <a:pt x="204" y="1124"/>
                    </a:lnTo>
                    <a:lnTo>
                      <a:pt x="204" y="1123"/>
                    </a:lnTo>
                    <a:lnTo>
                      <a:pt x="204" y="1123"/>
                    </a:lnTo>
                    <a:lnTo>
                      <a:pt x="204" y="1122"/>
                    </a:lnTo>
                    <a:lnTo>
                      <a:pt x="206" y="1122"/>
                    </a:lnTo>
                    <a:lnTo>
                      <a:pt x="206" y="1121"/>
                    </a:lnTo>
                    <a:lnTo>
                      <a:pt x="205" y="1121"/>
                    </a:lnTo>
                    <a:lnTo>
                      <a:pt x="205" y="1120"/>
                    </a:lnTo>
                    <a:lnTo>
                      <a:pt x="206" y="1120"/>
                    </a:lnTo>
                    <a:lnTo>
                      <a:pt x="206" y="1120"/>
                    </a:lnTo>
                    <a:lnTo>
                      <a:pt x="207" y="1120"/>
                    </a:lnTo>
                    <a:lnTo>
                      <a:pt x="208" y="1118"/>
                    </a:lnTo>
                    <a:lnTo>
                      <a:pt x="208" y="1117"/>
                    </a:lnTo>
                    <a:lnTo>
                      <a:pt x="207" y="1117"/>
                    </a:lnTo>
                    <a:lnTo>
                      <a:pt x="207" y="1116"/>
                    </a:lnTo>
                    <a:lnTo>
                      <a:pt x="209" y="1115"/>
                    </a:lnTo>
                    <a:lnTo>
                      <a:pt x="210" y="1113"/>
                    </a:lnTo>
                    <a:lnTo>
                      <a:pt x="212" y="1113"/>
                    </a:lnTo>
                    <a:lnTo>
                      <a:pt x="212" y="1111"/>
                    </a:lnTo>
                    <a:lnTo>
                      <a:pt x="214" y="1110"/>
                    </a:lnTo>
                    <a:lnTo>
                      <a:pt x="218" y="1111"/>
                    </a:lnTo>
                    <a:lnTo>
                      <a:pt x="219" y="1111"/>
                    </a:lnTo>
                    <a:lnTo>
                      <a:pt x="218" y="1110"/>
                    </a:lnTo>
                    <a:lnTo>
                      <a:pt x="218" y="1108"/>
                    </a:lnTo>
                    <a:lnTo>
                      <a:pt x="219" y="1108"/>
                    </a:lnTo>
                    <a:lnTo>
                      <a:pt x="220" y="1110"/>
                    </a:lnTo>
                    <a:lnTo>
                      <a:pt x="221" y="1110"/>
                    </a:lnTo>
                    <a:lnTo>
                      <a:pt x="222" y="1108"/>
                    </a:lnTo>
                    <a:lnTo>
                      <a:pt x="223" y="1108"/>
                    </a:lnTo>
                    <a:lnTo>
                      <a:pt x="224" y="1108"/>
                    </a:lnTo>
                    <a:lnTo>
                      <a:pt x="224" y="1108"/>
                    </a:lnTo>
                    <a:moveTo>
                      <a:pt x="141" y="1107"/>
                    </a:moveTo>
                    <a:lnTo>
                      <a:pt x="141" y="1109"/>
                    </a:lnTo>
                    <a:lnTo>
                      <a:pt x="141" y="1110"/>
                    </a:lnTo>
                    <a:lnTo>
                      <a:pt x="140" y="1110"/>
                    </a:lnTo>
                    <a:lnTo>
                      <a:pt x="139" y="1113"/>
                    </a:lnTo>
                    <a:lnTo>
                      <a:pt x="140" y="1113"/>
                    </a:lnTo>
                    <a:lnTo>
                      <a:pt x="140" y="1114"/>
                    </a:lnTo>
                    <a:lnTo>
                      <a:pt x="139" y="1115"/>
                    </a:lnTo>
                    <a:lnTo>
                      <a:pt x="138" y="1118"/>
                    </a:lnTo>
                    <a:lnTo>
                      <a:pt x="135" y="1120"/>
                    </a:lnTo>
                    <a:lnTo>
                      <a:pt x="135" y="1121"/>
                    </a:lnTo>
                    <a:lnTo>
                      <a:pt x="138" y="1121"/>
                    </a:lnTo>
                    <a:lnTo>
                      <a:pt x="139" y="1120"/>
                    </a:lnTo>
                    <a:lnTo>
                      <a:pt x="140" y="1118"/>
                    </a:lnTo>
                    <a:lnTo>
                      <a:pt x="144" y="1118"/>
                    </a:lnTo>
                    <a:lnTo>
                      <a:pt x="144" y="1116"/>
                    </a:lnTo>
                    <a:lnTo>
                      <a:pt x="146" y="1116"/>
                    </a:lnTo>
                    <a:lnTo>
                      <a:pt x="146" y="1116"/>
                    </a:lnTo>
                    <a:lnTo>
                      <a:pt x="149" y="1116"/>
                    </a:lnTo>
                    <a:lnTo>
                      <a:pt x="149" y="1116"/>
                    </a:lnTo>
                    <a:lnTo>
                      <a:pt x="150" y="1117"/>
                    </a:lnTo>
                    <a:lnTo>
                      <a:pt x="151" y="1115"/>
                    </a:lnTo>
                    <a:lnTo>
                      <a:pt x="154" y="1115"/>
                    </a:lnTo>
                    <a:lnTo>
                      <a:pt x="157" y="1117"/>
                    </a:lnTo>
                    <a:lnTo>
                      <a:pt x="158" y="1118"/>
                    </a:lnTo>
                    <a:lnTo>
                      <a:pt x="162" y="1121"/>
                    </a:lnTo>
                    <a:lnTo>
                      <a:pt x="162" y="1123"/>
                    </a:lnTo>
                    <a:lnTo>
                      <a:pt x="164" y="1124"/>
                    </a:lnTo>
                    <a:lnTo>
                      <a:pt x="164" y="1125"/>
                    </a:lnTo>
                    <a:lnTo>
                      <a:pt x="165" y="1125"/>
                    </a:lnTo>
                    <a:lnTo>
                      <a:pt x="165" y="1127"/>
                    </a:lnTo>
                    <a:lnTo>
                      <a:pt x="166" y="1128"/>
                    </a:lnTo>
                    <a:lnTo>
                      <a:pt x="167" y="1127"/>
                    </a:lnTo>
                    <a:lnTo>
                      <a:pt x="171" y="1128"/>
                    </a:lnTo>
                    <a:lnTo>
                      <a:pt x="172" y="1129"/>
                    </a:lnTo>
                    <a:lnTo>
                      <a:pt x="175" y="1130"/>
                    </a:lnTo>
                    <a:lnTo>
                      <a:pt x="175" y="1132"/>
                    </a:lnTo>
                    <a:lnTo>
                      <a:pt x="176" y="1132"/>
                    </a:lnTo>
                    <a:lnTo>
                      <a:pt x="176" y="1129"/>
                    </a:lnTo>
                    <a:lnTo>
                      <a:pt x="176" y="1129"/>
                    </a:lnTo>
                    <a:lnTo>
                      <a:pt x="180" y="1130"/>
                    </a:lnTo>
                    <a:lnTo>
                      <a:pt x="182" y="1131"/>
                    </a:lnTo>
                    <a:lnTo>
                      <a:pt x="182" y="1132"/>
                    </a:lnTo>
                    <a:lnTo>
                      <a:pt x="184" y="1132"/>
                    </a:lnTo>
                    <a:lnTo>
                      <a:pt x="186" y="1134"/>
                    </a:lnTo>
                    <a:lnTo>
                      <a:pt x="188" y="1139"/>
                    </a:lnTo>
                    <a:lnTo>
                      <a:pt x="188" y="1141"/>
                    </a:lnTo>
                    <a:lnTo>
                      <a:pt x="187" y="1141"/>
                    </a:lnTo>
                    <a:lnTo>
                      <a:pt x="187" y="1141"/>
                    </a:lnTo>
                    <a:lnTo>
                      <a:pt x="186" y="1143"/>
                    </a:lnTo>
                    <a:lnTo>
                      <a:pt x="184" y="1143"/>
                    </a:lnTo>
                    <a:lnTo>
                      <a:pt x="184" y="1142"/>
                    </a:lnTo>
                    <a:lnTo>
                      <a:pt x="183" y="1142"/>
                    </a:lnTo>
                    <a:lnTo>
                      <a:pt x="184" y="1141"/>
                    </a:lnTo>
                    <a:lnTo>
                      <a:pt x="184" y="1140"/>
                    </a:lnTo>
                    <a:lnTo>
                      <a:pt x="183" y="1139"/>
                    </a:lnTo>
                    <a:lnTo>
                      <a:pt x="181" y="1139"/>
                    </a:lnTo>
                    <a:lnTo>
                      <a:pt x="180" y="1141"/>
                    </a:lnTo>
                    <a:lnTo>
                      <a:pt x="180" y="1142"/>
                    </a:lnTo>
                    <a:lnTo>
                      <a:pt x="183" y="1144"/>
                    </a:lnTo>
                    <a:lnTo>
                      <a:pt x="184" y="1144"/>
                    </a:lnTo>
                    <a:lnTo>
                      <a:pt x="188" y="1146"/>
                    </a:lnTo>
                    <a:lnTo>
                      <a:pt x="188" y="1147"/>
                    </a:lnTo>
                    <a:lnTo>
                      <a:pt x="190" y="1148"/>
                    </a:lnTo>
                    <a:lnTo>
                      <a:pt x="190" y="1149"/>
                    </a:lnTo>
                    <a:lnTo>
                      <a:pt x="188" y="1149"/>
                    </a:lnTo>
                    <a:lnTo>
                      <a:pt x="188" y="1148"/>
                    </a:lnTo>
                    <a:lnTo>
                      <a:pt x="187" y="1149"/>
                    </a:lnTo>
                    <a:lnTo>
                      <a:pt x="188" y="1149"/>
                    </a:lnTo>
                    <a:lnTo>
                      <a:pt x="190" y="1150"/>
                    </a:lnTo>
                    <a:lnTo>
                      <a:pt x="191" y="1152"/>
                    </a:lnTo>
                    <a:lnTo>
                      <a:pt x="192" y="1151"/>
                    </a:lnTo>
                    <a:lnTo>
                      <a:pt x="192" y="1153"/>
                    </a:lnTo>
                    <a:lnTo>
                      <a:pt x="196" y="1153"/>
                    </a:lnTo>
                    <a:lnTo>
                      <a:pt x="196" y="1154"/>
                    </a:lnTo>
                    <a:lnTo>
                      <a:pt x="197" y="1154"/>
                    </a:lnTo>
                    <a:lnTo>
                      <a:pt x="198" y="1155"/>
                    </a:lnTo>
                    <a:lnTo>
                      <a:pt x="199" y="1155"/>
                    </a:lnTo>
                    <a:lnTo>
                      <a:pt x="200" y="1157"/>
                    </a:lnTo>
                    <a:lnTo>
                      <a:pt x="201" y="1157"/>
                    </a:lnTo>
                    <a:lnTo>
                      <a:pt x="200" y="1158"/>
                    </a:lnTo>
                    <a:lnTo>
                      <a:pt x="201" y="1158"/>
                    </a:lnTo>
                    <a:lnTo>
                      <a:pt x="201" y="1160"/>
                    </a:lnTo>
                    <a:lnTo>
                      <a:pt x="200" y="1161"/>
                    </a:lnTo>
                    <a:lnTo>
                      <a:pt x="197" y="1161"/>
                    </a:lnTo>
                    <a:lnTo>
                      <a:pt x="195" y="1163"/>
                    </a:lnTo>
                    <a:lnTo>
                      <a:pt x="193" y="1162"/>
                    </a:lnTo>
                    <a:lnTo>
                      <a:pt x="193" y="1161"/>
                    </a:lnTo>
                    <a:lnTo>
                      <a:pt x="193" y="1161"/>
                    </a:lnTo>
                    <a:lnTo>
                      <a:pt x="192" y="1159"/>
                    </a:lnTo>
                    <a:lnTo>
                      <a:pt x="189" y="1160"/>
                    </a:lnTo>
                    <a:lnTo>
                      <a:pt x="188" y="1159"/>
                    </a:lnTo>
                    <a:lnTo>
                      <a:pt x="187" y="1159"/>
                    </a:lnTo>
                    <a:lnTo>
                      <a:pt x="186" y="1159"/>
                    </a:lnTo>
                    <a:lnTo>
                      <a:pt x="186" y="1160"/>
                    </a:lnTo>
                    <a:lnTo>
                      <a:pt x="188" y="1160"/>
                    </a:lnTo>
                    <a:lnTo>
                      <a:pt x="189" y="1161"/>
                    </a:lnTo>
                    <a:lnTo>
                      <a:pt x="189" y="1162"/>
                    </a:lnTo>
                    <a:lnTo>
                      <a:pt x="192" y="1163"/>
                    </a:lnTo>
                    <a:lnTo>
                      <a:pt x="193" y="1164"/>
                    </a:lnTo>
                    <a:lnTo>
                      <a:pt x="194" y="1164"/>
                    </a:lnTo>
                    <a:lnTo>
                      <a:pt x="196" y="1163"/>
                    </a:lnTo>
                    <a:lnTo>
                      <a:pt x="197" y="1162"/>
                    </a:lnTo>
                    <a:lnTo>
                      <a:pt x="201" y="1162"/>
                    </a:lnTo>
                    <a:lnTo>
                      <a:pt x="201" y="1163"/>
                    </a:lnTo>
                    <a:lnTo>
                      <a:pt x="202" y="1163"/>
                    </a:lnTo>
                    <a:lnTo>
                      <a:pt x="202" y="1162"/>
                    </a:lnTo>
                    <a:lnTo>
                      <a:pt x="202" y="1162"/>
                    </a:lnTo>
                    <a:lnTo>
                      <a:pt x="202" y="1160"/>
                    </a:lnTo>
                    <a:lnTo>
                      <a:pt x="204" y="1161"/>
                    </a:lnTo>
                    <a:lnTo>
                      <a:pt x="204" y="1160"/>
                    </a:lnTo>
                    <a:lnTo>
                      <a:pt x="206" y="1160"/>
                    </a:lnTo>
                    <a:lnTo>
                      <a:pt x="207" y="1159"/>
                    </a:lnTo>
                    <a:lnTo>
                      <a:pt x="208" y="1159"/>
                    </a:lnTo>
                    <a:lnTo>
                      <a:pt x="209" y="1158"/>
                    </a:lnTo>
                    <a:lnTo>
                      <a:pt x="209" y="1159"/>
                    </a:lnTo>
                    <a:lnTo>
                      <a:pt x="210" y="1158"/>
                    </a:lnTo>
                    <a:lnTo>
                      <a:pt x="212" y="1158"/>
                    </a:lnTo>
                    <a:lnTo>
                      <a:pt x="212" y="1158"/>
                    </a:lnTo>
                    <a:lnTo>
                      <a:pt x="212" y="1158"/>
                    </a:lnTo>
                    <a:lnTo>
                      <a:pt x="212" y="1159"/>
                    </a:lnTo>
                    <a:lnTo>
                      <a:pt x="211" y="1160"/>
                    </a:lnTo>
                    <a:lnTo>
                      <a:pt x="211" y="1160"/>
                    </a:lnTo>
                    <a:lnTo>
                      <a:pt x="210" y="1160"/>
                    </a:lnTo>
                    <a:lnTo>
                      <a:pt x="209" y="1162"/>
                    </a:lnTo>
                    <a:lnTo>
                      <a:pt x="209" y="1166"/>
                    </a:lnTo>
                    <a:lnTo>
                      <a:pt x="208" y="1165"/>
                    </a:lnTo>
                    <a:lnTo>
                      <a:pt x="207" y="1167"/>
                    </a:lnTo>
                    <a:lnTo>
                      <a:pt x="208" y="1167"/>
                    </a:lnTo>
                    <a:lnTo>
                      <a:pt x="208" y="1167"/>
                    </a:lnTo>
                    <a:lnTo>
                      <a:pt x="207" y="1167"/>
                    </a:lnTo>
                    <a:lnTo>
                      <a:pt x="207" y="1168"/>
                    </a:lnTo>
                    <a:lnTo>
                      <a:pt x="206" y="1167"/>
                    </a:lnTo>
                    <a:lnTo>
                      <a:pt x="204" y="1169"/>
                    </a:lnTo>
                    <a:lnTo>
                      <a:pt x="204" y="1169"/>
                    </a:lnTo>
                    <a:lnTo>
                      <a:pt x="206" y="1170"/>
                    </a:lnTo>
                    <a:lnTo>
                      <a:pt x="205" y="1171"/>
                    </a:lnTo>
                    <a:lnTo>
                      <a:pt x="204" y="1171"/>
                    </a:lnTo>
                    <a:lnTo>
                      <a:pt x="203" y="1170"/>
                    </a:lnTo>
                    <a:lnTo>
                      <a:pt x="202" y="1171"/>
                    </a:lnTo>
                    <a:lnTo>
                      <a:pt x="199" y="1171"/>
                    </a:lnTo>
                    <a:lnTo>
                      <a:pt x="198" y="1173"/>
                    </a:lnTo>
                    <a:lnTo>
                      <a:pt x="196" y="1173"/>
                    </a:lnTo>
                    <a:lnTo>
                      <a:pt x="196" y="1175"/>
                    </a:lnTo>
                    <a:lnTo>
                      <a:pt x="193" y="1176"/>
                    </a:lnTo>
                    <a:lnTo>
                      <a:pt x="189" y="1173"/>
                    </a:lnTo>
                    <a:lnTo>
                      <a:pt x="189" y="1174"/>
                    </a:lnTo>
                    <a:lnTo>
                      <a:pt x="189" y="1176"/>
                    </a:lnTo>
                    <a:lnTo>
                      <a:pt x="190" y="1176"/>
                    </a:lnTo>
                    <a:lnTo>
                      <a:pt x="190" y="1177"/>
                    </a:lnTo>
                    <a:lnTo>
                      <a:pt x="187" y="1177"/>
                    </a:lnTo>
                    <a:lnTo>
                      <a:pt x="187" y="1176"/>
                    </a:lnTo>
                    <a:lnTo>
                      <a:pt x="186" y="1176"/>
                    </a:lnTo>
                    <a:lnTo>
                      <a:pt x="185" y="1176"/>
                    </a:lnTo>
                    <a:lnTo>
                      <a:pt x="186" y="1173"/>
                    </a:lnTo>
                    <a:lnTo>
                      <a:pt x="184" y="1173"/>
                    </a:lnTo>
                    <a:lnTo>
                      <a:pt x="183" y="1173"/>
                    </a:lnTo>
                    <a:lnTo>
                      <a:pt x="182" y="1173"/>
                    </a:lnTo>
                    <a:lnTo>
                      <a:pt x="177" y="1170"/>
                    </a:lnTo>
                    <a:lnTo>
                      <a:pt x="176" y="1168"/>
                    </a:lnTo>
                    <a:lnTo>
                      <a:pt x="175" y="1169"/>
                    </a:lnTo>
                    <a:lnTo>
                      <a:pt x="177" y="1170"/>
                    </a:lnTo>
                    <a:lnTo>
                      <a:pt x="177" y="1171"/>
                    </a:lnTo>
                    <a:lnTo>
                      <a:pt x="180" y="1171"/>
                    </a:lnTo>
                    <a:lnTo>
                      <a:pt x="181" y="1173"/>
                    </a:lnTo>
                    <a:lnTo>
                      <a:pt x="183" y="1173"/>
                    </a:lnTo>
                    <a:lnTo>
                      <a:pt x="183" y="1174"/>
                    </a:lnTo>
                    <a:lnTo>
                      <a:pt x="184" y="1175"/>
                    </a:lnTo>
                    <a:lnTo>
                      <a:pt x="184" y="1176"/>
                    </a:lnTo>
                    <a:lnTo>
                      <a:pt x="185" y="1177"/>
                    </a:lnTo>
                    <a:lnTo>
                      <a:pt x="187" y="1178"/>
                    </a:lnTo>
                    <a:lnTo>
                      <a:pt x="186" y="1179"/>
                    </a:lnTo>
                    <a:lnTo>
                      <a:pt x="186" y="1180"/>
                    </a:lnTo>
                    <a:lnTo>
                      <a:pt x="187" y="1180"/>
                    </a:lnTo>
                    <a:lnTo>
                      <a:pt x="192" y="1179"/>
                    </a:lnTo>
                    <a:lnTo>
                      <a:pt x="194" y="1180"/>
                    </a:lnTo>
                    <a:lnTo>
                      <a:pt x="194" y="1181"/>
                    </a:lnTo>
                    <a:lnTo>
                      <a:pt x="195" y="1181"/>
                    </a:lnTo>
                    <a:lnTo>
                      <a:pt x="196" y="1181"/>
                    </a:lnTo>
                    <a:lnTo>
                      <a:pt x="196" y="1181"/>
                    </a:lnTo>
                    <a:lnTo>
                      <a:pt x="197" y="1181"/>
                    </a:lnTo>
                    <a:lnTo>
                      <a:pt x="198" y="1180"/>
                    </a:lnTo>
                    <a:lnTo>
                      <a:pt x="198" y="1179"/>
                    </a:lnTo>
                    <a:lnTo>
                      <a:pt x="197" y="1178"/>
                    </a:lnTo>
                    <a:lnTo>
                      <a:pt x="197" y="1178"/>
                    </a:lnTo>
                    <a:lnTo>
                      <a:pt x="196" y="1179"/>
                    </a:lnTo>
                    <a:lnTo>
                      <a:pt x="195" y="1179"/>
                    </a:lnTo>
                    <a:lnTo>
                      <a:pt x="194" y="1179"/>
                    </a:lnTo>
                    <a:lnTo>
                      <a:pt x="193" y="1178"/>
                    </a:lnTo>
                    <a:lnTo>
                      <a:pt x="194" y="1176"/>
                    </a:lnTo>
                    <a:lnTo>
                      <a:pt x="197" y="1176"/>
                    </a:lnTo>
                    <a:lnTo>
                      <a:pt x="198" y="1175"/>
                    </a:lnTo>
                    <a:lnTo>
                      <a:pt x="200" y="1176"/>
                    </a:lnTo>
                    <a:lnTo>
                      <a:pt x="200" y="1179"/>
                    </a:lnTo>
                    <a:lnTo>
                      <a:pt x="201" y="1179"/>
                    </a:lnTo>
                    <a:lnTo>
                      <a:pt x="201" y="1180"/>
                    </a:lnTo>
                    <a:lnTo>
                      <a:pt x="199" y="1180"/>
                    </a:lnTo>
                    <a:lnTo>
                      <a:pt x="198" y="1181"/>
                    </a:lnTo>
                    <a:lnTo>
                      <a:pt x="198" y="1183"/>
                    </a:lnTo>
                    <a:lnTo>
                      <a:pt x="199" y="1183"/>
                    </a:lnTo>
                    <a:lnTo>
                      <a:pt x="200" y="1184"/>
                    </a:lnTo>
                    <a:lnTo>
                      <a:pt x="201" y="1183"/>
                    </a:lnTo>
                    <a:lnTo>
                      <a:pt x="202" y="1179"/>
                    </a:lnTo>
                    <a:lnTo>
                      <a:pt x="204" y="1180"/>
                    </a:lnTo>
                    <a:lnTo>
                      <a:pt x="207" y="1180"/>
                    </a:lnTo>
                    <a:lnTo>
                      <a:pt x="207" y="1181"/>
                    </a:lnTo>
                    <a:lnTo>
                      <a:pt x="209" y="1182"/>
                    </a:lnTo>
                    <a:lnTo>
                      <a:pt x="210" y="1184"/>
                    </a:lnTo>
                    <a:lnTo>
                      <a:pt x="210" y="1184"/>
                    </a:lnTo>
                    <a:lnTo>
                      <a:pt x="209" y="1184"/>
                    </a:lnTo>
                    <a:lnTo>
                      <a:pt x="209" y="1184"/>
                    </a:lnTo>
                    <a:lnTo>
                      <a:pt x="207" y="1184"/>
                    </a:lnTo>
                    <a:lnTo>
                      <a:pt x="209" y="1185"/>
                    </a:lnTo>
                    <a:lnTo>
                      <a:pt x="208" y="1186"/>
                    </a:lnTo>
                    <a:lnTo>
                      <a:pt x="208" y="1187"/>
                    </a:lnTo>
                    <a:lnTo>
                      <a:pt x="208" y="1187"/>
                    </a:lnTo>
                    <a:lnTo>
                      <a:pt x="208" y="1189"/>
                    </a:lnTo>
                    <a:lnTo>
                      <a:pt x="208" y="1189"/>
                    </a:lnTo>
                    <a:lnTo>
                      <a:pt x="208" y="1190"/>
                    </a:lnTo>
                    <a:lnTo>
                      <a:pt x="210" y="1191"/>
                    </a:lnTo>
                    <a:lnTo>
                      <a:pt x="209" y="1193"/>
                    </a:lnTo>
                    <a:lnTo>
                      <a:pt x="209" y="1197"/>
                    </a:lnTo>
                    <a:lnTo>
                      <a:pt x="210" y="1197"/>
                    </a:lnTo>
                    <a:lnTo>
                      <a:pt x="211" y="1198"/>
                    </a:lnTo>
                    <a:lnTo>
                      <a:pt x="211" y="1197"/>
                    </a:lnTo>
                    <a:lnTo>
                      <a:pt x="212" y="1197"/>
                    </a:lnTo>
                    <a:lnTo>
                      <a:pt x="214" y="1197"/>
                    </a:lnTo>
                    <a:lnTo>
                      <a:pt x="215" y="1196"/>
                    </a:lnTo>
                    <a:lnTo>
                      <a:pt x="215" y="1195"/>
                    </a:lnTo>
                    <a:lnTo>
                      <a:pt x="217" y="1195"/>
                    </a:lnTo>
                    <a:lnTo>
                      <a:pt x="217" y="1195"/>
                    </a:lnTo>
                    <a:lnTo>
                      <a:pt x="218" y="1195"/>
                    </a:lnTo>
                    <a:lnTo>
                      <a:pt x="218" y="1195"/>
                    </a:lnTo>
                    <a:lnTo>
                      <a:pt x="220" y="1195"/>
                    </a:lnTo>
                    <a:lnTo>
                      <a:pt x="221" y="1197"/>
                    </a:lnTo>
                    <a:lnTo>
                      <a:pt x="222" y="1199"/>
                    </a:lnTo>
                    <a:lnTo>
                      <a:pt x="222" y="1199"/>
                    </a:lnTo>
                    <a:lnTo>
                      <a:pt x="223" y="1201"/>
                    </a:lnTo>
                    <a:lnTo>
                      <a:pt x="222" y="1202"/>
                    </a:lnTo>
                    <a:lnTo>
                      <a:pt x="221" y="1202"/>
                    </a:lnTo>
                    <a:lnTo>
                      <a:pt x="220" y="1203"/>
                    </a:lnTo>
                    <a:lnTo>
                      <a:pt x="219" y="1203"/>
                    </a:lnTo>
                    <a:lnTo>
                      <a:pt x="219" y="1204"/>
                    </a:lnTo>
                    <a:lnTo>
                      <a:pt x="218" y="1204"/>
                    </a:lnTo>
                    <a:lnTo>
                      <a:pt x="218" y="1206"/>
                    </a:lnTo>
                    <a:lnTo>
                      <a:pt x="219" y="1207"/>
                    </a:lnTo>
                    <a:lnTo>
                      <a:pt x="220" y="1208"/>
                    </a:lnTo>
                    <a:lnTo>
                      <a:pt x="219" y="1208"/>
                    </a:lnTo>
                    <a:lnTo>
                      <a:pt x="219" y="1209"/>
                    </a:lnTo>
                    <a:lnTo>
                      <a:pt x="219" y="1211"/>
                    </a:lnTo>
                    <a:lnTo>
                      <a:pt x="218" y="1211"/>
                    </a:lnTo>
                    <a:lnTo>
                      <a:pt x="219" y="1213"/>
                    </a:lnTo>
                    <a:lnTo>
                      <a:pt x="218" y="1215"/>
                    </a:lnTo>
                    <a:lnTo>
                      <a:pt x="217" y="1216"/>
                    </a:lnTo>
                    <a:lnTo>
                      <a:pt x="216" y="1217"/>
                    </a:lnTo>
                    <a:lnTo>
                      <a:pt x="215" y="1216"/>
                    </a:lnTo>
                    <a:lnTo>
                      <a:pt x="214" y="1216"/>
                    </a:lnTo>
                    <a:lnTo>
                      <a:pt x="214" y="1217"/>
                    </a:lnTo>
                    <a:lnTo>
                      <a:pt x="212" y="1218"/>
                    </a:lnTo>
                    <a:lnTo>
                      <a:pt x="210" y="1217"/>
                    </a:lnTo>
                    <a:lnTo>
                      <a:pt x="209" y="1218"/>
                    </a:lnTo>
                    <a:lnTo>
                      <a:pt x="208" y="1216"/>
                    </a:lnTo>
                    <a:lnTo>
                      <a:pt x="207" y="1215"/>
                    </a:lnTo>
                    <a:lnTo>
                      <a:pt x="206" y="1215"/>
                    </a:lnTo>
                    <a:lnTo>
                      <a:pt x="206" y="1216"/>
                    </a:lnTo>
                    <a:lnTo>
                      <a:pt x="206" y="1218"/>
                    </a:lnTo>
                    <a:lnTo>
                      <a:pt x="204" y="1219"/>
                    </a:lnTo>
                    <a:lnTo>
                      <a:pt x="205" y="1220"/>
                    </a:lnTo>
                    <a:lnTo>
                      <a:pt x="204" y="1221"/>
                    </a:lnTo>
                    <a:lnTo>
                      <a:pt x="203" y="1223"/>
                    </a:lnTo>
                    <a:lnTo>
                      <a:pt x="203" y="1222"/>
                    </a:lnTo>
                    <a:lnTo>
                      <a:pt x="201" y="1223"/>
                    </a:lnTo>
                    <a:lnTo>
                      <a:pt x="202" y="1224"/>
                    </a:lnTo>
                    <a:lnTo>
                      <a:pt x="202" y="1225"/>
                    </a:lnTo>
                    <a:lnTo>
                      <a:pt x="201" y="1225"/>
                    </a:lnTo>
                    <a:lnTo>
                      <a:pt x="201" y="1226"/>
                    </a:lnTo>
                    <a:lnTo>
                      <a:pt x="200" y="1227"/>
                    </a:lnTo>
                    <a:lnTo>
                      <a:pt x="197" y="1230"/>
                    </a:lnTo>
                    <a:lnTo>
                      <a:pt x="197" y="1231"/>
                    </a:lnTo>
                    <a:lnTo>
                      <a:pt x="194" y="1233"/>
                    </a:lnTo>
                    <a:lnTo>
                      <a:pt x="194" y="1234"/>
                    </a:lnTo>
                    <a:lnTo>
                      <a:pt x="199" y="1236"/>
                    </a:lnTo>
                    <a:lnTo>
                      <a:pt x="199" y="1237"/>
                    </a:lnTo>
                    <a:lnTo>
                      <a:pt x="197" y="1237"/>
                    </a:lnTo>
                    <a:lnTo>
                      <a:pt x="197" y="1236"/>
                    </a:lnTo>
                    <a:lnTo>
                      <a:pt x="196" y="1236"/>
                    </a:lnTo>
                    <a:lnTo>
                      <a:pt x="196" y="1237"/>
                    </a:lnTo>
                    <a:lnTo>
                      <a:pt x="197" y="1238"/>
                    </a:lnTo>
                    <a:lnTo>
                      <a:pt x="198" y="1243"/>
                    </a:lnTo>
                    <a:lnTo>
                      <a:pt x="196" y="1243"/>
                    </a:lnTo>
                    <a:lnTo>
                      <a:pt x="193" y="1245"/>
                    </a:lnTo>
                    <a:lnTo>
                      <a:pt x="193" y="1246"/>
                    </a:lnTo>
                    <a:lnTo>
                      <a:pt x="192" y="1246"/>
                    </a:lnTo>
                    <a:lnTo>
                      <a:pt x="192" y="1247"/>
                    </a:lnTo>
                    <a:lnTo>
                      <a:pt x="192" y="1248"/>
                    </a:lnTo>
                    <a:lnTo>
                      <a:pt x="192" y="1248"/>
                    </a:lnTo>
                    <a:lnTo>
                      <a:pt x="192" y="1249"/>
                    </a:lnTo>
                    <a:lnTo>
                      <a:pt x="191" y="1250"/>
                    </a:lnTo>
                    <a:lnTo>
                      <a:pt x="191" y="1252"/>
                    </a:lnTo>
                    <a:lnTo>
                      <a:pt x="192" y="1252"/>
                    </a:lnTo>
                    <a:lnTo>
                      <a:pt x="193" y="1252"/>
                    </a:lnTo>
                    <a:lnTo>
                      <a:pt x="193" y="1253"/>
                    </a:lnTo>
                    <a:lnTo>
                      <a:pt x="192" y="1254"/>
                    </a:lnTo>
                    <a:lnTo>
                      <a:pt x="191" y="1254"/>
                    </a:lnTo>
                    <a:lnTo>
                      <a:pt x="190" y="1254"/>
                    </a:lnTo>
                    <a:lnTo>
                      <a:pt x="190" y="1256"/>
                    </a:lnTo>
                    <a:lnTo>
                      <a:pt x="191" y="1259"/>
                    </a:lnTo>
                    <a:lnTo>
                      <a:pt x="191" y="1260"/>
                    </a:lnTo>
                    <a:lnTo>
                      <a:pt x="191" y="1262"/>
                    </a:lnTo>
                    <a:lnTo>
                      <a:pt x="189" y="1262"/>
                    </a:lnTo>
                    <a:lnTo>
                      <a:pt x="188" y="1262"/>
                    </a:lnTo>
                    <a:lnTo>
                      <a:pt x="187" y="1263"/>
                    </a:lnTo>
                    <a:lnTo>
                      <a:pt x="186" y="1263"/>
                    </a:lnTo>
                    <a:lnTo>
                      <a:pt x="185" y="1264"/>
                    </a:lnTo>
                    <a:lnTo>
                      <a:pt x="184" y="1264"/>
                    </a:lnTo>
                    <a:lnTo>
                      <a:pt x="183" y="1263"/>
                    </a:lnTo>
                    <a:lnTo>
                      <a:pt x="182" y="1263"/>
                    </a:lnTo>
                    <a:lnTo>
                      <a:pt x="182" y="1263"/>
                    </a:lnTo>
                    <a:lnTo>
                      <a:pt x="182" y="1262"/>
                    </a:lnTo>
                    <a:lnTo>
                      <a:pt x="181" y="1262"/>
                    </a:lnTo>
                    <a:lnTo>
                      <a:pt x="180" y="1264"/>
                    </a:lnTo>
                    <a:lnTo>
                      <a:pt x="181" y="1265"/>
                    </a:lnTo>
                    <a:lnTo>
                      <a:pt x="180" y="1265"/>
                    </a:lnTo>
                    <a:lnTo>
                      <a:pt x="178" y="1264"/>
                    </a:lnTo>
                    <a:lnTo>
                      <a:pt x="177" y="1264"/>
                    </a:lnTo>
                    <a:lnTo>
                      <a:pt x="175" y="1263"/>
                    </a:lnTo>
                    <a:lnTo>
                      <a:pt x="171" y="1262"/>
                    </a:lnTo>
                    <a:lnTo>
                      <a:pt x="170" y="1261"/>
                    </a:lnTo>
                    <a:lnTo>
                      <a:pt x="170" y="1258"/>
                    </a:lnTo>
                    <a:lnTo>
                      <a:pt x="171" y="1258"/>
                    </a:lnTo>
                    <a:lnTo>
                      <a:pt x="171" y="1259"/>
                    </a:lnTo>
                    <a:lnTo>
                      <a:pt x="172" y="1259"/>
                    </a:lnTo>
                    <a:lnTo>
                      <a:pt x="172" y="1258"/>
                    </a:lnTo>
                    <a:lnTo>
                      <a:pt x="170" y="1257"/>
                    </a:lnTo>
                    <a:lnTo>
                      <a:pt x="170" y="1256"/>
                    </a:lnTo>
                    <a:lnTo>
                      <a:pt x="170" y="1254"/>
                    </a:lnTo>
                    <a:lnTo>
                      <a:pt x="170" y="1254"/>
                    </a:lnTo>
                    <a:lnTo>
                      <a:pt x="168" y="1255"/>
                    </a:lnTo>
                    <a:lnTo>
                      <a:pt x="169" y="1256"/>
                    </a:lnTo>
                    <a:lnTo>
                      <a:pt x="168" y="1257"/>
                    </a:lnTo>
                    <a:lnTo>
                      <a:pt x="167" y="1256"/>
                    </a:lnTo>
                    <a:lnTo>
                      <a:pt x="166" y="1254"/>
                    </a:lnTo>
                    <a:lnTo>
                      <a:pt x="165" y="1254"/>
                    </a:lnTo>
                    <a:lnTo>
                      <a:pt x="163" y="1254"/>
                    </a:lnTo>
                    <a:lnTo>
                      <a:pt x="162" y="1257"/>
                    </a:lnTo>
                    <a:lnTo>
                      <a:pt x="161" y="1257"/>
                    </a:lnTo>
                    <a:lnTo>
                      <a:pt x="160" y="1257"/>
                    </a:lnTo>
                    <a:lnTo>
                      <a:pt x="160" y="1257"/>
                    </a:lnTo>
                    <a:lnTo>
                      <a:pt x="159" y="1258"/>
                    </a:lnTo>
                    <a:lnTo>
                      <a:pt x="155" y="1258"/>
                    </a:lnTo>
                    <a:lnTo>
                      <a:pt x="155" y="1257"/>
                    </a:lnTo>
                    <a:lnTo>
                      <a:pt x="154" y="1254"/>
                    </a:lnTo>
                    <a:lnTo>
                      <a:pt x="151" y="1253"/>
                    </a:lnTo>
                    <a:lnTo>
                      <a:pt x="151" y="1254"/>
                    </a:lnTo>
                    <a:lnTo>
                      <a:pt x="151" y="1256"/>
                    </a:lnTo>
                    <a:lnTo>
                      <a:pt x="151" y="1257"/>
                    </a:lnTo>
                    <a:lnTo>
                      <a:pt x="151" y="1258"/>
                    </a:lnTo>
                    <a:lnTo>
                      <a:pt x="151" y="1259"/>
                    </a:lnTo>
                    <a:lnTo>
                      <a:pt x="152" y="1259"/>
                    </a:lnTo>
                    <a:lnTo>
                      <a:pt x="152" y="1260"/>
                    </a:lnTo>
                    <a:lnTo>
                      <a:pt x="155" y="1261"/>
                    </a:lnTo>
                    <a:lnTo>
                      <a:pt x="155" y="1263"/>
                    </a:lnTo>
                    <a:lnTo>
                      <a:pt x="155" y="1263"/>
                    </a:lnTo>
                    <a:lnTo>
                      <a:pt x="156" y="1260"/>
                    </a:lnTo>
                    <a:lnTo>
                      <a:pt x="157" y="1260"/>
                    </a:lnTo>
                    <a:lnTo>
                      <a:pt x="157" y="1262"/>
                    </a:lnTo>
                    <a:lnTo>
                      <a:pt x="159" y="1262"/>
                    </a:lnTo>
                    <a:lnTo>
                      <a:pt x="159" y="1261"/>
                    </a:lnTo>
                    <a:lnTo>
                      <a:pt x="160" y="1261"/>
                    </a:lnTo>
                    <a:lnTo>
                      <a:pt x="161" y="1259"/>
                    </a:lnTo>
                    <a:lnTo>
                      <a:pt x="163" y="1259"/>
                    </a:lnTo>
                    <a:lnTo>
                      <a:pt x="163" y="1258"/>
                    </a:lnTo>
                    <a:lnTo>
                      <a:pt x="168" y="1258"/>
                    </a:lnTo>
                    <a:lnTo>
                      <a:pt x="169" y="1259"/>
                    </a:lnTo>
                    <a:lnTo>
                      <a:pt x="169" y="1261"/>
                    </a:lnTo>
                    <a:lnTo>
                      <a:pt x="168" y="1262"/>
                    </a:lnTo>
                    <a:lnTo>
                      <a:pt x="170" y="1264"/>
                    </a:lnTo>
                    <a:lnTo>
                      <a:pt x="173" y="1264"/>
                    </a:lnTo>
                    <a:lnTo>
                      <a:pt x="173" y="1265"/>
                    </a:lnTo>
                    <a:lnTo>
                      <a:pt x="171" y="1265"/>
                    </a:lnTo>
                    <a:lnTo>
                      <a:pt x="171" y="1265"/>
                    </a:lnTo>
                    <a:lnTo>
                      <a:pt x="171" y="1267"/>
                    </a:lnTo>
                    <a:lnTo>
                      <a:pt x="172" y="1267"/>
                    </a:lnTo>
                    <a:lnTo>
                      <a:pt x="172" y="1269"/>
                    </a:lnTo>
                    <a:lnTo>
                      <a:pt x="174" y="1269"/>
                    </a:lnTo>
                    <a:lnTo>
                      <a:pt x="177" y="1272"/>
                    </a:lnTo>
                    <a:lnTo>
                      <a:pt x="182" y="1269"/>
                    </a:lnTo>
                    <a:lnTo>
                      <a:pt x="184" y="1269"/>
                    </a:lnTo>
                    <a:lnTo>
                      <a:pt x="186" y="1272"/>
                    </a:lnTo>
                    <a:lnTo>
                      <a:pt x="186" y="1274"/>
                    </a:lnTo>
                    <a:lnTo>
                      <a:pt x="188" y="1274"/>
                    </a:lnTo>
                    <a:lnTo>
                      <a:pt x="189" y="1275"/>
                    </a:lnTo>
                    <a:lnTo>
                      <a:pt x="191" y="1276"/>
                    </a:lnTo>
                    <a:lnTo>
                      <a:pt x="190" y="1277"/>
                    </a:lnTo>
                    <a:lnTo>
                      <a:pt x="191" y="1278"/>
                    </a:lnTo>
                    <a:lnTo>
                      <a:pt x="190" y="1279"/>
                    </a:lnTo>
                    <a:lnTo>
                      <a:pt x="190" y="1280"/>
                    </a:lnTo>
                    <a:lnTo>
                      <a:pt x="189" y="1280"/>
                    </a:lnTo>
                    <a:lnTo>
                      <a:pt x="188" y="1286"/>
                    </a:lnTo>
                    <a:lnTo>
                      <a:pt x="190" y="1287"/>
                    </a:lnTo>
                    <a:lnTo>
                      <a:pt x="189" y="1288"/>
                    </a:lnTo>
                    <a:lnTo>
                      <a:pt x="190" y="1288"/>
                    </a:lnTo>
                    <a:lnTo>
                      <a:pt x="191" y="1289"/>
                    </a:lnTo>
                    <a:lnTo>
                      <a:pt x="192" y="1289"/>
                    </a:lnTo>
                    <a:lnTo>
                      <a:pt x="193" y="1292"/>
                    </a:lnTo>
                    <a:lnTo>
                      <a:pt x="192" y="1293"/>
                    </a:lnTo>
                    <a:lnTo>
                      <a:pt x="194" y="1295"/>
                    </a:lnTo>
                    <a:lnTo>
                      <a:pt x="196" y="1296"/>
                    </a:lnTo>
                    <a:lnTo>
                      <a:pt x="196" y="1299"/>
                    </a:lnTo>
                    <a:lnTo>
                      <a:pt x="196" y="1300"/>
                    </a:lnTo>
                    <a:lnTo>
                      <a:pt x="196" y="1301"/>
                    </a:lnTo>
                    <a:lnTo>
                      <a:pt x="196" y="1304"/>
                    </a:lnTo>
                    <a:lnTo>
                      <a:pt x="196" y="1305"/>
                    </a:lnTo>
                    <a:lnTo>
                      <a:pt x="197" y="1306"/>
                    </a:lnTo>
                    <a:lnTo>
                      <a:pt x="197" y="1308"/>
                    </a:lnTo>
                    <a:lnTo>
                      <a:pt x="196" y="1308"/>
                    </a:lnTo>
                    <a:lnTo>
                      <a:pt x="197" y="1310"/>
                    </a:lnTo>
                    <a:lnTo>
                      <a:pt x="196" y="1310"/>
                    </a:lnTo>
                    <a:lnTo>
                      <a:pt x="197" y="1311"/>
                    </a:lnTo>
                    <a:lnTo>
                      <a:pt x="198" y="1311"/>
                    </a:lnTo>
                    <a:lnTo>
                      <a:pt x="198" y="1312"/>
                    </a:lnTo>
                    <a:lnTo>
                      <a:pt x="197" y="1313"/>
                    </a:lnTo>
                    <a:lnTo>
                      <a:pt x="197" y="1314"/>
                    </a:lnTo>
                    <a:lnTo>
                      <a:pt x="196" y="1314"/>
                    </a:lnTo>
                    <a:lnTo>
                      <a:pt x="196" y="1315"/>
                    </a:lnTo>
                    <a:lnTo>
                      <a:pt x="194" y="1316"/>
                    </a:lnTo>
                    <a:lnTo>
                      <a:pt x="193" y="1316"/>
                    </a:lnTo>
                    <a:lnTo>
                      <a:pt x="192" y="1317"/>
                    </a:lnTo>
                    <a:lnTo>
                      <a:pt x="193" y="1321"/>
                    </a:lnTo>
                    <a:lnTo>
                      <a:pt x="192" y="1321"/>
                    </a:lnTo>
                    <a:lnTo>
                      <a:pt x="192" y="1322"/>
                    </a:lnTo>
                    <a:lnTo>
                      <a:pt x="190" y="1322"/>
                    </a:lnTo>
                    <a:lnTo>
                      <a:pt x="187" y="1324"/>
                    </a:lnTo>
                    <a:lnTo>
                      <a:pt x="183" y="1323"/>
                    </a:lnTo>
                    <a:lnTo>
                      <a:pt x="179" y="1323"/>
                    </a:lnTo>
                    <a:lnTo>
                      <a:pt x="172" y="1318"/>
                    </a:lnTo>
                    <a:lnTo>
                      <a:pt x="170" y="1318"/>
                    </a:lnTo>
                    <a:lnTo>
                      <a:pt x="170" y="1319"/>
                    </a:lnTo>
                    <a:lnTo>
                      <a:pt x="170" y="1320"/>
                    </a:lnTo>
                    <a:lnTo>
                      <a:pt x="171" y="1320"/>
                    </a:lnTo>
                    <a:lnTo>
                      <a:pt x="172" y="1321"/>
                    </a:lnTo>
                    <a:lnTo>
                      <a:pt x="171" y="1323"/>
                    </a:lnTo>
                    <a:lnTo>
                      <a:pt x="172" y="1325"/>
                    </a:lnTo>
                    <a:lnTo>
                      <a:pt x="171" y="1325"/>
                    </a:lnTo>
                    <a:lnTo>
                      <a:pt x="169" y="1325"/>
                    </a:lnTo>
                    <a:lnTo>
                      <a:pt x="168" y="1325"/>
                    </a:lnTo>
                    <a:lnTo>
                      <a:pt x="167" y="1325"/>
                    </a:lnTo>
                    <a:lnTo>
                      <a:pt x="167" y="1323"/>
                    </a:lnTo>
                    <a:lnTo>
                      <a:pt x="166" y="1323"/>
                    </a:lnTo>
                    <a:lnTo>
                      <a:pt x="165" y="1322"/>
                    </a:lnTo>
                    <a:lnTo>
                      <a:pt x="163" y="1323"/>
                    </a:lnTo>
                    <a:lnTo>
                      <a:pt x="161" y="1322"/>
                    </a:lnTo>
                    <a:lnTo>
                      <a:pt x="161" y="1321"/>
                    </a:lnTo>
                    <a:lnTo>
                      <a:pt x="161" y="1321"/>
                    </a:lnTo>
                    <a:lnTo>
                      <a:pt x="161" y="1322"/>
                    </a:lnTo>
                    <a:lnTo>
                      <a:pt x="160" y="1323"/>
                    </a:lnTo>
                    <a:lnTo>
                      <a:pt x="159" y="1323"/>
                    </a:lnTo>
                    <a:lnTo>
                      <a:pt x="157" y="1322"/>
                    </a:lnTo>
                    <a:lnTo>
                      <a:pt x="157" y="1323"/>
                    </a:lnTo>
                    <a:lnTo>
                      <a:pt x="155" y="1322"/>
                    </a:lnTo>
                    <a:lnTo>
                      <a:pt x="155" y="1320"/>
                    </a:lnTo>
                    <a:lnTo>
                      <a:pt x="152" y="1321"/>
                    </a:lnTo>
                    <a:lnTo>
                      <a:pt x="152" y="1322"/>
                    </a:lnTo>
                    <a:lnTo>
                      <a:pt x="151" y="1321"/>
                    </a:lnTo>
                    <a:lnTo>
                      <a:pt x="150" y="1323"/>
                    </a:lnTo>
                    <a:lnTo>
                      <a:pt x="151" y="1323"/>
                    </a:lnTo>
                    <a:lnTo>
                      <a:pt x="153" y="1322"/>
                    </a:lnTo>
                    <a:lnTo>
                      <a:pt x="156" y="1325"/>
                    </a:lnTo>
                    <a:lnTo>
                      <a:pt x="158" y="1325"/>
                    </a:lnTo>
                    <a:lnTo>
                      <a:pt x="159" y="1326"/>
                    </a:lnTo>
                    <a:lnTo>
                      <a:pt x="159" y="1327"/>
                    </a:lnTo>
                    <a:lnTo>
                      <a:pt x="160" y="1327"/>
                    </a:lnTo>
                    <a:lnTo>
                      <a:pt x="159" y="1326"/>
                    </a:lnTo>
                    <a:lnTo>
                      <a:pt x="160" y="1324"/>
                    </a:lnTo>
                    <a:lnTo>
                      <a:pt x="162" y="1324"/>
                    </a:lnTo>
                    <a:lnTo>
                      <a:pt x="163" y="1325"/>
                    </a:lnTo>
                    <a:lnTo>
                      <a:pt x="166" y="1325"/>
                    </a:lnTo>
                    <a:lnTo>
                      <a:pt x="167" y="1326"/>
                    </a:lnTo>
                    <a:lnTo>
                      <a:pt x="167" y="1326"/>
                    </a:lnTo>
                    <a:lnTo>
                      <a:pt x="170" y="1326"/>
                    </a:lnTo>
                    <a:lnTo>
                      <a:pt x="170" y="1327"/>
                    </a:lnTo>
                    <a:lnTo>
                      <a:pt x="170" y="1328"/>
                    </a:lnTo>
                    <a:lnTo>
                      <a:pt x="171" y="1328"/>
                    </a:lnTo>
                    <a:lnTo>
                      <a:pt x="171" y="1327"/>
                    </a:lnTo>
                    <a:lnTo>
                      <a:pt x="172" y="1328"/>
                    </a:lnTo>
                    <a:lnTo>
                      <a:pt x="170" y="1330"/>
                    </a:lnTo>
                    <a:lnTo>
                      <a:pt x="167" y="1330"/>
                    </a:lnTo>
                    <a:lnTo>
                      <a:pt x="167" y="1330"/>
                    </a:lnTo>
                    <a:lnTo>
                      <a:pt x="167" y="1330"/>
                    </a:lnTo>
                    <a:lnTo>
                      <a:pt x="167" y="1330"/>
                    </a:lnTo>
                    <a:lnTo>
                      <a:pt x="166" y="1330"/>
                    </a:lnTo>
                    <a:lnTo>
                      <a:pt x="166" y="1329"/>
                    </a:lnTo>
                    <a:lnTo>
                      <a:pt x="165" y="1329"/>
                    </a:lnTo>
                    <a:lnTo>
                      <a:pt x="165" y="1330"/>
                    </a:lnTo>
                    <a:lnTo>
                      <a:pt x="163" y="1330"/>
                    </a:lnTo>
                    <a:lnTo>
                      <a:pt x="160" y="1327"/>
                    </a:lnTo>
                    <a:lnTo>
                      <a:pt x="161" y="1332"/>
                    </a:lnTo>
                    <a:lnTo>
                      <a:pt x="163" y="1332"/>
                    </a:lnTo>
                    <a:lnTo>
                      <a:pt x="166" y="1333"/>
                    </a:lnTo>
                    <a:lnTo>
                      <a:pt x="167" y="1333"/>
                    </a:lnTo>
                    <a:lnTo>
                      <a:pt x="168" y="1332"/>
                    </a:lnTo>
                    <a:lnTo>
                      <a:pt x="169" y="1332"/>
                    </a:lnTo>
                    <a:lnTo>
                      <a:pt x="172" y="1332"/>
                    </a:lnTo>
                    <a:lnTo>
                      <a:pt x="171" y="1330"/>
                    </a:lnTo>
                    <a:lnTo>
                      <a:pt x="176" y="1331"/>
                    </a:lnTo>
                    <a:lnTo>
                      <a:pt x="176" y="1330"/>
                    </a:lnTo>
                    <a:lnTo>
                      <a:pt x="177" y="1329"/>
                    </a:lnTo>
                    <a:lnTo>
                      <a:pt x="179" y="1330"/>
                    </a:lnTo>
                    <a:lnTo>
                      <a:pt x="181" y="1329"/>
                    </a:lnTo>
                    <a:lnTo>
                      <a:pt x="183" y="1330"/>
                    </a:lnTo>
                    <a:lnTo>
                      <a:pt x="183" y="1331"/>
                    </a:lnTo>
                    <a:lnTo>
                      <a:pt x="187" y="1330"/>
                    </a:lnTo>
                    <a:lnTo>
                      <a:pt x="187" y="1331"/>
                    </a:lnTo>
                    <a:lnTo>
                      <a:pt x="189" y="1331"/>
                    </a:lnTo>
                    <a:lnTo>
                      <a:pt x="191" y="1332"/>
                    </a:lnTo>
                    <a:lnTo>
                      <a:pt x="192" y="1335"/>
                    </a:lnTo>
                    <a:lnTo>
                      <a:pt x="193" y="1335"/>
                    </a:lnTo>
                    <a:lnTo>
                      <a:pt x="194" y="1335"/>
                    </a:lnTo>
                    <a:lnTo>
                      <a:pt x="194" y="1335"/>
                    </a:lnTo>
                    <a:lnTo>
                      <a:pt x="197" y="1335"/>
                    </a:lnTo>
                    <a:lnTo>
                      <a:pt x="198" y="1336"/>
                    </a:lnTo>
                    <a:lnTo>
                      <a:pt x="198" y="1338"/>
                    </a:lnTo>
                    <a:lnTo>
                      <a:pt x="197" y="1340"/>
                    </a:lnTo>
                    <a:lnTo>
                      <a:pt x="196" y="1340"/>
                    </a:lnTo>
                    <a:lnTo>
                      <a:pt x="196" y="1341"/>
                    </a:lnTo>
                    <a:lnTo>
                      <a:pt x="195" y="1342"/>
                    </a:lnTo>
                    <a:lnTo>
                      <a:pt x="196" y="1342"/>
                    </a:lnTo>
                    <a:lnTo>
                      <a:pt x="196" y="1341"/>
                    </a:lnTo>
                    <a:lnTo>
                      <a:pt x="198" y="1341"/>
                    </a:lnTo>
                    <a:lnTo>
                      <a:pt x="198" y="1343"/>
                    </a:lnTo>
                    <a:lnTo>
                      <a:pt x="199" y="1342"/>
                    </a:lnTo>
                    <a:lnTo>
                      <a:pt x="199" y="1343"/>
                    </a:lnTo>
                    <a:lnTo>
                      <a:pt x="200" y="1343"/>
                    </a:lnTo>
                    <a:lnTo>
                      <a:pt x="201" y="1343"/>
                    </a:lnTo>
                    <a:lnTo>
                      <a:pt x="201" y="1345"/>
                    </a:lnTo>
                    <a:lnTo>
                      <a:pt x="202" y="1344"/>
                    </a:lnTo>
                    <a:lnTo>
                      <a:pt x="202" y="1342"/>
                    </a:lnTo>
                    <a:lnTo>
                      <a:pt x="206" y="1343"/>
                    </a:lnTo>
                    <a:lnTo>
                      <a:pt x="206" y="1346"/>
                    </a:lnTo>
                    <a:lnTo>
                      <a:pt x="206" y="1346"/>
                    </a:lnTo>
                    <a:lnTo>
                      <a:pt x="206" y="1346"/>
                    </a:lnTo>
                    <a:lnTo>
                      <a:pt x="207" y="1347"/>
                    </a:lnTo>
                    <a:lnTo>
                      <a:pt x="207" y="1347"/>
                    </a:lnTo>
                    <a:lnTo>
                      <a:pt x="207" y="1347"/>
                    </a:lnTo>
                    <a:lnTo>
                      <a:pt x="208" y="1349"/>
                    </a:lnTo>
                    <a:lnTo>
                      <a:pt x="212" y="1349"/>
                    </a:lnTo>
                    <a:lnTo>
                      <a:pt x="212" y="1350"/>
                    </a:lnTo>
                    <a:lnTo>
                      <a:pt x="213" y="1350"/>
                    </a:lnTo>
                    <a:lnTo>
                      <a:pt x="214" y="1351"/>
                    </a:lnTo>
                    <a:lnTo>
                      <a:pt x="214" y="1352"/>
                    </a:lnTo>
                    <a:lnTo>
                      <a:pt x="213" y="1353"/>
                    </a:lnTo>
                    <a:lnTo>
                      <a:pt x="213" y="1353"/>
                    </a:lnTo>
                    <a:lnTo>
                      <a:pt x="213" y="1354"/>
                    </a:lnTo>
                    <a:lnTo>
                      <a:pt x="212" y="1354"/>
                    </a:lnTo>
                    <a:lnTo>
                      <a:pt x="212" y="1354"/>
                    </a:lnTo>
                    <a:lnTo>
                      <a:pt x="212" y="1356"/>
                    </a:lnTo>
                    <a:lnTo>
                      <a:pt x="209" y="1356"/>
                    </a:lnTo>
                    <a:lnTo>
                      <a:pt x="208" y="1357"/>
                    </a:lnTo>
                    <a:lnTo>
                      <a:pt x="210" y="1358"/>
                    </a:lnTo>
                    <a:lnTo>
                      <a:pt x="211" y="1359"/>
                    </a:lnTo>
                    <a:lnTo>
                      <a:pt x="210" y="1359"/>
                    </a:lnTo>
                    <a:lnTo>
                      <a:pt x="209" y="1359"/>
                    </a:lnTo>
                    <a:lnTo>
                      <a:pt x="208" y="1359"/>
                    </a:lnTo>
                    <a:lnTo>
                      <a:pt x="208" y="1361"/>
                    </a:lnTo>
                    <a:lnTo>
                      <a:pt x="207" y="1361"/>
                    </a:lnTo>
                    <a:lnTo>
                      <a:pt x="204" y="1361"/>
                    </a:lnTo>
                    <a:lnTo>
                      <a:pt x="204" y="1362"/>
                    </a:lnTo>
                    <a:lnTo>
                      <a:pt x="203" y="1362"/>
                    </a:lnTo>
                    <a:lnTo>
                      <a:pt x="204" y="1364"/>
                    </a:lnTo>
                    <a:lnTo>
                      <a:pt x="206" y="1364"/>
                    </a:lnTo>
                    <a:lnTo>
                      <a:pt x="206" y="1368"/>
                    </a:lnTo>
                    <a:lnTo>
                      <a:pt x="200" y="1368"/>
                    </a:lnTo>
                    <a:lnTo>
                      <a:pt x="199" y="1367"/>
                    </a:lnTo>
                    <a:lnTo>
                      <a:pt x="199" y="1367"/>
                    </a:lnTo>
                    <a:lnTo>
                      <a:pt x="198" y="1366"/>
                    </a:lnTo>
                    <a:lnTo>
                      <a:pt x="197" y="1366"/>
                    </a:lnTo>
                    <a:lnTo>
                      <a:pt x="194" y="1366"/>
                    </a:lnTo>
                    <a:lnTo>
                      <a:pt x="194" y="1365"/>
                    </a:lnTo>
                    <a:lnTo>
                      <a:pt x="192" y="1366"/>
                    </a:lnTo>
                    <a:lnTo>
                      <a:pt x="188" y="1362"/>
                    </a:lnTo>
                    <a:lnTo>
                      <a:pt x="187" y="1362"/>
                    </a:lnTo>
                    <a:lnTo>
                      <a:pt x="182" y="1358"/>
                    </a:lnTo>
                    <a:lnTo>
                      <a:pt x="180" y="1358"/>
                    </a:lnTo>
                    <a:lnTo>
                      <a:pt x="177" y="1358"/>
                    </a:lnTo>
                    <a:lnTo>
                      <a:pt x="177" y="1358"/>
                    </a:lnTo>
                    <a:lnTo>
                      <a:pt x="177" y="1358"/>
                    </a:lnTo>
                    <a:lnTo>
                      <a:pt x="173" y="1358"/>
                    </a:lnTo>
                    <a:lnTo>
                      <a:pt x="173" y="1358"/>
                    </a:lnTo>
                    <a:lnTo>
                      <a:pt x="173" y="1357"/>
                    </a:lnTo>
                    <a:lnTo>
                      <a:pt x="172" y="1357"/>
                    </a:lnTo>
                    <a:lnTo>
                      <a:pt x="171" y="1357"/>
                    </a:lnTo>
                    <a:lnTo>
                      <a:pt x="171" y="1359"/>
                    </a:lnTo>
                    <a:lnTo>
                      <a:pt x="169" y="1359"/>
                    </a:lnTo>
                    <a:lnTo>
                      <a:pt x="169" y="1361"/>
                    </a:lnTo>
                    <a:lnTo>
                      <a:pt x="171" y="1361"/>
                    </a:lnTo>
                    <a:lnTo>
                      <a:pt x="171" y="1362"/>
                    </a:lnTo>
                    <a:lnTo>
                      <a:pt x="170" y="1362"/>
                    </a:lnTo>
                    <a:lnTo>
                      <a:pt x="170" y="1363"/>
                    </a:lnTo>
                    <a:lnTo>
                      <a:pt x="167" y="1363"/>
                    </a:lnTo>
                    <a:lnTo>
                      <a:pt x="166" y="1362"/>
                    </a:lnTo>
                    <a:lnTo>
                      <a:pt x="165" y="1362"/>
                    </a:lnTo>
                    <a:lnTo>
                      <a:pt x="165" y="1363"/>
                    </a:lnTo>
                    <a:lnTo>
                      <a:pt x="162" y="1363"/>
                    </a:lnTo>
                    <a:lnTo>
                      <a:pt x="162" y="1361"/>
                    </a:lnTo>
                    <a:lnTo>
                      <a:pt x="162" y="1361"/>
                    </a:lnTo>
                    <a:lnTo>
                      <a:pt x="161" y="1361"/>
                    </a:lnTo>
                    <a:lnTo>
                      <a:pt x="160" y="1361"/>
                    </a:lnTo>
                    <a:lnTo>
                      <a:pt x="161" y="1362"/>
                    </a:lnTo>
                    <a:lnTo>
                      <a:pt x="160" y="1362"/>
                    </a:lnTo>
                    <a:lnTo>
                      <a:pt x="159" y="1363"/>
                    </a:lnTo>
                    <a:lnTo>
                      <a:pt x="156" y="1362"/>
                    </a:lnTo>
                    <a:lnTo>
                      <a:pt x="154" y="1363"/>
                    </a:lnTo>
                    <a:lnTo>
                      <a:pt x="152" y="1363"/>
                    </a:lnTo>
                    <a:lnTo>
                      <a:pt x="152" y="1362"/>
                    </a:lnTo>
                    <a:lnTo>
                      <a:pt x="150" y="1362"/>
                    </a:lnTo>
                    <a:lnTo>
                      <a:pt x="148" y="1363"/>
                    </a:lnTo>
                    <a:lnTo>
                      <a:pt x="145" y="1363"/>
                    </a:lnTo>
                    <a:lnTo>
                      <a:pt x="145" y="1362"/>
                    </a:lnTo>
                    <a:lnTo>
                      <a:pt x="142" y="1362"/>
                    </a:lnTo>
                    <a:lnTo>
                      <a:pt x="141" y="1362"/>
                    </a:lnTo>
                    <a:lnTo>
                      <a:pt x="138" y="1362"/>
                    </a:lnTo>
                    <a:lnTo>
                      <a:pt x="136" y="1361"/>
                    </a:lnTo>
                    <a:lnTo>
                      <a:pt x="136" y="1359"/>
                    </a:lnTo>
                    <a:lnTo>
                      <a:pt x="135" y="1356"/>
                    </a:lnTo>
                    <a:lnTo>
                      <a:pt x="133" y="1356"/>
                    </a:lnTo>
                    <a:lnTo>
                      <a:pt x="131" y="1353"/>
                    </a:lnTo>
                    <a:lnTo>
                      <a:pt x="130" y="1354"/>
                    </a:lnTo>
                    <a:lnTo>
                      <a:pt x="129" y="1354"/>
                    </a:lnTo>
                    <a:lnTo>
                      <a:pt x="129" y="1351"/>
                    </a:lnTo>
                    <a:lnTo>
                      <a:pt x="129" y="1351"/>
                    </a:lnTo>
                    <a:lnTo>
                      <a:pt x="129" y="1350"/>
                    </a:lnTo>
                    <a:lnTo>
                      <a:pt x="130" y="1350"/>
                    </a:lnTo>
                    <a:lnTo>
                      <a:pt x="130" y="1348"/>
                    </a:lnTo>
                    <a:lnTo>
                      <a:pt x="129" y="1347"/>
                    </a:lnTo>
                    <a:lnTo>
                      <a:pt x="129" y="1345"/>
                    </a:lnTo>
                    <a:lnTo>
                      <a:pt x="126" y="1342"/>
                    </a:lnTo>
                    <a:lnTo>
                      <a:pt x="126" y="1341"/>
                    </a:lnTo>
                    <a:lnTo>
                      <a:pt x="125" y="1340"/>
                    </a:lnTo>
                    <a:lnTo>
                      <a:pt x="124" y="1341"/>
                    </a:lnTo>
                    <a:lnTo>
                      <a:pt x="124" y="1340"/>
                    </a:lnTo>
                    <a:lnTo>
                      <a:pt x="123" y="1340"/>
                    </a:lnTo>
                    <a:lnTo>
                      <a:pt x="121" y="1342"/>
                    </a:lnTo>
                    <a:lnTo>
                      <a:pt x="119" y="1342"/>
                    </a:lnTo>
                    <a:lnTo>
                      <a:pt x="119" y="1341"/>
                    </a:lnTo>
                    <a:lnTo>
                      <a:pt x="119" y="1340"/>
                    </a:lnTo>
                    <a:lnTo>
                      <a:pt x="119" y="1339"/>
                    </a:lnTo>
                    <a:lnTo>
                      <a:pt x="121" y="1339"/>
                    </a:lnTo>
                    <a:lnTo>
                      <a:pt x="121" y="1340"/>
                    </a:lnTo>
                    <a:lnTo>
                      <a:pt x="123" y="1339"/>
                    </a:lnTo>
                    <a:lnTo>
                      <a:pt x="124" y="1336"/>
                    </a:lnTo>
                    <a:lnTo>
                      <a:pt x="124" y="1333"/>
                    </a:lnTo>
                    <a:lnTo>
                      <a:pt x="124" y="1333"/>
                    </a:lnTo>
                    <a:lnTo>
                      <a:pt x="124" y="1331"/>
                    </a:lnTo>
                    <a:lnTo>
                      <a:pt x="123" y="1331"/>
                    </a:lnTo>
                    <a:lnTo>
                      <a:pt x="123" y="1330"/>
                    </a:lnTo>
                    <a:lnTo>
                      <a:pt x="121" y="1328"/>
                    </a:lnTo>
                    <a:lnTo>
                      <a:pt x="121" y="1327"/>
                    </a:lnTo>
                    <a:lnTo>
                      <a:pt x="121" y="1326"/>
                    </a:lnTo>
                    <a:lnTo>
                      <a:pt x="120" y="1325"/>
                    </a:lnTo>
                    <a:lnTo>
                      <a:pt x="119" y="1323"/>
                    </a:lnTo>
                    <a:lnTo>
                      <a:pt x="122" y="1315"/>
                    </a:lnTo>
                    <a:lnTo>
                      <a:pt x="121" y="1314"/>
                    </a:lnTo>
                    <a:lnTo>
                      <a:pt x="121" y="1312"/>
                    </a:lnTo>
                    <a:lnTo>
                      <a:pt x="120" y="1311"/>
                    </a:lnTo>
                    <a:lnTo>
                      <a:pt x="120" y="1311"/>
                    </a:lnTo>
                    <a:lnTo>
                      <a:pt x="119" y="1310"/>
                    </a:lnTo>
                    <a:lnTo>
                      <a:pt x="119" y="1309"/>
                    </a:lnTo>
                    <a:lnTo>
                      <a:pt x="119" y="1309"/>
                    </a:lnTo>
                    <a:lnTo>
                      <a:pt x="118" y="1305"/>
                    </a:lnTo>
                    <a:lnTo>
                      <a:pt x="117" y="1304"/>
                    </a:lnTo>
                    <a:lnTo>
                      <a:pt x="116" y="1300"/>
                    </a:lnTo>
                    <a:lnTo>
                      <a:pt x="115" y="1300"/>
                    </a:lnTo>
                    <a:lnTo>
                      <a:pt x="115" y="1296"/>
                    </a:lnTo>
                    <a:lnTo>
                      <a:pt x="115" y="1295"/>
                    </a:lnTo>
                    <a:lnTo>
                      <a:pt x="115" y="1294"/>
                    </a:lnTo>
                    <a:lnTo>
                      <a:pt x="115" y="1294"/>
                    </a:lnTo>
                    <a:lnTo>
                      <a:pt x="114" y="1290"/>
                    </a:lnTo>
                    <a:lnTo>
                      <a:pt x="114" y="1289"/>
                    </a:lnTo>
                    <a:lnTo>
                      <a:pt x="115" y="1285"/>
                    </a:lnTo>
                    <a:lnTo>
                      <a:pt x="114" y="1282"/>
                    </a:lnTo>
                    <a:lnTo>
                      <a:pt x="114" y="1280"/>
                    </a:lnTo>
                    <a:lnTo>
                      <a:pt x="113" y="1279"/>
                    </a:lnTo>
                    <a:lnTo>
                      <a:pt x="113" y="1278"/>
                    </a:lnTo>
                    <a:lnTo>
                      <a:pt x="113" y="1278"/>
                    </a:lnTo>
                    <a:lnTo>
                      <a:pt x="113" y="1277"/>
                    </a:lnTo>
                    <a:lnTo>
                      <a:pt x="114" y="1275"/>
                    </a:lnTo>
                    <a:lnTo>
                      <a:pt x="114" y="1269"/>
                    </a:lnTo>
                    <a:lnTo>
                      <a:pt x="113" y="1267"/>
                    </a:lnTo>
                    <a:lnTo>
                      <a:pt x="109" y="1267"/>
                    </a:lnTo>
                    <a:lnTo>
                      <a:pt x="109" y="1265"/>
                    </a:lnTo>
                    <a:lnTo>
                      <a:pt x="110" y="1265"/>
                    </a:lnTo>
                    <a:lnTo>
                      <a:pt x="110" y="1264"/>
                    </a:lnTo>
                    <a:lnTo>
                      <a:pt x="110" y="1264"/>
                    </a:lnTo>
                    <a:lnTo>
                      <a:pt x="110" y="1262"/>
                    </a:lnTo>
                    <a:lnTo>
                      <a:pt x="111" y="1261"/>
                    </a:lnTo>
                    <a:lnTo>
                      <a:pt x="111" y="1259"/>
                    </a:lnTo>
                    <a:lnTo>
                      <a:pt x="110" y="1255"/>
                    </a:lnTo>
                    <a:lnTo>
                      <a:pt x="109" y="1254"/>
                    </a:lnTo>
                    <a:lnTo>
                      <a:pt x="109" y="1254"/>
                    </a:lnTo>
                    <a:lnTo>
                      <a:pt x="109" y="1254"/>
                    </a:lnTo>
                    <a:lnTo>
                      <a:pt x="109" y="1253"/>
                    </a:lnTo>
                    <a:lnTo>
                      <a:pt x="109" y="1253"/>
                    </a:lnTo>
                    <a:lnTo>
                      <a:pt x="109" y="1253"/>
                    </a:lnTo>
                    <a:lnTo>
                      <a:pt x="106" y="1251"/>
                    </a:lnTo>
                    <a:lnTo>
                      <a:pt x="104" y="1249"/>
                    </a:lnTo>
                    <a:lnTo>
                      <a:pt x="103" y="1250"/>
                    </a:lnTo>
                    <a:lnTo>
                      <a:pt x="102" y="1249"/>
                    </a:lnTo>
                    <a:lnTo>
                      <a:pt x="101" y="1250"/>
                    </a:lnTo>
                    <a:lnTo>
                      <a:pt x="102" y="1251"/>
                    </a:lnTo>
                    <a:lnTo>
                      <a:pt x="101" y="1252"/>
                    </a:lnTo>
                    <a:lnTo>
                      <a:pt x="99" y="1252"/>
                    </a:lnTo>
                    <a:lnTo>
                      <a:pt x="99" y="1251"/>
                    </a:lnTo>
                    <a:lnTo>
                      <a:pt x="97" y="1249"/>
                    </a:lnTo>
                    <a:lnTo>
                      <a:pt x="97" y="1248"/>
                    </a:lnTo>
                    <a:lnTo>
                      <a:pt x="99" y="1248"/>
                    </a:lnTo>
                    <a:lnTo>
                      <a:pt x="99" y="1247"/>
                    </a:lnTo>
                    <a:lnTo>
                      <a:pt x="100" y="1247"/>
                    </a:lnTo>
                    <a:lnTo>
                      <a:pt x="101" y="1246"/>
                    </a:lnTo>
                    <a:lnTo>
                      <a:pt x="107" y="1248"/>
                    </a:lnTo>
                    <a:lnTo>
                      <a:pt x="108" y="1247"/>
                    </a:lnTo>
                    <a:lnTo>
                      <a:pt x="108" y="1247"/>
                    </a:lnTo>
                    <a:lnTo>
                      <a:pt x="108" y="1246"/>
                    </a:lnTo>
                    <a:lnTo>
                      <a:pt x="109" y="1246"/>
                    </a:lnTo>
                    <a:lnTo>
                      <a:pt x="109" y="1246"/>
                    </a:lnTo>
                    <a:lnTo>
                      <a:pt x="110" y="1246"/>
                    </a:lnTo>
                    <a:lnTo>
                      <a:pt x="110" y="1245"/>
                    </a:lnTo>
                    <a:lnTo>
                      <a:pt x="111" y="1245"/>
                    </a:lnTo>
                    <a:lnTo>
                      <a:pt x="111" y="1244"/>
                    </a:lnTo>
                    <a:lnTo>
                      <a:pt x="112" y="1244"/>
                    </a:lnTo>
                    <a:lnTo>
                      <a:pt x="112" y="1243"/>
                    </a:lnTo>
                    <a:lnTo>
                      <a:pt x="113" y="1241"/>
                    </a:lnTo>
                    <a:lnTo>
                      <a:pt x="112" y="1241"/>
                    </a:lnTo>
                    <a:lnTo>
                      <a:pt x="113" y="1240"/>
                    </a:lnTo>
                    <a:lnTo>
                      <a:pt x="113" y="1238"/>
                    </a:lnTo>
                    <a:lnTo>
                      <a:pt x="113" y="1238"/>
                    </a:lnTo>
                    <a:lnTo>
                      <a:pt x="113" y="1237"/>
                    </a:lnTo>
                    <a:lnTo>
                      <a:pt x="113" y="1236"/>
                    </a:lnTo>
                    <a:lnTo>
                      <a:pt x="113" y="1231"/>
                    </a:lnTo>
                    <a:lnTo>
                      <a:pt x="114" y="1230"/>
                    </a:lnTo>
                    <a:lnTo>
                      <a:pt x="114" y="1224"/>
                    </a:lnTo>
                    <a:lnTo>
                      <a:pt x="112" y="1223"/>
                    </a:lnTo>
                    <a:lnTo>
                      <a:pt x="111" y="1222"/>
                    </a:lnTo>
                    <a:lnTo>
                      <a:pt x="111" y="1221"/>
                    </a:lnTo>
                    <a:lnTo>
                      <a:pt x="113" y="1222"/>
                    </a:lnTo>
                    <a:lnTo>
                      <a:pt x="114" y="1221"/>
                    </a:lnTo>
                    <a:lnTo>
                      <a:pt x="114" y="1221"/>
                    </a:lnTo>
                    <a:lnTo>
                      <a:pt x="114" y="1219"/>
                    </a:lnTo>
                    <a:lnTo>
                      <a:pt x="116" y="1218"/>
                    </a:lnTo>
                    <a:lnTo>
                      <a:pt x="115" y="1215"/>
                    </a:lnTo>
                    <a:lnTo>
                      <a:pt x="115" y="1213"/>
                    </a:lnTo>
                    <a:lnTo>
                      <a:pt x="114" y="1213"/>
                    </a:lnTo>
                    <a:lnTo>
                      <a:pt x="115" y="1211"/>
                    </a:lnTo>
                    <a:lnTo>
                      <a:pt x="114" y="1209"/>
                    </a:lnTo>
                    <a:lnTo>
                      <a:pt x="117" y="1209"/>
                    </a:lnTo>
                    <a:lnTo>
                      <a:pt x="116" y="1208"/>
                    </a:lnTo>
                    <a:lnTo>
                      <a:pt x="117" y="1206"/>
                    </a:lnTo>
                    <a:lnTo>
                      <a:pt x="119" y="1206"/>
                    </a:lnTo>
                    <a:lnTo>
                      <a:pt x="119" y="1206"/>
                    </a:lnTo>
                    <a:lnTo>
                      <a:pt x="119" y="1206"/>
                    </a:lnTo>
                    <a:lnTo>
                      <a:pt x="120" y="1207"/>
                    </a:lnTo>
                    <a:lnTo>
                      <a:pt x="121" y="1206"/>
                    </a:lnTo>
                    <a:lnTo>
                      <a:pt x="121" y="1205"/>
                    </a:lnTo>
                    <a:lnTo>
                      <a:pt x="123" y="1205"/>
                    </a:lnTo>
                    <a:lnTo>
                      <a:pt x="122" y="1204"/>
                    </a:lnTo>
                    <a:lnTo>
                      <a:pt x="123" y="1203"/>
                    </a:lnTo>
                    <a:lnTo>
                      <a:pt x="123" y="1202"/>
                    </a:lnTo>
                    <a:lnTo>
                      <a:pt x="124" y="1202"/>
                    </a:lnTo>
                    <a:lnTo>
                      <a:pt x="124" y="1200"/>
                    </a:lnTo>
                    <a:lnTo>
                      <a:pt x="126" y="1198"/>
                    </a:lnTo>
                    <a:lnTo>
                      <a:pt x="125" y="1197"/>
                    </a:lnTo>
                    <a:lnTo>
                      <a:pt x="125" y="1195"/>
                    </a:lnTo>
                    <a:lnTo>
                      <a:pt x="125" y="1195"/>
                    </a:lnTo>
                    <a:lnTo>
                      <a:pt x="124" y="1192"/>
                    </a:lnTo>
                    <a:lnTo>
                      <a:pt x="124" y="1192"/>
                    </a:lnTo>
                    <a:lnTo>
                      <a:pt x="124" y="1191"/>
                    </a:lnTo>
                    <a:lnTo>
                      <a:pt x="123" y="1191"/>
                    </a:lnTo>
                    <a:lnTo>
                      <a:pt x="125" y="1190"/>
                    </a:lnTo>
                    <a:lnTo>
                      <a:pt x="125" y="1188"/>
                    </a:lnTo>
                    <a:lnTo>
                      <a:pt x="125" y="1188"/>
                    </a:lnTo>
                    <a:lnTo>
                      <a:pt x="125" y="1185"/>
                    </a:lnTo>
                    <a:lnTo>
                      <a:pt x="125" y="1185"/>
                    </a:lnTo>
                    <a:lnTo>
                      <a:pt x="125" y="1183"/>
                    </a:lnTo>
                    <a:lnTo>
                      <a:pt x="126" y="1174"/>
                    </a:lnTo>
                    <a:lnTo>
                      <a:pt x="126" y="1171"/>
                    </a:lnTo>
                    <a:lnTo>
                      <a:pt x="126" y="1171"/>
                    </a:lnTo>
                    <a:lnTo>
                      <a:pt x="126" y="1169"/>
                    </a:lnTo>
                    <a:lnTo>
                      <a:pt x="125" y="1169"/>
                    </a:lnTo>
                    <a:lnTo>
                      <a:pt x="126" y="1168"/>
                    </a:lnTo>
                    <a:lnTo>
                      <a:pt x="125" y="1167"/>
                    </a:lnTo>
                    <a:lnTo>
                      <a:pt x="125" y="1167"/>
                    </a:lnTo>
                    <a:lnTo>
                      <a:pt x="125" y="1166"/>
                    </a:lnTo>
                    <a:lnTo>
                      <a:pt x="125" y="1163"/>
                    </a:lnTo>
                    <a:lnTo>
                      <a:pt x="125" y="1162"/>
                    </a:lnTo>
                    <a:lnTo>
                      <a:pt x="124" y="1162"/>
                    </a:lnTo>
                    <a:lnTo>
                      <a:pt x="125" y="1161"/>
                    </a:lnTo>
                    <a:lnTo>
                      <a:pt x="123" y="1153"/>
                    </a:lnTo>
                    <a:lnTo>
                      <a:pt x="123" y="1152"/>
                    </a:lnTo>
                    <a:lnTo>
                      <a:pt x="118" y="1142"/>
                    </a:lnTo>
                    <a:lnTo>
                      <a:pt x="118" y="1141"/>
                    </a:lnTo>
                    <a:lnTo>
                      <a:pt x="118" y="1140"/>
                    </a:lnTo>
                    <a:lnTo>
                      <a:pt x="114" y="1137"/>
                    </a:lnTo>
                    <a:lnTo>
                      <a:pt x="113" y="1133"/>
                    </a:lnTo>
                    <a:lnTo>
                      <a:pt x="110" y="1131"/>
                    </a:lnTo>
                    <a:lnTo>
                      <a:pt x="110" y="1129"/>
                    </a:lnTo>
                    <a:lnTo>
                      <a:pt x="110" y="1129"/>
                    </a:lnTo>
                    <a:lnTo>
                      <a:pt x="111" y="1128"/>
                    </a:lnTo>
                    <a:lnTo>
                      <a:pt x="113" y="1126"/>
                    </a:lnTo>
                    <a:lnTo>
                      <a:pt x="115" y="1126"/>
                    </a:lnTo>
                    <a:lnTo>
                      <a:pt x="116" y="1128"/>
                    </a:lnTo>
                    <a:lnTo>
                      <a:pt x="119" y="1127"/>
                    </a:lnTo>
                    <a:lnTo>
                      <a:pt x="120" y="1127"/>
                    </a:lnTo>
                    <a:lnTo>
                      <a:pt x="121" y="1125"/>
                    </a:lnTo>
                    <a:lnTo>
                      <a:pt x="121" y="1125"/>
                    </a:lnTo>
                    <a:lnTo>
                      <a:pt x="121" y="1124"/>
                    </a:lnTo>
                    <a:lnTo>
                      <a:pt x="123" y="1124"/>
                    </a:lnTo>
                    <a:lnTo>
                      <a:pt x="123" y="1123"/>
                    </a:lnTo>
                    <a:lnTo>
                      <a:pt x="124" y="1122"/>
                    </a:lnTo>
                    <a:lnTo>
                      <a:pt x="124" y="1121"/>
                    </a:lnTo>
                    <a:lnTo>
                      <a:pt x="124" y="1121"/>
                    </a:lnTo>
                    <a:lnTo>
                      <a:pt x="124" y="1118"/>
                    </a:lnTo>
                    <a:lnTo>
                      <a:pt x="125" y="1118"/>
                    </a:lnTo>
                    <a:lnTo>
                      <a:pt x="125" y="1117"/>
                    </a:lnTo>
                    <a:lnTo>
                      <a:pt x="126" y="1117"/>
                    </a:lnTo>
                    <a:lnTo>
                      <a:pt x="126" y="1118"/>
                    </a:lnTo>
                    <a:lnTo>
                      <a:pt x="126" y="1117"/>
                    </a:lnTo>
                    <a:lnTo>
                      <a:pt x="126" y="1118"/>
                    </a:lnTo>
                    <a:lnTo>
                      <a:pt x="129" y="1117"/>
                    </a:lnTo>
                    <a:lnTo>
                      <a:pt x="131" y="1118"/>
                    </a:lnTo>
                    <a:lnTo>
                      <a:pt x="132" y="1119"/>
                    </a:lnTo>
                    <a:lnTo>
                      <a:pt x="133" y="1119"/>
                    </a:lnTo>
                    <a:lnTo>
                      <a:pt x="134" y="1118"/>
                    </a:lnTo>
                    <a:lnTo>
                      <a:pt x="134" y="1118"/>
                    </a:lnTo>
                    <a:lnTo>
                      <a:pt x="136" y="1116"/>
                    </a:lnTo>
                    <a:lnTo>
                      <a:pt x="136" y="1115"/>
                    </a:lnTo>
                    <a:lnTo>
                      <a:pt x="138" y="1114"/>
                    </a:lnTo>
                    <a:lnTo>
                      <a:pt x="137" y="1113"/>
                    </a:lnTo>
                    <a:lnTo>
                      <a:pt x="138" y="1113"/>
                    </a:lnTo>
                    <a:lnTo>
                      <a:pt x="138" y="1106"/>
                    </a:lnTo>
                    <a:lnTo>
                      <a:pt x="141" y="1103"/>
                    </a:lnTo>
                    <a:lnTo>
                      <a:pt x="141" y="1102"/>
                    </a:lnTo>
                    <a:lnTo>
                      <a:pt x="142" y="1102"/>
                    </a:lnTo>
                    <a:lnTo>
                      <a:pt x="142" y="1103"/>
                    </a:lnTo>
                    <a:lnTo>
                      <a:pt x="142" y="1105"/>
                    </a:lnTo>
                    <a:lnTo>
                      <a:pt x="141" y="1107"/>
                    </a:lnTo>
                    <a:lnTo>
                      <a:pt x="141" y="1107"/>
                    </a:lnTo>
                    <a:moveTo>
                      <a:pt x="203" y="1068"/>
                    </a:moveTo>
                    <a:lnTo>
                      <a:pt x="206" y="1070"/>
                    </a:lnTo>
                    <a:lnTo>
                      <a:pt x="206" y="1070"/>
                    </a:lnTo>
                    <a:lnTo>
                      <a:pt x="207" y="1070"/>
                    </a:lnTo>
                    <a:lnTo>
                      <a:pt x="207" y="1071"/>
                    </a:lnTo>
                    <a:lnTo>
                      <a:pt x="209" y="1072"/>
                    </a:lnTo>
                    <a:lnTo>
                      <a:pt x="208" y="1073"/>
                    </a:lnTo>
                    <a:lnTo>
                      <a:pt x="208" y="1073"/>
                    </a:lnTo>
                    <a:lnTo>
                      <a:pt x="209" y="1074"/>
                    </a:lnTo>
                    <a:lnTo>
                      <a:pt x="209" y="1075"/>
                    </a:lnTo>
                    <a:lnTo>
                      <a:pt x="208" y="1075"/>
                    </a:lnTo>
                    <a:lnTo>
                      <a:pt x="208" y="1075"/>
                    </a:lnTo>
                    <a:lnTo>
                      <a:pt x="204" y="1074"/>
                    </a:lnTo>
                    <a:lnTo>
                      <a:pt x="204" y="1073"/>
                    </a:lnTo>
                    <a:lnTo>
                      <a:pt x="204" y="1072"/>
                    </a:lnTo>
                    <a:lnTo>
                      <a:pt x="202" y="1072"/>
                    </a:lnTo>
                    <a:lnTo>
                      <a:pt x="202" y="1069"/>
                    </a:lnTo>
                    <a:lnTo>
                      <a:pt x="202" y="1069"/>
                    </a:lnTo>
                    <a:lnTo>
                      <a:pt x="202" y="1069"/>
                    </a:lnTo>
                    <a:lnTo>
                      <a:pt x="202" y="1068"/>
                    </a:lnTo>
                    <a:lnTo>
                      <a:pt x="203" y="1068"/>
                    </a:lnTo>
                    <a:lnTo>
                      <a:pt x="203" y="1068"/>
                    </a:lnTo>
                    <a:moveTo>
                      <a:pt x="187" y="1059"/>
                    </a:moveTo>
                    <a:lnTo>
                      <a:pt x="188" y="1060"/>
                    </a:lnTo>
                    <a:lnTo>
                      <a:pt x="189" y="1060"/>
                    </a:lnTo>
                    <a:lnTo>
                      <a:pt x="189" y="1061"/>
                    </a:lnTo>
                    <a:lnTo>
                      <a:pt x="188" y="1061"/>
                    </a:lnTo>
                    <a:lnTo>
                      <a:pt x="188" y="1062"/>
                    </a:lnTo>
                    <a:lnTo>
                      <a:pt x="187" y="1062"/>
                    </a:lnTo>
                    <a:lnTo>
                      <a:pt x="187" y="1060"/>
                    </a:lnTo>
                    <a:lnTo>
                      <a:pt x="186" y="1060"/>
                    </a:lnTo>
                    <a:lnTo>
                      <a:pt x="186" y="1059"/>
                    </a:lnTo>
                    <a:lnTo>
                      <a:pt x="187" y="1059"/>
                    </a:lnTo>
                    <a:lnTo>
                      <a:pt x="187" y="1059"/>
                    </a:lnTo>
                    <a:moveTo>
                      <a:pt x="183" y="1049"/>
                    </a:moveTo>
                    <a:lnTo>
                      <a:pt x="184" y="1050"/>
                    </a:lnTo>
                    <a:lnTo>
                      <a:pt x="186" y="1050"/>
                    </a:lnTo>
                    <a:lnTo>
                      <a:pt x="188" y="1052"/>
                    </a:lnTo>
                    <a:lnTo>
                      <a:pt x="191" y="1052"/>
                    </a:lnTo>
                    <a:lnTo>
                      <a:pt x="192" y="1052"/>
                    </a:lnTo>
                    <a:lnTo>
                      <a:pt x="191" y="1055"/>
                    </a:lnTo>
                    <a:lnTo>
                      <a:pt x="192" y="1055"/>
                    </a:lnTo>
                    <a:lnTo>
                      <a:pt x="192" y="1058"/>
                    </a:lnTo>
                    <a:lnTo>
                      <a:pt x="192" y="1058"/>
                    </a:lnTo>
                    <a:lnTo>
                      <a:pt x="190" y="1058"/>
                    </a:lnTo>
                    <a:lnTo>
                      <a:pt x="190" y="1059"/>
                    </a:lnTo>
                    <a:lnTo>
                      <a:pt x="192" y="1060"/>
                    </a:lnTo>
                    <a:lnTo>
                      <a:pt x="191" y="1060"/>
                    </a:lnTo>
                    <a:lnTo>
                      <a:pt x="190" y="1060"/>
                    </a:lnTo>
                    <a:lnTo>
                      <a:pt x="189" y="1059"/>
                    </a:lnTo>
                    <a:lnTo>
                      <a:pt x="185" y="1058"/>
                    </a:lnTo>
                    <a:lnTo>
                      <a:pt x="185" y="1056"/>
                    </a:lnTo>
                    <a:lnTo>
                      <a:pt x="184" y="1054"/>
                    </a:lnTo>
                    <a:lnTo>
                      <a:pt x="184" y="1053"/>
                    </a:lnTo>
                    <a:lnTo>
                      <a:pt x="183" y="1052"/>
                    </a:lnTo>
                    <a:lnTo>
                      <a:pt x="181" y="1051"/>
                    </a:lnTo>
                    <a:lnTo>
                      <a:pt x="181" y="1049"/>
                    </a:lnTo>
                    <a:lnTo>
                      <a:pt x="182" y="1049"/>
                    </a:lnTo>
                    <a:lnTo>
                      <a:pt x="182" y="1049"/>
                    </a:lnTo>
                    <a:lnTo>
                      <a:pt x="183" y="1049"/>
                    </a:lnTo>
                    <a:moveTo>
                      <a:pt x="220" y="1048"/>
                    </a:moveTo>
                    <a:lnTo>
                      <a:pt x="220" y="1049"/>
                    </a:lnTo>
                    <a:lnTo>
                      <a:pt x="221" y="1050"/>
                    </a:lnTo>
                    <a:lnTo>
                      <a:pt x="221" y="1052"/>
                    </a:lnTo>
                    <a:lnTo>
                      <a:pt x="218" y="1051"/>
                    </a:lnTo>
                    <a:lnTo>
                      <a:pt x="217" y="1050"/>
                    </a:lnTo>
                    <a:lnTo>
                      <a:pt x="218" y="1048"/>
                    </a:lnTo>
                    <a:lnTo>
                      <a:pt x="220" y="1048"/>
                    </a:lnTo>
                    <a:moveTo>
                      <a:pt x="163" y="1039"/>
                    </a:moveTo>
                    <a:lnTo>
                      <a:pt x="167" y="1041"/>
                    </a:lnTo>
                    <a:lnTo>
                      <a:pt x="167" y="1042"/>
                    </a:lnTo>
                    <a:lnTo>
                      <a:pt x="164" y="1044"/>
                    </a:lnTo>
                    <a:lnTo>
                      <a:pt x="163" y="1044"/>
                    </a:lnTo>
                    <a:lnTo>
                      <a:pt x="163" y="1047"/>
                    </a:lnTo>
                    <a:lnTo>
                      <a:pt x="157" y="1047"/>
                    </a:lnTo>
                    <a:lnTo>
                      <a:pt x="157" y="1049"/>
                    </a:lnTo>
                    <a:lnTo>
                      <a:pt x="155" y="1050"/>
                    </a:lnTo>
                    <a:lnTo>
                      <a:pt x="155" y="1051"/>
                    </a:lnTo>
                    <a:lnTo>
                      <a:pt x="158" y="1050"/>
                    </a:lnTo>
                    <a:lnTo>
                      <a:pt x="159" y="1050"/>
                    </a:lnTo>
                    <a:lnTo>
                      <a:pt x="160" y="1049"/>
                    </a:lnTo>
                    <a:lnTo>
                      <a:pt x="161" y="1049"/>
                    </a:lnTo>
                    <a:lnTo>
                      <a:pt x="165" y="1049"/>
                    </a:lnTo>
                    <a:lnTo>
                      <a:pt x="166" y="1051"/>
                    </a:lnTo>
                    <a:lnTo>
                      <a:pt x="167" y="1051"/>
                    </a:lnTo>
                    <a:lnTo>
                      <a:pt x="167" y="1050"/>
                    </a:lnTo>
                    <a:lnTo>
                      <a:pt x="168" y="1049"/>
                    </a:lnTo>
                    <a:lnTo>
                      <a:pt x="168" y="1047"/>
                    </a:lnTo>
                    <a:lnTo>
                      <a:pt x="170" y="1047"/>
                    </a:lnTo>
                    <a:lnTo>
                      <a:pt x="168" y="1046"/>
                    </a:lnTo>
                    <a:lnTo>
                      <a:pt x="167" y="1046"/>
                    </a:lnTo>
                    <a:lnTo>
                      <a:pt x="167" y="1045"/>
                    </a:lnTo>
                    <a:lnTo>
                      <a:pt x="169" y="1044"/>
                    </a:lnTo>
                    <a:lnTo>
                      <a:pt x="170" y="1044"/>
                    </a:lnTo>
                    <a:lnTo>
                      <a:pt x="171" y="1044"/>
                    </a:lnTo>
                    <a:lnTo>
                      <a:pt x="172" y="1045"/>
                    </a:lnTo>
                    <a:lnTo>
                      <a:pt x="172" y="1046"/>
                    </a:lnTo>
                    <a:lnTo>
                      <a:pt x="173" y="1046"/>
                    </a:lnTo>
                    <a:lnTo>
                      <a:pt x="175" y="1047"/>
                    </a:lnTo>
                    <a:lnTo>
                      <a:pt x="177" y="1047"/>
                    </a:lnTo>
                    <a:lnTo>
                      <a:pt x="177" y="1048"/>
                    </a:lnTo>
                    <a:lnTo>
                      <a:pt x="178" y="1049"/>
                    </a:lnTo>
                    <a:lnTo>
                      <a:pt x="178" y="1052"/>
                    </a:lnTo>
                    <a:lnTo>
                      <a:pt x="182" y="1053"/>
                    </a:lnTo>
                    <a:lnTo>
                      <a:pt x="183" y="1056"/>
                    </a:lnTo>
                    <a:lnTo>
                      <a:pt x="184" y="1057"/>
                    </a:lnTo>
                    <a:lnTo>
                      <a:pt x="184" y="1059"/>
                    </a:lnTo>
                    <a:lnTo>
                      <a:pt x="185" y="1060"/>
                    </a:lnTo>
                    <a:lnTo>
                      <a:pt x="185" y="1060"/>
                    </a:lnTo>
                    <a:lnTo>
                      <a:pt x="186" y="1061"/>
                    </a:lnTo>
                    <a:lnTo>
                      <a:pt x="187" y="1063"/>
                    </a:lnTo>
                    <a:lnTo>
                      <a:pt x="188" y="1063"/>
                    </a:lnTo>
                    <a:lnTo>
                      <a:pt x="188" y="1063"/>
                    </a:lnTo>
                    <a:lnTo>
                      <a:pt x="188" y="1061"/>
                    </a:lnTo>
                    <a:lnTo>
                      <a:pt x="190" y="1062"/>
                    </a:lnTo>
                    <a:lnTo>
                      <a:pt x="191" y="1063"/>
                    </a:lnTo>
                    <a:lnTo>
                      <a:pt x="192" y="1063"/>
                    </a:lnTo>
                    <a:lnTo>
                      <a:pt x="192" y="1059"/>
                    </a:lnTo>
                    <a:lnTo>
                      <a:pt x="193" y="1059"/>
                    </a:lnTo>
                    <a:lnTo>
                      <a:pt x="193" y="1055"/>
                    </a:lnTo>
                    <a:lnTo>
                      <a:pt x="192" y="1055"/>
                    </a:lnTo>
                    <a:lnTo>
                      <a:pt x="192" y="1054"/>
                    </a:lnTo>
                    <a:lnTo>
                      <a:pt x="196" y="1055"/>
                    </a:lnTo>
                    <a:lnTo>
                      <a:pt x="198" y="1054"/>
                    </a:lnTo>
                    <a:lnTo>
                      <a:pt x="200" y="1056"/>
                    </a:lnTo>
                    <a:lnTo>
                      <a:pt x="200" y="1056"/>
                    </a:lnTo>
                    <a:lnTo>
                      <a:pt x="199" y="1057"/>
                    </a:lnTo>
                    <a:lnTo>
                      <a:pt x="200" y="1057"/>
                    </a:lnTo>
                    <a:lnTo>
                      <a:pt x="200" y="1058"/>
                    </a:lnTo>
                    <a:lnTo>
                      <a:pt x="200" y="1059"/>
                    </a:lnTo>
                    <a:lnTo>
                      <a:pt x="201" y="1060"/>
                    </a:lnTo>
                    <a:lnTo>
                      <a:pt x="202" y="1062"/>
                    </a:lnTo>
                    <a:lnTo>
                      <a:pt x="201" y="1063"/>
                    </a:lnTo>
                    <a:lnTo>
                      <a:pt x="201" y="1064"/>
                    </a:lnTo>
                    <a:lnTo>
                      <a:pt x="203" y="1063"/>
                    </a:lnTo>
                    <a:lnTo>
                      <a:pt x="202" y="1060"/>
                    </a:lnTo>
                    <a:lnTo>
                      <a:pt x="203" y="1059"/>
                    </a:lnTo>
                    <a:lnTo>
                      <a:pt x="204" y="1059"/>
                    </a:lnTo>
                    <a:lnTo>
                      <a:pt x="207" y="1060"/>
                    </a:lnTo>
                    <a:lnTo>
                      <a:pt x="208" y="1062"/>
                    </a:lnTo>
                    <a:lnTo>
                      <a:pt x="210" y="1062"/>
                    </a:lnTo>
                    <a:lnTo>
                      <a:pt x="213" y="1065"/>
                    </a:lnTo>
                    <a:lnTo>
                      <a:pt x="214" y="1065"/>
                    </a:lnTo>
                    <a:lnTo>
                      <a:pt x="217" y="1068"/>
                    </a:lnTo>
                    <a:lnTo>
                      <a:pt x="218" y="1068"/>
                    </a:lnTo>
                    <a:lnTo>
                      <a:pt x="218" y="1069"/>
                    </a:lnTo>
                    <a:lnTo>
                      <a:pt x="215" y="1070"/>
                    </a:lnTo>
                    <a:lnTo>
                      <a:pt x="215" y="1071"/>
                    </a:lnTo>
                    <a:lnTo>
                      <a:pt x="214" y="1071"/>
                    </a:lnTo>
                    <a:lnTo>
                      <a:pt x="213" y="1073"/>
                    </a:lnTo>
                    <a:lnTo>
                      <a:pt x="212" y="1073"/>
                    </a:lnTo>
                    <a:lnTo>
                      <a:pt x="212" y="1072"/>
                    </a:lnTo>
                    <a:lnTo>
                      <a:pt x="211" y="1071"/>
                    </a:lnTo>
                    <a:lnTo>
                      <a:pt x="212" y="1070"/>
                    </a:lnTo>
                    <a:lnTo>
                      <a:pt x="210" y="1070"/>
                    </a:lnTo>
                    <a:lnTo>
                      <a:pt x="209" y="1070"/>
                    </a:lnTo>
                    <a:lnTo>
                      <a:pt x="210" y="1070"/>
                    </a:lnTo>
                    <a:lnTo>
                      <a:pt x="209" y="1070"/>
                    </a:lnTo>
                    <a:lnTo>
                      <a:pt x="209" y="1071"/>
                    </a:lnTo>
                    <a:lnTo>
                      <a:pt x="208" y="1071"/>
                    </a:lnTo>
                    <a:lnTo>
                      <a:pt x="207" y="1070"/>
                    </a:lnTo>
                    <a:lnTo>
                      <a:pt x="206" y="1070"/>
                    </a:lnTo>
                    <a:lnTo>
                      <a:pt x="206" y="1069"/>
                    </a:lnTo>
                    <a:lnTo>
                      <a:pt x="204" y="1068"/>
                    </a:lnTo>
                    <a:lnTo>
                      <a:pt x="203" y="1067"/>
                    </a:lnTo>
                    <a:lnTo>
                      <a:pt x="202" y="1067"/>
                    </a:lnTo>
                    <a:lnTo>
                      <a:pt x="201" y="1068"/>
                    </a:lnTo>
                    <a:lnTo>
                      <a:pt x="201" y="1070"/>
                    </a:lnTo>
                    <a:lnTo>
                      <a:pt x="201" y="1072"/>
                    </a:lnTo>
                    <a:lnTo>
                      <a:pt x="202" y="1073"/>
                    </a:lnTo>
                    <a:lnTo>
                      <a:pt x="201" y="1073"/>
                    </a:lnTo>
                    <a:lnTo>
                      <a:pt x="201" y="1074"/>
                    </a:lnTo>
                    <a:lnTo>
                      <a:pt x="199" y="1075"/>
                    </a:lnTo>
                    <a:lnTo>
                      <a:pt x="199" y="1076"/>
                    </a:lnTo>
                    <a:lnTo>
                      <a:pt x="201" y="1076"/>
                    </a:lnTo>
                    <a:lnTo>
                      <a:pt x="202" y="1073"/>
                    </a:lnTo>
                    <a:lnTo>
                      <a:pt x="203" y="1073"/>
                    </a:lnTo>
                    <a:lnTo>
                      <a:pt x="204" y="1075"/>
                    </a:lnTo>
                    <a:lnTo>
                      <a:pt x="208" y="1075"/>
                    </a:lnTo>
                    <a:lnTo>
                      <a:pt x="209" y="1076"/>
                    </a:lnTo>
                    <a:lnTo>
                      <a:pt x="209" y="1076"/>
                    </a:lnTo>
                    <a:lnTo>
                      <a:pt x="209" y="1076"/>
                    </a:lnTo>
                    <a:lnTo>
                      <a:pt x="211" y="1076"/>
                    </a:lnTo>
                    <a:lnTo>
                      <a:pt x="214" y="1077"/>
                    </a:lnTo>
                    <a:lnTo>
                      <a:pt x="215" y="1080"/>
                    </a:lnTo>
                    <a:lnTo>
                      <a:pt x="214" y="1081"/>
                    </a:lnTo>
                    <a:lnTo>
                      <a:pt x="213" y="1080"/>
                    </a:lnTo>
                    <a:lnTo>
                      <a:pt x="213" y="1079"/>
                    </a:lnTo>
                    <a:lnTo>
                      <a:pt x="210" y="1078"/>
                    </a:lnTo>
                    <a:lnTo>
                      <a:pt x="210" y="1078"/>
                    </a:lnTo>
                    <a:lnTo>
                      <a:pt x="209" y="1078"/>
                    </a:lnTo>
                    <a:lnTo>
                      <a:pt x="209" y="1079"/>
                    </a:lnTo>
                    <a:lnTo>
                      <a:pt x="210" y="1079"/>
                    </a:lnTo>
                    <a:lnTo>
                      <a:pt x="210" y="1080"/>
                    </a:lnTo>
                    <a:lnTo>
                      <a:pt x="207" y="1080"/>
                    </a:lnTo>
                    <a:lnTo>
                      <a:pt x="207" y="1081"/>
                    </a:lnTo>
                    <a:lnTo>
                      <a:pt x="202" y="1081"/>
                    </a:lnTo>
                    <a:lnTo>
                      <a:pt x="202" y="1080"/>
                    </a:lnTo>
                    <a:lnTo>
                      <a:pt x="201" y="1080"/>
                    </a:lnTo>
                    <a:lnTo>
                      <a:pt x="201" y="1079"/>
                    </a:lnTo>
                    <a:lnTo>
                      <a:pt x="198" y="1079"/>
                    </a:lnTo>
                    <a:lnTo>
                      <a:pt x="198" y="1078"/>
                    </a:lnTo>
                    <a:lnTo>
                      <a:pt x="196" y="1075"/>
                    </a:lnTo>
                    <a:lnTo>
                      <a:pt x="195" y="1074"/>
                    </a:lnTo>
                    <a:lnTo>
                      <a:pt x="194" y="1074"/>
                    </a:lnTo>
                    <a:lnTo>
                      <a:pt x="194" y="1075"/>
                    </a:lnTo>
                    <a:lnTo>
                      <a:pt x="197" y="1078"/>
                    </a:lnTo>
                    <a:lnTo>
                      <a:pt x="198" y="1079"/>
                    </a:lnTo>
                    <a:lnTo>
                      <a:pt x="198" y="1080"/>
                    </a:lnTo>
                    <a:lnTo>
                      <a:pt x="196" y="1080"/>
                    </a:lnTo>
                    <a:lnTo>
                      <a:pt x="195" y="1080"/>
                    </a:lnTo>
                    <a:lnTo>
                      <a:pt x="195" y="1080"/>
                    </a:lnTo>
                    <a:lnTo>
                      <a:pt x="196" y="1080"/>
                    </a:lnTo>
                    <a:lnTo>
                      <a:pt x="195" y="1079"/>
                    </a:lnTo>
                    <a:lnTo>
                      <a:pt x="194" y="1079"/>
                    </a:lnTo>
                    <a:lnTo>
                      <a:pt x="194" y="1080"/>
                    </a:lnTo>
                    <a:lnTo>
                      <a:pt x="196" y="1081"/>
                    </a:lnTo>
                    <a:lnTo>
                      <a:pt x="195" y="1084"/>
                    </a:lnTo>
                    <a:lnTo>
                      <a:pt x="196" y="1085"/>
                    </a:lnTo>
                    <a:lnTo>
                      <a:pt x="195" y="1085"/>
                    </a:lnTo>
                    <a:lnTo>
                      <a:pt x="194" y="1086"/>
                    </a:lnTo>
                    <a:lnTo>
                      <a:pt x="194" y="1086"/>
                    </a:lnTo>
                    <a:lnTo>
                      <a:pt x="193" y="1085"/>
                    </a:lnTo>
                    <a:lnTo>
                      <a:pt x="192" y="1085"/>
                    </a:lnTo>
                    <a:lnTo>
                      <a:pt x="192" y="1082"/>
                    </a:lnTo>
                    <a:lnTo>
                      <a:pt x="190" y="1081"/>
                    </a:lnTo>
                    <a:lnTo>
                      <a:pt x="189" y="1079"/>
                    </a:lnTo>
                    <a:lnTo>
                      <a:pt x="189" y="1079"/>
                    </a:lnTo>
                    <a:lnTo>
                      <a:pt x="190" y="1079"/>
                    </a:lnTo>
                    <a:lnTo>
                      <a:pt x="190" y="1078"/>
                    </a:lnTo>
                    <a:lnTo>
                      <a:pt x="189" y="1078"/>
                    </a:lnTo>
                    <a:lnTo>
                      <a:pt x="189" y="1077"/>
                    </a:lnTo>
                    <a:lnTo>
                      <a:pt x="188" y="1076"/>
                    </a:lnTo>
                    <a:lnTo>
                      <a:pt x="187" y="1076"/>
                    </a:lnTo>
                    <a:lnTo>
                      <a:pt x="188" y="1078"/>
                    </a:lnTo>
                    <a:lnTo>
                      <a:pt x="187" y="1078"/>
                    </a:lnTo>
                    <a:lnTo>
                      <a:pt x="187" y="1079"/>
                    </a:lnTo>
                    <a:lnTo>
                      <a:pt x="188" y="1079"/>
                    </a:lnTo>
                    <a:lnTo>
                      <a:pt x="188" y="1080"/>
                    </a:lnTo>
                    <a:lnTo>
                      <a:pt x="189" y="1081"/>
                    </a:lnTo>
                    <a:lnTo>
                      <a:pt x="188" y="1082"/>
                    </a:lnTo>
                    <a:lnTo>
                      <a:pt x="187" y="1081"/>
                    </a:lnTo>
                    <a:lnTo>
                      <a:pt x="185" y="1080"/>
                    </a:lnTo>
                    <a:lnTo>
                      <a:pt x="186" y="1082"/>
                    </a:lnTo>
                    <a:lnTo>
                      <a:pt x="187" y="1082"/>
                    </a:lnTo>
                    <a:lnTo>
                      <a:pt x="188" y="1083"/>
                    </a:lnTo>
                    <a:lnTo>
                      <a:pt x="188" y="1082"/>
                    </a:lnTo>
                    <a:lnTo>
                      <a:pt x="189" y="1082"/>
                    </a:lnTo>
                    <a:lnTo>
                      <a:pt x="189" y="1083"/>
                    </a:lnTo>
                    <a:lnTo>
                      <a:pt x="188" y="1083"/>
                    </a:lnTo>
                    <a:lnTo>
                      <a:pt x="188" y="1085"/>
                    </a:lnTo>
                    <a:lnTo>
                      <a:pt x="187" y="1085"/>
                    </a:lnTo>
                    <a:lnTo>
                      <a:pt x="187" y="1086"/>
                    </a:lnTo>
                    <a:lnTo>
                      <a:pt x="188" y="1086"/>
                    </a:lnTo>
                    <a:lnTo>
                      <a:pt x="190" y="1085"/>
                    </a:lnTo>
                    <a:lnTo>
                      <a:pt x="192" y="1086"/>
                    </a:lnTo>
                    <a:lnTo>
                      <a:pt x="192" y="1086"/>
                    </a:lnTo>
                    <a:lnTo>
                      <a:pt x="190" y="1088"/>
                    </a:lnTo>
                    <a:lnTo>
                      <a:pt x="192" y="1090"/>
                    </a:lnTo>
                    <a:lnTo>
                      <a:pt x="193" y="1089"/>
                    </a:lnTo>
                    <a:lnTo>
                      <a:pt x="194" y="1091"/>
                    </a:lnTo>
                    <a:lnTo>
                      <a:pt x="195" y="1091"/>
                    </a:lnTo>
                    <a:lnTo>
                      <a:pt x="195" y="1091"/>
                    </a:lnTo>
                    <a:lnTo>
                      <a:pt x="196" y="1091"/>
                    </a:lnTo>
                    <a:lnTo>
                      <a:pt x="198" y="1090"/>
                    </a:lnTo>
                    <a:lnTo>
                      <a:pt x="198" y="1089"/>
                    </a:lnTo>
                    <a:lnTo>
                      <a:pt x="197" y="1090"/>
                    </a:lnTo>
                    <a:lnTo>
                      <a:pt x="197" y="1089"/>
                    </a:lnTo>
                    <a:lnTo>
                      <a:pt x="196" y="1089"/>
                    </a:lnTo>
                    <a:lnTo>
                      <a:pt x="196" y="1087"/>
                    </a:lnTo>
                    <a:lnTo>
                      <a:pt x="195" y="1087"/>
                    </a:lnTo>
                    <a:lnTo>
                      <a:pt x="196" y="1086"/>
                    </a:lnTo>
                    <a:lnTo>
                      <a:pt x="198" y="1085"/>
                    </a:lnTo>
                    <a:lnTo>
                      <a:pt x="200" y="1086"/>
                    </a:lnTo>
                    <a:lnTo>
                      <a:pt x="202" y="1086"/>
                    </a:lnTo>
                    <a:lnTo>
                      <a:pt x="203" y="1086"/>
                    </a:lnTo>
                    <a:lnTo>
                      <a:pt x="205" y="1085"/>
                    </a:lnTo>
                    <a:lnTo>
                      <a:pt x="208" y="1085"/>
                    </a:lnTo>
                    <a:lnTo>
                      <a:pt x="209" y="1085"/>
                    </a:lnTo>
                    <a:lnTo>
                      <a:pt x="209" y="1086"/>
                    </a:lnTo>
                    <a:lnTo>
                      <a:pt x="209" y="1087"/>
                    </a:lnTo>
                    <a:lnTo>
                      <a:pt x="210" y="1087"/>
                    </a:lnTo>
                    <a:lnTo>
                      <a:pt x="212" y="1087"/>
                    </a:lnTo>
                    <a:lnTo>
                      <a:pt x="212" y="1087"/>
                    </a:lnTo>
                    <a:lnTo>
                      <a:pt x="213" y="1089"/>
                    </a:lnTo>
                    <a:lnTo>
                      <a:pt x="214" y="1090"/>
                    </a:lnTo>
                    <a:lnTo>
                      <a:pt x="215" y="1091"/>
                    </a:lnTo>
                    <a:lnTo>
                      <a:pt x="216" y="1092"/>
                    </a:lnTo>
                    <a:lnTo>
                      <a:pt x="216" y="1093"/>
                    </a:lnTo>
                    <a:lnTo>
                      <a:pt x="217" y="1094"/>
                    </a:lnTo>
                    <a:lnTo>
                      <a:pt x="217" y="1096"/>
                    </a:lnTo>
                    <a:lnTo>
                      <a:pt x="218" y="1097"/>
                    </a:lnTo>
                    <a:lnTo>
                      <a:pt x="218" y="1098"/>
                    </a:lnTo>
                    <a:lnTo>
                      <a:pt x="217" y="1099"/>
                    </a:lnTo>
                    <a:lnTo>
                      <a:pt x="217" y="1099"/>
                    </a:lnTo>
                    <a:lnTo>
                      <a:pt x="215" y="1099"/>
                    </a:lnTo>
                    <a:lnTo>
                      <a:pt x="215" y="1098"/>
                    </a:lnTo>
                    <a:lnTo>
                      <a:pt x="214" y="1099"/>
                    </a:lnTo>
                    <a:lnTo>
                      <a:pt x="214" y="1099"/>
                    </a:lnTo>
                    <a:lnTo>
                      <a:pt x="215" y="1099"/>
                    </a:lnTo>
                    <a:lnTo>
                      <a:pt x="215" y="1100"/>
                    </a:lnTo>
                    <a:lnTo>
                      <a:pt x="216" y="1100"/>
                    </a:lnTo>
                    <a:lnTo>
                      <a:pt x="217" y="1101"/>
                    </a:lnTo>
                    <a:lnTo>
                      <a:pt x="219" y="1102"/>
                    </a:lnTo>
                    <a:lnTo>
                      <a:pt x="218" y="1103"/>
                    </a:lnTo>
                    <a:lnTo>
                      <a:pt x="216" y="1103"/>
                    </a:lnTo>
                    <a:lnTo>
                      <a:pt x="216" y="1105"/>
                    </a:lnTo>
                    <a:lnTo>
                      <a:pt x="217" y="1106"/>
                    </a:lnTo>
                    <a:lnTo>
                      <a:pt x="220" y="1106"/>
                    </a:lnTo>
                    <a:lnTo>
                      <a:pt x="220" y="1107"/>
                    </a:lnTo>
                    <a:lnTo>
                      <a:pt x="215" y="1109"/>
                    </a:lnTo>
                    <a:lnTo>
                      <a:pt x="213" y="1109"/>
                    </a:lnTo>
                    <a:lnTo>
                      <a:pt x="212" y="1108"/>
                    </a:lnTo>
                    <a:lnTo>
                      <a:pt x="212" y="1110"/>
                    </a:lnTo>
                    <a:lnTo>
                      <a:pt x="210" y="1111"/>
                    </a:lnTo>
                    <a:lnTo>
                      <a:pt x="209" y="1110"/>
                    </a:lnTo>
                    <a:lnTo>
                      <a:pt x="206" y="1111"/>
                    </a:lnTo>
                    <a:lnTo>
                      <a:pt x="206" y="1110"/>
                    </a:lnTo>
                    <a:lnTo>
                      <a:pt x="203" y="1108"/>
                    </a:lnTo>
                    <a:lnTo>
                      <a:pt x="203" y="1110"/>
                    </a:lnTo>
                    <a:lnTo>
                      <a:pt x="202" y="1111"/>
                    </a:lnTo>
                    <a:lnTo>
                      <a:pt x="202" y="1113"/>
                    </a:lnTo>
                    <a:lnTo>
                      <a:pt x="202" y="1113"/>
                    </a:lnTo>
                    <a:lnTo>
                      <a:pt x="202" y="1113"/>
                    </a:lnTo>
                    <a:lnTo>
                      <a:pt x="203" y="1113"/>
                    </a:lnTo>
                    <a:lnTo>
                      <a:pt x="203" y="1116"/>
                    </a:lnTo>
                    <a:lnTo>
                      <a:pt x="200" y="1117"/>
                    </a:lnTo>
                    <a:lnTo>
                      <a:pt x="195" y="1115"/>
                    </a:lnTo>
                    <a:lnTo>
                      <a:pt x="193" y="1115"/>
                    </a:lnTo>
                    <a:lnTo>
                      <a:pt x="192" y="1113"/>
                    </a:lnTo>
                    <a:lnTo>
                      <a:pt x="190" y="1112"/>
                    </a:lnTo>
                    <a:lnTo>
                      <a:pt x="189" y="1111"/>
                    </a:lnTo>
                    <a:lnTo>
                      <a:pt x="187" y="1112"/>
                    </a:lnTo>
                    <a:lnTo>
                      <a:pt x="187" y="1112"/>
                    </a:lnTo>
                    <a:lnTo>
                      <a:pt x="187" y="1113"/>
                    </a:lnTo>
                    <a:lnTo>
                      <a:pt x="187" y="1113"/>
                    </a:lnTo>
                    <a:lnTo>
                      <a:pt x="187" y="1114"/>
                    </a:lnTo>
                    <a:lnTo>
                      <a:pt x="188" y="1115"/>
                    </a:lnTo>
                    <a:lnTo>
                      <a:pt x="188" y="1117"/>
                    </a:lnTo>
                    <a:lnTo>
                      <a:pt x="188" y="1117"/>
                    </a:lnTo>
                    <a:lnTo>
                      <a:pt x="189" y="1117"/>
                    </a:lnTo>
                    <a:lnTo>
                      <a:pt x="189" y="1116"/>
                    </a:lnTo>
                    <a:lnTo>
                      <a:pt x="191" y="1116"/>
                    </a:lnTo>
                    <a:lnTo>
                      <a:pt x="192" y="1118"/>
                    </a:lnTo>
                    <a:lnTo>
                      <a:pt x="194" y="1118"/>
                    </a:lnTo>
                    <a:lnTo>
                      <a:pt x="194" y="1118"/>
                    </a:lnTo>
                    <a:lnTo>
                      <a:pt x="198" y="1118"/>
                    </a:lnTo>
                    <a:lnTo>
                      <a:pt x="199" y="1119"/>
                    </a:lnTo>
                    <a:lnTo>
                      <a:pt x="199" y="1120"/>
                    </a:lnTo>
                    <a:lnTo>
                      <a:pt x="199" y="1120"/>
                    </a:lnTo>
                    <a:lnTo>
                      <a:pt x="201" y="1122"/>
                    </a:lnTo>
                    <a:lnTo>
                      <a:pt x="201" y="1124"/>
                    </a:lnTo>
                    <a:lnTo>
                      <a:pt x="197" y="1124"/>
                    </a:lnTo>
                    <a:lnTo>
                      <a:pt x="197" y="1124"/>
                    </a:lnTo>
                    <a:lnTo>
                      <a:pt x="197" y="1124"/>
                    </a:lnTo>
                    <a:lnTo>
                      <a:pt x="196" y="1126"/>
                    </a:lnTo>
                    <a:lnTo>
                      <a:pt x="193" y="1126"/>
                    </a:lnTo>
                    <a:lnTo>
                      <a:pt x="192" y="1127"/>
                    </a:lnTo>
                    <a:lnTo>
                      <a:pt x="191" y="1127"/>
                    </a:lnTo>
                    <a:lnTo>
                      <a:pt x="191" y="1128"/>
                    </a:lnTo>
                    <a:lnTo>
                      <a:pt x="190" y="1128"/>
                    </a:lnTo>
                    <a:lnTo>
                      <a:pt x="189" y="1128"/>
                    </a:lnTo>
                    <a:lnTo>
                      <a:pt x="188" y="1128"/>
                    </a:lnTo>
                    <a:lnTo>
                      <a:pt x="188" y="1126"/>
                    </a:lnTo>
                    <a:lnTo>
                      <a:pt x="187" y="1126"/>
                    </a:lnTo>
                    <a:lnTo>
                      <a:pt x="187" y="1125"/>
                    </a:lnTo>
                    <a:lnTo>
                      <a:pt x="187" y="1124"/>
                    </a:lnTo>
                    <a:lnTo>
                      <a:pt x="188" y="1126"/>
                    </a:lnTo>
                    <a:lnTo>
                      <a:pt x="189" y="1124"/>
                    </a:lnTo>
                    <a:lnTo>
                      <a:pt x="187" y="1122"/>
                    </a:lnTo>
                    <a:lnTo>
                      <a:pt x="189" y="1122"/>
                    </a:lnTo>
                    <a:lnTo>
                      <a:pt x="189" y="1121"/>
                    </a:lnTo>
                    <a:lnTo>
                      <a:pt x="190" y="1121"/>
                    </a:lnTo>
                    <a:lnTo>
                      <a:pt x="190" y="1122"/>
                    </a:lnTo>
                    <a:lnTo>
                      <a:pt x="191" y="1122"/>
                    </a:lnTo>
                    <a:lnTo>
                      <a:pt x="191" y="1121"/>
                    </a:lnTo>
                    <a:lnTo>
                      <a:pt x="192" y="1120"/>
                    </a:lnTo>
                    <a:lnTo>
                      <a:pt x="192" y="1119"/>
                    </a:lnTo>
                    <a:lnTo>
                      <a:pt x="189" y="1119"/>
                    </a:lnTo>
                    <a:lnTo>
                      <a:pt x="189" y="1120"/>
                    </a:lnTo>
                    <a:lnTo>
                      <a:pt x="187" y="1120"/>
                    </a:lnTo>
                    <a:lnTo>
                      <a:pt x="187" y="1121"/>
                    </a:lnTo>
                    <a:lnTo>
                      <a:pt x="186" y="1120"/>
                    </a:lnTo>
                    <a:lnTo>
                      <a:pt x="186" y="1118"/>
                    </a:lnTo>
                    <a:lnTo>
                      <a:pt x="184" y="1118"/>
                    </a:lnTo>
                    <a:lnTo>
                      <a:pt x="184" y="1118"/>
                    </a:lnTo>
                    <a:lnTo>
                      <a:pt x="182" y="1119"/>
                    </a:lnTo>
                    <a:lnTo>
                      <a:pt x="182" y="1117"/>
                    </a:lnTo>
                    <a:lnTo>
                      <a:pt x="181" y="1116"/>
                    </a:lnTo>
                    <a:lnTo>
                      <a:pt x="180" y="1117"/>
                    </a:lnTo>
                    <a:lnTo>
                      <a:pt x="179" y="1116"/>
                    </a:lnTo>
                    <a:lnTo>
                      <a:pt x="178" y="1116"/>
                    </a:lnTo>
                    <a:lnTo>
                      <a:pt x="178" y="1117"/>
                    </a:lnTo>
                    <a:lnTo>
                      <a:pt x="180" y="1118"/>
                    </a:lnTo>
                    <a:lnTo>
                      <a:pt x="180" y="1118"/>
                    </a:lnTo>
                    <a:lnTo>
                      <a:pt x="178" y="1118"/>
                    </a:lnTo>
                    <a:lnTo>
                      <a:pt x="177" y="1117"/>
                    </a:lnTo>
                    <a:lnTo>
                      <a:pt x="177" y="1115"/>
                    </a:lnTo>
                    <a:lnTo>
                      <a:pt x="174" y="1113"/>
                    </a:lnTo>
                    <a:lnTo>
                      <a:pt x="173" y="1114"/>
                    </a:lnTo>
                    <a:lnTo>
                      <a:pt x="172" y="1113"/>
                    </a:lnTo>
                    <a:lnTo>
                      <a:pt x="171" y="1113"/>
                    </a:lnTo>
                    <a:lnTo>
                      <a:pt x="168" y="1115"/>
                    </a:lnTo>
                    <a:lnTo>
                      <a:pt x="169" y="1116"/>
                    </a:lnTo>
                    <a:lnTo>
                      <a:pt x="171" y="1117"/>
                    </a:lnTo>
                    <a:lnTo>
                      <a:pt x="171" y="1120"/>
                    </a:lnTo>
                    <a:lnTo>
                      <a:pt x="170" y="1120"/>
                    </a:lnTo>
                    <a:lnTo>
                      <a:pt x="170" y="1119"/>
                    </a:lnTo>
                    <a:lnTo>
                      <a:pt x="165" y="1117"/>
                    </a:lnTo>
                    <a:lnTo>
                      <a:pt x="165" y="1117"/>
                    </a:lnTo>
                    <a:lnTo>
                      <a:pt x="163" y="1117"/>
                    </a:lnTo>
                    <a:lnTo>
                      <a:pt x="163" y="1115"/>
                    </a:lnTo>
                    <a:lnTo>
                      <a:pt x="162" y="1115"/>
                    </a:lnTo>
                    <a:lnTo>
                      <a:pt x="162" y="1114"/>
                    </a:lnTo>
                    <a:lnTo>
                      <a:pt x="160" y="1113"/>
                    </a:lnTo>
                    <a:lnTo>
                      <a:pt x="157" y="1111"/>
                    </a:lnTo>
                    <a:lnTo>
                      <a:pt x="152" y="1110"/>
                    </a:lnTo>
                    <a:lnTo>
                      <a:pt x="152" y="1110"/>
                    </a:lnTo>
                    <a:lnTo>
                      <a:pt x="151" y="1109"/>
                    </a:lnTo>
                    <a:lnTo>
                      <a:pt x="150" y="1107"/>
                    </a:lnTo>
                    <a:lnTo>
                      <a:pt x="145" y="1107"/>
                    </a:lnTo>
                    <a:lnTo>
                      <a:pt x="145" y="1106"/>
                    </a:lnTo>
                    <a:lnTo>
                      <a:pt x="145" y="1105"/>
                    </a:lnTo>
                    <a:lnTo>
                      <a:pt x="146" y="1105"/>
                    </a:lnTo>
                    <a:lnTo>
                      <a:pt x="146" y="1105"/>
                    </a:lnTo>
                    <a:lnTo>
                      <a:pt x="150" y="1106"/>
                    </a:lnTo>
                    <a:lnTo>
                      <a:pt x="151" y="1105"/>
                    </a:lnTo>
                    <a:lnTo>
                      <a:pt x="152" y="1103"/>
                    </a:lnTo>
                    <a:lnTo>
                      <a:pt x="147" y="1103"/>
                    </a:lnTo>
                    <a:lnTo>
                      <a:pt x="147" y="1102"/>
                    </a:lnTo>
                    <a:lnTo>
                      <a:pt x="146" y="1101"/>
                    </a:lnTo>
                    <a:lnTo>
                      <a:pt x="144" y="1101"/>
                    </a:lnTo>
                    <a:lnTo>
                      <a:pt x="141" y="1100"/>
                    </a:lnTo>
                    <a:lnTo>
                      <a:pt x="140" y="1100"/>
                    </a:lnTo>
                    <a:lnTo>
                      <a:pt x="139" y="1099"/>
                    </a:lnTo>
                    <a:lnTo>
                      <a:pt x="137" y="1099"/>
                    </a:lnTo>
                    <a:lnTo>
                      <a:pt x="136" y="1101"/>
                    </a:lnTo>
                    <a:lnTo>
                      <a:pt x="135" y="1099"/>
                    </a:lnTo>
                    <a:lnTo>
                      <a:pt x="133" y="1099"/>
                    </a:lnTo>
                    <a:lnTo>
                      <a:pt x="133" y="1098"/>
                    </a:lnTo>
                    <a:lnTo>
                      <a:pt x="131" y="1098"/>
                    </a:lnTo>
                    <a:lnTo>
                      <a:pt x="130" y="1099"/>
                    </a:lnTo>
                    <a:lnTo>
                      <a:pt x="129" y="1099"/>
                    </a:lnTo>
                    <a:lnTo>
                      <a:pt x="128" y="1097"/>
                    </a:lnTo>
                    <a:lnTo>
                      <a:pt x="129" y="1089"/>
                    </a:lnTo>
                    <a:lnTo>
                      <a:pt x="128" y="1087"/>
                    </a:lnTo>
                    <a:lnTo>
                      <a:pt x="128" y="1087"/>
                    </a:lnTo>
                    <a:lnTo>
                      <a:pt x="128" y="1084"/>
                    </a:lnTo>
                    <a:lnTo>
                      <a:pt x="126" y="1081"/>
                    </a:lnTo>
                    <a:lnTo>
                      <a:pt x="124" y="1080"/>
                    </a:lnTo>
                    <a:lnTo>
                      <a:pt x="125" y="1080"/>
                    </a:lnTo>
                    <a:lnTo>
                      <a:pt x="125" y="1079"/>
                    </a:lnTo>
                    <a:lnTo>
                      <a:pt x="124" y="1079"/>
                    </a:lnTo>
                    <a:lnTo>
                      <a:pt x="123" y="1080"/>
                    </a:lnTo>
                    <a:lnTo>
                      <a:pt x="120" y="1076"/>
                    </a:lnTo>
                    <a:lnTo>
                      <a:pt x="120" y="1072"/>
                    </a:lnTo>
                    <a:lnTo>
                      <a:pt x="120" y="1072"/>
                    </a:lnTo>
                    <a:lnTo>
                      <a:pt x="120" y="1071"/>
                    </a:lnTo>
                    <a:lnTo>
                      <a:pt x="121" y="1070"/>
                    </a:lnTo>
                    <a:lnTo>
                      <a:pt x="124" y="1071"/>
                    </a:lnTo>
                    <a:lnTo>
                      <a:pt x="124" y="1070"/>
                    </a:lnTo>
                    <a:lnTo>
                      <a:pt x="124" y="1070"/>
                    </a:lnTo>
                    <a:lnTo>
                      <a:pt x="124" y="1070"/>
                    </a:lnTo>
                    <a:lnTo>
                      <a:pt x="125" y="1069"/>
                    </a:lnTo>
                    <a:lnTo>
                      <a:pt x="125" y="1067"/>
                    </a:lnTo>
                    <a:lnTo>
                      <a:pt x="124" y="1066"/>
                    </a:lnTo>
                    <a:lnTo>
                      <a:pt x="119" y="1065"/>
                    </a:lnTo>
                    <a:lnTo>
                      <a:pt x="119" y="1065"/>
                    </a:lnTo>
                    <a:lnTo>
                      <a:pt x="120" y="1065"/>
                    </a:lnTo>
                    <a:lnTo>
                      <a:pt x="120" y="1064"/>
                    </a:lnTo>
                    <a:lnTo>
                      <a:pt x="121" y="1063"/>
                    </a:lnTo>
                    <a:lnTo>
                      <a:pt x="121" y="1061"/>
                    </a:lnTo>
                    <a:lnTo>
                      <a:pt x="120" y="1061"/>
                    </a:lnTo>
                    <a:lnTo>
                      <a:pt x="120" y="1060"/>
                    </a:lnTo>
                    <a:lnTo>
                      <a:pt x="120" y="1058"/>
                    </a:lnTo>
                    <a:lnTo>
                      <a:pt x="122" y="1058"/>
                    </a:lnTo>
                    <a:lnTo>
                      <a:pt x="123" y="1057"/>
                    </a:lnTo>
                    <a:lnTo>
                      <a:pt x="123" y="1057"/>
                    </a:lnTo>
                    <a:lnTo>
                      <a:pt x="124" y="1056"/>
                    </a:lnTo>
                    <a:lnTo>
                      <a:pt x="125" y="1055"/>
                    </a:lnTo>
                    <a:lnTo>
                      <a:pt x="126" y="1055"/>
                    </a:lnTo>
                    <a:lnTo>
                      <a:pt x="126" y="1056"/>
                    </a:lnTo>
                    <a:lnTo>
                      <a:pt x="128" y="1055"/>
                    </a:lnTo>
                    <a:lnTo>
                      <a:pt x="129" y="1056"/>
                    </a:lnTo>
                    <a:lnTo>
                      <a:pt x="130" y="1056"/>
                    </a:lnTo>
                    <a:lnTo>
                      <a:pt x="131" y="1055"/>
                    </a:lnTo>
                    <a:lnTo>
                      <a:pt x="134" y="1056"/>
                    </a:lnTo>
                    <a:lnTo>
                      <a:pt x="135" y="1055"/>
                    </a:lnTo>
                    <a:lnTo>
                      <a:pt x="136" y="1054"/>
                    </a:lnTo>
                    <a:lnTo>
                      <a:pt x="136" y="1053"/>
                    </a:lnTo>
                    <a:lnTo>
                      <a:pt x="136" y="1051"/>
                    </a:lnTo>
                    <a:lnTo>
                      <a:pt x="138" y="1049"/>
                    </a:lnTo>
                    <a:lnTo>
                      <a:pt x="138" y="1046"/>
                    </a:lnTo>
                    <a:lnTo>
                      <a:pt x="139" y="1045"/>
                    </a:lnTo>
                    <a:lnTo>
                      <a:pt x="140" y="1041"/>
                    </a:lnTo>
                    <a:lnTo>
                      <a:pt x="142" y="1041"/>
                    </a:lnTo>
                    <a:lnTo>
                      <a:pt x="143" y="1040"/>
                    </a:lnTo>
                    <a:lnTo>
                      <a:pt x="145" y="1039"/>
                    </a:lnTo>
                    <a:lnTo>
                      <a:pt x="151" y="1039"/>
                    </a:lnTo>
                    <a:lnTo>
                      <a:pt x="150" y="1048"/>
                    </a:lnTo>
                    <a:lnTo>
                      <a:pt x="152" y="1048"/>
                    </a:lnTo>
                    <a:lnTo>
                      <a:pt x="153" y="1047"/>
                    </a:lnTo>
                    <a:lnTo>
                      <a:pt x="154" y="1047"/>
                    </a:lnTo>
                    <a:lnTo>
                      <a:pt x="154" y="1045"/>
                    </a:lnTo>
                    <a:lnTo>
                      <a:pt x="152" y="1045"/>
                    </a:lnTo>
                    <a:lnTo>
                      <a:pt x="152" y="1042"/>
                    </a:lnTo>
                    <a:lnTo>
                      <a:pt x="155" y="1041"/>
                    </a:lnTo>
                    <a:lnTo>
                      <a:pt x="155" y="1042"/>
                    </a:lnTo>
                    <a:lnTo>
                      <a:pt x="156" y="1043"/>
                    </a:lnTo>
                    <a:lnTo>
                      <a:pt x="159" y="1043"/>
                    </a:lnTo>
                    <a:lnTo>
                      <a:pt x="159" y="1044"/>
                    </a:lnTo>
                    <a:lnTo>
                      <a:pt x="162" y="1043"/>
                    </a:lnTo>
                    <a:lnTo>
                      <a:pt x="162" y="1043"/>
                    </a:lnTo>
                    <a:lnTo>
                      <a:pt x="162" y="1043"/>
                    </a:lnTo>
                    <a:lnTo>
                      <a:pt x="162" y="1042"/>
                    </a:lnTo>
                    <a:lnTo>
                      <a:pt x="164" y="1041"/>
                    </a:lnTo>
                    <a:lnTo>
                      <a:pt x="162" y="1040"/>
                    </a:lnTo>
                    <a:lnTo>
                      <a:pt x="162" y="1039"/>
                    </a:lnTo>
                    <a:lnTo>
                      <a:pt x="163" y="1039"/>
                    </a:lnTo>
                    <a:lnTo>
                      <a:pt x="163" y="1039"/>
                    </a:lnTo>
                    <a:moveTo>
                      <a:pt x="216" y="1032"/>
                    </a:moveTo>
                    <a:lnTo>
                      <a:pt x="220" y="1033"/>
                    </a:lnTo>
                    <a:lnTo>
                      <a:pt x="222" y="1033"/>
                    </a:lnTo>
                    <a:lnTo>
                      <a:pt x="222" y="1034"/>
                    </a:lnTo>
                    <a:lnTo>
                      <a:pt x="223" y="1034"/>
                    </a:lnTo>
                    <a:lnTo>
                      <a:pt x="223" y="1033"/>
                    </a:lnTo>
                    <a:lnTo>
                      <a:pt x="224" y="1034"/>
                    </a:lnTo>
                    <a:lnTo>
                      <a:pt x="225" y="1033"/>
                    </a:lnTo>
                    <a:lnTo>
                      <a:pt x="225" y="1033"/>
                    </a:lnTo>
                    <a:lnTo>
                      <a:pt x="225" y="1032"/>
                    </a:lnTo>
                    <a:lnTo>
                      <a:pt x="226" y="1033"/>
                    </a:lnTo>
                    <a:lnTo>
                      <a:pt x="226" y="1033"/>
                    </a:lnTo>
                    <a:lnTo>
                      <a:pt x="229" y="1032"/>
                    </a:lnTo>
                    <a:lnTo>
                      <a:pt x="231" y="1032"/>
                    </a:lnTo>
                    <a:lnTo>
                      <a:pt x="234" y="1033"/>
                    </a:lnTo>
                    <a:lnTo>
                      <a:pt x="234" y="1034"/>
                    </a:lnTo>
                    <a:lnTo>
                      <a:pt x="234" y="1037"/>
                    </a:lnTo>
                    <a:lnTo>
                      <a:pt x="235" y="1038"/>
                    </a:lnTo>
                    <a:lnTo>
                      <a:pt x="236" y="1039"/>
                    </a:lnTo>
                    <a:lnTo>
                      <a:pt x="237" y="1039"/>
                    </a:lnTo>
                    <a:lnTo>
                      <a:pt x="236" y="1040"/>
                    </a:lnTo>
                    <a:lnTo>
                      <a:pt x="238" y="1042"/>
                    </a:lnTo>
                    <a:lnTo>
                      <a:pt x="238" y="1043"/>
                    </a:lnTo>
                    <a:lnTo>
                      <a:pt x="237" y="1043"/>
                    </a:lnTo>
                    <a:lnTo>
                      <a:pt x="236" y="1044"/>
                    </a:lnTo>
                    <a:lnTo>
                      <a:pt x="236" y="1044"/>
                    </a:lnTo>
                    <a:lnTo>
                      <a:pt x="235" y="1043"/>
                    </a:lnTo>
                    <a:lnTo>
                      <a:pt x="234" y="1042"/>
                    </a:lnTo>
                    <a:lnTo>
                      <a:pt x="234" y="1044"/>
                    </a:lnTo>
                    <a:lnTo>
                      <a:pt x="231" y="1044"/>
                    </a:lnTo>
                    <a:lnTo>
                      <a:pt x="231" y="1045"/>
                    </a:lnTo>
                    <a:lnTo>
                      <a:pt x="235" y="1045"/>
                    </a:lnTo>
                    <a:lnTo>
                      <a:pt x="236" y="1045"/>
                    </a:lnTo>
                    <a:lnTo>
                      <a:pt x="236" y="1045"/>
                    </a:lnTo>
                    <a:lnTo>
                      <a:pt x="237" y="1047"/>
                    </a:lnTo>
                    <a:lnTo>
                      <a:pt x="238" y="1047"/>
                    </a:lnTo>
                    <a:lnTo>
                      <a:pt x="238" y="1049"/>
                    </a:lnTo>
                    <a:lnTo>
                      <a:pt x="236" y="1050"/>
                    </a:lnTo>
                    <a:lnTo>
                      <a:pt x="236" y="1051"/>
                    </a:lnTo>
                    <a:lnTo>
                      <a:pt x="236" y="1051"/>
                    </a:lnTo>
                    <a:lnTo>
                      <a:pt x="236" y="1053"/>
                    </a:lnTo>
                    <a:lnTo>
                      <a:pt x="236" y="1053"/>
                    </a:lnTo>
                    <a:lnTo>
                      <a:pt x="236" y="1053"/>
                    </a:lnTo>
                    <a:lnTo>
                      <a:pt x="235" y="1053"/>
                    </a:lnTo>
                    <a:lnTo>
                      <a:pt x="235" y="1053"/>
                    </a:lnTo>
                    <a:lnTo>
                      <a:pt x="234" y="1053"/>
                    </a:lnTo>
                    <a:lnTo>
                      <a:pt x="233" y="1054"/>
                    </a:lnTo>
                    <a:lnTo>
                      <a:pt x="234" y="1055"/>
                    </a:lnTo>
                    <a:lnTo>
                      <a:pt x="233" y="1056"/>
                    </a:lnTo>
                    <a:lnTo>
                      <a:pt x="233" y="1058"/>
                    </a:lnTo>
                    <a:lnTo>
                      <a:pt x="231" y="1057"/>
                    </a:lnTo>
                    <a:lnTo>
                      <a:pt x="231" y="1058"/>
                    </a:lnTo>
                    <a:lnTo>
                      <a:pt x="230" y="1058"/>
                    </a:lnTo>
                    <a:lnTo>
                      <a:pt x="230" y="1060"/>
                    </a:lnTo>
                    <a:lnTo>
                      <a:pt x="230" y="1060"/>
                    </a:lnTo>
                    <a:lnTo>
                      <a:pt x="229" y="1060"/>
                    </a:lnTo>
                    <a:lnTo>
                      <a:pt x="228" y="1061"/>
                    </a:lnTo>
                    <a:lnTo>
                      <a:pt x="227" y="1061"/>
                    </a:lnTo>
                    <a:lnTo>
                      <a:pt x="227" y="1060"/>
                    </a:lnTo>
                    <a:lnTo>
                      <a:pt x="225" y="1059"/>
                    </a:lnTo>
                    <a:lnTo>
                      <a:pt x="223" y="1059"/>
                    </a:lnTo>
                    <a:lnTo>
                      <a:pt x="223" y="1058"/>
                    </a:lnTo>
                    <a:lnTo>
                      <a:pt x="220" y="1058"/>
                    </a:lnTo>
                    <a:lnTo>
                      <a:pt x="221" y="1055"/>
                    </a:lnTo>
                    <a:lnTo>
                      <a:pt x="223" y="1055"/>
                    </a:lnTo>
                    <a:lnTo>
                      <a:pt x="223" y="1055"/>
                    </a:lnTo>
                    <a:lnTo>
                      <a:pt x="222" y="1053"/>
                    </a:lnTo>
                    <a:lnTo>
                      <a:pt x="223" y="1053"/>
                    </a:lnTo>
                    <a:lnTo>
                      <a:pt x="223" y="1052"/>
                    </a:lnTo>
                    <a:lnTo>
                      <a:pt x="224" y="1052"/>
                    </a:lnTo>
                    <a:lnTo>
                      <a:pt x="224" y="1050"/>
                    </a:lnTo>
                    <a:lnTo>
                      <a:pt x="223" y="1049"/>
                    </a:lnTo>
                    <a:lnTo>
                      <a:pt x="220" y="1049"/>
                    </a:lnTo>
                    <a:lnTo>
                      <a:pt x="220" y="1047"/>
                    </a:lnTo>
                    <a:lnTo>
                      <a:pt x="220" y="1046"/>
                    </a:lnTo>
                    <a:lnTo>
                      <a:pt x="219" y="1046"/>
                    </a:lnTo>
                    <a:lnTo>
                      <a:pt x="218" y="1047"/>
                    </a:lnTo>
                    <a:lnTo>
                      <a:pt x="217" y="1047"/>
                    </a:lnTo>
                    <a:lnTo>
                      <a:pt x="217" y="1046"/>
                    </a:lnTo>
                    <a:lnTo>
                      <a:pt x="217" y="1044"/>
                    </a:lnTo>
                    <a:lnTo>
                      <a:pt x="215" y="1044"/>
                    </a:lnTo>
                    <a:lnTo>
                      <a:pt x="215" y="1043"/>
                    </a:lnTo>
                    <a:lnTo>
                      <a:pt x="215" y="1042"/>
                    </a:lnTo>
                    <a:lnTo>
                      <a:pt x="216" y="1041"/>
                    </a:lnTo>
                    <a:lnTo>
                      <a:pt x="217" y="1038"/>
                    </a:lnTo>
                    <a:lnTo>
                      <a:pt x="216" y="1037"/>
                    </a:lnTo>
                    <a:lnTo>
                      <a:pt x="220" y="1037"/>
                    </a:lnTo>
                    <a:lnTo>
                      <a:pt x="223" y="1040"/>
                    </a:lnTo>
                    <a:lnTo>
                      <a:pt x="224" y="1040"/>
                    </a:lnTo>
                    <a:lnTo>
                      <a:pt x="225" y="1040"/>
                    </a:lnTo>
                    <a:lnTo>
                      <a:pt x="227" y="1040"/>
                    </a:lnTo>
                    <a:lnTo>
                      <a:pt x="227" y="1039"/>
                    </a:lnTo>
                    <a:lnTo>
                      <a:pt x="226" y="1038"/>
                    </a:lnTo>
                    <a:lnTo>
                      <a:pt x="221" y="1037"/>
                    </a:lnTo>
                    <a:lnTo>
                      <a:pt x="220" y="1036"/>
                    </a:lnTo>
                    <a:lnTo>
                      <a:pt x="220" y="1034"/>
                    </a:lnTo>
                    <a:lnTo>
                      <a:pt x="217" y="1034"/>
                    </a:lnTo>
                    <a:lnTo>
                      <a:pt x="215" y="1033"/>
                    </a:lnTo>
                    <a:lnTo>
                      <a:pt x="215" y="1032"/>
                    </a:lnTo>
                    <a:lnTo>
                      <a:pt x="216" y="1032"/>
                    </a:lnTo>
                    <a:lnTo>
                      <a:pt x="216" y="1032"/>
                    </a:lnTo>
                    <a:moveTo>
                      <a:pt x="477" y="1032"/>
                    </a:moveTo>
                    <a:lnTo>
                      <a:pt x="479" y="1034"/>
                    </a:lnTo>
                    <a:lnTo>
                      <a:pt x="479" y="1035"/>
                    </a:lnTo>
                    <a:lnTo>
                      <a:pt x="477" y="1035"/>
                    </a:lnTo>
                    <a:lnTo>
                      <a:pt x="477" y="1034"/>
                    </a:lnTo>
                    <a:lnTo>
                      <a:pt x="477" y="1033"/>
                    </a:lnTo>
                    <a:lnTo>
                      <a:pt x="476" y="1033"/>
                    </a:lnTo>
                    <a:lnTo>
                      <a:pt x="477" y="1032"/>
                    </a:lnTo>
                    <a:lnTo>
                      <a:pt x="477" y="1032"/>
                    </a:lnTo>
                    <a:moveTo>
                      <a:pt x="187" y="1026"/>
                    </a:moveTo>
                    <a:lnTo>
                      <a:pt x="187" y="1026"/>
                    </a:lnTo>
                    <a:lnTo>
                      <a:pt x="189" y="1027"/>
                    </a:lnTo>
                    <a:lnTo>
                      <a:pt x="189" y="1028"/>
                    </a:lnTo>
                    <a:lnTo>
                      <a:pt x="191" y="1029"/>
                    </a:lnTo>
                    <a:lnTo>
                      <a:pt x="191" y="1032"/>
                    </a:lnTo>
                    <a:lnTo>
                      <a:pt x="190" y="1032"/>
                    </a:lnTo>
                    <a:lnTo>
                      <a:pt x="189" y="1033"/>
                    </a:lnTo>
                    <a:lnTo>
                      <a:pt x="189" y="1033"/>
                    </a:lnTo>
                    <a:lnTo>
                      <a:pt x="191" y="1034"/>
                    </a:lnTo>
                    <a:lnTo>
                      <a:pt x="194" y="1034"/>
                    </a:lnTo>
                    <a:lnTo>
                      <a:pt x="193" y="1032"/>
                    </a:lnTo>
                    <a:lnTo>
                      <a:pt x="192" y="1032"/>
                    </a:lnTo>
                    <a:lnTo>
                      <a:pt x="192" y="1029"/>
                    </a:lnTo>
                    <a:lnTo>
                      <a:pt x="193" y="1030"/>
                    </a:lnTo>
                    <a:lnTo>
                      <a:pt x="195" y="1029"/>
                    </a:lnTo>
                    <a:lnTo>
                      <a:pt x="199" y="1030"/>
                    </a:lnTo>
                    <a:lnTo>
                      <a:pt x="199" y="1031"/>
                    </a:lnTo>
                    <a:lnTo>
                      <a:pt x="201" y="1031"/>
                    </a:lnTo>
                    <a:lnTo>
                      <a:pt x="201" y="1031"/>
                    </a:lnTo>
                    <a:lnTo>
                      <a:pt x="203" y="1031"/>
                    </a:lnTo>
                    <a:lnTo>
                      <a:pt x="203" y="1032"/>
                    </a:lnTo>
                    <a:lnTo>
                      <a:pt x="205" y="1033"/>
                    </a:lnTo>
                    <a:lnTo>
                      <a:pt x="204" y="1034"/>
                    </a:lnTo>
                    <a:lnTo>
                      <a:pt x="205" y="1035"/>
                    </a:lnTo>
                    <a:lnTo>
                      <a:pt x="204" y="1035"/>
                    </a:lnTo>
                    <a:lnTo>
                      <a:pt x="207" y="1037"/>
                    </a:lnTo>
                    <a:lnTo>
                      <a:pt x="207" y="1036"/>
                    </a:lnTo>
                    <a:lnTo>
                      <a:pt x="206" y="1035"/>
                    </a:lnTo>
                    <a:lnTo>
                      <a:pt x="206" y="1035"/>
                    </a:lnTo>
                    <a:lnTo>
                      <a:pt x="206" y="1034"/>
                    </a:lnTo>
                    <a:lnTo>
                      <a:pt x="206" y="1033"/>
                    </a:lnTo>
                    <a:lnTo>
                      <a:pt x="208" y="1032"/>
                    </a:lnTo>
                    <a:lnTo>
                      <a:pt x="208" y="1031"/>
                    </a:lnTo>
                    <a:lnTo>
                      <a:pt x="209" y="1031"/>
                    </a:lnTo>
                    <a:lnTo>
                      <a:pt x="210" y="1031"/>
                    </a:lnTo>
                    <a:lnTo>
                      <a:pt x="210" y="1032"/>
                    </a:lnTo>
                    <a:lnTo>
                      <a:pt x="212" y="1033"/>
                    </a:lnTo>
                    <a:lnTo>
                      <a:pt x="211" y="1034"/>
                    </a:lnTo>
                    <a:lnTo>
                      <a:pt x="209" y="1034"/>
                    </a:lnTo>
                    <a:lnTo>
                      <a:pt x="209" y="1035"/>
                    </a:lnTo>
                    <a:lnTo>
                      <a:pt x="212" y="1037"/>
                    </a:lnTo>
                    <a:lnTo>
                      <a:pt x="210" y="1038"/>
                    </a:lnTo>
                    <a:lnTo>
                      <a:pt x="212" y="1041"/>
                    </a:lnTo>
                    <a:lnTo>
                      <a:pt x="212" y="1041"/>
                    </a:lnTo>
                    <a:lnTo>
                      <a:pt x="212" y="1044"/>
                    </a:lnTo>
                    <a:lnTo>
                      <a:pt x="212" y="1044"/>
                    </a:lnTo>
                    <a:lnTo>
                      <a:pt x="213" y="1046"/>
                    </a:lnTo>
                    <a:lnTo>
                      <a:pt x="215" y="1047"/>
                    </a:lnTo>
                    <a:lnTo>
                      <a:pt x="216" y="1048"/>
                    </a:lnTo>
                    <a:lnTo>
                      <a:pt x="217" y="1048"/>
                    </a:lnTo>
                    <a:lnTo>
                      <a:pt x="216" y="1051"/>
                    </a:lnTo>
                    <a:lnTo>
                      <a:pt x="217" y="1052"/>
                    </a:lnTo>
                    <a:lnTo>
                      <a:pt x="218" y="1052"/>
                    </a:lnTo>
                    <a:lnTo>
                      <a:pt x="218" y="1052"/>
                    </a:lnTo>
                    <a:lnTo>
                      <a:pt x="217" y="1054"/>
                    </a:lnTo>
                    <a:lnTo>
                      <a:pt x="217" y="1056"/>
                    </a:lnTo>
                    <a:lnTo>
                      <a:pt x="217" y="1056"/>
                    </a:lnTo>
                    <a:lnTo>
                      <a:pt x="217" y="1056"/>
                    </a:lnTo>
                    <a:lnTo>
                      <a:pt x="216" y="1058"/>
                    </a:lnTo>
                    <a:lnTo>
                      <a:pt x="215" y="1058"/>
                    </a:lnTo>
                    <a:lnTo>
                      <a:pt x="214" y="1056"/>
                    </a:lnTo>
                    <a:lnTo>
                      <a:pt x="212" y="1057"/>
                    </a:lnTo>
                    <a:lnTo>
                      <a:pt x="212" y="1056"/>
                    </a:lnTo>
                    <a:lnTo>
                      <a:pt x="209" y="1055"/>
                    </a:lnTo>
                    <a:lnTo>
                      <a:pt x="209" y="1055"/>
                    </a:lnTo>
                    <a:lnTo>
                      <a:pt x="208" y="1055"/>
                    </a:lnTo>
                    <a:lnTo>
                      <a:pt x="207" y="1054"/>
                    </a:lnTo>
                    <a:lnTo>
                      <a:pt x="207" y="1054"/>
                    </a:lnTo>
                    <a:lnTo>
                      <a:pt x="205" y="1054"/>
                    </a:lnTo>
                    <a:lnTo>
                      <a:pt x="203" y="1052"/>
                    </a:lnTo>
                    <a:lnTo>
                      <a:pt x="204" y="1051"/>
                    </a:lnTo>
                    <a:lnTo>
                      <a:pt x="203" y="1049"/>
                    </a:lnTo>
                    <a:lnTo>
                      <a:pt x="201" y="1049"/>
                    </a:lnTo>
                    <a:lnTo>
                      <a:pt x="201" y="1050"/>
                    </a:lnTo>
                    <a:lnTo>
                      <a:pt x="201" y="1051"/>
                    </a:lnTo>
                    <a:lnTo>
                      <a:pt x="200" y="1052"/>
                    </a:lnTo>
                    <a:lnTo>
                      <a:pt x="201" y="1052"/>
                    </a:lnTo>
                    <a:lnTo>
                      <a:pt x="199" y="1053"/>
                    </a:lnTo>
                    <a:lnTo>
                      <a:pt x="197" y="1053"/>
                    </a:lnTo>
                    <a:lnTo>
                      <a:pt x="195" y="1052"/>
                    </a:lnTo>
                    <a:lnTo>
                      <a:pt x="193" y="1050"/>
                    </a:lnTo>
                    <a:lnTo>
                      <a:pt x="194" y="1048"/>
                    </a:lnTo>
                    <a:lnTo>
                      <a:pt x="192" y="1048"/>
                    </a:lnTo>
                    <a:lnTo>
                      <a:pt x="192" y="1046"/>
                    </a:lnTo>
                    <a:lnTo>
                      <a:pt x="191" y="1045"/>
                    </a:lnTo>
                    <a:lnTo>
                      <a:pt x="190" y="1045"/>
                    </a:lnTo>
                    <a:lnTo>
                      <a:pt x="189" y="1044"/>
                    </a:lnTo>
                    <a:lnTo>
                      <a:pt x="189" y="1044"/>
                    </a:lnTo>
                    <a:lnTo>
                      <a:pt x="188" y="1044"/>
                    </a:lnTo>
                    <a:lnTo>
                      <a:pt x="188" y="1043"/>
                    </a:lnTo>
                    <a:lnTo>
                      <a:pt x="185" y="1043"/>
                    </a:lnTo>
                    <a:lnTo>
                      <a:pt x="186" y="1044"/>
                    </a:lnTo>
                    <a:lnTo>
                      <a:pt x="186" y="1045"/>
                    </a:lnTo>
                    <a:lnTo>
                      <a:pt x="186" y="1046"/>
                    </a:lnTo>
                    <a:lnTo>
                      <a:pt x="186" y="1047"/>
                    </a:lnTo>
                    <a:lnTo>
                      <a:pt x="183" y="1046"/>
                    </a:lnTo>
                    <a:lnTo>
                      <a:pt x="182" y="1045"/>
                    </a:lnTo>
                    <a:lnTo>
                      <a:pt x="182" y="1044"/>
                    </a:lnTo>
                    <a:lnTo>
                      <a:pt x="182" y="1044"/>
                    </a:lnTo>
                    <a:lnTo>
                      <a:pt x="183" y="1043"/>
                    </a:lnTo>
                    <a:lnTo>
                      <a:pt x="182" y="1043"/>
                    </a:lnTo>
                    <a:lnTo>
                      <a:pt x="182" y="1041"/>
                    </a:lnTo>
                    <a:lnTo>
                      <a:pt x="181" y="1041"/>
                    </a:lnTo>
                    <a:lnTo>
                      <a:pt x="180" y="1043"/>
                    </a:lnTo>
                    <a:lnTo>
                      <a:pt x="178" y="1042"/>
                    </a:lnTo>
                    <a:lnTo>
                      <a:pt x="178" y="1043"/>
                    </a:lnTo>
                    <a:lnTo>
                      <a:pt x="175" y="1043"/>
                    </a:lnTo>
                    <a:lnTo>
                      <a:pt x="172" y="1044"/>
                    </a:lnTo>
                    <a:lnTo>
                      <a:pt x="172" y="1043"/>
                    </a:lnTo>
                    <a:lnTo>
                      <a:pt x="176" y="1042"/>
                    </a:lnTo>
                    <a:lnTo>
                      <a:pt x="176" y="1042"/>
                    </a:lnTo>
                    <a:lnTo>
                      <a:pt x="176" y="1042"/>
                    </a:lnTo>
                    <a:lnTo>
                      <a:pt x="176" y="1040"/>
                    </a:lnTo>
                    <a:lnTo>
                      <a:pt x="177" y="1041"/>
                    </a:lnTo>
                    <a:lnTo>
                      <a:pt x="177" y="1041"/>
                    </a:lnTo>
                    <a:lnTo>
                      <a:pt x="177" y="1040"/>
                    </a:lnTo>
                    <a:lnTo>
                      <a:pt x="178" y="1041"/>
                    </a:lnTo>
                    <a:lnTo>
                      <a:pt x="179" y="1040"/>
                    </a:lnTo>
                    <a:lnTo>
                      <a:pt x="177" y="1039"/>
                    </a:lnTo>
                    <a:lnTo>
                      <a:pt x="176" y="1038"/>
                    </a:lnTo>
                    <a:lnTo>
                      <a:pt x="176" y="1038"/>
                    </a:lnTo>
                    <a:lnTo>
                      <a:pt x="176" y="1038"/>
                    </a:lnTo>
                    <a:lnTo>
                      <a:pt x="175" y="1037"/>
                    </a:lnTo>
                    <a:lnTo>
                      <a:pt x="173" y="1037"/>
                    </a:lnTo>
                    <a:lnTo>
                      <a:pt x="173" y="1036"/>
                    </a:lnTo>
                    <a:lnTo>
                      <a:pt x="172" y="1036"/>
                    </a:lnTo>
                    <a:lnTo>
                      <a:pt x="172" y="1035"/>
                    </a:lnTo>
                    <a:lnTo>
                      <a:pt x="170" y="1034"/>
                    </a:lnTo>
                    <a:lnTo>
                      <a:pt x="170" y="1034"/>
                    </a:lnTo>
                    <a:lnTo>
                      <a:pt x="171" y="1033"/>
                    </a:lnTo>
                    <a:lnTo>
                      <a:pt x="172" y="1032"/>
                    </a:lnTo>
                    <a:lnTo>
                      <a:pt x="173" y="1032"/>
                    </a:lnTo>
                    <a:lnTo>
                      <a:pt x="173" y="1034"/>
                    </a:lnTo>
                    <a:lnTo>
                      <a:pt x="173" y="1034"/>
                    </a:lnTo>
                    <a:lnTo>
                      <a:pt x="173" y="1034"/>
                    </a:lnTo>
                    <a:lnTo>
                      <a:pt x="176" y="1034"/>
                    </a:lnTo>
                    <a:lnTo>
                      <a:pt x="177" y="1034"/>
                    </a:lnTo>
                    <a:lnTo>
                      <a:pt x="177" y="1035"/>
                    </a:lnTo>
                    <a:lnTo>
                      <a:pt x="178" y="1035"/>
                    </a:lnTo>
                    <a:lnTo>
                      <a:pt x="179" y="1035"/>
                    </a:lnTo>
                    <a:lnTo>
                      <a:pt x="179" y="1036"/>
                    </a:lnTo>
                    <a:lnTo>
                      <a:pt x="180" y="1037"/>
                    </a:lnTo>
                    <a:lnTo>
                      <a:pt x="180" y="1038"/>
                    </a:lnTo>
                    <a:lnTo>
                      <a:pt x="182" y="1038"/>
                    </a:lnTo>
                    <a:lnTo>
                      <a:pt x="182" y="1036"/>
                    </a:lnTo>
                    <a:lnTo>
                      <a:pt x="183" y="1035"/>
                    </a:lnTo>
                    <a:lnTo>
                      <a:pt x="183" y="1035"/>
                    </a:lnTo>
                    <a:lnTo>
                      <a:pt x="182" y="1035"/>
                    </a:lnTo>
                    <a:lnTo>
                      <a:pt x="182" y="1034"/>
                    </a:lnTo>
                    <a:lnTo>
                      <a:pt x="183" y="1033"/>
                    </a:lnTo>
                    <a:lnTo>
                      <a:pt x="185" y="1033"/>
                    </a:lnTo>
                    <a:lnTo>
                      <a:pt x="186" y="1035"/>
                    </a:lnTo>
                    <a:lnTo>
                      <a:pt x="187" y="1035"/>
                    </a:lnTo>
                    <a:lnTo>
                      <a:pt x="188" y="1035"/>
                    </a:lnTo>
                    <a:lnTo>
                      <a:pt x="188" y="1034"/>
                    </a:lnTo>
                    <a:lnTo>
                      <a:pt x="187" y="1033"/>
                    </a:lnTo>
                    <a:lnTo>
                      <a:pt x="186" y="1033"/>
                    </a:lnTo>
                    <a:lnTo>
                      <a:pt x="188" y="1033"/>
                    </a:lnTo>
                    <a:lnTo>
                      <a:pt x="188" y="1032"/>
                    </a:lnTo>
                    <a:lnTo>
                      <a:pt x="184" y="1032"/>
                    </a:lnTo>
                    <a:lnTo>
                      <a:pt x="184" y="1032"/>
                    </a:lnTo>
                    <a:lnTo>
                      <a:pt x="184" y="1031"/>
                    </a:lnTo>
                    <a:lnTo>
                      <a:pt x="181" y="1030"/>
                    </a:lnTo>
                    <a:lnTo>
                      <a:pt x="182" y="1029"/>
                    </a:lnTo>
                    <a:lnTo>
                      <a:pt x="183" y="1029"/>
                    </a:lnTo>
                    <a:lnTo>
                      <a:pt x="183" y="1028"/>
                    </a:lnTo>
                    <a:lnTo>
                      <a:pt x="182" y="1028"/>
                    </a:lnTo>
                    <a:lnTo>
                      <a:pt x="180" y="1028"/>
                    </a:lnTo>
                    <a:lnTo>
                      <a:pt x="179" y="1028"/>
                    </a:lnTo>
                    <a:lnTo>
                      <a:pt x="178" y="1028"/>
                    </a:lnTo>
                    <a:lnTo>
                      <a:pt x="178" y="1027"/>
                    </a:lnTo>
                    <a:lnTo>
                      <a:pt x="181" y="1026"/>
                    </a:lnTo>
                    <a:lnTo>
                      <a:pt x="182" y="1026"/>
                    </a:lnTo>
                    <a:lnTo>
                      <a:pt x="187" y="1026"/>
                    </a:lnTo>
                    <a:lnTo>
                      <a:pt x="187" y="1026"/>
                    </a:lnTo>
                    <a:moveTo>
                      <a:pt x="775" y="1021"/>
                    </a:moveTo>
                    <a:lnTo>
                      <a:pt x="777" y="1022"/>
                    </a:lnTo>
                    <a:lnTo>
                      <a:pt x="777" y="1023"/>
                    </a:lnTo>
                    <a:lnTo>
                      <a:pt x="779" y="1026"/>
                    </a:lnTo>
                    <a:lnTo>
                      <a:pt x="780" y="1029"/>
                    </a:lnTo>
                    <a:lnTo>
                      <a:pt x="782" y="1031"/>
                    </a:lnTo>
                    <a:lnTo>
                      <a:pt x="782" y="1032"/>
                    </a:lnTo>
                    <a:lnTo>
                      <a:pt x="783" y="1033"/>
                    </a:lnTo>
                    <a:lnTo>
                      <a:pt x="783" y="1034"/>
                    </a:lnTo>
                    <a:lnTo>
                      <a:pt x="784" y="1034"/>
                    </a:lnTo>
                    <a:lnTo>
                      <a:pt x="784" y="1038"/>
                    </a:lnTo>
                    <a:lnTo>
                      <a:pt x="785" y="1038"/>
                    </a:lnTo>
                    <a:lnTo>
                      <a:pt x="787" y="1041"/>
                    </a:lnTo>
                    <a:lnTo>
                      <a:pt x="786" y="1042"/>
                    </a:lnTo>
                    <a:lnTo>
                      <a:pt x="785" y="1042"/>
                    </a:lnTo>
                    <a:lnTo>
                      <a:pt x="785" y="1044"/>
                    </a:lnTo>
                    <a:lnTo>
                      <a:pt x="784" y="1048"/>
                    </a:lnTo>
                    <a:lnTo>
                      <a:pt x="784" y="1052"/>
                    </a:lnTo>
                    <a:lnTo>
                      <a:pt x="784" y="1052"/>
                    </a:lnTo>
                    <a:lnTo>
                      <a:pt x="783" y="1053"/>
                    </a:lnTo>
                    <a:lnTo>
                      <a:pt x="783" y="1055"/>
                    </a:lnTo>
                    <a:lnTo>
                      <a:pt x="783" y="1056"/>
                    </a:lnTo>
                    <a:lnTo>
                      <a:pt x="783" y="1057"/>
                    </a:lnTo>
                    <a:lnTo>
                      <a:pt x="782" y="1058"/>
                    </a:lnTo>
                    <a:lnTo>
                      <a:pt x="782" y="1061"/>
                    </a:lnTo>
                    <a:lnTo>
                      <a:pt x="780" y="1064"/>
                    </a:lnTo>
                    <a:lnTo>
                      <a:pt x="779" y="1065"/>
                    </a:lnTo>
                    <a:lnTo>
                      <a:pt x="779" y="1069"/>
                    </a:lnTo>
                    <a:lnTo>
                      <a:pt x="777" y="1070"/>
                    </a:lnTo>
                    <a:lnTo>
                      <a:pt x="777" y="1073"/>
                    </a:lnTo>
                    <a:lnTo>
                      <a:pt x="776" y="1073"/>
                    </a:lnTo>
                    <a:lnTo>
                      <a:pt x="775" y="1074"/>
                    </a:lnTo>
                    <a:lnTo>
                      <a:pt x="774" y="1075"/>
                    </a:lnTo>
                    <a:lnTo>
                      <a:pt x="774" y="1076"/>
                    </a:lnTo>
                    <a:lnTo>
                      <a:pt x="773" y="1076"/>
                    </a:lnTo>
                    <a:lnTo>
                      <a:pt x="772" y="1078"/>
                    </a:lnTo>
                    <a:lnTo>
                      <a:pt x="772" y="1079"/>
                    </a:lnTo>
                    <a:lnTo>
                      <a:pt x="770" y="1079"/>
                    </a:lnTo>
                    <a:lnTo>
                      <a:pt x="770" y="1080"/>
                    </a:lnTo>
                    <a:lnTo>
                      <a:pt x="769" y="1080"/>
                    </a:lnTo>
                    <a:lnTo>
                      <a:pt x="769" y="1081"/>
                    </a:lnTo>
                    <a:lnTo>
                      <a:pt x="767" y="1081"/>
                    </a:lnTo>
                    <a:lnTo>
                      <a:pt x="764" y="1083"/>
                    </a:lnTo>
                    <a:lnTo>
                      <a:pt x="765" y="1085"/>
                    </a:lnTo>
                    <a:lnTo>
                      <a:pt x="764" y="1086"/>
                    </a:lnTo>
                    <a:lnTo>
                      <a:pt x="764" y="1086"/>
                    </a:lnTo>
                    <a:lnTo>
                      <a:pt x="763" y="1087"/>
                    </a:lnTo>
                    <a:lnTo>
                      <a:pt x="762" y="1089"/>
                    </a:lnTo>
                    <a:lnTo>
                      <a:pt x="763" y="1089"/>
                    </a:lnTo>
                    <a:lnTo>
                      <a:pt x="762" y="1090"/>
                    </a:lnTo>
                    <a:lnTo>
                      <a:pt x="762" y="1092"/>
                    </a:lnTo>
                    <a:lnTo>
                      <a:pt x="762" y="1093"/>
                    </a:lnTo>
                    <a:lnTo>
                      <a:pt x="762" y="1094"/>
                    </a:lnTo>
                    <a:lnTo>
                      <a:pt x="764" y="1099"/>
                    </a:lnTo>
                    <a:lnTo>
                      <a:pt x="765" y="1100"/>
                    </a:lnTo>
                    <a:lnTo>
                      <a:pt x="766" y="1101"/>
                    </a:lnTo>
                    <a:lnTo>
                      <a:pt x="766" y="1102"/>
                    </a:lnTo>
                    <a:lnTo>
                      <a:pt x="765" y="1101"/>
                    </a:lnTo>
                    <a:lnTo>
                      <a:pt x="765" y="1102"/>
                    </a:lnTo>
                    <a:lnTo>
                      <a:pt x="766" y="1103"/>
                    </a:lnTo>
                    <a:lnTo>
                      <a:pt x="766" y="1106"/>
                    </a:lnTo>
                    <a:lnTo>
                      <a:pt x="767" y="1107"/>
                    </a:lnTo>
                    <a:lnTo>
                      <a:pt x="767" y="1112"/>
                    </a:lnTo>
                    <a:lnTo>
                      <a:pt x="768" y="1112"/>
                    </a:lnTo>
                    <a:lnTo>
                      <a:pt x="767" y="1115"/>
                    </a:lnTo>
                    <a:lnTo>
                      <a:pt x="769" y="1122"/>
                    </a:lnTo>
                    <a:lnTo>
                      <a:pt x="768" y="1127"/>
                    </a:lnTo>
                    <a:lnTo>
                      <a:pt x="769" y="1128"/>
                    </a:lnTo>
                    <a:lnTo>
                      <a:pt x="769" y="1129"/>
                    </a:lnTo>
                    <a:lnTo>
                      <a:pt x="770" y="1132"/>
                    </a:lnTo>
                    <a:lnTo>
                      <a:pt x="770" y="1132"/>
                    </a:lnTo>
                    <a:lnTo>
                      <a:pt x="770" y="1133"/>
                    </a:lnTo>
                    <a:lnTo>
                      <a:pt x="773" y="1137"/>
                    </a:lnTo>
                    <a:lnTo>
                      <a:pt x="774" y="1138"/>
                    </a:lnTo>
                    <a:lnTo>
                      <a:pt x="775" y="1140"/>
                    </a:lnTo>
                    <a:lnTo>
                      <a:pt x="776" y="1142"/>
                    </a:lnTo>
                    <a:lnTo>
                      <a:pt x="777" y="1142"/>
                    </a:lnTo>
                    <a:lnTo>
                      <a:pt x="778" y="1142"/>
                    </a:lnTo>
                    <a:lnTo>
                      <a:pt x="779" y="1142"/>
                    </a:lnTo>
                    <a:lnTo>
                      <a:pt x="780" y="1142"/>
                    </a:lnTo>
                    <a:lnTo>
                      <a:pt x="780" y="1144"/>
                    </a:lnTo>
                    <a:lnTo>
                      <a:pt x="780" y="1150"/>
                    </a:lnTo>
                    <a:lnTo>
                      <a:pt x="779" y="1155"/>
                    </a:lnTo>
                    <a:lnTo>
                      <a:pt x="777" y="1158"/>
                    </a:lnTo>
                    <a:lnTo>
                      <a:pt x="777" y="1159"/>
                    </a:lnTo>
                    <a:lnTo>
                      <a:pt x="776" y="1159"/>
                    </a:lnTo>
                    <a:lnTo>
                      <a:pt x="775" y="1160"/>
                    </a:lnTo>
                    <a:lnTo>
                      <a:pt x="774" y="1160"/>
                    </a:lnTo>
                    <a:lnTo>
                      <a:pt x="774" y="1162"/>
                    </a:lnTo>
                    <a:lnTo>
                      <a:pt x="773" y="1162"/>
                    </a:lnTo>
                    <a:lnTo>
                      <a:pt x="773" y="1163"/>
                    </a:lnTo>
                    <a:lnTo>
                      <a:pt x="770" y="1165"/>
                    </a:lnTo>
                    <a:lnTo>
                      <a:pt x="769" y="1169"/>
                    </a:lnTo>
                    <a:lnTo>
                      <a:pt x="768" y="1170"/>
                    </a:lnTo>
                    <a:lnTo>
                      <a:pt x="768" y="1171"/>
                    </a:lnTo>
                    <a:lnTo>
                      <a:pt x="767" y="1171"/>
                    </a:lnTo>
                    <a:lnTo>
                      <a:pt x="767" y="1173"/>
                    </a:lnTo>
                    <a:lnTo>
                      <a:pt x="765" y="1173"/>
                    </a:lnTo>
                    <a:lnTo>
                      <a:pt x="765" y="1174"/>
                    </a:lnTo>
                    <a:lnTo>
                      <a:pt x="762" y="1174"/>
                    </a:lnTo>
                    <a:lnTo>
                      <a:pt x="760" y="1175"/>
                    </a:lnTo>
                    <a:lnTo>
                      <a:pt x="759" y="1175"/>
                    </a:lnTo>
                    <a:lnTo>
                      <a:pt x="759" y="1176"/>
                    </a:lnTo>
                    <a:lnTo>
                      <a:pt x="758" y="1176"/>
                    </a:lnTo>
                    <a:lnTo>
                      <a:pt x="756" y="1177"/>
                    </a:lnTo>
                    <a:lnTo>
                      <a:pt x="752" y="1177"/>
                    </a:lnTo>
                    <a:lnTo>
                      <a:pt x="749" y="1175"/>
                    </a:lnTo>
                    <a:lnTo>
                      <a:pt x="747" y="1175"/>
                    </a:lnTo>
                    <a:lnTo>
                      <a:pt x="747" y="1174"/>
                    </a:lnTo>
                    <a:lnTo>
                      <a:pt x="746" y="1174"/>
                    </a:lnTo>
                    <a:lnTo>
                      <a:pt x="744" y="1173"/>
                    </a:lnTo>
                    <a:lnTo>
                      <a:pt x="744" y="1170"/>
                    </a:lnTo>
                    <a:lnTo>
                      <a:pt x="744" y="1168"/>
                    </a:lnTo>
                    <a:lnTo>
                      <a:pt x="743" y="1168"/>
                    </a:lnTo>
                    <a:lnTo>
                      <a:pt x="743" y="1165"/>
                    </a:lnTo>
                    <a:lnTo>
                      <a:pt x="744" y="1162"/>
                    </a:lnTo>
                    <a:lnTo>
                      <a:pt x="742" y="1162"/>
                    </a:lnTo>
                    <a:lnTo>
                      <a:pt x="741" y="1159"/>
                    </a:lnTo>
                    <a:lnTo>
                      <a:pt x="738" y="1159"/>
                    </a:lnTo>
                    <a:lnTo>
                      <a:pt x="737" y="1157"/>
                    </a:lnTo>
                    <a:lnTo>
                      <a:pt x="737" y="1158"/>
                    </a:lnTo>
                    <a:lnTo>
                      <a:pt x="737" y="1158"/>
                    </a:lnTo>
                    <a:lnTo>
                      <a:pt x="736" y="1158"/>
                    </a:lnTo>
                    <a:lnTo>
                      <a:pt x="736" y="1159"/>
                    </a:lnTo>
                    <a:lnTo>
                      <a:pt x="735" y="1159"/>
                    </a:lnTo>
                    <a:lnTo>
                      <a:pt x="736" y="1155"/>
                    </a:lnTo>
                    <a:lnTo>
                      <a:pt x="738" y="1155"/>
                    </a:lnTo>
                    <a:lnTo>
                      <a:pt x="738" y="1153"/>
                    </a:lnTo>
                    <a:lnTo>
                      <a:pt x="738" y="1152"/>
                    </a:lnTo>
                    <a:lnTo>
                      <a:pt x="738" y="1150"/>
                    </a:lnTo>
                    <a:lnTo>
                      <a:pt x="738" y="1149"/>
                    </a:lnTo>
                    <a:lnTo>
                      <a:pt x="738" y="1147"/>
                    </a:lnTo>
                    <a:lnTo>
                      <a:pt x="738" y="1147"/>
                    </a:lnTo>
                    <a:lnTo>
                      <a:pt x="738" y="1145"/>
                    </a:lnTo>
                    <a:lnTo>
                      <a:pt x="736" y="1145"/>
                    </a:lnTo>
                    <a:lnTo>
                      <a:pt x="736" y="1144"/>
                    </a:lnTo>
                    <a:lnTo>
                      <a:pt x="737" y="1143"/>
                    </a:lnTo>
                    <a:lnTo>
                      <a:pt x="737" y="1142"/>
                    </a:lnTo>
                    <a:lnTo>
                      <a:pt x="738" y="1141"/>
                    </a:lnTo>
                    <a:lnTo>
                      <a:pt x="740" y="1140"/>
                    </a:lnTo>
                    <a:lnTo>
                      <a:pt x="741" y="1136"/>
                    </a:lnTo>
                    <a:lnTo>
                      <a:pt x="741" y="1136"/>
                    </a:lnTo>
                    <a:lnTo>
                      <a:pt x="741" y="1131"/>
                    </a:lnTo>
                    <a:lnTo>
                      <a:pt x="740" y="1131"/>
                    </a:lnTo>
                    <a:lnTo>
                      <a:pt x="740" y="1127"/>
                    </a:lnTo>
                    <a:lnTo>
                      <a:pt x="740" y="1126"/>
                    </a:lnTo>
                    <a:lnTo>
                      <a:pt x="740" y="1123"/>
                    </a:lnTo>
                    <a:lnTo>
                      <a:pt x="738" y="1122"/>
                    </a:lnTo>
                    <a:lnTo>
                      <a:pt x="737" y="1117"/>
                    </a:lnTo>
                    <a:lnTo>
                      <a:pt x="737" y="1115"/>
                    </a:lnTo>
                    <a:lnTo>
                      <a:pt x="738" y="1113"/>
                    </a:lnTo>
                    <a:lnTo>
                      <a:pt x="738" y="1113"/>
                    </a:lnTo>
                    <a:lnTo>
                      <a:pt x="738" y="1112"/>
                    </a:lnTo>
                    <a:lnTo>
                      <a:pt x="738" y="1112"/>
                    </a:lnTo>
                    <a:lnTo>
                      <a:pt x="737" y="1106"/>
                    </a:lnTo>
                    <a:lnTo>
                      <a:pt x="736" y="1105"/>
                    </a:lnTo>
                    <a:lnTo>
                      <a:pt x="736" y="1100"/>
                    </a:lnTo>
                    <a:lnTo>
                      <a:pt x="737" y="1100"/>
                    </a:lnTo>
                    <a:lnTo>
                      <a:pt x="737" y="1098"/>
                    </a:lnTo>
                    <a:lnTo>
                      <a:pt x="738" y="1095"/>
                    </a:lnTo>
                    <a:lnTo>
                      <a:pt x="738" y="1092"/>
                    </a:lnTo>
                    <a:lnTo>
                      <a:pt x="739" y="1091"/>
                    </a:lnTo>
                    <a:lnTo>
                      <a:pt x="738" y="1088"/>
                    </a:lnTo>
                    <a:lnTo>
                      <a:pt x="740" y="1086"/>
                    </a:lnTo>
                    <a:lnTo>
                      <a:pt x="740" y="1084"/>
                    </a:lnTo>
                    <a:lnTo>
                      <a:pt x="741" y="1082"/>
                    </a:lnTo>
                    <a:lnTo>
                      <a:pt x="742" y="1080"/>
                    </a:lnTo>
                    <a:lnTo>
                      <a:pt x="742" y="1079"/>
                    </a:lnTo>
                    <a:lnTo>
                      <a:pt x="746" y="1076"/>
                    </a:lnTo>
                    <a:lnTo>
                      <a:pt x="746" y="1072"/>
                    </a:lnTo>
                    <a:lnTo>
                      <a:pt x="748" y="1071"/>
                    </a:lnTo>
                    <a:lnTo>
                      <a:pt x="748" y="1069"/>
                    </a:lnTo>
                    <a:lnTo>
                      <a:pt x="749" y="1068"/>
                    </a:lnTo>
                    <a:lnTo>
                      <a:pt x="750" y="1066"/>
                    </a:lnTo>
                    <a:lnTo>
                      <a:pt x="751" y="1066"/>
                    </a:lnTo>
                    <a:lnTo>
                      <a:pt x="752" y="1066"/>
                    </a:lnTo>
                    <a:lnTo>
                      <a:pt x="753" y="1066"/>
                    </a:lnTo>
                    <a:lnTo>
                      <a:pt x="753" y="1067"/>
                    </a:lnTo>
                    <a:lnTo>
                      <a:pt x="757" y="1069"/>
                    </a:lnTo>
                    <a:lnTo>
                      <a:pt x="757" y="1069"/>
                    </a:lnTo>
                    <a:lnTo>
                      <a:pt x="758" y="1068"/>
                    </a:lnTo>
                    <a:lnTo>
                      <a:pt x="759" y="1068"/>
                    </a:lnTo>
                    <a:lnTo>
                      <a:pt x="762" y="1068"/>
                    </a:lnTo>
                    <a:lnTo>
                      <a:pt x="764" y="1071"/>
                    </a:lnTo>
                    <a:lnTo>
                      <a:pt x="767" y="1071"/>
                    </a:lnTo>
                    <a:lnTo>
                      <a:pt x="767" y="1069"/>
                    </a:lnTo>
                    <a:lnTo>
                      <a:pt x="768" y="1068"/>
                    </a:lnTo>
                    <a:lnTo>
                      <a:pt x="769" y="1066"/>
                    </a:lnTo>
                    <a:lnTo>
                      <a:pt x="770" y="1065"/>
                    </a:lnTo>
                    <a:lnTo>
                      <a:pt x="770" y="1064"/>
                    </a:lnTo>
                    <a:lnTo>
                      <a:pt x="770" y="1063"/>
                    </a:lnTo>
                    <a:lnTo>
                      <a:pt x="769" y="1063"/>
                    </a:lnTo>
                    <a:lnTo>
                      <a:pt x="768" y="1061"/>
                    </a:lnTo>
                    <a:lnTo>
                      <a:pt x="763" y="1061"/>
                    </a:lnTo>
                    <a:lnTo>
                      <a:pt x="762" y="1060"/>
                    </a:lnTo>
                    <a:lnTo>
                      <a:pt x="762" y="1059"/>
                    </a:lnTo>
                    <a:lnTo>
                      <a:pt x="764" y="1059"/>
                    </a:lnTo>
                    <a:lnTo>
                      <a:pt x="764" y="1058"/>
                    </a:lnTo>
                    <a:lnTo>
                      <a:pt x="765" y="1058"/>
                    </a:lnTo>
                    <a:lnTo>
                      <a:pt x="767" y="1057"/>
                    </a:lnTo>
                    <a:lnTo>
                      <a:pt x="767" y="1055"/>
                    </a:lnTo>
                    <a:lnTo>
                      <a:pt x="766" y="1055"/>
                    </a:lnTo>
                    <a:lnTo>
                      <a:pt x="767" y="1053"/>
                    </a:lnTo>
                    <a:lnTo>
                      <a:pt x="765" y="1053"/>
                    </a:lnTo>
                    <a:lnTo>
                      <a:pt x="765" y="1055"/>
                    </a:lnTo>
                    <a:lnTo>
                      <a:pt x="764" y="1055"/>
                    </a:lnTo>
                    <a:lnTo>
                      <a:pt x="764" y="1054"/>
                    </a:lnTo>
                    <a:lnTo>
                      <a:pt x="761" y="1052"/>
                    </a:lnTo>
                    <a:lnTo>
                      <a:pt x="761" y="1048"/>
                    </a:lnTo>
                    <a:lnTo>
                      <a:pt x="761" y="1047"/>
                    </a:lnTo>
                    <a:lnTo>
                      <a:pt x="760" y="1042"/>
                    </a:lnTo>
                    <a:lnTo>
                      <a:pt x="761" y="1041"/>
                    </a:lnTo>
                    <a:lnTo>
                      <a:pt x="762" y="1040"/>
                    </a:lnTo>
                    <a:lnTo>
                      <a:pt x="762" y="1040"/>
                    </a:lnTo>
                    <a:lnTo>
                      <a:pt x="763" y="1040"/>
                    </a:lnTo>
                    <a:lnTo>
                      <a:pt x="763" y="1041"/>
                    </a:lnTo>
                    <a:lnTo>
                      <a:pt x="764" y="1041"/>
                    </a:lnTo>
                    <a:lnTo>
                      <a:pt x="764" y="1039"/>
                    </a:lnTo>
                    <a:lnTo>
                      <a:pt x="764" y="1038"/>
                    </a:lnTo>
                    <a:lnTo>
                      <a:pt x="767" y="1039"/>
                    </a:lnTo>
                    <a:lnTo>
                      <a:pt x="767" y="1040"/>
                    </a:lnTo>
                    <a:lnTo>
                      <a:pt x="768" y="1041"/>
                    </a:lnTo>
                    <a:lnTo>
                      <a:pt x="768" y="1044"/>
                    </a:lnTo>
                    <a:lnTo>
                      <a:pt x="768" y="1046"/>
                    </a:lnTo>
                    <a:lnTo>
                      <a:pt x="768" y="1048"/>
                    </a:lnTo>
                    <a:lnTo>
                      <a:pt x="767" y="1050"/>
                    </a:lnTo>
                    <a:lnTo>
                      <a:pt x="767" y="1050"/>
                    </a:lnTo>
                    <a:lnTo>
                      <a:pt x="769" y="1049"/>
                    </a:lnTo>
                    <a:lnTo>
                      <a:pt x="769" y="1047"/>
                    </a:lnTo>
                    <a:lnTo>
                      <a:pt x="770" y="1045"/>
                    </a:lnTo>
                    <a:lnTo>
                      <a:pt x="769" y="1044"/>
                    </a:lnTo>
                    <a:lnTo>
                      <a:pt x="770" y="1043"/>
                    </a:lnTo>
                    <a:lnTo>
                      <a:pt x="772" y="1043"/>
                    </a:lnTo>
                    <a:lnTo>
                      <a:pt x="774" y="1042"/>
                    </a:lnTo>
                    <a:lnTo>
                      <a:pt x="777" y="1042"/>
                    </a:lnTo>
                    <a:lnTo>
                      <a:pt x="779" y="1040"/>
                    </a:lnTo>
                    <a:lnTo>
                      <a:pt x="780" y="1040"/>
                    </a:lnTo>
                    <a:lnTo>
                      <a:pt x="780" y="1039"/>
                    </a:lnTo>
                    <a:lnTo>
                      <a:pt x="777" y="1039"/>
                    </a:lnTo>
                    <a:lnTo>
                      <a:pt x="777" y="1038"/>
                    </a:lnTo>
                    <a:lnTo>
                      <a:pt x="778" y="1038"/>
                    </a:lnTo>
                    <a:lnTo>
                      <a:pt x="779" y="1036"/>
                    </a:lnTo>
                    <a:lnTo>
                      <a:pt x="778" y="1034"/>
                    </a:lnTo>
                    <a:lnTo>
                      <a:pt x="779" y="1033"/>
                    </a:lnTo>
                    <a:lnTo>
                      <a:pt x="777" y="1030"/>
                    </a:lnTo>
                    <a:lnTo>
                      <a:pt x="777" y="1028"/>
                    </a:lnTo>
                    <a:lnTo>
                      <a:pt x="775" y="1028"/>
                    </a:lnTo>
                    <a:lnTo>
                      <a:pt x="774" y="1027"/>
                    </a:lnTo>
                    <a:lnTo>
                      <a:pt x="773" y="1024"/>
                    </a:lnTo>
                    <a:lnTo>
                      <a:pt x="771" y="1024"/>
                    </a:lnTo>
                    <a:lnTo>
                      <a:pt x="769" y="1022"/>
                    </a:lnTo>
                    <a:lnTo>
                      <a:pt x="770" y="1022"/>
                    </a:lnTo>
                    <a:lnTo>
                      <a:pt x="772" y="1022"/>
                    </a:lnTo>
                    <a:lnTo>
                      <a:pt x="772" y="1021"/>
                    </a:lnTo>
                    <a:lnTo>
                      <a:pt x="775" y="1021"/>
                    </a:lnTo>
                    <a:lnTo>
                      <a:pt x="775" y="1021"/>
                    </a:lnTo>
                    <a:moveTo>
                      <a:pt x="124" y="992"/>
                    </a:moveTo>
                    <a:lnTo>
                      <a:pt x="125" y="992"/>
                    </a:lnTo>
                    <a:lnTo>
                      <a:pt x="125" y="994"/>
                    </a:lnTo>
                    <a:lnTo>
                      <a:pt x="124" y="995"/>
                    </a:lnTo>
                    <a:lnTo>
                      <a:pt x="124" y="997"/>
                    </a:lnTo>
                    <a:lnTo>
                      <a:pt x="124" y="998"/>
                    </a:lnTo>
                    <a:lnTo>
                      <a:pt x="125" y="998"/>
                    </a:lnTo>
                    <a:lnTo>
                      <a:pt x="125" y="1001"/>
                    </a:lnTo>
                    <a:lnTo>
                      <a:pt x="129" y="1002"/>
                    </a:lnTo>
                    <a:lnTo>
                      <a:pt x="129" y="1002"/>
                    </a:lnTo>
                    <a:lnTo>
                      <a:pt x="130" y="1002"/>
                    </a:lnTo>
                    <a:lnTo>
                      <a:pt x="130" y="1003"/>
                    </a:lnTo>
                    <a:lnTo>
                      <a:pt x="131" y="1003"/>
                    </a:lnTo>
                    <a:lnTo>
                      <a:pt x="131" y="1002"/>
                    </a:lnTo>
                    <a:lnTo>
                      <a:pt x="133" y="1000"/>
                    </a:lnTo>
                    <a:lnTo>
                      <a:pt x="134" y="997"/>
                    </a:lnTo>
                    <a:lnTo>
                      <a:pt x="135" y="996"/>
                    </a:lnTo>
                    <a:lnTo>
                      <a:pt x="136" y="995"/>
                    </a:lnTo>
                    <a:lnTo>
                      <a:pt x="140" y="993"/>
                    </a:lnTo>
                    <a:lnTo>
                      <a:pt x="141" y="994"/>
                    </a:lnTo>
                    <a:lnTo>
                      <a:pt x="142" y="997"/>
                    </a:lnTo>
                    <a:lnTo>
                      <a:pt x="142" y="997"/>
                    </a:lnTo>
                    <a:lnTo>
                      <a:pt x="144" y="997"/>
                    </a:lnTo>
                    <a:lnTo>
                      <a:pt x="144" y="998"/>
                    </a:lnTo>
                    <a:lnTo>
                      <a:pt x="142" y="998"/>
                    </a:lnTo>
                    <a:lnTo>
                      <a:pt x="142" y="1000"/>
                    </a:lnTo>
                    <a:lnTo>
                      <a:pt x="144" y="1000"/>
                    </a:lnTo>
                    <a:lnTo>
                      <a:pt x="144" y="998"/>
                    </a:lnTo>
                    <a:lnTo>
                      <a:pt x="147" y="999"/>
                    </a:lnTo>
                    <a:lnTo>
                      <a:pt x="147" y="1002"/>
                    </a:lnTo>
                    <a:lnTo>
                      <a:pt x="148" y="1002"/>
                    </a:lnTo>
                    <a:lnTo>
                      <a:pt x="149" y="1005"/>
                    </a:lnTo>
                    <a:lnTo>
                      <a:pt x="151" y="1005"/>
                    </a:lnTo>
                    <a:lnTo>
                      <a:pt x="152" y="1004"/>
                    </a:lnTo>
                    <a:lnTo>
                      <a:pt x="153" y="1005"/>
                    </a:lnTo>
                    <a:lnTo>
                      <a:pt x="155" y="1007"/>
                    </a:lnTo>
                    <a:lnTo>
                      <a:pt x="155" y="1010"/>
                    </a:lnTo>
                    <a:lnTo>
                      <a:pt x="152" y="1011"/>
                    </a:lnTo>
                    <a:lnTo>
                      <a:pt x="152" y="1012"/>
                    </a:lnTo>
                    <a:lnTo>
                      <a:pt x="152" y="1012"/>
                    </a:lnTo>
                    <a:lnTo>
                      <a:pt x="150" y="1012"/>
                    </a:lnTo>
                    <a:lnTo>
                      <a:pt x="150" y="1013"/>
                    </a:lnTo>
                    <a:lnTo>
                      <a:pt x="150" y="1013"/>
                    </a:lnTo>
                    <a:lnTo>
                      <a:pt x="149" y="1013"/>
                    </a:lnTo>
                    <a:lnTo>
                      <a:pt x="148" y="1012"/>
                    </a:lnTo>
                    <a:lnTo>
                      <a:pt x="149" y="1012"/>
                    </a:lnTo>
                    <a:lnTo>
                      <a:pt x="149" y="1012"/>
                    </a:lnTo>
                    <a:lnTo>
                      <a:pt x="148" y="1012"/>
                    </a:lnTo>
                    <a:lnTo>
                      <a:pt x="147" y="1012"/>
                    </a:lnTo>
                    <a:lnTo>
                      <a:pt x="145" y="1014"/>
                    </a:lnTo>
                    <a:lnTo>
                      <a:pt x="145" y="1016"/>
                    </a:lnTo>
                    <a:lnTo>
                      <a:pt x="146" y="1016"/>
                    </a:lnTo>
                    <a:lnTo>
                      <a:pt x="147" y="1017"/>
                    </a:lnTo>
                    <a:lnTo>
                      <a:pt x="149" y="1019"/>
                    </a:lnTo>
                    <a:lnTo>
                      <a:pt x="149" y="1020"/>
                    </a:lnTo>
                    <a:lnTo>
                      <a:pt x="149" y="1024"/>
                    </a:lnTo>
                    <a:lnTo>
                      <a:pt x="148" y="1026"/>
                    </a:lnTo>
                    <a:lnTo>
                      <a:pt x="147" y="1027"/>
                    </a:lnTo>
                    <a:lnTo>
                      <a:pt x="146" y="1029"/>
                    </a:lnTo>
                    <a:lnTo>
                      <a:pt x="146" y="1032"/>
                    </a:lnTo>
                    <a:lnTo>
                      <a:pt x="148" y="1032"/>
                    </a:lnTo>
                    <a:lnTo>
                      <a:pt x="148" y="1034"/>
                    </a:lnTo>
                    <a:lnTo>
                      <a:pt x="147" y="1034"/>
                    </a:lnTo>
                    <a:lnTo>
                      <a:pt x="147" y="1034"/>
                    </a:lnTo>
                    <a:lnTo>
                      <a:pt x="147" y="1035"/>
                    </a:lnTo>
                    <a:lnTo>
                      <a:pt x="147" y="1037"/>
                    </a:lnTo>
                    <a:lnTo>
                      <a:pt x="144" y="1037"/>
                    </a:lnTo>
                    <a:lnTo>
                      <a:pt x="144" y="1035"/>
                    </a:lnTo>
                    <a:lnTo>
                      <a:pt x="142" y="1034"/>
                    </a:lnTo>
                    <a:lnTo>
                      <a:pt x="140" y="1034"/>
                    </a:lnTo>
                    <a:lnTo>
                      <a:pt x="140" y="1034"/>
                    </a:lnTo>
                    <a:lnTo>
                      <a:pt x="140" y="1034"/>
                    </a:lnTo>
                    <a:lnTo>
                      <a:pt x="139" y="1031"/>
                    </a:lnTo>
                    <a:lnTo>
                      <a:pt x="139" y="1027"/>
                    </a:lnTo>
                    <a:lnTo>
                      <a:pt x="138" y="1026"/>
                    </a:lnTo>
                    <a:lnTo>
                      <a:pt x="138" y="1021"/>
                    </a:lnTo>
                    <a:lnTo>
                      <a:pt x="136" y="1019"/>
                    </a:lnTo>
                    <a:lnTo>
                      <a:pt x="136" y="1018"/>
                    </a:lnTo>
                    <a:lnTo>
                      <a:pt x="134" y="1013"/>
                    </a:lnTo>
                    <a:lnTo>
                      <a:pt x="130" y="1010"/>
                    </a:lnTo>
                    <a:lnTo>
                      <a:pt x="127" y="1005"/>
                    </a:lnTo>
                    <a:lnTo>
                      <a:pt x="125" y="1003"/>
                    </a:lnTo>
                    <a:lnTo>
                      <a:pt x="125" y="1002"/>
                    </a:lnTo>
                    <a:lnTo>
                      <a:pt x="122" y="999"/>
                    </a:lnTo>
                    <a:lnTo>
                      <a:pt x="122" y="998"/>
                    </a:lnTo>
                    <a:lnTo>
                      <a:pt x="123" y="997"/>
                    </a:lnTo>
                    <a:lnTo>
                      <a:pt x="123" y="996"/>
                    </a:lnTo>
                    <a:lnTo>
                      <a:pt x="124" y="993"/>
                    </a:lnTo>
                    <a:lnTo>
                      <a:pt x="124" y="992"/>
                    </a:lnTo>
                    <a:lnTo>
                      <a:pt x="124" y="992"/>
                    </a:lnTo>
                    <a:lnTo>
                      <a:pt x="124" y="992"/>
                    </a:lnTo>
                    <a:moveTo>
                      <a:pt x="110" y="977"/>
                    </a:moveTo>
                    <a:lnTo>
                      <a:pt x="111" y="977"/>
                    </a:lnTo>
                    <a:lnTo>
                      <a:pt x="111" y="979"/>
                    </a:lnTo>
                    <a:lnTo>
                      <a:pt x="113" y="979"/>
                    </a:lnTo>
                    <a:lnTo>
                      <a:pt x="113" y="981"/>
                    </a:lnTo>
                    <a:lnTo>
                      <a:pt x="114" y="983"/>
                    </a:lnTo>
                    <a:lnTo>
                      <a:pt x="115" y="984"/>
                    </a:lnTo>
                    <a:lnTo>
                      <a:pt x="115" y="985"/>
                    </a:lnTo>
                    <a:lnTo>
                      <a:pt x="116" y="984"/>
                    </a:lnTo>
                    <a:lnTo>
                      <a:pt x="117" y="982"/>
                    </a:lnTo>
                    <a:lnTo>
                      <a:pt x="124" y="983"/>
                    </a:lnTo>
                    <a:lnTo>
                      <a:pt x="122" y="986"/>
                    </a:lnTo>
                    <a:lnTo>
                      <a:pt x="123" y="989"/>
                    </a:lnTo>
                    <a:lnTo>
                      <a:pt x="120" y="987"/>
                    </a:lnTo>
                    <a:lnTo>
                      <a:pt x="121" y="986"/>
                    </a:lnTo>
                    <a:lnTo>
                      <a:pt x="119" y="986"/>
                    </a:lnTo>
                    <a:lnTo>
                      <a:pt x="119" y="988"/>
                    </a:lnTo>
                    <a:lnTo>
                      <a:pt x="119" y="989"/>
                    </a:lnTo>
                    <a:lnTo>
                      <a:pt x="121" y="989"/>
                    </a:lnTo>
                    <a:lnTo>
                      <a:pt x="122" y="990"/>
                    </a:lnTo>
                    <a:lnTo>
                      <a:pt x="125" y="990"/>
                    </a:lnTo>
                    <a:lnTo>
                      <a:pt x="125" y="991"/>
                    </a:lnTo>
                    <a:lnTo>
                      <a:pt x="120" y="993"/>
                    </a:lnTo>
                    <a:lnTo>
                      <a:pt x="118" y="993"/>
                    </a:lnTo>
                    <a:lnTo>
                      <a:pt x="118" y="993"/>
                    </a:lnTo>
                    <a:lnTo>
                      <a:pt x="117" y="993"/>
                    </a:lnTo>
                    <a:lnTo>
                      <a:pt x="116" y="993"/>
                    </a:lnTo>
                    <a:lnTo>
                      <a:pt x="116" y="993"/>
                    </a:lnTo>
                    <a:lnTo>
                      <a:pt x="115" y="993"/>
                    </a:lnTo>
                    <a:lnTo>
                      <a:pt x="115" y="992"/>
                    </a:lnTo>
                    <a:lnTo>
                      <a:pt x="113" y="991"/>
                    </a:lnTo>
                    <a:lnTo>
                      <a:pt x="113" y="990"/>
                    </a:lnTo>
                    <a:lnTo>
                      <a:pt x="111" y="989"/>
                    </a:lnTo>
                    <a:lnTo>
                      <a:pt x="111" y="988"/>
                    </a:lnTo>
                    <a:lnTo>
                      <a:pt x="110" y="988"/>
                    </a:lnTo>
                    <a:lnTo>
                      <a:pt x="109" y="986"/>
                    </a:lnTo>
                    <a:lnTo>
                      <a:pt x="109" y="986"/>
                    </a:lnTo>
                    <a:lnTo>
                      <a:pt x="108" y="982"/>
                    </a:lnTo>
                    <a:lnTo>
                      <a:pt x="108" y="979"/>
                    </a:lnTo>
                    <a:lnTo>
                      <a:pt x="109" y="977"/>
                    </a:lnTo>
                    <a:lnTo>
                      <a:pt x="110" y="977"/>
                    </a:lnTo>
                    <a:lnTo>
                      <a:pt x="110" y="977"/>
                    </a:lnTo>
                    <a:moveTo>
                      <a:pt x="785" y="1023"/>
                    </a:moveTo>
                    <a:lnTo>
                      <a:pt x="784" y="1022"/>
                    </a:lnTo>
                    <a:lnTo>
                      <a:pt x="782" y="1021"/>
                    </a:lnTo>
                    <a:lnTo>
                      <a:pt x="781" y="1020"/>
                    </a:lnTo>
                    <a:lnTo>
                      <a:pt x="780" y="1019"/>
                    </a:lnTo>
                    <a:lnTo>
                      <a:pt x="779" y="1018"/>
                    </a:lnTo>
                    <a:lnTo>
                      <a:pt x="778" y="1017"/>
                    </a:lnTo>
                    <a:lnTo>
                      <a:pt x="778" y="1017"/>
                    </a:lnTo>
                    <a:lnTo>
                      <a:pt x="783" y="1017"/>
                    </a:lnTo>
                    <a:lnTo>
                      <a:pt x="783" y="1017"/>
                    </a:lnTo>
                    <a:lnTo>
                      <a:pt x="782" y="1016"/>
                    </a:lnTo>
                    <a:lnTo>
                      <a:pt x="779" y="1016"/>
                    </a:lnTo>
                    <a:lnTo>
                      <a:pt x="777" y="1012"/>
                    </a:lnTo>
                    <a:lnTo>
                      <a:pt x="777" y="1011"/>
                    </a:lnTo>
                    <a:lnTo>
                      <a:pt x="778" y="1011"/>
                    </a:lnTo>
                    <a:lnTo>
                      <a:pt x="777" y="1010"/>
                    </a:lnTo>
                    <a:lnTo>
                      <a:pt x="777" y="1008"/>
                    </a:lnTo>
                    <a:lnTo>
                      <a:pt x="779" y="1008"/>
                    </a:lnTo>
                    <a:lnTo>
                      <a:pt x="779" y="1007"/>
                    </a:lnTo>
                    <a:lnTo>
                      <a:pt x="780" y="1007"/>
                    </a:lnTo>
                    <a:lnTo>
                      <a:pt x="783" y="1004"/>
                    </a:lnTo>
                    <a:lnTo>
                      <a:pt x="784" y="1004"/>
                    </a:lnTo>
                    <a:lnTo>
                      <a:pt x="785" y="1002"/>
                    </a:lnTo>
                    <a:lnTo>
                      <a:pt x="784" y="1003"/>
                    </a:lnTo>
                    <a:lnTo>
                      <a:pt x="782" y="1002"/>
                    </a:lnTo>
                    <a:lnTo>
                      <a:pt x="781" y="1005"/>
                    </a:lnTo>
                    <a:lnTo>
                      <a:pt x="779" y="1006"/>
                    </a:lnTo>
                    <a:lnTo>
                      <a:pt x="778" y="1005"/>
                    </a:lnTo>
                    <a:lnTo>
                      <a:pt x="777" y="1004"/>
                    </a:lnTo>
                    <a:lnTo>
                      <a:pt x="777" y="1000"/>
                    </a:lnTo>
                    <a:lnTo>
                      <a:pt x="775" y="1000"/>
                    </a:lnTo>
                    <a:lnTo>
                      <a:pt x="775" y="998"/>
                    </a:lnTo>
                    <a:lnTo>
                      <a:pt x="776" y="998"/>
                    </a:lnTo>
                    <a:lnTo>
                      <a:pt x="776" y="997"/>
                    </a:lnTo>
                    <a:lnTo>
                      <a:pt x="778" y="997"/>
                    </a:lnTo>
                    <a:lnTo>
                      <a:pt x="779" y="998"/>
                    </a:lnTo>
                    <a:lnTo>
                      <a:pt x="781" y="999"/>
                    </a:lnTo>
                    <a:lnTo>
                      <a:pt x="782" y="997"/>
                    </a:lnTo>
                    <a:lnTo>
                      <a:pt x="784" y="997"/>
                    </a:lnTo>
                    <a:lnTo>
                      <a:pt x="785" y="996"/>
                    </a:lnTo>
                    <a:lnTo>
                      <a:pt x="785" y="996"/>
                    </a:lnTo>
                    <a:lnTo>
                      <a:pt x="785" y="995"/>
                    </a:lnTo>
                    <a:lnTo>
                      <a:pt x="785" y="995"/>
                    </a:lnTo>
                    <a:lnTo>
                      <a:pt x="785" y="993"/>
                    </a:lnTo>
                    <a:lnTo>
                      <a:pt x="783" y="992"/>
                    </a:lnTo>
                    <a:lnTo>
                      <a:pt x="784" y="990"/>
                    </a:lnTo>
                    <a:lnTo>
                      <a:pt x="782" y="988"/>
                    </a:lnTo>
                    <a:lnTo>
                      <a:pt x="783" y="986"/>
                    </a:lnTo>
                    <a:lnTo>
                      <a:pt x="782" y="986"/>
                    </a:lnTo>
                    <a:lnTo>
                      <a:pt x="783" y="985"/>
                    </a:lnTo>
                    <a:lnTo>
                      <a:pt x="782" y="983"/>
                    </a:lnTo>
                    <a:lnTo>
                      <a:pt x="783" y="981"/>
                    </a:lnTo>
                    <a:lnTo>
                      <a:pt x="783" y="980"/>
                    </a:lnTo>
                    <a:lnTo>
                      <a:pt x="783" y="979"/>
                    </a:lnTo>
                    <a:lnTo>
                      <a:pt x="781" y="979"/>
                    </a:lnTo>
                    <a:lnTo>
                      <a:pt x="781" y="977"/>
                    </a:lnTo>
                    <a:lnTo>
                      <a:pt x="782" y="976"/>
                    </a:lnTo>
                    <a:lnTo>
                      <a:pt x="783" y="975"/>
                    </a:lnTo>
                    <a:lnTo>
                      <a:pt x="783" y="973"/>
                    </a:lnTo>
                    <a:lnTo>
                      <a:pt x="783" y="972"/>
                    </a:lnTo>
                    <a:lnTo>
                      <a:pt x="785" y="971"/>
                    </a:lnTo>
                    <a:lnTo>
                      <a:pt x="785" y="971"/>
                    </a:lnTo>
                    <a:lnTo>
                      <a:pt x="788" y="971"/>
                    </a:lnTo>
                    <a:lnTo>
                      <a:pt x="789" y="972"/>
                    </a:lnTo>
                    <a:lnTo>
                      <a:pt x="790" y="975"/>
                    </a:lnTo>
                    <a:lnTo>
                      <a:pt x="791" y="975"/>
                    </a:lnTo>
                    <a:lnTo>
                      <a:pt x="791" y="974"/>
                    </a:lnTo>
                    <a:lnTo>
                      <a:pt x="793" y="974"/>
                    </a:lnTo>
                    <a:lnTo>
                      <a:pt x="792" y="972"/>
                    </a:lnTo>
                    <a:lnTo>
                      <a:pt x="793" y="971"/>
                    </a:lnTo>
                    <a:lnTo>
                      <a:pt x="790" y="969"/>
                    </a:lnTo>
                    <a:lnTo>
                      <a:pt x="789" y="968"/>
                    </a:lnTo>
                    <a:lnTo>
                      <a:pt x="789" y="968"/>
                    </a:lnTo>
                    <a:lnTo>
                      <a:pt x="789" y="966"/>
                    </a:lnTo>
                    <a:lnTo>
                      <a:pt x="789" y="965"/>
                    </a:lnTo>
                    <a:lnTo>
                      <a:pt x="793" y="965"/>
                    </a:lnTo>
                    <a:lnTo>
                      <a:pt x="794" y="965"/>
                    </a:lnTo>
                    <a:lnTo>
                      <a:pt x="795" y="965"/>
                    </a:lnTo>
                    <a:lnTo>
                      <a:pt x="796" y="966"/>
                    </a:lnTo>
                    <a:lnTo>
                      <a:pt x="796" y="968"/>
                    </a:lnTo>
                    <a:lnTo>
                      <a:pt x="797" y="971"/>
                    </a:lnTo>
                    <a:lnTo>
                      <a:pt x="796" y="971"/>
                    </a:lnTo>
                    <a:lnTo>
                      <a:pt x="797" y="976"/>
                    </a:lnTo>
                    <a:lnTo>
                      <a:pt x="799" y="977"/>
                    </a:lnTo>
                    <a:lnTo>
                      <a:pt x="799" y="978"/>
                    </a:lnTo>
                    <a:lnTo>
                      <a:pt x="798" y="979"/>
                    </a:lnTo>
                    <a:lnTo>
                      <a:pt x="798" y="981"/>
                    </a:lnTo>
                    <a:lnTo>
                      <a:pt x="796" y="981"/>
                    </a:lnTo>
                    <a:lnTo>
                      <a:pt x="796" y="983"/>
                    </a:lnTo>
                    <a:lnTo>
                      <a:pt x="797" y="984"/>
                    </a:lnTo>
                    <a:lnTo>
                      <a:pt x="797" y="984"/>
                    </a:lnTo>
                    <a:lnTo>
                      <a:pt x="796" y="985"/>
                    </a:lnTo>
                    <a:lnTo>
                      <a:pt x="796" y="986"/>
                    </a:lnTo>
                    <a:lnTo>
                      <a:pt x="795" y="986"/>
                    </a:lnTo>
                    <a:lnTo>
                      <a:pt x="795" y="991"/>
                    </a:lnTo>
                    <a:lnTo>
                      <a:pt x="796" y="991"/>
                    </a:lnTo>
                    <a:lnTo>
                      <a:pt x="796" y="992"/>
                    </a:lnTo>
                    <a:lnTo>
                      <a:pt x="795" y="992"/>
                    </a:lnTo>
                    <a:lnTo>
                      <a:pt x="793" y="992"/>
                    </a:lnTo>
                    <a:lnTo>
                      <a:pt x="792" y="995"/>
                    </a:lnTo>
                    <a:lnTo>
                      <a:pt x="792" y="996"/>
                    </a:lnTo>
                    <a:lnTo>
                      <a:pt x="793" y="996"/>
                    </a:lnTo>
                    <a:lnTo>
                      <a:pt x="794" y="998"/>
                    </a:lnTo>
                    <a:lnTo>
                      <a:pt x="793" y="1000"/>
                    </a:lnTo>
                    <a:lnTo>
                      <a:pt x="793" y="1001"/>
                    </a:lnTo>
                    <a:lnTo>
                      <a:pt x="793" y="1003"/>
                    </a:lnTo>
                    <a:lnTo>
                      <a:pt x="791" y="1003"/>
                    </a:lnTo>
                    <a:lnTo>
                      <a:pt x="791" y="1005"/>
                    </a:lnTo>
                    <a:lnTo>
                      <a:pt x="791" y="1008"/>
                    </a:lnTo>
                    <a:lnTo>
                      <a:pt x="789" y="1009"/>
                    </a:lnTo>
                    <a:lnTo>
                      <a:pt x="789" y="1010"/>
                    </a:lnTo>
                    <a:lnTo>
                      <a:pt x="790" y="1010"/>
                    </a:lnTo>
                    <a:lnTo>
                      <a:pt x="791" y="1012"/>
                    </a:lnTo>
                    <a:lnTo>
                      <a:pt x="791" y="1013"/>
                    </a:lnTo>
                    <a:lnTo>
                      <a:pt x="790" y="1014"/>
                    </a:lnTo>
                    <a:lnTo>
                      <a:pt x="790" y="1015"/>
                    </a:lnTo>
                    <a:lnTo>
                      <a:pt x="789" y="1016"/>
                    </a:lnTo>
                    <a:lnTo>
                      <a:pt x="790" y="1017"/>
                    </a:lnTo>
                    <a:lnTo>
                      <a:pt x="790" y="1018"/>
                    </a:lnTo>
                    <a:lnTo>
                      <a:pt x="790" y="1019"/>
                    </a:lnTo>
                    <a:lnTo>
                      <a:pt x="788" y="1019"/>
                    </a:lnTo>
                    <a:lnTo>
                      <a:pt x="789" y="1021"/>
                    </a:lnTo>
                    <a:lnTo>
                      <a:pt x="789" y="1021"/>
                    </a:lnTo>
                    <a:lnTo>
                      <a:pt x="788" y="1023"/>
                    </a:lnTo>
                    <a:lnTo>
                      <a:pt x="785" y="1023"/>
                    </a:lnTo>
                    <a:lnTo>
                      <a:pt x="785" y="1023"/>
                    </a:lnTo>
                    <a:moveTo>
                      <a:pt x="241" y="933"/>
                    </a:moveTo>
                    <a:lnTo>
                      <a:pt x="242" y="933"/>
                    </a:lnTo>
                    <a:lnTo>
                      <a:pt x="246" y="934"/>
                    </a:lnTo>
                    <a:lnTo>
                      <a:pt x="246" y="935"/>
                    </a:lnTo>
                    <a:lnTo>
                      <a:pt x="249" y="937"/>
                    </a:lnTo>
                    <a:lnTo>
                      <a:pt x="249" y="938"/>
                    </a:lnTo>
                    <a:lnTo>
                      <a:pt x="249" y="939"/>
                    </a:lnTo>
                    <a:lnTo>
                      <a:pt x="248" y="938"/>
                    </a:lnTo>
                    <a:lnTo>
                      <a:pt x="248" y="939"/>
                    </a:lnTo>
                    <a:lnTo>
                      <a:pt x="248" y="940"/>
                    </a:lnTo>
                    <a:lnTo>
                      <a:pt x="248" y="941"/>
                    </a:lnTo>
                    <a:lnTo>
                      <a:pt x="244" y="940"/>
                    </a:lnTo>
                    <a:lnTo>
                      <a:pt x="243" y="939"/>
                    </a:lnTo>
                    <a:lnTo>
                      <a:pt x="243" y="938"/>
                    </a:lnTo>
                    <a:lnTo>
                      <a:pt x="241" y="938"/>
                    </a:lnTo>
                    <a:lnTo>
                      <a:pt x="241" y="937"/>
                    </a:lnTo>
                    <a:lnTo>
                      <a:pt x="238" y="937"/>
                    </a:lnTo>
                    <a:lnTo>
                      <a:pt x="238" y="936"/>
                    </a:lnTo>
                    <a:lnTo>
                      <a:pt x="239" y="935"/>
                    </a:lnTo>
                    <a:lnTo>
                      <a:pt x="240" y="935"/>
                    </a:lnTo>
                    <a:lnTo>
                      <a:pt x="240" y="934"/>
                    </a:lnTo>
                    <a:lnTo>
                      <a:pt x="240" y="934"/>
                    </a:lnTo>
                    <a:lnTo>
                      <a:pt x="239" y="933"/>
                    </a:lnTo>
                    <a:lnTo>
                      <a:pt x="241" y="933"/>
                    </a:lnTo>
                    <a:lnTo>
                      <a:pt x="241" y="933"/>
                    </a:lnTo>
                    <a:moveTo>
                      <a:pt x="128" y="893"/>
                    </a:moveTo>
                    <a:lnTo>
                      <a:pt x="133" y="895"/>
                    </a:lnTo>
                    <a:lnTo>
                      <a:pt x="133" y="896"/>
                    </a:lnTo>
                    <a:lnTo>
                      <a:pt x="135" y="895"/>
                    </a:lnTo>
                    <a:lnTo>
                      <a:pt x="136" y="894"/>
                    </a:lnTo>
                    <a:lnTo>
                      <a:pt x="136" y="895"/>
                    </a:lnTo>
                    <a:lnTo>
                      <a:pt x="136" y="897"/>
                    </a:lnTo>
                    <a:lnTo>
                      <a:pt x="135" y="897"/>
                    </a:lnTo>
                    <a:lnTo>
                      <a:pt x="134" y="899"/>
                    </a:lnTo>
                    <a:lnTo>
                      <a:pt x="132" y="900"/>
                    </a:lnTo>
                    <a:lnTo>
                      <a:pt x="130" y="902"/>
                    </a:lnTo>
                    <a:lnTo>
                      <a:pt x="129" y="902"/>
                    </a:lnTo>
                    <a:lnTo>
                      <a:pt x="129" y="905"/>
                    </a:lnTo>
                    <a:lnTo>
                      <a:pt x="129" y="905"/>
                    </a:lnTo>
                    <a:lnTo>
                      <a:pt x="129" y="907"/>
                    </a:lnTo>
                    <a:lnTo>
                      <a:pt x="128" y="908"/>
                    </a:lnTo>
                    <a:lnTo>
                      <a:pt x="127" y="907"/>
                    </a:lnTo>
                    <a:lnTo>
                      <a:pt x="126" y="906"/>
                    </a:lnTo>
                    <a:lnTo>
                      <a:pt x="126" y="904"/>
                    </a:lnTo>
                    <a:lnTo>
                      <a:pt x="127" y="904"/>
                    </a:lnTo>
                    <a:lnTo>
                      <a:pt x="126" y="903"/>
                    </a:lnTo>
                    <a:lnTo>
                      <a:pt x="125" y="902"/>
                    </a:lnTo>
                    <a:lnTo>
                      <a:pt x="122" y="903"/>
                    </a:lnTo>
                    <a:lnTo>
                      <a:pt x="122" y="904"/>
                    </a:lnTo>
                    <a:lnTo>
                      <a:pt x="119" y="906"/>
                    </a:lnTo>
                    <a:lnTo>
                      <a:pt x="118" y="906"/>
                    </a:lnTo>
                    <a:lnTo>
                      <a:pt x="117" y="904"/>
                    </a:lnTo>
                    <a:lnTo>
                      <a:pt x="116" y="904"/>
                    </a:lnTo>
                    <a:lnTo>
                      <a:pt x="117" y="905"/>
                    </a:lnTo>
                    <a:lnTo>
                      <a:pt x="117" y="906"/>
                    </a:lnTo>
                    <a:lnTo>
                      <a:pt x="115" y="906"/>
                    </a:lnTo>
                    <a:lnTo>
                      <a:pt x="115" y="906"/>
                    </a:lnTo>
                    <a:lnTo>
                      <a:pt x="113" y="905"/>
                    </a:lnTo>
                    <a:lnTo>
                      <a:pt x="113" y="903"/>
                    </a:lnTo>
                    <a:lnTo>
                      <a:pt x="112" y="904"/>
                    </a:lnTo>
                    <a:lnTo>
                      <a:pt x="112" y="906"/>
                    </a:lnTo>
                    <a:lnTo>
                      <a:pt x="110" y="906"/>
                    </a:lnTo>
                    <a:lnTo>
                      <a:pt x="108" y="906"/>
                    </a:lnTo>
                    <a:lnTo>
                      <a:pt x="107" y="902"/>
                    </a:lnTo>
                    <a:lnTo>
                      <a:pt x="106" y="902"/>
                    </a:lnTo>
                    <a:lnTo>
                      <a:pt x="107" y="900"/>
                    </a:lnTo>
                    <a:lnTo>
                      <a:pt x="108" y="900"/>
                    </a:lnTo>
                    <a:lnTo>
                      <a:pt x="109" y="901"/>
                    </a:lnTo>
                    <a:lnTo>
                      <a:pt x="111" y="900"/>
                    </a:lnTo>
                    <a:lnTo>
                      <a:pt x="110" y="901"/>
                    </a:lnTo>
                    <a:lnTo>
                      <a:pt x="111" y="901"/>
                    </a:lnTo>
                    <a:lnTo>
                      <a:pt x="112" y="901"/>
                    </a:lnTo>
                    <a:lnTo>
                      <a:pt x="115" y="901"/>
                    </a:lnTo>
                    <a:lnTo>
                      <a:pt x="117" y="898"/>
                    </a:lnTo>
                    <a:lnTo>
                      <a:pt x="119" y="898"/>
                    </a:lnTo>
                    <a:lnTo>
                      <a:pt x="119" y="897"/>
                    </a:lnTo>
                    <a:lnTo>
                      <a:pt x="117" y="897"/>
                    </a:lnTo>
                    <a:lnTo>
                      <a:pt x="117" y="895"/>
                    </a:lnTo>
                    <a:lnTo>
                      <a:pt x="117" y="895"/>
                    </a:lnTo>
                    <a:lnTo>
                      <a:pt x="119" y="895"/>
                    </a:lnTo>
                    <a:lnTo>
                      <a:pt x="120" y="896"/>
                    </a:lnTo>
                    <a:lnTo>
                      <a:pt x="121" y="895"/>
                    </a:lnTo>
                    <a:lnTo>
                      <a:pt x="120" y="897"/>
                    </a:lnTo>
                    <a:lnTo>
                      <a:pt x="120" y="898"/>
                    </a:lnTo>
                    <a:lnTo>
                      <a:pt x="120" y="898"/>
                    </a:lnTo>
                    <a:lnTo>
                      <a:pt x="122" y="897"/>
                    </a:lnTo>
                    <a:lnTo>
                      <a:pt x="125" y="897"/>
                    </a:lnTo>
                    <a:lnTo>
                      <a:pt x="125" y="897"/>
                    </a:lnTo>
                    <a:lnTo>
                      <a:pt x="126" y="895"/>
                    </a:lnTo>
                    <a:lnTo>
                      <a:pt x="126" y="893"/>
                    </a:lnTo>
                    <a:lnTo>
                      <a:pt x="128" y="893"/>
                    </a:lnTo>
                    <a:lnTo>
                      <a:pt x="128" y="893"/>
                    </a:lnTo>
                    <a:moveTo>
                      <a:pt x="222" y="870"/>
                    </a:moveTo>
                    <a:lnTo>
                      <a:pt x="222" y="871"/>
                    </a:lnTo>
                    <a:lnTo>
                      <a:pt x="224" y="872"/>
                    </a:lnTo>
                    <a:lnTo>
                      <a:pt x="225" y="874"/>
                    </a:lnTo>
                    <a:lnTo>
                      <a:pt x="225" y="874"/>
                    </a:lnTo>
                    <a:lnTo>
                      <a:pt x="222" y="874"/>
                    </a:lnTo>
                    <a:lnTo>
                      <a:pt x="222" y="875"/>
                    </a:lnTo>
                    <a:lnTo>
                      <a:pt x="222" y="876"/>
                    </a:lnTo>
                    <a:lnTo>
                      <a:pt x="222" y="877"/>
                    </a:lnTo>
                    <a:lnTo>
                      <a:pt x="224" y="878"/>
                    </a:lnTo>
                    <a:lnTo>
                      <a:pt x="225" y="878"/>
                    </a:lnTo>
                    <a:lnTo>
                      <a:pt x="226" y="878"/>
                    </a:lnTo>
                    <a:lnTo>
                      <a:pt x="228" y="879"/>
                    </a:lnTo>
                    <a:lnTo>
                      <a:pt x="231" y="881"/>
                    </a:lnTo>
                    <a:lnTo>
                      <a:pt x="231" y="882"/>
                    </a:lnTo>
                    <a:lnTo>
                      <a:pt x="231" y="882"/>
                    </a:lnTo>
                    <a:lnTo>
                      <a:pt x="232" y="880"/>
                    </a:lnTo>
                    <a:lnTo>
                      <a:pt x="234" y="881"/>
                    </a:lnTo>
                    <a:lnTo>
                      <a:pt x="236" y="882"/>
                    </a:lnTo>
                    <a:lnTo>
                      <a:pt x="236" y="883"/>
                    </a:lnTo>
                    <a:lnTo>
                      <a:pt x="234" y="883"/>
                    </a:lnTo>
                    <a:lnTo>
                      <a:pt x="233" y="885"/>
                    </a:lnTo>
                    <a:lnTo>
                      <a:pt x="234" y="885"/>
                    </a:lnTo>
                    <a:lnTo>
                      <a:pt x="236" y="885"/>
                    </a:lnTo>
                    <a:lnTo>
                      <a:pt x="236" y="886"/>
                    </a:lnTo>
                    <a:lnTo>
                      <a:pt x="236" y="886"/>
                    </a:lnTo>
                    <a:lnTo>
                      <a:pt x="236" y="887"/>
                    </a:lnTo>
                    <a:lnTo>
                      <a:pt x="235" y="887"/>
                    </a:lnTo>
                    <a:lnTo>
                      <a:pt x="236" y="888"/>
                    </a:lnTo>
                    <a:lnTo>
                      <a:pt x="236" y="888"/>
                    </a:lnTo>
                    <a:lnTo>
                      <a:pt x="238" y="888"/>
                    </a:lnTo>
                    <a:lnTo>
                      <a:pt x="238" y="887"/>
                    </a:lnTo>
                    <a:lnTo>
                      <a:pt x="239" y="888"/>
                    </a:lnTo>
                    <a:lnTo>
                      <a:pt x="239" y="888"/>
                    </a:lnTo>
                    <a:lnTo>
                      <a:pt x="239" y="889"/>
                    </a:lnTo>
                    <a:lnTo>
                      <a:pt x="239" y="890"/>
                    </a:lnTo>
                    <a:lnTo>
                      <a:pt x="238" y="890"/>
                    </a:lnTo>
                    <a:lnTo>
                      <a:pt x="238" y="892"/>
                    </a:lnTo>
                    <a:lnTo>
                      <a:pt x="238" y="892"/>
                    </a:lnTo>
                    <a:lnTo>
                      <a:pt x="238" y="895"/>
                    </a:lnTo>
                    <a:lnTo>
                      <a:pt x="238" y="895"/>
                    </a:lnTo>
                    <a:lnTo>
                      <a:pt x="238" y="896"/>
                    </a:lnTo>
                    <a:lnTo>
                      <a:pt x="237" y="896"/>
                    </a:lnTo>
                    <a:lnTo>
                      <a:pt x="237" y="897"/>
                    </a:lnTo>
                    <a:lnTo>
                      <a:pt x="239" y="896"/>
                    </a:lnTo>
                    <a:lnTo>
                      <a:pt x="239" y="897"/>
                    </a:lnTo>
                    <a:lnTo>
                      <a:pt x="239" y="898"/>
                    </a:lnTo>
                    <a:lnTo>
                      <a:pt x="238" y="898"/>
                    </a:lnTo>
                    <a:lnTo>
                      <a:pt x="236" y="898"/>
                    </a:lnTo>
                    <a:lnTo>
                      <a:pt x="236" y="900"/>
                    </a:lnTo>
                    <a:lnTo>
                      <a:pt x="234" y="901"/>
                    </a:lnTo>
                    <a:lnTo>
                      <a:pt x="234" y="902"/>
                    </a:lnTo>
                    <a:lnTo>
                      <a:pt x="238" y="901"/>
                    </a:lnTo>
                    <a:lnTo>
                      <a:pt x="238" y="902"/>
                    </a:lnTo>
                    <a:lnTo>
                      <a:pt x="237" y="903"/>
                    </a:lnTo>
                    <a:lnTo>
                      <a:pt x="236" y="903"/>
                    </a:lnTo>
                    <a:lnTo>
                      <a:pt x="236" y="903"/>
                    </a:lnTo>
                    <a:lnTo>
                      <a:pt x="236" y="904"/>
                    </a:lnTo>
                    <a:lnTo>
                      <a:pt x="235" y="905"/>
                    </a:lnTo>
                    <a:lnTo>
                      <a:pt x="234" y="904"/>
                    </a:lnTo>
                    <a:lnTo>
                      <a:pt x="232" y="905"/>
                    </a:lnTo>
                    <a:lnTo>
                      <a:pt x="232" y="908"/>
                    </a:lnTo>
                    <a:lnTo>
                      <a:pt x="233" y="907"/>
                    </a:lnTo>
                    <a:lnTo>
                      <a:pt x="234" y="907"/>
                    </a:lnTo>
                    <a:lnTo>
                      <a:pt x="235" y="906"/>
                    </a:lnTo>
                    <a:lnTo>
                      <a:pt x="239" y="906"/>
                    </a:lnTo>
                    <a:lnTo>
                      <a:pt x="241" y="908"/>
                    </a:lnTo>
                    <a:lnTo>
                      <a:pt x="241" y="908"/>
                    </a:lnTo>
                    <a:lnTo>
                      <a:pt x="242" y="907"/>
                    </a:lnTo>
                    <a:lnTo>
                      <a:pt x="243" y="908"/>
                    </a:lnTo>
                    <a:lnTo>
                      <a:pt x="243" y="909"/>
                    </a:lnTo>
                    <a:lnTo>
                      <a:pt x="242" y="909"/>
                    </a:lnTo>
                    <a:lnTo>
                      <a:pt x="241" y="909"/>
                    </a:lnTo>
                    <a:lnTo>
                      <a:pt x="242" y="911"/>
                    </a:lnTo>
                    <a:lnTo>
                      <a:pt x="243" y="911"/>
                    </a:lnTo>
                    <a:lnTo>
                      <a:pt x="243" y="910"/>
                    </a:lnTo>
                    <a:lnTo>
                      <a:pt x="244" y="910"/>
                    </a:lnTo>
                    <a:lnTo>
                      <a:pt x="245" y="909"/>
                    </a:lnTo>
                    <a:lnTo>
                      <a:pt x="244" y="909"/>
                    </a:lnTo>
                    <a:lnTo>
                      <a:pt x="244" y="908"/>
                    </a:lnTo>
                    <a:lnTo>
                      <a:pt x="243" y="907"/>
                    </a:lnTo>
                    <a:lnTo>
                      <a:pt x="243" y="907"/>
                    </a:lnTo>
                    <a:lnTo>
                      <a:pt x="243" y="907"/>
                    </a:lnTo>
                    <a:lnTo>
                      <a:pt x="243" y="905"/>
                    </a:lnTo>
                    <a:lnTo>
                      <a:pt x="246" y="903"/>
                    </a:lnTo>
                    <a:lnTo>
                      <a:pt x="246" y="902"/>
                    </a:lnTo>
                    <a:lnTo>
                      <a:pt x="248" y="901"/>
                    </a:lnTo>
                    <a:lnTo>
                      <a:pt x="248" y="900"/>
                    </a:lnTo>
                    <a:lnTo>
                      <a:pt x="249" y="900"/>
                    </a:lnTo>
                    <a:lnTo>
                      <a:pt x="250" y="898"/>
                    </a:lnTo>
                    <a:lnTo>
                      <a:pt x="252" y="898"/>
                    </a:lnTo>
                    <a:lnTo>
                      <a:pt x="252" y="900"/>
                    </a:lnTo>
                    <a:lnTo>
                      <a:pt x="252" y="901"/>
                    </a:lnTo>
                    <a:lnTo>
                      <a:pt x="253" y="902"/>
                    </a:lnTo>
                    <a:lnTo>
                      <a:pt x="251" y="902"/>
                    </a:lnTo>
                    <a:lnTo>
                      <a:pt x="251" y="903"/>
                    </a:lnTo>
                    <a:lnTo>
                      <a:pt x="251" y="903"/>
                    </a:lnTo>
                    <a:lnTo>
                      <a:pt x="251" y="905"/>
                    </a:lnTo>
                    <a:lnTo>
                      <a:pt x="253" y="906"/>
                    </a:lnTo>
                    <a:lnTo>
                      <a:pt x="253" y="907"/>
                    </a:lnTo>
                    <a:lnTo>
                      <a:pt x="251" y="907"/>
                    </a:lnTo>
                    <a:lnTo>
                      <a:pt x="251" y="908"/>
                    </a:lnTo>
                    <a:lnTo>
                      <a:pt x="250" y="908"/>
                    </a:lnTo>
                    <a:lnTo>
                      <a:pt x="249" y="909"/>
                    </a:lnTo>
                    <a:lnTo>
                      <a:pt x="248" y="909"/>
                    </a:lnTo>
                    <a:lnTo>
                      <a:pt x="248" y="909"/>
                    </a:lnTo>
                    <a:lnTo>
                      <a:pt x="249" y="910"/>
                    </a:lnTo>
                    <a:lnTo>
                      <a:pt x="250" y="910"/>
                    </a:lnTo>
                    <a:lnTo>
                      <a:pt x="250" y="911"/>
                    </a:lnTo>
                    <a:lnTo>
                      <a:pt x="248" y="911"/>
                    </a:lnTo>
                    <a:lnTo>
                      <a:pt x="247" y="912"/>
                    </a:lnTo>
                    <a:lnTo>
                      <a:pt x="247" y="914"/>
                    </a:lnTo>
                    <a:lnTo>
                      <a:pt x="248" y="915"/>
                    </a:lnTo>
                    <a:lnTo>
                      <a:pt x="248" y="916"/>
                    </a:lnTo>
                    <a:lnTo>
                      <a:pt x="249" y="917"/>
                    </a:lnTo>
                    <a:lnTo>
                      <a:pt x="250" y="917"/>
                    </a:lnTo>
                    <a:lnTo>
                      <a:pt x="251" y="916"/>
                    </a:lnTo>
                    <a:lnTo>
                      <a:pt x="252" y="914"/>
                    </a:lnTo>
                    <a:lnTo>
                      <a:pt x="252" y="914"/>
                    </a:lnTo>
                    <a:lnTo>
                      <a:pt x="252" y="914"/>
                    </a:lnTo>
                    <a:lnTo>
                      <a:pt x="252" y="914"/>
                    </a:lnTo>
                    <a:lnTo>
                      <a:pt x="251" y="914"/>
                    </a:lnTo>
                    <a:lnTo>
                      <a:pt x="251" y="911"/>
                    </a:lnTo>
                    <a:lnTo>
                      <a:pt x="252" y="911"/>
                    </a:lnTo>
                    <a:lnTo>
                      <a:pt x="255" y="911"/>
                    </a:lnTo>
                    <a:lnTo>
                      <a:pt x="255" y="912"/>
                    </a:lnTo>
                    <a:lnTo>
                      <a:pt x="256" y="912"/>
                    </a:lnTo>
                    <a:lnTo>
                      <a:pt x="260" y="912"/>
                    </a:lnTo>
                    <a:lnTo>
                      <a:pt x="260" y="912"/>
                    </a:lnTo>
                    <a:lnTo>
                      <a:pt x="259" y="912"/>
                    </a:lnTo>
                    <a:lnTo>
                      <a:pt x="259" y="911"/>
                    </a:lnTo>
                    <a:lnTo>
                      <a:pt x="262" y="911"/>
                    </a:lnTo>
                    <a:lnTo>
                      <a:pt x="264" y="912"/>
                    </a:lnTo>
                    <a:lnTo>
                      <a:pt x="263" y="910"/>
                    </a:lnTo>
                    <a:lnTo>
                      <a:pt x="262" y="909"/>
                    </a:lnTo>
                    <a:lnTo>
                      <a:pt x="262" y="909"/>
                    </a:lnTo>
                    <a:lnTo>
                      <a:pt x="261" y="909"/>
                    </a:lnTo>
                    <a:lnTo>
                      <a:pt x="261" y="907"/>
                    </a:lnTo>
                    <a:lnTo>
                      <a:pt x="259" y="907"/>
                    </a:lnTo>
                    <a:lnTo>
                      <a:pt x="259" y="906"/>
                    </a:lnTo>
                    <a:lnTo>
                      <a:pt x="256" y="904"/>
                    </a:lnTo>
                    <a:lnTo>
                      <a:pt x="254" y="904"/>
                    </a:lnTo>
                    <a:lnTo>
                      <a:pt x="253" y="903"/>
                    </a:lnTo>
                    <a:lnTo>
                      <a:pt x="256" y="902"/>
                    </a:lnTo>
                    <a:lnTo>
                      <a:pt x="256" y="900"/>
                    </a:lnTo>
                    <a:lnTo>
                      <a:pt x="258" y="899"/>
                    </a:lnTo>
                    <a:lnTo>
                      <a:pt x="258" y="900"/>
                    </a:lnTo>
                    <a:lnTo>
                      <a:pt x="260" y="901"/>
                    </a:lnTo>
                    <a:lnTo>
                      <a:pt x="262" y="903"/>
                    </a:lnTo>
                    <a:lnTo>
                      <a:pt x="264" y="903"/>
                    </a:lnTo>
                    <a:lnTo>
                      <a:pt x="265" y="903"/>
                    </a:lnTo>
                    <a:lnTo>
                      <a:pt x="265" y="902"/>
                    </a:lnTo>
                    <a:lnTo>
                      <a:pt x="264" y="900"/>
                    </a:lnTo>
                    <a:lnTo>
                      <a:pt x="263" y="898"/>
                    </a:lnTo>
                    <a:lnTo>
                      <a:pt x="266" y="896"/>
                    </a:lnTo>
                    <a:lnTo>
                      <a:pt x="267" y="896"/>
                    </a:lnTo>
                    <a:lnTo>
                      <a:pt x="269" y="898"/>
                    </a:lnTo>
                    <a:lnTo>
                      <a:pt x="270" y="899"/>
                    </a:lnTo>
                    <a:lnTo>
                      <a:pt x="271" y="901"/>
                    </a:lnTo>
                    <a:lnTo>
                      <a:pt x="271" y="901"/>
                    </a:lnTo>
                    <a:lnTo>
                      <a:pt x="270" y="903"/>
                    </a:lnTo>
                    <a:lnTo>
                      <a:pt x="268" y="903"/>
                    </a:lnTo>
                    <a:lnTo>
                      <a:pt x="267" y="904"/>
                    </a:lnTo>
                    <a:lnTo>
                      <a:pt x="266" y="904"/>
                    </a:lnTo>
                    <a:lnTo>
                      <a:pt x="266" y="906"/>
                    </a:lnTo>
                    <a:lnTo>
                      <a:pt x="266" y="906"/>
                    </a:lnTo>
                    <a:lnTo>
                      <a:pt x="266" y="907"/>
                    </a:lnTo>
                    <a:lnTo>
                      <a:pt x="266" y="907"/>
                    </a:lnTo>
                    <a:lnTo>
                      <a:pt x="266" y="908"/>
                    </a:lnTo>
                    <a:lnTo>
                      <a:pt x="267" y="909"/>
                    </a:lnTo>
                    <a:lnTo>
                      <a:pt x="269" y="910"/>
                    </a:lnTo>
                    <a:lnTo>
                      <a:pt x="269" y="909"/>
                    </a:lnTo>
                    <a:lnTo>
                      <a:pt x="272" y="911"/>
                    </a:lnTo>
                    <a:lnTo>
                      <a:pt x="272" y="912"/>
                    </a:lnTo>
                    <a:lnTo>
                      <a:pt x="273" y="913"/>
                    </a:lnTo>
                    <a:lnTo>
                      <a:pt x="273" y="914"/>
                    </a:lnTo>
                    <a:lnTo>
                      <a:pt x="276" y="913"/>
                    </a:lnTo>
                    <a:lnTo>
                      <a:pt x="275" y="912"/>
                    </a:lnTo>
                    <a:lnTo>
                      <a:pt x="276" y="911"/>
                    </a:lnTo>
                    <a:lnTo>
                      <a:pt x="277" y="912"/>
                    </a:lnTo>
                    <a:lnTo>
                      <a:pt x="277" y="912"/>
                    </a:lnTo>
                    <a:lnTo>
                      <a:pt x="277" y="913"/>
                    </a:lnTo>
                    <a:lnTo>
                      <a:pt x="278" y="913"/>
                    </a:lnTo>
                    <a:lnTo>
                      <a:pt x="278" y="914"/>
                    </a:lnTo>
                    <a:lnTo>
                      <a:pt x="278" y="914"/>
                    </a:lnTo>
                    <a:lnTo>
                      <a:pt x="280" y="914"/>
                    </a:lnTo>
                    <a:lnTo>
                      <a:pt x="280" y="915"/>
                    </a:lnTo>
                    <a:lnTo>
                      <a:pt x="280" y="915"/>
                    </a:lnTo>
                    <a:lnTo>
                      <a:pt x="281" y="917"/>
                    </a:lnTo>
                    <a:lnTo>
                      <a:pt x="282" y="917"/>
                    </a:lnTo>
                    <a:lnTo>
                      <a:pt x="282" y="919"/>
                    </a:lnTo>
                    <a:lnTo>
                      <a:pt x="282" y="919"/>
                    </a:lnTo>
                    <a:lnTo>
                      <a:pt x="282" y="919"/>
                    </a:lnTo>
                    <a:lnTo>
                      <a:pt x="281" y="920"/>
                    </a:lnTo>
                    <a:lnTo>
                      <a:pt x="281" y="921"/>
                    </a:lnTo>
                    <a:lnTo>
                      <a:pt x="280" y="921"/>
                    </a:lnTo>
                    <a:lnTo>
                      <a:pt x="279" y="922"/>
                    </a:lnTo>
                    <a:lnTo>
                      <a:pt x="280" y="924"/>
                    </a:lnTo>
                    <a:lnTo>
                      <a:pt x="278" y="925"/>
                    </a:lnTo>
                    <a:lnTo>
                      <a:pt x="278" y="926"/>
                    </a:lnTo>
                    <a:lnTo>
                      <a:pt x="277" y="927"/>
                    </a:lnTo>
                    <a:lnTo>
                      <a:pt x="276" y="929"/>
                    </a:lnTo>
                    <a:lnTo>
                      <a:pt x="273" y="930"/>
                    </a:lnTo>
                    <a:lnTo>
                      <a:pt x="273" y="931"/>
                    </a:lnTo>
                    <a:lnTo>
                      <a:pt x="274" y="931"/>
                    </a:lnTo>
                    <a:lnTo>
                      <a:pt x="273" y="933"/>
                    </a:lnTo>
                    <a:lnTo>
                      <a:pt x="271" y="933"/>
                    </a:lnTo>
                    <a:lnTo>
                      <a:pt x="271" y="934"/>
                    </a:lnTo>
                    <a:lnTo>
                      <a:pt x="270" y="934"/>
                    </a:lnTo>
                    <a:lnTo>
                      <a:pt x="270" y="940"/>
                    </a:lnTo>
                    <a:lnTo>
                      <a:pt x="269" y="942"/>
                    </a:lnTo>
                    <a:lnTo>
                      <a:pt x="267" y="943"/>
                    </a:lnTo>
                    <a:lnTo>
                      <a:pt x="267" y="944"/>
                    </a:lnTo>
                    <a:lnTo>
                      <a:pt x="265" y="945"/>
                    </a:lnTo>
                    <a:lnTo>
                      <a:pt x="265" y="946"/>
                    </a:lnTo>
                    <a:lnTo>
                      <a:pt x="264" y="946"/>
                    </a:lnTo>
                    <a:lnTo>
                      <a:pt x="264" y="945"/>
                    </a:lnTo>
                    <a:lnTo>
                      <a:pt x="263" y="945"/>
                    </a:lnTo>
                    <a:lnTo>
                      <a:pt x="262" y="943"/>
                    </a:lnTo>
                    <a:lnTo>
                      <a:pt x="261" y="943"/>
                    </a:lnTo>
                    <a:lnTo>
                      <a:pt x="259" y="941"/>
                    </a:lnTo>
                    <a:lnTo>
                      <a:pt x="259" y="939"/>
                    </a:lnTo>
                    <a:lnTo>
                      <a:pt x="256" y="938"/>
                    </a:lnTo>
                    <a:lnTo>
                      <a:pt x="255" y="938"/>
                    </a:lnTo>
                    <a:lnTo>
                      <a:pt x="255" y="937"/>
                    </a:lnTo>
                    <a:lnTo>
                      <a:pt x="254" y="937"/>
                    </a:lnTo>
                    <a:lnTo>
                      <a:pt x="254" y="936"/>
                    </a:lnTo>
                    <a:lnTo>
                      <a:pt x="253" y="935"/>
                    </a:lnTo>
                    <a:lnTo>
                      <a:pt x="254" y="935"/>
                    </a:lnTo>
                    <a:lnTo>
                      <a:pt x="253" y="935"/>
                    </a:lnTo>
                    <a:lnTo>
                      <a:pt x="254" y="934"/>
                    </a:lnTo>
                    <a:lnTo>
                      <a:pt x="253" y="933"/>
                    </a:lnTo>
                    <a:lnTo>
                      <a:pt x="252" y="934"/>
                    </a:lnTo>
                    <a:lnTo>
                      <a:pt x="251" y="933"/>
                    </a:lnTo>
                    <a:lnTo>
                      <a:pt x="250" y="932"/>
                    </a:lnTo>
                    <a:lnTo>
                      <a:pt x="249" y="930"/>
                    </a:lnTo>
                    <a:lnTo>
                      <a:pt x="255" y="929"/>
                    </a:lnTo>
                    <a:lnTo>
                      <a:pt x="255" y="929"/>
                    </a:lnTo>
                    <a:lnTo>
                      <a:pt x="255" y="928"/>
                    </a:lnTo>
                    <a:lnTo>
                      <a:pt x="256" y="928"/>
                    </a:lnTo>
                    <a:lnTo>
                      <a:pt x="256" y="928"/>
                    </a:lnTo>
                    <a:lnTo>
                      <a:pt x="258" y="927"/>
                    </a:lnTo>
                    <a:lnTo>
                      <a:pt x="259" y="925"/>
                    </a:lnTo>
                    <a:lnTo>
                      <a:pt x="257" y="925"/>
                    </a:lnTo>
                    <a:lnTo>
                      <a:pt x="257" y="925"/>
                    </a:lnTo>
                    <a:lnTo>
                      <a:pt x="257" y="925"/>
                    </a:lnTo>
                    <a:lnTo>
                      <a:pt x="257" y="926"/>
                    </a:lnTo>
                    <a:lnTo>
                      <a:pt x="255" y="925"/>
                    </a:lnTo>
                    <a:lnTo>
                      <a:pt x="255" y="926"/>
                    </a:lnTo>
                    <a:lnTo>
                      <a:pt x="254" y="927"/>
                    </a:lnTo>
                    <a:lnTo>
                      <a:pt x="253" y="928"/>
                    </a:lnTo>
                    <a:lnTo>
                      <a:pt x="251" y="928"/>
                    </a:lnTo>
                    <a:lnTo>
                      <a:pt x="251" y="929"/>
                    </a:lnTo>
                    <a:lnTo>
                      <a:pt x="248" y="928"/>
                    </a:lnTo>
                    <a:lnTo>
                      <a:pt x="246" y="930"/>
                    </a:lnTo>
                    <a:lnTo>
                      <a:pt x="244" y="929"/>
                    </a:lnTo>
                    <a:lnTo>
                      <a:pt x="244" y="930"/>
                    </a:lnTo>
                    <a:lnTo>
                      <a:pt x="245" y="931"/>
                    </a:lnTo>
                    <a:lnTo>
                      <a:pt x="245" y="932"/>
                    </a:lnTo>
                    <a:lnTo>
                      <a:pt x="245" y="932"/>
                    </a:lnTo>
                    <a:lnTo>
                      <a:pt x="244" y="932"/>
                    </a:lnTo>
                    <a:lnTo>
                      <a:pt x="243" y="933"/>
                    </a:lnTo>
                    <a:lnTo>
                      <a:pt x="243" y="932"/>
                    </a:lnTo>
                    <a:lnTo>
                      <a:pt x="242" y="933"/>
                    </a:lnTo>
                    <a:lnTo>
                      <a:pt x="243" y="932"/>
                    </a:lnTo>
                    <a:lnTo>
                      <a:pt x="241" y="931"/>
                    </a:lnTo>
                    <a:lnTo>
                      <a:pt x="240" y="928"/>
                    </a:lnTo>
                    <a:lnTo>
                      <a:pt x="239" y="927"/>
                    </a:lnTo>
                    <a:lnTo>
                      <a:pt x="238" y="925"/>
                    </a:lnTo>
                    <a:lnTo>
                      <a:pt x="235" y="925"/>
                    </a:lnTo>
                    <a:lnTo>
                      <a:pt x="235" y="927"/>
                    </a:lnTo>
                    <a:lnTo>
                      <a:pt x="237" y="928"/>
                    </a:lnTo>
                    <a:lnTo>
                      <a:pt x="240" y="929"/>
                    </a:lnTo>
                    <a:lnTo>
                      <a:pt x="240" y="931"/>
                    </a:lnTo>
                    <a:lnTo>
                      <a:pt x="241" y="932"/>
                    </a:lnTo>
                    <a:lnTo>
                      <a:pt x="238" y="933"/>
                    </a:lnTo>
                    <a:lnTo>
                      <a:pt x="239" y="933"/>
                    </a:lnTo>
                    <a:lnTo>
                      <a:pt x="239" y="935"/>
                    </a:lnTo>
                    <a:lnTo>
                      <a:pt x="237" y="936"/>
                    </a:lnTo>
                    <a:lnTo>
                      <a:pt x="237" y="935"/>
                    </a:lnTo>
                    <a:lnTo>
                      <a:pt x="236" y="935"/>
                    </a:lnTo>
                    <a:lnTo>
                      <a:pt x="236" y="934"/>
                    </a:lnTo>
                    <a:lnTo>
                      <a:pt x="235" y="935"/>
                    </a:lnTo>
                    <a:lnTo>
                      <a:pt x="235" y="933"/>
                    </a:lnTo>
                    <a:lnTo>
                      <a:pt x="234" y="933"/>
                    </a:lnTo>
                    <a:lnTo>
                      <a:pt x="233" y="932"/>
                    </a:lnTo>
                    <a:lnTo>
                      <a:pt x="232" y="932"/>
                    </a:lnTo>
                    <a:lnTo>
                      <a:pt x="232" y="931"/>
                    </a:lnTo>
                    <a:lnTo>
                      <a:pt x="231" y="930"/>
                    </a:lnTo>
                    <a:lnTo>
                      <a:pt x="231" y="932"/>
                    </a:lnTo>
                    <a:lnTo>
                      <a:pt x="230" y="932"/>
                    </a:lnTo>
                    <a:lnTo>
                      <a:pt x="229" y="933"/>
                    </a:lnTo>
                    <a:lnTo>
                      <a:pt x="231" y="933"/>
                    </a:lnTo>
                    <a:lnTo>
                      <a:pt x="232" y="934"/>
                    </a:lnTo>
                    <a:lnTo>
                      <a:pt x="232" y="935"/>
                    </a:lnTo>
                    <a:lnTo>
                      <a:pt x="231" y="936"/>
                    </a:lnTo>
                    <a:lnTo>
                      <a:pt x="230" y="936"/>
                    </a:lnTo>
                    <a:lnTo>
                      <a:pt x="229" y="937"/>
                    </a:lnTo>
                    <a:lnTo>
                      <a:pt x="229" y="937"/>
                    </a:lnTo>
                    <a:lnTo>
                      <a:pt x="228" y="936"/>
                    </a:lnTo>
                    <a:lnTo>
                      <a:pt x="227" y="936"/>
                    </a:lnTo>
                    <a:lnTo>
                      <a:pt x="227" y="938"/>
                    </a:lnTo>
                    <a:lnTo>
                      <a:pt x="228" y="938"/>
                    </a:lnTo>
                    <a:lnTo>
                      <a:pt x="229" y="938"/>
                    </a:lnTo>
                    <a:lnTo>
                      <a:pt x="229" y="937"/>
                    </a:lnTo>
                    <a:lnTo>
                      <a:pt x="229" y="937"/>
                    </a:lnTo>
                    <a:lnTo>
                      <a:pt x="230" y="938"/>
                    </a:lnTo>
                    <a:lnTo>
                      <a:pt x="231" y="937"/>
                    </a:lnTo>
                    <a:lnTo>
                      <a:pt x="232" y="938"/>
                    </a:lnTo>
                    <a:lnTo>
                      <a:pt x="233" y="938"/>
                    </a:lnTo>
                    <a:lnTo>
                      <a:pt x="233" y="938"/>
                    </a:lnTo>
                    <a:lnTo>
                      <a:pt x="233" y="937"/>
                    </a:lnTo>
                    <a:lnTo>
                      <a:pt x="233" y="937"/>
                    </a:lnTo>
                    <a:lnTo>
                      <a:pt x="235" y="938"/>
                    </a:lnTo>
                    <a:lnTo>
                      <a:pt x="236" y="938"/>
                    </a:lnTo>
                    <a:lnTo>
                      <a:pt x="236" y="938"/>
                    </a:lnTo>
                    <a:lnTo>
                      <a:pt x="237" y="938"/>
                    </a:lnTo>
                    <a:lnTo>
                      <a:pt x="238" y="938"/>
                    </a:lnTo>
                    <a:lnTo>
                      <a:pt x="238" y="939"/>
                    </a:lnTo>
                    <a:lnTo>
                      <a:pt x="237" y="939"/>
                    </a:lnTo>
                    <a:lnTo>
                      <a:pt x="238" y="940"/>
                    </a:lnTo>
                    <a:lnTo>
                      <a:pt x="239" y="940"/>
                    </a:lnTo>
                    <a:lnTo>
                      <a:pt x="239" y="940"/>
                    </a:lnTo>
                    <a:lnTo>
                      <a:pt x="240" y="939"/>
                    </a:lnTo>
                    <a:lnTo>
                      <a:pt x="240" y="939"/>
                    </a:lnTo>
                    <a:lnTo>
                      <a:pt x="240" y="939"/>
                    </a:lnTo>
                    <a:lnTo>
                      <a:pt x="241" y="939"/>
                    </a:lnTo>
                    <a:lnTo>
                      <a:pt x="241" y="942"/>
                    </a:lnTo>
                    <a:lnTo>
                      <a:pt x="240" y="943"/>
                    </a:lnTo>
                    <a:lnTo>
                      <a:pt x="241" y="944"/>
                    </a:lnTo>
                    <a:lnTo>
                      <a:pt x="240" y="945"/>
                    </a:lnTo>
                    <a:lnTo>
                      <a:pt x="241" y="946"/>
                    </a:lnTo>
                    <a:lnTo>
                      <a:pt x="240" y="946"/>
                    </a:lnTo>
                    <a:lnTo>
                      <a:pt x="240" y="949"/>
                    </a:lnTo>
                    <a:lnTo>
                      <a:pt x="239" y="949"/>
                    </a:lnTo>
                    <a:lnTo>
                      <a:pt x="240" y="950"/>
                    </a:lnTo>
                    <a:lnTo>
                      <a:pt x="238" y="951"/>
                    </a:lnTo>
                    <a:lnTo>
                      <a:pt x="239" y="951"/>
                    </a:lnTo>
                    <a:lnTo>
                      <a:pt x="239" y="953"/>
                    </a:lnTo>
                    <a:lnTo>
                      <a:pt x="240" y="953"/>
                    </a:lnTo>
                    <a:lnTo>
                      <a:pt x="239" y="954"/>
                    </a:lnTo>
                    <a:lnTo>
                      <a:pt x="240" y="955"/>
                    </a:lnTo>
                    <a:lnTo>
                      <a:pt x="240" y="955"/>
                    </a:lnTo>
                    <a:lnTo>
                      <a:pt x="240" y="955"/>
                    </a:lnTo>
                    <a:lnTo>
                      <a:pt x="240" y="956"/>
                    </a:lnTo>
                    <a:lnTo>
                      <a:pt x="235" y="955"/>
                    </a:lnTo>
                    <a:lnTo>
                      <a:pt x="236" y="956"/>
                    </a:lnTo>
                    <a:lnTo>
                      <a:pt x="239" y="956"/>
                    </a:lnTo>
                    <a:lnTo>
                      <a:pt x="240" y="957"/>
                    </a:lnTo>
                    <a:lnTo>
                      <a:pt x="240" y="958"/>
                    </a:lnTo>
                    <a:lnTo>
                      <a:pt x="240" y="958"/>
                    </a:lnTo>
                    <a:lnTo>
                      <a:pt x="239" y="959"/>
                    </a:lnTo>
                    <a:lnTo>
                      <a:pt x="240" y="959"/>
                    </a:lnTo>
                    <a:lnTo>
                      <a:pt x="240" y="960"/>
                    </a:lnTo>
                    <a:lnTo>
                      <a:pt x="240" y="961"/>
                    </a:lnTo>
                    <a:lnTo>
                      <a:pt x="240" y="961"/>
                    </a:lnTo>
                    <a:lnTo>
                      <a:pt x="240" y="961"/>
                    </a:lnTo>
                    <a:lnTo>
                      <a:pt x="241" y="961"/>
                    </a:lnTo>
                    <a:lnTo>
                      <a:pt x="241" y="962"/>
                    </a:lnTo>
                    <a:lnTo>
                      <a:pt x="242" y="961"/>
                    </a:lnTo>
                    <a:lnTo>
                      <a:pt x="242" y="961"/>
                    </a:lnTo>
                    <a:lnTo>
                      <a:pt x="243" y="960"/>
                    </a:lnTo>
                    <a:lnTo>
                      <a:pt x="245" y="960"/>
                    </a:lnTo>
                    <a:lnTo>
                      <a:pt x="245" y="959"/>
                    </a:lnTo>
                    <a:lnTo>
                      <a:pt x="248" y="959"/>
                    </a:lnTo>
                    <a:lnTo>
                      <a:pt x="249" y="959"/>
                    </a:lnTo>
                    <a:lnTo>
                      <a:pt x="251" y="960"/>
                    </a:lnTo>
                    <a:lnTo>
                      <a:pt x="254" y="960"/>
                    </a:lnTo>
                    <a:lnTo>
                      <a:pt x="254" y="958"/>
                    </a:lnTo>
                    <a:lnTo>
                      <a:pt x="255" y="958"/>
                    </a:lnTo>
                    <a:lnTo>
                      <a:pt x="255" y="956"/>
                    </a:lnTo>
                    <a:lnTo>
                      <a:pt x="257" y="956"/>
                    </a:lnTo>
                    <a:lnTo>
                      <a:pt x="260" y="955"/>
                    </a:lnTo>
                    <a:lnTo>
                      <a:pt x="262" y="955"/>
                    </a:lnTo>
                    <a:lnTo>
                      <a:pt x="262" y="956"/>
                    </a:lnTo>
                    <a:lnTo>
                      <a:pt x="262" y="958"/>
                    </a:lnTo>
                    <a:lnTo>
                      <a:pt x="264" y="956"/>
                    </a:lnTo>
                    <a:lnTo>
                      <a:pt x="265" y="957"/>
                    </a:lnTo>
                    <a:lnTo>
                      <a:pt x="265" y="961"/>
                    </a:lnTo>
                    <a:lnTo>
                      <a:pt x="264" y="961"/>
                    </a:lnTo>
                    <a:lnTo>
                      <a:pt x="264" y="963"/>
                    </a:lnTo>
                    <a:lnTo>
                      <a:pt x="262" y="965"/>
                    </a:lnTo>
                    <a:lnTo>
                      <a:pt x="261" y="965"/>
                    </a:lnTo>
                    <a:lnTo>
                      <a:pt x="261" y="966"/>
                    </a:lnTo>
                    <a:lnTo>
                      <a:pt x="261" y="966"/>
                    </a:lnTo>
                    <a:lnTo>
                      <a:pt x="262" y="969"/>
                    </a:lnTo>
                    <a:lnTo>
                      <a:pt x="261" y="970"/>
                    </a:lnTo>
                    <a:lnTo>
                      <a:pt x="260" y="970"/>
                    </a:lnTo>
                    <a:lnTo>
                      <a:pt x="260" y="970"/>
                    </a:lnTo>
                    <a:lnTo>
                      <a:pt x="260" y="971"/>
                    </a:lnTo>
                    <a:lnTo>
                      <a:pt x="260" y="974"/>
                    </a:lnTo>
                    <a:lnTo>
                      <a:pt x="260" y="976"/>
                    </a:lnTo>
                    <a:lnTo>
                      <a:pt x="259" y="977"/>
                    </a:lnTo>
                    <a:lnTo>
                      <a:pt x="259" y="978"/>
                    </a:lnTo>
                    <a:lnTo>
                      <a:pt x="257" y="979"/>
                    </a:lnTo>
                    <a:lnTo>
                      <a:pt x="257" y="981"/>
                    </a:lnTo>
                    <a:lnTo>
                      <a:pt x="257" y="982"/>
                    </a:lnTo>
                    <a:lnTo>
                      <a:pt x="255" y="982"/>
                    </a:lnTo>
                    <a:lnTo>
                      <a:pt x="253" y="984"/>
                    </a:lnTo>
                    <a:lnTo>
                      <a:pt x="252" y="984"/>
                    </a:lnTo>
                    <a:lnTo>
                      <a:pt x="251" y="984"/>
                    </a:lnTo>
                    <a:lnTo>
                      <a:pt x="251" y="985"/>
                    </a:lnTo>
                    <a:lnTo>
                      <a:pt x="251" y="985"/>
                    </a:lnTo>
                    <a:lnTo>
                      <a:pt x="250" y="985"/>
                    </a:lnTo>
                    <a:lnTo>
                      <a:pt x="250" y="986"/>
                    </a:lnTo>
                    <a:lnTo>
                      <a:pt x="248" y="987"/>
                    </a:lnTo>
                    <a:lnTo>
                      <a:pt x="245" y="987"/>
                    </a:lnTo>
                    <a:lnTo>
                      <a:pt x="245" y="988"/>
                    </a:lnTo>
                    <a:lnTo>
                      <a:pt x="241" y="987"/>
                    </a:lnTo>
                    <a:lnTo>
                      <a:pt x="240" y="988"/>
                    </a:lnTo>
                    <a:lnTo>
                      <a:pt x="239" y="987"/>
                    </a:lnTo>
                    <a:lnTo>
                      <a:pt x="238" y="987"/>
                    </a:lnTo>
                    <a:lnTo>
                      <a:pt x="236" y="988"/>
                    </a:lnTo>
                    <a:lnTo>
                      <a:pt x="235" y="988"/>
                    </a:lnTo>
                    <a:lnTo>
                      <a:pt x="235" y="987"/>
                    </a:lnTo>
                    <a:lnTo>
                      <a:pt x="234" y="986"/>
                    </a:lnTo>
                    <a:lnTo>
                      <a:pt x="234" y="984"/>
                    </a:lnTo>
                    <a:lnTo>
                      <a:pt x="233" y="984"/>
                    </a:lnTo>
                    <a:lnTo>
                      <a:pt x="233" y="982"/>
                    </a:lnTo>
                    <a:lnTo>
                      <a:pt x="231" y="982"/>
                    </a:lnTo>
                    <a:lnTo>
                      <a:pt x="230" y="985"/>
                    </a:lnTo>
                    <a:lnTo>
                      <a:pt x="229" y="985"/>
                    </a:lnTo>
                    <a:lnTo>
                      <a:pt x="229" y="986"/>
                    </a:lnTo>
                    <a:lnTo>
                      <a:pt x="228" y="987"/>
                    </a:lnTo>
                    <a:lnTo>
                      <a:pt x="225" y="987"/>
                    </a:lnTo>
                    <a:lnTo>
                      <a:pt x="224" y="986"/>
                    </a:lnTo>
                    <a:lnTo>
                      <a:pt x="220" y="986"/>
                    </a:lnTo>
                    <a:lnTo>
                      <a:pt x="217" y="984"/>
                    </a:lnTo>
                    <a:lnTo>
                      <a:pt x="215" y="985"/>
                    </a:lnTo>
                    <a:lnTo>
                      <a:pt x="214" y="985"/>
                    </a:lnTo>
                    <a:lnTo>
                      <a:pt x="214" y="986"/>
                    </a:lnTo>
                    <a:lnTo>
                      <a:pt x="215" y="987"/>
                    </a:lnTo>
                    <a:lnTo>
                      <a:pt x="210" y="987"/>
                    </a:lnTo>
                    <a:lnTo>
                      <a:pt x="210" y="987"/>
                    </a:lnTo>
                    <a:lnTo>
                      <a:pt x="209" y="989"/>
                    </a:lnTo>
                    <a:lnTo>
                      <a:pt x="209" y="989"/>
                    </a:lnTo>
                    <a:lnTo>
                      <a:pt x="208" y="988"/>
                    </a:lnTo>
                    <a:lnTo>
                      <a:pt x="207" y="989"/>
                    </a:lnTo>
                    <a:lnTo>
                      <a:pt x="205" y="989"/>
                    </a:lnTo>
                    <a:lnTo>
                      <a:pt x="205" y="990"/>
                    </a:lnTo>
                    <a:lnTo>
                      <a:pt x="204" y="990"/>
                    </a:lnTo>
                    <a:lnTo>
                      <a:pt x="194" y="990"/>
                    </a:lnTo>
                    <a:lnTo>
                      <a:pt x="193" y="990"/>
                    </a:lnTo>
                    <a:lnTo>
                      <a:pt x="193" y="990"/>
                    </a:lnTo>
                    <a:lnTo>
                      <a:pt x="192" y="990"/>
                    </a:lnTo>
                    <a:lnTo>
                      <a:pt x="192" y="990"/>
                    </a:lnTo>
                    <a:lnTo>
                      <a:pt x="193" y="992"/>
                    </a:lnTo>
                    <a:lnTo>
                      <a:pt x="194" y="992"/>
                    </a:lnTo>
                    <a:lnTo>
                      <a:pt x="194" y="991"/>
                    </a:lnTo>
                    <a:lnTo>
                      <a:pt x="196" y="991"/>
                    </a:lnTo>
                    <a:lnTo>
                      <a:pt x="197" y="992"/>
                    </a:lnTo>
                    <a:lnTo>
                      <a:pt x="198" y="992"/>
                    </a:lnTo>
                    <a:lnTo>
                      <a:pt x="199" y="993"/>
                    </a:lnTo>
                    <a:lnTo>
                      <a:pt x="202" y="993"/>
                    </a:lnTo>
                    <a:lnTo>
                      <a:pt x="202" y="992"/>
                    </a:lnTo>
                    <a:lnTo>
                      <a:pt x="205" y="991"/>
                    </a:lnTo>
                    <a:lnTo>
                      <a:pt x="206" y="992"/>
                    </a:lnTo>
                    <a:lnTo>
                      <a:pt x="210" y="992"/>
                    </a:lnTo>
                    <a:lnTo>
                      <a:pt x="212" y="991"/>
                    </a:lnTo>
                    <a:lnTo>
                      <a:pt x="212" y="991"/>
                    </a:lnTo>
                    <a:lnTo>
                      <a:pt x="214" y="991"/>
                    </a:lnTo>
                    <a:lnTo>
                      <a:pt x="215" y="990"/>
                    </a:lnTo>
                    <a:lnTo>
                      <a:pt x="218" y="992"/>
                    </a:lnTo>
                    <a:lnTo>
                      <a:pt x="218" y="992"/>
                    </a:lnTo>
                    <a:lnTo>
                      <a:pt x="219" y="992"/>
                    </a:lnTo>
                    <a:lnTo>
                      <a:pt x="219" y="992"/>
                    </a:lnTo>
                    <a:lnTo>
                      <a:pt x="222" y="992"/>
                    </a:lnTo>
                    <a:lnTo>
                      <a:pt x="222" y="991"/>
                    </a:lnTo>
                    <a:lnTo>
                      <a:pt x="223" y="991"/>
                    </a:lnTo>
                    <a:lnTo>
                      <a:pt x="225" y="992"/>
                    </a:lnTo>
                    <a:lnTo>
                      <a:pt x="227" y="991"/>
                    </a:lnTo>
                    <a:lnTo>
                      <a:pt x="228" y="992"/>
                    </a:lnTo>
                    <a:lnTo>
                      <a:pt x="228" y="993"/>
                    </a:lnTo>
                    <a:lnTo>
                      <a:pt x="229" y="993"/>
                    </a:lnTo>
                    <a:lnTo>
                      <a:pt x="230" y="993"/>
                    </a:lnTo>
                    <a:lnTo>
                      <a:pt x="230" y="994"/>
                    </a:lnTo>
                    <a:lnTo>
                      <a:pt x="233" y="995"/>
                    </a:lnTo>
                    <a:lnTo>
                      <a:pt x="233" y="995"/>
                    </a:lnTo>
                    <a:lnTo>
                      <a:pt x="234" y="995"/>
                    </a:lnTo>
                    <a:lnTo>
                      <a:pt x="235" y="995"/>
                    </a:lnTo>
                    <a:lnTo>
                      <a:pt x="235" y="994"/>
                    </a:lnTo>
                    <a:lnTo>
                      <a:pt x="235" y="993"/>
                    </a:lnTo>
                    <a:lnTo>
                      <a:pt x="234" y="992"/>
                    </a:lnTo>
                    <a:lnTo>
                      <a:pt x="234" y="990"/>
                    </a:lnTo>
                    <a:lnTo>
                      <a:pt x="234" y="989"/>
                    </a:lnTo>
                    <a:lnTo>
                      <a:pt x="236" y="990"/>
                    </a:lnTo>
                    <a:lnTo>
                      <a:pt x="236" y="989"/>
                    </a:lnTo>
                    <a:lnTo>
                      <a:pt x="238" y="988"/>
                    </a:lnTo>
                    <a:lnTo>
                      <a:pt x="239" y="989"/>
                    </a:lnTo>
                    <a:lnTo>
                      <a:pt x="244" y="989"/>
                    </a:lnTo>
                    <a:lnTo>
                      <a:pt x="244" y="989"/>
                    </a:lnTo>
                    <a:lnTo>
                      <a:pt x="245" y="990"/>
                    </a:lnTo>
                    <a:lnTo>
                      <a:pt x="247" y="989"/>
                    </a:lnTo>
                    <a:lnTo>
                      <a:pt x="249" y="990"/>
                    </a:lnTo>
                    <a:lnTo>
                      <a:pt x="249" y="992"/>
                    </a:lnTo>
                    <a:lnTo>
                      <a:pt x="249" y="993"/>
                    </a:lnTo>
                    <a:lnTo>
                      <a:pt x="250" y="996"/>
                    </a:lnTo>
                    <a:lnTo>
                      <a:pt x="249" y="997"/>
                    </a:lnTo>
                    <a:lnTo>
                      <a:pt x="248" y="999"/>
                    </a:lnTo>
                    <a:lnTo>
                      <a:pt x="247" y="1000"/>
                    </a:lnTo>
                    <a:lnTo>
                      <a:pt x="247" y="1002"/>
                    </a:lnTo>
                    <a:lnTo>
                      <a:pt x="250" y="1002"/>
                    </a:lnTo>
                    <a:lnTo>
                      <a:pt x="249" y="1003"/>
                    </a:lnTo>
                    <a:lnTo>
                      <a:pt x="250" y="1003"/>
                    </a:lnTo>
                    <a:lnTo>
                      <a:pt x="250" y="1005"/>
                    </a:lnTo>
                    <a:lnTo>
                      <a:pt x="250" y="1006"/>
                    </a:lnTo>
                    <a:lnTo>
                      <a:pt x="250" y="1007"/>
                    </a:lnTo>
                    <a:lnTo>
                      <a:pt x="249" y="1008"/>
                    </a:lnTo>
                    <a:lnTo>
                      <a:pt x="249" y="1009"/>
                    </a:lnTo>
                    <a:lnTo>
                      <a:pt x="248" y="1009"/>
                    </a:lnTo>
                    <a:lnTo>
                      <a:pt x="248" y="1009"/>
                    </a:lnTo>
                    <a:lnTo>
                      <a:pt x="248" y="1010"/>
                    </a:lnTo>
                    <a:lnTo>
                      <a:pt x="248" y="1011"/>
                    </a:lnTo>
                    <a:lnTo>
                      <a:pt x="248" y="1011"/>
                    </a:lnTo>
                    <a:lnTo>
                      <a:pt x="248" y="1012"/>
                    </a:lnTo>
                    <a:lnTo>
                      <a:pt x="248" y="1014"/>
                    </a:lnTo>
                    <a:lnTo>
                      <a:pt x="247" y="1014"/>
                    </a:lnTo>
                    <a:lnTo>
                      <a:pt x="247" y="1014"/>
                    </a:lnTo>
                    <a:lnTo>
                      <a:pt x="244" y="1014"/>
                    </a:lnTo>
                    <a:lnTo>
                      <a:pt x="244" y="1015"/>
                    </a:lnTo>
                    <a:lnTo>
                      <a:pt x="244" y="1017"/>
                    </a:lnTo>
                    <a:lnTo>
                      <a:pt x="244" y="1018"/>
                    </a:lnTo>
                    <a:lnTo>
                      <a:pt x="243" y="1018"/>
                    </a:lnTo>
                    <a:lnTo>
                      <a:pt x="243" y="1020"/>
                    </a:lnTo>
                    <a:lnTo>
                      <a:pt x="243" y="1022"/>
                    </a:lnTo>
                    <a:lnTo>
                      <a:pt x="243" y="1023"/>
                    </a:lnTo>
                    <a:lnTo>
                      <a:pt x="244" y="1024"/>
                    </a:lnTo>
                    <a:lnTo>
                      <a:pt x="244" y="1025"/>
                    </a:lnTo>
                    <a:lnTo>
                      <a:pt x="243" y="1026"/>
                    </a:lnTo>
                    <a:lnTo>
                      <a:pt x="243" y="1027"/>
                    </a:lnTo>
                    <a:lnTo>
                      <a:pt x="242" y="1027"/>
                    </a:lnTo>
                    <a:lnTo>
                      <a:pt x="241" y="1027"/>
                    </a:lnTo>
                    <a:lnTo>
                      <a:pt x="239" y="1026"/>
                    </a:lnTo>
                    <a:lnTo>
                      <a:pt x="238" y="1027"/>
                    </a:lnTo>
                    <a:lnTo>
                      <a:pt x="238" y="1028"/>
                    </a:lnTo>
                    <a:lnTo>
                      <a:pt x="237" y="1027"/>
                    </a:lnTo>
                    <a:lnTo>
                      <a:pt x="236" y="1027"/>
                    </a:lnTo>
                    <a:lnTo>
                      <a:pt x="235" y="1028"/>
                    </a:lnTo>
                    <a:lnTo>
                      <a:pt x="235" y="1028"/>
                    </a:lnTo>
                    <a:lnTo>
                      <a:pt x="231" y="1027"/>
                    </a:lnTo>
                    <a:lnTo>
                      <a:pt x="229" y="1028"/>
                    </a:lnTo>
                    <a:lnTo>
                      <a:pt x="228" y="1028"/>
                    </a:lnTo>
                    <a:lnTo>
                      <a:pt x="228" y="1028"/>
                    </a:lnTo>
                    <a:lnTo>
                      <a:pt x="228" y="1027"/>
                    </a:lnTo>
                    <a:lnTo>
                      <a:pt x="227" y="1027"/>
                    </a:lnTo>
                    <a:lnTo>
                      <a:pt x="224" y="1026"/>
                    </a:lnTo>
                    <a:lnTo>
                      <a:pt x="224" y="1027"/>
                    </a:lnTo>
                    <a:lnTo>
                      <a:pt x="223" y="1027"/>
                    </a:lnTo>
                    <a:lnTo>
                      <a:pt x="222" y="1026"/>
                    </a:lnTo>
                    <a:lnTo>
                      <a:pt x="220" y="1025"/>
                    </a:lnTo>
                    <a:lnTo>
                      <a:pt x="219" y="1027"/>
                    </a:lnTo>
                    <a:lnTo>
                      <a:pt x="219" y="1027"/>
                    </a:lnTo>
                    <a:lnTo>
                      <a:pt x="219" y="1028"/>
                    </a:lnTo>
                    <a:lnTo>
                      <a:pt x="218" y="1029"/>
                    </a:lnTo>
                    <a:lnTo>
                      <a:pt x="218" y="1029"/>
                    </a:lnTo>
                    <a:lnTo>
                      <a:pt x="219" y="1029"/>
                    </a:lnTo>
                    <a:lnTo>
                      <a:pt x="219" y="1029"/>
                    </a:lnTo>
                    <a:lnTo>
                      <a:pt x="219" y="1030"/>
                    </a:lnTo>
                    <a:lnTo>
                      <a:pt x="217" y="1030"/>
                    </a:lnTo>
                    <a:lnTo>
                      <a:pt x="215" y="1028"/>
                    </a:lnTo>
                    <a:lnTo>
                      <a:pt x="213" y="1028"/>
                    </a:lnTo>
                    <a:lnTo>
                      <a:pt x="212" y="1029"/>
                    </a:lnTo>
                    <a:lnTo>
                      <a:pt x="209" y="1028"/>
                    </a:lnTo>
                    <a:lnTo>
                      <a:pt x="209" y="1028"/>
                    </a:lnTo>
                    <a:lnTo>
                      <a:pt x="208" y="1028"/>
                    </a:lnTo>
                    <a:lnTo>
                      <a:pt x="207" y="1027"/>
                    </a:lnTo>
                    <a:lnTo>
                      <a:pt x="205" y="1028"/>
                    </a:lnTo>
                    <a:lnTo>
                      <a:pt x="204" y="1029"/>
                    </a:lnTo>
                    <a:lnTo>
                      <a:pt x="198" y="1029"/>
                    </a:lnTo>
                    <a:lnTo>
                      <a:pt x="197" y="1029"/>
                    </a:lnTo>
                    <a:lnTo>
                      <a:pt x="194" y="1029"/>
                    </a:lnTo>
                    <a:lnTo>
                      <a:pt x="193" y="1028"/>
                    </a:lnTo>
                    <a:lnTo>
                      <a:pt x="189" y="1027"/>
                    </a:lnTo>
                    <a:lnTo>
                      <a:pt x="189" y="1026"/>
                    </a:lnTo>
                    <a:lnTo>
                      <a:pt x="188" y="1026"/>
                    </a:lnTo>
                    <a:lnTo>
                      <a:pt x="187" y="1024"/>
                    </a:lnTo>
                    <a:lnTo>
                      <a:pt x="186" y="1026"/>
                    </a:lnTo>
                    <a:lnTo>
                      <a:pt x="181" y="1024"/>
                    </a:lnTo>
                    <a:lnTo>
                      <a:pt x="180" y="1023"/>
                    </a:lnTo>
                    <a:lnTo>
                      <a:pt x="182" y="1023"/>
                    </a:lnTo>
                    <a:lnTo>
                      <a:pt x="182" y="1022"/>
                    </a:lnTo>
                    <a:lnTo>
                      <a:pt x="180" y="1022"/>
                    </a:lnTo>
                    <a:lnTo>
                      <a:pt x="179" y="1024"/>
                    </a:lnTo>
                    <a:lnTo>
                      <a:pt x="178" y="1024"/>
                    </a:lnTo>
                    <a:lnTo>
                      <a:pt x="176" y="1025"/>
                    </a:lnTo>
                    <a:lnTo>
                      <a:pt x="173" y="1024"/>
                    </a:lnTo>
                    <a:lnTo>
                      <a:pt x="172" y="1025"/>
                    </a:lnTo>
                    <a:lnTo>
                      <a:pt x="173" y="1026"/>
                    </a:lnTo>
                    <a:lnTo>
                      <a:pt x="172" y="1026"/>
                    </a:lnTo>
                    <a:lnTo>
                      <a:pt x="172" y="1026"/>
                    </a:lnTo>
                    <a:lnTo>
                      <a:pt x="171" y="1026"/>
                    </a:lnTo>
                    <a:lnTo>
                      <a:pt x="171" y="1026"/>
                    </a:lnTo>
                    <a:lnTo>
                      <a:pt x="171" y="1027"/>
                    </a:lnTo>
                    <a:lnTo>
                      <a:pt x="170" y="1028"/>
                    </a:lnTo>
                    <a:lnTo>
                      <a:pt x="170" y="1029"/>
                    </a:lnTo>
                    <a:lnTo>
                      <a:pt x="168" y="1028"/>
                    </a:lnTo>
                    <a:lnTo>
                      <a:pt x="167" y="1027"/>
                    </a:lnTo>
                    <a:lnTo>
                      <a:pt x="166" y="1028"/>
                    </a:lnTo>
                    <a:lnTo>
                      <a:pt x="166" y="1028"/>
                    </a:lnTo>
                    <a:lnTo>
                      <a:pt x="166" y="1028"/>
                    </a:lnTo>
                    <a:lnTo>
                      <a:pt x="165" y="1028"/>
                    </a:lnTo>
                    <a:lnTo>
                      <a:pt x="163" y="1028"/>
                    </a:lnTo>
                    <a:lnTo>
                      <a:pt x="162" y="1027"/>
                    </a:lnTo>
                    <a:lnTo>
                      <a:pt x="161" y="1027"/>
                    </a:lnTo>
                    <a:lnTo>
                      <a:pt x="159" y="1024"/>
                    </a:lnTo>
                    <a:lnTo>
                      <a:pt x="158" y="1024"/>
                    </a:lnTo>
                    <a:lnTo>
                      <a:pt x="158" y="1023"/>
                    </a:lnTo>
                    <a:lnTo>
                      <a:pt x="157" y="1023"/>
                    </a:lnTo>
                    <a:lnTo>
                      <a:pt x="156" y="1021"/>
                    </a:lnTo>
                    <a:lnTo>
                      <a:pt x="156" y="1017"/>
                    </a:lnTo>
                    <a:lnTo>
                      <a:pt x="157" y="1017"/>
                    </a:lnTo>
                    <a:lnTo>
                      <a:pt x="158" y="1018"/>
                    </a:lnTo>
                    <a:lnTo>
                      <a:pt x="159" y="1018"/>
                    </a:lnTo>
                    <a:lnTo>
                      <a:pt x="159" y="1017"/>
                    </a:lnTo>
                    <a:lnTo>
                      <a:pt x="159" y="1017"/>
                    </a:lnTo>
                    <a:lnTo>
                      <a:pt x="159" y="1016"/>
                    </a:lnTo>
                    <a:lnTo>
                      <a:pt x="157" y="1016"/>
                    </a:lnTo>
                    <a:lnTo>
                      <a:pt x="157" y="1014"/>
                    </a:lnTo>
                    <a:lnTo>
                      <a:pt x="159" y="1014"/>
                    </a:lnTo>
                    <a:lnTo>
                      <a:pt x="159" y="1013"/>
                    </a:lnTo>
                    <a:lnTo>
                      <a:pt x="160" y="1013"/>
                    </a:lnTo>
                    <a:lnTo>
                      <a:pt x="159" y="1012"/>
                    </a:lnTo>
                    <a:lnTo>
                      <a:pt x="160" y="1012"/>
                    </a:lnTo>
                    <a:lnTo>
                      <a:pt x="160" y="1010"/>
                    </a:lnTo>
                    <a:lnTo>
                      <a:pt x="157" y="1010"/>
                    </a:lnTo>
                    <a:lnTo>
                      <a:pt x="157" y="1008"/>
                    </a:lnTo>
                    <a:lnTo>
                      <a:pt x="159" y="1008"/>
                    </a:lnTo>
                    <a:lnTo>
                      <a:pt x="160" y="1007"/>
                    </a:lnTo>
                    <a:lnTo>
                      <a:pt x="158" y="1006"/>
                    </a:lnTo>
                    <a:lnTo>
                      <a:pt x="157" y="1006"/>
                    </a:lnTo>
                    <a:lnTo>
                      <a:pt x="156" y="1006"/>
                    </a:lnTo>
                    <a:lnTo>
                      <a:pt x="155" y="1006"/>
                    </a:lnTo>
                    <a:lnTo>
                      <a:pt x="153" y="1005"/>
                    </a:lnTo>
                    <a:lnTo>
                      <a:pt x="153" y="1003"/>
                    </a:lnTo>
                    <a:lnTo>
                      <a:pt x="152" y="1003"/>
                    </a:lnTo>
                    <a:lnTo>
                      <a:pt x="152" y="1002"/>
                    </a:lnTo>
                    <a:lnTo>
                      <a:pt x="151" y="1002"/>
                    </a:lnTo>
                    <a:lnTo>
                      <a:pt x="151" y="1001"/>
                    </a:lnTo>
                    <a:lnTo>
                      <a:pt x="151" y="1001"/>
                    </a:lnTo>
                    <a:lnTo>
                      <a:pt x="151" y="1000"/>
                    </a:lnTo>
                    <a:lnTo>
                      <a:pt x="150" y="998"/>
                    </a:lnTo>
                    <a:lnTo>
                      <a:pt x="149" y="997"/>
                    </a:lnTo>
                    <a:lnTo>
                      <a:pt x="148" y="997"/>
                    </a:lnTo>
                    <a:lnTo>
                      <a:pt x="146" y="995"/>
                    </a:lnTo>
                    <a:lnTo>
                      <a:pt x="145" y="995"/>
                    </a:lnTo>
                    <a:lnTo>
                      <a:pt x="145" y="992"/>
                    </a:lnTo>
                    <a:lnTo>
                      <a:pt x="146" y="991"/>
                    </a:lnTo>
                    <a:lnTo>
                      <a:pt x="145" y="990"/>
                    </a:lnTo>
                    <a:lnTo>
                      <a:pt x="148" y="990"/>
                    </a:lnTo>
                    <a:lnTo>
                      <a:pt x="148" y="991"/>
                    </a:lnTo>
                    <a:lnTo>
                      <a:pt x="149" y="991"/>
                    </a:lnTo>
                    <a:lnTo>
                      <a:pt x="149" y="991"/>
                    </a:lnTo>
                    <a:lnTo>
                      <a:pt x="150" y="990"/>
                    </a:lnTo>
                    <a:lnTo>
                      <a:pt x="149" y="990"/>
                    </a:lnTo>
                    <a:lnTo>
                      <a:pt x="149" y="990"/>
                    </a:lnTo>
                    <a:lnTo>
                      <a:pt x="147" y="990"/>
                    </a:lnTo>
                    <a:lnTo>
                      <a:pt x="144" y="990"/>
                    </a:lnTo>
                    <a:lnTo>
                      <a:pt x="142" y="989"/>
                    </a:lnTo>
                    <a:lnTo>
                      <a:pt x="140" y="987"/>
                    </a:lnTo>
                    <a:lnTo>
                      <a:pt x="140" y="987"/>
                    </a:lnTo>
                    <a:lnTo>
                      <a:pt x="140" y="987"/>
                    </a:lnTo>
                    <a:lnTo>
                      <a:pt x="139" y="986"/>
                    </a:lnTo>
                    <a:lnTo>
                      <a:pt x="137" y="986"/>
                    </a:lnTo>
                    <a:lnTo>
                      <a:pt x="135" y="985"/>
                    </a:lnTo>
                    <a:lnTo>
                      <a:pt x="135" y="984"/>
                    </a:lnTo>
                    <a:lnTo>
                      <a:pt x="133" y="984"/>
                    </a:lnTo>
                    <a:lnTo>
                      <a:pt x="132" y="982"/>
                    </a:lnTo>
                    <a:lnTo>
                      <a:pt x="128" y="982"/>
                    </a:lnTo>
                    <a:lnTo>
                      <a:pt x="126" y="980"/>
                    </a:lnTo>
                    <a:lnTo>
                      <a:pt x="125" y="980"/>
                    </a:lnTo>
                    <a:lnTo>
                      <a:pt x="119" y="974"/>
                    </a:lnTo>
                    <a:lnTo>
                      <a:pt x="116" y="969"/>
                    </a:lnTo>
                    <a:lnTo>
                      <a:pt x="116" y="968"/>
                    </a:lnTo>
                    <a:lnTo>
                      <a:pt x="115" y="967"/>
                    </a:lnTo>
                    <a:lnTo>
                      <a:pt x="115" y="966"/>
                    </a:lnTo>
                    <a:lnTo>
                      <a:pt x="112" y="966"/>
                    </a:lnTo>
                    <a:lnTo>
                      <a:pt x="112" y="966"/>
                    </a:lnTo>
                    <a:lnTo>
                      <a:pt x="112" y="965"/>
                    </a:lnTo>
                    <a:lnTo>
                      <a:pt x="110" y="964"/>
                    </a:lnTo>
                    <a:lnTo>
                      <a:pt x="108" y="963"/>
                    </a:lnTo>
                    <a:lnTo>
                      <a:pt x="108" y="963"/>
                    </a:lnTo>
                    <a:lnTo>
                      <a:pt x="107" y="963"/>
                    </a:lnTo>
                    <a:lnTo>
                      <a:pt x="107" y="964"/>
                    </a:lnTo>
                    <a:lnTo>
                      <a:pt x="108" y="964"/>
                    </a:lnTo>
                    <a:lnTo>
                      <a:pt x="108" y="965"/>
                    </a:lnTo>
                    <a:lnTo>
                      <a:pt x="109" y="965"/>
                    </a:lnTo>
                    <a:lnTo>
                      <a:pt x="109" y="967"/>
                    </a:lnTo>
                    <a:lnTo>
                      <a:pt x="111" y="968"/>
                    </a:lnTo>
                    <a:lnTo>
                      <a:pt x="112" y="969"/>
                    </a:lnTo>
                    <a:lnTo>
                      <a:pt x="110" y="971"/>
                    </a:lnTo>
                    <a:lnTo>
                      <a:pt x="109" y="971"/>
                    </a:lnTo>
                    <a:lnTo>
                      <a:pt x="108" y="973"/>
                    </a:lnTo>
                    <a:lnTo>
                      <a:pt x="107" y="973"/>
                    </a:lnTo>
                    <a:lnTo>
                      <a:pt x="106" y="975"/>
                    </a:lnTo>
                    <a:lnTo>
                      <a:pt x="106" y="975"/>
                    </a:lnTo>
                    <a:lnTo>
                      <a:pt x="104" y="977"/>
                    </a:lnTo>
                    <a:lnTo>
                      <a:pt x="103" y="976"/>
                    </a:lnTo>
                    <a:lnTo>
                      <a:pt x="102" y="976"/>
                    </a:lnTo>
                    <a:lnTo>
                      <a:pt x="98" y="977"/>
                    </a:lnTo>
                    <a:lnTo>
                      <a:pt x="97" y="979"/>
                    </a:lnTo>
                    <a:lnTo>
                      <a:pt x="97" y="979"/>
                    </a:lnTo>
                    <a:lnTo>
                      <a:pt x="97" y="981"/>
                    </a:lnTo>
                    <a:lnTo>
                      <a:pt x="95" y="982"/>
                    </a:lnTo>
                    <a:lnTo>
                      <a:pt x="92" y="979"/>
                    </a:lnTo>
                    <a:lnTo>
                      <a:pt x="88" y="979"/>
                    </a:lnTo>
                    <a:lnTo>
                      <a:pt x="88" y="978"/>
                    </a:lnTo>
                    <a:lnTo>
                      <a:pt x="85" y="980"/>
                    </a:lnTo>
                    <a:lnTo>
                      <a:pt x="83" y="980"/>
                    </a:lnTo>
                    <a:lnTo>
                      <a:pt x="83" y="979"/>
                    </a:lnTo>
                    <a:lnTo>
                      <a:pt x="84" y="979"/>
                    </a:lnTo>
                    <a:lnTo>
                      <a:pt x="86" y="977"/>
                    </a:lnTo>
                    <a:lnTo>
                      <a:pt x="86" y="977"/>
                    </a:lnTo>
                    <a:lnTo>
                      <a:pt x="86" y="975"/>
                    </a:lnTo>
                    <a:lnTo>
                      <a:pt x="86" y="973"/>
                    </a:lnTo>
                    <a:lnTo>
                      <a:pt x="84" y="972"/>
                    </a:lnTo>
                    <a:lnTo>
                      <a:pt x="84" y="972"/>
                    </a:lnTo>
                    <a:lnTo>
                      <a:pt x="82" y="970"/>
                    </a:lnTo>
                    <a:lnTo>
                      <a:pt x="83" y="969"/>
                    </a:lnTo>
                    <a:lnTo>
                      <a:pt x="82" y="968"/>
                    </a:lnTo>
                    <a:lnTo>
                      <a:pt x="82" y="966"/>
                    </a:lnTo>
                    <a:lnTo>
                      <a:pt x="81" y="966"/>
                    </a:lnTo>
                    <a:lnTo>
                      <a:pt x="80" y="967"/>
                    </a:lnTo>
                    <a:lnTo>
                      <a:pt x="81" y="965"/>
                    </a:lnTo>
                    <a:lnTo>
                      <a:pt x="79" y="966"/>
                    </a:lnTo>
                    <a:lnTo>
                      <a:pt x="75" y="966"/>
                    </a:lnTo>
                    <a:lnTo>
                      <a:pt x="75" y="965"/>
                    </a:lnTo>
                    <a:lnTo>
                      <a:pt x="76" y="964"/>
                    </a:lnTo>
                    <a:lnTo>
                      <a:pt x="76" y="963"/>
                    </a:lnTo>
                    <a:lnTo>
                      <a:pt x="71" y="959"/>
                    </a:lnTo>
                    <a:lnTo>
                      <a:pt x="68" y="959"/>
                    </a:lnTo>
                    <a:lnTo>
                      <a:pt x="68" y="962"/>
                    </a:lnTo>
                    <a:lnTo>
                      <a:pt x="67" y="963"/>
                    </a:lnTo>
                    <a:lnTo>
                      <a:pt x="66" y="963"/>
                    </a:lnTo>
                    <a:lnTo>
                      <a:pt x="66" y="961"/>
                    </a:lnTo>
                    <a:lnTo>
                      <a:pt x="67" y="961"/>
                    </a:lnTo>
                    <a:lnTo>
                      <a:pt x="66" y="960"/>
                    </a:lnTo>
                    <a:lnTo>
                      <a:pt x="65" y="959"/>
                    </a:lnTo>
                    <a:lnTo>
                      <a:pt x="64" y="958"/>
                    </a:lnTo>
                    <a:lnTo>
                      <a:pt x="64" y="956"/>
                    </a:lnTo>
                    <a:lnTo>
                      <a:pt x="63" y="956"/>
                    </a:lnTo>
                    <a:lnTo>
                      <a:pt x="64" y="954"/>
                    </a:lnTo>
                    <a:lnTo>
                      <a:pt x="63" y="953"/>
                    </a:lnTo>
                    <a:lnTo>
                      <a:pt x="61" y="951"/>
                    </a:lnTo>
                    <a:lnTo>
                      <a:pt x="60" y="951"/>
                    </a:lnTo>
                    <a:lnTo>
                      <a:pt x="59" y="951"/>
                    </a:lnTo>
                    <a:lnTo>
                      <a:pt x="57" y="953"/>
                    </a:lnTo>
                    <a:lnTo>
                      <a:pt x="56" y="953"/>
                    </a:lnTo>
                    <a:lnTo>
                      <a:pt x="57" y="952"/>
                    </a:lnTo>
                    <a:lnTo>
                      <a:pt x="56" y="952"/>
                    </a:lnTo>
                    <a:lnTo>
                      <a:pt x="55" y="951"/>
                    </a:lnTo>
                    <a:lnTo>
                      <a:pt x="56" y="947"/>
                    </a:lnTo>
                    <a:lnTo>
                      <a:pt x="57" y="946"/>
                    </a:lnTo>
                    <a:lnTo>
                      <a:pt x="58" y="946"/>
                    </a:lnTo>
                    <a:lnTo>
                      <a:pt x="58" y="944"/>
                    </a:lnTo>
                    <a:lnTo>
                      <a:pt x="60" y="944"/>
                    </a:lnTo>
                    <a:lnTo>
                      <a:pt x="60" y="943"/>
                    </a:lnTo>
                    <a:lnTo>
                      <a:pt x="58" y="943"/>
                    </a:lnTo>
                    <a:lnTo>
                      <a:pt x="58" y="942"/>
                    </a:lnTo>
                    <a:lnTo>
                      <a:pt x="61" y="940"/>
                    </a:lnTo>
                    <a:lnTo>
                      <a:pt x="61" y="940"/>
                    </a:lnTo>
                    <a:lnTo>
                      <a:pt x="61" y="942"/>
                    </a:lnTo>
                    <a:lnTo>
                      <a:pt x="62" y="942"/>
                    </a:lnTo>
                    <a:lnTo>
                      <a:pt x="62" y="943"/>
                    </a:lnTo>
                    <a:lnTo>
                      <a:pt x="63" y="943"/>
                    </a:lnTo>
                    <a:lnTo>
                      <a:pt x="63" y="947"/>
                    </a:lnTo>
                    <a:lnTo>
                      <a:pt x="64" y="950"/>
                    </a:lnTo>
                    <a:lnTo>
                      <a:pt x="65" y="950"/>
                    </a:lnTo>
                    <a:lnTo>
                      <a:pt x="67" y="949"/>
                    </a:lnTo>
                    <a:lnTo>
                      <a:pt x="67" y="949"/>
                    </a:lnTo>
                    <a:lnTo>
                      <a:pt x="68" y="950"/>
                    </a:lnTo>
                    <a:lnTo>
                      <a:pt x="69" y="949"/>
                    </a:lnTo>
                    <a:lnTo>
                      <a:pt x="70" y="949"/>
                    </a:lnTo>
                    <a:lnTo>
                      <a:pt x="70" y="947"/>
                    </a:lnTo>
                    <a:lnTo>
                      <a:pt x="70" y="947"/>
                    </a:lnTo>
                    <a:lnTo>
                      <a:pt x="70" y="945"/>
                    </a:lnTo>
                    <a:lnTo>
                      <a:pt x="68" y="944"/>
                    </a:lnTo>
                    <a:lnTo>
                      <a:pt x="67" y="943"/>
                    </a:lnTo>
                    <a:lnTo>
                      <a:pt x="67" y="943"/>
                    </a:lnTo>
                    <a:lnTo>
                      <a:pt x="68" y="943"/>
                    </a:lnTo>
                    <a:lnTo>
                      <a:pt x="68" y="943"/>
                    </a:lnTo>
                    <a:lnTo>
                      <a:pt x="69" y="942"/>
                    </a:lnTo>
                    <a:lnTo>
                      <a:pt x="70" y="943"/>
                    </a:lnTo>
                    <a:lnTo>
                      <a:pt x="71" y="939"/>
                    </a:lnTo>
                    <a:lnTo>
                      <a:pt x="71" y="937"/>
                    </a:lnTo>
                    <a:lnTo>
                      <a:pt x="71" y="935"/>
                    </a:lnTo>
                    <a:lnTo>
                      <a:pt x="71" y="935"/>
                    </a:lnTo>
                    <a:lnTo>
                      <a:pt x="68" y="934"/>
                    </a:lnTo>
                    <a:lnTo>
                      <a:pt x="68" y="934"/>
                    </a:lnTo>
                    <a:lnTo>
                      <a:pt x="66" y="934"/>
                    </a:lnTo>
                    <a:lnTo>
                      <a:pt x="66" y="935"/>
                    </a:lnTo>
                    <a:lnTo>
                      <a:pt x="66" y="933"/>
                    </a:lnTo>
                    <a:lnTo>
                      <a:pt x="66" y="933"/>
                    </a:lnTo>
                    <a:lnTo>
                      <a:pt x="66" y="932"/>
                    </a:lnTo>
                    <a:lnTo>
                      <a:pt x="67" y="931"/>
                    </a:lnTo>
                    <a:lnTo>
                      <a:pt x="70" y="932"/>
                    </a:lnTo>
                    <a:lnTo>
                      <a:pt x="70" y="930"/>
                    </a:lnTo>
                    <a:lnTo>
                      <a:pt x="71" y="930"/>
                    </a:lnTo>
                    <a:lnTo>
                      <a:pt x="71" y="930"/>
                    </a:lnTo>
                    <a:lnTo>
                      <a:pt x="72" y="929"/>
                    </a:lnTo>
                    <a:lnTo>
                      <a:pt x="72" y="928"/>
                    </a:lnTo>
                    <a:lnTo>
                      <a:pt x="72" y="928"/>
                    </a:lnTo>
                    <a:lnTo>
                      <a:pt x="73" y="927"/>
                    </a:lnTo>
                    <a:lnTo>
                      <a:pt x="76" y="929"/>
                    </a:lnTo>
                    <a:lnTo>
                      <a:pt x="76" y="928"/>
                    </a:lnTo>
                    <a:lnTo>
                      <a:pt x="77" y="928"/>
                    </a:lnTo>
                    <a:lnTo>
                      <a:pt x="77" y="927"/>
                    </a:lnTo>
                    <a:lnTo>
                      <a:pt x="79" y="925"/>
                    </a:lnTo>
                    <a:lnTo>
                      <a:pt x="79" y="924"/>
                    </a:lnTo>
                    <a:lnTo>
                      <a:pt x="78" y="923"/>
                    </a:lnTo>
                    <a:lnTo>
                      <a:pt x="78" y="922"/>
                    </a:lnTo>
                    <a:lnTo>
                      <a:pt x="77" y="921"/>
                    </a:lnTo>
                    <a:lnTo>
                      <a:pt x="76" y="919"/>
                    </a:lnTo>
                    <a:lnTo>
                      <a:pt x="79" y="919"/>
                    </a:lnTo>
                    <a:lnTo>
                      <a:pt x="79" y="918"/>
                    </a:lnTo>
                    <a:lnTo>
                      <a:pt x="79" y="918"/>
                    </a:lnTo>
                    <a:lnTo>
                      <a:pt x="79" y="916"/>
                    </a:lnTo>
                    <a:lnTo>
                      <a:pt x="81" y="914"/>
                    </a:lnTo>
                    <a:lnTo>
                      <a:pt x="82" y="913"/>
                    </a:lnTo>
                    <a:lnTo>
                      <a:pt x="81" y="911"/>
                    </a:lnTo>
                    <a:lnTo>
                      <a:pt x="82" y="908"/>
                    </a:lnTo>
                    <a:lnTo>
                      <a:pt x="83" y="908"/>
                    </a:lnTo>
                    <a:lnTo>
                      <a:pt x="84" y="910"/>
                    </a:lnTo>
                    <a:lnTo>
                      <a:pt x="84" y="909"/>
                    </a:lnTo>
                    <a:lnTo>
                      <a:pt x="84" y="907"/>
                    </a:lnTo>
                    <a:lnTo>
                      <a:pt x="83" y="906"/>
                    </a:lnTo>
                    <a:lnTo>
                      <a:pt x="83" y="907"/>
                    </a:lnTo>
                    <a:lnTo>
                      <a:pt x="82" y="906"/>
                    </a:lnTo>
                    <a:lnTo>
                      <a:pt x="82" y="903"/>
                    </a:lnTo>
                    <a:lnTo>
                      <a:pt x="81" y="903"/>
                    </a:lnTo>
                    <a:lnTo>
                      <a:pt x="81" y="902"/>
                    </a:lnTo>
                    <a:lnTo>
                      <a:pt x="82" y="901"/>
                    </a:lnTo>
                    <a:lnTo>
                      <a:pt x="83" y="902"/>
                    </a:lnTo>
                    <a:lnTo>
                      <a:pt x="84" y="902"/>
                    </a:lnTo>
                    <a:lnTo>
                      <a:pt x="84" y="901"/>
                    </a:lnTo>
                    <a:lnTo>
                      <a:pt x="84" y="900"/>
                    </a:lnTo>
                    <a:lnTo>
                      <a:pt x="86" y="899"/>
                    </a:lnTo>
                    <a:lnTo>
                      <a:pt x="87" y="899"/>
                    </a:lnTo>
                    <a:lnTo>
                      <a:pt x="90" y="900"/>
                    </a:lnTo>
                    <a:lnTo>
                      <a:pt x="91" y="900"/>
                    </a:lnTo>
                    <a:lnTo>
                      <a:pt x="91" y="901"/>
                    </a:lnTo>
                    <a:lnTo>
                      <a:pt x="93" y="902"/>
                    </a:lnTo>
                    <a:lnTo>
                      <a:pt x="93" y="902"/>
                    </a:lnTo>
                    <a:lnTo>
                      <a:pt x="94" y="901"/>
                    </a:lnTo>
                    <a:lnTo>
                      <a:pt x="95" y="901"/>
                    </a:lnTo>
                    <a:lnTo>
                      <a:pt x="95" y="902"/>
                    </a:lnTo>
                    <a:lnTo>
                      <a:pt x="95" y="902"/>
                    </a:lnTo>
                    <a:lnTo>
                      <a:pt x="97" y="902"/>
                    </a:lnTo>
                    <a:lnTo>
                      <a:pt x="98" y="902"/>
                    </a:lnTo>
                    <a:lnTo>
                      <a:pt x="98" y="900"/>
                    </a:lnTo>
                    <a:lnTo>
                      <a:pt x="98" y="900"/>
                    </a:lnTo>
                    <a:lnTo>
                      <a:pt x="101" y="900"/>
                    </a:lnTo>
                    <a:lnTo>
                      <a:pt x="101" y="900"/>
                    </a:lnTo>
                    <a:lnTo>
                      <a:pt x="102" y="899"/>
                    </a:lnTo>
                    <a:lnTo>
                      <a:pt x="103" y="900"/>
                    </a:lnTo>
                    <a:lnTo>
                      <a:pt x="103" y="903"/>
                    </a:lnTo>
                    <a:lnTo>
                      <a:pt x="108" y="907"/>
                    </a:lnTo>
                    <a:lnTo>
                      <a:pt x="110" y="908"/>
                    </a:lnTo>
                    <a:lnTo>
                      <a:pt x="112" y="909"/>
                    </a:lnTo>
                    <a:lnTo>
                      <a:pt x="113" y="909"/>
                    </a:lnTo>
                    <a:lnTo>
                      <a:pt x="112" y="908"/>
                    </a:lnTo>
                    <a:lnTo>
                      <a:pt x="111" y="908"/>
                    </a:lnTo>
                    <a:lnTo>
                      <a:pt x="111" y="907"/>
                    </a:lnTo>
                    <a:lnTo>
                      <a:pt x="115" y="907"/>
                    </a:lnTo>
                    <a:lnTo>
                      <a:pt x="117" y="908"/>
                    </a:lnTo>
                    <a:lnTo>
                      <a:pt x="117" y="909"/>
                    </a:lnTo>
                    <a:lnTo>
                      <a:pt x="115" y="911"/>
                    </a:lnTo>
                    <a:lnTo>
                      <a:pt x="115" y="912"/>
                    </a:lnTo>
                    <a:lnTo>
                      <a:pt x="115" y="913"/>
                    </a:lnTo>
                    <a:lnTo>
                      <a:pt x="119" y="914"/>
                    </a:lnTo>
                    <a:lnTo>
                      <a:pt x="118" y="912"/>
                    </a:lnTo>
                    <a:lnTo>
                      <a:pt x="119" y="913"/>
                    </a:lnTo>
                    <a:lnTo>
                      <a:pt x="121" y="913"/>
                    </a:lnTo>
                    <a:lnTo>
                      <a:pt x="125" y="912"/>
                    </a:lnTo>
                    <a:lnTo>
                      <a:pt x="126" y="912"/>
                    </a:lnTo>
                    <a:lnTo>
                      <a:pt x="126" y="913"/>
                    </a:lnTo>
                    <a:lnTo>
                      <a:pt x="125" y="914"/>
                    </a:lnTo>
                    <a:lnTo>
                      <a:pt x="123" y="914"/>
                    </a:lnTo>
                    <a:lnTo>
                      <a:pt x="122" y="916"/>
                    </a:lnTo>
                    <a:lnTo>
                      <a:pt x="121" y="916"/>
                    </a:lnTo>
                    <a:lnTo>
                      <a:pt x="121" y="914"/>
                    </a:lnTo>
                    <a:lnTo>
                      <a:pt x="120" y="914"/>
                    </a:lnTo>
                    <a:lnTo>
                      <a:pt x="120" y="916"/>
                    </a:lnTo>
                    <a:lnTo>
                      <a:pt x="119" y="917"/>
                    </a:lnTo>
                    <a:lnTo>
                      <a:pt x="119" y="919"/>
                    </a:lnTo>
                    <a:lnTo>
                      <a:pt x="121" y="919"/>
                    </a:lnTo>
                    <a:lnTo>
                      <a:pt x="121" y="919"/>
                    </a:lnTo>
                    <a:lnTo>
                      <a:pt x="126" y="919"/>
                    </a:lnTo>
                    <a:lnTo>
                      <a:pt x="128" y="920"/>
                    </a:lnTo>
                    <a:lnTo>
                      <a:pt x="129" y="921"/>
                    </a:lnTo>
                    <a:lnTo>
                      <a:pt x="129" y="923"/>
                    </a:lnTo>
                    <a:lnTo>
                      <a:pt x="132" y="922"/>
                    </a:lnTo>
                    <a:lnTo>
                      <a:pt x="134" y="921"/>
                    </a:lnTo>
                    <a:lnTo>
                      <a:pt x="136" y="918"/>
                    </a:lnTo>
                    <a:lnTo>
                      <a:pt x="135" y="915"/>
                    </a:lnTo>
                    <a:lnTo>
                      <a:pt x="134" y="914"/>
                    </a:lnTo>
                    <a:lnTo>
                      <a:pt x="136" y="913"/>
                    </a:lnTo>
                    <a:lnTo>
                      <a:pt x="136" y="911"/>
                    </a:lnTo>
                    <a:lnTo>
                      <a:pt x="138" y="911"/>
                    </a:lnTo>
                    <a:lnTo>
                      <a:pt x="139" y="907"/>
                    </a:lnTo>
                    <a:lnTo>
                      <a:pt x="138" y="903"/>
                    </a:lnTo>
                    <a:lnTo>
                      <a:pt x="135" y="903"/>
                    </a:lnTo>
                    <a:lnTo>
                      <a:pt x="135" y="902"/>
                    </a:lnTo>
                    <a:lnTo>
                      <a:pt x="140" y="902"/>
                    </a:lnTo>
                    <a:lnTo>
                      <a:pt x="146" y="900"/>
                    </a:lnTo>
                    <a:lnTo>
                      <a:pt x="154" y="894"/>
                    </a:lnTo>
                    <a:lnTo>
                      <a:pt x="155" y="891"/>
                    </a:lnTo>
                    <a:lnTo>
                      <a:pt x="155" y="889"/>
                    </a:lnTo>
                    <a:lnTo>
                      <a:pt x="153" y="886"/>
                    </a:lnTo>
                    <a:lnTo>
                      <a:pt x="151" y="887"/>
                    </a:lnTo>
                    <a:lnTo>
                      <a:pt x="151" y="888"/>
                    </a:lnTo>
                    <a:lnTo>
                      <a:pt x="150" y="888"/>
                    </a:lnTo>
                    <a:lnTo>
                      <a:pt x="149" y="887"/>
                    </a:lnTo>
                    <a:lnTo>
                      <a:pt x="149" y="886"/>
                    </a:lnTo>
                    <a:lnTo>
                      <a:pt x="150" y="886"/>
                    </a:lnTo>
                    <a:lnTo>
                      <a:pt x="150" y="885"/>
                    </a:lnTo>
                    <a:lnTo>
                      <a:pt x="150" y="884"/>
                    </a:lnTo>
                    <a:lnTo>
                      <a:pt x="151" y="884"/>
                    </a:lnTo>
                    <a:lnTo>
                      <a:pt x="154" y="885"/>
                    </a:lnTo>
                    <a:lnTo>
                      <a:pt x="155" y="882"/>
                    </a:lnTo>
                    <a:lnTo>
                      <a:pt x="156" y="882"/>
                    </a:lnTo>
                    <a:lnTo>
                      <a:pt x="156" y="880"/>
                    </a:lnTo>
                    <a:lnTo>
                      <a:pt x="156" y="879"/>
                    </a:lnTo>
                    <a:lnTo>
                      <a:pt x="157" y="879"/>
                    </a:lnTo>
                    <a:lnTo>
                      <a:pt x="157" y="881"/>
                    </a:lnTo>
                    <a:lnTo>
                      <a:pt x="159" y="881"/>
                    </a:lnTo>
                    <a:lnTo>
                      <a:pt x="161" y="879"/>
                    </a:lnTo>
                    <a:lnTo>
                      <a:pt x="160" y="877"/>
                    </a:lnTo>
                    <a:lnTo>
                      <a:pt x="161" y="877"/>
                    </a:lnTo>
                    <a:lnTo>
                      <a:pt x="161" y="876"/>
                    </a:lnTo>
                    <a:lnTo>
                      <a:pt x="162" y="874"/>
                    </a:lnTo>
                    <a:lnTo>
                      <a:pt x="164" y="874"/>
                    </a:lnTo>
                    <a:lnTo>
                      <a:pt x="165" y="876"/>
                    </a:lnTo>
                    <a:lnTo>
                      <a:pt x="167" y="876"/>
                    </a:lnTo>
                    <a:lnTo>
                      <a:pt x="167" y="879"/>
                    </a:lnTo>
                    <a:lnTo>
                      <a:pt x="167" y="880"/>
                    </a:lnTo>
                    <a:lnTo>
                      <a:pt x="163" y="881"/>
                    </a:lnTo>
                    <a:lnTo>
                      <a:pt x="162" y="882"/>
                    </a:lnTo>
                    <a:lnTo>
                      <a:pt x="160" y="884"/>
                    </a:lnTo>
                    <a:lnTo>
                      <a:pt x="160" y="887"/>
                    </a:lnTo>
                    <a:lnTo>
                      <a:pt x="161" y="890"/>
                    </a:lnTo>
                    <a:lnTo>
                      <a:pt x="161" y="891"/>
                    </a:lnTo>
                    <a:lnTo>
                      <a:pt x="156" y="896"/>
                    </a:lnTo>
                    <a:lnTo>
                      <a:pt x="155" y="898"/>
                    </a:lnTo>
                    <a:lnTo>
                      <a:pt x="154" y="898"/>
                    </a:lnTo>
                    <a:lnTo>
                      <a:pt x="154" y="901"/>
                    </a:lnTo>
                    <a:lnTo>
                      <a:pt x="154" y="902"/>
                    </a:lnTo>
                    <a:lnTo>
                      <a:pt x="155" y="903"/>
                    </a:lnTo>
                    <a:lnTo>
                      <a:pt x="159" y="903"/>
                    </a:lnTo>
                    <a:lnTo>
                      <a:pt x="159" y="904"/>
                    </a:lnTo>
                    <a:lnTo>
                      <a:pt x="159" y="905"/>
                    </a:lnTo>
                    <a:lnTo>
                      <a:pt x="160" y="905"/>
                    </a:lnTo>
                    <a:lnTo>
                      <a:pt x="160" y="903"/>
                    </a:lnTo>
                    <a:lnTo>
                      <a:pt x="161" y="903"/>
                    </a:lnTo>
                    <a:lnTo>
                      <a:pt x="162" y="903"/>
                    </a:lnTo>
                    <a:lnTo>
                      <a:pt x="163" y="903"/>
                    </a:lnTo>
                    <a:lnTo>
                      <a:pt x="165" y="904"/>
                    </a:lnTo>
                    <a:lnTo>
                      <a:pt x="165" y="905"/>
                    </a:lnTo>
                    <a:lnTo>
                      <a:pt x="166" y="906"/>
                    </a:lnTo>
                    <a:lnTo>
                      <a:pt x="166" y="907"/>
                    </a:lnTo>
                    <a:lnTo>
                      <a:pt x="168" y="907"/>
                    </a:lnTo>
                    <a:lnTo>
                      <a:pt x="168" y="906"/>
                    </a:lnTo>
                    <a:lnTo>
                      <a:pt x="169" y="906"/>
                    </a:lnTo>
                    <a:lnTo>
                      <a:pt x="170" y="906"/>
                    </a:lnTo>
                    <a:lnTo>
                      <a:pt x="170" y="907"/>
                    </a:lnTo>
                    <a:lnTo>
                      <a:pt x="173" y="907"/>
                    </a:lnTo>
                    <a:lnTo>
                      <a:pt x="175" y="908"/>
                    </a:lnTo>
                    <a:lnTo>
                      <a:pt x="175" y="907"/>
                    </a:lnTo>
                    <a:lnTo>
                      <a:pt x="176" y="908"/>
                    </a:lnTo>
                    <a:lnTo>
                      <a:pt x="176" y="909"/>
                    </a:lnTo>
                    <a:lnTo>
                      <a:pt x="177" y="911"/>
                    </a:lnTo>
                    <a:lnTo>
                      <a:pt x="175" y="911"/>
                    </a:lnTo>
                    <a:lnTo>
                      <a:pt x="175" y="912"/>
                    </a:lnTo>
                    <a:lnTo>
                      <a:pt x="176" y="913"/>
                    </a:lnTo>
                    <a:lnTo>
                      <a:pt x="176" y="914"/>
                    </a:lnTo>
                    <a:lnTo>
                      <a:pt x="175" y="914"/>
                    </a:lnTo>
                    <a:lnTo>
                      <a:pt x="175" y="916"/>
                    </a:lnTo>
                    <a:lnTo>
                      <a:pt x="176" y="916"/>
                    </a:lnTo>
                    <a:lnTo>
                      <a:pt x="176" y="916"/>
                    </a:lnTo>
                    <a:lnTo>
                      <a:pt x="177" y="916"/>
                    </a:lnTo>
                    <a:lnTo>
                      <a:pt x="178" y="916"/>
                    </a:lnTo>
                    <a:lnTo>
                      <a:pt x="178" y="915"/>
                    </a:lnTo>
                    <a:lnTo>
                      <a:pt x="177" y="915"/>
                    </a:lnTo>
                    <a:lnTo>
                      <a:pt x="177" y="913"/>
                    </a:lnTo>
                    <a:lnTo>
                      <a:pt x="178" y="912"/>
                    </a:lnTo>
                    <a:lnTo>
                      <a:pt x="180" y="912"/>
                    </a:lnTo>
                    <a:lnTo>
                      <a:pt x="180" y="911"/>
                    </a:lnTo>
                    <a:lnTo>
                      <a:pt x="180" y="910"/>
                    </a:lnTo>
                    <a:lnTo>
                      <a:pt x="178" y="910"/>
                    </a:lnTo>
                    <a:lnTo>
                      <a:pt x="176" y="909"/>
                    </a:lnTo>
                    <a:lnTo>
                      <a:pt x="178" y="908"/>
                    </a:lnTo>
                    <a:lnTo>
                      <a:pt x="178" y="908"/>
                    </a:lnTo>
                    <a:lnTo>
                      <a:pt x="178" y="908"/>
                    </a:lnTo>
                    <a:lnTo>
                      <a:pt x="180" y="908"/>
                    </a:lnTo>
                    <a:lnTo>
                      <a:pt x="180" y="906"/>
                    </a:lnTo>
                    <a:lnTo>
                      <a:pt x="178" y="906"/>
                    </a:lnTo>
                    <a:lnTo>
                      <a:pt x="178" y="906"/>
                    </a:lnTo>
                    <a:lnTo>
                      <a:pt x="178" y="903"/>
                    </a:lnTo>
                    <a:lnTo>
                      <a:pt x="176" y="903"/>
                    </a:lnTo>
                    <a:lnTo>
                      <a:pt x="176" y="902"/>
                    </a:lnTo>
                    <a:lnTo>
                      <a:pt x="174" y="902"/>
                    </a:lnTo>
                    <a:lnTo>
                      <a:pt x="173" y="903"/>
                    </a:lnTo>
                    <a:lnTo>
                      <a:pt x="172" y="903"/>
                    </a:lnTo>
                    <a:lnTo>
                      <a:pt x="171" y="903"/>
                    </a:lnTo>
                    <a:lnTo>
                      <a:pt x="172" y="902"/>
                    </a:lnTo>
                    <a:lnTo>
                      <a:pt x="172" y="901"/>
                    </a:lnTo>
                    <a:lnTo>
                      <a:pt x="171" y="901"/>
                    </a:lnTo>
                    <a:lnTo>
                      <a:pt x="167" y="902"/>
                    </a:lnTo>
                    <a:lnTo>
                      <a:pt x="165" y="901"/>
                    </a:lnTo>
                    <a:lnTo>
                      <a:pt x="165" y="901"/>
                    </a:lnTo>
                    <a:lnTo>
                      <a:pt x="166" y="900"/>
                    </a:lnTo>
                    <a:lnTo>
                      <a:pt x="167" y="901"/>
                    </a:lnTo>
                    <a:lnTo>
                      <a:pt x="167" y="899"/>
                    </a:lnTo>
                    <a:lnTo>
                      <a:pt x="169" y="899"/>
                    </a:lnTo>
                    <a:lnTo>
                      <a:pt x="169" y="899"/>
                    </a:lnTo>
                    <a:lnTo>
                      <a:pt x="173" y="899"/>
                    </a:lnTo>
                    <a:lnTo>
                      <a:pt x="173" y="898"/>
                    </a:lnTo>
                    <a:lnTo>
                      <a:pt x="175" y="897"/>
                    </a:lnTo>
                    <a:lnTo>
                      <a:pt x="175" y="896"/>
                    </a:lnTo>
                    <a:lnTo>
                      <a:pt x="177" y="896"/>
                    </a:lnTo>
                    <a:lnTo>
                      <a:pt x="177" y="896"/>
                    </a:lnTo>
                    <a:lnTo>
                      <a:pt x="179" y="896"/>
                    </a:lnTo>
                    <a:lnTo>
                      <a:pt x="180" y="897"/>
                    </a:lnTo>
                    <a:lnTo>
                      <a:pt x="178" y="897"/>
                    </a:lnTo>
                    <a:lnTo>
                      <a:pt x="180" y="897"/>
                    </a:lnTo>
                    <a:lnTo>
                      <a:pt x="180" y="898"/>
                    </a:lnTo>
                    <a:lnTo>
                      <a:pt x="178" y="897"/>
                    </a:lnTo>
                    <a:lnTo>
                      <a:pt x="178" y="898"/>
                    </a:lnTo>
                    <a:lnTo>
                      <a:pt x="179" y="898"/>
                    </a:lnTo>
                    <a:lnTo>
                      <a:pt x="180" y="901"/>
                    </a:lnTo>
                    <a:lnTo>
                      <a:pt x="181" y="902"/>
                    </a:lnTo>
                    <a:lnTo>
                      <a:pt x="181" y="902"/>
                    </a:lnTo>
                    <a:lnTo>
                      <a:pt x="180" y="903"/>
                    </a:lnTo>
                    <a:lnTo>
                      <a:pt x="181" y="904"/>
                    </a:lnTo>
                    <a:lnTo>
                      <a:pt x="181" y="906"/>
                    </a:lnTo>
                    <a:lnTo>
                      <a:pt x="182" y="906"/>
                    </a:lnTo>
                    <a:lnTo>
                      <a:pt x="185" y="907"/>
                    </a:lnTo>
                    <a:lnTo>
                      <a:pt x="185" y="908"/>
                    </a:lnTo>
                    <a:lnTo>
                      <a:pt x="184" y="908"/>
                    </a:lnTo>
                    <a:lnTo>
                      <a:pt x="183" y="907"/>
                    </a:lnTo>
                    <a:lnTo>
                      <a:pt x="183" y="908"/>
                    </a:lnTo>
                    <a:lnTo>
                      <a:pt x="184" y="909"/>
                    </a:lnTo>
                    <a:lnTo>
                      <a:pt x="183" y="911"/>
                    </a:lnTo>
                    <a:lnTo>
                      <a:pt x="185" y="912"/>
                    </a:lnTo>
                    <a:lnTo>
                      <a:pt x="187" y="912"/>
                    </a:lnTo>
                    <a:lnTo>
                      <a:pt x="188" y="910"/>
                    </a:lnTo>
                    <a:lnTo>
                      <a:pt x="189" y="910"/>
                    </a:lnTo>
                    <a:lnTo>
                      <a:pt x="189" y="908"/>
                    </a:lnTo>
                    <a:lnTo>
                      <a:pt x="188" y="907"/>
                    </a:lnTo>
                    <a:lnTo>
                      <a:pt x="188" y="905"/>
                    </a:lnTo>
                    <a:lnTo>
                      <a:pt x="192" y="904"/>
                    </a:lnTo>
                    <a:lnTo>
                      <a:pt x="196" y="906"/>
                    </a:lnTo>
                    <a:lnTo>
                      <a:pt x="196" y="904"/>
                    </a:lnTo>
                    <a:lnTo>
                      <a:pt x="195" y="904"/>
                    </a:lnTo>
                    <a:lnTo>
                      <a:pt x="193" y="904"/>
                    </a:lnTo>
                    <a:lnTo>
                      <a:pt x="191" y="903"/>
                    </a:lnTo>
                    <a:lnTo>
                      <a:pt x="189" y="903"/>
                    </a:lnTo>
                    <a:lnTo>
                      <a:pt x="188" y="904"/>
                    </a:lnTo>
                    <a:lnTo>
                      <a:pt x="188" y="904"/>
                    </a:lnTo>
                    <a:lnTo>
                      <a:pt x="186" y="903"/>
                    </a:lnTo>
                    <a:lnTo>
                      <a:pt x="184" y="901"/>
                    </a:lnTo>
                    <a:lnTo>
                      <a:pt x="182" y="900"/>
                    </a:lnTo>
                    <a:lnTo>
                      <a:pt x="182" y="898"/>
                    </a:lnTo>
                    <a:lnTo>
                      <a:pt x="184" y="897"/>
                    </a:lnTo>
                    <a:lnTo>
                      <a:pt x="186" y="897"/>
                    </a:lnTo>
                    <a:lnTo>
                      <a:pt x="189" y="897"/>
                    </a:lnTo>
                    <a:lnTo>
                      <a:pt x="194" y="894"/>
                    </a:lnTo>
                    <a:lnTo>
                      <a:pt x="195" y="893"/>
                    </a:lnTo>
                    <a:lnTo>
                      <a:pt x="196" y="892"/>
                    </a:lnTo>
                    <a:lnTo>
                      <a:pt x="198" y="892"/>
                    </a:lnTo>
                    <a:lnTo>
                      <a:pt x="198" y="891"/>
                    </a:lnTo>
                    <a:lnTo>
                      <a:pt x="198" y="890"/>
                    </a:lnTo>
                    <a:lnTo>
                      <a:pt x="199" y="889"/>
                    </a:lnTo>
                    <a:lnTo>
                      <a:pt x="201" y="890"/>
                    </a:lnTo>
                    <a:lnTo>
                      <a:pt x="199" y="888"/>
                    </a:lnTo>
                    <a:lnTo>
                      <a:pt x="199" y="886"/>
                    </a:lnTo>
                    <a:lnTo>
                      <a:pt x="203" y="883"/>
                    </a:lnTo>
                    <a:lnTo>
                      <a:pt x="203" y="882"/>
                    </a:lnTo>
                    <a:lnTo>
                      <a:pt x="207" y="880"/>
                    </a:lnTo>
                    <a:lnTo>
                      <a:pt x="207" y="877"/>
                    </a:lnTo>
                    <a:lnTo>
                      <a:pt x="210" y="876"/>
                    </a:lnTo>
                    <a:lnTo>
                      <a:pt x="212" y="878"/>
                    </a:lnTo>
                    <a:lnTo>
                      <a:pt x="213" y="878"/>
                    </a:lnTo>
                    <a:lnTo>
                      <a:pt x="212" y="881"/>
                    </a:lnTo>
                    <a:lnTo>
                      <a:pt x="213" y="881"/>
                    </a:lnTo>
                    <a:lnTo>
                      <a:pt x="214" y="880"/>
                    </a:lnTo>
                    <a:lnTo>
                      <a:pt x="215" y="879"/>
                    </a:lnTo>
                    <a:lnTo>
                      <a:pt x="214" y="876"/>
                    </a:lnTo>
                    <a:lnTo>
                      <a:pt x="215" y="876"/>
                    </a:lnTo>
                    <a:lnTo>
                      <a:pt x="215" y="875"/>
                    </a:lnTo>
                    <a:lnTo>
                      <a:pt x="216" y="874"/>
                    </a:lnTo>
                    <a:lnTo>
                      <a:pt x="217" y="874"/>
                    </a:lnTo>
                    <a:lnTo>
                      <a:pt x="217" y="872"/>
                    </a:lnTo>
                    <a:lnTo>
                      <a:pt x="218" y="871"/>
                    </a:lnTo>
                    <a:lnTo>
                      <a:pt x="220" y="871"/>
                    </a:lnTo>
                    <a:lnTo>
                      <a:pt x="220" y="871"/>
                    </a:lnTo>
                    <a:lnTo>
                      <a:pt x="222" y="871"/>
                    </a:lnTo>
                    <a:lnTo>
                      <a:pt x="222" y="870"/>
                    </a:lnTo>
                    <a:moveTo>
                      <a:pt x="613" y="861"/>
                    </a:moveTo>
                    <a:lnTo>
                      <a:pt x="616" y="864"/>
                    </a:lnTo>
                    <a:lnTo>
                      <a:pt x="617" y="865"/>
                    </a:lnTo>
                    <a:lnTo>
                      <a:pt x="617" y="867"/>
                    </a:lnTo>
                    <a:lnTo>
                      <a:pt x="618" y="868"/>
                    </a:lnTo>
                    <a:lnTo>
                      <a:pt x="621" y="868"/>
                    </a:lnTo>
                    <a:lnTo>
                      <a:pt x="623" y="869"/>
                    </a:lnTo>
                    <a:lnTo>
                      <a:pt x="623" y="868"/>
                    </a:lnTo>
                    <a:lnTo>
                      <a:pt x="626" y="868"/>
                    </a:lnTo>
                    <a:lnTo>
                      <a:pt x="627" y="866"/>
                    </a:lnTo>
                    <a:lnTo>
                      <a:pt x="628" y="866"/>
                    </a:lnTo>
                    <a:lnTo>
                      <a:pt x="628" y="864"/>
                    </a:lnTo>
                    <a:lnTo>
                      <a:pt x="630" y="864"/>
                    </a:lnTo>
                    <a:lnTo>
                      <a:pt x="631" y="863"/>
                    </a:lnTo>
                    <a:lnTo>
                      <a:pt x="634" y="862"/>
                    </a:lnTo>
                    <a:lnTo>
                      <a:pt x="636" y="864"/>
                    </a:lnTo>
                    <a:lnTo>
                      <a:pt x="637" y="862"/>
                    </a:lnTo>
                    <a:lnTo>
                      <a:pt x="639" y="862"/>
                    </a:lnTo>
                    <a:lnTo>
                      <a:pt x="639" y="865"/>
                    </a:lnTo>
                    <a:lnTo>
                      <a:pt x="642" y="868"/>
                    </a:lnTo>
                    <a:lnTo>
                      <a:pt x="642" y="869"/>
                    </a:lnTo>
                    <a:lnTo>
                      <a:pt x="639" y="870"/>
                    </a:lnTo>
                    <a:lnTo>
                      <a:pt x="639" y="872"/>
                    </a:lnTo>
                    <a:lnTo>
                      <a:pt x="638" y="873"/>
                    </a:lnTo>
                    <a:lnTo>
                      <a:pt x="638" y="874"/>
                    </a:lnTo>
                    <a:lnTo>
                      <a:pt x="636" y="875"/>
                    </a:lnTo>
                    <a:lnTo>
                      <a:pt x="636" y="876"/>
                    </a:lnTo>
                    <a:lnTo>
                      <a:pt x="638" y="876"/>
                    </a:lnTo>
                    <a:lnTo>
                      <a:pt x="639" y="875"/>
                    </a:lnTo>
                    <a:lnTo>
                      <a:pt x="643" y="876"/>
                    </a:lnTo>
                    <a:lnTo>
                      <a:pt x="644" y="878"/>
                    </a:lnTo>
                    <a:lnTo>
                      <a:pt x="646" y="879"/>
                    </a:lnTo>
                    <a:lnTo>
                      <a:pt x="647" y="881"/>
                    </a:lnTo>
                    <a:lnTo>
                      <a:pt x="648" y="883"/>
                    </a:lnTo>
                    <a:lnTo>
                      <a:pt x="649" y="883"/>
                    </a:lnTo>
                    <a:lnTo>
                      <a:pt x="653" y="883"/>
                    </a:lnTo>
                    <a:lnTo>
                      <a:pt x="653" y="885"/>
                    </a:lnTo>
                    <a:lnTo>
                      <a:pt x="655" y="885"/>
                    </a:lnTo>
                    <a:lnTo>
                      <a:pt x="656" y="887"/>
                    </a:lnTo>
                    <a:lnTo>
                      <a:pt x="657" y="887"/>
                    </a:lnTo>
                    <a:lnTo>
                      <a:pt x="658" y="890"/>
                    </a:lnTo>
                    <a:lnTo>
                      <a:pt x="659" y="890"/>
                    </a:lnTo>
                    <a:lnTo>
                      <a:pt x="660" y="891"/>
                    </a:lnTo>
                    <a:lnTo>
                      <a:pt x="661" y="896"/>
                    </a:lnTo>
                    <a:lnTo>
                      <a:pt x="662" y="897"/>
                    </a:lnTo>
                    <a:lnTo>
                      <a:pt x="662" y="901"/>
                    </a:lnTo>
                    <a:lnTo>
                      <a:pt x="664" y="903"/>
                    </a:lnTo>
                    <a:lnTo>
                      <a:pt x="667" y="908"/>
                    </a:lnTo>
                    <a:lnTo>
                      <a:pt x="667" y="912"/>
                    </a:lnTo>
                    <a:lnTo>
                      <a:pt x="667" y="914"/>
                    </a:lnTo>
                    <a:lnTo>
                      <a:pt x="667" y="916"/>
                    </a:lnTo>
                    <a:lnTo>
                      <a:pt x="668" y="916"/>
                    </a:lnTo>
                    <a:lnTo>
                      <a:pt x="667" y="918"/>
                    </a:lnTo>
                    <a:lnTo>
                      <a:pt x="667" y="919"/>
                    </a:lnTo>
                    <a:lnTo>
                      <a:pt x="668" y="921"/>
                    </a:lnTo>
                    <a:lnTo>
                      <a:pt x="669" y="922"/>
                    </a:lnTo>
                    <a:lnTo>
                      <a:pt x="672" y="923"/>
                    </a:lnTo>
                    <a:lnTo>
                      <a:pt x="673" y="923"/>
                    </a:lnTo>
                    <a:lnTo>
                      <a:pt x="674" y="923"/>
                    </a:lnTo>
                    <a:lnTo>
                      <a:pt x="675" y="923"/>
                    </a:lnTo>
                    <a:lnTo>
                      <a:pt x="678" y="923"/>
                    </a:lnTo>
                    <a:lnTo>
                      <a:pt x="679" y="922"/>
                    </a:lnTo>
                    <a:lnTo>
                      <a:pt x="679" y="922"/>
                    </a:lnTo>
                    <a:lnTo>
                      <a:pt x="680" y="921"/>
                    </a:lnTo>
                    <a:lnTo>
                      <a:pt x="681" y="921"/>
                    </a:lnTo>
                    <a:lnTo>
                      <a:pt x="682" y="922"/>
                    </a:lnTo>
                    <a:lnTo>
                      <a:pt x="683" y="922"/>
                    </a:lnTo>
                    <a:lnTo>
                      <a:pt x="683" y="923"/>
                    </a:lnTo>
                    <a:lnTo>
                      <a:pt x="683" y="923"/>
                    </a:lnTo>
                    <a:lnTo>
                      <a:pt x="685" y="925"/>
                    </a:lnTo>
                    <a:lnTo>
                      <a:pt x="687" y="925"/>
                    </a:lnTo>
                    <a:lnTo>
                      <a:pt x="686" y="924"/>
                    </a:lnTo>
                    <a:lnTo>
                      <a:pt x="687" y="924"/>
                    </a:lnTo>
                    <a:lnTo>
                      <a:pt x="688" y="924"/>
                    </a:lnTo>
                    <a:lnTo>
                      <a:pt x="689" y="927"/>
                    </a:lnTo>
                    <a:lnTo>
                      <a:pt x="690" y="927"/>
                    </a:lnTo>
                    <a:lnTo>
                      <a:pt x="690" y="928"/>
                    </a:lnTo>
                    <a:lnTo>
                      <a:pt x="691" y="929"/>
                    </a:lnTo>
                    <a:lnTo>
                      <a:pt x="692" y="932"/>
                    </a:lnTo>
                    <a:lnTo>
                      <a:pt x="694" y="933"/>
                    </a:lnTo>
                    <a:lnTo>
                      <a:pt x="694" y="934"/>
                    </a:lnTo>
                    <a:lnTo>
                      <a:pt x="695" y="936"/>
                    </a:lnTo>
                    <a:lnTo>
                      <a:pt x="696" y="938"/>
                    </a:lnTo>
                    <a:lnTo>
                      <a:pt x="696" y="940"/>
                    </a:lnTo>
                    <a:lnTo>
                      <a:pt x="696" y="940"/>
                    </a:lnTo>
                    <a:lnTo>
                      <a:pt x="696" y="941"/>
                    </a:lnTo>
                    <a:lnTo>
                      <a:pt x="697" y="943"/>
                    </a:lnTo>
                    <a:lnTo>
                      <a:pt x="698" y="947"/>
                    </a:lnTo>
                    <a:lnTo>
                      <a:pt x="700" y="950"/>
                    </a:lnTo>
                    <a:lnTo>
                      <a:pt x="701" y="950"/>
                    </a:lnTo>
                    <a:lnTo>
                      <a:pt x="701" y="952"/>
                    </a:lnTo>
                    <a:lnTo>
                      <a:pt x="702" y="952"/>
                    </a:lnTo>
                    <a:lnTo>
                      <a:pt x="705" y="954"/>
                    </a:lnTo>
                    <a:lnTo>
                      <a:pt x="705" y="957"/>
                    </a:lnTo>
                    <a:lnTo>
                      <a:pt x="705" y="957"/>
                    </a:lnTo>
                    <a:lnTo>
                      <a:pt x="705" y="960"/>
                    </a:lnTo>
                    <a:lnTo>
                      <a:pt x="706" y="960"/>
                    </a:lnTo>
                    <a:lnTo>
                      <a:pt x="706" y="963"/>
                    </a:lnTo>
                    <a:lnTo>
                      <a:pt x="707" y="964"/>
                    </a:lnTo>
                    <a:lnTo>
                      <a:pt x="712" y="964"/>
                    </a:lnTo>
                    <a:lnTo>
                      <a:pt x="712" y="963"/>
                    </a:lnTo>
                    <a:lnTo>
                      <a:pt x="714" y="963"/>
                    </a:lnTo>
                    <a:lnTo>
                      <a:pt x="712" y="965"/>
                    </a:lnTo>
                    <a:lnTo>
                      <a:pt x="712" y="967"/>
                    </a:lnTo>
                    <a:lnTo>
                      <a:pt x="711" y="968"/>
                    </a:lnTo>
                    <a:lnTo>
                      <a:pt x="712" y="969"/>
                    </a:lnTo>
                    <a:lnTo>
                      <a:pt x="711" y="970"/>
                    </a:lnTo>
                    <a:lnTo>
                      <a:pt x="711" y="970"/>
                    </a:lnTo>
                    <a:lnTo>
                      <a:pt x="710" y="971"/>
                    </a:lnTo>
                    <a:lnTo>
                      <a:pt x="710" y="972"/>
                    </a:lnTo>
                    <a:lnTo>
                      <a:pt x="710" y="973"/>
                    </a:lnTo>
                    <a:lnTo>
                      <a:pt x="710" y="977"/>
                    </a:lnTo>
                    <a:lnTo>
                      <a:pt x="709" y="980"/>
                    </a:lnTo>
                    <a:lnTo>
                      <a:pt x="709" y="981"/>
                    </a:lnTo>
                    <a:lnTo>
                      <a:pt x="711" y="984"/>
                    </a:lnTo>
                    <a:lnTo>
                      <a:pt x="711" y="988"/>
                    </a:lnTo>
                    <a:lnTo>
                      <a:pt x="710" y="989"/>
                    </a:lnTo>
                    <a:lnTo>
                      <a:pt x="710" y="990"/>
                    </a:lnTo>
                    <a:lnTo>
                      <a:pt x="711" y="991"/>
                    </a:lnTo>
                    <a:lnTo>
                      <a:pt x="711" y="992"/>
                    </a:lnTo>
                    <a:lnTo>
                      <a:pt x="713" y="997"/>
                    </a:lnTo>
                    <a:lnTo>
                      <a:pt x="713" y="1000"/>
                    </a:lnTo>
                    <a:lnTo>
                      <a:pt x="712" y="1001"/>
                    </a:lnTo>
                    <a:lnTo>
                      <a:pt x="711" y="1001"/>
                    </a:lnTo>
                    <a:lnTo>
                      <a:pt x="711" y="1003"/>
                    </a:lnTo>
                    <a:lnTo>
                      <a:pt x="711" y="1010"/>
                    </a:lnTo>
                    <a:lnTo>
                      <a:pt x="712" y="1010"/>
                    </a:lnTo>
                    <a:lnTo>
                      <a:pt x="712" y="1012"/>
                    </a:lnTo>
                    <a:lnTo>
                      <a:pt x="712" y="1012"/>
                    </a:lnTo>
                    <a:lnTo>
                      <a:pt x="712" y="1014"/>
                    </a:lnTo>
                    <a:lnTo>
                      <a:pt x="712" y="1018"/>
                    </a:lnTo>
                    <a:lnTo>
                      <a:pt x="711" y="1019"/>
                    </a:lnTo>
                    <a:lnTo>
                      <a:pt x="711" y="1024"/>
                    </a:lnTo>
                    <a:lnTo>
                      <a:pt x="711" y="1028"/>
                    </a:lnTo>
                    <a:lnTo>
                      <a:pt x="710" y="1031"/>
                    </a:lnTo>
                    <a:lnTo>
                      <a:pt x="710" y="1032"/>
                    </a:lnTo>
                    <a:lnTo>
                      <a:pt x="710" y="1032"/>
                    </a:lnTo>
                    <a:lnTo>
                      <a:pt x="709" y="1035"/>
                    </a:lnTo>
                    <a:lnTo>
                      <a:pt x="709" y="1037"/>
                    </a:lnTo>
                    <a:lnTo>
                      <a:pt x="710" y="1038"/>
                    </a:lnTo>
                    <a:lnTo>
                      <a:pt x="711" y="1041"/>
                    </a:lnTo>
                    <a:lnTo>
                      <a:pt x="711" y="1043"/>
                    </a:lnTo>
                    <a:lnTo>
                      <a:pt x="712" y="1044"/>
                    </a:lnTo>
                    <a:lnTo>
                      <a:pt x="712" y="1050"/>
                    </a:lnTo>
                    <a:lnTo>
                      <a:pt x="713" y="1050"/>
                    </a:lnTo>
                    <a:lnTo>
                      <a:pt x="712" y="1053"/>
                    </a:lnTo>
                    <a:lnTo>
                      <a:pt x="714" y="1058"/>
                    </a:lnTo>
                    <a:lnTo>
                      <a:pt x="714" y="1060"/>
                    </a:lnTo>
                    <a:lnTo>
                      <a:pt x="714" y="1061"/>
                    </a:lnTo>
                    <a:lnTo>
                      <a:pt x="714" y="1064"/>
                    </a:lnTo>
                    <a:lnTo>
                      <a:pt x="714" y="1068"/>
                    </a:lnTo>
                    <a:lnTo>
                      <a:pt x="713" y="1068"/>
                    </a:lnTo>
                    <a:lnTo>
                      <a:pt x="712" y="1070"/>
                    </a:lnTo>
                    <a:lnTo>
                      <a:pt x="712" y="1075"/>
                    </a:lnTo>
                    <a:lnTo>
                      <a:pt x="712" y="1076"/>
                    </a:lnTo>
                    <a:lnTo>
                      <a:pt x="712" y="1076"/>
                    </a:lnTo>
                    <a:lnTo>
                      <a:pt x="711" y="1080"/>
                    </a:lnTo>
                    <a:lnTo>
                      <a:pt x="710" y="1087"/>
                    </a:lnTo>
                    <a:lnTo>
                      <a:pt x="710" y="1095"/>
                    </a:lnTo>
                    <a:lnTo>
                      <a:pt x="709" y="1096"/>
                    </a:lnTo>
                    <a:lnTo>
                      <a:pt x="707" y="1099"/>
                    </a:lnTo>
                    <a:lnTo>
                      <a:pt x="706" y="1099"/>
                    </a:lnTo>
                    <a:lnTo>
                      <a:pt x="706" y="1100"/>
                    </a:lnTo>
                    <a:lnTo>
                      <a:pt x="701" y="1101"/>
                    </a:lnTo>
                    <a:lnTo>
                      <a:pt x="701" y="1102"/>
                    </a:lnTo>
                    <a:lnTo>
                      <a:pt x="699" y="1103"/>
                    </a:lnTo>
                    <a:lnTo>
                      <a:pt x="698" y="1106"/>
                    </a:lnTo>
                    <a:lnTo>
                      <a:pt x="697" y="1106"/>
                    </a:lnTo>
                    <a:lnTo>
                      <a:pt x="696" y="1108"/>
                    </a:lnTo>
                    <a:lnTo>
                      <a:pt x="695" y="1108"/>
                    </a:lnTo>
                    <a:lnTo>
                      <a:pt x="692" y="1106"/>
                    </a:lnTo>
                    <a:lnTo>
                      <a:pt x="692" y="1106"/>
                    </a:lnTo>
                    <a:lnTo>
                      <a:pt x="690" y="1106"/>
                    </a:lnTo>
                    <a:lnTo>
                      <a:pt x="689" y="1106"/>
                    </a:lnTo>
                    <a:lnTo>
                      <a:pt x="690" y="1108"/>
                    </a:lnTo>
                    <a:lnTo>
                      <a:pt x="689" y="1108"/>
                    </a:lnTo>
                    <a:lnTo>
                      <a:pt x="689" y="1111"/>
                    </a:lnTo>
                    <a:lnTo>
                      <a:pt x="689" y="1111"/>
                    </a:lnTo>
                    <a:lnTo>
                      <a:pt x="688" y="1111"/>
                    </a:lnTo>
                    <a:lnTo>
                      <a:pt x="686" y="1109"/>
                    </a:lnTo>
                    <a:lnTo>
                      <a:pt x="685" y="1110"/>
                    </a:lnTo>
                    <a:lnTo>
                      <a:pt x="685" y="1111"/>
                    </a:lnTo>
                    <a:lnTo>
                      <a:pt x="684" y="1111"/>
                    </a:lnTo>
                    <a:lnTo>
                      <a:pt x="684" y="1113"/>
                    </a:lnTo>
                    <a:lnTo>
                      <a:pt x="686" y="1115"/>
                    </a:lnTo>
                    <a:lnTo>
                      <a:pt x="686" y="1116"/>
                    </a:lnTo>
                    <a:lnTo>
                      <a:pt x="685" y="1117"/>
                    </a:lnTo>
                    <a:lnTo>
                      <a:pt x="685" y="1118"/>
                    </a:lnTo>
                    <a:lnTo>
                      <a:pt x="684" y="1118"/>
                    </a:lnTo>
                    <a:lnTo>
                      <a:pt x="684" y="1121"/>
                    </a:lnTo>
                    <a:lnTo>
                      <a:pt x="683" y="1121"/>
                    </a:lnTo>
                    <a:lnTo>
                      <a:pt x="683" y="1121"/>
                    </a:lnTo>
                    <a:lnTo>
                      <a:pt x="683" y="1122"/>
                    </a:lnTo>
                    <a:lnTo>
                      <a:pt x="685" y="1122"/>
                    </a:lnTo>
                    <a:lnTo>
                      <a:pt x="688" y="1120"/>
                    </a:lnTo>
                    <a:lnTo>
                      <a:pt x="688" y="1120"/>
                    </a:lnTo>
                    <a:lnTo>
                      <a:pt x="690" y="1119"/>
                    </a:lnTo>
                    <a:lnTo>
                      <a:pt x="690" y="1118"/>
                    </a:lnTo>
                    <a:lnTo>
                      <a:pt x="689" y="1118"/>
                    </a:lnTo>
                    <a:lnTo>
                      <a:pt x="688" y="1117"/>
                    </a:lnTo>
                    <a:lnTo>
                      <a:pt x="691" y="1116"/>
                    </a:lnTo>
                    <a:lnTo>
                      <a:pt x="691" y="1113"/>
                    </a:lnTo>
                    <a:lnTo>
                      <a:pt x="691" y="1113"/>
                    </a:lnTo>
                    <a:lnTo>
                      <a:pt x="691" y="1113"/>
                    </a:lnTo>
                    <a:lnTo>
                      <a:pt x="691" y="1111"/>
                    </a:lnTo>
                    <a:lnTo>
                      <a:pt x="693" y="1112"/>
                    </a:lnTo>
                    <a:lnTo>
                      <a:pt x="693" y="1113"/>
                    </a:lnTo>
                    <a:lnTo>
                      <a:pt x="695" y="1115"/>
                    </a:lnTo>
                    <a:lnTo>
                      <a:pt x="696" y="1115"/>
                    </a:lnTo>
                    <a:lnTo>
                      <a:pt x="697" y="1115"/>
                    </a:lnTo>
                    <a:lnTo>
                      <a:pt x="699" y="1112"/>
                    </a:lnTo>
                    <a:lnTo>
                      <a:pt x="701" y="1112"/>
                    </a:lnTo>
                    <a:lnTo>
                      <a:pt x="702" y="1112"/>
                    </a:lnTo>
                    <a:lnTo>
                      <a:pt x="706" y="1112"/>
                    </a:lnTo>
                    <a:lnTo>
                      <a:pt x="706" y="1112"/>
                    </a:lnTo>
                    <a:lnTo>
                      <a:pt x="711" y="1112"/>
                    </a:lnTo>
                    <a:lnTo>
                      <a:pt x="713" y="1113"/>
                    </a:lnTo>
                    <a:lnTo>
                      <a:pt x="713" y="1114"/>
                    </a:lnTo>
                    <a:lnTo>
                      <a:pt x="714" y="1115"/>
                    </a:lnTo>
                    <a:lnTo>
                      <a:pt x="715" y="1117"/>
                    </a:lnTo>
                    <a:lnTo>
                      <a:pt x="716" y="1118"/>
                    </a:lnTo>
                    <a:lnTo>
                      <a:pt x="717" y="1120"/>
                    </a:lnTo>
                    <a:lnTo>
                      <a:pt x="719" y="1122"/>
                    </a:lnTo>
                    <a:lnTo>
                      <a:pt x="719" y="1123"/>
                    </a:lnTo>
                    <a:lnTo>
                      <a:pt x="720" y="1124"/>
                    </a:lnTo>
                    <a:lnTo>
                      <a:pt x="720" y="1128"/>
                    </a:lnTo>
                    <a:lnTo>
                      <a:pt x="719" y="1128"/>
                    </a:lnTo>
                    <a:lnTo>
                      <a:pt x="718" y="1131"/>
                    </a:lnTo>
                    <a:lnTo>
                      <a:pt x="716" y="1133"/>
                    </a:lnTo>
                    <a:lnTo>
                      <a:pt x="716" y="1134"/>
                    </a:lnTo>
                    <a:lnTo>
                      <a:pt x="715" y="1139"/>
                    </a:lnTo>
                    <a:lnTo>
                      <a:pt x="714" y="1141"/>
                    </a:lnTo>
                    <a:lnTo>
                      <a:pt x="710" y="1141"/>
                    </a:lnTo>
                    <a:lnTo>
                      <a:pt x="709" y="1142"/>
                    </a:lnTo>
                    <a:lnTo>
                      <a:pt x="712" y="1145"/>
                    </a:lnTo>
                    <a:lnTo>
                      <a:pt x="712" y="1147"/>
                    </a:lnTo>
                    <a:lnTo>
                      <a:pt x="714" y="1147"/>
                    </a:lnTo>
                    <a:lnTo>
                      <a:pt x="713" y="1148"/>
                    </a:lnTo>
                    <a:lnTo>
                      <a:pt x="713" y="1150"/>
                    </a:lnTo>
                    <a:lnTo>
                      <a:pt x="716" y="1151"/>
                    </a:lnTo>
                    <a:lnTo>
                      <a:pt x="717" y="1153"/>
                    </a:lnTo>
                    <a:lnTo>
                      <a:pt x="717" y="1154"/>
                    </a:lnTo>
                    <a:lnTo>
                      <a:pt x="719" y="1155"/>
                    </a:lnTo>
                    <a:lnTo>
                      <a:pt x="719" y="1156"/>
                    </a:lnTo>
                    <a:lnTo>
                      <a:pt x="719" y="1159"/>
                    </a:lnTo>
                    <a:lnTo>
                      <a:pt x="721" y="1162"/>
                    </a:lnTo>
                    <a:lnTo>
                      <a:pt x="722" y="1164"/>
                    </a:lnTo>
                    <a:lnTo>
                      <a:pt x="722" y="1165"/>
                    </a:lnTo>
                    <a:lnTo>
                      <a:pt x="723" y="1166"/>
                    </a:lnTo>
                    <a:lnTo>
                      <a:pt x="725" y="1168"/>
                    </a:lnTo>
                    <a:lnTo>
                      <a:pt x="726" y="1168"/>
                    </a:lnTo>
                    <a:lnTo>
                      <a:pt x="728" y="1168"/>
                    </a:lnTo>
                    <a:lnTo>
                      <a:pt x="728" y="1167"/>
                    </a:lnTo>
                    <a:lnTo>
                      <a:pt x="728" y="1165"/>
                    </a:lnTo>
                    <a:lnTo>
                      <a:pt x="728" y="1164"/>
                    </a:lnTo>
                    <a:lnTo>
                      <a:pt x="728" y="1163"/>
                    </a:lnTo>
                    <a:lnTo>
                      <a:pt x="728" y="1162"/>
                    </a:lnTo>
                    <a:lnTo>
                      <a:pt x="731" y="1166"/>
                    </a:lnTo>
                    <a:lnTo>
                      <a:pt x="731" y="1166"/>
                    </a:lnTo>
                    <a:lnTo>
                      <a:pt x="732" y="1167"/>
                    </a:lnTo>
                    <a:lnTo>
                      <a:pt x="732" y="1168"/>
                    </a:lnTo>
                    <a:lnTo>
                      <a:pt x="731" y="1168"/>
                    </a:lnTo>
                    <a:lnTo>
                      <a:pt x="729" y="1168"/>
                    </a:lnTo>
                    <a:lnTo>
                      <a:pt x="729" y="1169"/>
                    </a:lnTo>
                    <a:lnTo>
                      <a:pt x="728" y="1169"/>
                    </a:lnTo>
                    <a:lnTo>
                      <a:pt x="727" y="1171"/>
                    </a:lnTo>
                    <a:lnTo>
                      <a:pt x="728" y="1173"/>
                    </a:lnTo>
                    <a:lnTo>
                      <a:pt x="727" y="1173"/>
                    </a:lnTo>
                    <a:lnTo>
                      <a:pt x="727" y="1174"/>
                    </a:lnTo>
                    <a:lnTo>
                      <a:pt x="727" y="1175"/>
                    </a:lnTo>
                    <a:lnTo>
                      <a:pt x="727" y="1176"/>
                    </a:lnTo>
                    <a:lnTo>
                      <a:pt x="727" y="1176"/>
                    </a:lnTo>
                    <a:lnTo>
                      <a:pt x="727" y="1177"/>
                    </a:lnTo>
                    <a:lnTo>
                      <a:pt x="729" y="1178"/>
                    </a:lnTo>
                    <a:lnTo>
                      <a:pt x="731" y="1180"/>
                    </a:lnTo>
                    <a:lnTo>
                      <a:pt x="730" y="1183"/>
                    </a:lnTo>
                    <a:lnTo>
                      <a:pt x="728" y="1185"/>
                    </a:lnTo>
                    <a:lnTo>
                      <a:pt x="727" y="1185"/>
                    </a:lnTo>
                    <a:lnTo>
                      <a:pt x="727" y="1184"/>
                    </a:lnTo>
                    <a:lnTo>
                      <a:pt x="725" y="1184"/>
                    </a:lnTo>
                    <a:lnTo>
                      <a:pt x="725" y="1184"/>
                    </a:lnTo>
                    <a:lnTo>
                      <a:pt x="723" y="1185"/>
                    </a:lnTo>
                    <a:lnTo>
                      <a:pt x="720" y="1185"/>
                    </a:lnTo>
                    <a:lnTo>
                      <a:pt x="720" y="1186"/>
                    </a:lnTo>
                    <a:lnTo>
                      <a:pt x="718" y="1186"/>
                    </a:lnTo>
                    <a:lnTo>
                      <a:pt x="716" y="1186"/>
                    </a:lnTo>
                    <a:lnTo>
                      <a:pt x="714" y="1189"/>
                    </a:lnTo>
                    <a:lnTo>
                      <a:pt x="712" y="1190"/>
                    </a:lnTo>
                    <a:lnTo>
                      <a:pt x="711" y="1191"/>
                    </a:lnTo>
                    <a:lnTo>
                      <a:pt x="710" y="1192"/>
                    </a:lnTo>
                    <a:lnTo>
                      <a:pt x="709" y="1194"/>
                    </a:lnTo>
                    <a:lnTo>
                      <a:pt x="707" y="1194"/>
                    </a:lnTo>
                    <a:lnTo>
                      <a:pt x="707" y="1195"/>
                    </a:lnTo>
                    <a:lnTo>
                      <a:pt x="704" y="1199"/>
                    </a:lnTo>
                    <a:lnTo>
                      <a:pt x="703" y="1199"/>
                    </a:lnTo>
                    <a:lnTo>
                      <a:pt x="703" y="1201"/>
                    </a:lnTo>
                    <a:lnTo>
                      <a:pt x="704" y="1201"/>
                    </a:lnTo>
                    <a:lnTo>
                      <a:pt x="706" y="1200"/>
                    </a:lnTo>
                    <a:lnTo>
                      <a:pt x="707" y="1200"/>
                    </a:lnTo>
                    <a:lnTo>
                      <a:pt x="709" y="1198"/>
                    </a:lnTo>
                    <a:lnTo>
                      <a:pt x="709" y="1197"/>
                    </a:lnTo>
                    <a:lnTo>
                      <a:pt x="711" y="1195"/>
                    </a:lnTo>
                    <a:lnTo>
                      <a:pt x="712" y="1194"/>
                    </a:lnTo>
                    <a:lnTo>
                      <a:pt x="714" y="1194"/>
                    </a:lnTo>
                    <a:lnTo>
                      <a:pt x="716" y="1191"/>
                    </a:lnTo>
                    <a:lnTo>
                      <a:pt x="722" y="1189"/>
                    </a:lnTo>
                    <a:lnTo>
                      <a:pt x="724" y="1189"/>
                    </a:lnTo>
                    <a:lnTo>
                      <a:pt x="728" y="1188"/>
                    </a:lnTo>
                    <a:lnTo>
                      <a:pt x="731" y="1189"/>
                    </a:lnTo>
                    <a:lnTo>
                      <a:pt x="734" y="1189"/>
                    </a:lnTo>
                    <a:lnTo>
                      <a:pt x="735" y="1190"/>
                    </a:lnTo>
                    <a:lnTo>
                      <a:pt x="737" y="1191"/>
                    </a:lnTo>
                    <a:lnTo>
                      <a:pt x="741" y="1190"/>
                    </a:lnTo>
                    <a:lnTo>
                      <a:pt x="742" y="1189"/>
                    </a:lnTo>
                    <a:lnTo>
                      <a:pt x="744" y="1188"/>
                    </a:lnTo>
                    <a:lnTo>
                      <a:pt x="753" y="1189"/>
                    </a:lnTo>
                    <a:lnTo>
                      <a:pt x="753" y="1191"/>
                    </a:lnTo>
                    <a:lnTo>
                      <a:pt x="754" y="1192"/>
                    </a:lnTo>
                    <a:lnTo>
                      <a:pt x="754" y="1194"/>
                    </a:lnTo>
                    <a:lnTo>
                      <a:pt x="753" y="1195"/>
                    </a:lnTo>
                    <a:lnTo>
                      <a:pt x="754" y="1200"/>
                    </a:lnTo>
                    <a:lnTo>
                      <a:pt x="753" y="1200"/>
                    </a:lnTo>
                    <a:lnTo>
                      <a:pt x="753" y="1202"/>
                    </a:lnTo>
                    <a:lnTo>
                      <a:pt x="754" y="1202"/>
                    </a:lnTo>
                    <a:lnTo>
                      <a:pt x="756" y="1202"/>
                    </a:lnTo>
                    <a:lnTo>
                      <a:pt x="756" y="1203"/>
                    </a:lnTo>
                    <a:lnTo>
                      <a:pt x="757" y="1204"/>
                    </a:lnTo>
                    <a:lnTo>
                      <a:pt x="757" y="1206"/>
                    </a:lnTo>
                    <a:lnTo>
                      <a:pt x="754" y="1209"/>
                    </a:lnTo>
                    <a:lnTo>
                      <a:pt x="751" y="1212"/>
                    </a:lnTo>
                    <a:lnTo>
                      <a:pt x="748" y="1213"/>
                    </a:lnTo>
                    <a:lnTo>
                      <a:pt x="747" y="1215"/>
                    </a:lnTo>
                    <a:lnTo>
                      <a:pt x="744" y="1216"/>
                    </a:lnTo>
                    <a:lnTo>
                      <a:pt x="745" y="1216"/>
                    </a:lnTo>
                    <a:lnTo>
                      <a:pt x="744" y="1217"/>
                    </a:lnTo>
                    <a:lnTo>
                      <a:pt x="743" y="1217"/>
                    </a:lnTo>
                    <a:lnTo>
                      <a:pt x="743" y="1217"/>
                    </a:lnTo>
                    <a:lnTo>
                      <a:pt x="742" y="1218"/>
                    </a:lnTo>
                    <a:lnTo>
                      <a:pt x="740" y="1219"/>
                    </a:lnTo>
                    <a:lnTo>
                      <a:pt x="740" y="1221"/>
                    </a:lnTo>
                    <a:lnTo>
                      <a:pt x="739" y="1221"/>
                    </a:lnTo>
                    <a:lnTo>
                      <a:pt x="739" y="1223"/>
                    </a:lnTo>
                    <a:lnTo>
                      <a:pt x="741" y="1225"/>
                    </a:lnTo>
                    <a:lnTo>
                      <a:pt x="742" y="1227"/>
                    </a:lnTo>
                    <a:lnTo>
                      <a:pt x="744" y="1227"/>
                    </a:lnTo>
                    <a:lnTo>
                      <a:pt x="746" y="1224"/>
                    </a:lnTo>
                    <a:lnTo>
                      <a:pt x="748" y="1222"/>
                    </a:lnTo>
                    <a:lnTo>
                      <a:pt x="748" y="1222"/>
                    </a:lnTo>
                    <a:lnTo>
                      <a:pt x="751" y="1220"/>
                    </a:lnTo>
                    <a:lnTo>
                      <a:pt x="753" y="1218"/>
                    </a:lnTo>
                    <a:lnTo>
                      <a:pt x="754" y="1218"/>
                    </a:lnTo>
                    <a:lnTo>
                      <a:pt x="755" y="1218"/>
                    </a:lnTo>
                    <a:lnTo>
                      <a:pt x="756" y="1219"/>
                    </a:lnTo>
                    <a:lnTo>
                      <a:pt x="758" y="1216"/>
                    </a:lnTo>
                    <a:lnTo>
                      <a:pt x="759" y="1216"/>
                    </a:lnTo>
                    <a:lnTo>
                      <a:pt x="759" y="1214"/>
                    </a:lnTo>
                    <a:lnTo>
                      <a:pt x="760" y="1214"/>
                    </a:lnTo>
                    <a:lnTo>
                      <a:pt x="761" y="1212"/>
                    </a:lnTo>
                    <a:lnTo>
                      <a:pt x="763" y="1212"/>
                    </a:lnTo>
                    <a:lnTo>
                      <a:pt x="765" y="1210"/>
                    </a:lnTo>
                    <a:lnTo>
                      <a:pt x="767" y="1210"/>
                    </a:lnTo>
                    <a:lnTo>
                      <a:pt x="770" y="1212"/>
                    </a:lnTo>
                    <a:lnTo>
                      <a:pt x="770" y="1212"/>
                    </a:lnTo>
                    <a:lnTo>
                      <a:pt x="771" y="1213"/>
                    </a:lnTo>
                    <a:lnTo>
                      <a:pt x="770" y="1213"/>
                    </a:lnTo>
                    <a:lnTo>
                      <a:pt x="771" y="1213"/>
                    </a:lnTo>
                    <a:lnTo>
                      <a:pt x="771" y="1215"/>
                    </a:lnTo>
                    <a:lnTo>
                      <a:pt x="774" y="1216"/>
                    </a:lnTo>
                    <a:lnTo>
                      <a:pt x="775" y="1220"/>
                    </a:lnTo>
                    <a:lnTo>
                      <a:pt x="777" y="1220"/>
                    </a:lnTo>
                    <a:lnTo>
                      <a:pt x="777" y="1222"/>
                    </a:lnTo>
                    <a:lnTo>
                      <a:pt x="779" y="1223"/>
                    </a:lnTo>
                    <a:lnTo>
                      <a:pt x="779" y="1224"/>
                    </a:lnTo>
                    <a:lnTo>
                      <a:pt x="784" y="1223"/>
                    </a:lnTo>
                    <a:lnTo>
                      <a:pt x="786" y="1225"/>
                    </a:lnTo>
                    <a:lnTo>
                      <a:pt x="787" y="1227"/>
                    </a:lnTo>
                    <a:lnTo>
                      <a:pt x="788" y="1225"/>
                    </a:lnTo>
                    <a:lnTo>
                      <a:pt x="790" y="1225"/>
                    </a:lnTo>
                    <a:lnTo>
                      <a:pt x="795" y="1227"/>
                    </a:lnTo>
                    <a:lnTo>
                      <a:pt x="795" y="1228"/>
                    </a:lnTo>
                    <a:lnTo>
                      <a:pt x="798" y="1228"/>
                    </a:lnTo>
                    <a:lnTo>
                      <a:pt x="799" y="1230"/>
                    </a:lnTo>
                    <a:lnTo>
                      <a:pt x="804" y="1232"/>
                    </a:lnTo>
                    <a:lnTo>
                      <a:pt x="804" y="1233"/>
                    </a:lnTo>
                    <a:lnTo>
                      <a:pt x="806" y="1232"/>
                    </a:lnTo>
                    <a:lnTo>
                      <a:pt x="806" y="1231"/>
                    </a:lnTo>
                    <a:lnTo>
                      <a:pt x="806" y="1230"/>
                    </a:lnTo>
                    <a:lnTo>
                      <a:pt x="808" y="1230"/>
                    </a:lnTo>
                    <a:lnTo>
                      <a:pt x="808" y="1231"/>
                    </a:lnTo>
                    <a:lnTo>
                      <a:pt x="809" y="1231"/>
                    </a:lnTo>
                    <a:lnTo>
                      <a:pt x="809" y="1230"/>
                    </a:lnTo>
                    <a:lnTo>
                      <a:pt x="810" y="1230"/>
                    </a:lnTo>
                    <a:lnTo>
                      <a:pt x="812" y="1231"/>
                    </a:lnTo>
                    <a:lnTo>
                      <a:pt x="814" y="1231"/>
                    </a:lnTo>
                    <a:lnTo>
                      <a:pt x="818" y="1236"/>
                    </a:lnTo>
                    <a:lnTo>
                      <a:pt x="821" y="1238"/>
                    </a:lnTo>
                    <a:lnTo>
                      <a:pt x="821" y="1239"/>
                    </a:lnTo>
                    <a:lnTo>
                      <a:pt x="820" y="1241"/>
                    </a:lnTo>
                    <a:lnTo>
                      <a:pt x="820" y="1243"/>
                    </a:lnTo>
                    <a:lnTo>
                      <a:pt x="821" y="1244"/>
                    </a:lnTo>
                    <a:lnTo>
                      <a:pt x="820" y="1244"/>
                    </a:lnTo>
                    <a:lnTo>
                      <a:pt x="819" y="1245"/>
                    </a:lnTo>
                    <a:lnTo>
                      <a:pt x="819" y="1247"/>
                    </a:lnTo>
                    <a:lnTo>
                      <a:pt x="818" y="1247"/>
                    </a:lnTo>
                    <a:lnTo>
                      <a:pt x="819" y="1248"/>
                    </a:lnTo>
                    <a:lnTo>
                      <a:pt x="823" y="1248"/>
                    </a:lnTo>
                    <a:lnTo>
                      <a:pt x="825" y="1249"/>
                    </a:lnTo>
                    <a:lnTo>
                      <a:pt x="829" y="1249"/>
                    </a:lnTo>
                    <a:lnTo>
                      <a:pt x="830" y="1247"/>
                    </a:lnTo>
                    <a:lnTo>
                      <a:pt x="832" y="1248"/>
                    </a:lnTo>
                    <a:lnTo>
                      <a:pt x="832" y="1249"/>
                    </a:lnTo>
                    <a:lnTo>
                      <a:pt x="833" y="1249"/>
                    </a:lnTo>
                    <a:lnTo>
                      <a:pt x="834" y="1248"/>
                    </a:lnTo>
                    <a:lnTo>
                      <a:pt x="833" y="1247"/>
                    </a:lnTo>
                    <a:lnTo>
                      <a:pt x="833" y="1246"/>
                    </a:lnTo>
                    <a:lnTo>
                      <a:pt x="835" y="1246"/>
                    </a:lnTo>
                    <a:lnTo>
                      <a:pt x="836" y="1244"/>
                    </a:lnTo>
                    <a:lnTo>
                      <a:pt x="838" y="1242"/>
                    </a:lnTo>
                    <a:lnTo>
                      <a:pt x="839" y="1242"/>
                    </a:lnTo>
                    <a:lnTo>
                      <a:pt x="841" y="1241"/>
                    </a:lnTo>
                    <a:lnTo>
                      <a:pt x="843" y="1239"/>
                    </a:lnTo>
                    <a:lnTo>
                      <a:pt x="845" y="1237"/>
                    </a:lnTo>
                    <a:lnTo>
                      <a:pt x="846" y="1237"/>
                    </a:lnTo>
                    <a:lnTo>
                      <a:pt x="849" y="1234"/>
                    </a:lnTo>
                    <a:lnTo>
                      <a:pt x="851" y="1235"/>
                    </a:lnTo>
                    <a:lnTo>
                      <a:pt x="851" y="1236"/>
                    </a:lnTo>
                    <a:lnTo>
                      <a:pt x="849" y="1237"/>
                    </a:lnTo>
                    <a:lnTo>
                      <a:pt x="850" y="1238"/>
                    </a:lnTo>
                    <a:lnTo>
                      <a:pt x="852" y="1238"/>
                    </a:lnTo>
                    <a:lnTo>
                      <a:pt x="852" y="1238"/>
                    </a:lnTo>
                    <a:lnTo>
                      <a:pt x="849" y="1241"/>
                    </a:lnTo>
                    <a:lnTo>
                      <a:pt x="848" y="1242"/>
                    </a:lnTo>
                    <a:lnTo>
                      <a:pt x="848" y="1242"/>
                    </a:lnTo>
                    <a:lnTo>
                      <a:pt x="852" y="1241"/>
                    </a:lnTo>
                    <a:lnTo>
                      <a:pt x="853" y="1239"/>
                    </a:lnTo>
                    <a:lnTo>
                      <a:pt x="856" y="1237"/>
                    </a:lnTo>
                    <a:lnTo>
                      <a:pt x="859" y="1234"/>
                    </a:lnTo>
                    <a:lnTo>
                      <a:pt x="863" y="1234"/>
                    </a:lnTo>
                    <a:lnTo>
                      <a:pt x="863" y="1236"/>
                    </a:lnTo>
                    <a:lnTo>
                      <a:pt x="864" y="1236"/>
                    </a:lnTo>
                    <a:lnTo>
                      <a:pt x="865" y="1234"/>
                    </a:lnTo>
                    <a:lnTo>
                      <a:pt x="867" y="1234"/>
                    </a:lnTo>
                    <a:lnTo>
                      <a:pt x="869" y="1232"/>
                    </a:lnTo>
                    <a:lnTo>
                      <a:pt x="871" y="1231"/>
                    </a:lnTo>
                    <a:lnTo>
                      <a:pt x="871" y="1230"/>
                    </a:lnTo>
                    <a:lnTo>
                      <a:pt x="873" y="1230"/>
                    </a:lnTo>
                    <a:lnTo>
                      <a:pt x="874" y="1228"/>
                    </a:lnTo>
                    <a:lnTo>
                      <a:pt x="876" y="1227"/>
                    </a:lnTo>
                    <a:lnTo>
                      <a:pt x="877" y="1227"/>
                    </a:lnTo>
                    <a:lnTo>
                      <a:pt x="879" y="1224"/>
                    </a:lnTo>
                    <a:lnTo>
                      <a:pt x="881" y="1224"/>
                    </a:lnTo>
                    <a:lnTo>
                      <a:pt x="882" y="1223"/>
                    </a:lnTo>
                    <a:lnTo>
                      <a:pt x="885" y="1222"/>
                    </a:lnTo>
                    <a:lnTo>
                      <a:pt x="886" y="1222"/>
                    </a:lnTo>
                    <a:lnTo>
                      <a:pt x="887" y="1223"/>
                    </a:lnTo>
                    <a:lnTo>
                      <a:pt x="890" y="1222"/>
                    </a:lnTo>
                    <a:lnTo>
                      <a:pt x="890" y="1221"/>
                    </a:lnTo>
                    <a:lnTo>
                      <a:pt x="891" y="1221"/>
                    </a:lnTo>
                    <a:lnTo>
                      <a:pt x="892" y="1221"/>
                    </a:lnTo>
                    <a:lnTo>
                      <a:pt x="893" y="1222"/>
                    </a:lnTo>
                    <a:lnTo>
                      <a:pt x="896" y="1221"/>
                    </a:lnTo>
                    <a:lnTo>
                      <a:pt x="898" y="1221"/>
                    </a:lnTo>
                    <a:lnTo>
                      <a:pt x="899" y="1222"/>
                    </a:lnTo>
                    <a:lnTo>
                      <a:pt x="900" y="1222"/>
                    </a:lnTo>
                    <a:lnTo>
                      <a:pt x="903" y="1222"/>
                    </a:lnTo>
                    <a:lnTo>
                      <a:pt x="905" y="1221"/>
                    </a:lnTo>
                    <a:lnTo>
                      <a:pt x="906" y="1222"/>
                    </a:lnTo>
                    <a:lnTo>
                      <a:pt x="908" y="1223"/>
                    </a:lnTo>
                    <a:lnTo>
                      <a:pt x="909" y="1225"/>
                    </a:lnTo>
                    <a:lnTo>
                      <a:pt x="909" y="1225"/>
                    </a:lnTo>
                    <a:lnTo>
                      <a:pt x="910" y="1223"/>
                    </a:lnTo>
                    <a:lnTo>
                      <a:pt x="911" y="1223"/>
                    </a:lnTo>
                    <a:lnTo>
                      <a:pt x="911" y="1225"/>
                    </a:lnTo>
                    <a:lnTo>
                      <a:pt x="909" y="1226"/>
                    </a:lnTo>
                    <a:lnTo>
                      <a:pt x="909" y="1227"/>
                    </a:lnTo>
                    <a:lnTo>
                      <a:pt x="906" y="1228"/>
                    </a:lnTo>
                    <a:lnTo>
                      <a:pt x="905" y="1229"/>
                    </a:lnTo>
                    <a:lnTo>
                      <a:pt x="903" y="1230"/>
                    </a:lnTo>
                    <a:lnTo>
                      <a:pt x="902" y="1230"/>
                    </a:lnTo>
                    <a:lnTo>
                      <a:pt x="901" y="1231"/>
                    </a:lnTo>
                    <a:lnTo>
                      <a:pt x="901" y="1233"/>
                    </a:lnTo>
                    <a:lnTo>
                      <a:pt x="909" y="1232"/>
                    </a:lnTo>
                    <a:lnTo>
                      <a:pt x="910" y="1231"/>
                    </a:lnTo>
                    <a:lnTo>
                      <a:pt x="914" y="1231"/>
                    </a:lnTo>
                    <a:lnTo>
                      <a:pt x="915" y="1230"/>
                    </a:lnTo>
                    <a:lnTo>
                      <a:pt x="918" y="1231"/>
                    </a:lnTo>
                    <a:lnTo>
                      <a:pt x="919" y="1230"/>
                    </a:lnTo>
                    <a:lnTo>
                      <a:pt x="922" y="1231"/>
                    </a:lnTo>
                    <a:lnTo>
                      <a:pt x="922" y="1230"/>
                    </a:lnTo>
                    <a:lnTo>
                      <a:pt x="923" y="1230"/>
                    </a:lnTo>
                    <a:lnTo>
                      <a:pt x="927" y="1230"/>
                    </a:lnTo>
                    <a:lnTo>
                      <a:pt x="930" y="1229"/>
                    </a:lnTo>
                    <a:lnTo>
                      <a:pt x="933" y="1230"/>
                    </a:lnTo>
                    <a:lnTo>
                      <a:pt x="934" y="1229"/>
                    </a:lnTo>
                    <a:lnTo>
                      <a:pt x="935" y="1229"/>
                    </a:lnTo>
                    <a:lnTo>
                      <a:pt x="934" y="1231"/>
                    </a:lnTo>
                    <a:lnTo>
                      <a:pt x="936" y="1232"/>
                    </a:lnTo>
                    <a:lnTo>
                      <a:pt x="936" y="1234"/>
                    </a:lnTo>
                    <a:lnTo>
                      <a:pt x="939" y="1235"/>
                    </a:lnTo>
                    <a:lnTo>
                      <a:pt x="940" y="1235"/>
                    </a:lnTo>
                    <a:lnTo>
                      <a:pt x="940" y="1237"/>
                    </a:lnTo>
                    <a:lnTo>
                      <a:pt x="941" y="1238"/>
                    </a:lnTo>
                    <a:lnTo>
                      <a:pt x="940" y="1240"/>
                    </a:lnTo>
                    <a:lnTo>
                      <a:pt x="940" y="1242"/>
                    </a:lnTo>
                    <a:lnTo>
                      <a:pt x="939" y="1242"/>
                    </a:lnTo>
                    <a:lnTo>
                      <a:pt x="939" y="1243"/>
                    </a:lnTo>
                    <a:lnTo>
                      <a:pt x="937" y="1244"/>
                    </a:lnTo>
                    <a:lnTo>
                      <a:pt x="937" y="1245"/>
                    </a:lnTo>
                    <a:lnTo>
                      <a:pt x="935" y="1247"/>
                    </a:lnTo>
                    <a:lnTo>
                      <a:pt x="934" y="1249"/>
                    </a:lnTo>
                    <a:lnTo>
                      <a:pt x="932" y="1251"/>
                    </a:lnTo>
                    <a:lnTo>
                      <a:pt x="932" y="1252"/>
                    </a:lnTo>
                    <a:lnTo>
                      <a:pt x="931" y="1253"/>
                    </a:lnTo>
                    <a:lnTo>
                      <a:pt x="931" y="1256"/>
                    </a:lnTo>
                    <a:lnTo>
                      <a:pt x="932" y="1257"/>
                    </a:lnTo>
                    <a:lnTo>
                      <a:pt x="932" y="1257"/>
                    </a:lnTo>
                    <a:lnTo>
                      <a:pt x="932" y="1259"/>
                    </a:lnTo>
                    <a:lnTo>
                      <a:pt x="934" y="1260"/>
                    </a:lnTo>
                    <a:lnTo>
                      <a:pt x="934" y="1262"/>
                    </a:lnTo>
                    <a:lnTo>
                      <a:pt x="932" y="1265"/>
                    </a:lnTo>
                    <a:lnTo>
                      <a:pt x="932" y="1266"/>
                    </a:lnTo>
                    <a:lnTo>
                      <a:pt x="932" y="1267"/>
                    </a:lnTo>
                    <a:lnTo>
                      <a:pt x="931" y="1268"/>
                    </a:lnTo>
                    <a:lnTo>
                      <a:pt x="931" y="1272"/>
                    </a:lnTo>
                    <a:lnTo>
                      <a:pt x="931" y="1272"/>
                    </a:lnTo>
                    <a:lnTo>
                      <a:pt x="930" y="1275"/>
                    </a:lnTo>
                    <a:lnTo>
                      <a:pt x="929" y="1276"/>
                    </a:lnTo>
                    <a:lnTo>
                      <a:pt x="929" y="1277"/>
                    </a:lnTo>
                    <a:lnTo>
                      <a:pt x="926" y="1279"/>
                    </a:lnTo>
                    <a:lnTo>
                      <a:pt x="925" y="1280"/>
                    </a:lnTo>
                    <a:lnTo>
                      <a:pt x="924" y="1281"/>
                    </a:lnTo>
                    <a:lnTo>
                      <a:pt x="923" y="1282"/>
                    </a:lnTo>
                    <a:lnTo>
                      <a:pt x="922" y="1283"/>
                    </a:lnTo>
                    <a:lnTo>
                      <a:pt x="920" y="1284"/>
                    </a:lnTo>
                    <a:lnTo>
                      <a:pt x="919" y="1284"/>
                    </a:lnTo>
                    <a:lnTo>
                      <a:pt x="919" y="1286"/>
                    </a:lnTo>
                    <a:lnTo>
                      <a:pt x="918" y="1287"/>
                    </a:lnTo>
                    <a:lnTo>
                      <a:pt x="918" y="1288"/>
                    </a:lnTo>
                    <a:lnTo>
                      <a:pt x="916" y="1289"/>
                    </a:lnTo>
                    <a:lnTo>
                      <a:pt x="915" y="1290"/>
                    </a:lnTo>
                    <a:lnTo>
                      <a:pt x="912" y="1291"/>
                    </a:lnTo>
                    <a:lnTo>
                      <a:pt x="912" y="1293"/>
                    </a:lnTo>
                    <a:lnTo>
                      <a:pt x="911" y="1293"/>
                    </a:lnTo>
                    <a:lnTo>
                      <a:pt x="911" y="1294"/>
                    </a:lnTo>
                    <a:lnTo>
                      <a:pt x="909" y="1295"/>
                    </a:lnTo>
                    <a:lnTo>
                      <a:pt x="908" y="1296"/>
                    </a:lnTo>
                    <a:lnTo>
                      <a:pt x="906" y="1297"/>
                    </a:lnTo>
                    <a:lnTo>
                      <a:pt x="905" y="1298"/>
                    </a:lnTo>
                    <a:lnTo>
                      <a:pt x="901" y="1299"/>
                    </a:lnTo>
                    <a:lnTo>
                      <a:pt x="899" y="1300"/>
                    </a:lnTo>
                    <a:lnTo>
                      <a:pt x="896" y="1300"/>
                    </a:lnTo>
                    <a:lnTo>
                      <a:pt x="894" y="1301"/>
                    </a:lnTo>
                    <a:lnTo>
                      <a:pt x="893" y="1303"/>
                    </a:lnTo>
                    <a:lnTo>
                      <a:pt x="890" y="1304"/>
                    </a:lnTo>
                    <a:lnTo>
                      <a:pt x="888" y="1306"/>
                    </a:lnTo>
                    <a:lnTo>
                      <a:pt x="887" y="1307"/>
                    </a:lnTo>
                    <a:lnTo>
                      <a:pt x="882" y="1307"/>
                    </a:lnTo>
                    <a:lnTo>
                      <a:pt x="881" y="1309"/>
                    </a:lnTo>
                    <a:lnTo>
                      <a:pt x="879" y="1309"/>
                    </a:lnTo>
                    <a:lnTo>
                      <a:pt x="878" y="1310"/>
                    </a:lnTo>
                    <a:lnTo>
                      <a:pt x="878" y="1310"/>
                    </a:lnTo>
                    <a:lnTo>
                      <a:pt x="878" y="1310"/>
                    </a:lnTo>
                    <a:lnTo>
                      <a:pt x="876" y="1309"/>
                    </a:lnTo>
                    <a:lnTo>
                      <a:pt x="875" y="1309"/>
                    </a:lnTo>
                    <a:lnTo>
                      <a:pt x="875" y="1307"/>
                    </a:lnTo>
                    <a:lnTo>
                      <a:pt x="873" y="1306"/>
                    </a:lnTo>
                    <a:lnTo>
                      <a:pt x="873" y="1306"/>
                    </a:lnTo>
                    <a:lnTo>
                      <a:pt x="872" y="1304"/>
                    </a:lnTo>
                    <a:lnTo>
                      <a:pt x="870" y="1304"/>
                    </a:lnTo>
                    <a:lnTo>
                      <a:pt x="869" y="1302"/>
                    </a:lnTo>
                    <a:lnTo>
                      <a:pt x="868" y="1302"/>
                    </a:lnTo>
                    <a:lnTo>
                      <a:pt x="867" y="1303"/>
                    </a:lnTo>
                    <a:lnTo>
                      <a:pt x="867" y="1305"/>
                    </a:lnTo>
                    <a:lnTo>
                      <a:pt x="868" y="1307"/>
                    </a:lnTo>
                    <a:lnTo>
                      <a:pt x="868" y="1309"/>
                    </a:lnTo>
                    <a:lnTo>
                      <a:pt x="869" y="1310"/>
                    </a:lnTo>
                    <a:lnTo>
                      <a:pt x="870" y="1312"/>
                    </a:lnTo>
                    <a:lnTo>
                      <a:pt x="871" y="1314"/>
                    </a:lnTo>
                    <a:lnTo>
                      <a:pt x="872" y="1314"/>
                    </a:lnTo>
                    <a:lnTo>
                      <a:pt x="872" y="1315"/>
                    </a:lnTo>
                    <a:lnTo>
                      <a:pt x="870" y="1316"/>
                    </a:lnTo>
                    <a:lnTo>
                      <a:pt x="870" y="1318"/>
                    </a:lnTo>
                    <a:lnTo>
                      <a:pt x="872" y="1319"/>
                    </a:lnTo>
                    <a:lnTo>
                      <a:pt x="870" y="1319"/>
                    </a:lnTo>
                    <a:lnTo>
                      <a:pt x="871" y="1321"/>
                    </a:lnTo>
                    <a:lnTo>
                      <a:pt x="868" y="1325"/>
                    </a:lnTo>
                    <a:lnTo>
                      <a:pt x="868" y="1326"/>
                    </a:lnTo>
                    <a:lnTo>
                      <a:pt x="871" y="1326"/>
                    </a:lnTo>
                    <a:lnTo>
                      <a:pt x="871" y="1327"/>
                    </a:lnTo>
                    <a:lnTo>
                      <a:pt x="869" y="1330"/>
                    </a:lnTo>
                    <a:lnTo>
                      <a:pt x="870" y="1330"/>
                    </a:lnTo>
                    <a:lnTo>
                      <a:pt x="873" y="1329"/>
                    </a:lnTo>
                    <a:lnTo>
                      <a:pt x="873" y="1326"/>
                    </a:lnTo>
                    <a:lnTo>
                      <a:pt x="873" y="1323"/>
                    </a:lnTo>
                    <a:lnTo>
                      <a:pt x="875" y="1323"/>
                    </a:lnTo>
                    <a:lnTo>
                      <a:pt x="876" y="1323"/>
                    </a:lnTo>
                    <a:lnTo>
                      <a:pt x="878" y="1323"/>
                    </a:lnTo>
                    <a:lnTo>
                      <a:pt x="878" y="1323"/>
                    </a:lnTo>
                    <a:lnTo>
                      <a:pt x="878" y="1323"/>
                    </a:lnTo>
                    <a:lnTo>
                      <a:pt x="878" y="1327"/>
                    </a:lnTo>
                    <a:lnTo>
                      <a:pt x="878" y="1328"/>
                    </a:lnTo>
                    <a:lnTo>
                      <a:pt x="879" y="1328"/>
                    </a:lnTo>
                    <a:lnTo>
                      <a:pt x="879" y="1330"/>
                    </a:lnTo>
                    <a:lnTo>
                      <a:pt x="878" y="1330"/>
                    </a:lnTo>
                    <a:lnTo>
                      <a:pt x="877" y="1330"/>
                    </a:lnTo>
                    <a:lnTo>
                      <a:pt x="877" y="1330"/>
                    </a:lnTo>
                    <a:lnTo>
                      <a:pt x="877" y="1328"/>
                    </a:lnTo>
                    <a:lnTo>
                      <a:pt x="874" y="1328"/>
                    </a:lnTo>
                    <a:lnTo>
                      <a:pt x="875" y="1329"/>
                    </a:lnTo>
                    <a:lnTo>
                      <a:pt x="874" y="1330"/>
                    </a:lnTo>
                    <a:lnTo>
                      <a:pt x="875" y="1331"/>
                    </a:lnTo>
                    <a:lnTo>
                      <a:pt x="875" y="1332"/>
                    </a:lnTo>
                    <a:lnTo>
                      <a:pt x="876" y="1332"/>
                    </a:lnTo>
                    <a:lnTo>
                      <a:pt x="875" y="1333"/>
                    </a:lnTo>
                    <a:lnTo>
                      <a:pt x="873" y="1335"/>
                    </a:lnTo>
                    <a:lnTo>
                      <a:pt x="869" y="1335"/>
                    </a:lnTo>
                    <a:lnTo>
                      <a:pt x="868" y="1333"/>
                    </a:lnTo>
                    <a:lnTo>
                      <a:pt x="867" y="1334"/>
                    </a:lnTo>
                    <a:lnTo>
                      <a:pt x="867" y="1336"/>
                    </a:lnTo>
                    <a:lnTo>
                      <a:pt x="868" y="1336"/>
                    </a:lnTo>
                    <a:lnTo>
                      <a:pt x="867" y="1337"/>
                    </a:lnTo>
                    <a:lnTo>
                      <a:pt x="867" y="1338"/>
                    </a:lnTo>
                    <a:lnTo>
                      <a:pt x="871" y="1338"/>
                    </a:lnTo>
                    <a:lnTo>
                      <a:pt x="870" y="1339"/>
                    </a:lnTo>
                    <a:lnTo>
                      <a:pt x="871" y="1340"/>
                    </a:lnTo>
                    <a:lnTo>
                      <a:pt x="870" y="1342"/>
                    </a:lnTo>
                    <a:lnTo>
                      <a:pt x="868" y="1343"/>
                    </a:lnTo>
                    <a:lnTo>
                      <a:pt x="868" y="1348"/>
                    </a:lnTo>
                    <a:lnTo>
                      <a:pt x="867" y="1348"/>
                    </a:lnTo>
                    <a:lnTo>
                      <a:pt x="866" y="1348"/>
                    </a:lnTo>
                    <a:lnTo>
                      <a:pt x="863" y="1348"/>
                    </a:lnTo>
                    <a:lnTo>
                      <a:pt x="863" y="1353"/>
                    </a:lnTo>
                    <a:lnTo>
                      <a:pt x="861" y="1355"/>
                    </a:lnTo>
                    <a:lnTo>
                      <a:pt x="860" y="1355"/>
                    </a:lnTo>
                    <a:lnTo>
                      <a:pt x="859" y="1356"/>
                    </a:lnTo>
                    <a:lnTo>
                      <a:pt x="857" y="1358"/>
                    </a:lnTo>
                    <a:lnTo>
                      <a:pt x="855" y="1358"/>
                    </a:lnTo>
                    <a:lnTo>
                      <a:pt x="854" y="1358"/>
                    </a:lnTo>
                    <a:lnTo>
                      <a:pt x="852" y="1358"/>
                    </a:lnTo>
                    <a:lnTo>
                      <a:pt x="851" y="1356"/>
                    </a:lnTo>
                    <a:lnTo>
                      <a:pt x="847" y="1356"/>
                    </a:lnTo>
                    <a:lnTo>
                      <a:pt x="847" y="1355"/>
                    </a:lnTo>
                    <a:lnTo>
                      <a:pt x="846" y="1355"/>
                    </a:lnTo>
                    <a:lnTo>
                      <a:pt x="844" y="1357"/>
                    </a:lnTo>
                    <a:lnTo>
                      <a:pt x="844" y="1358"/>
                    </a:lnTo>
                    <a:lnTo>
                      <a:pt x="845" y="1358"/>
                    </a:lnTo>
                    <a:lnTo>
                      <a:pt x="845" y="1359"/>
                    </a:lnTo>
                    <a:lnTo>
                      <a:pt x="845" y="1362"/>
                    </a:lnTo>
                    <a:lnTo>
                      <a:pt x="843" y="1362"/>
                    </a:lnTo>
                    <a:lnTo>
                      <a:pt x="842" y="1362"/>
                    </a:lnTo>
                    <a:lnTo>
                      <a:pt x="842" y="1363"/>
                    </a:lnTo>
                    <a:lnTo>
                      <a:pt x="841" y="1364"/>
                    </a:lnTo>
                    <a:lnTo>
                      <a:pt x="842" y="1366"/>
                    </a:lnTo>
                    <a:lnTo>
                      <a:pt x="841" y="1367"/>
                    </a:lnTo>
                    <a:lnTo>
                      <a:pt x="840" y="1369"/>
                    </a:lnTo>
                    <a:lnTo>
                      <a:pt x="839" y="1370"/>
                    </a:lnTo>
                    <a:lnTo>
                      <a:pt x="839" y="1372"/>
                    </a:lnTo>
                    <a:lnTo>
                      <a:pt x="838" y="1372"/>
                    </a:lnTo>
                    <a:lnTo>
                      <a:pt x="837" y="1376"/>
                    </a:lnTo>
                    <a:lnTo>
                      <a:pt x="835" y="1377"/>
                    </a:lnTo>
                    <a:lnTo>
                      <a:pt x="835" y="1378"/>
                    </a:lnTo>
                    <a:lnTo>
                      <a:pt x="832" y="1378"/>
                    </a:lnTo>
                    <a:lnTo>
                      <a:pt x="830" y="1378"/>
                    </a:lnTo>
                    <a:lnTo>
                      <a:pt x="830" y="1380"/>
                    </a:lnTo>
                    <a:lnTo>
                      <a:pt x="830" y="1383"/>
                    </a:lnTo>
                    <a:lnTo>
                      <a:pt x="829" y="1385"/>
                    </a:lnTo>
                    <a:lnTo>
                      <a:pt x="828" y="1385"/>
                    </a:lnTo>
                    <a:lnTo>
                      <a:pt x="827" y="1387"/>
                    </a:lnTo>
                    <a:lnTo>
                      <a:pt x="827" y="1387"/>
                    </a:lnTo>
                    <a:lnTo>
                      <a:pt x="826" y="1388"/>
                    </a:lnTo>
                    <a:lnTo>
                      <a:pt x="825" y="1389"/>
                    </a:lnTo>
                    <a:lnTo>
                      <a:pt x="825" y="1392"/>
                    </a:lnTo>
                    <a:lnTo>
                      <a:pt x="827" y="1392"/>
                    </a:lnTo>
                    <a:lnTo>
                      <a:pt x="826" y="1394"/>
                    </a:lnTo>
                    <a:lnTo>
                      <a:pt x="827" y="1394"/>
                    </a:lnTo>
                    <a:lnTo>
                      <a:pt x="827" y="1396"/>
                    </a:lnTo>
                    <a:lnTo>
                      <a:pt x="825" y="1396"/>
                    </a:lnTo>
                    <a:lnTo>
                      <a:pt x="824" y="1394"/>
                    </a:lnTo>
                    <a:lnTo>
                      <a:pt x="822" y="1394"/>
                    </a:lnTo>
                    <a:lnTo>
                      <a:pt x="823" y="1394"/>
                    </a:lnTo>
                    <a:lnTo>
                      <a:pt x="822" y="1395"/>
                    </a:lnTo>
                    <a:lnTo>
                      <a:pt x="822" y="1396"/>
                    </a:lnTo>
                    <a:lnTo>
                      <a:pt x="824" y="1396"/>
                    </a:lnTo>
                    <a:lnTo>
                      <a:pt x="824" y="1398"/>
                    </a:lnTo>
                    <a:lnTo>
                      <a:pt x="824" y="1399"/>
                    </a:lnTo>
                    <a:lnTo>
                      <a:pt x="824" y="1399"/>
                    </a:lnTo>
                    <a:lnTo>
                      <a:pt x="822" y="1400"/>
                    </a:lnTo>
                    <a:lnTo>
                      <a:pt x="822" y="1399"/>
                    </a:lnTo>
                    <a:lnTo>
                      <a:pt x="821" y="1399"/>
                    </a:lnTo>
                    <a:lnTo>
                      <a:pt x="820" y="1400"/>
                    </a:lnTo>
                    <a:lnTo>
                      <a:pt x="819" y="1401"/>
                    </a:lnTo>
                    <a:lnTo>
                      <a:pt x="819" y="1402"/>
                    </a:lnTo>
                    <a:lnTo>
                      <a:pt x="816" y="1403"/>
                    </a:lnTo>
                    <a:lnTo>
                      <a:pt x="815" y="1404"/>
                    </a:lnTo>
                    <a:lnTo>
                      <a:pt x="815" y="1405"/>
                    </a:lnTo>
                    <a:lnTo>
                      <a:pt x="814" y="1406"/>
                    </a:lnTo>
                    <a:lnTo>
                      <a:pt x="814" y="1408"/>
                    </a:lnTo>
                    <a:lnTo>
                      <a:pt x="813" y="1410"/>
                    </a:lnTo>
                    <a:lnTo>
                      <a:pt x="813" y="1411"/>
                    </a:lnTo>
                    <a:lnTo>
                      <a:pt x="812" y="1411"/>
                    </a:lnTo>
                    <a:lnTo>
                      <a:pt x="811" y="1412"/>
                    </a:lnTo>
                    <a:lnTo>
                      <a:pt x="809" y="1411"/>
                    </a:lnTo>
                    <a:lnTo>
                      <a:pt x="809" y="1413"/>
                    </a:lnTo>
                    <a:lnTo>
                      <a:pt x="808" y="1412"/>
                    </a:lnTo>
                    <a:lnTo>
                      <a:pt x="808" y="1413"/>
                    </a:lnTo>
                    <a:lnTo>
                      <a:pt x="805" y="1415"/>
                    </a:lnTo>
                    <a:lnTo>
                      <a:pt x="802" y="1415"/>
                    </a:lnTo>
                    <a:lnTo>
                      <a:pt x="801" y="1417"/>
                    </a:lnTo>
                    <a:lnTo>
                      <a:pt x="800" y="1417"/>
                    </a:lnTo>
                    <a:lnTo>
                      <a:pt x="799" y="1417"/>
                    </a:lnTo>
                    <a:lnTo>
                      <a:pt x="798" y="1418"/>
                    </a:lnTo>
                    <a:lnTo>
                      <a:pt x="797" y="1420"/>
                    </a:lnTo>
                    <a:lnTo>
                      <a:pt x="795" y="1421"/>
                    </a:lnTo>
                    <a:lnTo>
                      <a:pt x="796" y="1422"/>
                    </a:lnTo>
                    <a:lnTo>
                      <a:pt x="795" y="1424"/>
                    </a:lnTo>
                    <a:lnTo>
                      <a:pt x="793" y="1424"/>
                    </a:lnTo>
                    <a:lnTo>
                      <a:pt x="792" y="1423"/>
                    </a:lnTo>
                    <a:lnTo>
                      <a:pt x="792" y="1421"/>
                    </a:lnTo>
                    <a:lnTo>
                      <a:pt x="791" y="1421"/>
                    </a:lnTo>
                    <a:lnTo>
                      <a:pt x="789" y="1421"/>
                    </a:lnTo>
                    <a:lnTo>
                      <a:pt x="788" y="1422"/>
                    </a:lnTo>
                    <a:lnTo>
                      <a:pt x="788" y="1422"/>
                    </a:lnTo>
                    <a:lnTo>
                      <a:pt x="786" y="1422"/>
                    </a:lnTo>
                    <a:lnTo>
                      <a:pt x="784" y="1424"/>
                    </a:lnTo>
                    <a:lnTo>
                      <a:pt x="784" y="1423"/>
                    </a:lnTo>
                    <a:lnTo>
                      <a:pt x="783" y="1423"/>
                    </a:lnTo>
                    <a:lnTo>
                      <a:pt x="783" y="1424"/>
                    </a:lnTo>
                    <a:lnTo>
                      <a:pt x="782" y="1425"/>
                    </a:lnTo>
                    <a:lnTo>
                      <a:pt x="781" y="1427"/>
                    </a:lnTo>
                    <a:lnTo>
                      <a:pt x="778" y="1427"/>
                    </a:lnTo>
                    <a:lnTo>
                      <a:pt x="777" y="1430"/>
                    </a:lnTo>
                    <a:lnTo>
                      <a:pt x="775" y="1430"/>
                    </a:lnTo>
                    <a:lnTo>
                      <a:pt x="774" y="1426"/>
                    </a:lnTo>
                    <a:lnTo>
                      <a:pt x="772" y="1426"/>
                    </a:lnTo>
                    <a:lnTo>
                      <a:pt x="771" y="1427"/>
                    </a:lnTo>
                    <a:lnTo>
                      <a:pt x="772" y="1428"/>
                    </a:lnTo>
                    <a:lnTo>
                      <a:pt x="770" y="1428"/>
                    </a:lnTo>
                    <a:lnTo>
                      <a:pt x="769" y="1430"/>
                    </a:lnTo>
                    <a:lnTo>
                      <a:pt x="769" y="1430"/>
                    </a:lnTo>
                    <a:lnTo>
                      <a:pt x="769" y="1431"/>
                    </a:lnTo>
                    <a:lnTo>
                      <a:pt x="769" y="1432"/>
                    </a:lnTo>
                    <a:lnTo>
                      <a:pt x="768" y="1431"/>
                    </a:lnTo>
                    <a:lnTo>
                      <a:pt x="767" y="1430"/>
                    </a:lnTo>
                    <a:lnTo>
                      <a:pt x="767" y="1430"/>
                    </a:lnTo>
                    <a:lnTo>
                      <a:pt x="766" y="1431"/>
                    </a:lnTo>
                    <a:lnTo>
                      <a:pt x="766" y="1430"/>
                    </a:lnTo>
                    <a:lnTo>
                      <a:pt x="767" y="1428"/>
                    </a:lnTo>
                    <a:lnTo>
                      <a:pt x="767" y="1427"/>
                    </a:lnTo>
                    <a:lnTo>
                      <a:pt x="765" y="1426"/>
                    </a:lnTo>
                    <a:lnTo>
                      <a:pt x="765" y="1425"/>
                    </a:lnTo>
                    <a:lnTo>
                      <a:pt x="767" y="1425"/>
                    </a:lnTo>
                    <a:lnTo>
                      <a:pt x="765" y="1423"/>
                    </a:lnTo>
                    <a:lnTo>
                      <a:pt x="766" y="1422"/>
                    </a:lnTo>
                    <a:lnTo>
                      <a:pt x="766" y="1421"/>
                    </a:lnTo>
                    <a:lnTo>
                      <a:pt x="767" y="1421"/>
                    </a:lnTo>
                    <a:lnTo>
                      <a:pt x="765" y="1420"/>
                    </a:lnTo>
                    <a:lnTo>
                      <a:pt x="764" y="1416"/>
                    </a:lnTo>
                    <a:lnTo>
                      <a:pt x="762" y="1417"/>
                    </a:lnTo>
                    <a:lnTo>
                      <a:pt x="761" y="1416"/>
                    </a:lnTo>
                    <a:lnTo>
                      <a:pt x="761" y="1414"/>
                    </a:lnTo>
                    <a:lnTo>
                      <a:pt x="762" y="1414"/>
                    </a:lnTo>
                    <a:lnTo>
                      <a:pt x="762" y="1413"/>
                    </a:lnTo>
                    <a:lnTo>
                      <a:pt x="762" y="1412"/>
                    </a:lnTo>
                    <a:lnTo>
                      <a:pt x="762" y="1412"/>
                    </a:lnTo>
                    <a:lnTo>
                      <a:pt x="761" y="1411"/>
                    </a:lnTo>
                    <a:lnTo>
                      <a:pt x="761" y="1409"/>
                    </a:lnTo>
                    <a:lnTo>
                      <a:pt x="759" y="1408"/>
                    </a:lnTo>
                    <a:lnTo>
                      <a:pt x="759" y="1406"/>
                    </a:lnTo>
                    <a:lnTo>
                      <a:pt x="760" y="1405"/>
                    </a:lnTo>
                    <a:lnTo>
                      <a:pt x="760" y="1404"/>
                    </a:lnTo>
                    <a:lnTo>
                      <a:pt x="759" y="1403"/>
                    </a:lnTo>
                    <a:lnTo>
                      <a:pt x="758" y="1399"/>
                    </a:lnTo>
                    <a:lnTo>
                      <a:pt x="760" y="1399"/>
                    </a:lnTo>
                    <a:lnTo>
                      <a:pt x="761" y="1399"/>
                    </a:lnTo>
                    <a:lnTo>
                      <a:pt x="761" y="1396"/>
                    </a:lnTo>
                    <a:lnTo>
                      <a:pt x="761" y="1395"/>
                    </a:lnTo>
                    <a:lnTo>
                      <a:pt x="763" y="1391"/>
                    </a:lnTo>
                    <a:lnTo>
                      <a:pt x="764" y="1390"/>
                    </a:lnTo>
                    <a:lnTo>
                      <a:pt x="764" y="1389"/>
                    </a:lnTo>
                    <a:lnTo>
                      <a:pt x="765" y="1388"/>
                    </a:lnTo>
                    <a:lnTo>
                      <a:pt x="767" y="1388"/>
                    </a:lnTo>
                    <a:lnTo>
                      <a:pt x="768" y="1389"/>
                    </a:lnTo>
                    <a:lnTo>
                      <a:pt x="770" y="1389"/>
                    </a:lnTo>
                    <a:lnTo>
                      <a:pt x="770" y="1388"/>
                    </a:lnTo>
                    <a:lnTo>
                      <a:pt x="769" y="1387"/>
                    </a:lnTo>
                    <a:lnTo>
                      <a:pt x="769" y="1386"/>
                    </a:lnTo>
                    <a:lnTo>
                      <a:pt x="770" y="1387"/>
                    </a:lnTo>
                    <a:lnTo>
                      <a:pt x="770" y="1387"/>
                    </a:lnTo>
                    <a:lnTo>
                      <a:pt x="771" y="1387"/>
                    </a:lnTo>
                    <a:lnTo>
                      <a:pt x="771" y="1388"/>
                    </a:lnTo>
                    <a:lnTo>
                      <a:pt x="772" y="1388"/>
                    </a:lnTo>
                    <a:lnTo>
                      <a:pt x="773" y="1387"/>
                    </a:lnTo>
                    <a:lnTo>
                      <a:pt x="774" y="1387"/>
                    </a:lnTo>
                    <a:lnTo>
                      <a:pt x="773" y="1385"/>
                    </a:lnTo>
                    <a:lnTo>
                      <a:pt x="772" y="1385"/>
                    </a:lnTo>
                    <a:lnTo>
                      <a:pt x="773" y="1383"/>
                    </a:lnTo>
                    <a:lnTo>
                      <a:pt x="773" y="1382"/>
                    </a:lnTo>
                    <a:lnTo>
                      <a:pt x="771" y="1382"/>
                    </a:lnTo>
                    <a:lnTo>
                      <a:pt x="772" y="1380"/>
                    </a:lnTo>
                    <a:lnTo>
                      <a:pt x="772" y="1380"/>
                    </a:lnTo>
                    <a:lnTo>
                      <a:pt x="772" y="1375"/>
                    </a:lnTo>
                    <a:lnTo>
                      <a:pt x="772" y="1375"/>
                    </a:lnTo>
                    <a:lnTo>
                      <a:pt x="772" y="1374"/>
                    </a:lnTo>
                    <a:lnTo>
                      <a:pt x="772" y="1374"/>
                    </a:lnTo>
                    <a:lnTo>
                      <a:pt x="772" y="1373"/>
                    </a:lnTo>
                    <a:lnTo>
                      <a:pt x="773" y="1372"/>
                    </a:lnTo>
                    <a:lnTo>
                      <a:pt x="773" y="1370"/>
                    </a:lnTo>
                    <a:lnTo>
                      <a:pt x="775" y="1368"/>
                    </a:lnTo>
                    <a:lnTo>
                      <a:pt x="775" y="1366"/>
                    </a:lnTo>
                    <a:lnTo>
                      <a:pt x="777" y="1364"/>
                    </a:lnTo>
                    <a:lnTo>
                      <a:pt x="777" y="1362"/>
                    </a:lnTo>
                    <a:lnTo>
                      <a:pt x="776" y="1362"/>
                    </a:lnTo>
                    <a:lnTo>
                      <a:pt x="777" y="1362"/>
                    </a:lnTo>
                    <a:lnTo>
                      <a:pt x="778" y="1361"/>
                    </a:lnTo>
                    <a:lnTo>
                      <a:pt x="782" y="1361"/>
                    </a:lnTo>
                    <a:lnTo>
                      <a:pt x="783" y="1359"/>
                    </a:lnTo>
                    <a:lnTo>
                      <a:pt x="782" y="1358"/>
                    </a:lnTo>
                    <a:lnTo>
                      <a:pt x="783" y="1358"/>
                    </a:lnTo>
                    <a:lnTo>
                      <a:pt x="780" y="1356"/>
                    </a:lnTo>
                    <a:lnTo>
                      <a:pt x="781" y="1354"/>
                    </a:lnTo>
                    <a:lnTo>
                      <a:pt x="780" y="1354"/>
                    </a:lnTo>
                    <a:lnTo>
                      <a:pt x="779" y="1353"/>
                    </a:lnTo>
                    <a:lnTo>
                      <a:pt x="776" y="1354"/>
                    </a:lnTo>
                    <a:lnTo>
                      <a:pt x="776" y="1354"/>
                    </a:lnTo>
                    <a:lnTo>
                      <a:pt x="775" y="1355"/>
                    </a:lnTo>
                    <a:lnTo>
                      <a:pt x="774" y="1355"/>
                    </a:lnTo>
                    <a:lnTo>
                      <a:pt x="774" y="1353"/>
                    </a:lnTo>
                    <a:lnTo>
                      <a:pt x="775" y="1348"/>
                    </a:lnTo>
                    <a:lnTo>
                      <a:pt x="777" y="1347"/>
                    </a:lnTo>
                    <a:lnTo>
                      <a:pt x="777" y="1346"/>
                    </a:lnTo>
                    <a:lnTo>
                      <a:pt x="778" y="1343"/>
                    </a:lnTo>
                    <a:lnTo>
                      <a:pt x="780" y="1342"/>
                    </a:lnTo>
                    <a:lnTo>
                      <a:pt x="780" y="1341"/>
                    </a:lnTo>
                    <a:lnTo>
                      <a:pt x="782" y="1341"/>
                    </a:lnTo>
                    <a:lnTo>
                      <a:pt x="782" y="1341"/>
                    </a:lnTo>
                    <a:lnTo>
                      <a:pt x="783" y="1341"/>
                    </a:lnTo>
                    <a:lnTo>
                      <a:pt x="784" y="1340"/>
                    </a:lnTo>
                    <a:lnTo>
                      <a:pt x="784" y="1340"/>
                    </a:lnTo>
                    <a:lnTo>
                      <a:pt x="785" y="1338"/>
                    </a:lnTo>
                    <a:lnTo>
                      <a:pt x="787" y="1339"/>
                    </a:lnTo>
                    <a:lnTo>
                      <a:pt x="787" y="1340"/>
                    </a:lnTo>
                    <a:lnTo>
                      <a:pt x="788" y="1339"/>
                    </a:lnTo>
                    <a:lnTo>
                      <a:pt x="790" y="1336"/>
                    </a:lnTo>
                    <a:lnTo>
                      <a:pt x="789" y="1336"/>
                    </a:lnTo>
                    <a:lnTo>
                      <a:pt x="787" y="1335"/>
                    </a:lnTo>
                    <a:lnTo>
                      <a:pt x="791" y="1331"/>
                    </a:lnTo>
                    <a:lnTo>
                      <a:pt x="793" y="1331"/>
                    </a:lnTo>
                    <a:lnTo>
                      <a:pt x="793" y="1330"/>
                    </a:lnTo>
                    <a:lnTo>
                      <a:pt x="794" y="1330"/>
                    </a:lnTo>
                    <a:lnTo>
                      <a:pt x="796" y="1328"/>
                    </a:lnTo>
                    <a:lnTo>
                      <a:pt x="798" y="1328"/>
                    </a:lnTo>
                    <a:lnTo>
                      <a:pt x="797" y="1327"/>
                    </a:lnTo>
                    <a:lnTo>
                      <a:pt x="799" y="1328"/>
                    </a:lnTo>
                    <a:lnTo>
                      <a:pt x="799" y="1327"/>
                    </a:lnTo>
                    <a:lnTo>
                      <a:pt x="801" y="1327"/>
                    </a:lnTo>
                    <a:lnTo>
                      <a:pt x="802" y="1326"/>
                    </a:lnTo>
                    <a:lnTo>
                      <a:pt x="803" y="1327"/>
                    </a:lnTo>
                    <a:lnTo>
                      <a:pt x="803" y="1326"/>
                    </a:lnTo>
                    <a:lnTo>
                      <a:pt x="803" y="1324"/>
                    </a:lnTo>
                    <a:lnTo>
                      <a:pt x="804" y="1322"/>
                    </a:lnTo>
                    <a:lnTo>
                      <a:pt x="805" y="1322"/>
                    </a:lnTo>
                    <a:lnTo>
                      <a:pt x="806" y="1320"/>
                    </a:lnTo>
                    <a:lnTo>
                      <a:pt x="807" y="1320"/>
                    </a:lnTo>
                    <a:lnTo>
                      <a:pt x="808" y="1317"/>
                    </a:lnTo>
                    <a:lnTo>
                      <a:pt x="809" y="1316"/>
                    </a:lnTo>
                    <a:lnTo>
                      <a:pt x="809" y="1317"/>
                    </a:lnTo>
                    <a:lnTo>
                      <a:pt x="810" y="1319"/>
                    </a:lnTo>
                    <a:lnTo>
                      <a:pt x="811" y="1316"/>
                    </a:lnTo>
                    <a:lnTo>
                      <a:pt x="814" y="1315"/>
                    </a:lnTo>
                    <a:lnTo>
                      <a:pt x="815" y="1311"/>
                    </a:lnTo>
                    <a:lnTo>
                      <a:pt x="817" y="1311"/>
                    </a:lnTo>
                    <a:lnTo>
                      <a:pt x="818" y="1310"/>
                    </a:lnTo>
                    <a:lnTo>
                      <a:pt x="820" y="1311"/>
                    </a:lnTo>
                    <a:lnTo>
                      <a:pt x="822" y="1311"/>
                    </a:lnTo>
                    <a:lnTo>
                      <a:pt x="824" y="1311"/>
                    </a:lnTo>
                    <a:lnTo>
                      <a:pt x="825" y="1309"/>
                    </a:lnTo>
                    <a:lnTo>
                      <a:pt x="830" y="1310"/>
                    </a:lnTo>
                    <a:lnTo>
                      <a:pt x="830" y="1309"/>
                    </a:lnTo>
                    <a:lnTo>
                      <a:pt x="834" y="1308"/>
                    </a:lnTo>
                    <a:lnTo>
                      <a:pt x="836" y="1306"/>
                    </a:lnTo>
                    <a:lnTo>
                      <a:pt x="837" y="1306"/>
                    </a:lnTo>
                    <a:lnTo>
                      <a:pt x="838" y="1306"/>
                    </a:lnTo>
                    <a:lnTo>
                      <a:pt x="840" y="1304"/>
                    </a:lnTo>
                    <a:lnTo>
                      <a:pt x="843" y="1302"/>
                    </a:lnTo>
                    <a:lnTo>
                      <a:pt x="844" y="1299"/>
                    </a:lnTo>
                    <a:lnTo>
                      <a:pt x="850" y="1296"/>
                    </a:lnTo>
                    <a:lnTo>
                      <a:pt x="851" y="1293"/>
                    </a:lnTo>
                    <a:lnTo>
                      <a:pt x="850" y="1293"/>
                    </a:lnTo>
                    <a:lnTo>
                      <a:pt x="848" y="1295"/>
                    </a:lnTo>
                    <a:lnTo>
                      <a:pt x="847" y="1295"/>
                    </a:lnTo>
                    <a:lnTo>
                      <a:pt x="847" y="1296"/>
                    </a:lnTo>
                    <a:lnTo>
                      <a:pt x="845" y="1296"/>
                    </a:lnTo>
                    <a:lnTo>
                      <a:pt x="846" y="1296"/>
                    </a:lnTo>
                    <a:lnTo>
                      <a:pt x="845" y="1297"/>
                    </a:lnTo>
                    <a:lnTo>
                      <a:pt x="844" y="1299"/>
                    </a:lnTo>
                    <a:lnTo>
                      <a:pt x="843" y="1299"/>
                    </a:lnTo>
                    <a:lnTo>
                      <a:pt x="843" y="1299"/>
                    </a:lnTo>
                    <a:lnTo>
                      <a:pt x="841" y="1299"/>
                    </a:lnTo>
                    <a:lnTo>
                      <a:pt x="841" y="1298"/>
                    </a:lnTo>
                    <a:lnTo>
                      <a:pt x="840" y="1298"/>
                    </a:lnTo>
                    <a:lnTo>
                      <a:pt x="840" y="1299"/>
                    </a:lnTo>
                    <a:lnTo>
                      <a:pt x="837" y="1300"/>
                    </a:lnTo>
                    <a:lnTo>
                      <a:pt x="838" y="1301"/>
                    </a:lnTo>
                    <a:lnTo>
                      <a:pt x="836" y="1301"/>
                    </a:lnTo>
                    <a:lnTo>
                      <a:pt x="836" y="1302"/>
                    </a:lnTo>
                    <a:lnTo>
                      <a:pt x="835" y="1302"/>
                    </a:lnTo>
                    <a:lnTo>
                      <a:pt x="830" y="1302"/>
                    </a:lnTo>
                    <a:lnTo>
                      <a:pt x="829" y="1301"/>
                    </a:lnTo>
                    <a:lnTo>
                      <a:pt x="827" y="1301"/>
                    </a:lnTo>
                    <a:lnTo>
                      <a:pt x="826" y="1300"/>
                    </a:lnTo>
                    <a:lnTo>
                      <a:pt x="825" y="1300"/>
                    </a:lnTo>
                    <a:lnTo>
                      <a:pt x="825" y="1301"/>
                    </a:lnTo>
                    <a:lnTo>
                      <a:pt x="827" y="1302"/>
                    </a:lnTo>
                    <a:lnTo>
                      <a:pt x="828" y="1305"/>
                    </a:lnTo>
                    <a:lnTo>
                      <a:pt x="828" y="1306"/>
                    </a:lnTo>
                    <a:lnTo>
                      <a:pt x="827" y="1307"/>
                    </a:lnTo>
                    <a:lnTo>
                      <a:pt x="826" y="1307"/>
                    </a:lnTo>
                    <a:lnTo>
                      <a:pt x="826" y="1306"/>
                    </a:lnTo>
                    <a:lnTo>
                      <a:pt x="826" y="1306"/>
                    </a:lnTo>
                    <a:lnTo>
                      <a:pt x="824" y="1306"/>
                    </a:lnTo>
                    <a:lnTo>
                      <a:pt x="824" y="1305"/>
                    </a:lnTo>
                    <a:lnTo>
                      <a:pt x="823" y="1305"/>
                    </a:lnTo>
                    <a:lnTo>
                      <a:pt x="823" y="1306"/>
                    </a:lnTo>
                    <a:lnTo>
                      <a:pt x="822" y="1307"/>
                    </a:lnTo>
                    <a:lnTo>
                      <a:pt x="820" y="1306"/>
                    </a:lnTo>
                    <a:lnTo>
                      <a:pt x="820" y="1307"/>
                    </a:lnTo>
                    <a:lnTo>
                      <a:pt x="817" y="1307"/>
                    </a:lnTo>
                    <a:lnTo>
                      <a:pt x="817" y="1307"/>
                    </a:lnTo>
                    <a:lnTo>
                      <a:pt x="815" y="1307"/>
                    </a:lnTo>
                    <a:lnTo>
                      <a:pt x="815" y="1307"/>
                    </a:lnTo>
                    <a:lnTo>
                      <a:pt x="812" y="1306"/>
                    </a:lnTo>
                    <a:lnTo>
                      <a:pt x="811" y="1305"/>
                    </a:lnTo>
                    <a:lnTo>
                      <a:pt x="810" y="1304"/>
                    </a:lnTo>
                    <a:lnTo>
                      <a:pt x="808" y="1304"/>
                    </a:lnTo>
                    <a:lnTo>
                      <a:pt x="808" y="1303"/>
                    </a:lnTo>
                    <a:lnTo>
                      <a:pt x="806" y="1303"/>
                    </a:lnTo>
                    <a:lnTo>
                      <a:pt x="804" y="1304"/>
                    </a:lnTo>
                    <a:lnTo>
                      <a:pt x="804" y="1304"/>
                    </a:lnTo>
                    <a:lnTo>
                      <a:pt x="801" y="1304"/>
                    </a:lnTo>
                    <a:lnTo>
                      <a:pt x="800" y="1305"/>
                    </a:lnTo>
                    <a:lnTo>
                      <a:pt x="799" y="1305"/>
                    </a:lnTo>
                    <a:lnTo>
                      <a:pt x="799" y="1305"/>
                    </a:lnTo>
                    <a:lnTo>
                      <a:pt x="797" y="1305"/>
                    </a:lnTo>
                    <a:lnTo>
                      <a:pt x="796" y="1306"/>
                    </a:lnTo>
                    <a:lnTo>
                      <a:pt x="794" y="1307"/>
                    </a:lnTo>
                    <a:lnTo>
                      <a:pt x="794" y="1308"/>
                    </a:lnTo>
                    <a:lnTo>
                      <a:pt x="791" y="1307"/>
                    </a:lnTo>
                    <a:lnTo>
                      <a:pt x="789" y="1310"/>
                    </a:lnTo>
                    <a:lnTo>
                      <a:pt x="788" y="1309"/>
                    </a:lnTo>
                    <a:lnTo>
                      <a:pt x="787" y="1310"/>
                    </a:lnTo>
                    <a:lnTo>
                      <a:pt x="784" y="1310"/>
                    </a:lnTo>
                    <a:lnTo>
                      <a:pt x="784" y="1310"/>
                    </a:lnTo>
                    <a:lnTo>
                      <a:pt x="780" y="1309"/>
                    </a:lnTo>
                    <a:lnTo>
                      <a:pt x="778" y="1307"/>
                    </a:lnTo>
                    <a:lnTo>
                      <a:pt x="778" y="1305"/>
                    </a:lnTo>
                    <a:lnTo>
                      <a:pt x="778" y="1305"/>
                    </a:lnTo>
                    <a:lnTo>
                      <a:pt x="779" y="1302"/>
                    </a:lnTo>
                    <a:lnTo>
                      <a:pt x="779" y="1295"/>
                    </a:lnTo>
                    <a:lnTo>
                      <a:pt x="778" y="1293"/>
                    </a:lnTo>
                    <a:lnTo>
                      <a:pt x="778" y="1290"/>
                    </a:lnTo>
                    <a:lnTo>
                      <a:pt x="777" y="1289"/>
                    </a:lnTo>
                    <a:lnTo>
                      <a:pt x="776" y="1288"/>
                    </a:lnTo>
                    <a:lnTo>
                      <a:pt x="774" y="1286"/>
                    </a:lnTo>
                    <a:lnTo>
                      <a:pt x="775" y="1284"/>
                    </a:lnTo>
                    <a:lnTo>
                      <a:pt x="773" y="1283"/>
                    </a:lnTo>
                    <a:lnTo>
                      <a:pt x="773" y="1280"/>
                    </a:lnTo>
                    <a:lnTo>
                      <a:pt x="773" y="1280"/>
                    </a:lnTo>
                    <a:lnTo>
                      <a:pt x="773" y="1280"/>
                    </a:lnTo>
                    <a:lnTo>
                      <a:pt x="772" y="1279"/>
                    </a:lnTo>
                    <a:lnTo>
                      <a:pt x="771" y="1278"/>
                    </a:lnTo>
                    <a:lnTo>
                      <a:pt x="769" y="1278"/>
                    </a:lnTo>
                    <a:lnTo>
                      <a:pt x="769" y="1280"/>
                    </a:lnTo>
                    <a:lnTo>
                      <a:pt x="768" y="1279"/>
                    </a:lnTo>
                    <a:lnTo>
                      <a:pt x="768" y="1278"/>
                    </a:lnTo>
                    <a:lnTo>
                      <a:pt x="767" y="1278"/>
                    </a:lnTo>
                    <a:lnTo>
                      <a:pt x="767" y="1278"/>
                    </a:lnTo>
                    <a:lnTo>
                      <a:pt x="767" y="1275"/>
                    </a:lnTo>
                    <a:lnTo>
                      <a:pt x="765" y="1273"/>
                    </a:lnTo>
                    <a:lnTo>
                      <a:pt x="766" y="1273"/>
                    </a:lnTo>
                    <a:lnTo>
                      <a:pt x="765" y="1272"/>
                    </a:lnTo>
                    <a:lnTo>
                      <a:pt x="765" y="1269"/>
                    </a:lnTo>
                    <a:lnTo>
                      <a:pt x="764" y="1268"/>
                    </a:lnTo>
                    <a:lnTo>
                      <a:pt x="763" y="1267"/>
                    </a:lnTo>
                    <a:lnTo>
                      <a:pt x="762" y="1267"/>
                    </a:lnTo>
                    <a:lnTo>
                      <a:pt x="762" y="1265"/>
                    </a:lnTo>
                    <a:lnTo>
                      <a:pt x="762" y="1265"/>
                    </a:lnTo>
                    <a:lnTo>
                      <a:pt x="761" y="1264"/>
                    </a:lnTo>
                    <a:lnTo>
                      <a:pt x="762" y="1264"/>
                    </a:lnTo>
                    <a:lnTo>
                      <a:pt x="762" y="1263"/>
                    </a:lnTo>
                    <a:lnTo>
                      <a:pt x="761" y="1262"/>
                    </a:lnTo>
                    <a:lnTo>
                      <a:pt x="761" y="1263"/>
                    </a:lnTo>
                    <a:lnTo>
                      <a:pt x="759" y="1263"/>
                    </a:lnTo>
                    <a:lnTo>
                      <a:pt x="758" y="1264"/>
                    </a:lnTo>
                    <a:lnTo>
                      <a:pt x="760" y="1265"/>
                    </a:lnTo>
                    <a:lnTo>
                      <a:pt x="760" y="1267"/>
                    </a:lnTo>
                    <a:lnTo>
                      <a:pt x="759" y="1267"/>
                    </a:lnTo>
                    <a:lnTo>
                      <a:pt x="759" y="1272"/>
                    </a:lnTo>
                    <a:lnTo>
                      <a:pt x="762" y="1275"/>
                    </a:lnTo>
                    <a:lnTo>
                      <a:pt x="762" y="1276"/>
                    </a:lnTo>
                    <a:lnTo>
                      <a:pt x="764" y="1275"/>
                    </a:lnTo>
                    <a:lnTo>
                      <a:pt x="764" y="1277"/>
                    </a:lnTo>
                    <a:lnTo>
                      <a:pt x="764" y="1280"/>
                    </a:lnTo>
                    <a:lnTo>
                      <a:pt x="765" y="1280"/>
                    </a:lnTo>
                    <a:lnTo>
                      <a:pt x="764" y="1284"/>
                    </a:lnTo>
                    <a:lnTo>
                      <a:pt x="765" y="1286"/>
                    </a:lnTo>
                    <a:lnTo>
                      <a:pt x="765" y="1288"/>
                    </a:lnTo>
                    <a:lnTo>
                      <a:pt x="764" y="1289"/>
                    </a:lnTo>
                    <a:lnTo>
                      <a:pt x="764" y="1292"/>
                    </a:lnTo>
                    <a:lnTo>
                      <a:pt x="763" y="1293"/>
                    </a:lnTo>
                    <a:lnTo>
                      <a:pt x="763" y="1296"/>
                    </a:lnTo>
                    <a:lnTo>
                      <a:pt x="762" y="1298"/>
                    </a:lnTo>
                    <a:lnTo>
                      <a:pt x="762" y="1298"/>
                    </a:lnTo>
                    <a:lnTo>
                      <a:pt x="762" y="1299"/>
                    </a:lnTo>
                    <a:lnTo>
                      <a:pt x="760" y="1300"/>
                    </a:lnTo>
                    <a:lnTo>
                      <a:pt x="759" y="1301"/>
                    </a:lnTo>
                    <a:lnTo>
                      <a:pt x="755" y="1300"/>
                    </a:lnTo>
                    <a:lnTo>
                      <a:pt x="754" y="1301"/>
                    </a:lnTo>
                    <a:lnTo>
                      <a:pt x="753" y="1301"/>
                    </a:lnTo>
                    <a:lnTo>
                      <a:pt x="754" y="1304"/>
                    </a:lnTo>
                    <a:lnTo>
                      <a:pt x="754" y="1305"/>
                    </a:lnTo>
                    <a:lnTo>
                      <a:pt x="754" y="1307"/>
                    </a:lnTo>
                    <a:lnTo>
                      <a:pt x="754" y="1309"/>
                    </a:lnTo>
                    <a:lnTo>
                      <a:pt x="753" y="1311"/>
                    </a:lnTo>
                    <a:lnTo>
                      <a:pt x="752" y="1312"/>
                    </a:lnTo>
                    <a:lnTo>
                      <a:pt x="752" y="1314"/>
                    </a:lnTo>
                    <a:lnTo>
                      <a:pt x="751" y="1314"/>
                    </a:lnTo>
                    <a:lnTo>
                      <a:pt x="751" y="1315"/>
                    </a:lnTo>
                    <a:lnTo>
                      <a:pt x="751" y="1318"/>
                    </a:lnTo>
                    <a:lnTo>
                      <a:pt x="750" y="1319"/>
                    </a:lnTo>
                    <a:lnTo>
                      <a:pt x="749" y="1320"/>
                    </a:lnTo>
                    <a:lnTo>
                      <a:pt x="749" y="1320"/>
                    </a:lnTo>
                    <a:lnTo>
                      <a:pt x="748" y="1321"/>
                    </a:lnTo>
                    <a:lnTo>
                      <a:pt x="747" y="1322"/>
                    </a:lnTo>
                    <a:lnTo>
                      <a:pt x="747" y="1322"/>
                    </a:lnTo>
                    <a:lnTo>
                      <a:pt x="746" y="1324"/>
                    </a:lnTo>
                    <a:lnTo>
                      <a:pt x="747" y="1325"/>
                    </a:lnTo>
                    <a:lnTo>
                      <a:pt x="746" y="1327"/>
                    </a:lnTo>
                    <a:lnTo>
                      <a:pt x="746" y="1329"/>
                    </a:lnTo>
                    <a:lnTo>
                      <a:pt x="746" y="1330"/>
                    </a:lnTo>
                    <a:lnTo>
                      <a:pt x="744" y="1332"/>
                    </a:lnTo>
                    <a:lnTo>
                      <a:pt x="743" y="1333"/>
                    </a:lnTo>
                    <a:lnTo>
                      <a:pt x="743" y="1334"/>
                    </a:lnTo>
                    <a:lnTo>
                      <a:pt x="742" y="1334"/>
                    </a:lnTo>
                    <a:lnTo>
                      <a:pt x="742" y="1336"/>
                    </a:lnTo>
                    <a:lnTo>
                      <a:pt x="741" y="1338"/>
                    </a:lnTo>
                    <a:lnTo>
                      <a:pt x="741" y="1338"/>
                    </a:lnTo>
                    <a:lnTo>
                      <a:pt x="739" y="1340"/>
                    </a:lnTo>
                    <a:lnTo>
                      <a:pt x="739" y="1342"/>
                    </a:lnTo>
                    <a:lnTo>
                      <a:pt x="738" y="1342"/>
                    </a:lnTo>
                    <a:lnTo>
                      <a:pt x="738" y="1342"/>
                    </a:lnTo>
                    <a:lnTo>
                      <a:pt x="737" y="1343"/>
                    </a:lnTo>
                    <a:lnTo>
                      <a:pt x="736" y="1343"/>
                    </a:lnTo>
                    <a:lnTo>
                      <a:pt x="735" y="1342"/>
                    </a:lnTo>
                    <a:lnTo>
                      <a:pt x="734" y="1341"/>
                    </a:lnTo>
                    <a:lnTo>
                      <a:pt x="732" y="1340"/>
                    </a:lnTo>
                    <a:lnTo>
                      <a:pt x="732" y="1340"/>
                    </a:lnTo>
                    <a:lnTo>
                      <a:pt x="731" y="1338"/>
                    </a:lnTo>
                    <a:lnTo>
                      <a:pt x="731" y="1337"/>
                    </a:lnTo>
                    <a:lnTo>
                      <a:pt x="730" y="1336"/>
                    </a:lnTo>
                    <a:lnTo>
                      <a:pt x="729" y="1336"/>
                    </a:lnTo>
                    <a:lnTo>
                      <a:pt x="728" y="1337"/>
                    </a:lnTo>
                    <a:lnTo>
                      <a:pt x="728" y="1336"/>
                    </a:lnTo>
                    <a:lnTo>
                      <a:pt x="726" y="1337"/>
                    </a:lnTo>
                    <a:lnTo>
                      <a:pt x="726" y="1336"/>
                    </a:lnTo>
                    <a:lnTo>
                      <a:pt x="723" y="1335"/>
                    </a:lnTo>
                    <a:lnTo>
                      <a:pt x="723" y="1331"/>
                    </a:lnTo>
                    <a:lnTo>
                      <a:pt x="724" y="1330"/>
                    </a:lnTo>
                    <a:lnTo>
                      <a:pt x="725" y="1329"/>
                    </a:lnTo>
                    <a:lnTo>
                      <a:pt x="725" y="1328"/>
                    </a:lnTo>
                    <a:lnTo>
                      <a:pt x="726" y="1327"/>
                    </a:lnTo>
                    <a:lnTo>
                      <a:pt x="726" y="1326"/>
                    </a:lnTo>
                    <a:lnTo>
                      <a:pt x="726" y="1325"/>
                    </a:lnTo>
                    <a:lnTo>
                      <a:pt x="726" y="1325"/>
                    </a:lnTo>
                    <a:lnTo>
                      <a:pt x="726" y="1323"/>
                    </a:lnTo>
                    <a:lnTo>
                      <a:pt x="725" y="1322"/>
                    </a:lnTo>
                    <a:lnTo>
                      <a:pt x="725" y="1320"/>
                    </a:lnTo>
                    <a:lnTo>
                      <a:pt x="727" y="1315"/>
                    </a:lnTo>
                    <a:lnTo>
                      <a:pt x="727" y="1311"/>
                    </a:lnTo>
                    <a:lnTo>
                      <a:pt x="728" y="1310"/>
                    </a:lnTo>
                    <a:lnTo>
                      <a:pt x="728" y="1306"/>
                    </a:lnTo>
                    <a:lnTo>
                      <a:pt x="724" y="1300"/>
                    </a:lnTo>
                    <a:lnTo>
                      <a:pt x="725" y="1298"/>
                    </a:lnTo>
                    <a:lnTo>
                      <a:pt x="725" y="1294"/>
                    </a:lnTo>
                    <a:lnTo>
                      <a:pt x="723" y="1291"/>
                    </a:lnTo>
                    <a:lnTo>
                      <a:pt x="722" y="1290"/>
                    </a:lnTo>
                    <a:lnTo>
                      <a:pt x="719" y="1290"/>
                    </a:lnTo>
                    <a:lnTo>
                      <a:pt x="719" y="1293"/>
                    </a:lnTo>
                    <a:lnTo>
                      <a:pt x="716" y="1296"/>
                    </a:lnTo>
                    <a:lnTo>
                      <a:pt x="715" y="1296"/>
                    </a:lnTo>
                    <a:lnTo>
                      <a:pt x="715" y="1294"/>
                    </a:lnTo>
                    <a:lnTo>
                      <a:pt x="712" y="1294"/>
                    </a:lnTo>
                    <a:lnTo>
                      <a:pt x="711" y="1292"/>
                    </a:lnTo>
                    <a:lnTo>
                      <a:pt x="710" y="1292"/>
                    </a:lnTo>
                    <a:lnTo>
                      <a:pt x="710" y="1294"/>
                    </a:lnTo>
                    <a:lnTo>
                      <a:pt x="709" y="1293"/>
                    </a:lnTo>
                    <a:lnTo>
                      <a:pt x="707" y="1291"/>
                    </a:lnTo>
                    <a:lnTo>
                      <a:pt x="707" y="1289"/>
                    </a:lnTo>
                    <a:lnTo>
                      <a:pt x="707" y="1289"/>
                    </a:lnTo>
                    <a:lnTo>
                      <a:pt x="706" y="1286"/>
                    </a:lnTo>
                    <a:lnTo>
                      <a:pt x="705" y="1286"/>
                    </a:lnTo>
                    <a:lnTo>
                      <a:pt x="704" y="1287"/>
                    </a:lnTo>
                    <a:lnTo>
                      <a:pt x="705" y="1288"/>
                    </a:lnTo>
                    <a:lnTo>
                      <a:pt x="704" y="1288"/>
                    </a:lnTo>
                    <a:lnTo>
                      <a:pt x="702" y="1287"/>
                    </a:lnTo>
                    <a:lnTo>
                      <a:pt x="702" y="1285"/>
                    </a:lnTo>
                    <a:lnTo>
                      <a:pt x="701" y="1285"/>
                    </a:lnTo>
                    <a:lnTo>
                      <a:pt x="701" y="1286"/>
                    </a:lnTo>
                    <a:lnTo>
                      <a:pt x="699" y="1286"/>
                    </a:lnTo>
                    <a:lnTo>
                      <a:pt x="700" y="1285"/>
                    </a:lnTo>
                    <a:lnTo>
                      <a:pt x="700" y="1284"/>
                    </a:lnTo>
                    <a:lnTo>
                      <a:pt x="698" y="1285"/>
                    </a:lnTo>
                    <a:lnTo>
                      <a:pt x="697" y="1286"/>
                    </a:lnTo>
                    <a:lnTo>
                      <a:pt x="699" y="1288"/>
                    </a:lnTo>
                    <a:lnTo>
                      <a:pt x="700" y="1289"/>
                    </a:lnTo>
                    <a:lnTo>
                      <a:pt x="699" y="1290"/>
                    </a:lnTo>
                    <a:lnTo>
                      <a:pt x="701" y="1290"/>
                    </a:lnTo>
                    <a:lnTo>
                      <a:pt x="701" y="1291"/>
                    </a:lnTo>
                    <a:lnTo>
                      <a:pt x="699" y="1292"/>
                    </a:lnTo>
                    <a:lnTo>
                      <a:pt x="699" y="1293"/>
                    </a:lnTo>
                    <a:lnTo>
                      <a:pt x="700" y="1300"/>
                    </a:lnTo>
                    <a:lnTo>
                      <a:pt x="699" y="1302"/>
                    </a:lnTo>
                    <a:lnTo>
                      <a:pt x="697" y="1303"/>
                    </a:lnTo>
                    <a:lnTo>
                      <a:pt x="697" y="1304"/>
                    </a:lnTo>
                    <a:lnTo>
                      <a:pt x="696" y="1304"/>
                    </a:lnTo>
                    <a:lnTo>
                      <a:pt x="694" y="1304"/>
                    </a:lnTo>
                    <a:lnTo>
                      <a:pt x="690" y="1304"/>
                    </a:lnTo>
                    <a:lnTo>
                      <a:pt x="690" y="1305"/>
                    </a:lnTo>
                    <a:lnTo>
                      <a:pt x="686" y="1304"/>
                    </a:lnTo>
                    <a:lnTo>
                      <a:pt x="682" y="1302"/>
                    </a:lnTo>
                    <a:lnTo>
                      <a:pt x="681" y="1302"/>
                    </a:lnTo>
                    <a:lnTo>
                      <a:pt x="680" y="1302"/>
                    </a:lnTo>
                    <a:lnTo>
                      <a:pt x="679" y="1301"/>
                    </a:lnTo>
                    <a:lnTo>
                      <a:pt x="678" y="1301"/>
                    </a:lnTo>
                    <a:lnTo>
                      <a:pt x="672" y="1304"/>
                    </a:lnTo>
                    <a:lnTo>
                      <a:pt x="669" y="1305"/>
                    </a:lnTo>
                    <a:lnTo>
                      <a:pt x="668" y="1306"/>
                    </a:lnTo>
                    <a:lnTo>
                      <a:pt x="665" y="1306"/>
                    </a:lnTo>
                    <a:lnTo>
                      <a:pt x="662" y="1307"/>
                    </a:lnTo>
                    <a:lnTo>
                      <a:pt x="657" y="1307"/>
                    </a:lnTo>
                    <a:lnTo>
                      <a:pt x="656" y="1308"/>
                    </a:lnTo>
                    <a:lnTo>
                      <a:pt x="654" y="1307"/>
                    </a:lnTo>
                    <a:lnTo>
                      <a:pt x="653" y="1309"/>
                    </a:lnTo>
                    <a:lnTo>
                      <a:pt x="652" y="1309"/>
                    </a:lnTo>
                    <a:lnTo>
                      <a:pt x="651" y="1310"/>
                    </a:lnTo>
                    <a:lnTo>
                      <a:pt x="650" y="1310"/>
                    </a:lnTo>
                    <a:lnTo>
                      <a:pt x="649" y="1310"/>
                    </a:lnTo>
                    <a:lnTo>
                      <a:pt x="649" y="1310"/>
                    </a:lnTo>
                    <a:lnTo>
                      <a:pt x="648" y="1310"/>
                    </a:lnTo>
                    <a:lnTo>
                      <a:pt x="647" y="1311"/>
                    </a:lnTo>
                    <a:lnTo>
                      <a:pt x="646" y="1311"/>
                    </a:lnTo>
                    <a:lnTo>
                      <a:pt x="645" y="1311"/>
                    </a:lnTo>
                    <a:lnTo>
                      <a:pt x="644" y="1312"/>
                    </a:lnTo>
                    <a:lnTo>
                      <a:pt x="638" y="1313"/>
                    </a:lnTo>
                    <a:lnTo>
                      <a:pt x="636" y="1314"/>
                    </a:lnTo>
                    <a:lnTo>
                      <a:pt x="634" y="1314"/>
                    </a:lnTo>
                    <a:lnTo>
                      <a:pt x="634" y="1315"/>
                    </a:lnTo>
                    <a:lnTo>
                      <a:pt x="633" y="1315"/>
                    </a:lnTo>
                    <a:lnTo>
                      <a:pt x="632" y="1316"/>
                    </a:lnTo>
                    <a:lnTo>
                      <a:pt x="631" y="1317"/>
                    </a:lnTo>
                    <a:lnTo>
                      <a:pt x="630" y="1316"/>
                    </a:lnTo>
                    <a:lnTo>
                      <a:pt x="630" y="1315"/>
                    </a:lnTo>
                    <a:lnTo>
                      <a:pt x="630" y="1315"/>
                    </a:lnTo>
                    <a:lnTo>
                      <a:pt x="628" y="1315"/>
                    </a:lnTo>
                    <a:lnTo>
                      <a:pt x="626" y="1315"/>
                    </a:lnTo>
                    <a:lnTo>
                      <a:pt x="625" y="1315"/>
                    </a:lnTo>
                    <a:lnTo>
                      <a:pt x="625" y="1314"/>
                    </a:lnTo>
                    <a:lnTo>
                      <a:pt x="626" y="1312"/>
                    </a:lnTo>
                    <a:lnTo>
                      <a:pt x="629" y="1311"/>
                    </a:lnTo>
                    <a:lnTo>
                      <a:pt x="630" y="1306"/>
                    </a:lnTo>
                    <a:lnTo>
                      <a:pt x="631" y="1305"/>
                    </a:lnTo>
                    <a:lnTo>
                      <a:pt x="636" y="1303"/>
                    </a:lnTo>
                    <a:lnTo>
                      <a:pt x="637" y="1300"/>
                    </a:lnTo>
                    <a:lnTo>
                      <a:pt x="638" y="1300"/>
                    </a:lnTo>
                    <a:lnTo>
                      <a:pt x="638" y="1299"/>
                    </a:lnTo>
                    <a:lnTo>
                      <a:pt x="639" y="1298"/>
                    </a:lnTo>
                    <a:lnTo>
                      <a:pt x="639" y="1296"/>
                    </a:lnTo>
                    <a:lnTo>
                      <a:pt x="643" y="1291"/>
                    </a:lnTo>
                    <a:lnTo>
                      <a:pt x="644" y="1285"/>
                    </a:lnTo>
                    <a:lnTo>
                      <a:pt x="643" y="1282"/>
                    </a:lnTo>
                    <a:lnTo>
                      <a:pt x="640" y="1280"/>
                    </a:lnTo>
                    <a:lnTo>
                      <a:pt x="639" y="1280"/>
                    </a:lnTo>
                    <a:lnTo>
                      <a:pt x="638" y="1282"/>
                    </a:lnTo>
                    <a:lnTo>
                      <a:pt x="635" y="1285"/>
                    </a:lnTo>
                    <a:lnTo>
                      <a:pt x="634" y="1285"/>
                    </a:lnTo>
                    <a:lnTo>
                      <a:pt x="630" y="1289"/>
                    </a:lnTo>
                    <a:lnTo>
                      <a:pt x="625" y="1291"/>
                    </a:lnTo>
                    <a:lnTo>
                      <a:pt x="625" y="1292"/>
                    </a:lnTo>
                    <a:lnTo>
                      <a:pt x="623" y="1293"/>
                    </a:lnTo>
                    <a:lnTo>
                      <a:pt x="622" y="1294"/>
                    </a:lnTo>
                    <a:lnTo>
                      <a:pt x="616" y="1295"/>
                    </a:lnTo>
                    <a:lnTo>
                      <a:pt x="611" y="1293"/>
                    </a:lnTo>
                    <a:lnTo>
                      <a:pt x="610" y="1290"/>
                    </a:lnTo>
                    <a:lnTo>
                      <a:pt x="609" y="1290"/>
                    </a:lnTo>
                    <a:lnTo>
                      <a:pt x="609" y="1289"/>
                    </a:lnTo>
                    <a:lnTo>
                      <a:pt x="607" y="1289"/>
                    </a:lnTo>
                    <a:lnTo>
                      <a:pt x="606" y="1285"/>
                    </a:lnTo>
                    <a:lnTo>
                      <a:pt x="606" y="1285"/>
                    </a:lnTo>
                    <a:lnTo>
                      <a:pt x="605" y="1284"/>
                    </a:lnTo>
                    <a:lnTo>
                      <a:pt x="603" y="1281"/>
                    </a:lnTo>
                    <a:lnTo>
                      <a:pt x="602" y="1280"/>
                    </a:lnTo>
                    <a:lnTo>
                      <a:pt x="601" y="1279"/>
                    </a:lnTo>
                    <a:lnTo>
                      <a:pt x="601" y="1279"/>
                    </a:lnTo>
                    <a:lnTo>
                      <a:pt x="600" y="1278"/>
                    </a:lnTo>
                    <a:lnTo>
                      <a:pt x="599" y="1277"/>
                    </a:lnTo>
                    <a:lnTo>
                      <a:pt x="599" y="1275"/>
                    </a:lnTo>
                    <a:lnTo>
                      <a:pt x="598" y="1274"/>
                    </a:lnTo>
                    <a:lnTo>
                      <a:pt x="597" y="1273"/>
                    </a:lnTo>
                    <a:lnTo>
                      <a:pt x="597" y="1272"/>
                    </a:lnTo>
                    <a:lnTo>
                      <a:pt x="596" y="1269"/>
                    </a:lnTo>
                    <a:lnTo>
                      <a:pt x="595" y="1268"/>
                    </a:lnTo>
                    <a:lnTo>
                      <a:pt x="597" y="1267"/>
                    </a:lnTo>
                    <a:lnTo>
                      <a:pt x="597" y="1262"/>
                    </a:lnTo>
                    <a:lnTo>
                      <a:pt x="600" y="1259"/>
                    </a:lnTo>
                    <a:lnTo>
                      <a:pt x="601" y="1259"/>
                    </a:lnTo>
                    <a:lnTo>
                      <a:pt x="602" y="1260"/>
                    </a:lnTo>
                    <a:lnTo>
                      <a:pt x="604" y="1259"/>
                    </a:lnTo>
                    <a:lnTo>
                      <a:pt x="604" y="1259"/>
                    </a:lnTo>
                    <a:lnTo>
                      <a:pt x="611" y="1259"/>
                    </a:lnTo>
                    <a:lnTo>
                      <a:pt x="613" y="1257"/>
                    </a:lnTo>
                    <a:lnTo>
                      <a:pt x="615" y="1255"/>
                    </a:lnTo>
                    <a:lnTo>
                      <a:pt x="615" y="1247"/>
                    </a:lnTo>
                    <a:lnTo>
                      <a:pt x="615" y="1246"/>
                    </a:lnTo>
                    <a:lnTo>
                      <a:pt x="616" y="1244"/>
                    </a:lnTo>
                    <a:lnTo>
                      <a:pt x="616" y="1241"/>
                    </a:lnTo>
                    <a:lnTo>
                      <a:pt x="614" y="1240"/>
                    </a:lnTo>
                    <a:lnTo>
                      <a:pt x="613" y="1242"/>
                    </a:lnTo>
                    <a:lnTo>
                      <a:pt x="613" y="1242"/>
                    </a:lnTo>
                    <a:lnTo>
                      <a:pt x="612" y="1243"/>
                    </a:lnTo>
                    <a:lnTo>
                      <a:pt x="612" y="1247"/>
                    </a:lnTo>
                    <a:lnTo>
                      <a:pt x="611" y="1250"/>
                    </a:lnTo>
                    <a:lnTo>
                      <a:pt x="611" y="1252"/>
                    </a:lnTo>
                    <a:lnTo>
                      <a:pt x="611" y="1252"/>
                    </a:lnTo>
                    <a:lnTo>
                      <a:pt x="610" y="1253"/>
                    </a:lnTo>
                    <a:lnTo>
                      <a:pt x="609" y="1253"/>
                    </a:lnTo>
                    <a:lnTo>
                      <a:pt x="608" y="1254"/>
                    </a:lnTo>
                    <a:lnTo>
                      <a:pt x="608" y="1254"/>
                    </a:lnTo>
                    <a:lnTo>
                      <a:pt x="607" y="1254"/>
                    </a:lnTo>
                    <a:lnTo>
                      <a:pt x="597" y="1254"/>
                    </a:lnTo>
                    <a:lnTo>
                      <a:pt x="592" y="1257"/>
                    </a:lnTo>
                    <a:lnTo>
                      <a:pt x="588" y="1257"/>
                    </a:lnTo>
                    <a:lnTo>
                      <a:pt x="586" y="1255"/>
                    </a:lnTo>
                    <a:lnTo>
                      <a:pt x="585" y="1253"/>
                    </a:lnTo>
                    <a:lnTo>
                      <a:pt x="583" y="1253"/>
                    </a:lnTo>
                    <a:lnTo>
                      <a:pt x="581" y="1252"/>
                    </a:lnTo>
                    <a:lnTo>
                      <a:pt x="581" y="1250"/>
                    </a:lnTo>
                    <a:lnTo>
                      <a:pt x="579" y="1249"/>
                    </a:lnTo>
                    <a:lnTo>
                      <a:pt x="578" y="1248"/>
                    </a:lnTo>
                    <a:lnTo>
                      <a:pt x="578" y="1243"/>
                    </a:lnTo>
                    <a:lnTo>
                      <a:pt x="576" y="1241"/>
                    </a:lnTo>
                    <a:lnTo>
                      <a:pt x="574" y="1238"/>
                    </a:lnTo>
                    <a:lnTo>
                      <a:pt x="574" y="1237"/>
                    </a:lnTo>
                    <a:lnTo>
                      <a:pt x="572" y="1237"/>
                    </a:lnTo>
                    <a:lnTo>
                      <a:pt x="569" y="1233"/>
                    </a:lnTo>
                    <a:lnTo>
                      <a:pt x="568" y="1233"/>
                    </a:lnTo>
                    <a:lnTo>
                      <a:pt x="566" y="1231"/>
                    </a:lnTo>
                    <a:lnTo>
                      <a:pt x="565" y="1228"/>
                    </a:lnTo>
                    <a:lnTo>
                      <a:pt x="566" y="1227"/>
                    </a:lnTo>
                    <a:lnTo>
                      <a:pt x="565" y="1226"/>
                    </a:lnTo>
                    <a:lnTo>
                      <a:pt x="564" y="1225"/>
                    </a:lnTo>
                    <a:lnTo>
                      <a:pt x="564" y="1222"/>
                    </a:lnTo>
                    <a:lnTo>
                      <a:pt x="563" y="1221"/>
                    </a:lnTo>
                    <a:lnTo>
                      <a:pt x="564" y="1221"/>
                    </a:lnTo>
                    <a:lnTo>
                      <a:pt x="563" y="1219"/>
                    </a:lnTo>
                    <a:lnTo>
                      <a:pt x="563" y="1217"/>
                    </a:lnTo>
                    <a:lnTo>
                      <a:pt x="562" y="1216"/>
                    </a:lnTo>
                    <a:lnTo>
                      <a:pt x="562" y="1215"/>
                    </a:lnTo>
                    <a:lnTo>
                      <a:pt x="563" y="1215"/>
                    </a:lnTo>
                    <a:lnTo>
                      <a:pt x="564" y="1215"/>
                    </a:lnTo>
                    <a:lnTo>
                      <a:pt x="564" y="1212"/>
                    </a:lnTo>
                    <a:lnTo>
                      <a:pt x="563" y="1212"/>
                    </a:lnTo>
                    <a:lnTo>
                      <a:pt x="562" y="1212"/>
                    </a:lnTo>
                    <a:lnTo>
                      <a:pt x="560" y="1210"/>
                    </a:lnTo>
                    <a:lnTo>
                      <a:pt x="557" y="1210"/>
                    </a:lnTo>
                    <a:lnTo>
                      <a:pt x="555" y="1211"/>
                    </a:lnTo>
                    <a:lnTo>
                      <a:pt x="553" y="1210"/>
                    </a:lnTo>
                    <a:lnTo>
                      <a:pt x="553" y="1208"/>
                    </a:lnTo>
                    <a:lnTo>
                      <a:pt x="552" y="1208"/>
                    </a:lnTo>
                    <a:lnTo>
                      <a:pt x="552" y="1205"/>
                    </a:lnTo>
                    <a:lnTo>
                      <a:pt x="553" y="1205"/>
                    </a:lnTo>
                    <a:lnTo>
                      <a:pt x="552" y="1199"/>
                    </a:lnTo>
                    <a:lnTo>
                      <a:pt x="553" y="1199"/>
                    </a:lnTo>
                    <a:lnTo>
                      <a:pt x="553" y="1196"/>
                    </a:lnTo>
                    <a:lnTo>
                      <a:pt x="551" y="1195"/>
                    </a:lnTo>
                    <a:lnTo>
                      <a:pt x="552" y="1194"/>
                    </a:lnTo>
                    <a:lnTo>
                      <a:pt x="552" y="1192"/>
                    </a:lnTo>
                    <a:lnTo>
                      <a:pt x="552" y="1192"/>
                    </a:lnTo>
                    <a:lnTo>
                      <a:pt x="552" y="1191"/>
                    </a:lnTo>
                    <a:lnTo>
                      <a:pt x="557" y="1189"/>
                    </a:lnTo>
                    <a:lnTo>
                      <a:pt x="559" y="1187"/>
                    </a:lnTo>
                    <a:lnTo>
                      <a:pt x="561" y="1186"/>
                    </a:lnTo>
                    <a:lnTo>
                      <a:pt x="561" y="1186"/>
                    </a:lnTo>
                    <a:lnTo>
                      <a:pt x="563" y="1185"/>
                    </a:lnTo>
                    <a:lnTo>
                      <a:pt x="565" y="1181"/>
                    </a:lnTo>
                    <a:lnTo>
                      <a:pt x="566" y="1181"/>
                    </a:lnTo>
                    <a:lnTo>
                      <a:pt x="569" y="1184"/>
                    </a:lnTo>
                    <a:lnTo>
                      <a:pt x="569" y="1182"/>
                    </a:lnTo>
                    <a:lnTo>
                      <a:pt x="570" y="1182"/>
                    </a:lnTo>
                    <a:lnTo>
                      <a:pt x="570" y="1181"/>
                    </a:lnTo>
                    <a:lnTo>
                      <a:pt x="571" y="1180"/>
                    </a:lnTo>
                    <a:lnTo>
                      <a:pt x="571" y="1179"/>
                    </a:lnTo>
                    <a:lnTo>
                      <a:pt x="573" y="1178"/>
                    </a:lnTo>
                    <a:lnTo>
                      <a:pt x="575" y="1179"/>
                    </a:lnTo>
                    <a:lnTo>
                      <a:pt x="576" y="1181"/>
                    </a:lnTo>
                    <a:lnTo>
                      <a:pt x="578" y="1181"/>
                    </a:lnTo>
                    <a:lnTo>
                      <a:pt x="577" y="1177"/>
                    </a:lnTo>
                    <a:lnTo>
                      <a:pt x="576" y="1176"/>
                    </a:lnTo>
                    <a:lnTo>
                      <a:pt x="576" y="1172"/>
                    </a:lnTo>
                    <a:lnTo>
                      <a:pt x="576" y="1170"/>
                    </a:lnTo>
                    <a:lnTo>
                      <a:pt x="575" y="1170"/>
                    </a:lnTo>
                    <a:lnTo>
                      <a:pt x="575" y="1169"/>
                    </a:lnTo>
                    <a:lnTo>
                      <a:pt x="576" y="1167"/>
                    </a:lnTo>
                    <a:lnTo>
                      <a:pt x="578" y="1168"/>
                    </a:lnTo>
                    <a:lnTo>
                      <a:pt x="579" y="1171"/>
                    </a:lnTo>
                    <a:lnTo>
                      <a:pt x="581" y="1171"/>
                    </a:lnTo>
                    <a:lnTo>
                      <a:pt x="582" y="1170"/>
                    </a:lnTo>
                    <a:lnTo>
                      <a:pt x="584" y="1170"/>
                    </a:lnTo>
                    <a:lnTo>
                      <a:pt x="587" y="1173"/>
                    </a:lnTo>
                    <a:lnTo>
                      <a:pt x="589" y="1175"/>
                    </a:lnTo>
                    <a:lnTo>
                      <a:pt x="593" y="1175"/>
                    </a:lnTo>
                    <a:lnTo>
                      <a:pt x="595" y="1177"/>
                    </a:lnTo>
                    <a:lnTo>
                      <a:pt x="600" y="1181"/>
                    </a:lnTo>
                    <a:lnTo>
                      <a:pt x="602" y="1183"/>
                    </a:lnTo>
                    <a:lnTo>
                      <a:pt x="604" y="1184"/>
                    </a:lnTo>
                    <a:lnTo>
                      <a:pt x="604" y="1185"/>
                    </a:lnTo>
                    <a:lnTo>
                      <a:pt x="604" y="1185"/>
                    </a:lnTo>
                    <a:lnTo>
                      <a:pt x="605" y="1188"/>
                    </a:lnTo>
                    <a:lnTo>
                      <a:pt x="606" y="1188"/>
                    </a:lnTo>
                    <a:lnTo>
                      <a:pt x="607" y="1190"/>
                    </a:lnTo>
                    <a:lnTo>
                      <a:pt x="607" y="1191"/>
                    </a:lnTo>
                    <a:lnTo>
                      <a:pt x="611" y="1197"/>
                    </a:lnTo>
                    <a:lnTo>
                      <a:pt x="611" y="1198"/>
                    </a:lnTo>
                    <a:lnTo>
                      <a:pt x="612" y="1198"/>
                    </a:lnTo>
                    <a:lnTo>
                      <a:pt x="614" y="1200"/>
                    </a:lnTo>
                    <a:lnTo>
                      <a:pt x="618" y="1201"/>
                    </a:lnTo>
                    <a:lnTo>
                      <a:pt x="621" y="1202"/>
                    </a:lnTo>
                    <a:lnTo>
                      <a:pt x="622" y="1202"/>
                    </a:lnTo>
                    <a:lnTo>
                      <a:pt x="628" y="1202"/>
                    </a:lnTo>
                    <a:lnTo>
                      <a:pt x="630" y="1201"/>
                    </a:lnTo>
                    <a:lnTo>
                      <a:pt x="630" y="1200"/>
                    </a:lnTo>
                    <a:lnTo>
                      <a:pt x="630" y="1199"/>
                    </a:lnTo>
                    <a:lnTo>
                      <a:pt x="624" y="1199"/>
                    </a:lnTo>
                    <a:lnTo>
                      <a:pt x="623" y="1198"/>
                    </a:lnTo>
                    <a:lnTo>
                      <a:pt x="621" y="1198"/>
                    </a:lnTo>
                    <a:lnTo>
                      <a:pt x="618" y="1197"/>
                    </a:lnTo>
                    <a:lnTo>
                      <a:pt x="615" y="1193"/>
                    </a:lnTo>
                    <a:lnTo>
                      <a:pt x="613" y="1190"/>
                    </a:lnTo>
                    <a:lnTo>
                      <a:pt x="612" y="1189"/>
                    </a:lnTo>
                    <a:lnTo>
                      <a:pt x="609" y="1185"/>
                    </a:lnTo>
                    <a:lnTo>
                      <a:pt x="608" y="1183"/>
                    </a:lnTo>
                    <a:lnTo>
                      <a:pt x="609" y="1181"/>
                    </a:lnTo>
                    <a:lnTo>
                      <a:pt x="607" y="1180"/>
                    </a:lnTo>
                    <a:lnTo>
                      <a:pt x="604" y="1178"/>
                    </a:lnTo>
                    <a:lnTo>
                      <a:pt x="601" y="1176"/>
                    </a:lnTo>
                    <a:lnTo>
                      <a:pt x="600" y="1174"/>
                    </a:lnTo>
                    <a:lnTo>
                      <a:pt x="600" y="1174"/>
                    </a:lnTo>
                    <a:lnTo>
                      <a:pt x="597" y="1171"/>
                    </a:lnTo>
                    <a:lnTo>
                      <a:pt x="596" y="1170"/>
                    </a:lnTo>
                    <a:lnTo>
                      <a:pt x="595" y="1169"/>
                    </a:lnTo>
                    <a:lnTo>
                      <a:pt x="593" y="1168"/>
                    </a:lnTo>
                    <a:lnTo>
                      <a:pt x="592" y="1169"/>
                    </a:lnTo>
                    <a:lnTo>
                      <a:pt x="591" y="1169"/>
                    </a:lnTo>
                    <a:lnTo>
                      <a:pt x="589" y="1168"/>
                    </a:lnTo>
                    <a:lnTo>
                      <a:pt x="589" y="1167"/>
                    </a:lnTo>
                    <a:lnTo>
                      <a:pt x="590" y="1165"/>
                    </a:lnTo>
                    <a:lnTo>
                      <a:pt x="592" y="1165"/>
                    </a:lnTo>
                    <a:lnTo>
                      <a:pt x="592" y="1164"/>
                    </a:lnTo>
                    <a:lnTo>
                      <a:pt x="587" y="1164"/>
                    </a:lnTo>
                    <a:lnTo>
                      <a:pt x="587" y="1163"/>
                    </a:lnTo>
                    <a:lnTo>
                      <a:pt x="587" y="1157"/>
                    </a:lnTo>
                    <a:lnTo>
                      <a:pt x="590" y="1153"/>
                    </a:lnTo>
                    <a:lnTo>
                      <a:pt x="591" y="1152"/>
                    </a:lnTo>
                    <a:lnTo>
                      <a:pt x="594" y="1152"/>
                    </a:lnTo>
                    <a:lnTo>
                      <a:pt x="594" y="1150"/>
                    </a:lnTo>
                    <a:lnTo>
                      <a:pt x="593" y="1151"/>
                    </a:lnTo>
                    <a:lnTo>
                      <a:pt x="590" y="1151"/>
                    </a:lnTo>
                    <a:lnTo>
                      <a:pt x="587" y="1153"/>
                    </a:lnTo>
                    <a:lnTo>
                      <a:pt x="587" y="1155"/>
                    </a:lnTo>
                    <a:lnTo>
                      <a:pt x="586" y="1156"/>
                    </a:lnTo>
                    <a:lnTo>
                      <a:pt x="586" y="1157"/>
                    </a:lnTo>
                    <a:lnTo>
                      <a:pt x="585" y="1157"/>
                    </a:lnTo>
                    <a:lnTo>
                      <a:pt x="584" y="1160"/>
                    </a:lnTo>
                    <a:lnTo>
                      <a:pt x="577" y="1160"/>
                    </a:lnTo>
                    <a:lnTo>
                      <a:pt x="576" y="1161"/>
                    </a:lnTo>
                    <a:lnTo>
                      <a:pt x="575" y="1161"/>
                    </a:lnTo>
                    <a:lnTo>
                      <a:pt x="574" y="1163"/>
                    </a:lnTo>
                    <a:lnTo>
                      <a:pt x="574" y="1163"/>
                    </a:lnTo>
                    <a:lnTo>
                      <a:pt x="572" y="1163"/>
                    </a:lnTo>
                    <a:lnTo>
                      <a:pt x="573" y="1162"/>
                    </a:lnTo>
                    <a:lnTo>
                      <a:pt x="572" y="1162"/>
                    </a:lnTo>
                    <a:lnTo>
                      <a:pt x="569" y="1162"/>
                    </a:lnTo>
                    <a:lnTo>
                      <a:pt x="567" y="1163"/>
                    </a:lnTo>
                    <a:lnTo>
                      <a:pt x="565" y="1164"/>
                    </a:lnTo>
                    <a:lnTo>
                      <a:pt x="565" y="1167"/>
                    </a:lnTo>
                    <a:lnTo>
                      <a:pt x="564" y="1168"/>
                    </a:lnTo>
                    <a:lnTo>
                      <a:pt x="563" y="1168"/>
                    </a:lnTo>
                    <a:lnTo>
                      <a:pt x="562" y="1167"/>
                    </a:lnTo>
                    <a:lnTo>
                      <a:pt x="562" y="1165"/>
                    </a:lnTo>
                    <a:lnTo>
                      <a:pt x="563" y="1162"/>
                    </a:lnTo>
                    <a:lnTo>
                      <a:pt x="562" y="1162"/>
                    </a:lnTo>
                    <a:lnTo>
                      <a:pt x="561" y="1161"/>
                    </a:lnTo>
                    <a:lnTo>
                      <a:pt x="564" y="1159"/>
                    </a:lnTo>
                    <a:lnTo>
                      <a:pt x="563" y="1156"/>
                    </a:lnTo>
                    <a:lnTo>
                      <a:pt x="564" y="1154"/>
                    </a:lnTo>
                    <a:lnTo>
                      <a:pt x="565" y="1154"/>
                    </a:lnTo>
                    <a:lnTo>
                      <a:pt x="565" y="1151"/>
                    </a:lnTo>
                    <a:lnTo>
                      <a:pt x="563" y="1150"/>
                    </a:lnTo>
                    <a:lnTo>
                      <a:pt x="563" y="1150"/>
                    </a:lnTo>
                    <a:lnTo>
                      <a:pt x="562" y="1151"/>
                    </a:lnTo>
                    <a:lnTo>
                      <a:pt x="560" y="1149"/>
                    </a:lnTo>
                    <a:lnTo>
                      <a:pt x="559" y="1149"/>
                    </a:lnTo>
                    <a:lnTo>
                      <a:pt x="558" y="1150"/>
                    </a:lnTo>
                    <a:lnTo>
                      <a:pt x="557" y="1149"/>
                    </a:lnTo>
                    <a:lnTo>
                      <a:pt x="555" y="1147"/>
                    </a:lnTo>
                    <a:lnTo>
                      <a:pt x="553" y="1147"/>
                    </a:lnTo>
                    <a:lnTo>
                      <a:pt x="552" y="1145"/>
                    </a:lnTo>
                    <a:lnTo>
                      <a:pt x="553" y="1142"/>
                    </a:lnTo>
                    <a:lnTo>
                      <a:pt x="555" y="1139"/>
                    </a:lnTo>
                    <a:lnTo>
                      <a:pt x="557" y="1139"/>
                    </a:lnTo>
                    <a:lnTo>
                      <a:pt x="558" y="1138"/>
                    </a:lnTo>
                    <a:lnTo>
                      <a:pt x="555" y="1136"/>
                    </a:lnTo>
                    <a:lnTo>
                      <a:pt x="555" y="1135"/>
                    </a:lnTo>
                    <a:lnTo>
                      <a:pt x="552" y="1135"/>
                    </a:lnTo>
                    <a:lnTo>
                      <a:pt x="550" y="1133"/>
                    </a:lnTo>
                    <a:lnTo>
                      <a:pt x="550" y="1131"/>
                    </a:lnTo>
                    <a:lnTo>
                      <a:pt x="549" y="1130"/>
                    </a:lnTo>
                    <a:lnTo>
                      <a:pt x="549" y="1127"/>
                    </a:lnTo>
                    <a:lnTo>
                      <a:pt x="551" y="1123"/>
                    </a:lnTo>
                    <a:lnTo>
                      <a:pt x="552" y="1122"/>
                    </a:lnTo>
                    <a:lnTo>
                      <a:pt x="552" y="1121"/>
                    </a:lnTo>
                    <a:lnTo>
                      <a:pt x="550" y="1121"/>
                    </a:lnTo>
                    <a:lnTo>
                      <a:pt x="549" y="1120"/>
                    </a:lnTo>
                    <a:lnTo>
                      <a:pt x="549" y="1116"/>
                    </a:lnTo>
                    <a:lnTo>
                      <a:pt x="549" y="1115"/>
                    </a:lnTo>
                    <a:lnTo>
                      <a:pt x="548" y="1115"/>
                    </a:lnTo>
                    <a:lnTo>
                      <a:pt x="547" y="1116"/>
                    </a:lnTo>
                    <a:lnTo>
                      <a:pt x="547" y="1118"/>
                    </a:lnTo>
                    <a:lnTo>
                      <a:pt x="547" y="1121"/>
                    </a:lnTo>
                    <a:lnTo>
                      <a:pt x="547" y="1125"/>
                    </a:lnTo>
                    <a:lnTo>
                      <a:pt x="545" y="1126"/>
                    </a:lnTo>
                    <a:lnTo>
                      <a:pt x="546" y="1126"/>
                    </a:lnTo>
                    <a:lnTo>
                      <a:pt x="545" y="1127"/>
                    </a:lnTo>
                    <a:lnTo>
                      <a:pt x="544" y="1130"/>
                    </a:lnTo>
                    <a:lnTo>
                      <a:pt x="541" y="1132"/>
                    </a:lnTo>
                    <a:lnTo>
                      <a:pt x="539" y="1135"/>
                    </a:lnTo>
                    <a:lnTo>
                      <a:pt x="539" y="1137"/>
                    </a:lnTo>
                    <a:lnTo>
                      <a:pt x="538" y="1138"/>
                    </a:lnTo>
                    <a:lnTo>
                      <a:pt x="535" y="1139"/>
                    </a:lnTo>
                    <a:lnTo>
                      <a:pt x="535" y="1141"/>
                    </a:lnTo>
                    <a:lnTo>
                      <a:pt x="534" y="1142"/>
                    </a:lnTo>
                    <a:lnTo>
                      <a:pt x="533" y="1143"/>
                    </a:lnTo>
                    <a:lnTo>
                      <a:pt x="532" y="1142"/>
                    </a:lnTo>
                    <a:lnTo>
                      <a:pt x="532" y="1138"/>
                    </a:lnTo>
                    <a:lnTo>
                      <a:pt x="533" y="1136"/>
                    </a:lnTo>
                    <a:lnTo>
                      <a:pt x="536" y="1133"/>
                    </a:lnTo>
                    <a:lnTo>
                      <a:pt x="535" y="1132"/>
                    </a:lnTo>
                    <a:lnTo>
                      <a:pt x="534" y="1133"/>
                    </a:lnTo>
                    <a:lnTo>
                      <a:pt x="532" y="1133"/>
                    </a:lnTo>
                    <a:lnTo>
                      <a:pt x="532" y="1133"/>
                    </a:lnTo>
                    <a:lnTo>
                      <a:pt x="532" y="1130"/>
                    </a:lnTo>
                    <a:lnTo>
                      <a:pt x="533" y="1129"/>
                    </a:lnTo>
                    <a:lnTo>
                      <a:pt x="534" y="1127"/>
                    </a:lnTo>
                    <a:lnTo>
                      <a:pt x="534" y="1126"/>
                    </a:lnTo>
                    <a:lnTo>
                      <a:pt x="536" y="1124"/>
                    </a:lnTo>
                    <a:lnTo>
                      <a:pt x="536" y="1123"/>
                    </a:lnTo>
                    <a:lnTo>
                      <a:pt x="535" y="1121"/>
                    </a:lnTo>
                    <a:lnTo>
                      <a:pt x="534" y="1121"/>
                    </a:lnTo>
                    <a:lnTo>
                      <a:pt x="534" y="1120"/>
                    </a:lnTo>
                    <a:lnTo>
                      <a:pt x="533" y="1120"/>
                    </a:lnTo>
                    <a:lnTo>
                      <a:pt x="532" y="1118"/>
                    </a:lnTo>
                    <a:lnTo>
                      <a:pt x="533" y="1117"/>
                    </a:lnTo>
                    <a:lnTo>
                      <a:pt x="531" y="1115"/>
                    </a:lnTo>
                    <a:lnTo>
                      <a:pt x="529" y="1115"/>
                    </a:lnTo>
                    <a:lnTo>
                      <a:pt x="529" y="1117"/>
                    </a:lnTo>
                    <a:lnTo>
                      <a:pt x="528" y="1118"/>
                    </a:lnTo>
                    <a:lnTo>
                      <a:pt x="529" y="1119"/>
                    </a:lnTo>
                    <a:lnTo>
                      <a:pt x="529" y="1122"/>
                    </a:lnTo>
                    <a:lnTo>
                      <a:pt x="528" y="1124"/>
                    </a:lnTo>
                    <a:lnTo>
                      <a:pt x="526" y="1124"/>
                    </a:lnTo>
                    <a:lnTo>
                      <a:pt x="526" y="1126"/>
                    </a:lnTo>
                    <a:lnTo>
                      <a:pt x="524" y="1126"/>
                    </a:lnTo>
                    <a:lnTo>
                      <a:pt x="524" y="1124"/>
                    </a:lnTo>
                    <a:lnTo>
                      <a:pt x="526" y="1123"/>
                    </a:lnTo>
                    <a:lnTo>
                      <a:pt x="527" y="1121"/>
                    </a:lnTo>
                    <a:lnTo>
                      <a:pt x="527" y="1120"/>
                    </a:lnTo>
                    <a:lnTo>
                      <a:pt x="525" y="1120"/>
                    </a:lnTo>
                    <a:lnTo>
                      <a:pt x="524" y="1121"/>
                    </a:lnTo>
                    <a:lnTo>
                      <a:pt x="522" y="1126"/>
                    </a:lnTo>
                    <a:lnTo>
                      <a:pt x="521" y="1126"/>
                    </a:lnTo>
                    <a:lnTo>
                      <a:pt x="521" y="1128"/>
                    </a:lnTo>
                    <a:lnTo>
                      <a:pt x="521" y="1129"/>
                    </a:lnTo>
                    <a:lnTo>
                      <a:pt x="521" y="1130"/>
                    </a:lnTo>
                    <a:lnTo>
                      <a:pt x="518" y="1130"/>
                    </a:lnTo>
                    <a:lnTo>
                      <a:pt x="517" y="1130"/>
                    </a:lnTo>
                    <a:lnTo>
                      <a:pt x="517" y="1127"/>
                    </a:lnTo>
                    <a:lnTo>
                      <a:pt x="516" y="1126"/>
                    </a:lnTo>
                    <a:lnTo>
                      <a:pt x="512" y="1126"/>
                    </a:lnTo>
                    <a:lnTo>
                      <a:pt x="510" y="1128"/>
                    </a:lnTo>
                    <a:lnTo>
                      <a:pt x="510" y="1129"/>
                    </a:lnTo>
                    <a:lnTo>
                      <a:pt x="511" y="1129"/>
                    </a:lnTo>
                    <a:lnTo>
                      <a:pt x="513" y="1130"/>
                    </a:lnTo>
                    <a:lnTo>
                      <a:pt x="512" y="1134"/>
                    </a:lnTo>
                    <a:lnTo>
                      <a:pt x="512" y="1134"/>
                    </a:lnTo>
                    <a:lnTo>
                      <a:pt x="512" y="1137"/>
                    </a:lnTo>
                    <a:lnTo>
                      <a:pt x="513" y="1138"/>
                    </a:lnTo>
                    <a:lnTo>
                      <a:pt x="513" y="1144"/>
                    </a:lnTo>
                    <a:lnTo>
                      <a:pt x="515" y="1145"/>
                    </a:lnTo>
                    <a:lnTo>
                      <a:pt x="515" y="1148"/>
                    </a:lnTo>
                    <a:lnTo>
                      <a:pt x="515" y="1148"/>
                    </a:lnTo>
                    <a:lnTo>
                      <a:pt x="515" y="1150"/>
                    </a:lnTo>
                    <a:lnTo>
                      <a:pt x="513" y="1150"/>
                    </a:lnTo>
                    <a:lnTo>
                      <a:pt x="512" y="1152"/>
                    </a:lnTo>
                    <a:lnTo>
                      <a:pt x="512" y="1153"/>
                    </a:lnTo>
                    <a:lnTo>
                      <a:pt x="513" y="1153"/>
                    </a:lnTo>
                    <a:lnTo>
                      <a:pt x="515" y="1155"/>
                    </a:lnTo>
                    <a:lnTo>
                      <a:pt x="514" y="1156"/>
                    </a:lnTo>
                    <a:lnTo>
                      <a:pt x="515" y="1157"/>
                    </a:lnTo>
                    <a:lnTo>
                      <a:pt x="513" y="1158"/>
                    </a:lnTo>
                    <a:lnTo>
                      <a:pt x="514" y="1162"/>
                    </a:lnTo>
                    <a:lnTo>
                      <a:pt x="513" y="1163"/>
                    </a:lnTo>
                    <a:lnTo>
                      <a:pt x="513" y="1164"/>
                    </a:lnTo>
                    <a:lnTo>
                      <a:pt x="515" y="1165"/>
                    </a:lnTo>
                    <a:lnTo>
                      <a:pt x="514" y="1167"/>
                    </a:lnTo>
                    <a:lnTo>
                      <a:pt x="515" y="1170"/>
                    </a:lnTo>
                    <a:lnTo>
                      <a:pt x="513" y="1171"/>
                    </a:lnTo>
                    <a:lnTo>
                      <a:pt x="511" y="1172"/>
                    </a:lnTo>
                    <a:lnTo>
                      <a:pt x="512" y="1174"/>
                    </a:lnTo>
                    <a:lnTo>
                      <a:pt x="511" y="1174"/>
                    </a:lnTo>
                    <a:lnTo>
                      <a:pt x="506" y="1174"/>
                    </a:lnTo>
                    <a:lnTo>
                      <a:pt x="505" y="1173"/>
                    </a:lnTo>
                    <a:lnTo>
                      <a:pt x="505" y="1170"/>
                    </a:lnTo>
                    <a:lnTo>
                      <a:pt x="500" y="1170"/>
                    </a:lnTo>
                    <a:lnTo>
                      <a:pt x="496" y="1167"/>
                    </a:lnTo>
                    <a:lnTo>
                      <a:pt x="496" y="1166"/>
                    </a:lnTo>
                    <a:lnTo>
                      <a:pt x="494" y="1166"/>
                    </a:lnTo>
                    <a:lnTo>
                      <a:pt x="492" y="1164"/>
                    </a:lnTo>
                    <a:lnTo>
                      <a:pt x="492" y="1164"/>
                    </a:lnTo>
                    <a:lnTo>
                      <a:pt x="490" y="1162"/>
                    </a:lnTo>
                    <a:lnTo>
                      <a:pt x="489" y="1162"/>
                    </a:lnTo>
                    <a:lnTo>
                      <a:pt x="488" y="1162"/>
                    </a:lnTo>
                    <a:lnTo>
                      <a:pt x="488" y="1160"/>
                    </a:lnTo>
                    <a:lnTo>
                      <a:pt x="487" y="1160"/>
                    </a:lnTo>
                    <a:lnTo>
                      <a:pt x="486" y="1159"/>
                    </a:lnTo>
                    <a:lnTo>
                      <a:pt x="484" y="1159"/>
                    </a:lnTo>
                    <a:lnTo>
                      <a:pt x="484" y="1159"/>
                    </a:lnTo>
                    <a:lnTo>
                      <a:pt x="482" y="1159"/>
                    </a:lnTo>
                    <a:lnTo>
                      <a:pt x="481" y="1157"/>
                    </a:lnTo>
                    <a:lnTo>
                      <a:pt x="480" y="1157"/>
                    </a:lnTo>
                    <a:lnTo>
                      <a:pt x="474" y="1156"/>
                    </a:lnTo>
                    <a:lnTo>
                      <a:pt x="473" y="1153"/>
                    </a:lnTo>
                    <a:lnTo>
                      <a:pt x="470" y="1153"/>
                    </a:lnTo>
                    <a:lnTo>
                      <a:pt x="469" y="1153"/>
                    </a:lnTo>
                    <a:lnTo>
                      <a:pt x="463" y="1154"/>
                    </a:lnTo>
                    <a:lnTo>
                      <a:pt x="461" y="1152"/>
                    </a:lnTo>
                    <a:lnTo>
                      <a:pt x="460" y="1152"/>
                    </a:lnTo>
                    <a:lnTo>
                      <a:pt x="459" y="1150"/>
                    </a:lnTo>
                    <a:lnTo>
                      <a:pt x="459" y="1150"/>
                    </a:lnTo>
                    <a:lnTo>
                      <a:pt x="456" y="1148"/>
                    </a:lnTo>
                    <a:lnTo>
                      <a:pt x="456" y="1147"/>
                    </a:lnTo>
                    <a:lnTo>
                      <a:pt x="455" y="1147"/>
                    </a:lnTo>
                    <a:lnTo>
                      <a:pt x="453" y="1145"/>
                    </a:lnTo>
                    <a:lnTo>
                      <a:pt x="451" y="1144"/>
                    </a:lnTo>
                    <a:lnTo>
                      <a:pt x="450" y="1142"/>
                    </a:lnTo>
                    <a:lnTo>
                      <a:pt x="449" y="1142"/>
                    </a:lnTo>
                    <a:lnTo>
                      <a:pt x="448" y="1143"/>
                    </a:lnTo>
                    <a:lnTo>
                      <a:pt x="447" y="1143"/>
                    </a:lnTo>
                    <a:lnTo>
                      <a:pt x="443" y="1142"/>
                    </a:lnTo>
                    <a:lnTo>
                      <a:pt x="443" y="1142"/>
                    </a:lnTo>
                    <a:lnTo>
                      <a:pt x="440" y="1140"/>
                    </a:lnTo>
                    <a:lnTo>
                      <a:pt x="438" y="1134"/>
                    </a:lnTo>
                    <a:lnTo>
                      <a:pt x="435" y="1133"/>
                    </a:lnTo>
                    <a:lnTo>
                      <a:pt x="435" y="1129"/>
                    </a:lnTo>
                    <a:lnTo>
                      <a:pt x="434" y="1129"/>
                    </a:lnTo>
                    <a:lnTo>
                      <a:pt x="434" y="1127"/>
                    </a:lnTo>
                    <a:lnTo>
                      <a:pt x="432" y="1127"/>
                    </a:lnTo>
                    <a:lnTo>
                      <a:pt x="433" y="1125"/>
                    </a:lnTo>
                    <a:lnTo>
                      <a:pt x="435" y="1124"/>
                    </a:lnTo>
                    <a:lnTo>
                      <a:pt x="437" y="1123"/>
                    </a:lnTo>
                    <a:lnTo>
                      <a:pt x="437" y="1121"/>
                    </a:lnTo>
                    <a:lnTo>
                      <a:pt x="436" y="1120"/>
                    </a:lnTo>
                    <a:lnTo>
                      <a:pt x="435" y="1120"/>
                    </a:lnTo>
                    <a:lnTo>
                      <a:pt x="435" y="1118"/>
                    </a:lnTo>
                    <a:lnTo>
                      <a:pt x="433" y="1113"/>
                    </a:lnTo>
                    <a:lnTo>
                      <a:pt x="433" y="1108"/>
                    </a:lnTo>
                    <a:lnTo>
                      <a:pt x="431" y="1107"/>
                    </a:lnTo>
                    <a:lnTo>
                      <a:pt x="429" y="1103"/>
                    </a:lnTo>
                    <a:lnTo>
                      <a:pt x="427" y="1100"/>
                    </a:lnTo>
                    <a:lnTo>
                      <a:pt x="426" y="1100"/>
                    </a:lnTo>
                    <a:lnTo>
                      <a:pt x="426" y="1100"/>
                    </a:lnTo>
                    <a:lnTo>
                      <a:pt x="423" y="1100"/>
                    </a:lnTo>
                    <a:lnTo>
                      <a:pt x="422" y="1100"/>
                    </a:lnTo>
                    <a:lnTo>
                      <a:pt x="422" y="1100"/>
                    </a:lnTo>
                    <a:lnTo>
                      <a:pt x="422" y="1097"/>
                    </a:lnTo>
                    <a:lnTo>
                      <a:pt x="421" y="1097"/>
                    </a:lnTo>
                    <a:lnTo>
                      <a:pt x="421" y="1096"/>
                    </a:lnTo>
                    <a:lnTo>
                      <a:pt x="420" y="1095"/>
                    </a:lnTo>
                    <a:lnTo>
                      <a:pt x="421" y="1095"/>
                    </a:lnTo>
                    <a:lnTo>
                      <a:pt x="419" y="1095"/>
                    </a:lnTo>
                    <a:lnTo>
                      <a:pt x="418" y="1095"/>
                    </a:lnTo>
                    <a:lnTo>
                      <a:pt x="415" y="1095"/>
                    </a:lnTo>
                    <a:lnTo>
                      <a:pt x="414" y="1096"/>
                    </a:lnTo>
                    <a:lnTo>
                      <a:pt x="413" y="1096"/>
                    </a:lnTo>
                    <a:lnTo>
                      <a:pt x="413" y="1097"/>
                    </a:lnTo>
                    <a:lnTo>
                      <a:pt x="412" y="1099"/>
                    </a:lnTo>
                    <a:lnTo>
                      <a:pt x="412" y="1101"/>
                    </a:lnTo>
                    <a:lnTo>
                      <a:pt x="410" y="1101"/>
                    </a:lnTo>
                    <a:lnTo>
                      <a:pt x="408" y="1100"/>
                    </a:lnTo>
                    <a:lnTo>
                      <a:pt x="409" y="1097"/>
                    </a:lnTo>
                    <a:lnTo>
                      <a:pt x="411" y="1095"/>
                    </a:lnTo>
                    <a:lnTo>
                      <a:pt x="411" y="1094"/>
                    </a:lnTo>
                    <a:lnTo>
                      <a:pt x="409" y="1092"/>
                    </a:lnTo>
                    <a:lnTo>
                      <a:pt x="411" y="1084"/>
                    </a:lnTo>
                    <a:lnTo>
                      <a:pt x="412" y="1083"/>
                    </a:lnTo>
                    <a:lnTo>
                      <a:pt x="414" y="1082"/>
                    </a:lnTo>
                    <a:lnTo>
                      <a:pt x="414" y="1079"/>
                    </a:lnTo>
                    <a:lnTo>
                      <a:pt x="413" y="1078"/>
                    </a:lnTo>
                    <a:lnTo>
                      <a:pt x="413" y="1076"/>
                    </a:lnTo>
                    <a:lnTo>
                      <a:pt x="411" y="1075"/>
                    </a:lnTo>
                    <a:lnTo>
                      <a:pt x="412" y="1071"/>
                    </a:lnTo>
                    <a:lnTo>
                      <a:pt x="413" y="1069"/>
                    </a:lnTo>
                    <a:lnTo>
                      <a:pt x="418" y="1068"/>
                    </a:lnTo>
                    <a:lnTo>
                      <a:pt x="421" y="1069"/>
                    </a:lnTo>
                    <a:lnTo>
                      <a:pt x="428" y="1071"/>
                    </a:lnTo>
                    <a:lnTo>
                      <a:pt x="430" y="1075"/>
                    </a:lnTo>
                    <a:lnTo>
                      <a:pt x="431" y="1075"/>
                    </a:lnTo>
                    <a:lnTo>
                      <a:pt x="432" y="1075"/>
                    </a:lnTo>
                    <a:lnTo>
                      <a:pt x="432" y="1074"/>
                    </a:lnTo>
                    <a:lnTo>
                      <a:pt x="435" y="1074"/>
                    </a:lnTo>
                    <a:lnTo>
                      <a:pt x="438" y="1076"/>
                    </a:lnTo>
                    <a:lnTo>
                      <a:pt x="440" y="1076"/>
                    </a:lnTo>
                    <a:lnTo>
                      <a:pt x="441" y="1076"/>
                    </a:lnTo>
                    <a:lnTo>
                      <a:pt x="441" y="1075"/>
                    </a:lnTo>
                    <a:lnTo>
                      <a:pt x="439" y="1073"/>
                    </a:lnTo>
                    <a:lnTo>
                      <a:pt x="438" y="1071"/>
                    </a:lnTo>
                    <a:lnTo>
                      <a:pt x="434" y="1068"/>
                    </a:lnTo>
                    <a:lnTo>
                      <a:pt x="434" y="1068"/>
                    </a:lnTo>
                    <a:lnTo>
                      <a:pt x="431" y="1065"/>
                    </a:lnTo>
                    <a:lnTo>
                      <a:pt x="429" y="1061"/>
                    </a:lnTo>
                    <a:lnTo>
                      <a:pt x="429" y="1057"/>
                    </a:lnTo>
                    <a:lnTo>
                      <a:pt x="428" y="1052"/>
                    </a:lnTo>
                    <a:lnTo>
                      <a:pt x="427" y="1049"/>
                    </a:lnTo>
                    <a:lnTo>
                      <a:pt x="428" y="1043"/>
                    </a:lnTo>
                    <a:lnTo>
                      <a:pt x="428" y="1039"/>
                    </a:lnTo>
                    <a:lnTo>
                      <a:pt x="427" y="1038"/>
                    </a:lnTo>
                    <a:lnTo>
                      <a:pt x="428" y="1035"/>
                    </a:lnTo>
                    <a:lnTo>
                      <a:pt x="430" y="1033"/>
                    </a:lnTo>
                    <a:lnTo>
                      <a:pt x="430" y="1033"/>
                    </a:lnTo>
                    <a:lnTo>
                      <a:pt x="431" y="1032"/>
                    </a:lnTo>
                    <a:lnTo>
                      <a:pt x="433" y="1031"/>
                    </a:lnTo>
                    <a:lnTo>
                      <a:pt x="433" y="1030"/>
                    </a:lnTo>
                    <a:lnTo>
                      <a:pt x="434" y="1029"/>
                    </a:lnTo>
                    <a:lnTo>
                      <a:pt x="433" y="1029"/>
                    </a:lnTo>
                    <a:lnTo>
                      <a:pt x="435" y="1027"/>
                    </a:lnTo>
                    <a:lnTo>
                      <a:pt x="438" y="1025"/>
                    </a:lnTo>
                    <a:lnTo>
                      <a:pt x="443" y="1023"/>
                    </a:lnTo>
                    <a:lnTo>
                      <a:pt x="444" y="1023"/>
                    </a:lnTo>
                    <a:lnTo>
                      <a:pt x="445" y="1025"/>
                    </a:lnTo>
                    <a:lnTo>
                      <a:pt x="447" y="1027"/>
                    </a:lnTo>
                    <a:lnTo>
                      <a:pt x="448" y="1028"/>
                    </a:lnTo>
                    <a:lnTo>
                      <a:pt x="449" y="1034"/>
                    </a:lnTo>
                    <a:lnTo>
                      <a:pt x="449" y="1037"/>
                    </a:lnTo>
                    <a:lnTo>
                      <a:pt x="452" y="1038"/>
                    </a:lnTo>
                    <a:lnTo>
                      <a:pt x="452" y="1041"/>
                    </a:lnTo>
                    <a:lnTo>
                      <a:pt x="454" y="1042"/>
                    </a:lnTo>
                    <a:lnTo>
                      <a:pt x="454" y="1043"/>
                    </a:lnTo>
                    <a:lnTo>
                      <a:pt x="454" y="1043"/>
                    </a:lnTo>
                    <a:lnTo>
                      <a:pt x="455" y="1043"/>
                    </a:lnTo>
                    <a:lnTo>
                      <a:pt x="456" y="1043"/>
                    </a:lnTo>
                    <a:lnTo>
                      <a:pt x="456" y="1047"/>
                    </a:lnTo>
                    <a:lnTo>
                      <a:pt x="457" y="1047"/>
                    </a:lnTo>
                    <a:lnTo>
                      <a:pt x="457" y="1048"/>
                    </a:lnTo>
                    <a:lnTo>
                      <a:pt x="460" y="1050"/>
                    </a:lnTo>
                    <a:lnTo>
                      <a:pt x="461" y="1053"/>
                    </a:lnTo>
                    <a:lnTo>
                      <a:pt x="461" y="1054"/>
                    </a:lnTo>
                    <a:lnTo>
                      <a:pt x="461" y="1054"/>
                    </a:lnTo>
                    <a:lnTo>
                      <a:pt x="461" y="1056"/>
                    </a:lnTo>
                    <a:lnTo>
                      <a:pt x="464" y="1057"/>
                    </a:lnTo>
                    <a:lnTo>
                      <a:pt x="466" y="1058"/>
                    </a:lnTo>
                    <a:lnTo>
                      <a:pt x="466" y="1060"/>
                    </a:lnTo>
                    <a:lnTo>
                      <a:pt x="466" y="1060"/>
                    </a:lnTo>
                    <a:lnTo>
                      <a:pt x="465" y="1062"/>
                    </a:lnTo>
                    <a:lnTo>
                      <a:pt x="466" y="1062"/>
                    </a:lnTo>
                    <a:lnTo>
                      <a:pt x="465" y="1063"/>
                    </a:lnTo>
                    <a:lnTo>
                      <a:pt x="466" y="1063"/>
                    </a:lnTo>
                    <a:lnTo>
                      <a:pt x="465" y="1066"/>
                    </a:lnTo>
                    <a:lnTo>
                      <a:pt x="465" y="1068"/>
                    </a:lnTo>
                    <a:lnTo>
                      <a:pt x="466" y="1068"/>
                    </a:lnTo>
                    <a:lnTo>
                      <a:pt x="466" y="1069"/>
                    </a:lnTo>
                    <a:lnTo>
                      <a:pt x="468" y="1067"/>
                    </a:lnTo>
                    <a:lnTo>
                      <a:pt x="469" y="1067"/>
                    </a:lnTo>
                    <a:lnTo>
                      <a:pt x="473" y="1069"/>
                    </a:lnTo>
                    <a:lnTo>
                      <a:pt x="473" y="1071"/>
                    </a:lnTo>
                    <a:lnTo>
                      <a:pt x="474" y="1072"/>
                    </a:lnTo>
                    <a:lnTo>
                      <a:pt x="474" y="1074"/>
                    </a:lnTo>
                    <a:lnTo>
                      <a:pt x="474" y="1075"/>
                    </a:lnTo>
                    <a:lnTo>
                      <a:pt x="475" y="1077"/>
                    </a:lnTo>
                    <a:lnTo>
                      <a:pt x="477" y="1079"/>
                    </a:lnTo>
                    <a:lnTo>
                      <a:pt x="478" y="1081"/>
                    </a:lnTo>
                    <a:lnTo>
                      <a:pt x="480" y="1082"/>
                    </a:lnTo>
                    <a:lnTo>
                      <a:pt x="481" y="1082"/>
                    </a:lnTo>
                    <a:lnTo>
                      <a:pt x="481" y="1084"/>
                    </a:lnTo>
                    <a:lnTo>
                      <a:pt x="483" y="1084"/>
                    </a:lnTo>
                    <a:lnTo>
                      <a:pt x="484" y="1085"/>
                    </a:lnTo>
                    <a:lnTo>
                      <a:pt x="484" y="1086"/>
                    </a:lnTo>
                    <a:lnTo>
                      <a:pt x="484" y="1086"/>
                    </a:lnTo>
                    <a:lnTo>
                      <a:pt x="485" y="1087"/>
                    </a:lnTo>
                    <a:lnTo>
                      <a:pt x="486" y="1089"/>
                    </a:lnTo>
                    <a:lnTo>
                      <a:pt x="487" y="1089"/>
                    </a:lnTo>
                    <a:lnTo>
                      <a:pt x="488" y="1087"/>
                    </a:lnTo>
                    <a:lnTo>
                      <a:pt x="489" y="1087"/>
                    </a:lnTo>
                    <a:lnTo>
                      <a:pt x="489" y="1086"/>
                    </a:lnTo>
                    <a:lnTo>
                      <a:pt x="490" y="1085"/>
                    </a:lnTo>
                    <a:lnTo>
                      <a:pt x="491" y="1085"/>
                    </a:lnTo>
                    <a:lnTo>
                      <a:pt x="490" y="1082"/>
                    </a:lnTo>
                    <a:lnTo>
                      <a:pt x="491" y="1081"/>
                    </a:lnTo>
                    <a:lnTo>
                      <a:pt x="492" y="1081"/>
                    </a:lnTo>
                    <a:lnTo>
                      <a:pt x="492" y="1079"/>
                    </a:lnTo>
                    <a:lnTo>
                      <a:pt x="492" y="1079"/>
                    </a:lnTo>
                    <a:lnTo>
                      <a:pt x="493" y="1079"/>
                    </a:lnTo>
                    <a:lnTo>
                      <a:pt x="494" y="1080"/>
                    </a:lnTo>
                    <a:lnTo>
                      <a:pt x="497" y="1080"/>
                    </a:lnTo>
                    <a:lnTo>
                      <a:pt x="500" y="1082"/>
                    </a:lnTo>
                    <a:lnTo>
                      <a:pt x="500" y="1084"/>
                    </a:lnTo>
                    <a:lnTo>
                      <a:pt x="502" y="1086"/>
                    </a:lnTo>
                    <a:lnTo>
                      <a:pt x="502" y="1088"/>
                    </a:lnTo>
                    <a:lnTo>
                      <a:pt x="503" y="1090"/>
                    </a:lnTo>
                    <a:lnTo>
                      <a:pt x="502" y="1094"/>
                    </a:lnTo>
                    <a:lnTo>
                      <a:pt x="501" y="1094"/>
                    </a:lnTo>
                    <a:lnTo>
                      <a:pt x="502" y="1095"/>
                    </a:lnTo>
                    <a:lnTo>
                      <a:pt x="502" y="1097"/>
                    </a:lnTo>
                    <a:lnTo>
                      <a:pt x="502" y="1097"/>
                    </a:lnTo>
                    <a:lnTo>
                      <a:pt x="503" y="1096"/>
                    </a:lnTo>
                    <a:lnTo>
                      <a:pt x="504" y="1097"/>
                    </a:lnTo>
                    <a:lnTo>
                      <a:pt x="505" y="1097"/>
                    </a:lnTo>
                    <a:lnTo>
                      <a:pt x="505" y="1095"/>
                    </a:lnTo>
                    <a:lnTo>
                      <a:pt x="506" y="1095"/>
                    </a:lnTo>
                    <a:lnTo>
                      <a:pt x="505" y="1092"/>
                    </a:lnTo>
                    <a:lnTo>
                      <a:pt x="506" y="1091"/>
                    </a:lnTo>
                    <a:lnTo>
                      <a:pt x="508" y="1090"/>
                    </a:lnTo>
                    <a:lnTo>
                      <a:pt x="508" y="1090"/>
                    </a:lnTo>
                    <a:lnTo>
                      <a:pt x="506" y="1089"/>
                    </a:lnTo>
                    <a:lnTo>
                      <a:pt x="504" y="1086"/>
                    </a:lnTo>
                    <a:lnTo>
                      <a:pt x="501" y="1084"/>
                    </a:lnTo>
                    <a:lnTo>
                      <a:pt x="501" y="1079"/>
                    </a:lnTo>
                    <a:lnTo>
                      <a:pt x="501" y="1079"/>
                    </a:lnTo>
                    <a:lnTo>
                      <a:pt x="501" y="1076"/>
                    </a:lnTo>
                    <a:lnTo>
                      <a:pt x="500" y="1076"/>
                    </a:lnTo>
                    <a:lnTo>
                      <a:pt x="500" y="1073"/>
                    </a:lnTo>
                    <a:lnTo>
                      <a:pt x="499" y="1073"/>
                    </a:lnTo>
                    <a:lnTo>
                      <a:pt x="498" y="1073"/>
                    </a:lnTo>
                    <a:lnTo>
                      <a:pt x="497" y="1071"/>
                    </a:lnTo>
                    <a:lnTo>
                      <a:pt x="496" y="1070"/>
                    </a:lnTo>
                    <a:lnTo>
                      <a:pt x="495" y="1070"/>
                    </a:lnTo>
                    <a:lnTo>
                      <a:pt x="494" y="1069"/>
                    </a:lnTo>
                    <a:lnTo>
                      <a:pt x="493" y="1069"/>
                    </a:lnTo>
                    <a:lnTo>
                      <a:pt x="494" y="1070"/>
                    </a:lnTo>
                    <a:lnTo>
                      <a:pt x="495" y="1071"/>
                    </a:lnTo>
                    <a:lnTo>
                      <a:pt x="494" y="1073"/>
                    </a:lnTo>
                    <a:lnTo>
                      <a:pt x="493" y="1073"/>
                    </a:lnTo>
                    <a:lnTo>
                      <a:pt x="492" y="1071"/>
                    </a:lnTo>
                    <a:lnTo>
                      <a:pt x="491" y="1073"/>
                    </a:lnTo>
                    <a:lnTo>
                      <a:pt x="491" y="1073"/>
                    </a:lnTo>
                    <a:lnTo>
                      <a:pt x="490" y="1071"/>
                    </a:lnTo>
                    <a:lnTo>
                      <a:pt x="489" y="1071"/>
                    </a:lnTo>
                    <a:lnTo>
                      <a:pt x="487" y="1070"/>
                    </a:lnTo>
                    <a:lnTo>
                      <a:pt x="485" y="1067"/>
                    </a:lnTo>
                    <a:lnTo>
                      <a:pt x="486" y="1066"/>
                    </a:lnTo>
                    <a:lnTo>
                      <a:pt x="487" y="1066"/>
                    </a:lnTo>
                    <a:lnTo>
                      <a:pt x="489" y="1067"/>
                    </a:lnTo>
                    <a:lnTo>
                      <a:pt x="490" y="1067"/>
                    </a:lnTo>
                    <a:lnTo>
                      <a:pt x="491" y="1065"/>
                    </a:lnTo>
                    <a:lnTo>
                      <a:pt x="490" y="1063"/>
                    </a:lnTo>
                    <a:lnTo>
                      <a:pt x="491" y="1063"/>
                    </a:lnTo>
                    <a:lnTo>
                      <a:pt x="491" y="1062"/>
                    </a:lnTo>
                    <a:lnTo>
                      <a:pt x="489" y="1058"/>
                    </a:lnTo>
                    <a:lnTo>
                      <a:pt x="487" y="1058"/>
                    </a:lnTo>
                    <a:lnTo>
                      <a:pt x="487" y="1058"/>
                    </a:lnTo>
                    <a:lnTo>
                      <a:pt x="486" y="1057"/>
                    </a:lnTo>
                    <a:lnTo>
                      <a:pt x="486" y="1052"/>
                    </a:lnTo>
                    <a:lnTo>
                      <a:pt x="485" y="1050"/>
                    </a:lnTo>
                    <a:lnTo>
                      <a:pt x="485" y="1049"/>
                    </a:lnTo>
                    <a:lnTo>
                      <a:pt x="485" y="1048"/>
                    </a:lnTo>
                    <a:lnTo>
                      <a:pt x="484" y="1047"/>
                    </a:lnTo>
                    <a:lnTo>
                      <a:pt x="484" y="1046"/>
                    </a:lnTo>
                    <a:lnTo>
                      <a:pt x="484" y="1046"/>
                    </a:lnTo>
                    <a:lnTo>
                      <a:pt x="484" y="1043"/>
                    </a:lnTo>
                    <a:lnTo>
                      <a:pt x="482" y="1042"/>
                    </a:lnTo>
                    <a:lnTo>
                      <a:pt x="482" y="1040"/>
                    </a:lnTo>
                    <a:lnTo>
                      <a:pt x="481" y="1039"/>
                    </a:lnTo>
                    <a:lnTo>
                      <a:pt x="480" y="1035"/>
                    </a:lnTo>
                    <a:lnTo>
                      <a:pt x="480" y="1034"/>
                    </a:lnTo>
                    <a:lnTo>
                      <a:pt x="479" y="1033"/>
                    </a:lnTo>
                    <a:lnTo>
                      <a:pt x="480" y="1032"/>
                    </a:lnTo>
                    <a:lnTo>
                      <a:pt x="482" y="1033"/>
                    </a:lnTo>
                    <a:lnTo>
                      <a:pt x="484" y="1032"/>
                    </a:lnTo>
                    <a:lnTo>
                      <a:pt x="484" y="1033"/>
                    </a:lnTo>
                    <a:lnTo>
                      <a:pt x="489" y="1033"/>
                    </a:lnTo>
                    <a:lnTo>
                      <a:pt x="490" y="1032"/>
                    </a:lnTo>
                    <a:lnTo>
                      <a:pt x="490" y="1031"/>
                    </a:lnTo>
                    <a:lnTo>
                      <a:pt x="492" y="1029"/>
                    </a:lnTo>
                    <a:lnTo>
                      <a:pt x="492" y="1029"/>
                    </a:lnTo>
                    <a:lnTo>
                      <a:pt x="494" y="1028"/>
                    </a:lnTo>
                    <a:lnTo>
                      <a:pt x="496" y="1027"/>
                    </a:lnTo>
                    <a:lnTo>
                      <a:pt x="498" y="1027"/>
                    </a:lnTo>
                    <a:lnTo>
                      <a:pt x="502" y="1029"/>
                    </a:lnTo>
                    <a:lnTo>
                      <a:pt x="503" y="1031"/>
                    </a:lnTo>
                    <a:lnTo>
                      <a:pt x="506" y="1034"/>
                    </a:lnTo>
                    <a:lnTo>
                      <a:pt x="509" y="1039"/>
                    </a:lnTo>
                    <a:lnTo>
                      <a:pt x="510" y="1040"/>
                    </a:lnTo>
                    <a:lnTo>
                      <a:pt x="512" y="1040"/>
                    </a:lnTo>
                    <a:lnTo>
                      <a:pt x="512" y="1039"/>
                    </a:lnTo>
                    <a:lnTo>
                      <a:pt x="513" y="1038"/>
                    </a:lnTo>
                    <a:lnTo>
                      <a:pt x="514" y="1038"/>
                    </a:lnTo>
                    <a:lnTo>
                      <a:pt x="514" y="1036"/>
                    </a:lnTo>
                    <a:lnTo>
                      <a:pt x="513" y="1034"/>
                    </a:lnTo>
                    <a:lnTo>
                      <a:pt x="513" y="1032"/>
                    </a:lnTo>
                    <a:lnTo>
                      <a:pt x="514" y="1031"/>
                    </a:lnTo>
                    <a:lnTo>
                      <a:pt x="515" y="1031"/>
                    </a:lnTo>
                    <a:lnTo>
                      <a:pt x="516" y="1028"/>
                    </a:lnTo>
                    <a:lnTo>
                      <a:pt x="511" y="1025"/>
                    </a:lnTo>
                    <a:lnTo>
                      <a:pt x="510" y="1022"/>
                    </a:lnTo>
                    <a:lnTo>
                      <a:pt x="506" y="1022"/>
                    </a:lnTo>
                    <a:lnTo>
                      <a:pt x="505" y="1021"/>
                    </a:lnTo>
                    <a:lnTo>
                      <a:pt x="503" y="1019"/>
                    </a:lnTo>
                    <a:lnTo>
                      <a:pt x="504" y="1016"/>
                    </a:lnTo>
                    <a:lnTo>
                      <a:pt x="501" y="1013"/>
                    </a:lnTo>
                    <a:lnTo>
                      <a:pt x="501" y="1011"/>
                    </a:lnTo>
                    <a:lnTo>
                      <a:pt x="500" y="1011"/>
                    </a:lnTo>
                    <a:lnTo>
                      <a:pt x="500" y="1010"/>
                    </a:lnTo>
                    <a:lnTo>
                      <a:pt x="496" y="1007"/>
                    </a:lnTo>
                    <a:lnTo>
                      <a:pt x="496" y="1006"/>
                    </a:lnTo>
                    <a:lnTo>
                      <a:pt x="495" y="1005"/>
                    </a:lnTo>
                    <a:lnTo>
                      <a:pt x="496" y="1005"/>
                    </a:lnTo>
                    <a:lnTo>
                      <a:pt x="494" y="1004"/>
                    </a:lnTo>
                    <a:lnTo>
                      <a:pt x="491" y="1004"/>
                    </a:lnTo>
                    <a:lnTo>
                      <a:pt x="491" y="1002"/>
                    </a:lnTo>
                    <a:lnTo>
                      <a:pt x="486" y="1000"/>
                    </a:lnTo>
                    <a:lnTo>
                      <a:pt x="487" y="999"/>
                    </a:lnTo>
                    <a:lnTo>
                      <a:pt x="486" y="998"/>
                    </a:lnTo>
                    <a:lnTo>
                      <a:pt x="481" y="995"/>
                    </a:lnTo>
                    <a:lnTo>
                      <a:pt x="480" y="994"/>
                    </a:lnTo>
                    <a:lnTo>
                      <a:pt x="478" y="991"/>
                    </a:lnTo>
                    <a:lnTo>
                      <a:pt x="476" y="991"/>
                    </a:lnTo>
                    <a:lnTo>
                      <a:pt x="474" y="993"/>
                    </a:lnTo>
                    <a:lnTo>
                      <a:pt x="474" y="994"/>
                    </a:lnTo>
                    <a:lnTo>
                      <a:pt x="474" y="995"/>
                    </a:lnTo>
                    <a:lnTo>
                      <a:pt x="476" y="996"/>
                    </a:lnTo>
                    <a:lnTo>
                      <a:pt x="475" y="1000"/>
                    </a:lnTo>
                    <a:lnTo>
                      <a:pt x="473" y="1000"/>
                    </a:lnTo>
                    <a:lnTo>
                      <a:pt x="472" y="998"/>
                    </a:lnTo>
                    <a:lnTo>
                      <a:pt x="473" y="995"/>
                    </a:lnTo>
                    <a:lnTo>
                      <a:pt x="472" y="990"/>
                    </a:lnTo>
                    <a:lnTo>
                      <a:pt x="473" y="989"/>
                    </a:lnTo>
                    <a:lnTo>
                      <a:pt x="475" y="990"/>
                    </a:lnTo>
                    <a:lnTo>
                      <a:pt x="476" y="987"/>
                    </a:lnTo>
                    <a:lnTo>
                      <a:pt x="477" y="986"/>
                    </a:lnTo>
                    <a:lnTo>
                      <a:pt x="478" y="985"/>
                    </a:lnTo>
                    <a:lnTo>
                      <a:pt x="479" y="981"/>
                    </a:lnTo>
                    <a:lnTo>
                      <a:pt x="477" y="979"/>
                    </a:lnTo>
                    <a:lnTo>
                      <a:pt x="479" y="975"/>
                    </a:lnTo>
                    <a:lnTo>
                      <a:pt x="479" y="971"/>
                    </a:lnTo>
                    <a:lnTo>
                      <a:pt x="481" y="968"/>
                    </a:lnTo>
                    <a:lnTo>
                      <a:pt x="481" y="962"/>
                    </a:lnTo>
                    <a:lnTo>
                      <a:pt x="481" y="961"/>
                    </a:lnTo>
                    <a:lnTo>
                      <a:pt x="482" y="958"/>
                    </a:lnTo>
                    <a:lnTo>
                      <a:pt x="482" y="956"/>
                    </a:lnTo>
                    <a:lnTo>
                      <a:pt x="481" y="955"/>
                    </a:lnTo>
                    <a:lnTo>
                      <a:pt x="480" y="953"/>
                    </a:lnTo>
                    <a:lnTo>
                      <a:pt x="480" y="952"/>
                    </a:lnTo>
                    <a:lnTo>
                      <a:pt x="480" y="950"/>
                    </a:lnTo>
                    <a:lnTo>
                      <a:pt x="481" y="949"/>
                    </a:lnTo>
                    <a:lnTo>
                      <a:pt x="481" y="945"/>
                    </a:lnTo>
                    <a:lnTo>
                      <a:pt x="483" y="945"/>
                    </a:lnTo>
                    <a:lnTo>
                      <a:pt x="484" y="946"/>
                    </a:lnTo>
                    <a:lnTo>
                      <a:pt x="484" y="946"/>
                    </a:lnTo>
                    <a:lnTo>
                      <a:pt x="484" y="947"/>
                    </a:lnTo>
                    <a:lnTo>
                      <a:pt x="490" y="946"/>
                    </a:lnTo>
                    <a:lnTo>
                      <a:pt x="491" y="948"/>
                    </a:lnTo>
                    <a:lnTo>
                      <a:pt x="491" y="949"/>
                    </a:lnTo>
                    <a:lnTo>
                      <a:pt x="495" y="951"/>
                    </a:lnTo>
                    <a:lnTo>
                      <a:pt x="495" y="953"/>
                    </a:lnTo>
                    <a:lnTo>
                      <a:pt x="497" y="955"/>
                    </a:lnTo>
                    <a:lnTo>
                      <a:pt x="500" y="956"/>
                    </a:lnTo>
                    <a:lnTo>
                      <a:pt x="501" y="956"/>
                    </a:lnTo>
                    <a:lnTo>
                      <a:pt x="502" y="956"/>
                    </a:lnTo>
                    <a:lnTo>
                      <a:pt x="504" y="960"/>
                    </a:lnTo>
                    <a:lnTo>
                      <a:pt x="505" y="960"/>
                    </a:lnTo>
                    <a:lnTo>
                      <a:pt x="505" y="961"/>
                    </a:lnTo>
                    <a:lnTo>
                      <a:pt x="506" y="962"/>
                    </a:lnTo>
                    <a:lnTo>
                      <a:pt x="506" y="963"/>
                    </a:lnTo>
                    <a:lnTo>
                      <a:pt x="507" y="965"/>
                    </a:lnTo>
                    <a:lnTo>
                      <a:pt x="507" y="966"/>
                    </a:lnTo>
                    <a:lnTo>
                      <a:pt x="510" y="968"/>
                    </a:lnTo>
                    <a:lnTo>
                      <a:pt x="510" y="972"/>
                    </a:lnTo>
                    <a:lnTo>
                      <a:pt x="511" y="972"/>
                    </a:lnTo>
                    <a:lnTo>
                      <a:pt x="512" y="975"/>
                    </a:lnTo>
                    <a:lnTo>
                      <a:pt x="512" y="976"/>
                    </a:lnTo>
                    <a:lnTo>
                      <a:pt x="511" y="980"/>
                    </a:lnTo>
                    <a:lnTo>
                      <a:pt x="512" y="982"/>
                    </a:lnTo>
                    <a:lnTo>
                      <a:pt x="512" y="982"/>
                    </a:lnTo>
                    <a:lnTo>
                      <a:pt x="512" y="992"/>
                    </a:lnTo>
                    <a:lnTo>
                      <a:pt x="514" y="994"/>
                    </a:lnTo>
                    <a:lnTo>
                      <a:pt x="514" y="995"/>
                    </a:lnTo>
                    <a:lnTo>
                      <a:pt x="516" y="995"/>
                    </a:lnTo>
                    <a:lnTo>
                      <a:pt x="517" y="995"/>
                    </a:lnTo>
                    <a:lnTo>
                      <a:pt x="518" y="997"/>
                    </a:lnTo>
                    <a:lnTo>
                      <a:pt x="518" y="997"/>
                    </a:lnTo>
                    <a:lnTo>
                      <a:pt x="518" y="997"/>
                    </a:lnTo>
                    <a:lnTo>
                      <a:pt x="519" y="998"/>
                    </a:lnTo>
                    <a:lnTo>
                      <a:pt x="522" y="998"/>
                    </a:lnTo>
                    <a:lnTo>
                      <a:pt x="522" y="997"/>
                    </a:lnTo>
                    <a:lnTo>
                      <a:pt x="525" y="995"/>
                    </a:lnTo>
                    <a:lnTo>
                      <a:pt x="527" y="997"/>
                    </a:lnTo>
                    <a:lnTo>
                      <a:pt x="529" y="997"/>
                    </a:lnTo>
                    <a:lnTo>
                      <a:pt x="529" y="998"/>
                    </a:lnTo>
                    <a:lnTo>
                      <a:pt x="531" y="1000"/>
                    </a:lnTo>
                    <a:lnTo>
                      <a:pt x="531" y="1000"/>
                    </a:lnTo>
                    <a:lnTo>
                      <a:pt x="531" y="1000"/>
                    </a:lnTo>
                    <a:lnTo>
                      <a:pt x="531" y="1001"/>
                    </a:lnTo>
                    <a:lnTo>
                      <a:pt x="532" y="1001"/>
                    </a:lnTo>
                    <a:lnTo>
                      <a:pt x="533" y="1002"/>
                    </a:lnTo>
                    <a:lnTo>
                      <a:pt x="536" y="1003"/>
                    </a:lnTo>
                    <a:lnTo>
                      <a:pt x="538" y="1004"/>
                    </a:lnTo>
                    <a:lnTo>
                      <a:pt x="539" y="1005"/>
                    </a:lnTo>
                    <a:lnTo>
                      <a:pt x="543" y="1007"/>
                    </a:lnTo>
                    <a:lnTo>
                      <a:pt x="544" y="1008"/>
                    </a:lnTo>
                    <a:lnTo>
                      <a:pt x="545" y="1014"/>
                    </a:lnTo>
                    <a:lnTo>
                      <a:pt x="547" y="1014"/>
                    </a:lnTo>
                    <a:lnTo>
                      <a:pt x="550" y="1015"/>
                    </a:lnTo>
                    <a:lnTo>
                      <a:pt x="551" y="1016"/>
                    </a:lnTo>
                    <a:lnTo>
                      <a:pt x="552" y="1018"/>
                    </a:lnTo>
                    <a:lnTo>
                      <a:pt x="554" y="1021"/>
                    </a:lnTo>
                    <a:lnTo>
                      <a:pt x="554" y="1021"/>
                    </a:lnTo>
                    <a:lnTo>
                      <a:pt x="557" y="1023"/>
                    </a:lnTo>
                    <a:lnTo>
                      <a:pt x="558" y="1026"/>
                    </a:lnTo>
                    <a:lnTo>
                      <a:pt x="559" y="1027"/>
                    </a:lnTo>
                    <a:lnTo>
                      <a:pt x="559" y="1028"/>
                    </a:lnTo>
                    <a:lnTo>
                      <a:pt x="560" y="1031"/>
                    </a:lnTo>
                    <a:lnTo>
                      <a:pt x="562" y="1032"/>
                    </a:lnTo>
                    <a:lnTo>
                      <a:pt x="562" y="1033"/>
                    </a:lnTo>
                    <a:lnTo>
                      <a:pt x="561" y="1034"/>
                    </a:lnTo>
                    <a:lnTo>
                      <a:pt x="561" y="1035"/>
                    </a:lnTo>
                    <a:lnTo>
                      <a:pt x="563" y="1035"/>
                    </a:lnTo>
                    <a:lnTo>
                      <a:pt x="565" y="1034"/>
                    </a:lnTo>
                    <a:lnTo>
                      <a:pt x="565" y="1033"/>
                    </a:lnTo>
                    <a:lnTo>
                      <a:pt x="565" y="1032"/>
                    </a:lnTo>
                    <a:lnTo>
                      <a:pt x="565" y="1030"/>
                    </a:lnTo>
                    <a:lnTo>
                      <a:pt x="569" y="1027"/>
                    </a:lnTo>
                    <a:lnTo>
                      <a:pt x="570" y="1025"/>
                    </a:lnTo>
                    <a:lnTo>
                      <a:pt x="572" y="1024"/>
                    </a:lnTo>
                    <a:lnTo>
                      <a:pt x="574" y="1021"/>
                    </a:lnTo>
                    <a:lnTo>
                      <a:pt x="576" y="1019"/>
                    </a:lnTo>
                    <a:lnTo>
                      <a:pt x="578" y="1019"/>
                    </a:lnTo>
                    <a:lnTo>
                      <a:pt x="579" y="1021"/>
                    </a:lnTo>
                    <a:lnTo>
                      <a:pt x="578" y="1022"/>
                    </a:lnTo>
                    <a:lnTo>
                      <a:pt x="579" y="1022"/>
                    </a:lnTo>
                    <a:lnTo>
                      <a:pt x="579" y="1023"/>
                    </a:lnTo>
                    <a:lnTo>
                      <a:pt x="578" y="1024"/>
                    </a:lnTo>
                    <a:lnTo>
                      <a:pt x="579" y="1024"/>
                    </a:lnTo>
                    <a:lnTo>
                      <a:pt x="578" y="1025"/>
                    </a:lnTo>
                    <a:lnTo>
                      <a:pt x="578" y="1028"/>
                    </a:lnTo>
                    <a:lnTo>
                      <a:pt x="576" y="1028"/>
                    </a:lnTo>
                    <a:lnTo>
                      <a:pt x="576" y="1031"/>
                    </a:lnTo>
                    <a:lnTo>
                      <a:pt x="575" y="1031"/>
                    </a:lnTo>
                    <a:lnTo>
                      <a:pt x="576" y="1032"/>
                    </a:lnTo>
                    <a:lnTo>
                      <a:pt x="575" y="1033"/>
                    </a:lnTo>
                    <a:lnTo>
                      <a:pt x="575" y="1034"/>
                    </a:lnTo>
                    <a:lnTo>
                      <a:pt x="573" y="1034"/>
                    </a:lnTo>
                    <a:lnTo>
                      <a:pt x="574" y="1037"/>
                    </a:lnTo>
                    <a:lnTo>
                      <a:pt x="573" y="1037"/>
                    </a:lnTo>
                    <a:lnTo>
                      <a:pt x="574" y="1038"/>
                    </a:lnTo>
                    <a:lnTo>
                      <a:pt x="573" y="1039"/>
                    </a:lnTo>
                    <a:lnTo>
                      <a:pt x="572" y="1040"/>
                    </a:lnTo>
                    <a:lnTo>
                      <a:pt x="571" y="1040"/>
                    </a:lnTo>
                    <a:lnTo>
                      <a:pt x="571" y="1042"/>
                    </a:lnTo>
                    <a:lnTo>
                      <a:pt x="570" y="1042"/>
                    </a:lnTo>
                    <a:lnTo>
                      <a:pt x="570" y="1043"/>
                    </a:lnTo>
                    <a:lnTo>
                      <a:pt x="570" y="1044"/>
                    </a:lnTo>
                    <a:lnTo>
                      <a:pt x="569" y="1044"/>
                    </a:lnTo>
                    <a:lnTo>
                      <a:pt x="568" y="1048"/>
                    </a:lnTo>
                    <a:lnTo>
                      <a:pt x="568" y="1050"/>
                    </a:lnTo>
                    <a:lnTo>
                      <a:pt x="569" y="1050"/>
                    </a:lnTo>
                    <a:lnTo>
                      <a:pt x="569" y="1050"/>
                    </a:lnTo>
                    <a:lnTo>
                      <a:pt x="570" y="1050"/>
                    </a:lnTo>
                    <a:lnTo>
                      <a:pt x="570" y="1050"/>
                    </a:lnTo>
                    <a:lnTo>
                      <a:pt x="571" y="1050"/>
                    </a:lnTo>
                    <a:lnTo>
                      <a:pt x="572" y="1050"/>
                    </a:lnTo>
                    <a:lnTo>
                      <a:pt x="572" y="1052"/>
                    </a:lnTo>
                    <a:lnTo>
                      <a:pt x="573" y="1052"/>
                    </a:lnTo>
                    <a:lnTo>
                      <a:pt x="573" y="1053"/>
                    </a:lnTo>
                    <a:lnTo>
                      <a:pt x="573" y="1054"/>
                    </a:lnTo>
                    <a:lnTo>
                      <a:pt x="573" y="1056"/>
                    </a:lnTo>
                    <a:lnTo>
                      <a:pt x="574" y="1058"/>
                    </a:lnTo>
                    <a:lnTo>
                      <a:pt x="575" y="1058"/>
                    </a:lnTo>
                    <a:lnTo>
                      <a:pt x="575" y="1056"/>
                    </a:lnTo>
                    <a:lnTo>
                      <a:pt x="575" y="1052"/>
                    </a:lnTo>
                    <a:lnTo>
                      <a:pt x="575" y="1049"/>
                    </a:lnTo>
                    <a:lnTo>
                      <a:pt x="573" y="1048"/>
                    </a:lnTo>
                    <a:lnTo>
                      <a:pt x="573" y="1043"/>
                    </a:lnTo>
                    <a:lnTo>
                      <a:pt x="575" y="1040"/>
                    </a:lnTo>
                    <a:lnTo>
                      <a:pt x="576" y="1040"/>
                    </a:lnTo>
                    <a:lnTo>
                      <a:pt x="578" y="1038"/>
                    </a:lnTo>
                    <a:lnTo>
                      <a:pt x="580" y="1036"/>
                    </a:lnTo>
                    <a:lnTo>
                      <a:pt x="581" y="1035"/>
                    </a:lnTo>
                    <a:lnTo>
                      <a:pt x="581" y="1031"/>
                    </a:lnTo>
                    <a:lnTo>
                      <a:pt x="582" y="1030"/>
                    </a:lnTo>
                    <a:lnTo>
                      <a:pt x="584" y="1029"/>
                    </a:lnTo>
                    <a:lnTo>
                      <a:pt x="587" y="1029"/>
                    </a:lnTo>
                    <a:lnTo>
                      <a:pt x="588" y="1028"/>
                    </a:lnTo>
                    <a:lnTo>
                      <a:pt x="590" y="1027"/>
                    </a:lnTo>
                    <a:lnTo>
                      <a:pt x="590" y="1024"/>
                    </a:lnTo>
                    <a:lnTo>
                      <a:pt x="590" y="1022"/>
                    </a:lnTo>
                    <a:lnTo>
                      <a:pt x="589" y="1020"/>
                    </a:lnTo>
                    <a:lnTo>
                      <a:pt x="588" y="1019"/>
                    </a:lnTo>
                    <a:lnTo>
                      <a:pt x="587" y="1015"/>
                    </a:lnTo>
                    <a:lnTo>
                      <a:pt x="588" y="1014"/>
                    </a:lnTo>
                    <a:lnTo>
                      <a:pt x="588" y="1013"/>
                    </a:lnTo>
                    <a:lnTo>
                      <a:pt x="589" y="1011"/>
                    </a:lnTo>
                    <a:lnTo>
                      <a:pt x="591" y="1011"/>
                    </a:lnTo>
                    <a:lnTo>
                      <a:pt x="595" y="1014"/>
                    </a:lnTo>
                    <a:lnTo>
                      <a:pt x="595" y="1014"/>
                    </a:lnTo>
                    <a:lnTo>
                      <a:pt x="596" y="1016"/>
                    </a:lnTo>
                    <a:lnTo>
                      <a:pt x="596" y="1016"/>
                    </a:lnTo>
                    <a:lnTo>
                      <a:pt x="597" y="1016"/>
                    </a:lnTo>
                    <a:lnTo>
                      <a:pt x="597" y="1017"/>
                    </a:lnTo>
                    <a:lnTo>
                      <a:pt x="599" y="1017"/>
                    </a:lnTo>
                    <a:lnTo>
                      <a:pt x="599" y="1019"/>
                    </a:lnTo>
                    <a:lnTo>
                      <a:pt x="599" y="1019"/>
                    </a:lnTo>
                    <a:lnTo>
                      <a:pt x="599" y="1022"/>
                    </a:lnTo>
                    <a:lnTo>
                      <a:pt x="600" y="1023"/>
                    </a:lnTo>
                    <a:lnTo>
                      <a:pt x="600" y="1023"/>
                    </a:lnTo>
                    <a:lnTo>
                      <a:pt x="600" y="1024"/>
                    </a:lnTo>
                    <a:lnTo>
                      <a:pt x="601" y="1026"/>
                    </a:lnTo>
                    <a:lnTo>
                      <a:pt x="601" y="1027"/>
                    </a:lnTo>
                    <a:lnTo>
                      <a:pt x="601" y="1028"/>
                    </a:lnTo>
                    <a:lnTo>
                      <a:pt x="602" y="1031"/>
                    </a:lnTo>
                    <a:lnTo>
                      <a:pt x="602" y="1032"/>
                    </a:lnTo>
                    <a:lnTo>
                      <a:pt x="602" y="1032"/>
                    </a:lnTo>
                    <a:lnTo>
                      <a:pt x="602" y="1033"/>
                    </a:lnTo>
                    <a:lnTo>
                      <a:pt x="603" y="1033"/>
                    </a:lnTo>
                    <a:lnTo>
                      <a:pt x="604" y="1033"/>
                    </a:lnTo>
                    <a:lnTo>
                      <a:pt x="604" y="1031"/>
                    </a:lnTo>
                    <a:lnTo>
                      <a:pt x="605" y="1031"/>
                    </a:lnTo>
                    <a:lnTo>
                      <a:pt x="605" y="1031"/>
                    </a:lnTo>
                    <a:lnTo>
                      <a:pt x="607" y="1032"/>
                    </a:lnTo>
                    <a:lnTo>
                      <a:pt x="608" y="1033"/>
                    </a:lnTo>
                    <a:lnTo>
                      <a:pt x="608" y="1034"/>
                    </a:lnTo>
                    <a:lnTo>
                      <a:pt x="610" y="1034"/>
                    </a:lnTo>
                    <a:lnTo>
                      <a:pt x="612" y="1037"/>
                    </a:lnTo>
                    <a:lnTo>
                      <a:pt x="615" y="1038"/>
                    </a:lnTo>
                    <a:lnTo>
                      <a:pt x="615" y="1040"/>
                    </a:lnTo>
                    <a:lnTo>
                      <a:pt x="615" y="1041"/>
                    </a:lnTo>
                    <a:lnTo>
                      <a:pt x="615" y="1048"/>
                    </a:lnTo>
                    <a:lnTo>
                      <a:pt x="616" y="1048"/>
                    </a:lnTo>
                    <a:lnTo>
                      <a:pt x="616" y="1049"/>
                    </a:lnTo>
                    <a:lnTo>
                      <a:pt x="616" y="1049"/>
                    </a:lnTo>
                    <a:lnTo>
                      <a:pt x="616" y="1050"/>
                    </a:lnTo>
                    <a:lnTo>
                      <a:pt x="618" y="1050"/>
                    </a:lnTo>
                    <a:lnTo>
                      <a:pt x="618" y="1048"/>
                    </a:lnTo>
                    <a:lnTo>
                      <a:pt x="618" y="1046"/>
                    </a:lnTo>
                    <a:lnTo>
                      <a:pt x="618" y="1043"/>
                    </a:lnTo>
                    <a:lnTo>
                      <a:pt x="617" y="1043"/>
                    </a:lnTo>
                    <a:lnTo>
                      <a:pt x="617" y="1042"/>
                    </a:lnTo>
                    <a:lnTo>
                      <a:pt x="618" y="1041"/>
                    </a:lnTo>
                    <a:lnTo>
                      <a:pt x="621" y="1043"/>
                    </a:lnTo>
                    <a:lnTo>
                      <a:pt x="622" y="1047"/>
                    </a:lnTo>
                    <a:lnTo>
                      <a:pt x="622" y="1052"/>
                    </a:lnTo>
                    <a:lnTo>
                      <a:pt x="625" y="1056"/>
                    </a:lnTo>
                    <a:lnTo>
                      <a:pt x="625" y="1058"/>
                    </a:lnTo>
                    <a:lnTo>
                      <a:pt x="625" y="1059"/>
                    </a:lnTo>
                    <a:lnTo>
                      <a:pt x="624" y="1064"/>
                    </a:lnTo>
                    <a:lnTo>
                      <a:pt x="625" y="1065"/>
                    </a:lnTo>
                    <a:lnTo>
                      <a:pt x="624" y="1065"/>
                    </a:lnTo>
                    <a:lnTo>
                      <a:pt x="624" y="1066"/>
                    </a:lnTo>
                    <a:lnTo>
                      <a:pt x="625" y="1066"/>
                    </a:lnTo>
                    <a:lnTo>
                      <a:pt x="625" y="1069"/>
                    </a:lnTo>
                    <a:lnTo>
                      <a:pt x="626" y="1069"/>
                    </a:lnTo>
                    <a:lnTo>
                      <a:pt x="626" y="1070"/>
                    </a:lnTo>
                    <a:lnTo>
                      <a:pt x="627" y="1070"/>
                    </a:lnTo>
                    <a:lnTo>
                      <a:pt x="628" y="1071"/>
                    </a:lnTo>
                    <a:lnTo>
                      <a:pt x="629" y="1072"/>
                    </a:lnTo>
                    <a:lnTo>
                      <a:pt x="630" y="1071"/>
                    </a:lnTo>
                    <a:lnTo>
                      <a:pt x="631" y="1072"/>
                    </a:lnTo>
                    <a:lnTo>
                      <a:pt x="631" y="1070"/>
                    </a:lnTo>
                    <a:lnTo>
                      <a:pt x="628" y="1067"/>
                    </a:lnTo>
                    <a:lnTo>
                      <a:pt x="627" y="1066"/>
                    </a:lnTo>
                    <a:lnTo>
                      <a:pt x="627" y="1064"/>
                    </a:lnTo>
                    <a:lnTo>
                      <a:pt x="628" y="1061"/>
                    </a:lnTo>
                    <a:lnTo>
                      <a:pt x="628" y="1056"/>
                    </a:lnTo>
                    <a:lnTo>
                      <a:pt x="627" y="1055"/>
                    </a:lnTo>
                    <a:lnTo>
                      <a:pt x="626" y="1054"/>
                    </a:lnTo>
                    <a:lnTo>
                      <a:pt x="626" y="1053"/>
                    </a:lnTo>
                    <a:lnTo>
                      <a:pt x="626" y="1053"/>
                    </a:lnTo>
                    <a:lnTo>
                      <a:pt x="626" y="1053"/>
                    </a:lnTo>
                    <a:lnTo>
                      <a:pt x="625" y="1052"/>
                    </a:lnTo>
                    <a:lnTo>
                      <a:pt x="625" y="1047"/>
                    </a:lnTo>
                    <a:lnTo>
                      <a:pt x="625" y="1046"/>
                    </a:lnTo>
                    <a:lnTo>
                      <a:pt x="628" y="1045"/>
                    </a:lnTo>
                    <a:lnTo>
                      <a:pt x="629" y="1047"/>
                    </a:lnTo>
                    <a:lnTo>
                      <a:pt x="629" y="1048"/>
                    </a:lnTo>
                    <a:lnTo>
                      <a:pt x="630" y="1048"/>
                    </a:lnTo>
                    <a:lnTo>
                      <a:pt x="630" y="1049"/>
                    </a:lnTo>
                    <a:lnTo>
                      <a:pt x="633" y="1048"/>
                    </a:lnTo>
                    <a:lnTo>
                      <a:pt x="633" y="1048"/>
                    </a:lnTo>
                    <a:lnTo>
                      <a:pt x="630" y="1044"/>
                    </a:lnTo>
                    <a:lnTo>
                      <a:pt x="626" y="1043"/>
                    </a:lnTo>
                    <a:lnTo>
                      <a:pt x="626" y="1042"/>
                    </a:lnTo>
                    <a:lnTo>
                      <a:pt x="623" y="1039"/>
                    </a:lnTo>
                    <a:lnTo>
                      <a:pt x="623" y="1038"/>
                    </a:lnTo>
                    <a:lnTo>
                      <a:pt x="621" y="1035"/>
                    </a:lnTo>
                    <a:lnTo>
                      <a:pt x="620" y="1035"/>
                    </a:lnTo>
                    <a:lnTo>
                      <a:pt x="620" y="1035"/>
                    </a:lnTo>
                    <a:lnTo>
                      <a:pt x="615" y="1030"/>
                    </a:lnTo>
                    <a:lnTo>
                      <a:pt x="612" y="1029"/>
                    </a:lnTo>
                    <a:lnTo>
                      <a:pt x="611" y="1027"/>
                    </a:lnTo>
                    <a:lnTo>
                      <a:pt x="607" y="1024"/>
                    </a:lnTo>
                    <a:lnTo>
                      <a:pt x="607" y="1022"/>
                    </a:lnTo>
                    <a:lnTo>
                      <a:pt x="606" y="1022"/>
                    </a:lnTo>
                    <a:lnTo>
                      <a:pt x="604" y="1017"/>
                    </a:lnTo>
                    <a:lnTo>
                      <a:pt x="604" y="1014"/>
                    </a:lnTo>
                    <a:lnTo>
                      <a:pt x="605" y="1013"/>
                    </a:lnTo>
                    <a:lnTo>
                      <a:pt x="603" y="1013"/>
                    </a:lnTo>
                    <a:lnTo>
                      <a:pt x="601" y="1012"/>
                    </a:lnTo>
                    <a:lnTo>
                      <a:pt x="601" y="1010"/>
                    </a:lnTo>
                    <a:lnTo>
                      <a:pt x="602" y="1008"/>
                    </a:lnTo>
                    <a:lnTo>
                      <a:pt x="602" y="1006"/>
                    </a:lnTo>
                    <a:lnTo>
                      <a:pt x="600" y="1004"/>
                    </a:lnTo>
                    <a:lnTo>
                      <a:pt x="599" y="1001"/>
                    </a:lnTo>
                    <a:lnTo>
                      <a:pt x="595" y="1000"/>
                    </a:lnTo>
                    <a:lnTo>
                      <a:pt x="595" y="998"/>
                    </a:lnTo>
                    <a:lnTo>
                      <a:pt x="595" y="997"/>
                    </a:lnTo>
                    <a:lnTo>
                      <a:pt x="596" y="997"/>
                    </a:lnTo>
                    <a:lnTo>
                      <a:pt x="597" y="998"/>
                    </a:lnTo>
                    <a:lnTo>
                      <a:pt x="598" y="998"/>
                    </a:lnTo>
                    <a:lnTo>
                      <a:pt x="598" y="995"/>
                    </a:lnTo>
                    <a:lnTo>
                      <a:pt x="595" y="995"/>
                    </a:lnTo>
                    <a:lnTo>
                      <a:pt x="595" y="994"/>
                    </a:lnTo>
                    <a:lnTo>
                      <a:pt x="594" y="994"/>
                    </a:lnTo>
                    <a:lnTo>
                      <a:pt x="593" y="991"/>
                    </a:lnTo>
                    <a:lnTo>
                      <a:pt x="592" y="990"/>
                    </a:lnTo>
                    <a:lnTo>
                      <a:pt x="591" y="990"/>
                    </a:lnTo>
                    <a:lnTo>
                      <a:pt x="592" y="989"/>
                    </a:lnTo>
                    <a:lnTo>
                      <a:pt x="592" y="989"/>
                    </a:lnTo>
                    <a:lnTo>
                      <a:pt x="591" y="987"/>
                    </a:lnTo>
                    <a:lnTo>
                      <a:pt x="591" y="986"/>
                    </a:lnTo>
                    <a:lnTo>
                      <a:pt x="591" y="985"/>
                    </a:lnTo>
                    <a:lnTo>
                      <a:pt x="591" y="981"/>
                    </a:lnTo>
                    <a:lnTo>
                      <a:pt x="593" y="976"/>
                    </a:lnTo>
                    <a:lnTo>
                      <a:pt x="595" y="977"/>
                    </a:lnTo>
                    <a:lnTo>
                      <a:pt x="596" y="980"/>
                    </a:lnTo>
                    <a:lnTo>
                      <a:pt x="597" y="982"/>
                    </a:lnTo>
                    <a:lnTo>
                      <a:pt x="599" y="982"/>
                    </a:lnTo>
                    <a:lnTo>
                      <a:pt x="599" y="976"/>
                    </a:lnTo>
                    <a:lnTo>
                      <a:pt x="603" y="975"/>
                    </a:lnTo>
                    <a:lnTo>
                      <a:pt x="603" y="974"/>
                    </a:lnTo>
                    <a:lnTo>
                      <a:pt x="605" y="971"/>
                    </a:lnTo>
                    <a:lnTo>
                      <a:pt x="605" y="969"/>
                    </a:lnTo>
                    <a:lnTo>
                      <a:pt x="607" y="966"/>
                    </a:lnTo>
                    <a:lnTo>
                      <a:pt x="608" y="963"/>
                    </a:lnTo>
                    <a:lnTo>
                      <a:pt x="609" y="963"/>
                    </a:lnTo>
                    <a:lnTo>
                      <a:pt x="609" y="961"/>
                    </a:lnTo>
                    <a:lnTo>
                      <a:pt x="607" y="961"/>
                    </a:lnTo>
                    <a:lnTo>
                      <a:pt x="607" y="960"/>
                    </a:lnTo>
                    <a:lnTo>
                      <a:pt x="605" y="960"/>
                    </a:lnTo>
                    <a:lnTo>
                      <a:pt x="604" y="961"/>
                    </a:lnTo>
                    <a:lnTo>
                      <a:pt x="604" y="961"/>
                    </a:lnTo>
                    <a:lnTo>
                      <a:pt x="604" y="961"/>
                    </a:lnTo>
                    <a:lnTo>
                      <a:pt x="602" y="961"/>
                    </a:lnTo>
                    <a:lnTo>
                      <a:pt x="602" y="963"/>
                    </a:lnTo>
                    <a:lnTo>
                      <a:pt x="601" y="964"/>
                    </a:lnTo>
                    <a:lnTo>
                      <a:pt x="596" y="964"/>
                    </a:lnTo>
                    <a:lnTo>
                      <a:pt x="595" y="965"/>
                    </a:lnTo>
                    <a:lnTo>
                      <a:pt x="592" y="965"/>
                    </a:lnTo>
                    <a:lnTo>
                      <a:pt x="592" y="963"/>
                    </a:lnTo>
                    <a:lnTo>
                      <a:pt x="594" y="961"/>
                    </a:lnTo>
                    <a:lnTo>
                      <a:pt x="594" y="958"/>
                    </a:lnTo>
                    <a:lnTo>
                      <a:pt x="591" y="955"/>
                    </a:lnTo>
                    <a:lnTo>
                      <a:pt x="591" y="954"/>
                    </a:lnTo>
                    <a:lnTo>
                      <a:pt x="592" y="953"/>
                    </a:lnTo>
                    <a:lnTo>
                      <a:pt x="592" y="950"/>
                    </a:lnTo>
                    <a:lnTo>
                      <a:pt x="591" y="950"/>
                    </a:lnTo>
                    <a:lnTo>
                      <a:pt x="591" y="946"/>
                    </a:lnTo>
                    <a:lnTo>
                      <a:pt x="590" y="945"/>
                    </a:lnTo>
                    <a:lnTo>
                      <a:pt x="592" y="945"/>
                    </a:lnTo>
                    <a:lnTo>
                      <a:pt x="592" y="944"/>
                    </a:lnTo>
                    <a:lnTo>
                      <a:pt x="592" y="940"/>
                    </a:lnTo>
                    <a:lnTo>
                      <a:pt x="592" y="940"/>
                    </a:lnTo>
                    <a:lnTo>
                      <a:pt x="590" y="938"/>
                    </a:lnTo>
                    <a:lnTo>
                      <a:pt x="587" y="932"/>
                    </a:lnTo>
                    <a:lnTo>
                      <a:pt x="585" y="929"/>
                    </a:lnTo>
                    <a:lnTo>
                      <a:pt x="585" y="928"/>
                    </a:lnTo>
                    <a:lnTo>
                      <a:pt x="584" y="927"/>
                    </a:lnTo>
                    <a:lnTo>
                      <a:pt x="584" y="926"/>
                    </a:lnTo>
                    <a:lnTo>
                      <a:pt x="580" y="923"/>
                    </a:lnTo>
                    <a:lnTo>
                      <a:pt x="578" y="918"/>
                    </a:lnTo>
                    <a:lnTo>
                      <a:pt x="578" y="914"/>
                    </a:lnTo>
                    <a:lnTo>
                      <a:pt x="579" y="914"/>
                    </a:lnTo>
                    <a:lnTo>
                      <a:pt x="579" y="913"/>
                    </a:lnTo>
                    <a:lnTo>
                      <a:pt x="580" y="912"/>
                    </a:lnTo>
                    <a:lnTo>
                      <a:pt x="586" y="911"/>
                    </a:lnTo>
                    <a:lnTo>
                      <a:pt x="588" y="909"/>
                    </a:lnTo>
                    <a:lnTo>
                      <a:pt x="588" y="909"/>
                    </a:lnTo>
                    <a:lnTo>
                      <a:pt x="587" y="908"/>
                    </a:lnTo>
                    <a:lnTo>
                      <a:pt x="587" y="906"/>
                    </a:lnTo>
                    <a:lnTo>
                      <a:pt x="585" y="903"/>
                    </a:lnTo>
                    <a:lnTo>
                      <a:pt x="585" y="902"/>
                    </a:lnTo>
                    <a:lnTo>
                      <a:pt x="586" y="901"/>
                    </a:lnTo>
                    <a:lnTo>
                      <a:pt x="589" y="901"/>
                    </a:lnTo>
                    <a:lnTo>
                      <a:pt x="590" y="902"/>
                    </a:lnTo>
                    <a:lnTo>
                      <a:pt x="590" y="901"/>
                    </a:lnTo>
                    <a:lnTo>
                      <a:pt x="591" y="902"/>
                    </a:lnTo>
                    <a:lnTo>
                      <a:pt x="594" y="902"/>
                    </a:lnTo>
                    <a:lnTo>
                      <a:pt x="596" y="900"/>
                    </a:lnTo>
                    <a:lnTo>
                      <a:pt x="596" y="901"/>
                    </a:lnTo>
                    <a:lnTo>
                      <a:pt x="598" y="902"/>
                    </a:lnTo>
                    <a:lnTo>
                      <a:pt x="600" y="901"/>
                    </a:lnTo>
                    <a:lnTo>
                      <a:pt x="602" y="900"/>
                    </a:lnTo>
                    <a:lnTo>
                      <a:pt x="605" y="897"/>
                    </a:lnTo>
                    <a:lnTo>
                      <a:pt x="606" y="897"/>
                    </a:lnTo>
                    <a:lnTo>
                      <a:pt x="608" y="895"/>
                    </a:lnTo>
                    <a:lnTo>
                      <a:pt x="610" y="894"/>
                    </a:lnTo>
                    <a:lnTo>
                      <a:pt x="612" y="892"/>
                    </a:lnTo>
                    <a:lnTo>
                      <a:pt x="612" y="890"/>
                    </a:lnTo>
                    <a:lnTo>
                      <a:pt x="615" y="887"/>
                    </a:lnTo>
                    <a:lnTo>
                      <a:pt x="615" y="887"/>
                    </a:lnTo>
                    <a:lnTo>
                      <a:pt x="616" y="886"/>
                    </a:lnTo>
                    <a:lnTo>
                      <a:pt x="616" y="884"/>
                    </a:lnTo>
                    <a:lnTo>
                      <a:pt x="613" y="882"/>
                    </a:lnTo>
                    <a:lnTo>
                      <a:pt x="613" y="881"/>
                    </a:lnTo>
                    <a:lnTo>
                      <a:pt x="617" y="881"/>
                    </a:lnTo>
                    <a:lnTo>
                      <a:pt x="617" y="879"/>
                    </a:lnTo>
                    <a:lnTo>
                      <a:pt x="616" y="878"/>
                    </a:lnTo>
                    <a:lnTo>
                      <a:pt x="615" y="874"/>
                    </a:lnTo>
                    <a:lnTo>
                      <a:pt x="613" y="872"/>
                    </a:lnTo>
                    <a:lnTo>
                      <a:pt x="612" y="872"/>
                    </a:lnTo>
                    <a:lnTo>
                      <a:pt x="611" y="871"/>
                    </a:lnTo>
                    <a:lnTo>
                      <a:pt x="610" y="870"/>
                    </a:lnTo>
                    <a:lnTo>
                      <a:pt x="611" y="870"/>
                    </a:lnTo>
                    <a:lnTo>
                      <a:pt x="612" y="870"/>
                    </a:lnTo>
                    <a:lnTo>
                      <a:pt x="613" y="867"/>
                    </a:lnTo>
                    <a:lnTo>
                      <a:pt x="615" y="867"/>
                    </a:lnTo>
                    <a:lnTo>
                      <a:pt x="615" y="866"/>
                    </a:lnTo>
                    <a:lnTo>
                      <a:pt x="614" y="865"/>
                    </a:lnTo>
                    <a:lnTo>
                      <a:pt x="611" y="865"/>
                    </a:lnTo>
                    <a:lnTo>
                      <a:pt x="610" y="864"/>
                    </a:lnTo>
                    <a:lnTo>
                      <a:pt x="610" y="863"/>
                    </a:lnTo>
                    <a:lnTo>
                      <a:pt x="612" y="861"/>
                    </a:lnTo>
                    <a:lnTo>
                      <a:pt x="613" y="861"/>
                    </a:lnTo>
                    <a:lnTo>
                      <a:pt x="613" y="861"/>
                    </a:lnTo>
                    <a:moveTo>
                      <a:pt x="451" y="718"/>
                    </a:moveTo>
                    <a:lnTo>
                      <a:pt x="453" y="719"/>
                    </a:lnTo>
                    <a:lnTo>
                      <a:pt x="456" y="721"/>
                    </a:lnTo>
                    <a:lnTo>
                      <a:pt x="462" y="721"/>
                    </a:lnTo>
                    <a:lnTo>
                      <a:pt x="462" y="722"/>
                    </a:lnTo>
                    <a:lnTo>
                      <a:pt x="463" y="722"/>
                    </a:lnTo>
                    <a:lnTo>
                      <a:pt x="463" y="723"/>
                    </a:lnTo>
                    <a:lnTo>
                      <a:pt x="464" y="724"/>
                    </a:lnTo>
                    <a:lnTo>
                      <a:pt x="465" y="723"/>
                    </a:lnTo>
                    <a:lnTo>
                      <a:pt x="465" y="723"/>
                    </a:lnTo>
                    <a:lnTo>
                      <a:pt x="466" y="724"/>
                    </a:lnTo>
                    <a:lnTo>
                      <a:pt x="468" y="723"/>
                    </a:lnTo>
                    <a:lnTo>
                      <a:pt x="471" y="724"/>
                    </a:lnTo>
                    <a:lnTo>
                      <a:pt x="472" y="725"/>
                    </a:lnTo>
                    <a:lnTo>
                      <a:pt x="475" y="726"/>
                    </a:lnTo>
                    <a:lnTo>
                      <a:pt x="475" y="728"/>
                    </a:lnTo>
                    <a:lnTo>
                      <a:pt x="473" y="729"/>
                    </a:lnTo>
                    <a:lnTo>
                      <a:pt x="475" y="729"/>
                    </a:lnTo>
                    <a:lnTo>
                      <a:pt x="476" y="731"/>
                    </a:lnTo>
                    <a:lnTo>
                      <a:pt x="476" y="733"/>
                    </a:lnTo>
                    <a:lnTo>
                      <a:pt x="479" y="734"/>
                    </a:lnTo>
                    <a:lnTo>
                      <a:pt x="478" y="735"/>
                    </a:lnTo>
                    <a:lnTo>
                      <a:pt x="479" y="736"/>
                    </a:lnTo>
                    <a:lnTo>
                      <a:pt x="479" y="738"/>
                    </a:lnTo>
                    <a:lnTo>
                      <a:pt x="474" y="740"/>
                    </a:lnTo>
                    <a:lnTo>
                      <a:pt x="472" y="740"/>
                    </a:lnTo>
                    <a:lnTo>
                      <a:pt x="469" y="743"/>
                    </a:lnTo>
                    <a:lnTo>
                      <a:pt x="467" y="743"/>
                    </a:lnTo>
                    <a:lnTo>
                      <a:pt x="465" y="744"/>
                    </a:lnTo>
                    <a:lnTo>
                      <a:pt x="464" y="743"/>
                    </a:lnTo>
                    <a:lnTo>
                      <a:pt x="464" y="739"/>
                    </a:lnTo>
                    <a:lnTo>
                      <a:pt x="465" y="739"/>
                    </a:lnTo>
                    <a:lnTo>
                      <a:pt x="464" y="739"/>
                    </a:lnTo>
                    <a:lnTo>
                      <a:pt x="463" y="740"/>
                    </a:lnTo>
                    <a:lnTo>
                      <a:pt x="461" y="741"/>
                    </a:lnTo>
                    <a:lnTo>
                      <a:pt x="460" y="741"/>
                    </a:lnTo>
                    <a:lnTo>
                      <a:pt x="460" y="740"/>
                    </a:lnTo>
                    <a:lnTo>
                      <a:pt x="459" y="740"/>
                    </a:lnTo>
                    <a:lnTo>
                      <a:pt x="458" y="741"/>
                    </a:lnTo>
                    <a:lnTo>
                      <a:pt x="458" y="742"/>
                    </a:lnTo>
                    <a:lnTo>
                      <a:pt x="455" y="743"/>
                    </a:lnTo>
                    <a:lnTo>
                      <a:pt x="454" y="742"/>
                    </a:lnTo>
                    <a:lnTo>
                      <a:pt x="455" y="739"/>
                    </a:lnTo>
                    <a:lnTo>
                      <a:pt x="453" y="739"/>
                    </a:lnTo>
                    <a:lnTo>
                      <a:pt x="452" y="738"/>
                    </a:lnTo>
                    <a:lnTo>
                      <a:pt x="453" y="738"/>
                    </a:lnTo>
                    <a:lnTo>
                      <a:pt x="454" y="736"/>
                    </a:lnTo>
                    <a:lnTo>
                      <a:pt x="456" y="736"/>
                    </a:lnTo>
                    <a:lnTo>
                      <a:pt x="456" y="735"/>
                    </a:lnTo>
                    <a:lnTo>
                      <a:pt x="458" y="733"/>
                    </a:lnTo>
                    <a:lnTo>
                      <a:pt x="456" y="732"/>
                    </a:lnTo>
                    <a:lnTo>
                      <a:pt x="455" y="731"/>
                    </a:lnTo>
                    <a:lnTo>
                      <a:pt x="454" y="730"/>
                    </a:lnTo>
                    <a:lnTo>
                      <a:pt x="454" y="729"/>
                    </a:lnTo>
                    <a:lnTo>
                      <a:pt x="452" y="728"/>
                    </a:lnTo>
                    <a:lnTo>
                      <a:pt x="453" y="730"/>
                    </a:lnTo>
                    <a:lnTo>
                      <a:pt x="452" y="730"/>
                    </a:lnTo>
                    <a:lnTo>
                      <a:pt x="452" y="734"/>
                    </a:lnTo>
                    <a:lnTo>
                      <a:pt x="450" y="735"/>
                    </a:lnTo>
                    <a:lnTo>
                      <a:pt x="449" y="734"/>
                    </a:lnTo>
                    <a:lnTo>
                      <a:pt x="449" y="734"/>
                    </a:lnTo>
                    <a:lnTo>
                      <a:pt x="447" y="733"/>
                    </a:lnTo>
                    <a:lnTo>
                      <a:pt x="447" y="730"/>
                    </a:lnTo>
                    <a:lnTo>
                      <a:pt x="449" y="729"/>
                    </a:lnTo>
                    <a:lnTo>
                      <a:pt x="449" y="728"/>
                    </a:lnTo>
                    <a:lnTo>
                      <a:pt x="447" y="728"/>
                    </a:lnTo>
                    <a:lnTo>
                      <a:pt x="447" y="725"/>
                    </a:lnTo>
                    <a:lnTo>
                      <a:pt x="446" y="725"/>
                    </a:lnTo>
                    <a:lnTo>
                      <a:pt x="445" y="724"/>
                    </a:lnTo>
                    <a:lnTo>
                      <a:pt x="445" y="723"/>
                    </a:lnTo>
                    <a:lnTo>
                      <a:pt x="444" y="723"/>
                    </a:lnTo>
                    <a:lnTo>
                      <a:pt x="445" y="722"/>
                    </a:lnTo>
                    <a:lnTo>
                      <a:pt x="448" y="722"/>
                    </a:lnTo>
                    <a:lnTo>
                      <a:pt x="451" y="724"/>
                    </a:lnTo>
                    <a:lnTo>
                      <a:pt x="452" y="722"/>
                    </a:lnTo>
                    <a:lnTo>
                      <a:pt x="450" y="722"/>
                    </a:lnTo>
                    <a:lnTo>
                      <a:pt x="451" y="721"/>
                    </a:lnTo>
                    <a:lnTo>
                      <a:pt x="450" y="722"/>
                    </a:lnTo>
                    <a:lnTo>
                      <a:pt x="447" y="721"/>
                    </a:lnTo>
                    <a:lnTo>
                      <a:pt x="447" y="720"/>
                    </a:lnTo>
                    <a:lnTo>
                      <a:pt x="448" y="719"/>
                    </a:lnTo>
                    <a:lnTo>
                      <a:pt x="451" y="718"/>
                    </a:lnTo>
                    <a:lnTo>
                      <a:pt x="451" y="718"/>
                    </a:lnTo>
                    <a:moveTo>
                      <a:pt x="581" y="613"/>
                    </a:moveTo>
                    <a:lnTo>
                      <a:pt x="582" y="614"/>
                    </a:lnTo>
                    <a:lnTo>
                      <a:pt x="582" y="615"/>
                    </a:lnTo>
                    <a:lnTo>
                      <a:pt x="584" y="616"/>
                    </a:lnTo>
                    <a:lnTo>
                      <a:pt x="584" y="618"/>
                    </a:lnTo>
                    <a:lnTo>
                      <a:pt x="585" y="619"/>
                    </a:lnTo>
                    <a:lnTo>
                      <a:pt x="585" y="620"/>
                    </a:lnTo>
                    <a:lnTo>
                      <a:pt x="581" y="620"/>
                    </a:lnTo>
                    <a:lnTo>
                      <a:pt x="580" y="619"/>
                    </a:lnTo>
                    <a:lnTo>
                      <a:pt x="577" y="619"/>
                    </a:lnTo>
                    <a:lnTo>
                      <a:pt x="576" y="620"/>
                    </a:lnTo>
                    <a:lnTo>
                      <a:pt x="574" y="619"/>
                    </a:lnTo>
                    <a:lnTo>
                      <a:pt x="573" y="620"/>
                    </a:lnTo>
                    <a:lnTo>
                      <a:pt x="573" y="620"/>
                    </a:lnTo>
                    <a:lnTo>
                      <a:pt x="572" y="619"/>
                    </a:lnTo>
                    <a:lnTo>
                      <a:pt x="570" y="619"/>
                    </a:lnTo>
                    <a:lnTo>
                      <a:pt x="569" y="618"/>
                    </a:lnTo>
                    <a:lnTo>
                      <a:pt x="566" y="618"/>
                    </a:lnTo>
                    <a:lnTo>
                      <a:pt x="567" y="616"/>
                    </a:lnTo>
                    <a:lnTo>
                      <a:pt x="569" y="616"/>
                    </a:lnTo>
                    <a:lnTo>
                      <a:pt x="568" y="614"/>
                    </a:lnTo>
                    <a:lnTo>
                      <a:pt x="569" y="614"/>
                    </a:lnTo>
                    <a:lnTo>
                      <a:pt x="570" y="613"/>
                    </a:lnTo>
                    <a:lnTo>
                      <a:pt x="571" y="613"/>
                    </a:lnTo>
                    <a:lnTo>
                      <a:pt x="573" y="613"/>
                    </a:lnTo>
                    <a:lnTo>
                      <a:pt x="573" y="613"/>
                    </a:lnTo>
                    <a:lnTo>
                      <a:pt x="576" y="613"/>
                    </a:lnTo>
                    <a:lnTo>
                      <a:pt x="578" y="613"/>
                    </a:lnTo>
                    <a:lnTo>
                      <a:pt x="579" y="613"/>
                    </a:lnTo>
                    <a:lnTo>
                      <a:pt x="581" y="613"/>
                    </a:lnTo>
                    <a:lnTo>
                      <a:pt x="581" y="613"/>
                    </a:lnTo>
                    <a:moveTo>
                      <a:pt x="440" y="611"/>
                    </a:moveTo>
                    <a:lnTo>
                      <a:pt x="443" y="614"/>
                    </a:lnTo>
                    <a:lnTo>
                      <a:pt x="443" y="619"/>
                    </a:lnTo>
                    <a:lnTo>
                      <a:pt x="445" y="620"/>
                    </a:lnTo>
                    <a:lnTo>
                      <a:pt x="445" y="624"/>
                    </a:lnTo>
                    <a:lnTo>
                      <a:pt x="444" y="624"/>
                    </a:lnTo>
                    <a:lnTo>
                      <a:pt x="444" y="625"/>
                    </a:lnTo>
                    <a:lnTo>
                      <a:pt x="443" y="629"/>
                    </a:lnTo>
                    <a:lnTo>
                      <a:pt x="440" y="629"/>
                    </a:lnTo>
                    <a:lnTo>
                      <a:pt x="440" y="630"/>
                    </a:lnTo>
                    <a:lnTo>
                      <a:pt x="439" y="630"/>
                    </a:lnTo>
                    <a:lnTo>
                      <a:pt x="438" y="629"/>
                    </a:lnTo>
                    <a:lnTo>
                      <a:pt x="436" y="623"/>
                    </a:lnTo>
                    <a:lnTo>
                      <a:pt x="433" y="620"/>
                    </a:lnTo>
                    <a:lnTo>
                      <a:pt x="432" y="619"/>
                    </a:lnTo>
                    <a:lnTo>
                      <a:pt x="432" y="616"/>
                    </a:lnTo>
                    <a:lnTo>
                      <a:pt x="432" y="615"/>
                    </a:lnTo>
                    <a:lnTo>
                      <a:pt x="434" y="612"/>
                    </a:lnTo>
                    <a:lnTo>
                      <a:pt x="437" y="611"/>
                    </a:lnTo>
                    <a:lnTo>
                      <a:pt x="440" y="611"/>
                    </a:lnTo>
                    <a:lnTo>
                      <a:pt x="440" y="611"/>
                    </a:lnTo>
                    <a:moveTo>
                      <a:pt x="250" y="586"/>
                    </a:moveTo>
                    <a:lnTo>
                      <a:pt x="252" y="586"/>
                    </a:lnTo>
                    <a:lnTo>
                      <a:pt x="252" y="589"/>
                    </a:lnTo>
                    <a:lnTo>
                      <a:pt x="253" y="590"/>
                    </a:lnTo>
                    <a:lnTo>
                      <a:pt x="254" y="590"/>
                    </a:lnTo>
                    <a:lnTo>
                      <a:pt x="254" y="589"/>
                    </a:lnTo>
                    <a:lnTo>
                      <a:pt x="255" y="589"/>
                    </a:lnTo>
                    <a:lnTo>
                      <a:pt x="256" y="589"/>
                    </a:lnTo>
                    <a:lnTo>
                      <a:pt x="256" y="589"/>
                    </a:lnTo>
                    <a:lnTo>
                      <a:pt x="257" y="591"/>
                    </a:lnTo>
                    <a:lnTo>
                      <a:pt x="259" y="590"/>
                    </a:lnTo>
                    <a:lnTo>
                      <a:pt x="259" y="591"/>
                    </a:lnTo>
                    <a:lnTo>
                      <a:pt x="261" y="591"/>
                    </a:lnTo>
                    <a:lnTo>
                      <a:pt x="261" y="593"/>
                    </a:lnTo>
                    <a:lnTo>
                      <a:pt x="261" y="594"/>
                    </a:lnTo>
                    <a:lnTo>
                      <a:pt x="262" y="594"/>
                    </a:lnTo>
                    <a:lnTo>
                      <a:pt x="262" y="597"/>
                    </a:lnTo>
                    <a:lnTo>
                      <a:pt x="262" y="597"/>
                    </a:lnTo>
                    <a:lnTo>
                      <a:pt x="263" y="601"/>
                    </a:lnTo>
                    <a:lnTo>
                      <a:pt x="264" y="602"/>
                    </a:lnTo>
                    <a:lnTo>
                      <a:pt x="264" y="603"/>
                    </a:lnTo>
                    <a:lnTo>
                      <a:pt x="264" y="603"/>
                    </a:lnTo>
                    <a:lnTo>
                      <a:pt x="264" y="603"/>
                    </a:lnTo>
                    <a:lnTo>
                      <a:pt x="263" y="603"/>
                    </a:lnTo>
                    <a:lnTo>
                      <a:pt x="263" y="605"/>
                    </a:lnTo>
                    <a:lnTo>
                      <a:pt x="264" y="607"/>
                    </a:lnTo>
                    <a:lnTo>
                      <a:pt x="265" y="607"/>
                    </a:lnTo>
                    <a:lnTo>
                      <a:pt x="265" y="608"/>
                    </a:lnTo>
                    <a:lnTo>
                      <a:pt x="266" y="608"/>
                    </a:lnTo>
                    <a:lnTo>
                      <a:pt x="266" y="609"/>
                    </a:lnTo>
                    <a:lnTo>
                      <a:pt x="265" y="609"/>
                    </a:lnTo>
                    <a:lnTo>
                      <a:pt x="265" y="611"/>
                    </a:lnTo>
                    <a:lnTo>
                      <a:pt x="265" y="611"/>
                    </a:lnTo>
                    <a:lnTo>
                      <a:pt x="265" y="613"/>
                    </a:lnTo>
                    <a:lnTo>
                      <a:pt x="264" y="614"/>
                    </a:lnTo>
                    <a:lnTo>
                      <a:pt x="261" y="614"/>
                    </a:lnTo>
                    <a:lnTo>
                      <a:pt x="261" y="615"/>
                    </a:lnTo>
                    <a:lnTo>
                      <a:pt x="258" y="616"/>
                    </a:lnTo>
                    <a:lnTo>
                      <a:pt x="256" y="615"/>
                    </a:lnTo>
                    <a:lnTo>
                      <a:pt x="256" y="614"/>
                    </a:lnTo>
                    <a:lnTo>
                      <a:pt x="255" y="614"/>
                    </a:lnTo>
                    <a:lnTo>
                      <a:pt x="255" y="612"/>
                    </a:lnTo>
                    <a:lnTo>
                      <a:pt x="253" y="610"/>
                    </a:lnTo>
                    <a:lnTo>
                      <a:pt x="251" y="610"/>
                    </a:lnTo>
                    <a:lnTo>
                      <a:pt x="249" y="610"/>
                    </a:lnTo>
                    <a:lnTo>
                      <a:pt x="249" y="609"/>
                    </a:lnTo>
                    <a:lnTo>
                      <a:pt x="248" y="609"/>
                    </a:lnTo>
                    <a:lnTo>
                      <a:pt x="248" y="609"/>
                    </a:lnTo>
                    <a:lnTo>
                      <a:pt x="246" y="609"/>
                    </a:lnTo>
                    <a:lnTo>
                      <a:pt x="246" y="609"/>
                    </a:lnTo>
                    <a:lnTo>
                      <a:pt x="243" y="609"/>
                    </a:lnTo>
                    <a:lnTo>
                      <a:pt x="242" y="611"/>
                    </a:lnTo>
                    <a:lnTo>
                      <a:pt x="240" y="611"/>
                    </a:lnTo>
                    <a:lnTo>
                      <a:pt x="240" y="609"/>
                    </a:lnTo>
                    <a:lnTo>
                      <a:pt x="239" y="608"/>
                    </a:lnTo>
                    <a:lnTo>
                      <a:pt x="239" y="608"/>
                    </a:lnTo>
                    <a:lnTo>
                      <a:pt x="238" y="608"/>
                    </a:lnTo>
                    <a:lnTo>
                      <a:pt x="236" y="607"/>
                    </a:lnTo>
                    <a:lnTo>
                      <a:pt x="238" y="604"/>
                    </a:lnTo>
                    <a:lnTo>
                      <a:pt x="236" y="603"/>
                    </a:lnTo>
                    <a:lnTo>
                      <a:pt x="235" y="602"/>
                    </a:lnTo>
                    <a:lnTo>
                      <a:pt x="234" y="602"/>
                    </a:lnTo>
                    <a:lnTo>
                      <a:pt x="234" y="601"/>
                    </a:lnTo>
                    <a:lnTo>
                      <a:pt x="234" y="600"/>
                    </a:lnTo>
                    <a:lnTo>
                      <a:pt x="234" y="599"/>
                    </a:lnTo>
                    <a:lnTo>
                      <a:pt x="233" y="599"/>
                    </a:lnTo>
                    <a:lnTo>
                      <a:pt x="233" y="598"/>
                    </a:lnTo>
                    <a:lnTo>
                      <a:pt x="233" y="595"/>
                    </a:lnTo>
                    <a:lnTo>
                      <a:pt x="231" y="595"/>
                    </a:lnTo>
                    <a:lnTo>
                      <a:pt x="231" y="593"/>
                    </a:lnTo>
                    <a:lnTo>
                      <a:pt x="233" y="592"/>
                    </a:lnTo>
                    <a:lnTo>
                      <a:pt x="233" y="591"/>
                    </a:lnTo>
                    <a:lnTo>
                      <a:pt x="234" y="591"/>
                    </a:lnTo>
                    <a:lnTo>
                      <a:pt x="234" y="592"/>
                    </a:lnTo>
                    <a:lnTo>
                      <a:pt x="236" y="589"/>
                    </a:lnTo>
                    <a:lnTo>
                      <a:pt x="240" y="589"/>
                    </a:lnTo>
                    <a:lnTo>
                      <a:pt x="240" y="588"/>
                    </a:lnTo>
                    <a:lnTo>
                      <a:pt x="243" y="587"/>
                    </a:lnTo>
                    <a:lnTo>
                      <a:pt x="244" y="587"/>
                    </a:lnTo>
                    <a:lnTo>
                      <a:pt x="244" y="588"/>
                    </a:lnTo>
                    <a:lnTo>
                      <a:pt x="245" y="588"/>
                    </a:lnTo>
                    <a:lnTo>
                      <a:pt x="245" y="587"/>
                    </a:lnTo>
                    <a:lnTo>
                      <a:pt x="246" y="587"/>
                    </a:lnTo>
                    <a:lnTo>
                      <a:pt x="248" y="586"/>
                    </a:lnTo>
                    <a:lnTo>
                      <a:pt x="250" y="586"/>
                    </a:lnTo>
                    <a:lnTo>
                      <a:pt x="250" y="586"/>
                    </a:lnTo>
                    <a:moveTo>
                      <a:pt x="600" y="535"/>
                    </a:moveTo>
                    <a:lnTo>
                      <a:pt x="602" y="536"/>
                    </a:lnTo>
                    <a:lnTo>
                      <a:pt x="603" y="536"/>
                    </a:lnTo>
                    <a:lnTo>
                      <a:pt x="604" y="542"/>
                    </a:lnTo>
                    <a:lnTo>
                      <a:pt x="602" y="541"/>
                    </a:lnTo>
                    <a:lnTo>
                      <a:pt x="602" y="540"/>
                    </a:lnTo>
                    <a:lnTo>
                      <a:pt x="600" y="539"/>
                    </a:lnTo>
                    <a:lnTo>
                      <a:pt x="600" y="537"/>
                    </a:lnTo>
                    <a:lnTo>
                      <a:pt x="600" y="536"/>
                    </a:lnTo>
                    <a:lnTo>
                      <a:pt x="599" y="536"/>
                    </a:lnTo>
                    <a:lnTo>
                      <a:pt x="599" y="535"/>
                    </a:lnTo>
                    <a:lnTo>
                      <a:pt x="600" y="535"/>
                    </a:lnTo>
                    <a:lnTo>
                      <a:pt x="600" y="535"/>
                    </a:lnTo>
                    <a:moveTo>
                      <a:pt x="598" y="534"/>
                    </a:moveTo>
                    <a:lnTo>
                      <a:pt x="599" y="534"/>
                    </a:lnTo>
                    <a:lnTo>
                      <a:pt x="601" y="534"/>
                    </a:lnTo>
                    <a:lnTo>
                      <a:pt x="601" y="535"/>
                    </a:lnTo>
                    <a:lnTo>
                      <a:pt x="599" y="535"/>
                    </a:lnTo>
                    <a:lnTo>
                      <a:pt x="598" y="534"/>
                    </a:lnTo>
                    <a:lnTo>
                      <a:pt x="598" y="534"/>
                    </a:lnTo>
                    <a:moveTo>
                      <a:pt x="554" y="531"/>
                    </a:moveTo>
                    <a:lnTo>
                      <a:pt x="555" y="532"/>
                    </a:lnTo>
                    <a:lnTo>
                      <a:pt x="558" y="532"/>
                    </a:lnTo>
                    <a:lnTo>
                      <a:pt x="558" y="534"/>
                    </a:lnTo>
                    <a:lnTo>
                      <a:pt x="557" y="534"/>
                    </a:lnTo>
                    <a:lnTo>
                      <a:pt x="557" y="533"/>
                    </a:lnTo>
                    <a:lnTo>
                      <a:pt x="556" y="534"/>
                    </a:lnTo>
                    <a:lnTo>
                      <a:pt x="554" y="534"/>
                    </a:lnTo>
                    <a:lnTo>
                      <a:pt x="554" y="532"/>
                    </a:lnTo>
                    <a:lnTo>
                      <a:pt x="554" y="531"/>
                    </a:lnTo>
                    <a:moveTo>
                      <a:pt x="598" y="534"/>
                    </a:moveTo>
                    <a:lnTo>
                      <a:pt x="597" y="532"/>
                    </a:lnTo>
                    <a:lnTo>
                      <a:pt x="595" y="532"/>
                    </a:lnTo>
                    <a:lnTo>
                      <a:pt x="595" y="532"/>
                    </a:lnTo>
                    <a:lnTo>
                      <a:pt x="601" y="531"/>
                    </a:lnTo>
                    <a:lnTo>
                      <a:pt x="601" y="533"/>
                    </a:lnTo>
                    <a:lnTo>
                      <a:pt x="598" y="534"/>
                    </a:lnTo>
                    <a:moveTo>
                      <a:pt x="578" y="524"/>
                    </a:moveTo>
                    <a:lnTo>
                      <a:pt x="578" y="526"/>
                    </a:lnTo>
                    <a:lnTo>
                      <a:pt x="578" y="526"/>
                    </a:lnTo>
                    <a:lnTo>
                      <a:pt x="576" y="528"/>
                    </a:lnTo>
                    <a:lnTo>
                      <a:pt x="576" y="530"/>
                    </a:lnTo>
                    <a:lnTo>
                      <a:pt x="576" y="531"/>
                    </a:lnTo>
                    <a:lnTo>
                      <a:pt x="570" y="535"/>
                    </a:lnTo>
                    <a:lnTo>
                      <a:pt x="569" y="535"/>
                    </a:lnTo>
                    <a:lnTo>
                      <a:pt x="569" y="534"/>
                    </a:lnTo>
                    <a:lnTo>
                      <a:pt x="567" y="534"/>
                    </a:lnTo>
                    <a:lnTo>
                      <a:pt x="566" y="531"/>
                    </a:lnTo>
                    <a:lnTo>
                      <a:pt x="567" y="530"/>
                    </a:lnTo>
                    <a:lnTo>
                      <a:pt x="568" y="531"/>
                    </a:lnTo>
                    <a:lnTo>
                      <a:pt x="568" y="529"/>
                    </a:lnTo>
                    <a:lnTo>
                      <a:pt x="570" y="527"/>
                    </a:lnTo>
                    <a:lnTo>
                      <a:pt x="571" y="527"/>
                    </a:lnTo>
                    <a:lnTo>
                      <a:pt x="571" y="526"/>
                    </a:lnTo>
                    <a:lnTo>
                      <a:pt x="575" y="526"/>
                    </a:lnTo>
                    <a:lnTo>
                      <a:pt x="576" y="527"/>
                    </a:lnTo>
                    <a:lnTo>
                      <a:pt x="576" y="527"/>
                    </a:lnTo>
                    <a:lnTo>
                      <a:pt x="577" y="526"/>
                    </a:lnTo>
                    <a:lnTo>
                      <a:pt x="576" y="525"/>
                    </a:lnTo>
                    <a:lnTo>
                      <a:pt x="578" y="525"/>
                    </a:lnTo>
                    <a:lnTo>
                      <a:pt x="578" y="524"/>
                    </a:lnTo>
                    <a:moveTo>
                      <a:pt x="599" y="516"/>
                    </a:moveTo>
                    <a:lnTo>
                      <a:pt x="599" y="516"/>
                    </a:lnTo>
                    <a:lnTo>
                      <a:pt x="598" y="518"/>
                    </a:lnTo>
                    <a:lnTo>
                      <a:pt x="597" y="518"/>
                    </a:lnTo>
                    <a:lnTo>
                      <a:pt x="596" y="518"/>
                    </a:lnTo>
                    <a:lnTo>
                      <a:pt x="596" y="516"/>
                    </a:lnTo>
                    <a:lnTo>
                      <a:pt x="599" y="516"/>
                    </a:lnTo>
                    <a:lnTo>
                      <a:pt x="599" y="516"/>
                    </a:lnTo>
                    <a:moveTo>
                      <a:pt x="600" y="516"/>
                    </a:moveTo>
                    <a:lnTo>
                      <a:pt x="602" y="516"/>
                    </a:lnTo>
                    <a:lnTo>
                      <a:pt x="602" y="519"/>
                    </a:lnTo>
                    <a:lnTo>
                      <a:pt x="600" y="519"/>
                    </a:lnTo>
                    <a:lnTo>
                      <a:pt x="599" y="519"/>
                    </a:lnTo>
                    <a:lnTo>
                      <a:pt x="599" y="516"/>
                    </a:lnTo>
                    <a:lnTo>
                      <a:pt x="600" y="516"/>
                    </a:lnTo>
                    <a:lnTo>
                      <a:pt x="600" y="516"/>
                    </a:lnTo>
                    <a:moveTo>
                      <a:pt x="579" y="512"/>
                    </a:moveTo>
                    <a:lnTo>
                      <a:pt x="580" y="514"/>
                    </a:lnTo>
                    <a:lnTo>
                      <a:pt x="579" y="514"/>
                    </a:lnTo>
                    <a:lnTo>
                      <a:pt x="578" y="513"/>
                    </a:lnTo>
                    <a:lnTo>
                      <a:pt x="579" y="512"/>
                    </a:lnTo>
                    <a:moveTo>
                      <a:pt x="586" y="511"/>
                    </a:moveTo>
                    <a:lnTo>
                      <a:pt x="587" y="513"/>
                    </a:lnTo>
                    <a:lnTo>
                      <a:pt x="585" y="514"/>
                    </a:lnTo>
                    <a:lnTo>
                      <a:pt x="584" y="516"/>
                    </a:lnTo>
                    <a:lnTo>
                      <a:pt x="583" y="515"/>
                    </a:lnTo>
                    <a:lnTo>
                      <a:pt x="582" y="515"/>
                    </a:lnTo>
                    <a:lnTo>
                      <a:pt x="582" y="514"/>
                    </a:lnTo>
                    <a:lnTo>
                      <a:pt x="583" y="514"/>
                    </a:lnTo>
                    <a:lnTo>
                      <a:pt x="583" y="511"/>
                    </a:lnTo>
                    <a:lnTo>
                      <a:pt x="585" y="511"/>
                    </a:lnTo>
                    <a:lnTo>
                      <a:pt x="586" y="511"/>
                    </a:lnTo>
                    <a:lnTo>
                      <a:pt x="586" y="511"/>
                    </a:lnTo>
                    <a:moveTo>
                      <a:pt x="589" y="510"/>
                    </a:moveTo>
                    <a:lnTo>
                      <a:pt x="590" y="511"/>
                    </a:lnTo>
                    <a:lnTo>
                      <a:pt x="590" y="512"/>
                    </a:lnTo>
                    <a:lnTo>
                      <a:pt x="590" y="513"/>
                    </a:lnTo>
                    <a:lnTo>
                      <a:pt x="589" y="513"/>
                    </a:lnTo>
                    <a:lnTo>
                      <a:pt x="588" y="511"/>
                    </a:lnTo>
                    <a:lnTo>
                      <a:pt x="589" y="510"/>
                    </a:lnTo>
                    <a:lnTo>
                      <a:pt x="589" y="510"/>
                    </a:lnTo>
                    <a:moveTo>
                      <a:pt x="684" y="457"/>
                    </a:moveTo>
                    <a:lnTo>
                      <a:pt x="684" y="458"/>
                    </a:lnTo>
                    <a:lnTo>
                      <a:pt x="681" y="458"/>
                    </a:lnTo>
                    <a:lnTo>
                      <a:pt x="682" y="457"/>
                    </a:lnTo>
                    <a:lnTo>
                      <a:pt x="684" y="457"/>
                    </a:lnTo>
                    <a:moveTo>
                      <a:pt x="364" y="388"/>
                    </a:moveTo>
                    <a:lnTo>
                      <a:pt x="364" y="389"/>
                    </a:lnTo>
                    <a:lnTo>
                      <a:pt x="366" y="389"/>
                    </a:lnTo>
                    <a:lnTo>
                      <a:pt x="368" y="390"/>
                    </a:lnTo>
                    <a:lnTo>
                      <a:pt x="370" y="389"/>
                    </a:lnTo>
                    <a:lnTo>
                      <a:pt x="371" y="390"/>
                    </a:lnTo>
                    <a:lnTo>
                      <a:pt x="370" y="390"/>
                    </a:lnTo>
                    <a:lnTo>
                      <a:pt x="372" y="391"/>
                    </a:lnTo>
                    <a:lnTo>
                      <a:pt x="372" y="393"/>
                    </a:lnTo>
                    <a:lnTo>
                      <a:pt x="375" y="393"/>
                    </a:lnTo>
                    <a:lnTo>
                      <a:pt x="375" y="392"/>
                    </a:lnTo>
                    <a:lnTo>
                      <a:pt x="374" y="392"/>
                    </a:lnTo>
                    <a:lnTo>
                      <a:pt x="374" y="391"/>
                    </a:lnTo>
                    <a:lnTo>
                      <a:pt x="375" y="391"/>
                    </a:lnTo>
                    <a:lnTo>
                      <a:pt x="376" y="391"/>
                    </a:lnTo>
                    <a:lnTo>
                      <a:pt x="376" y="392"/>
                    </a:lnTo>
                    <a:lnTo>
                      <a:pt x="379" y="393"/>
                    </a:lnTo>
                    <a:lnTo>
                      <a:pt x="379" y="395"/>
                    </a:lnTo>
                    <a:lnTo>
                      <a:pt x="377" y="397"/>
                    </a:lnTo>
                    <a:lnTo>
                      <a:pt x="374" y="398"/>
                    </a:lnTo>
                    <a:lnTo>
                      <a:pt x="374" y="398"/>
                    </a:lnTo>
                    <a:lnTo>
                      <a:pt x="371" y="398"/>
                    </a:lnTo>
                    <a:lnTo>
                      <a:pt x="369" y="399"/>
                    </a:lnTo>
                    <a:lnTo>
                      <a:pt x="374" y="399"/>
                    </a:lnTo>
                    <a:lnTo>
                      <a:pt x="375" y="400"/>
                    </a:lnTo>
                    <a:lnTo>
                      <a:pt x="378" y="400"/>
                    </a:lnTo>
                    <a:lnTo>
                      <a:pt x="379" y="399"/>
                    </a:lnTo>
                    <a:lnTo>
                      <a:pt x="380" y="399"/>
                    </a:lnTo>
                    <a:lnTo>
                      <a:pt x="381" y="400"/>
                    </a:lnTo>
                    <a:lnTo>
                      <a:pt x="382" y="400"/>
                    </a:lnTo>
                    <a:lnTo>
                      <a:pt x="382" y="401"/>
                    </a:lnTo>
                    <a:lnTo>
                      <a:pt x="382" y="401"/>
                    </a:lnTo>
                    <a:lnTo>
                      <a:pt x="382" y="401"/>
                    </a:lnTo>
                    <a:lnTo>
                      <a:pt x="383" y="401"/>
                    </a:lnTo>
                    <a:lnTo>
                      <a:pt x="384" y="403"/>
                    </a:lnTo>
                    <a:lnTo>
                      <a:pt x="385" y="401"/>
                    </a:lnTo>
                    <a:lnTo>
                      <a:pt x="385" y="403"/>
                    </a:lnTo>
                    <a:lnTo>
                      <a:pt x="385" y="404"/>
                    </a:lnTo>
                    <a:lnTo>
                      <a:pt x="384" y="404"/>
                    </a:lnTo>
                    <a:lnTo>
                      <a:pt x="385" y="406"/>
                    </a:lnTo>
                    <a:lnTo>
                      <a:pt x="385" y="409"/>
                    </a:lnTo>
                    <a:lnTo>
                      <a:pt x="385" y="409"/>
                    </a:lnTo>
                    <a:lnTo>
                      <a:pt x="385" y="410"/>
                    </a:lnTo>
                    <a:lnTo>
                      <a:pt x="385" y="412"/>
                    </a:lnTo>
                    <a:lnTo>
                      <a:pt x="384" y="412"/>
                    </a:lnTo>
                    <a:lnTo>
                      <a:pt x="384" y="413"/>
                    </a:lnTo>
                    <a:lnTo>
                      <a:pt x="385" y="413"/>
                    </a:lnTo>
                    <a:lnTo>
                      <a:pt x="385" y="414"/>
                    </a:lnTo>
                    <a:lnTo>
                      <a:pt x="385" y="415"/>
                    </a:lnTo>
                    <a:lnTo>
                      <a:pt x="386" y="416"/>
                    </a:lnTo>
                    <a:lnTo>
                      <a:pt x="386" y="417"/>
                    </a:lnTo>
                    <a:lnTo>
                      <a:pt x="387" y="416"/>
                    </a:lnTo>
                    <a:lnTo>
                      <a:pt x="386" y="419"/>
                    </a:lnTo>
                    <a:lnTo>
                      <a:pt x="387" y="420"/>
                    </a:lnTo>
                    <a:lnTo>
                      <a:pt x="388" y="420"/>
                    </a:lnTo>
                    <a:lnTo>
                      <a:pt x="387" y="419"/>
                    </a:lnTo>
                    <a:lnTo>
                      <a:pt x="388" y="416"/>
                    </a:lnTo>
                    <a:lnTo>
                      <a:pt x="389" y="415"/>
                    </a:lnTo>
                    <a:lnTo>
                      <a:pt x="390" y="417"/>
                    </a:lnTo>
                    <a:lnTo>
                      <a:pt x="390" y="418"/>
                    </a:lnTo>
                    <a:lnTo>
                      <a:pt x="390" y="420"/>
                    </a:lnTo>
                    <a:lnTo>
                      <a:pt x="391" y="422"/>
                    </a:lnTo>
                    <a:lnTo>
                      <a:pt x="392" y="422"/>
                    </a:lnTo>
                    <a:lnTo>
                      <a:pt x="392" y="422"/>
                    </a:lnTo>
                    <a:lnTo>
                      <a:pt x="393" y="422"/>
                    </a:lnTo>
                    <a:lnTo>
                      <a:pt x="394" y="424"/>
                    </a:lnTo>
                    <a:lnTo>
                      <a:pt x="396" y="424"/>
                    </a:lnTo>
                    <a:lnTo>
                      <a:pt x="396" y="424"/>
                    </a:lnTo>
                    <a:lnTo>
                      <a:pt x="395" y="422"/>
                    </a:lnTo>
                    <a:lnTo>
                      <a:pt x="395" y="421"/>
                    </a:lnTo>
                    <a:lnTo>
                      <a:pt x="393" y="420"/>
                    </a:lnTo>
                    <a:lnTo>
                      <a:pt x="392" y="419"/>
                    </a:lnTo>
                    <a:lnTo>
                      <a:pt x="392" y="417"/>
                    </a:lnTo>
                    <a:lnTo>
                      <a:pt x="394" y="419"/>
                    </a:lnTo>
                    <a:lnTo>
                      <a:pt x="394" y="417"/>
                    </a:lnTo>
                    <a:lnTo>
                      <a:pt x="393" y="417"/>
                    </a:lnTo>
                    <a:lnTo>
                      <a:pt x="395" y="417"/>
                    </a:lnTo>
                    <a:lnTo>
                      <a:pt x="394" y="416"/>
                    </a:lnTo>
                    <a:lnTo>
                      <a:pt x="396" y="414"/>
                    </a:lnTo>
                    <a:lnTo>
                      <a:pt x="397" y="416"/>
                    </a:lnTo>
                    <a:lnTo>
                      <a:pt x="396" y="416"/>
                    </a:lnTo>
                    <a:lnTo>
                      <a:pt x="396" y="417"/>
                    </a:lnTo>
                    <a:lnTo>
                      <a:pt x="397" y="417"/>
                    </a:lnTo>
                    <a:lnTo>
                      <a:pt x="397" y="417"/>
                    </a:lnTo>
                    <a:lnTo>
                      <a:pt x="398" y="419"/>
                    </a:lnTo>
                    <a:lnTo>
                      <a:pt x="398" y="420"/>
                    </a:lnTo>
                    <a:lnTo>
                      <a:pt x="401" y="420"/>
                    </a:lnTo>
                    <a:lnTo>
                      <a:pt x="400" y="421"/>
                    </a:lnTo>
                    <a:lnTo>
                      <a:pt x="400" y="421"/>
                    </a:lnTo>
                    <a:lnTo>
                      <a:pt x="399" y="422"/>
                    </a:lnTo>
                    <a:lnTo>
                      <a:pt x="401" y="422"/>
                    </a:lnTo>
                    <a:lnTo>
                      <a:pt x="403" y="425"/>
                    </a:lnTo>
                    <a:lnTo>
                      <a:pt x="403" y="425"/>
                    </a:lnTo>
                    <a:lnTo>
                      <a:pt x="405" y="425"/>
                    </a:lnTo>
                    <a:lnTo>
                      <a:pt x="404" y="426"/>
                    </a:lnTo>
                    <a:lnTo>
                      <a:pt x="406" y="428"/>
                    </a:lnTo>
                    <a:lnTo>
                      <a:pt x="406" y="431"/>
                    </a:lnTo>
                    <a:lnTo>
                      <a:pt x="407" y="432"/>
                    </a:lnTo>
                    <a:lnTo>
                      <a:pt x="408" y="432"/>
                    </a:lnTo>
                    <a:lnTo>
                      <a:pt x="408" y="430"/>
                    </a:lnTo>
                    <a:lnTo>
                      <a:pt x="407" y="430"/>
                    </a:lnTo>
                    <a:lnTo>
                      <a:pt x="407" y="429"/>
                    </a:lnTo>
                    <a:lnTo>
                      <a:pt x="407" y="425"/>
                    </a:lnTo>
                    <a:lnTo>
                      <a:pt x="408" y="425"/>
                    </a:lnTo>
                    <a:lnTo>
                      <a:pt x="408" y="426"/>
                    </a:lnTo>
                    <a:lnTo>
                      <a:pt x="409" y="427"/>
                    </a:lnTo>
                    <a:lnTo>
                      <a:pt x="409" y="427"/>
                    </a:lnTo>
                    <a:lnTo>
                      <a:pt x="410" y="429"/>
                    </a:lnTo>
                    <a:lnTo>
                      <a:pt x="411" y="428"/>
                    </a:lnTo>
                    <a:lnTo>
                      <a:pt x="411" y="429"/>
                    </a:lnTo>
                    <a:lnTo>
                      <a:pt x="410" y="430"/>
                    </a:lnTo>
                    <a:lnTo>
                      <a:pt x="411" y="430"/>
                    </a:lnTo>
                    <a:lnTo>
                      <a:pt x="412" y="432"/>
                    </a:lnTo>
                    <a:lnTo>
                      <a:pt x="412" y="433"/>
                    </a:lnTo>
                    <a:lnTo>
                      <a:pt x="413" y="434"/>
                    </a:lnTo>
                    <a:lnTo>
                      <a:pt x="413" y="437"/>
                    </a:lnTo>
                    <a:lnTo>
                      <a:pt x="413" y="437"/>
                    </a:lnTo>
                    <a:lnTo>
                      <a:pt x="413" y="440"/>
                    </a:lnTo>
                    <a:lnTo>
                      <a:pt x="411" y="442"/>
                    </a:lnTo>
                    <a:lnTo>
                      <a:pt x="411" y="442"/>
                    </a:lnTo>
                    <a:lnTo>
                      <a:pt x="412" y="442"/>
                    </a:lnTo>
                    <a:lnTo>
                      <a:pt x="412" y="443"/>
                    </a:lnTo>
                    <a:lnTo>
                      <a:pt x="412" y="448"/>
                    </a:lnTo>
                    <a:lnTo>
                      <a:pt x="408" y="448"/>
                    </a:lnTo>
                    <a:lnTo>
                      <a:pt x="405" y="446"/>
                    </a:lnTo>
                    <a:lnTo>
                      <a:pt x="405" y="444"/>
                    </a:lnTo>
                    <a:lnTo>
                      <a:pt x="404" y="443"/>
                    </a:lnTo>
                    <a:lnTo>
                      <a:pt x="402" y="443"/>
                    </a:lnTo>
                    <a:lnTo>
                      <a:pt x="399" y="443"/>
                    </a:lnTo>
                    <a:lnTo>
                      <a:pt x="397" y="444"/>
                    </a:lnTo>
                    <a:lnTo>
                      <a:pt x="393" y="443"/>
                    </a:lnTo>
                    <a:lnTo>
                      <a:pt x="392" y="445"/>
                    </a:lnTo>
                    <a:lnTo>
                      <a:pt x="389" y="445"/>
                    </a:lnTo>
                    <a:lnTo>
                      <a:pt x="388" y="445"/>
                    </a:lnTo>
                    <a:lnTo>
                      <a:pt x="380" y="444"/>
                    </a:lnTo>
                    <a:lnTo>
                      <a:pt x="379" y="443"/>
                    </a:lnTo>
                    <a:lnTo>
                      <a:pt x="379" y="443"/>
                    </a:lnTo>
                    <a:lnTo>
                      <a:pt x="379" y="444"/>
                    </a:lnTo>
                    <a:lnTo>
                      <a:pt x="377" y="444"/>
                    </a:lnTo>
                    <a:lnTo>
                      <a:pt x="376" y="443"/>
                    </a:lnTo>
                    <a:lnTo>
                      <a:pt x="376" y="444"/>
                    </a:lnTo>
                    <a:lnTo>
                      <a:pt x="375" y="444"/>
                    </a:lnTo>
                    <a:lnTo>
                      <a:pt x="375" y="443"/>
                    </a:lnTo>
                    <a:lnTo>
                      <a:pt x="373" y="443"/>
                    </a:lnTo>
                    <a:lnTo>
                      <a:pt x="372" y="440"/>
                    </a:lnTo>
                    <a:lnTo>
                      <a:pt x="371" y="438"/>
                    </a:lnTo>
                    <a:lnTo>
                      <a:pt x="371" y="437"/>
                    </a:lnTo>
                    <a:lnTo>
                      <a:pt x="370" y="436"/>
                    </a:lnTo>
                    <a:lnTo>
                      <a:pt x="370" y="435"/>
                    </a:lnTo>
                    <a:lnTo>
                      <a:pt x="369" y="435"/>
                    </a:lnTo>
                    <a:lnTo>
                      <a:pt x="369" y="435"/>
                    </a:lnTo>
                    <a:lnTo>
                      <a:pt x="369" y="434"/>
                    </a:lnTo>
                    <a:lnTo>
                      <a:pt x="370" y="433"/>
                    </a:lnTo>
                    <a:lnTo>
                      <a:pt x="369" y="432"/>
                    </a:lnTo>
                    <a:lnTo>
                      <a:pt x="370" y="431"/>
                    </a:lnTo>
                    <a:lnTo>
                      <a:pt x="371" y="432"/>
                    </a:lnTo>
                    <a:lnTo>
                      <a:pt x="374" y="433"/>
                    </a:lnTo>
                    <a:lnTo>
                      <a:pt x="375" y="432"/>
                    </a:lnTo>
                    <a:lnTo>
                      <a:pt x="375" y="431"/>
                    </a:lnTo>
                    <a:lnTo>
                      <a:pt x="376" y="431"/>
                    </a:lnTo>
                    <a:lnTo>
                      <a:pt x="377" y="432"/>
                    </a:lnTo>
                    <a:lnTo>
                      <a:pt x="377" y="430"/>
                    </a:lnTo>
                    <a:lnTo>
                      <a:pt x="377" y="429"/>
                    </a:lnTo>
                    <a:lnTo>
                      <a:pt x="374" y="429"/>
                    </a:lnTo>
                    <a:lnTo>
                      <a:pt x="374" y="429"/>
                    </a:lnTo>
                    <a:lnTo>
                      <a:pt x="374" y="426"/>
                    </a:lnTo>
                    <a:lnTo>
                      <a:pt x="372" y="426"/>
                    </a:lnTo>
                    <a:lnTo>
                      <a:pt x="372" y="426"/>
                    </a:lnTo>
                    <a:lnTo>
                      <a:pt x="371" y="426"/>
                    </a:lnTo>
                    <a:lnTo>
                      <a:pt x="369" y="424"/>
                    </a:lnTo>
                    <a:lnTo>
                      <a:pt x="368" y="419"/>
                    </a:lnTo>
                    <a:lnTo>
                      <a:pt x="369" y="419"/>
                    </a:lnTo>
                    <a:lnTo>
                      <a:pt x="369" y="417"/>
                    </a:lnTo>
                    <a:lnTo>
                      <a:pt x="368" y="415"/>
                    </a:lnTo>
                    <a:lnTo>
                      <a:pt x="367" y="415"/>
                    </a:lnTo>
                    <a:lnTo>
                      <a:pt x="367" y="415"/>
                    </a:lnTo>
                    <a:lnTo>
                      <a:pt x="366" y="415"/>
                    </a:lnTo>
                    <a:lnTo>
                      <a:pt x="366" y="416"/>
                    </a:lnTo>
                    <a:lnTo>
                      <a:pt x="365" y="416"/>
                    </a:lnTo>
                    <a:lnTo>
                      <a:pt x="363" y="414"/>
                    </a:lnTo>
                    <a:lnTo>
                      <a:pt x="363" y="412"/>
                    </a:lnTo>
                    <a:lnTo>
                      <a:pt x="363" y="411"/>
                    </a:lnTo>
                    <a:lnTo>
                      <a:pt x="363" y="410"/>
                    </a:lnTo>
                    <a:lnTo>
                      <a:pt x="364" y="410"/>
                    </a:lnTo>
                    <a:lnTo>
                      <a:pt x="364" y="409"/>
                    </a:lnTo>
                    <a:lnTo>
                      <a:pt x="363" y="408"/>
                    </a:lnTo>
                    <a:lnTo>
                      <a:pt x="363" y="406"/>
                    </a:lnTo>
                    <a:lnTo>
                      <a:pt x="362" y="406"/>
                    </a:lnTo>
                    <a:lnTo>
                      <a:pt x="361" y="405"/>
                    </a:lnTo>
                    <a:lnTo>
                      <a:pt x="361" y="402"/>
                    </a:lnTo>
                    <a:lnTo>
                      <a:pt x="361" y="402"/>
                    </a:lnTo>
                    <a:lnTo>
                      <a:pt x="361" y="400"/>
                    </a:lnTo>
                    <a:lnTo>
                      <a:pt x="362" y="399"/>
                    </a:lnTo>
                    <a:lnTo>
                      <a:pt x="361" y="397"/>
                    </a:lnTo>
                    <a:lnTo>
                      <a:pt x="364" y="398"/>
                    </a:lnTo>
                    <a:lnTo>
                      <a:pt x="364" y="399"/>
                    </a:lnTo>
                    <a:lnTo>
                      <a:pt x="365" y="400"/>
                    </a:lnTo>
                    <a:lnTo>
                      <a:pt x="365" y="401"/>
                    </a:lnTo>
                    <a:lnTo>
                      <a:pt x="366" y="401"/>
                    </a:lnTo>
                    <a:lnTo>
                      <a:pt x="366" y="400"/>
                    </a:lnTo>
                    <a:lnTo>
                      <a:pt x="367" y="399"/>
                    </a:lnTo>
                    <a:lnTo>
                      <a:pt x="366" y="396"/>
                    </a:lnTo>
                    <a:lnTo>
                      <a:pt x="366" y="396"/>
                    </a:lnTo>
                    <a:lnTo>
                      <a:pt x="365" y="394"/>
                    </a:lnTo>
                    <a:lnTo>
                      <a:pt x="365" y="394"/>
                    </a:lnTo>
                    <a:lnTo>
                      <a:pt x="364" y="393"/>
                    </a:lnTo>
                    <a:lnTo>
                      <a:pt x="364" y="391"/>
                    </a:lnTo>
                    <a:lnTo>
                      <a:pt x="364" y="390"/>
                    </a:lnTo>
                    <a:lnTo>
                      <a:pt x="363" y="390"/>
                    </a:lnTo>
                    <a:lnTo>
                      <a:pt x="363" y="389"/>
                    </a:lnTo>
                    <a:lnTo>
                      <a:pt x="363" y="389"/>
                    </a:lnTo>
                    <a:lnTo>
                      <a:pt x="363" y="388"/>
                    </a:lnTo>
                    <a:lnTo>
                      <a:pt x="364" y="388"/>
                    </a:lnTo>
                    <a:lnTo>
                      <a:pt x="364" y="388"/>
                    </a:lnTo>
                    <a:moveTo>
                      <a:pt x="657" y="378"/>
                    </a:moveTo>
                    <a:lnTo>
                      <a:pt x="655" y="379"/>
                    </a:lnTo>
                    <a:lnTo>
                      <a:pt x="654" y="379"/>
                    </a:lnTo>
                    <a:lnTo>
                      <a:pt x="653" y="378"/>
                    </a:lnTo>
                    <a:lnTo>
                      <a:pt x="653" y="378"/>
                    </a:lnTo>
                    <a:lnTo>
                      <a:pt x="658" y="377"/>
                    </a:lnTo>
                    <a:lnTo>
                      <a:pt x="657" y="378"/>
                    </a:lnTo>
                    <a:lnTo>
                      <a:pt x="657" y="378"/>
                    </a:lnTo>
                    <a:moveTo>
                      <a:pt x="654" y="374"/>
                    </a:moveTo>
                    <a:lnTo>
                      <a:pt x="657" y="375"/>
                    </a:lnTo>
                    <a:lnTo>
                      <a:pt x="658" y="377"/>
                    </a:lnTo>
                    <a:lnTo>
                      <a:pt x="655" y="377"/>
                    </a:lnTo>
                    <a:lnTo>
                      <a:pt x="655" y="377"/>
                    </a:lnTo>
                    <a:lnTo>
                      <a:pt x="653" y="377"/>
                    </a:lnTo>
                    <a:lnTo>
                      <a:pt x="651" y="376"/>
                    </a:lnTo>
                    <a:lnTo>
                      <a:pt x="651" y="375"/>
                    </a:lnTo>
                    <a:lnTo>
                      <a:pt x="654" y="374"/>
                    </a:lnTo>
                    <a:lnTo>
                      <a:pt x="654" y="374"/>
                    </a:lnTo>
                    <a:moveTo>
                      <a:pt x="655" y="178"/>
                    </a:moveTo>
                    <a:lnTo>
                      <a:pt x="655" y="179"/>
                    </a:lnTo>
                    <a:lnTo>
                      <a:pt x="657" y="181"/>
                    </a:lnTo>
                    <a:lnTo>
                      <a:pt x="661" y="183"/>
                    </a:lnTo>
                    <a:lnTo>
                      <a:pt x="662" y="184"/>
                    </a:lnTo>
                    <a:lnTo>
                      <a:pt x="660" y="186"/>
                    </a:lnTo>
                    <a:lnTo>
                      <a:pt x="661" y="186"/>
                    </a:lnTo>
                    <a:lnTo>
                      <a:pt x="662" y="186"/>
                    </a:lnTo>
                    <a:lnTo>
                      <a:pt x="663" y="186"/>
                    </a:lnTo>
                    <a:lnTo>
                      <a:pt x="665" y="189"/>
                    </a:lnTo>
                    <a:lnTo>
                      <a:pt x="667" y="190"/>
                    </a:lnTo>
                    <a:lnTo>
                      <a:pt x="669" y="190"/>
                    </a:lnTo>
                    <a:lnTo>
                      <a:pt x="669" y="191"/>
                    </a:lnTo>
                    <a:lnTo>
                      <a:pt x="670" y="192"/>
                    </a:lnTo>
                    <a:lnTo>
                      <a:pt x="672" y="192"/>
                    </a:lnTo>
                    <a:lnTo>
                      <a:pt x="673" y="194"/>
                    </a:lnTo>
                    <a:lnTo>
                      <a:pt x="673" y="195"/>
                    </a:lnTo>
                    <a:lnTo>
                      <a:pt x="673" y="195"/>
                    </a:lnTo>
                    <a:lnTo>
                      <a:pt x="673" y="196"/>
                    </a:lnTo>
                    <a:lnTo>
                      <a:pt x="673" y="197"/>
                    </a:lnTo>
                    <a:lnTo>
                      <a:pt x="675" y="197"/>
                    </a:lnTo>
                    <a:lnTo>
                      <a:pt x="675" y="199"/>
                    </a:lnTo>
                    <a:lnTo>
                      <a:pt x="674" y="200"/>
                    </a:lnTo>
                    <a:lnTo>
                      <a:pt x="673" y="201"/>
                    </a:lnTo>
                    <a:lnTo>
                      <a:pt x="671" y="201"/>
                    </a:lnTo>
                    <a:lnTo>
                      <a:pt x="671" y="202"/>
                    </a:lnTo>
                    <a:lnTo>
                      <a:pt x="672" y="203"/>
                    </a:lnTo>
                    <a:lnTo>
                      <a:pt x="674" y="203"/>
                    </a:lnTo>
                    <a:lnTo>
                      <a:pt x="674" y="204"/>
                    </a:lnTo>
                    <a:lnTo>
                      <a:pt x="675" y="204"/>
                    </a:lnTo>
                    <a:lnTo>
                      <a:pt x="675" y="205"/>
                    </a:lnTo>
                    <a:lnTo>
                      <a:pt x="676" y="205"/>
                    </a:lnTo>
                    <a:lnTo>
                      <a:pt x="676" y="207"/>
                    </a:lnTo>
                    <a:lnTo>
                      <a:pt x="678" y="207"/>
                    </a:lnTo>
                    <a:lnTo>
                      <a:pt x="679" y="208"/>
                    </a:lnTo>
                    <a:lnTo>
                      <a:pt x="681" y="209"/>
                    </a:lnTo>
                    <a:lnTo>
                      <a:pt x="681" y="209"/>
                    </a:lnTo>
                    <a:lnTo>
                      <a:pt x="680" y="211"/>
                    </a:lnTo>
                    <a:lnTo>
                      <a:pt x="682" y="212"/>
                    </a:lnTo>
                    <a:lnTo>
                      <a:pt x="686" y="214"/>
                    </a:lnTo>
                    <a:lnTo>
                      <a:pt x="689" y="218"/>
                    </a:lnTo>
                    <a:lnTo>
                      <a:pt x="693" y="220"/>
                    </a:lnTo>
                    <a:lnTo>
                      <a:pt x="692" y="221"/>
                    </a:lnTo>
                    <a:lnTo>
                      <a:pt x="693" y="222"/>
                    </a:lnTo>
                    <a:lnTo>
                      <a:pt x="693" y="225"/>
                    </a:lnTo>
                    <a:lnTo>
                      <a:pt x="690" y="227"/>
                    </a:lnTo>
                    <a:lnTo>
                      <a:pt x="686" y="230"/>
                    </a:lnTo>
                    <a:lnTo>
                      <a:pt x="686" y="232"/>
                    </a:lnTo>
                    <a:lnTo>
                      <a:pt x="688" y="232"/>
                    </a:lnTo>
                    <a:lnTo>
                      <a:pt x="688" y="233"/>
                    </a:lnTo>
                    <a:lnTo>
                      <a:pt x="686" y="233"/>
                    </a:lnTo>
                    <a:lnTo>
                      <a:pt x="686" y="233"/>
                    </a:lnTo>
                    <a:lnTo>
                      <a:pt x="689" y="237"/>
                    </a:lnTo>
                    <a:lnTo>
                      <a:pt x="689" y="238"/>
                    </a:lnTo>
                    <a:lnTo>
                      <a:pt x="687" y="239"/>
                    </a:lnTo>
                    <a:lnTo>
                      <a:pt x="687" y="239"/>
                    </a:lnTo>
                    <a:lnTo>
                      <a:pt x="688" y="241"/>
                    </a:lnTo>
                    <a:lnTo>
                      <a:pt x="688" y="243"/>
                    </a:lnTo>
                    <a:lnTo>
                      <a:pt x="690" y="242"/>
                    </a:lnTo>
                    <a:lnTo>
                      <a:pt x="690" y="243"/>
                    </a:lnTo>
                    <a:lnTo>
                      <a:pt x="691" y="243"/>
                    </a:lnTo>
                    <a:lnTo>
                      <a:pt x="691" y="243"/>
                    </a:lnTo>
                    <a:lnTo>
                      <a:pt x="692" y="243"/>
                    </a:lnTo>
                    <a:lnTo>
                      <a:pt x="692" y="245"/>
                    </a:lnTo>
                    <a:lnTo>
                      <a:pt x="694" y="246"/>
                    </a:lnTo>
                    <a:lnTo>
                      <a:pt x="694" y="247"/>
                    </a:lnTo>
                    <a:lnTo>
                      <a:pt x="693" y="248"/>
                    </a:lnTo>
                    <a:lnTo>
                      <a:pt x="693" y="249"/>
                    </a:lnTo>
                    <a:lnTo>
                      <a:pt x="695" y="249"/>
                    </a:lnTo>
                    <a:lnTo>
                      <a:pt x="696" y="249"/>
                    </a:lnTo>
                    <a:lnTo>
                      <a:pt x="695" y="250"/>
                    </a:lnTo>
                    <a:lnTo>
                      <a:pt x="697" y="249"/>
                    </a:lnTo>
                    <a:lnTo>
                      <a:pt x="696" y="251"/>
                    </a:lnTo>
                    <a:lnTo>
                      <a:pt x="697" y="251"/>
                    </a:lnTo>
                    <a:lnTo>
                      <a:pt x="697" y="252"/>
                    </a:lnTo>
                    <a:lnTo>
                      <a:pt x="698" y="253"/>
                    </a:lnTo>
                    <a:lnTo>
                      <a:pt x="699" y="253"/>
                    </a:lnTo>
                    <a:lnTo>
                      <a:pt x="699" y="253"/>
                    </a:lnTo>
                    <a:lnTo>
                      <a:pt x="700" y="253"/>
                    </a:lnTo>
                    <a:lnTo>
                      <a:pt x="700" y="253"/>
                    </a:lnTo>
                    <a:lnTo>
                      <a:pt x="699" y="256"/>
                    </a:lnTo>
                    <a:lnTo>
                      <a:pt x="699" y="264"/>
                    </a:lnTo>
                    <a:lnTo>
                      <a:pt x="693" y="267"/>
                    </a:lnTo>
                    <a:lnTo>
                      <a:pt x="692" y="269"/>
                    </a:lnTo>
                    <a:lnTo>
                      <a:pt x="689" y="271"/>
                    </a:lnTo>
                    <a:lnTo>
                      <a:pt x="688" y="280"/>
                    </a:lnTo>
                    <a:lnTo>
                      <a:pt x="687" y="281"/>
                    </a:lnTo>
                    <a:lnTo>
                      <a:pt x="684" y="283"/>
                    </a:lnTo>
                    <a:lnTo>
                      <a:pt x="684" y="285"/>
                    </a:lnTo>
                    <a:lnTo>
                      <a:pt x="683" y="285"/>
                    </a:lnTo>
                    <a:lnTo>
                      <a:pt x="683" y="286"/>
                    </a:lnTo>
                    <a:lnTo>
                      <a:pt x="684" y="289"/>
                    </a:lnTo>
                    <a:lnTo>
                      <a:pt x="683" y="290"/>
                    </a:lnTo>
                    <a:lnTo>
                      <a:pt x="681" y="292"/>
                    </a:lnTo>
                    <a:lnTo>
                      <a:pt x="681" y="293"/>
                    </a:lnTo>
                    <a:lnTo>
                      <a:pt x="681" y="294"/>
                    </a:lnTo>
                    <a:lnTo>
                      <a:pt x="680" y="295"/>
                    </a:lnTo>
                    <a:lnTo>
                      <a:pt x="680" y="296"/>
                    </a:lnTo>
                    <a:lnTo>
                      <a:pt x="679" y="296"/>
                    </a:lnTo>
                    <a:lnTo>
                      <a:pt x="680" y="298"/>
                    </a:lnTo>
                    <a:lnTo>
                      <a:pt x="680" y="300"/>
                    </a:lnTo>
                    <a:lnTo>
                      <a:pt x="679" y="300"/>
                    </a:lnTo>
                    <a:lnTo>
                      <a:pt x="679" y="301"/>
                    </a:lnTo>
                    <a:lnTo>
                      <a:pt x="680" y="301"/>
                    </a:lnTo>
                    <a:lnTo>
                      <a:pt x="679" y="302"/>
                    </a:lnTo>
                    <a:lnTo>
                      <a:pt x="678" y="305"/>
                    </a:lnTo>
                    <a:lnTo>
                      <a:pt x="676" y="305"/>
                    </a:lnTo>
                    <a:lnTo>
                      <a:pt x="676" y="307"/>
                    </a:lnTo>
                    <a:lnTo>
                      <a:pt x="679" y="309"/>
                    </a:lnTo>
                    <a:lnTo>
                      <a:pt x="679" y="310"/>
                    </a:lnTo>
                    <a:lnTo>
                      <a:pt x="678" y="311"/>
                    </a:lnTo>
                    <a:lnTo>
                      <a:pt x="682" y="316"/>
                    </a:lnTo>
                    <a:lnTo>
                      <a:pt x="684" y="319"/>
                    </a:lnTo>
                    <a:lnTo>
                      <a:pt x="686" y="320"/>
                    </a:lnTo>
                    <a:lnTo>
                      <a:pt x="688" y="322"/>
                    </a:lnTo>
                    <a:lnTo>
                      <a:pt x="690" y="323"/>
                    </a:lnTo>
                    <a:lnTo>
                      <a:pt x="691" y="323"/>
                    </a:lnTo>
                    <a:lnTo>
                      <a:pt x="693" y="324"/>
                    </a:lnTo>
                    <a:lnTo>
                      <a:pt x="695" y="325"/>
                    </a:lnTo>
                    <a:lnTo>
                      <a:pt x="697" y="324"/>
                    </a:lnTo>
                    <a:lnTo>
                      <a:pt x="700" y="325"/>
                    </a:lnTo>
                    <a:lnTo>
                      <a:pt x="700" y="325"/>
                    </a:lnTo>
                    <a:lnTo>
                      <a:pt x="701" y="326"/>
                    </a:lnTo>
                    <a:lnTo>
                      <a:pt x="701" y="328"/>
                    </a:lnTo>
                    <a:lnTo>
                      <a:pt x="701" y="329"/>
                    </a:lnTo>
                    <a:lnTo>
                      <a:pt x="698" y="329"/>
                    </a:lnTo>
                    <a:lnTo>
                      <a:pt x="697" y="330"/>
                    </a:lnTo>
                    <a:lnTo>
                      <a:pt x="694" y="330"/>
                    </a:lnTo>
                    <a:lnTo>
                      <a:pt x="694" y="331"/>
                    </a:lnTo>
                    <a:lnTo>
                      <a:pt x="692" y="330"/>
                    </a:lnTo>
                    <a:lnTo>
                      <a:pt x="691" y="331"/>
                    </a:lnTo>
                    <a:lnTo>
                      <a:pt x="686" y="331"/>
                    </a:lnTo>
                    <a:lnTo>
                      <a:pt x="685" y="332"/>
                    </a:lnTo>
                    <a:lnTo>
                      <a:pt x="684" y="332"/>
                    </a:lnTo>
                    <a:lnTo>
                      <a:pt x="684" y="333"/>
                    </a:lnTo>
                    <a:lnTo>
                      <a:pt x="684" y="335"/>
                    </a:lnTo>
                    <a:lnTo>
                      <a:pt x="683" y="335"/>
                    </a:lnTo>
                    <a:lnTo>
                      <a:pt x="683" y="337"/>
                    </a:lnTo>
                    <a:lnTo>
                      <a:pt x="682" y="338"/>
                    </a:lnTo>
                    <a:lnTo>
                      <a:pt x="681" y="340"/>
                    </a:lnTo>
                    <a:lnTo>
                      <a:pt x="680" y="342"/>
                    </a:lnTo>
                    <a:lnTo>
                      <a:pt x="675" y="346"/>
                    </a:lnTo>
                    <a:lnTo>
                      <a:pt x="674" y="349"/>
                    </a:lnTo>
                    <a:lnTo>
                      <a:pt x="672" y="349"/>
                    </a:lnTo>
                    <a:lnTo>
                      <a:pt x="670" y="351"/>
                    </a:lnTo>
                    <a:lnTo>
                      <a:pt x="669" y="350"/>
                    </a:lnTo>
                    <a:lnTo>
                      <a:pt x="668" y="352"/>
                    </a:lnTo>
                    <a:lnTo>
                      <a:pt x="666" y="354"/>
                    </a:lnTo>
                    <a:lnTo>
                      <a:pt x="666" y="356"/>
                    </a:lnTo>
                    <a:lnTo>
                      <a:pt x="665" y="358"/>
                    </a:lnTo>
                    <a:lnTo>
                      <a:pt x="663" y="359"/>
                    </a:lnTo>
                    <a:lnTo>
                      <a:pt x="663" y="360"/>
                    </a:lnTo>
                    <a:lnTo>
                      <a:pt x="665" y="360"/>
                    </a:lnTo>
                    <a:lnTo>
                      <a:pt x="667" y="361"/>
                    </a:lnTo>
                    <a:lnTo>
                      <a:pt x="667" y="362"/>
                    </a:lnTo>
                    <a:lnTo>
                      <a:pt x="665" y="362"/>
                    </a:lnTo>
                    <a:lnTo>
                      <a:pt x="667" y="364"/>
                    </a:lnTo>
                    <a:lnTo>
                      <a:pt x="664" y="369"/>
                    </a:lnTo>
                    <a:lnTo>
                      <a:pt x="663" y="370"/>
                    </a:lnTo>
                    <a:lnTo>
                      <a:pt x="658" y="369"/>
                    </a:lnTo>
                    <a:lnTo>
                      <a:pt x="658" y="370"/>
                    </a:lnTo>
                    <a:lnTo>
                      <a:pt x="658" y="370"/>
                    </a:lnTo>
                    <a:lnTo>
                      <a:pt x="655" y="370"/>
                    </a:lnTo>
                    <a:lnTo>
                      <a:pt x="652" y="372"/>
                    </a:lnTo>
                    <a:lnTo>
                      <a:pt x="651" y="372"/>
                    </a:lnTo>
                    <a:lnTo>
                      <a:pt x="649" y="370"/>
                    </a:lnTo>
                    <a:lnTo>
                      <a:pt x="648" y="370"/>
                    </a:lnTo>
                    <a:lnTo>
                      <a:pt x="647" y="372"/>
                    </a:lnTo>
                    <a:lnTo>
                      <a:pt x="646" y="374"/>
                    </a:lnTo>
                    <a:lnTo>
                      <a:pt x="645" y="375"/>
                    </a:lnTo>
                    <a:lnTo>
                      <a:pt x="646" y="378"/>
                    </a:lnTo>
                    <a:lnTo>
                      <a:pt x="647" y="378"/>
                    </a:lnTo>
                    <a:lnTo>
                      <a:pt x="646" y="382"/>
                    </a:lnTo>
                    <a:lnTo>
                      <a:pt x="646" y="383"/>
                    </a:lnTo>
                    <a:lnTo>
                      <a:pt x="645" y="384"/>
                    </a:lnTo>
                    <a:lnTo>
                      <a:pt x="646" y="385"/>
                    </a:lnTo>
                    <a:lnTo>
                      <a:pt x="647" y="385"/>
                    </a:lnTo>
                    <a:lnTo>
                      <a:pt x="648" y="384"/>
                    </a:lnTo>
                    <a:lnTo>
                      <a:pt x="649" y="385"/>
                    </a:lnTo>
                    <a:lnTo>
                      <a:pt x="649" y="386"/>
                    </a:lnTo>
                    <a:lnTo>
                      <a:pt x="647" y="387"/>
                    </a:lnTo>
                    <a:lnTo>
                      <a:pt x="647" y="387"/>
                    </a:lnTo>
                    <a:lnTo>
                      <a:pt x="647" y="387"/>
                    </a:lnTo>
                    <a:lnTo>
                      <a:pt x="646" y="388"/>
                    </a:lnTo>
                    <a:lnTo>
                      <a:pt x="646" y="389"/>
                    </a:lnTo>
                    <a:lnTo>
                      <a:pt x="647" y="389"/>
                    </a:lnTo>
                    <a:lnTo>
                      <a:pt x="646" y="391"/>
                    </a:lnTo>
                    <a:lnTo>
                      <a:pt x="644" y="392"/>
                    </a:lnTo>
                    <a:lnTo>
                      <a:pt x="642" y="392"/>
                    </a:lnTo>
                    <a:lnTo>
                      <a:pt x="638" y="393"/>
                    </a:lnTo>
                    <a:lnTo>
                      <a:pt x="634" y="393"/>
                    </a:lnTo>
                    <a:lnTo>
                      <a:pt x="631" y="392"/>
                    </a:lnTo>
                    <a:lnTo>
                      <a:pt x="627" y="391"/>
                    </a:lnTo>
                    <a:lnTo>
                      <a:pt x="625" y="394"/>
                    </a:lnTo>
                    <a:lnTo>
                      <a:pt x="625" y="399"/>
                    </a:lnTo>
                    <a:lnTo>
                      <a:pt x="626" y="402"/>
                    </a:lnTo>
                    <a:lnTo>
                      <a:pt x="626" y="406"/>
                    </a:lnTo>
                    <a:lnTo>
                      <a:pt x="629" y="407"/>
                    </a:lnTo>
                    <a:lnTo>
                      <a:pt x="630" y="412"/>
                    </a:lnTo>
                    <a:lnTo>
                      <a:pt x="629" y="413"/>
                    </a:lnTo>
                    <a:lnTo>
                      <a:pt x="629" y="414"/>
                    </a:lnTo>
                    <a:lnTo>
                      <a:pt x="627" y="413"/>
                    </a:lnTo>
                    <a:lnTo>
                      <a:pt x="626" y="414"/>
                    </a:lnTo>
                    <a:lnTo>
                      <a:pt x="628" y="416"/>
                    </a:lnTo>
                    <a:lnTo>
                      <a:pt x="627" y="417"/>
                    </a:lnTo>
                    <a:lnTo>
                      <a:pt x="626" y="419"/>
                    </a:lnTo>
                    <a:lnTo>
                      <a:pt x="625" y="417"/>
                    </a:lnTo>
                    <a:lnTo>
                      <a:pt x="623" y="417"/>
                    </a:lnTo>
                    <a:lnTo>
                      <a:pt x="621" y="418"/>
                    </a:lnTo>
                    <a:lnTo>
                      <a:pt x="618" y="418"/>
                    </a:lnTo>
                    <a:lnTo>
                      <a:pt x="617" y="417"/>
                    </a:lnTo>
                    <a:lnTo>
                      <a:pt x="617" y="419"/>
                    </a:lnTo>
                    <a:lnTo>
                      <a:pt x="617" y="420"/>
                    </a:lnTo>
                    <a:lnTo>
                      <a:pt x="617" y="421"/>
                    </a:lnTo>
                    <a:lnTo>
                      <a:pt x="616" y="423"/>
                    </a:lnTo>
                    <a:lnTo>
                      <a:pt x="616" y="426"/>
                    </a:lnTo>
                    <a:lnTo>
                      <a:pt x="616" y="425"/>
                    </a:lnTo>
                    <a:lnTo>
                      <a:pt x="617" y="427"/>
                    </a:lnTo>
                    <a:lnTo>
                      <a:pt x="620" y="426"/>
                    </a:lnTo>
                    <a:lnTo>
                      <a:pt x="621" y="427"/>
                    </a:lnTo>
                    <a:lnTo>
                      <a:pt x="622" y="427"/>
                    </a:lnTo>
                    <a:lnTo>
                      <a:pt x="623" y="427"/>
                    </a:lnTo>
                    <a:lnTo>
                      <a:pt x="623" y="430"/>
                    </a:lnTo>
                    <a:lnTo>
                      <a:pt x="628" y="435"/>
                    </a:lnTo>
                    <a:lnTo>
                      <a:pt x="631" y="436"/>
                    </a:lnTo>
                    <a:lnTo>
                      <a:pt x="631" y="434"/>
                    </a:lnTo>
                    <a:lnTo>
                      <a:pt x="632" y="434"/>
                    </a:lnTo>
                    <a:lnTo>
                      <a:pt x="636" y="437"/>
                    </a:lnTo>
                    <a:lnTo>
                      <a:pt x="636" y="440"/>
                    </a:lnTo>
                    <a:lnTo>
                      <a:pt x="637" y="441"/>
                    </a:lnTo>
                    <a:lnTo>
                      <a:pt x="639" y="442"/>
                    </a:lnTo>
                    <a:lnTo>
                      <a:pt x="641" y="443"/>
                    </a:lnTo>
                    <a:lnTo>
                      <a:pt x="641" y="443"/>
                    </a:lnTo>
                    <a:lnTo>
                      <a:pt x="642" y="443"/>
                    </a:lnTo>
                    <a:lnTo>
                      <a:pt x="645" y="443"/>
                    </a:lnTo>
                    <a:lnTo>
                      <a:pt x="645" y="441"/>
                    </a:lnTo>
                    <a:lnTo>
                      <a:pt x="647" y="440"/>
                    </a:lnTo>
                    <a:lnTo>
                      <a:pt x="649" y="437"/>
                    </a:lnTo>
                    <a:lnTo>
                      <a:pt x="650" y="436"/>
                    </a:lnTo>
                    <a:lnTo>
                      <a:pt x="654" y="436"/>
                    </a:lnTo>
                    <a:lnTo>
                      <a:pt x="657" y="431"/>
                    </a:lnTo>
                    <a:lnTo>
                      <a:pt x="661" y="429"/>
                    </a:lnTo>
                    <a:lnTo>
                      <a:pt x="667" y="430"/>
                    </a:lnTo>
                    <a:lnTo>
                      <a:pt x="669" y="427"/>
                    </a:lnTo>
                    <a:lnTo>
                      <a:pt x="670" y="426"/>
                    </a:lnTo>
                    <a:lnTo>
                      <a:pt x="672" y="426"/>
                    </a:lnTo>
                    <a:lnTo>
                      <a:pt x="673" y="424"/>
                    </a:lnTo>
                    <a:lnTo>
                      <a:pt x="674" y="424"/>
                    </a:lnTo>
                    <a:lnTo>
                      <a:pt x="675" y="423"/>
                    </a:lnTo>
                    <a:lnTo>
                      <a:pt x="675" y="417"/>
                    </a:lnTo>
                    <a:lnTo>
                      <a:pt x="678" y="417"/>
                    </a:lnTo>
                    <a:lnTo>
                      <a:pt x="678" y="417"/>
                    </a:lnTo>
                    <a:lnTo>
                      <a:pt x="680" y="417"/>
                    </a:lnTo>
                    <a:lnTo>
                      <a:pt x="681" y="414"/>
                    </a:lnTo>
                    <a:lnTo>
                      <a:pt x="681" y="412"/>
                    </a:lnTo>
                    <a:lnTo>
                      <a:pt x="682" y="410"/>
                    </a:lnTo>
                    <a:lnTo>
                      <a:pt x="682" y="410"/>
                    </a:lnTo>
                    <a:lnTo>
                      <a:pt x="684" y="408"/>
                    </a:lnTo>
                    <a:lnTo>
                      <a:pt x="688" y="408"/>
                    </a:lnTo>
                    <a:lnTo>
                      <a:pt x="692" y="405"/>
                    </a:lnTo>
                    <a:lnTo>
                      <a:pt x="695" y="404"/>
                    </a:lnTo>
                    <a:lnTo>
                      <a:pt x="696" y="405"/>
                    </a:lnTo>
                    <a:lnTo>
                      <a:pt x="696" y="405"/>
                    </a:lnTo>
                    <a:lnTo>
                      <a:pt x="697" y="403"/>
                    </a:lnTo>
                    <a:lnTo>
                      <a:pt x="699" y="403"/>
                    </a:lnTo>
                    <a:lnTo>
                      <a:pt x="699" y="402"/>
                    </a:lnTo>
                    <a:lnTo>
                      <a:pt x="701" y="401"/>
                    </a:lnTo>
                    <a:lnTo>
                      <a:pt x="700" y="399"/>
                    </a:lnTo>
                    <a:lnTo>
                      <a:pt x="700" y="399"/>
                    </a:lnTo>
                    <a:lnTo>
                      <a:pt x="700" y="398"/>
                    </a:lnTo>
                    <a:lnTo>
                      <a:pt x="700" y="398"/>
                    </a:lnTo>
                    <a:lnTo>
                      <a:pt x="700" y="396"/>
                    </a:lnTo>
                    <a:lnTo>
                      <a:pt x="701" y="396"/>
                    </a:lnTo>
                    <a:lnTo>
                      <a:pt x="702" y="395"/>
                    </a:lnTo>
                    <a:lnTo>
                      <a:pt x="704" y="395"/>
                    </a:lnTo>
                    <a:lnTo>
                      <a:pt x="705" y="396"/>
                    </a:lnTo>
                    <a:lnTo>
                      <a:pt x="707" y="397"/>
                    </a:lnTo>
                    <a:lnTo>
                      <a:pt x="709" y="397"/>
                    </a:lnTo>
                    <a:lnTo>
                      <a:pt x="709" y="398"/>
                    </a:lnTo>
                    <a:lnTo>
                      <a:pt x="710" y="398"/>
                    </a:lnTo>
                    <a:lnTo>
                      <a:pt x="710" y="396"/>
                    </a:lnTo>
                    <a:lnTo>
                      <a:pt x="712" y="396"/>
                    </a:lnTo>
                    <a:lnTo>
                      <a:pt x="712" y="397"/>
                    </a:lnTo>
                    <a:lnTo>
                      <a:pt x="713" y="397"/>
                    </a:lnTo>
                    <a:lnTo>
                      <a:pt x="714" y="397"/>
                    </a:lnTo>
                    <a:lnTo>
                      <a:pt x="714" y="399"/>
                    </a:lnTo>
                    <a:lnTo>
                      <a:pt x="715" y="399"/>
                    </a:lnTo>
                    <a:lnTo>
                      <a:pt x="714" y="400"/>
                    </a:lnTo>
                    <a:lnTo>
                      <a:pt x="714" y="401"/>
                    </a:lnTo>
                    <a:lnTo>
                      <a:pt x="714" y="402"/>
                    </a:lnTo>
                    <a:lnTo>
                      <a:pt x="715" y="404"/>
                    </a:lnTo>
                    <a:lnTo>
                      <a:pt x="712" y="404"/>
                    </a:lnTo>
                    <a:lnTo>
                      <a:pt x="712" y="407"/>
                    </a:lnTo>
                    <a:lnTo>
                      <a:pt x="708" y="407"/>
                    </a:lnTo>
                    <a:lnTo>
                      <a:pt x="706" y="410"/>
                    </a:lnTo>
                    <a:lnTo>
                      <a:pt x="706" y="412"/>
                    </a:lnTo>
                    <a:lnTo>
                      <a:pt x="707" y="413"/>
                    </a:lnTo>
                    <a:lnTo>
                      <a:pt x="709" y="413"/>
                    </a:lnTo>
                    <a:lnTo>
                      <a:pt x="709" y="414"/>
                    </a:lnTo>
                    <a:lnTo>
                      <a:pt x="709" y="416"/>
                    </a:lnTo>
                    <a:lnTo>
                      <a:pt x="707" y="416"/>
                    </a:lnTo>
                    <a:lnTo>
                      <a:pt x="707" y="417"/>
                    </a:lnTo>
                    <a:lnTo>
                      <a:pt x="706" y="418"/>
                    </a:lnTo>
                    <a:lnTo>
                      <a:pt x="705" y="418"/>
                    </a:lnTo>
                    <a:lnTo>
                      <a:pt x="704" y="418"/>
                    </a:lnTo>
                    <a:lnTo>
                      <a:pt x="704" y="420"/>
                    </a:lnTo>
                    <a:lnTo>
                      <a:pt x="705" y="421"/>
                    </a:lnTo>
                    <a:lnTo>
                      <a:pt x="706" y="421"/>
                    </a:lnTo>
                    <a:lnTo>
                      <a:pt x="706" y="421"/>
                    </a:lnTo>
                    <a:lnTo>
                      <a:pt x="702" y="422"/>
                    </a:lnTo>
                    <a:lnTo>
                      <a:pt x="701" y="425"/>
                    </a:lnTo>
                    <a:lnTo>
                      <a:pt x="701" y="426"/>
                    </a:lnTo>
                    <a:lnTo>
                      <a:pt x="703" y="427"/>
                    </a:lnTo>
                    <a:lnTo>
                      <a:pt x="704" y="429"/>
                    </a:lnTo>
                    <a:lnTo>
                      <a:pt x="706" y="431"/>
                    </a:lnTo>
                    <a:lnTo>
                      <a:pt x="706" y="431"/>
                    </a:lnTo>
                    <a:lnTo>
                      <a:pt x="704" y="432"/>
                    </a:lnTo>
                    <a:lnTo>
                      <a:pt x="704" y="433"/>
                    </a:lnTo>
                    <a:lnTo>
                      <a:pt x="705" y="433"/>
                    </a:lnTo>
                    <a:lnTo>
                      <a:pt x="704" y="433"/>
                    </a:lnTo>
                    <a:lnTo>
                      <a:pt x="702" y="432"/>
                    </a:lnTo>
                    <a:lnTo>
                      <a:pt x="702" y="433"/>
                    </a:lnTo>
                    <a:lnTo>
                      <a:pt x="701" y="433"/>
                    </a:lnTo>
                    <a:lnTo>
                      <a:pt x="701" y="435"/>
                    </a:lnTo>
                    <a:lnTo>
                      <a:pt x="702" y="435"/>
                    </a:lnTo>
                    <a:lnTo>
                      <a:pt x="703" y="437"/>
                    </a:lnTo>
                    <a:lnTo>
                      <a:pt x="702" y="438"/>
                    </a:lnTo>
                    <a:lnTo>
                      <a:pt x="702" y="438"/>
                    </a:lnTo>
                    <a:lnTo>
                      <a:pt x="701" y="437"/>
                    </a:lnTo>
                    <a:lnTo>
                      <a:pt x="701" y="437"/>
                    </a:lnTo>
                    <a:lnTo>
                      <a:pt x="700" y="441"/>
                    </a:lnTo>
                    <a:lnTo>
                      <a:pt x="697" y="441"/>
                    </a:lnTo>
                    <a:lnTo>
                      <a:pt x="698" y="442"/>
                    </a:lnTo>
                    <a:lnTo>
                      <a:pt x="697" y="443"/>
                    </a:lnTo>
                    <a:lnTo>
                      <a:pt x="696" y="444"/>
                    </a:lnTo>
                    <a:lnTo>
                      <a:pt x="696" y="445"/>
                    </a:lnTo>
                    <a:lnTo>
                      <a:pt x="695" y="445"/>
                    </a:lnTo>
                    <a:lnTo>
                      <a:pt x="695" y="446"/>
                    </a:lnTo>
                    <a:lnTo>
                      <a:pt x="694" y="446"/>
                    </a:lnTo>
                    <a:lnTo>
                      <a:pt x="691" y="446"/>
                    </a:lnTo>
                    <a:lnTo>
                      <a:pt x="690" y="447"/>
                    </a:lnTo>
                    <a:lnTo>
                      <a:pt x="687" y="448"/>
                    </a:lnTo>
                    <a:lnTo>
                      <a:pt x="686" y="449"/>
                    </a:lnTo>
                    <a:lnTo>
                      <a:pt x="687" y="450"/>
                    </a:lnTo>
                    <a:lnTo>
                      <a:pt x="685" y="450"/>
                    </a:lnTo>
                    <a:lnTo>
                      <a:pt x="685" y="449"/>
                    </a:lnTo>
                    <a:lnTo>
                      <a:pt x="685" y="449"/>
                    </a:lnTo>
                    <a:lnTo>
                      <a:pt x="684" y="449"/>
                    </a:lnTo>
                    <a:lnTo>
                      <a:pt x="683" y="450"/>
                    </a:lnTo>
                    <a:lnTo>
                      <a:pt x="682" y="450"/>
                    </a:lnTo>
                    <a:lnTo>
                      <a:pt x="681" y="451"/>
                    </a:lnTo>
                    <a:lnTo>
                      <a:pt x="680" y="451"/>
                    </a:lnTo>
                    <a:lnTo>
                      <a:pt x="680" y="452"/>
                    </a:lnTo>
                    <a:lnTo>
                      <a:pt x="679" y="453"/>
                    </a:lnTo>
                    <a:lnTo>
                      <a:pt x="679" y="453"/>
                    </a:lnTo>
                    <a:lnTo>
                      <a:pt x="680" y="454"/>
                    </a:lnTo>
                    <a:lnTo>
                      <a:pt x="680" y="456"/>
                    </a:lnTo>
                    <a:lnTo>
                      <a:pt x="682" y="457"/>
                    </a:lnTo>
                    <a:lnTo>
                      <a:pt x="681" y="458"/>
                    </a:lnTo>
                    <a:lnTo>
                      <a:pt x="679" y="458"/>
                    </a:lnTo>
                    <a:lnTo>
                      <a:pt x="679" y="459"/>
                    </a:lnTo>
                    <a:lnTo>
                      <a:pt x="678" y="459"/>
                    </a:lnTo>
                    <a:lnTo>
                      <a:pt x="678" y="459"/>
                    </a:lnTo>
                    <a:lnTo>
                      <a:pt x="676" y="462"/>
                    </a:lnTo>
                    <a:lnTo>
                      <a:pt x="673" y="462"/>
                    </a:lnTo>
                    <a:lnTo>
                      <a:pt x="671" y="464"/>
                    </a:lnTo>
                    <a:lnTo>
                      <a:pt x="668" y="464"/>
                    </a:lnTo>
                    <a:lnTo>
                      <a:pt x="668" y="465"/>
                    </a:lnTo>
                    <a:lnTo>
                      <a:pt x="665" y="466"/>
                    </a:lnTo>
                    <a:lnTo>
                      <a:pt x="662" y="466"/>
                    </a:lnTo>
                    <a:lnTo>
                      <a:pt x="662" y="466"/>
                    </a:lnTo>
                    <a:lnTo>
                      <a:pt x="658" y="466"/>
                    </a:lnTo>
                    <a:lnTo>
                      <a:pt x="658" y="463"/>
                    </a:lnTo>
                    <a:lnTo>
                      <a:pt x="657" y="463"/>
                    </a:lnTo>
                    <a:lnTo>
                      <a:pt x="657" y="461"/>
                    </a:lnTo>
                    <a:lnTo>
                      <a:pt x="656" y="461"/>
                    </a:lnTo>
                    <a:lnTo>
                      <a:pt x="656" y="460"/>
                    </a:lnTo>
                    <a:lnTo>
                      <a:pt x="655" y="459"/>
                    </a:lnTo>
                    <a:lnTo>
                      <a:pt x="651" y="459"/>
                    </a:lnTo>
                    <a:lnTo>
                      <a:pt x="648" y="455"/>
                    </a:lnTo>
                    <a:lnTo>
                      <a:pt x="648" y="452"/>
                    </a:lnTo>
                    <a:lnTo>
                      <a:pt x="648" y="452"/>
                    </a:lnTo>
                    <a:lnTo>
                      <a:pt x="648" y="450"/>
                    </a:lnTo>
                    <a:lnTo>
                      <a:pt x="645" y="450"/>
                    </a:lnTo>
                    <a:lnTo>
                      <a:pt x="645" y="447"/>
                    </a:lnTo>
                    <a:lnTo>
                      <a:pt x="644" y="447"/>
                    </a:lnTo>
                    <a:lnTo>
                      <a:pt x="644" y="446"/>
                    </a:lnTo>
                    <a:lnTo>
                      <a:pt x="644" y="445"/>
                    </a:lnTo>
                    <a:lnTo>
                      <a:pt x="634" y="445"/>
                    </a:lnTo>
                    <a:lnTo>
                      <a:pt x="633" y="445"/>
                    </a:lnTo>
                    <a:lnTo>
                      <a:pt x="632" y="447"/>
                    </a:lnTo>
                    <a:lnTo>
                      <a:pt x="630" y="446"/>
                    </a:lnTo>
                    <a:lnTo>
                      <a:pt x="630" y="447"/>
                    </a:lnTo>
                    <a:lnTo>
                      <a:pt x="630" y="447"/>
                    </a:lnTo>
                    <a:lnTo>
                      <a:pt x="631" y="447"/>
                    </a:lnTo>
                    <a:lnTo>
                      <a:pt x="630" y="448"/>
                    </a:lnTo>
                    <a:lnTo>
                      <a:pt x="630" y="449"/>
                    </a:lnTo>
                    <a:lnTo>
                      <a:pt x="628" y="448"/>
                    </a:lnTo>
                    <a:lnTo>
                      <a:pt x="628" y="448"/>
                    </a:lnTo>
                    <a:lnTo>
                      <a:pt x="628" y="448"/>
                    </a:lnTo>
                    <a:lnTo>
                      <a:pt x="627" y="449"/>
                    </a:lnTo>
                    <a:lnTo>
                      <a:pt x="626" y="451"/>
                    </a:lnTo>
                    <a:lnTo>
                      <a:pt x="626" y="451"/>
                    </a:lnTo>
                    <a:lnTo>
                      <a:pt x="628" y="452"/>
                    </a:lnTo>
                    <a:lnTo>
                      <a:pt x="629" y="452"/>
                    </a:lnTo>
                    <a:lnTo>
                      <a:pt x="629" y="452"/>
                    </a:lnTo>
                    <a:lnTo>
                      <a:pt x="630" y="453"/>
                    </a:lnTo>
                    <a:lnTo>
                      <a:pt x="629" y="455"/>
                    </a:lnTo>
                    <a:lnTo>
                      <a:pt x="628" y="455"/>
                    </a:lnTo>
                    <a:lnTo>
                      <a:pt x="628" y="457"/>
                    </a:lnTo>
                    <a:lnTo>
                      <a:pt x="627" y="458"/>
                    </a:lnTo>
                    <a:lnTo>
                      <a:pt x="625" y="458"/>
                    </a:lnTo>
                    <a:lnTo>
                      <a:pt x="626" y="457"/>
                    </a:lnTo>
                    <a:lnTo>
                      <a:pt x="627" y="456"/>
                    </a:lnTo>
                    <a:lnTo>
                      <a:pt x="627" y="456"/>
                    </a:lnTo>
                    <a:lnTo>
                      <a:pt x="626" y="456"/>
                    </a:lnTo>
                    <a:lnTo>
                      <a:pt x="625" y="456"/>
                    </a:lnTo>
                    <a:lnTo>
                      <a:pt x="623" y="457"/>
                    </a:lnTo>
                    <a:lnTo>
                      <a:pt x="623" y="458"/>
                    </a:lnTo>
                    <a:lnTo>
                      <a:pt x="622" y="458"/>
                    </a:lnTo>
                    <a:lnTo>
                      <a:pt x="623" y="458"/>
                    </a:lnTo>
                    <a:lnTo>
                      <a:pt x="622" y="458"/>
                    </a:lnTo>
                    <a:lnTo>
                      <a:pt x="622" y="457"/>
                    </a:lnTo>
                    <a:lnTo>
                      <a:pt x="621" y="457"/>
                    </a:lnTo>
                    <a:lnTo>
                      <a:pt x="620" y="458"/>
                    </a:lnTo>
                    <a:lnTo>
                      <a:pt x="621" y="460"/>
                    </a:lnTo>
                    <a:lnTo>
                      <a:pt x="617" y="461"/>
                    </a:lnTo>
                    <a:lnTo>
                      <a:pt x="616" y="459"/>
                    </a:lnTo>
                    <a:lnTo>
                      <a:pt x="616" y="458"/>
                    </a:lnTo>
                    <a:lnTo>
                      <a:pt x="616" y="459"/>
                    </a:lnTo>
                    <a:lnTo>
                      <a:pt x="613" y="458"/>
                    </a:lnTo>
                    <a:lnTo>
                      <a:pt x="613" y="459"/>
                    </a:lnTo>
                    <a:lnTo>
                      <a:pt x="611" y="458"/>
                    </a:lnTo>
                    <a:lnTo>
                      <a:pt x="611" y="456"/>
                    </a:lnTo>
                    <a:lnTo>
                      <a:pt x="611" y="456"/>
                    </a:lnTo>
                    <a:lnTo>
                      <a:pt x="611" y="455"/>
                    </a:lnTo>
                    <a:lnTo>
                      <a:pt x="611" y="455"/>
                    </a:lnTo>
                    <a:lnTo>
                      <a:pt x="611" y="454"/>
                    </a:lnTo>
                    <a:lnTo>
                      <a:pt x="611" y="453"/>
                    </a:lnTo>
                    <a:lnTo>
                      <a:pt x="611" y="451"/>
                    </a:lnTo>
                    <a:lnTo>
                      <a:pt x="610" y="451"/>
                    </a:lnTo>
                    <a:lnTo>
                      <a:pt x="608" y="450"/>
                    </a:lnTo>
                    <a:lnTo>
                      <a:pt x="609" y="447"/>
                    </a:lnTo>
                    <a:lnTo>
                      <a:pt x="608" y="446"/>
                    </a:lnTo>
                    <a:lnTo>
                      <a:pt x="606" y="446"/>
                    </a:lnTo>
                    <a:lnTo>
                      <a:pt x="606" y="447"/>
                    </a:lnTo>
                    <a:lnTo>
                      <a:pt x="606" y="448"/>
                    </a:lnTo>
                    <a:lnTo>
                      <a:pt x="606" y="448"/>
                    </a:lnTo>
                    <a:lnTo>
                      <a:pt x="606" y="449"/>
                    </a:lnTo>
                    <a:lnTo>
                      <a:pt x="604" y="450"/>
                    </a:lnTo>
                    <a:lnTo>
                      <a:pt x="603" y="448"/>
                    </a:lnTo>
                    <a:lnTo>
                      <a:pt x="602" y="447"/>
                    </a:lnTo>
                    <a:lnTo>
                      <a:pt x="601" y="447"/>
                    </a:lnTo>
                    <a:lnTo>
                      <a:pt x="601" y="448"/>
                    </a:lnTo>
                    <a:lnTo>
                      <a:pt x="600" y="448"/>
                    </a:lnTo>
                    <a:lnTo>
                      <a:pt x="598" y="447"/>
                    </a:lnTo>
                    <a:lnTo>
                      <a:pt x="598" y="446"/>
                    </a:lnTo>
                    <a:lnTo>
                      <a:pt x="601" y="446"/>
                    </a:lnTo>
                    <a:lnTo>
                      <a:pt x="601" y="445"/>
                    </a:lnTo>
                    <a:lnTo>
                      <a:pt x="596" y="445"/>
                    </a:lnTo>
                    <a:lnTo>
                      <a:pt x="594" y="442"/>
                    </a:lnTo>
                    <a:lnTo>
                      <a:pt x="594" y="442"/>
                    </a:lnTo>
                    <a:lnTo>
                      <a:pt x="592" y="445"/>
                    </a:lnTo>
                    <a:lnTo>
                      <a:pt x="594" y="446"/>
                    </a:lnTo>
                    <a:lnTo>
                      <a:pt x="595" y="447"/>
                    </a:lnTo>
                    <a:lnTo>
                      <a:pt x="596" y="449"/>
                    </a:lnTo>
                    <a:lnTo>
                      <a:pt x="595" y="451"/>
                    </a:lnTo>
                    <a:lnTo>
                      <a:pt x="596" y="451"/>
                    </a:lnTo>
                    <a:lnTo>
                      <a:pt x="597" y="452"/>
                    </a:lnTo>
                    <a:lnTo>
                      <a:pt x="596" y="453"/>
                    </a:lnTo>
                    <a:lnTo>
                      <a:pt x="598" y="455"/>
                    </a:lnTo>
                    <a:lnTo>
                      <a:pt x="598" y="458"/>
                    </a:lnTo>
                    <a:lnTo>
                      <a:pt x="599" y="458"/>
                    </a:lnTo>
                    <a:lnTo>
                      <a:pt x="599" y="458"/>
                    </a:lnTo>
                    <a:lnTo>
                      <a:pt x="600" y="458"/>
                    </a:lnTo>
                    <a:lnTo>
                      <a:pt x="600" y="458"/>
                    </a:lnTo>
                    <a:lnTo>
                      <a:pt x="600" y="458"/>
                    </a:lnTo>
                    <a:lnTo>
                      <a:pt x="601" y="457"/>
                    </a:lnTo>
                    <a:lnTo>
                      <a:pt x="601" y="457"/>
                    </a:lnTo>
                    <a:lnTo>
                      <a:pt x="601" y="456"/>
                    </a:lnTo>
                    <a:lnTo>
                      <a:pt x="601" y="456"/>
                    </a:lnTo>
                    <a:lnTo>
                      <a:pt x="602" y="454"/>
                    </a:lnTo>
                    <a:lnTo>
                      <a:pt x="605" y="455"/>
                    </a:lnTo>
                    <a:lnTo>
                      <a:pt x="605" y="456"/>
                    </a:lnTo>
                    <a:lnTo>
                      <a:pt x="605" y="456"/>
                    </a:lnTo>
                    <a:lnTo>
                      <a:pt x="605" y="458"/>
                    </a:lnTo>
                    <a:lnTo>
                      <a:pt x="605" y="461"/>
                    </a:lnTo>
                    <a:lnTo>
                      <a:pt x="602" y="461"/>
                    </a:lnTo>
                    <a:lnTo>
                      <a:pt x="600" y="462"/>
                    </a:lnTo>
                    <a:lnTo>
                      <a:pt x="600" y="463"/>
                    </a:lnTo>
                    <a:lnTo>
                      <a:pt x="600" y="464"/>
                    </a:lnTo>
                    <a:lnTo>
                      <a:pt x="600" y="466"/>
                    </a:lnTo>
                    <a:lnTo>
                      <a:pt x="599" y="465"/>
                    </a:lnTo>
                    <a:lnTo>
                      <a:pt x="599" y="466"/>
                    </a:lnTo>
                    <a:lnTo>
                      <a:pt x="601" y="467"/>
                    </a:lnTo>
                    <a:lnTo>
                      <a:pt x="602" y="469"/>
                    </a:lnTo>
                    <a:lnTo>
                      <a:pt x="602" y="470"/>
                    </a:lnTo>
                    <a:lnTo>
                      <a:pt x="600" y="470"/>
                    </a:lnTo>
                    <a:lnTo>
                      <a:pt x="600" y="471"/>
                    </a:lnTo>
                    <a:lnTo>
                      <a:pt x="601" y="472"/>
                    </a:lnTo>
                    <a:lnTo>
                      <a:pt x="602" y="474"/>
                    </a:lnTo>
                    <a:lnTo>
                      <a:pt x="604" y="475"/>
                    </a:lnTo>
                    <a:lnTo>
                      <a:pt x="604" y="479"/>
                    </a:lnTo>
                    <a:lnTo>
                      <a:pt x="605" y="480"/>
                    </a:lnTo>
                    <a:lnTo>
                      <a:pt x="605" y="482"/>
                    </a:lnTo>
                    <a:lnTo>
                      <a:pt x="606" y="482"/>
                    </a:lnTo>
                    <a:lnTo>
                      <a:pt x="606" y="485"/>
                    </a:lnTo>
                    <a:lnTo>
                      <a:pt x="606" y="487"/>
                    </a:lnTo>
                    <a:lnTo>
                      <a:pt x="606" y="488"/>
                    </a:lnTo>
                    <a:lnTo>
                      <a:pt x="605" y="491"/>
                    </a:lnTo>
                    <a:lnTo>
                      <a:pt x="604" y="492"/>
                    </a:lnTo>
                    <a:lnTo>
                      <a:pt x="603" y="493"/>
                    </a:lnTo>
                    <a:lnTo>
                      <a:pt x="601" y="493"/>
                    </a:lnTo>
                    <a:lnTo>
                      <a:pt x="599" y="494"/>
                    </a:lnTo>
                    <a:lnTo>
                      <a:pt x="594" y="494"/>
                    </a:lnTo>
                    <a:lnTo>
                      <a:pt x="593" y="496"/>
                    </a:lnTo>
                    <a:lnTo>
                      <a:pt x="591" y="497"/>
                    </a:lnTo>
                    <a:lnTo>
                      <a:pt x="590" y="497"/>
                    </a:lnTo>
                    <a:lnTo>
                      <a:pt x="588" y="498"/>
                    </a:lnTo>
                    <a:lnTo>
                      <a:pt x="586" y="498"/>
                    </a:lnTo>
                    <a:lnTo>
                      <a:pt x="583" y="497"/>
                    </a:lnTo>
                    <a:lnTo>
                      <a:pt x="583" y="498"/>
                    </a:lnTo>
                    <a:lnTo>
                      <a:pt x="583" y="499"/>
                    </a:lnTo>
                    <a:lnTo>
                      <a:pt x="584" y="499"/>
                    </a:lnTo>
                    <a:lnTo>
                      <a:pt x="584" y="500"/>
                    </a:lnTo>
                    <a:lnTo>
                      <a:pt x="583" y="501"/>
                    </a:lnTo>
                    <a:lnTo>
                      <a:pt x="583" y="501"/>
                    </a:lnTo>
                    <a:lnTo>
                      <a:pt x="585" y="501"/>
                    </a:lnTo>
                    <a:lnTo>
                      <a:pt x="586" y="499"/>
                    </a:lnTo>
                    <a:lnTo>
                      <a:pt x="590" y="498"/>
                    </a:lnTo>
                    <a:lnTo>
                      <a:pt x="591" y="497"/>
                    </a:lnTo>
                    <a:lnTo>
                      <a:pt x="594" y="496"/>
                    </a:lnTo>
                    <a:lnTo>
                      <a:pt x="599" y="497"/>
                    </a:lnTo>
                    <a:lnTo>
                      <a:pt x="599" y="495"/>
                    </a:lnTo>
                    <a:lnTo>
                      <a:pt x="601" y="495"/>
                    </a:lnTo>
                    <a:lnTo>
                      <a:pt x="602" y="497"/>
                    </a:lnTo>
                    <a:lnTo>
                      <a:pt x="606" y="497"/>
                    </a:lnTo>
                    <a:lnTo>
                      <a:pt x="606" y="500"/>
                    </a:lnTo>
                    <a:lnTo>
                      <a:pt x="606" y="501"/>
                    </a:lnTo>
                    <a:lnTo>
                      <a:pt x="606" y="503"/>
                    </a:lnTo>
                    <a:lnTo>
                      <a:pt x="605" y="504"/>
                    </a:lnTo>
                    <a:lnTo>
                      <a:pt x="605" y="505"/>
                    </a:lnTo>
                    <a:lnTo>
                      <a:pt x="606" y="506"/>
                    </a:lnTo>
                    <a:lnTo>
                      <a:pt x="605" y="507"/>
                    </a:lnTo>
                    <a:lnTo>
                      <a:pt x="604" y="507"/>
                    </a:lnTo>
                    <a:lnTo>
                      <a:pt x="603" y="508"/>
                    </a:lnTo>
                    <a:lnTo>
                      <a:pt x="601" y="508"/>
                    </a:lnTo>
                    <a:lnTo>
                      <a:pt x="601" y="509"/>
                    </a:lnTo>
                    <a:lnTo>
                      <a:pt x="597" y="509"/>
                    </a:lnTo>
                    <a:lnTo>
                      <a:pt x="595" y="508"/>
                    </a:lnTo>
                    <a:lnTo>
                      <a:pt x="592" y="505"/>
                    </a:lnTo>
                    <a:lnTo>
                      <a:pt x="590" y="504"/>
                    </a:lnTo>
                    <a:lnTo>
                      <a:pt x="589" y="504"/>
                    </a:lnTo>
                    <a:lnTo>
                      <a:pt x="590" y="505"/>
                    </a:lnTo>
                    <a:lnTo>
                      <a:pt x="588" y="507"/>
                    </a:lnTo>
                    <a:lnTo>
                      <a:pt x="589" y="508"/>
                    </a:lnTo>
                    <a:lnTo>
                      <a:pt x="589" y="509"/>
                    </a:lnTo>
                    <a:lnTo>
                      <a:pt x="589" y="508"/>
                    </a:lnTo>
                    <a:lnTo>
                      <a:pt x="588" y="509"/>
                    </a:lnTo>
                    <a:lnTo>
                      <a:pt x="586" y="508"/>
                    </a:lnTo>
                    <a:lnTo>
                      <a:pt x="584" y="507"/>
                    </a:lnTo>
                    <a:lnTo>
                      <a:pt x="583" y="509"/>
                    </a:lnTo>
                    <a:lnTo>
                      <a:pt x="580" y="509"/>
                    </a:lnTo>
                    <a:lnTo>
                      <a:pt x="579" y="508"/>
                    </a:lnTo>
                    <a:lnTo>
                      <a:pt x="576" y="508"/>
                    </a:lnTo>
                    <a:lnTo>
                      <a:pt x="576" y="508"/>
                    </a:lnTo>
                    <a:lnTo>
                      <a:pt x="575" y="506"/>
                    </a:lnTo>
                    <a:lnTo>
                      <a:pt x="569" y="506"/>
                    </a:lnTo>
                    <a:lnTo>
                      <a:pt x="568" y="505"/>
                    </a:lnTo>
                    <a:lnTo>
                      <a:pt x="565" y="505"/>
                    </a:lnTo>
                    <a:lnTo>
                      <a:pt x="564" y="504"/>
                    </a:lnTo>
                    <a:lnTo>
                      <a:pt x="563" y="504"/>
                    </a:lnTo>
                    <a:lnTo>
                      <a:pt x="562" y="501"/>
                    </a:lnTo>
                    <a:lnTo>
                      <a:pt x="560" y="501"/>
                    </a:lnTo>
                    <a:lnTo>
                      <a:pt x="556" y="500"/>
                    </a:lnTo>
                    <a:lnTo>
                      <a:pt x="555" y="500"/>
                    </a:lnTo>
                    <a:lnTo>
                      <a:pt x="553" y="500"/>
                    </a:lnTo>
                    <a:lnTo>
                      <a:pt x="550" y="499"/>
                    </a:lnTo>
                    <a:lnTo>
                      <a:pt x="550" y="499"/>
                    </a:lnTo>
                    <a:lnTo>
                      <a:pt x="550" y="499"/>
                    </a:lnTo>
                    <a:lnTo>
                      <a:pt x="550" y="500"/>
                    </a:lnTo>
                    <a:lnTo>
                      <a:pt x="550" y="501"/>
                    </a:lnTo>
                    <a:lnTo>
                      <a:pt x="552" y="501"/>
                    </a:lnTo>
                    <a:lnTo>
                      <a:pt x="552" y="501"/>
                    </a:lnTo>
                    <a:lnTo>
                      <a:pt x="554" y="501"/>
                    </a:lnTo>
                    <a:lnTo>
                      <a:pt x="554" y="502"/>
                    </a:lnTo>
                    <a:lnTo>
                      <a:pt x="555" y="502"/>
                    </a:lnTo>
                    <a:lnTo>
                      <a:pt x="555" y="503"/>
                    </a:lnTo>
                    <a:lnTo>
                      <a:pt x="556" y="503"/>
                    </a:lnTo>
                    <a:lnTo>
                      <a:pt x="556" y="503"/>
                    </a:lnTo>
                    <a:lnTo>
                      <a:pt x="558" y="503"/>
                    </a:lnTo>
                    <a:lnTo>
                      <a:pt x="560" y="504"/>
                    </a:lnTo>
                    <a:lnTo>
                      <a:pt x="560" y="505"/>
                    </a:lnTo>
                    <a:lnTo>
                      <a:pt x="561" y="505"/>
                    </a:lnTo>
                    <a:lnTo>
                      <a:pt x="559" y="508"/>
                    </a:lnTo>
                    <a:lnTo>
                      <a:pt x="561" y="508"/>
                    </a:lnTo>
                    <a:lnTo>
                      <a:pt x="562" y="506"/>
                    </a:lnTo>
                    <a:lnTo>
                      <a:pt x="564" y="507"/>
                    </a:lnTo>
                    <a:lnTo>
                      <a:pt x="565" y="509"/>
                    </a:lnTo>
                    <a:lnTo>
                      <a:pt x="567" y="510"/>
                    </a:lnTo>
                    <a:lnTo>
                      <a:pt x="568" y="512"/>
                    </a:lnTo>
                    <a:lnTo>
                      <a:pt x="569" y="513"/>
                    </a:lnTo>
                    <a:lnTo>
                      <a:pt x="569" y="511"/>
                    </a:lnTo>
                    <a:lnTo>
                      <a:pt x="566" y="509"/>
                    </a:lnTo>
                    <a:lnTo>
                      <a:pt x="568" y="507"/>
                    </a:lnTo>
                    <a:lnTo>
                      <a:pt x="570" y="508"/>
                    </a:lnTo>
                    <a:lnTo>
                      <a:pt x="570" y="509"/>
                    </a:lnTo>
                    <a:lnTo>
                      <a:pt x="570" y="510"/>
                    </a:lnTo>
                    <a:lnTo>
                      <a:pt x="570" y="510"/>
                    </a:lnTo>
                    <a:lnTo>
                      <a:pt x="573" y="508"/>
                    </a:lnTo>
                    <a:lnTo>
                      <a:pt x="575" y="508"/>
                    </a:lnTo>
                    <a:lnTo>
                      <a:pt x="575" y="510"/>
                    </a:lnTo>
                    <a:lnTo>
                      <a:pt x="575" y="511"/>
                    </a:lnTo>
                    <a:lnTo>
                      <a:pt x="578" y="511"/>
                    </a:lnTo>
                    <a:lnTo>
                      <a:pt x="578" y="514"/>
                    </a:lnTo>
                    <a:lnTo>
                      <a:pt x="578" y="516"/>
                    </a:lnTo>
                    <a:lnTo>
                      <a:pt x="577" y="516"/>
                    </a:lnTo>
                    <a:lnTo>
                      <a:pt x="577" y="516"/>
                    </a:lnTo>
                    <a:lnTo>
                      <a:pt x="575" y="516"/>
                    </a:lnTo>
                    <a:lnTo>
                      <a:pt x="575" y="516"/>
                    </a:lnTo>
                    <a:lnTo>
                      <a:pt x="575" y="516"/>
                    </a:lnTo>
                    <a:lnTo>
                      <a:pt x="573" y="516"/>
                    </a:lnTo>
                    <a:lnTo>
                      <a:pt x="570" y="519"/>
                    </a:lnTo>
                    <a:lnTo>
                      <a:pt x="568" y="521"/>
                    </a:lnTo>
                    <a:lnTo>
                      <a:pt x="567" y="521"/>
                    </a:lnTo>
                    <a:lnTo>
                      <a:pt x="566" y="524"/>
                    </a:lnTo>
                    <a:lnTo>
                      <a:pt x="565" y="527"/>
                    </a:lnTo>
                    <a:lnTo>
                      <a:pt x="564" y="529"/>
                    </a:lnTo>
                    <a:lnTo>
                      <a:pt x="562" y="529"/>
                    </a:lnTo>
                    <a:lnTo>
                      <a:pt x="562" y="530"/>
                    </a:lnTo>
                    <a:lnTo>
                      <a:pt x="559" y="531"/>
                    </a:lnTo>
                    <a:lnTo>
                      <a:pt x="558" y="530"/>
                    </a:lnTo>
                    <a:lnTo>
                      <a:pt x="554" y="531"/>
                    </a:lnTo>
                    <a:lnTo>
                      <a:pt x="550" y="531"/>
                    </a:lnTo>
                    <a:lnTo>
                      <a:pt x="551" y="532"/>
                    </a:lnTo>
                    <a:lnTo>
                      <a:pt x="548" y="534"/>
                    </a:lnTo>
                    <a:lnTo>
                      <a:pt x="547" y="534"/>
                    </a:lnTo>
                    <a:lnTo>
                      <a:pt x="545" y="531"/>
                    </a:lnTo>
                    <a:lnTo>
                      <a:pt x="545" y="532"/>
                    </a:lnTo>
                    <a:lnTo>
                      <a:pt x="545" y="532"/>
                    </a:lnTo>
                    <a:lnTo>
                      <a:pt x="545" y="533"/>
                    </a:lnTo>
                    <a:lnTo>
                      <a:pt x="544" y="534"/>
                    </a:lnTo>
                    <a:lnTo>
                      <a:pt x="543" y="533"/>
                    </a:lnTo>
                    <a:lnTo>
                      <a:pt x="543" y="531"/>
                    </a:lnTo>
                    <a:lnTo>
                      <a:pt x="541" y="531"/>
                    </a:lnTo>
                    <a:lnTo>
                      <a:pt x="540" y="531"/>
                    </a:lnTo>
                    <a:lnTo>
                      <a:pt x="541" y="534"/>
                    </a:lnTo>
                    <a:lnTo>
                      <a:pt x="540" y="535"/>
                    </a:lnTo>
                    <a:lnTo>
                      <a:pt x="538" y="536"/>
                    </a:lnTo>
                    <a:lnTo>
                      <a:pt x="536" y="535"/>
                    </a:lnTo>
                    <a:lnTo>
                      <a:pt x="537" y="537"/>
                    </a:lnTo>
                    <a:lnTo>
                      <a:pt x="534" y="538"/>
                    </a:lnTo>
                    <a:lnTo>
                      <a:pt x="533" y="538"/>
                    </a:lnTo>
                    <a:lnTo>
                      <a:pt x="532" y="536"/>
                    </a:lnTo>
                    <a:lnTo>
                      <a:pt x="534" y="534"/>
                    </a:lnTo>
                    <a:lnTo>
                      <a:pt x="531" y="534"/>
                    </a:lnTo>
                    <a:lnTo>
                      <a:pt x="531" y="534"/>
                    </a:lnTo>
                    <a:lnTo>
                      <a:pt x="530" y="534"/>
                    </a:lnTo>
                    <a:lnTo>
                      <a:pt x="529" y="534"/>
                    </a:lnTo>
                    <a:lnTo>
                      <a:pt x="531" y="536"/>
                    </a:lnTo>
                    <a:lnTo>
                      <a:pt x="529" y="538"/>
                    </a:lnTo>
                    <a:lnTo>
                      <a:pt x="528" y="538"/>
                    </a:lnTo>
                    <a:lnTo>
                      <a:pt x="526" y="540"/>
                    </a:lnTo>
                    <a:lnTo>
                      <a:pt x="518" y="539"/>
                    </a:lnTo>
                    <a:lnTo>
                      <a:pt x="515" y="540"/>
                    </a:lnTo>
                    <a:lnTo>
                      <a:pt x="515" y="540"/>
                    </a:lnTo>
                    <a:lnTo>
                      <a:pt x="511" y="541"/>
                    </a:lnTo>
                    <a:lnTo>
                      <a:pt x="510" y="541"/>
                    </a:lnTo>
                    <a:lnTo>
                      <a:pt x="508" y="541"/>
                    </a:lnTo>
                    <a:lnTo>
                      <a:pt x="507" y="542"/>
                    </a:lnTo>
                    <a:lnTo>
                      <a:pt x="503" y="542"/>
                    </a:lnTo>
                    <a:lnTo>
                      <a:pt x="502" y="543"/>
                    </a:lnTo>
                    <a:lnTo>
                      <a:pt x="499" y="543"/>
                    </a:lnTo>
                    <a:lnTo>
                      <a:pt x="497" y="544"/>
                    </a:lnTo>
                    <a:lnTo>
                      <a:pt x="491" y="544"/>
                    </a:lnTo>
                    <a:lnTo>
                      <a:pt x="490" y="545"/>
                    </a:lnTo>
                    <a:lnTo>
                      <a:pt x="487" y="546"/>
                    </a:lnTo>
                    <a:lnTo>
                      <a:pt x="483" y="546"/>
                    </a:lnTo>
                    <a:lnTo>
                      <a:pt x="482" y="548"/>
                    </a:lnTo>
                    <a:lnTo>
                      <a:pt x="484" y="548"/>
                    </a:lnTo>
                    <a:lnTo>
                      <a:pt x="485" y="551"/>
                    </a:lnTo>
                    <a:lnTo>
                      <a:pt x="486" y="551"/>
                    </a:lnTo>
                    <a:lnTo>
                      <a:pt x="487" y="549"/>
                    </a:lnTo>
                    <a:lnTo>
                      <a:pt x="486" y="548"/>
                    </a:lnTo>
                    <a:lnTo>
                      <a:pt x="486" y="547"/>
                    </a:lnTo>
                    <a:lnTo>
                      <a:pt x="494" y="545"/>
                    </a:lnTo>
                    <a:lnTo>
                      <a:pt x="493" y="547"/>
                    </a:lnTo>
                    <a:lnTo>
                      <a:pt x="494" y="548"/>
                    </a:lnTo>
                    <a:lnTo>
                      <a:pt x="494" y="548"/>
                    </a:lnTo>
                    <a:lnTo>
                      <a:pt x="495" y="548"/>
                    </a:lnTo>
                    <a:lnTo>
                      <a:pt x="496" y="545"/>
                    </a:lnTo>
                    <a:lnTo>
                      <a:pt x="496" y="545"/>
                    </a:lnTo>
                    <a:lnTo>
                      <a:pt x="500" y="544"/>
                    </a:lnTo>
                    <a:lnTo>
                      <a:pt x="500" y="545"/>
                    </a:lnTo>
                    <a:lnTo>
                      <a:pt x="501" y="545"/>
                    </a:lnTo>
                    <a:lnTo>
                      <a:pt x="501" y="544"/>
                    </a:lnTo>
                    <a:lnTo>
                      <a:pt x="505" y="544"/>
                    </a:lnTo>
                    <a:lnTo>
                      <a:pt x="508" y="543"/>
                    </a:lnTo>
                    <a:lnTo>
                      <a:pt x="510" y="544"/>
                    </a:lnTo>
                    <a:lnTo>
                      <a:pt x="512" y="545"/>
                    </a:lnTo>
                    <a:lnTo>
                      <a:pt x="512" y="546"/>
                    </a:lnTo>
                    <a:lnTo>
                      <a:pt x="513" y="547"/>
                    </a:lnTo>
                    <a:lnTo>
                      <a:pt x="513" y="546"/>
                    </a:lnTo>
                    <a:lnTo>
                      <a:pt x="514" y="546"/>
                    </a:lnTo>
                    <a:lnTo>
                      <a:pt x="514" y="544"/>
                    </a:lnTo>
                    <a:lnTo>
                      <a:pt x="515" y="543"/>
                    </a:lnTo>
                    <a:lnTo>
                      <a:pt x="516" y="543"/>
                    </a:lnTo>
                    <a:lnTo>
                      <a:pt x="518" y="543"/>
                    </a:lnTo>
                    <a:lnTo>
                      <a:pt x="518" y="543"/>
                    </a:lnTo>
                    <a:lnTo>
                      <a:pt x="519" y="543"/>
                    </a:lnTo>
                    <a:lnTo>
                      <a:pt x="521" y="544"/>
                    </a:lnTo>
                    <a:lnTo>
                      <a:pt x="521" y="543"/>
                    </a:lnTo>
                    <a:lnTo>
                      <a:pt x="523" y="543"/>
                    </a:lnTo>
                    <a:lnTo>
                      <a:pt x="524" y="544"/>
                    </a:lnTo>
                    <a:lnTo>
                      <a:pt x="526" y="544"/>
                    </a:lnTo>
                    <a:lnTo>
                      <a:pt x="527" y="545"/>
                    </a:lnTo>
                    <a:lnTo>
                      <a:pt x="527" y="544"/>
                    </a:lnTo>
                    <a:lnTo>
                      <a:pt x="528" y="544"/>
                    </a:lnTo>
                    <a:lnTo>
                      <a:pt x="529" y="543"/>
                    </a:lnTo>
                    <a:lnTo>
                      <a:pt x="529" y="543"/>
                    </a:lnTo>
                    <a:lnTo>
                      <a:pt x="531" y="543"/>
                    </a:lnTo>
                    <a:lnTo>
                      <a:pt x="532" y="544"/>
                    </a:lnTo>
                    <a:lnTo>
                      <a:pt x="533" y="543"/>
                    </a:lnTo>
                    <a:lnTo>
                      <a:pt x="536" y="543"/>
                    </a:lnTo>
                    <a:lnTo>
                      <a:pt x="539" y="539"/>
                    </a:lnTo>
                    <a:lnTo>
                      <a:pt x="544" y="539"/>
                    </a:lnTo>
                    <a:lnTo>
                      <a:pt x="553" y="538"/>
                    </a:lnTo>
                    <a:lnTo>
                      <a:pt x="554" y="540"/>
                    </a:lnTo>
                    <a:lnTo>
                      <a:pt x="555" y="540"/>
                    </a:lnTo>
                    <a:lnTo>
                      <a:pt x="556" y="539"/>
                    </a:lnTo>
                    <a:lnTo>
                      <a:pt x="557" y="537"/>
                    </a:lnTo>
                    <a:lnTo>
                      <a:pt x="557" y="536"/>
                    </a:lnTo>
                    <a:lnTo>
                      <a:pt x="562" y="536"/>
                    </a:lnTo>
                    <a:lnTo>
                      <a:pt x="563" y="537"/>
                    </a:lnTo>
                    <a:lnTo>
                      <a:pt x="565" y="537"/>
                    </a:lnTo>
                    <a:lnTo>
                      <a:pt x="566" y="537"/>
                    </a:lnTo>
                    <a:lnTo>
                      <a:pt x="567" y="537"/>
                    </a:lnTo>
                    <a:lnTo>
                      <a:pt x="569" y="537"/>
                    </a:lnTo>
                    <a:lnTo>
                      <a:pt x="571" y="537"/>
                    </a:lnTo>
                    <a:lnTo>
                      <a:pt x="571" y="538"/>
                    </a:lnTo>
                    <a:lnTo>
                      <a:pt x="574" y="539"/>
                    </a:lnTo>
                    <a:lnTo>
                      <a:pt x="576" y="539"/>
                    </a:lnTo>
                    <a:lnTo>
                      <a:pt x="576" y="540"/>
                    </a:lnTo>
                    <a:lnTo>
                      <a:pt x="577" y="540"/>
                    </a:lnTo>
                    <a:lnTo>
                      <a:pt x="577" y="539"/>
                    </a:lnTo>
                    <a:lnTo>
                      <a:pt x="578" y="539"/>
                    </a:lnTo>
                    <a:lnTo>
                      <a:pt x="578" y="536"/>
                    </a:lnTo>
                    <a:lnTo>
                      <a:pt x="580" y="536"/>
                    </a:lnTo>
                    <a:lnTo>
                      <a:pt x="580" y="535"/>
                    </a:lnTo>
                    <a:lnTo>
                      <a:pt x="580" y="535"/>
                    </a:lnTo>
                    <a:lnTo>
                      <a:pt x="577" y="535"/>
                    </a:lnTo>
                    <a:lnTo>
                      <a:pt x="576" y="534"/>
                    </a:lnTo>
                    <a:lnTo>
                      <a:pt x="575" y="534"/>
                    </a:lnTo>
                    <a:lnTo>
                      <a:pt x="573" y="536"/>
                    </a:lnTo>
                    <a:lnTo>
                      <a:pt x="573" y="534"/>
                    </a:lnTo>
                    <a:lnTo>
                      <a:pt x="576" y="532"/>
                    </a:lnTo>
                    <a:lnTo>
                      <a:pt x="578" y="532"/>
                    </a:lnTo>
                    <a:lnTo>
                      <a:pt x="577" y="531"/>
                    </a:lnTo>
                    <a:lnTo>
                      <a:pt x="578" y="529"/>
                    </a:lnTo>
                    <a:lnTo>
                      <a:pt x="582" y="528"/>
                    </a:lnTo>
                    <a:lnTo>
                      <a:pt x="583" y="529"/>
                    </a:lnTo>
                    <a:lnTo>
                      <a:pt x="581" y="529"/>
                    </a:lnTo>
                    <a:lnTo>
                      <a:pt x="581" y="530"/>
                    </a:lnTo>
                    <a:lnTo>
                      <a:pt x="583" y="530"/>
                    </a:lnTo>
                    <a:lnTo>
                      <a:pt x="584" y="530"/>
                    </a:lnTo>
                    <a:lnTo>
                      <a:pt x="584" y="529"/>
                    </a:lnTo>
                    <a:lnTo>
                      <a:pt x="583" y="526"/>
                    </a:lnTo>
                    <a:lnTo>
                      <a:pt x="584" y="526"/>
                    </a:lnTo>
                    <a:lnTo>
                      <a:pt x="585" y="525"/>
                    </a:lnTo>
                    <a:lnTo>
                      <a:pt x="589" y="526"/>
                    </a:lnTo>
                    <a:lnTo>
                      <a:pt x="590" y="525"/>
                    </a:lnTo>
                    <a:lnTo>
                      <a:pt x="590" y="524"/>
                    </a:lnTo>
                    <a:lnTo>
                      <a:pt x="591" y="524"/>
                    </a:lnTo>
                    <a:lnTo>
                      <a:pt x="591" y="526"/>
                    </a:lnTo>
                    <a:lnTo>
                      <a:pt x="592" y="530"/>
                    </a:lnTo>
                    <a:lnTo>
                      <a:pt x="593" y="530"/>
                    </a:lnTo>
                    <a:lnTo>
                      <a:pt x="592" y="529"/>
                    </a:lnTo>
                    <a:lnTo>
                      <a:pt x="592" y="527"/>
                    </a:lnTo>
                    <a:lnTo>
                      <a:pt x="593" y="526"/>
                    </a:lnTo>
                    <a:lnTo>
                      <a:pt x="595" y="526"/>
                    </a:lnTo>
                    <a:lnTo>
                      <a:pt x="595" y="528"/>
                    </a:lnTo>
                    <a:lnTo>
                      <a:pt x="594" y="528"/>
                    </a:lnTo>
                    <a:lnTo>
                      <a:pt x="596" y="529"/>
                    </a:lnTo>
                    <a:lnTo>
                      <a:pt x="597" y="529"/>
                    </a:lnTo>
                    <a:lnTo>
                      <a:pt x="597" y="531"/>
                    </a:lnTo>
                    <a:lnTo>
                      <a:pt x="595" y="531"/>
                    </a:lnTo>
                    <a:lnTo>
                      <a:pt x="594" y="532"/>
                    </a:lnTo>
                    <a:lnTo>
                      <a:pt x="592" y="531"/>
                    </a:lnTo>
                    <a:lnTo>
                      <a:pt x="594" y="534"/>
                    </a:lnTo>
                    <a:lnTo>
                      <a:pt x="591" y="534"/>
                    </a:lnTo>
                    <a:lnTo>
                      <a:pt x="591" y="535"/>
                    </a:lnTo>
                    <a:lnTo>
                      <a:pt x="590" y="535"/>
                    </a:lnTo>
                    <a:lnTo>
                      <a:pt x="590" y="536"/>
                    </a:lnTo>
                    <a:lnTo>
                      <a:pt x="591" y="536"/>
                    </a:lnTo>
                    <a:lnTo>
                      <a:pt x="596" y="535"/>
                    </a:lnTo>
                    <a:lnTo>
                      <a:pt x="596" y="537"/>
                    </a:lnTo>
                    <a:lnTo>
                      <a:pt x="598" y="539"/>
                    </a:lnTo>
                    <a:lnTo>
                      <a:pt x="597" y="540"/>
                    </a:lnTo>
                    <a:lnTo>
                      <a:pt x="594" y="540"/>
                    </a:lnTo>
                    <a:lnTo>
                      <a:pt x="594" y="541"/>
                    </a:lnTo>
                    <a:lnTo>
                      <a:pt x="593" y="541"/>
                    </a:lnTo>
                    <a:lnTo>
                      <a:pt x="592" y="540"/>
                    </a:lnTo>
                    <a:lnTo>
                      <a:pt x="591" y="540"/>
                    </a:lnTo>
                    <a:lnTo>
                      <a:pt x="591" y="540"/>
                    </a:lnTo>
                    <a:lnTo>
                      <a:pt x="591" y="543"/>
                    </a:lnTo>
                    <a:lnTo>
                      <a:pt x="591" y="544"/>
                    </a:lnTo>
                    <a:lnTo>
                      <a:pt x="592" y="545"/>
                    </a:lnTo>
                    <a:lnTo>
                      <a:pt x="592" y="546"/>
                    </a:lnTo>
                    <a:lnTo>
                      <a:pt x="594" y="546"/>
                    </a:lnTo>
                    <a:lnTo>
                      <a:pt x="595" y="545"/>
                    </a:lnTo>
                    <a:lnTo>
                      <a:pt x="596" y="542"/>
                    </a:lnTo>
                    <a:lnTo>
                      <a:pt x="597" y="542"/>
                    </a:lnTo>
                    <a:lnTo>
                      <a:pt x="599" y="540"/>
                    </a:lnTo>
                    <a:lnTo>
                      <a:pt x="600" y="540"/>
                    </a:lnTo>
                    <a:lnTo>
                      <a:pt x="600" y="540"/>
                    </a:lnTo>
                    <a:lnTo>
                      <a:pt x="601" y="541"/>
                    </a:lnTo>
                    <a:lnTo>
                      <a:pt x="601" y="544"/>
                    </a:lnTo>
                    <a:lnTo>
                      <a:pt x="600" y="544"/>
                    </a:lnTo>
                    <a:lnTo>
                      <a:pt x="600" y="545"/>
                    </a:lnTo>
                    <a:lnTo>
                      <a:pt x="599" y="547"/>
                    </a:lnTo>
                    <a:lnTo>
                      <a:pt x="600" y="548"/>
                    </a:lnTo>
                    <a:lnTo>
                      <a:pt x="601" y="549"/>
                    </a:lnTo>
                    <a:lnTo>
                      <a:pt x="599" y="551"/>
                    </a:lnTo>
                    <a:lnTo>
                      <a:pt x="600" y="551"/>
                    </a:lnTo>
                    <a:lnTo>
                      <a:pt x="601" y="551"/>
                    </a:lnTo>
                    <a:lnTo>
                      <a:pt x="601" y="551"/>
                    </a:lnTo>
                    <a:lnTo>
                      <a:pt x="604" y="551"/>
                    </a:lnTo>
                    <a:lnTo>
                      <a:pt x="605" y="553"/>
                    </a:lnTo>
                    <a:lnTo>
                      <a:pt x="605" y="555"/>
                    </a:lnTo>
                    <a:lnTo>
                      <a:pt x="600" y="560"/>
                    </a:lnTo>
                    <a:lnTo>
                      <a:pt x="600" y="561"/>
                    </a:lnTo>
                    <a:lnTo>
                      <a:pt x="606" y="563"/>
                    </a:lnTo>
                    <a:lnTo>
                      <a:pt x="605" y="566"/>
                    </a:lnTo>
                    <a:lnTo>
                      <a:pt x="606" y="566"/>
                    </a:lnTo>
                    <a:lnTo>
                      <a:pt x="606" y="571"/>
                    </a:lnTo>
                    <a:lnTo>
                      <a:pt x="605" y="571"/>
                    </a:lnTo>
                    <a:lnTo>
                      <a:pt x="604" y="572"/>
                    </a:lnTo>
                    <a:lnTo>
                      <a:pt x="603" y="572"/>
                    </a:lnTo>
                    <a:lnTo>
                      <a:pt x="604" y="574"/>
                    </a:lnTo>
                    <a:lnTo>
                      <a:pt x="604" y="575"/>
                    </a:lnTo>
                    <a:lnTo>
                      <a:pt x="604" y="576"/>
                    </a:lnTo>
                    <a:lnTo>
                      <a:pt x="604" y="576"/>
                    </a:lnTo>
                    <a:lnTo>
                      <a:pt x="604" y="577"/>
                    </a:lnTo>
                    <a:lnTo>
                      <a:pt x="601" y="578"/>
                    </a:lnTo>
                    <a:lnTo>
                      <a:pt x="595" y="578"/>
                    </a:lnTo>
                    <a:lnTo>
                      <a:pt x="595" y="578"/>
                    </a:lnTo>
                    <a:lnTo>
                      <a:pt x="594" y="578"/>
                    </a:lnTo>
                    <a:lnTo>
                      <a:pt x="593" y="578"/>
                    </a:lnTo>
                    <a:lnTo>
                      <a:pt x="582" y="578"/>
                    </a:lnTo>
                    <a:lnTo>
                      <a:pt x="581" y="577"/>
                    </a:lnTo>
                    <a:lnTo>
                      <a:pt x="576" y="577"/>
                    </a:lnTo>
                    <a:lnTo>
                      <a:pt x="573" y="577"/>
                    </a:lnTo>
                    <a:lnTo>
                      <a:pt x="574" y="577"/>
                    </a:lnTo>
                    <a:lnTo>
                      <a:pt x="579" y="577"/>
                    </a:lnTo>
                    <a:lnTo>
                      <a:pt x="580" y="578"/>
                    </a:lnTo>
                    <a:lnTo>
                      <a:pt x="580" y="579"/>
                    </a:lnTo>
                    <a:lnTo>
                      <a:pt x="581" y="579"/>
                    </a:lnTo>
                    <a:lnTo>
                      <a:pt x="581" y="579"/>
                    </a:lnTo>
                    <a:lnTo>
                      <a:pt x="582" y="578"/>
                    </a:lnTo>
                    <a:lnTo>
                      <a:pt x="585" y="578"/>
                    </a:lnTo>
                    <a:lnTo>
                      <a:pt x="585" y="579"/>
                    </a:lnTo>
                    <a:lnTo>
                      <a:pt x="586" y="579"/>
                    </a:lnTo>
                    <a:lnTo>
                      <a:pt x="586" y="581"/>
                    </a:lnTo>
                    <a:lnTo>
                      <a:pt x="587" y="580"/>
                    </a:lnTo>
                    <a:lnTo>
                      <a:pt x="587" y="581"/>
                    </a:lnTo>
                    <a:lnTo>
                      <a:pt x="589" y="581"/>
                    </a:lnTo>
                    <a:lnTo>
                      <a:pt x="589" y="582"/>
                    </a:lnTo>
                    <a:lnTo>
                      <a:pt x="590" y="583"/>
                    </a:lnTo>
                    <a:lnTo>
                      <a:pt x="592" y="583"/>
                    </a:lnTo>
                    <a:lnTo>
                      <a:pt x="592" y="582"/>
                    </a:lnTo>
                    <a:lnTo>
                      <a:pt x="597" y="583"/>
                    </a:lnTo>
                    <a:lnTo>
                      <a:pt x="599" y="582"/>
                    </a:lnTo>
                    <a:lnTo>
                      <a:pt x="601" y="582"/>
                    </a:lnTo>
                    <a:lnTo>
                      <a:pt x="604" y="583"/>
                    </a:lnTo>
                    <a:lnTo>
                      <a:pt x="608" y="583"/>
                    </a:lnTo>
                    <a:lnTo>
                      <a:pt x="611" y="584"/>
                    </a:lnTo>
                    <a:lnTo>
                      <a:pt x="610" y="593"/>
                    </a:lnTo>
                    <a:lnTo>
                      <a:pt x="610" y="593"/>
                    </a:lnTo>
                    <a:lnTo>
                      <a:pt x="608" y="594"/>
                    </a:lnTo>
                    <a:lnTo>
                      <a:pt x="607" y="595"/>
                    </a:lnTo>
                    <a:lnTo>
                      <a:pt x="607" y="603"/>
                    </a:lnTo>
                    <a:lnTo>
                      <a:pt x="604" y="603"/>
                    </a:lnTo>
                    <a:lnTo>
                      <a:pt x="600" y="605"/>
                    </a:lnTo>
                    <a:lnTo>
                      <a:pt x="600" y="608"/>
                    </a:lnTo>
                    <a:lnTo>
                      <a:pt x="599" y="608"/>
                    </a:lnTo>
                    <a:lnTo>
                      <a:pt x="600" y="610"/>
                    </a:lnTo>
                    <a:lnTo>
                      <a:pt x="599" y="610"/>
                    </a:lnTo>
                    <a:lnTo>
                      <a:pt x="596" y="611"/>
                    </a:lnTo>
                    <a:lnTo>
                      <a:pt x="596" y="613"/>
                    </a:lnTo>
                    <a:lnTo>
                      <a:pt x="597" y="617"/>
                    </a:lnTo>
                    <a:lnTo>
                      <a:pt x="596" y="618"/>
                    </a:lnTo>
                    <a:lnTo>
                      <a:pt x="593" y="618"/>
                    </a:lnTo>
                    <a:lnTo>
                      <a:pt x="592" y="617"/>
                    </a:lnTo>
                    <a:lnTo>
                      <a:pt x="591" y="617"/>
                    </a:lnTo>
                    <a:lnTo>
                      <a:pt x="589" y="615"/>
                    </a:lnTo>
                    <a:lnTo>
                      <a:pt x="588" y="614"/>
                    </a:lnTo>
                    <a:lnTo>
                      <a:pt x="588" y="613"/>
                    </a:lnTo>
                    <a:lnTo>
                      <a:pt x="586" y="609"/>
                    </a:lnTo>
                    <a:lnTo>
                      <a:pt x="584" y="609"/>
                    </a:lnTo>
                    <a:lnTo>
                      <a:pt x="582" y="608"/>
                    </a:lnTo>
                    <a:lnTo>
                      <a:pt x="581" y="608"/>
                    </a:lnTo>
                    <a:lnTo>
                      <a:pt x="580" y="609"/>
                    </a:lnTo>
                    <a:lnTo>
                      <a:pt x="579" y="610"/>
                    </a:lnTo>
                    <a:lnTo>
                      <a:pt x="575" y="608"/>
                    </a:lnTo>
                    <a:lnTo>
                      <a:pt x="576" y="607"/>
                    </a:lnTo>
                    <a:lnTo>
                      <a:pt x="575" y="605"/>
                    </a:lnTo>
                    <a:lnTo>
                      <a:pt x="573" y="605"/>
                    </a:lnTo>
                    <a:lnTo>
                      <a:pt x="573" y="607"/>
                    </a:lnTo>
                    <a:lnTo>
                      <a:pt x="573" y="607"/>
                    </a:lnTo>
                    <a:lnTo>
                      <a:pt x="573" y="608"/>
                    </a:lnTo>
                    <a:lnTo>
                      <a:pt x="574" y="608"/>
                    </a:lnTo>
                    <a:lnTo>
                      <a:pt x="573" y="609"/>
                    </a:lnTo>
                    <a:lnTo>
                      <a:pt x="572" y="608"/>
                    </a:lnTo>
                    <a:lnTo>
                      <a:pt x="570" y="608"/>
                    </a:lnTo>
                    <a:lnTo>
                      <a:pt x="570" y="611"/>
                    </a:lnTo>
                    <a:lnTo>
                      <a:pt x="567" y="613"/>
                    </a:lnTo>
                    <a:lnTo>
                      <a:pt x="565" y="608"/>
                    </a:lnTo>
                    <a:lnTo>
                      <a:pt x="563" y="608"/>
                    </a:lnTo>
                    <a:lnTo>
                      <a:pt x="563" y="607"/>
                    </a:lnTo>
                    <a:lnTo>
                      <a:pt x="560" y="603"/>
                    </a:lnTo>
                    <a:lnTo>
                      <a:pt x="559" y="603"/>
                    </a:lnTo>
                    <a:lnTo>
                      <a:pt x="559" y="604"/>
                    </a:lnTo>
                    <a:lnTo>
                      <a:pt x="559" y="604"/>
                    </a:lnTo>
                    <a:lnTo>
                      <a:pt x="560" y="607"/>
                    </a:lnTo>
                    <a:lnTo>
                      <a:pt x="559" y="608"/>
                    </a:lnTo>
                    <a:lnTo>
                      <a:pt x="558" y="610"/>
                    </a:lnTo>
                    <a:lnTo>
                      <a:pt x="555" y="610"/>
                    </a:lnTo>
                    <a:lnTo>
                      <a:pt x="554" y="609"/>
                    </a:lnTo>
                    <a:lnTo>
                      <a:pt x="552" y="609"/>
                    </a:lnTo>
                    <a:lnTo>
                      <a:pt x="550" y="608"/>
                    </a:lnTo>
                    <a:lnTo>
                      <a:pt x="549" y="608"/>
                    </a:lnTo>
                    <a:lnTo>
                      <a:pt x="548" y="607"/>
                    </a:lnTo>
                    <a:lnTo>
                      <a:pt x="547" y="607"/>
                    </a:lnTo>
                    <a:lnTo>
                      <a:pt x="547" y="608"/>
                    </a:lnTo>
                    <a:lnTo>
                      <a:pt x="548" y="608"/>
                    </a:lnTo>
                    <a:lnTo>
                      <a:pt x="549" y="609"/>
                    </a:lnTo>
                    <a:lnTo>
                      <a:pt x="549" y="610"/>
                    </a:lnTo>
                    <a:lnTo>
                      <a:pt x="548" y="610"/>
                    </a:lnTo>
                    <a:lnTo>
                      <a:pt x="547" y="611"/>
                    </a:lnTo>
                    <a:lnTo>
                      <a:pt x="545" y="611"/>
                    </a:lnTo>
                    <a:lnTo>
                      <a:pt x="545" y="613"/>
                    </a:lnTo>
                    <a:lnTo>
                      <a:pt x="543" y="613"/>
                    </a:lnTo>
                    <a:lnTo>
                      <a:pt x="542" y="611"/>
                    </a:lnTo>
                    <a:lnTo>
                      <a:pt x="537" y="611"/>
                    </a:lnTo>
                    <a:lnTo>
                      <a:pt x="534" y="608"/>
                    </a:lnTo>
                    <a:lnTo>
                      <a:pt x="533" y="607"/>
                    </a:lnTo>
                    <a:lnTo>
                      <a:pt x="532" y="605"/>
                    </a:lnTo>
                    <a:lnTo>
                      <a:pt x="532" y="607"/>
                    </a:lnTo>
                    <a:lnTo>
                      <a:pt x="532" y="609"/>
                    </a:lnTo>
                    <a:lnTo>
                      <a:pt x="531" y="610"/>
                    </a:lnTo>
                    <a:lnTo>
                      <a:pt x="532" y="611"/>
                    </a:lnTo>
                    <a:lnTo>
                      <a:pt x="532" y="613"/>
                    </a:lnTo>
                    <a:lnTo>
                      <a:pt x="527" y="613"/>
                    </a:lnTo>
                    <a:lnTo>
                      <a:pt x="526" y="614"/>
                    </a:lnTo>
                    <a:lnTo>
                      <a:pt x="522" y="611"/>
                    </a:lnTo>
                    <a:lnTo>
                      <a:pt x="521" y="611"/>
                    </a:lnTo>
                    <a:lnTo>
                      <a:pt x="518" y="612"/>
                    </a:lnTo>
                    <a:lnTo>
                      <a:pt x="516" y="613"/>
                    </a:lnTo>
                    <a:lnTo>
                      <a:pt x="511" y="614"/>
                    </a:lnTo>
                    <a:lnTo>
                      <a:pt x="510" y="614"/>
                    </a:lnTo>
                    <a:lnTo>
                      <a:pt x="512" y="615"/>
                    </a:lnTo>
                    <a:lnTo>
                      <a:pt x="515" y="615"/>
                    </a:lnTo>
                    <a:lnTo>
                      <a:pt x="517" y="615"/>
                    </a:lnTo>
                    <a:lnTo>
                      <a:pt x="521" y="614"/>
                    </a:lnTo>
                    <a:lnTo>
                      <a:pt x="523" y="615"/>
                    </a:lnTo>
                    <a:lnTo>
                      <a:pt x="524" y="616"/>
                    </a:lnTo>
                    <a:lnTo>
                      <a:pt x="528" y="617"/>
                    </a:lnTo>
                    <a:lnTo>
                      <a:pt x="528" y="618"/>
                    </a:lnTo>
                    <a:lnTo>
                      <a:pt x="534" y="618"/>
                    </a:lnTo>
                    <a:lnTo>
                      <a:pt x="534" y="618"/>
                    </a:lnTo>
                    <a:lnTo>
                      <a:pt x="542" y="618"/>
                    </a:lnTo>
                    <a:lnTo>
                      <a:pt x="543" y="616"/>
                    </a:lnTo>
                    <a:lnTo>
                      <a:pt x="550" y="616"/>
                    </a:lnTo>
                    <a:lnTo>
                      <a:pt x="550" y="615"/>
                    </a:lnTo>
                    <a:lnTo>
                      <a:pt x="551" y="615"/>
                    </a:lnTo>
                    <a:lnTo>
                      <a:pt x="552" y="616"/>
                    </a:lnTo>
                    <a:lnTo>
                      <a:pt x="557" y="616"/>
                    </a:lnTo>
                    <a:lnTo>
                      <a:pt x="559" y="618"/>
                    </a:lnTo>
                    <a:lnTo>
                      <a:pt x="560" y="618"/>
                    </a:lnTo>
                    <a:lnTo>
                      <a:pt x="562" y="620"/>
                    </a:lnTo>
                    <a:lnTo>
                      <a:pt x="563" y="620"/>
                    </a:lnTo>
                    <a:lnTo>
                      <a:pt x="563" y="621"/>
                    </a:lnTo>
                    <a:lnTo>
                      <a:pt x="565" y="622"/>
                    </a:lnTo>
                    <a:lnTo>
                      <a:pt x="565" y="623"/>
                    </a:lnTo>
                    <a:lnTo>
                      <a:pt x="565" y="625"/>
                    </a:lnTo>
                    <a:lnTo>
                      <a:pt x="568" y="626"/>
                    </a:lnTo>
                    <a:lnTo>
                      <a:pt x="568" y="626"/>
                    </a:lnTo>
                    <a:lnTo>
                      <a:pt x="566" y="626"/>
                    </a:lnTo>
                    <a:lnTo>
                      <a:pt x="566" y="628"/>
                    </a:lnTo>
                    <a:lnTo>
                      <a:pt x="565" y="629"/>
                    </a:lnTo>
                    <a:lnTo>
                      <a:pt x="565" y="630"/>
                    </a:lnTo>
                    <a:lnTo>
                      <a:pt x="566" y="630"/>
                    </a:lnTo>
                    <a:lnTo>
                      <a:pt x="566" y="633"/>
                    </a:lnTo>
                    <a:lnTo>
                      <a:pt x="568" y="634"/>
                    </a:lnTo>
                    <a:lnTo>
                      <a:pt x="568" y="635"/>
                    </a:lnTo>
                    <a:lnTo>
                      <a:pt x="569" y="635"/>
                    </a:lnTo>
                    <a:lnTo>
                      <a:pt x="569" y="636"/>
                    </a:lnTo>
                    <a:lnTo>
                      <a:pt x="568" y="637"/>
                    </a:lnTo>
                    <a:lnTo>
                      <a:pt x="568" y="639"/>
                    </a:lnTo>
                    <a:lnTo>
                      <a:pt x="568" y="639"/>
                    </a:lnTo>
                    <a:lnTo>
                      <a:pt x="568" y="640"/>
                    </a:lnTo>
                    <a:lnTo>
                      <a:pt x="567" y="640"/>
                    </a:lnTo>
                    <a:lnTo>
                      <a:pt x="567" y="641"/>
                    </a:lnTo>
                    <a:lnTo>
                      <a:pt x="566" y="641"/>
                    </a:lnTo>
                    <a:lnTo>
                      <a:pt x="566" y="643"/>
                    </a:lnTo>
                    <a:lnTo>
                      <a:pt x="568" y="643"/>
                    </a:lnTo>
                    <a:lnTo>
                      <a:pt x="568" y="644"/>
                    </a:lnTo>
                    <a:lnTo>
                      <a:pt x="568" y="644"/>
                    </a:lnTo>
                    <a:lnTo>
                      <a:pt x="569" y="646"/>
                    </a:lnTo>
                    <a:lnTo>
                      <a:pt x="568" y="646"/>
                    </a:lnTo>
                    <a:lnTo>
                      <a:pt x="567" y="647"/>
                    </a:lnTo>
                    <a:lnTo>
                      <a:pt x="564" y="650"/>
                    </a:lnTo>
                    <a:lnTo>
                      <a:pt x="563" y="651"/>
                    </a:lnTo>
                    <a:lnTo>
                      <a:pt x="562" y="651"/>
                    </a:lnTo>
                    <a:lnTo>
                      <a:pt x="560" y="650"/>
                    </a:lnTo>
                    <a:lnTo>
                      <a:pt x="560" y="652"/>
                    </a:lnTo>
                    <a:lnTo>
                      <a:pt x="560" y="655"/>
                    </a:lnTo>
                    <a:lnTo>
                      <a:pt x="561" y="656"/>
                    </a:lnTo>
                    <a:lnTo>
                      <a:pt x="559" y="661"/>
                    </a:lnTo>
                    <a:lnTo>
                      <a:pt x="560" y="665"/>
                    </a:lnTo>
                    <a:lnTo>
                      <a:pt x="560" y="665"/>
                    </a:lnTo>
                    <a:lnTo>
                      <a:pt x="560" y="667"/>
                    </a:lnTo>
                    <a:lnTo>
                      <a:pt x="559" y="667"/>
                    </a:lnTo>
                    <a:lnTo>
                      <a:pt x="559" y="668"/>
                    </a:lnTo>
                    <a:lnTo>
                      <a:pt x="558" y="669"/>
                    </a:lnTo>
                    <a:lnTo>
                      <a:pt x="558" y="670"/>
                    </a:lnTo>
                    <a:lnTo>
                      <a:pt x="555" y="670"/>
                    </a:lnTo>
                    <a:lnTo>
                      <a:pt x="553" y="668"/>
                    </a:lnTo>
                    <a:lnTo>
                      <a:pt x="553" y="670"/>
                    </a:lnTo>
                    <a:lnTo>
                      <a:pt x="553" y="670"/>
                    </a:lnTo>
                    <a:lnTo>
                      <a:pt x="549" y="670"/>
                    </a:lnTo>
                    <a:lnTo>
                      <a:pt x="545" y="668"/>
                    </a:lnTo>
                    <a:lnTo>
                      <a:pt x="544" y="667"/>
                    </a:lnTo>
                    <a:lnTo>
                      <a:pt x="544" y="668"/>
                    </a:lnTo>
                    <a:lnTo>
                      <a:pt x="543" y="668"/>
                    </a:lnTo>
                    <a:lnTo>
                      <a:pt x="543" y="671"/>
                    </a:lnTo>
                    <a:lnTo>
                      <a:pt x="543" y="671"/>
                    </a:lnTo>
                    <a:lnTo>
                      <a:pt x="543" y="672"/>
                    </a:lnTo>
                    <a:lnTo>
                      <a:pt x="542" y="672"/>
                    </a:lnTo>
                    <a:lnTo>
                      <a:pt x="542" y="673"/>
                    </a:lnTo>
                    <a:lnTo>
                      <a:pt x="541" y="673"/>
                    </a:lnTo>
                    <a:lnTo>
                      <a:pt x="541" y="675"/>
                    </a:lnTo>
                    <a:lnTo>
                      <a:pt x="539" y="676"/>
                    </a:lnTo>
                    <a:lnTo>
                      <a:pt x="539" y="677"/>
                    </a:lnTo>
                    <a:lnTo>
                      <a:pt x="537" y="677"/>
                    </a:lnTo>
                    <a:lnTo>
                      <a:pt x="537" y="678"/>
                    </a:lnTo>
                    <a:lnTo>
                      <a:pt x="535" y="678"/>
                    </a:lnTo>
                    <a:lnTo>
                      <a:pt x="533" y="675"/>
                    </a:lnTo>
                    <a:lnTo>
                      <a:pt x="533" y="673"/>
                    </a:lnTo>
                    <a:lnTo>
                      <a:pt x="533" y="672"/>
                    </a:lnTo>
                    <a:lnTo>
                      <a:pt x="532" y="673"/>
                    </a:lnTo>
                    <a:lnTo>
                      <a:pt x="531" y="672"/>
                    </a:lnTo>
                    <a:lnTo>
                      <a:pt x="531" y="671"/>
                    </a:lnTo>
                    <a:lnTo>
                      <a:pt x="531" y="670"/>
                    </a:lnTo>
                    <a:lnTo>
                      <a:pt x="532" y="670"/>
                    </a:lnTo>
                    <a:lnTo>
                      <a:pt x="532" y="669"/>
                    </a:lnTo>
                    <a:lnTo>
                      <a:pt x="531" y="669"/>
                    </a:lnTo>
                    <a:lnTo>
                      <a:pt x="528" y="667"/>
                    </a:lnTo>
                    <a:lnTo>
                      <a:pt x="528" y="666"/>
                    </a:lnTo>
                    <a:lnTo>
                      <a:pt x="527" y="668"/>
                    </a:lnTo>
                    <a:lnTo>
                      <a:pt x="526" y="666"/>
                    </a:lnTo>
                    <a:lnTo>
                      <a:pt x="525" y="664"/>
                    </a:lnTo>
                    <a:lnTo>
                      <a:pt x="526" y="663"/>
                    </a:lnTo>
                    <a:lnTo>
                      <a:pt x="524" y="662"/>
                    </a:lnTo>
                    <a:lnTo>
                      <a:pt x="524" y="661"/>
                    </a:lnTo>
                    <a:lnTo>
                      <a:pt x="524" y="660"/>
                    </a:lnTo>
                    <a:lnTo>
                      <a:pt x="523" y="657"/>
                    </a:lnTo>
                    <a:lnTo>
                      <a:pt x="523" y="654"/>
                    </a:lnTo>
                    <a:lnTo>
                      <a:pt x="522" y="654"/>
                    </a:lnTo>
                    <a:lnTo>
                      <a:pt x="521" y="656"/>
                    </a:lnTo>
                    <a:lnTo>
                      <a:pt x="522" y="656"/>
                    </a:lnTo>
                    <a:lnTo>
                      <a:pt x="522" y="658"/>
                    </a:lnTo>
                    <a:lnTo>
                      <a:pt x="523" y="659"/>
                    </a:lnTo>
                    <a:lnTo>
                      <a:pt x="523" y="661"/>
                    </a:lnTo>
                    <a:lnTo>
                      <a:pt x="523" y="662"/>
                    </a:lnTo>
                    <a:lnTo>
                      <a:pt x="524" y="664"/>
                    </a:lnTo>
                    <a:lnTo>
                      <a:pt x="523" y="664"/>
                    </a:lnTo>
                    <a:lnTo>
                      <a:pt x="523" y="666"/>
                    </a:lnTo>
                    <a:lnTo>
                      <a:pt x="522" y="666"/>
                    </a:lnTo>
                    <a:lnTo>
                      <a:pt x="522" y="667"/>
                    </a:lnTo>
                    <a:lnTo>
                      <a:pt x="522" y="667"/>
                    </a:lnTo>
                    <a:lnTo>
                      <a:pt x="522" y="668"/>
                    </a:lnTo>
                    <a:lnTo>
                      <a:pt x="523" y="670"/>
                    </a:lnTo>
                    <a:lnTo>
                      <a:pt x="523" y="670"/>
                    </a:lnTo>
                    <a:lnTo>
                      <a:pt x="523" y="670"/>
                    </a:lnTo>
                    <a:lnTo>
                      <a:pt x="524" y="671"/>
                    </a:lnTo>
                    <a:lnTo>
                      <a:pt x="524" y="672"/>
                    </a:lnTo>
                    <a:lnTo>
                      <a:pt x="525" y="673"/>
                    </a:lnTo>
                    <a:lnTo>
                      <a:pt x="525" y="674"/>
                    </a:lnTo>
                    <a:lnTo>
                      <a:pt x="526" y="675"/>
                    </a:lnTo>
                    <a:lnTo>
                      <a:pt x="526" y="677"/>
                    </a:lnTo>
                    <a:lnTo>
                      <a:pt x="527" y="678"/>
                    </a:lnTo>
                    <a:lnTo>
                      <a:pt x="527" y="682"/>
                    </a:lnTo>
                    <a:lnTo>
                      <a:pt x="528" y="682"/>
                    </a:lnTo>
                    <a:lnTo>
                      <a:pt x="527" y="683"/>
                    </a:lnTo>
                    <a:lnTo>
                      <a:pt x="528" y="686"/>
                    </a:lnTo>
                    <a:lnTo>
                      <a:pt x="527" y="687"/>
                    </a:lnTo>
                    <a:lnTo>
                      <a:pt x="524" y="688"/>
                    </a:lnTo>
                    <a:lnTo>
                      <a:pt x="521" y="687"/>
                    </a:lnTo>
                    <a:lnTo>
                      <a:pt x="521" y="688"/>
                    </a:lnTo>
                    <a:lnTo>
                      <a:pt x="519" y="688"/>
                    </a:lnTo>
                    <a:lnTo>
                      <a:pt x="518" y="688"/>
                    </a:lnTo>
                    <a:lnTo>
                      <a:pt x="518" y="688"/>
                    </a:lnTo>
                    <a:lnTo>
                      <a:pt x="517" y="688"/>
                    </a:lnTo>
                    <a:lnTo>
                      <a:pt x="516" y="687"/>
                    </a:lnTo>
                    <a:lnTo>
                      <a:pt x="516" y="689"/>
                    </a:lnTo>
                    <a:lnTo>
                      <a:pt x="514" y="689"/>
                    </a:lnTo>
                    <a:lnTo>
                      <a:pt x="513" y="689"/>
                    </a:lnTo>
                    <a:lnTo>
                      <a:pt x="513" y="687"/>
                    </a:lnTo>
                    <a:lnTo>
                      <a:pt x="512" y="686"/>
                    </a:lnTo>
                    <a:lnTo>
                      <a:pt x="512" y="684"/>
                    </a:lnTo>
                    <a:lnTo>
                      <a:pt x="513" y="683"/>
                    </a:lnTo>
                    <a:lnTo>
                      <a:pt x="513" y="684"/>
                    </a:lnTo>
                    <a:lnTo>
                      <a:pt x="513" y="682"/>
                    </a:lnTo>
                    <a:lnTo>
                      <a:pt x="512" y="682"/>
                    </a:lnTo>
                    <a:lnTo>
                      <a:pt x="511" y="681"/>
                    </a:lnTo>
                    <a:lnTo>
                      <a:pt x="511" y="684"/>
                    </a:lnTo>
                    <a:lnTo>
                      <a:pt x="510" y="684"/>
                    </a:lnTo>
                    <a:lnTo>
                      <a:pt x="511" y="686"/>
                    </a:lnTo>
                    <a:lnTo>
                      <a:pt x="511" y="687"/>
                    </a:lnTo>
                    <a:lnTo>
                      <a:pt x="512" y="687"/>
                    </a:lnTo>
                    <a:lnTo>
                      <a:pt x="512" y="687"/>
                    </a:lnTo>
                    <a:lnTo>
                      <a:pt x="512" y="688"/>
                    </a:lnTo>
                    <a:lnTo>
                      <a:pt x="513" y="690"/>
                    </a:lnTo>
                    <a:lnTo>
                      <a:pt x="512" y="691"/>
                    </a:lnTo>
                    <a:lnTo>
                      <a:pt x="512" y="693"/>
                    </a:lnTo>
                    <a:lnTo>
                      <a:pt x="511" y="693"/>
                    </a:lnTo>
                    <a:lnTo>
                      <a:pt x="510" y="692"/>
                    </a:lnTo>
                    <a:lnTo>
                      <a:pt x="509" y="692"/>
                    </a:lnTo>
                    <a:lnTo>
                      <a:pt x="508" y="692"/>
                    </a:lnTo>
                    <a:lnTo>
                      <a:pt x="508" y="689"/>
                    </a:lnTo>
                    <a:lnTo>
                      <a:pt x="509" y="688"/>
                    </a:lnTo>
                    <a:lnTo>
                      <a:pt x="508" y="688"/>
                    </a:lnTo>
                    <a:lnTo>
                      <a:pt x="506" y="689"/>
                    </a:lnTo>
                    <a:lnTo>
                      <a:pt x="505" y="689"/>
                    </a:lnTo>
                    <a:lnTo>
                      <a:pt x="502" y="686"/>
                    </a:lnTo>
                    <a:lnTo>
                      <a:pt x="502" y="684"/>
                    </a:lnTo>
                    <a:lnTo>
                      <a:pt x="500" y="683"/>
                    </a:lnTo>
                    <a:lnTo>
                      <a:pt x="499" y="682"/>
                    </a:lnTo>
                    <a:lnTo>
                      <a:pt x="500" y="681"/>
                    </a:lnTo>
                    <a:lnTo>
                      <a:pt x="498" y="681"/>
                    </a:lnTo>
                    <a:lnTo>
                      <a:pt x="497" y="679"/>
                    </a:lnTo>
                    <a:lnTo>
                      <a:pt x="497" y="678"/>
                    </a:lnTo>
                    <a:lnTo>
                      <a:pt x="498" y="678"/>
                    </a:lnTo>
                    <a:lnTo>
                      <a:pt x="500" y="680"/>
                    </a:lnTo>
                    <a:lnTo>
                      <a:pt x="500" y="680"/>
                    </a:lnTo>
                    <a:lnTo>
                      <a:pt x="496" y="676"/>
                    </a:lnTo>
                    <a:lnTo>
                      <a:pt x="496" y="672"/>
                    </a:lnTo>
                    <a:lnTo>
                      <a:pt x="492" y="668"/>
                    </a:lnTo>
                    <a:lnTo>
                      <a:pt x="493" y="666"/>
                    </a:lnTo>
                    <a:lnTo>
                      <a:pt x="491" y="664"/>
                    </a:lnTo>
                    <a:lnTo>
                      <a:pt x="491" y="663"/>
                    </a:lnTo>
                    <a:lnTo>
                      <a:pt x="492" y="662"/>
                    </a:lnTo>
                    <a:lnTo>
                      <a:pt x="493" y="661"/>
                    </a:lnTo>
                    <a:lnTo>
                      <a:pt x="492" y="659"/>
                    </a:lnTo>
                    <a:lnTo>
                      <a:pt x="492" y="659"/>
                    </a:lnTo>
                    <a:lnTo>
                      <a:pt x="492" y="660"/>
                    </a:lnTo>
                    <a:lnTo>
                      <a:pt x="492" y="660"/>
                    </a:lnTo>
                    <a:lnTo>
                      <a:pt x="492" y="661"/>
                    </a:lnTo>
                    <a:lnTo>
                      <a:pt x="490" y="661"/>
                    </a:lnTo>
                    <a:lnTo>
                      <a:pt x="489" y="661"/>
                    </a:lnTo>
                    <a:lnTo>
                      <a:pt x="486" y="657"/>
                    </a:lnTo>
                    <a:lnTo>
                      <a:pt x="485" y="657"/>
                    </a:lnTo>
                    <a:lnTo>
                      <a:pt x="484" y="656"/>
                    </a:lnTo>
                    <a:lnTo>
                      <a:pt x="483" y="655"/>
                    </a:lnTo>
                    <a:lnTo>
                      <a:pt x="482" y="654"/>
                    </a:lnTo>
                    <a:lnTo>
                      <a:pt x="482" y="653"/>
                    </a:lnTo>
                    <a:lnTo>
                      <a:pt x="481" y="652"/>
                    </a:lnTo>
                    <a:lnTo>
                      <a:pt x="480" y="651"/>
                    </a:lnTo>
                    <a:lnTo>
                      <a:pt x="477" y="649"/>
                    </a:lnTo>
                    <a:lnTo>
                      <a:pt x="477" y="651"/>
                    </a:lnTo>
                    <a:lnTo>
                      <a:pt x="478" y="653"/>
                    </a:lnTo>
                    <a:lnTo>
                      <a:pt x="479" y="653"/>
                    </a:lnTo>
                    <a:lnTo>
                      <a:pt x="479" y="655"/>
                    </a:lnTo>
                    <a:lnTo>
                      <a:pt x="482" y="660"/>
                    </a:lnTo>
                    <a:lnTo>
                      <a:pt x="484" y="661"/>
                    </a:lnTo>
                    <a:lnTo>
                      <a:pt x="484" y="663"/>
                    </a:lnTo>
                    <a:lnTo>
                      <a:pt x="485" y="663"/>
                    </a:lnTo>
                    <a:lnTo>
                      <a:pt x="486" y="667"/>
                    </a:lnTo>
                    <a:lnTo>
                      <a:pt x="487" y="668"/>
                    </a:lnTo>
                    <a:lnTo>
                      <a:pt x="487" y="669"/>
                    </a:lnTo>
                    <a:lnTo>
                      <a:pt x="487" y="670"/>
                    </a:lnTo>
                    <a:lnTo>
                      <a:pt x="487" y="671"/>
                    </a:lnTo>
                    <a:lnTo>
                      <a:pt x="488" y="671"/>
                    </a:lnTo>
                    <a:lnTo>
                      <a:pt x="488" y="672"/>
                    </a:lnTo>
                    <a:lnTo>
                      <a:pt x="486" y="672"/>
                    </a:lnTo>
                    <a:lnTo>
                      <a:pt x="486" y="673"/>
                    </a:lnTo>
                    <a:lnTo>
                      <a:pt x="487" y="673"/>
                    </a:lnTo>
                    <a:lnTo>
                      <a:pt x="488" y="675"/>
                    </a:lnTo>
                    <a:lnTo>
                      <a:pt x="489" y="675"/>
                    </a:lnTo>
                    <a:lnTo>
                      <a:pt x="492" y="678"/>
                    </a:lnTo>
                    <a:lnTo>
                      <a:pt x="492" y="679"/>
                    </a:lnTo>
                    <a:lnTo>
                      <a:pt x="492" y="684"/>
                    </a:lnTo>
                    <a:lnTo>
                      <a:pt x="493" y="685"/>
                    </a:lnTo>
                    <a:lnTo>
                      <a:pt x="496" y="686"/>
                    </a:lnTo>
                    <a:lnTo>
                      <a:pt x="496" y="687"/>
                    </a:lnTo>
                    <a:lnTo>
                      <a:pt x="494" y="689"/>
                    </a:lnTo>
                    <a:lnTo>
                      <a:pt x="492" y="689"/>
                    </a:lnTo>
                    <a:lnTo>
                      <a:pt x="492" y="688"/>
                    </a:lnTo>
                    <a:lnTo>
                      <a:pt x="490" y="688"/>
                    </a:lnTo>
                    <a:lnTo>
                      <a:pt x="489" y="688"/>
                    </a:lnTo>
                    <a:lnTo>
                      <a:pt x="487" y="687"/>
                    </a:lnTo>
                    <a:lnTo>
                      <a:pt x="486" y="687"/>
                    </a:lnTo>
                    <a:lnTo>
                      <a:pt x="486" y="686"/>
                    </a:lnTo>
                    <a:lnTo>
                      <a:pt x="485" y="685"/>
                    </a:lnTo>
                    <a:lnTo>
                      <a:pt x="485" y="681"/>
                    </a:lnTo>
                    <a:lnTo>
                      <a:pt x="485" y="681"/>
                    </a:lnTo>
                    <a:lnTo>
                      <a:pt x="484" y="681"/>
                    </a:lnTo>
                    <a:lnTo>
                      <a:pt x="484" y="682"/>
                    </a:lnTo>
                    <a:lnTo>
                      <a:pt x="484" y="682"/>
                    </a:lnTo>
                    <a:lnTo>
                      <a:pt x="484" y="683"/>
                    </a:lnTo>
                    <a:lnTo>
                      <a:pt x="483" y="684"/>
                    </a:lnTo>
                    <a:lnTo>
                      <a:pt x="480" y="683"/>
                    </a:lnTo>
                    <a:lnTo>
                      <a:pt x="477" y="681"/>
                    </a:lnTo>
                    <a:lnTo>
                      <a:pt x="477" y="681"/>
                    </a:lnTo>
                    <a:lnTo>
                      <a:pt x="477" y="683"/>
                    </a:lnTo>
                    <a:lnTo>
                      <a:pt x="478" y="684"/>
                    </a:lnTo>
                    <a:lnTo>
                      <a:pt x="477" y="687"/>
                    </a:lnTo>
                    <a:lnTo>
                      <a:pt x="474" y="686"/>
                    </a:lnTo>
                    <a:lnTo>
                      <a:pt x="473" y="685"/>
                    </a:lnTo>
                    <a:lnTo>
                      <a:pt x="471" y="684"/>
                    </a:lnTo>
                    <a:lnTo>
                      <a:pt x="471" y="683"/>
                    </a:lnTo>
                    <a:lnTo>
                      <a:pt x="469" y="681"/>
                    </a:lnTo>
                    <a:lnTo>
                      <a:pt x="468" y="677"/>
                    </a:lnTo>
                    <a:lnTo>
                      <a:pt x="466" y="677"/>
                    </a:lnTo>
                    <a:lnTo>
                      <a:pt x="463" y="672"/>
                    </a:lnTo>
                    <a:lnTo>
                      <a:pt x="461" y="666"/>
                    </a:lnTo>
                    <a:lnTo>
                      <a:pt x="459" y="662"/>
                    </a:lnTo>
                    <a:lnTo>
                      <a:pt x="457" y="658"/>
                    </a:lnTo>
                    <a:lnTo>
                      <a:pt x="457" y="658"/>
                    </a:lnTo>
                    <a:lnTo>
                      <a:pt x="456" y="657"/>
                    </a:lnTo>
                    <a:lnTo>
                      <a:pt x="456" y="654"/>
                    </a:lnTo>
                    <a:lnTo>
                      <a:pt x="455" y="653"/>
                    </a:lnTo>
                    <a:lnTo>
                      <a:pt x="455" y="651"/>
                    </a:lnTo>
                    <a:lnTo>
                      <a:pt x="454" y="651"/>
                    </a:lnTo>
                    <a:lnTo>
                      <a:pt x="453" y="651"/>
                    </a:lnTo>
                    <a:lnTo>
                      <a:pt x="453" y="652"/>
                    </a:lnTo>
                    <a:lnTo>
                      <a:pt x="452" y="652"/>
                    </a:lnTo>
                    <a:lnTo>
                      <a:pt x="450" y="651"/>
                    </a:lnTo>
                    <a:lnTo>
                      <a:pt x="450" y="648"/>
                    </a:lnTo>
                    <a:lnTo>
                      <a:pt x="450" y="648"/>
                    </a:lnTo>
                    <a:lnTo>
                      <a:pt x="450" y="646"/>
                    </a:lnTo>
                    <a:lnTo>
                      <a:pt x="449" y="645"/>
                    </a:lnTo>
                    <a:lnTo>
                      <a:pt x="448" y="645"/>
                    </a:lnTo>
                    <a:lnTo>
                      <a:pt x="448" y="637"/>
                    </a:lnTo>
                    <a:lnTo>
                      <a:pt x="447" y="636"/>
                    </a:lnTo>
                    <a:lnTo>
                      <a:pt x="447" y="633"/>
                    </a:lnTo>
                    <a:lnTo>
                      <a:pt x="446" y="632"/>
                    </a:lnTo>
                    <a:lnTo>
                      <a:pt x="446" y="629"/>
                    </a:lnTo>
                    <a:lnTo>
                      <a:pt x="448" y="627"/>
                    </a:lnTo>
                    <a:lnTo>
                      <a:pt x="447" y="626"/>
                    </a:lnTo>
                    <a:lnTo>
                      <a:pt x="448" y="626"/>
                    </a:lnTo>
                    <a:lnTo>
                      <a:pt x="448" y="625"/>
                    </a:lnTo>
                    <a:lnTo>
                      <a:pt x="449" y="624"/>
                    </a:lnTo>
                    <a:lnTo>
                      <a:pt x="449" y="622"/>
                    </a:lnTo>
                    <a:lnTo>
                      <a:pt x="448" y="617"/>
                    </a:lnTo>
                    <a:lnTo>
                      <a:pt x="446" y="615"/>
                    </a:lnTo>
                    <a:lnTo>
                      <a:pt x="445" y="613"/>
                    </a:lnTo>
                    <a:lnTo>
                      <a:pt x="445" y="610"/>
                    </a:lnTo>
                    <a:lnTo>
                      <a:pt x="446" y="610"/>
                    </a:lnTo>
                    <a:lnTo>
                      <a:pt x="446" y="606"/>
                    </a:lnTo>
                    <a:lnTo>
                      <a:pt x="447" y="604"/>
                    </a:lnTo>
                    <a:lnTo>
                      <a:pt x="450" y="602"/>
                    </a:lnTo>
                    <a:lnTo>
                      <a:pt x="450" y="600"/>
                    </a:lnTo>
                    <a:lnTo>
                      <a:pt x="452" y="598"/>
                    </a:lnTo>
                    <a:lnTo>
                      <a:pt x="455" y="594"/>
                    </a:lnTo>
                    <a:lnTo>
                      <a:pt x="457" y="588"/>
                    </a:lnTo>
                    <a:lnTo>
                      <a:pt x="460" y="586"/>
                    </a:lnTo>
                    <a:lnTo>
                      <a:pt x="464" y="587"/>
                    </a:lnTo>
                    <a:lnTo>
                      <a:pt x="466" y="584"/>
                    </a:lnTo>
                    <a:lnTo>
                      <a:pt x="468" y="582"/>
                    </a:lnTo>
                    <a:lnTo>
                      <a:pt x="466" y="576"/>
                    </a:lnTo>
                    <a:lnTo>
                      <a:pt x="468" y="574"/>
                    </a:lnTo>
                    <a:lnTo>
                      <a:pt x="468" y="572"/>
                    </a:lnTo>
                    <a:lnTo>
                      <a:pt x="470" y="571"/>
                    </a:lnTo>
                    <a:lnTo>
                      <a:pt x="477" y="571"/>
                    </a:lnTo>
                    <a:lnTo>
                      <a:pt x="479" y="571"/>
                    </a:lnTo>
                    <a:lnTo>
                      <a:pt x="483" y="571"/>
                    </a:lnTo>
                    <a:lnTo>
                      <a:pt x="483" y="572"/>
                    </a:lnTo>
                    <a:lnTo>
                      <a:pt x="485" y="572"/>
                    </a:lnTo>
                    <a:lnTo>
                      <a:pt x="486" y="573"/>
                    </a:lnTo>
                    <a:lnTo>
                      <a:pt x="487" y="576"/>
                    </a:lnTo>
                    <a:lnTo>
                      <a:pt x="487" y="576"/>
                    </a:lnTo>
                    <a:lnTo>
                      <a:pt x="488" y="577"/>
                    </a:lnTo>
                    <a:lnTo>
                      <a:pt x="489" y="577"/>
                    </a:lnTo>
                    <a:lnTo>
                      <a:pt x="492" y="574"/>
                    </a:lnTo>
                    <a:lnTo>
                      <a:pt x="496" y="574"/>
                    </a:lnTo>
                    <a:lnTo>
                      <a:pt x="498" y="574"/>
                    </a:lnTo>
                    <a:lnTo>
                      <a:pt x="498" y="573"/>
                    </a:lnTo>
                    <a:lnTo>
                      <a:pt x="496" y="573"/>
                    </a:lnTo>
                    <a:lnTo>
                      <a:pt x="494" y="572"/>
                    </a:lnTo>
                    <a:lnTo>
                      <a:pt x="488" y="572"/>
                    </a:lnTo>
                    <a:lnTo>
                      <a:pt x="488" y="572"/>
                    </a:lnTo>
                    <a:lnTo>
                      <a:pt x="485" y="571"/>
                    </a:lnTo>
                    <a:lnTo>
                      <a:pt x="481" y="569"/>
                    </a:lnTo>
                    <a:lnTo>
                      <a:pt x="476" y="570"/>
                    </a:lnTo>
                    <a:lnTo>
                      <a:pt x="474" y="570"/>
                    </a:lnTo>
                    <a:lnTo>
                      <a:pt x="473" y="569"/>
                    </a:lnTo>
                    <a:lnTo>
                      <a:pt x="463" y="569"/>
                    </a:lnTo>
                    <a:lnTo>
                      <a:pt x="462" y="570"/>
                    </a:lnTo>
                    <a:lnTo>
                      <a:pt x="458" y="570"/>
                    </a:lnTo>
                    <a:lnTo>
                      <a:pt x="457" y="571"/>
                    </a:lnTo>
                    <a:lnTo>
                      <a:pt x="458" y="571"/>
                    </a:lnTo>
                    <a:lnTo>
                      <a:pt x="458" y="571"/>
                    </a:lnTo>
                    <a:lnTo>
                      <a:pt x="461" y="571"/>
                    </a:lnTo>
                    <a:lnTo>
                      <a:pt x="465" y="572"/>
                    </a:lnTo>
                    <a:lnTo>
                      <a:pt x="466" y="573"/>
                    </a:lnTo>
                    <a:lnTo>
                      <a:pt x="466" y="578"/>
                    </a:lnTo>
                    <a:lnTo>
                      <a:pt x="465" y="579"/>
                    </a:lnTo>
                    <a:lnTo>
                      <a:pt x="465" y="581"/>
                    </a:lnTo>
                    <a:lnTo>
                      <a:pt x="461" y="584"/>
                    </a:lnTo>
                    <a:lnTo>
                      <a:pt x="457" y="586"/>
                    </a:lnTo>
                    <a:lnTo>
                      <a:pt x="454" y="589"/>
                    </a:lnTo>
                    <a:lnTo>
                      <a:pt x="452" y="592"/>
                    </a:lnTo>
                    <a:lnTo>
                      <a:pt x="450" y="596"/>
                    </a:lnTo>
                    <a:lnTo>
                      <a:pt x="448" y="598"/>
                    </a:lnTo>
                    <a:lnTo>
                      <a:pt x="447" y="599"/>
                    </a:lnTo>
                    <a:lnTo>
                      <a:pt x="444" y="602"/>
                    </a:lnTo>
                    <a:lnTo>
                      <a:pt x="444" y="603"/>
                    </a:lnTo>
                    <a:lnTo>
                      <a:pt x="442" y="605"/>
                    </a:lnTo>
                    <a:lnTo>
                      <a:pt x="440" y="607"/>
                    </a:lnTo>
                    <a:lnTo>
                      <a:pt x="428" y="613"/>
                    </a:lnTo>
                    <a:lnTo>
                      <a:pt x="427" y="614"/>
                    </a:lnTo>
                    <a:lnTo>
                      <a:pt x="426" y="615"/>
                    </a:lnTo>
                    <a:lnTo>
                      <a:pt x="428" y="617"/>
                    </a:lnTo>
                    <a:lnTo>
                      <a:pt x="428" y="618"/>
                    </a:lnTo>
                    <a:lnTo>
                      <a:pt x="428" y="618"/>
                    </a:lnTo>
                    <a:lnTo>
                      <a:pt x="428" y="619"/>
                    </a:lnTo>
                    <a:lnTo>
                      <a:pt x="428" y="620"/>
                    </a:lnTo>
                    <a:lnTo>
                      <a:pt x="426" y="621"/>
                    </a:lnTo>
                    <a:lnTo>
                      <a:pt x="426" y="623"/>
                    </a:lnTo>
                    <a:lnTo>
                      <a:pt x="427" y="624"/>
                    </a:lnTo>
                    <a:lnTo>
                      <a:pt x="429" y="623"/>
                    </a:lnTo>
                    <a:lnTo>
                      <a:pt x="430" y="623"/>
                    </a:lnTo>
                    <a:lnTo>
                      <a:pt x="433" y="625"/>
                    </a:lnTo>
                    <a:lnTo>
                      <a:pt x="434" y="627"/>
                    </a:lnTo>
                    <a:lnTo>
                      <a:pt x="434" y="628"/>
                    </a:lnTo>
                    <a:lnTo>
                      <a:pt x="435" y="629"/>
                    </a:lnTo>
                    <a:lnTo>
                      <a:pt x="435" y="631"/>
                    </a:lnTo>
                    <a:lnTo>
                      <a:pt x="437" y="633"/>
                    </a:lnTo>
                    <a:lnTo>
                      <a:pt x="437" y="635"/>
                    </a:lnTo>
                    <a:lnTo>
                      <a:pt x="438" y="635"/>
                    </a:lnTo>
                    <a:lnTo>
                      <a:pt x="438" y="637"/>
                    </a:lnTo>
                    <a:lnTo>
                      <a:pt x="438" y="637"/>
                    </a:lnTo>
                    <a:lnTo>
                      <a:pt x="438" y="638"/>
                    </a:lnTo>
                    <a:lnTo>
                      <a:pt x="439" y="638"/>
                    </a:lnTo>
                    <a:lnTo>
                      <a:pt x="439" y="640"/>
                    </a:lnTo>
                    <a:lnTo>
                      <a:pt x="440" y="641"/>
                    </a:lnTo>
                    <a:lnTo>
                      <a:pt x="439" y="644"/>
                    </a:lnTo>
                    <a:lnTo>
                      <a:pt x="440" y="644"/>
                    </a:lnTo>
                    <a:lnTo>
                      <a:pt x="440" y="647"/>
                    </a:lnTo>
                    <a:lnTo>
                      <a:pt x="441" y="648"/>
                    </a:lnTo>
                    <a:lnTo>
                      <a:pt x="441" y="651"/>
                    </a:lnTo>
                    <a:lnTo>
                      <a:pt x="439" y="653"/>
                    </a:lnTo>
                    <a:lnTo>
                      <a:pt x="439" y="655"/>
                    </a:lnTo>
                    <a:lnTo>
                      <a:pt x="440" y="657"/>
                    </a:lnTo>
                    <a:lnTo>
                      <a:pt x="439" y="657"/>
                    </a:lnTo>
                    <a:lnTo>
                      <a:pt x="438" y="657"/>
                    </a:lnTo>
                    <a:lnTo>
                      <a:pt x="437" y="657"/>
                    </a:lnTo>
                    <a:lnTo>
                      <a:pt x="435" y="656"/>
                    </a:lnTo>
                    <a:lnTo>
                      <a:pt x="432" y="656"/>
                    </a:lnTo>
                    <a:lnTo>
                      <a:pt x="431" y="657"/>
                    </a:lnTo>
                    <a:lnTo>
                      <a:pt x="435" y="658"/>
                    </a:lnTo>
                    <a:lnTo>
                      <a:pt x="438" y="659"/>
                    </a:lnTo>
                    <a:lnTo>
                      <a:pt x="442" y="658"/>
                    </a:lnTo>
                    <a:lnTo>
                      <a:pt x="443" y="658"/>
                    </a:lnTo>
                    <a:lnTo>
                      <a:pt x="445" y="656"/>
                    </a:lnTo>
                    <a:lnTo>
                      <a:pt x="447" y="656"/>
                    </a:lnTo>
                    <a:lnTo>
                      <a:pt x="449" y="658"/>
                    </a:lnTo>
                    <a:lnTo>
                      <a:pt x="449" y="661"/>
                    </a:lnTo>
                    <a:lnTo>
                      <a:pt x="450" y="662"/>
                    </a:lnTo>
                    <a:lnTo>
                      <a:pt x="453" y="666"/>
                    </a:lnTo>
                    <a:lnTo>
                      <a:pt x="453" y="667"/>
                    </a:lnTo>
                    <a:lnTo>
                      <a:pt x="454" y="667"/>
                    </a:lnTo>
                    <a:lnTo>
                      <a:pt x="455" y="668"/>
                    </a:lnTo>
                    <a:lnTo>
                      <a:pt x="455" y="670"/>
                    </a:lnTo>
                    <a:lnTo>
                      <a:pt x="456" y="670"/>
                    </a:lnTo>
                    <a:lnTo>
                      <a:pt x="456" y="672"/>
                    </a:lnTo>
                    <a:lnTo>
                      <a:pt x="459" y="675"/>
                    </a:lnTo>
                    <a:lnTo>
                      <a:pt x="460" y="680"/>
                    </a:lnTo>
                    <a:lnTo>
                      <a:pt x="462" y="681"/>
                    </a:lnTo>
                    <a:lnTo>
                      <a:pt x="463" y="682"/>
                    </a:lnTo>
                    <a:lnTo>
                      <a:pt x="463" y="684"/>
                    </a:lnTo>
                    <a:lnTo>
                      <a:pt x="463" y="684"/>
                    </a:lnTo>
                    <a:lnTo>
                      <a:pt x="463" y="685"/>
                    </a:lnTo>
                    <a:lnTo>
                      <a:pt x="464" y="687"/>
                    </a:lnTo>
                    <a:lnTo>
                      <a:pt x="464" y="687"/>
                    </a:lnTo>
                    <a:lnTo>
                      <a:pt x="462" y="687"/>
                    </a:lnTo>
                    <a:lnTo>
                      <a:pt x="462" y="688"/>
                    </a:lnTo>
                    <a:lnTo>
                      <a:pt x="461" y="688"/>
                    </a:lnTo>
                    <a:lnTo>
                      <a:pt x="459" y="687"/>
                    </a:lnTo>
                    <a:lnTo>
                      <a:pt x="459" y="688"/>
                    </a:lnTo>
                    <a:lnTo>
                      <a:pt x="458" y="688"/>
                    </a:lnTo>
                    <a:lnTo>
                      <a:pt x="455" y="688"/>
                    </a:lnTo>
                    <a:lnTo>
                      <a:pt x="453" y="687"/>
                    </a:lnTo>
                    <a:lnTo>
                      <a:pt x="452" y="687"/>
                    </a:lnTo>
                    <a:lnTo>
                      <a:pt x="452" y="688"/>
                    </a:lnTo>
                    <a:lnTo>
                      <a:pt x="450" y="689"/>
                    </a:lnTo>
                    <a:lnTo>
                      <a:pt x="447" y="689"/>
                    </a:lnTo>
                    <a:lnTo>
                      <a:pt x="447" y="688"/>
                    </a:lnTo>
                    <a:lnTo>
                      <a:pt x="445" y="689"/>
                    </a:lnTo>
                    <a:lnTo>
                      <a:pt x="449" y="691"/>
                    </a:lnTo>
                    <a:lnTo>
                      <a:pt x="452" y="691"/>
                    </a:lnTo>
                    <a:lnTo>
                      <a:pt x="453" y="692"/>
                    </a:lnTo>
                    <a:lnTo>
                      <a:pt x="458" y="696"/>
                    </a:lnTo>
                    <a:lnTo>
                      <a:pt x="459" y="696"/>
                    </a:lnTo>
                    <a:lnTo>
                      <a:pt x="460" y="697"/>
                    </a:lnTo>
                    <a:lnTo>
                      <a:pt x="460" y="698"/>
                    </a:lnTo>
                    <a:lnTo>
                      <a:pt x="461" y="698"/>
                    </a:lnTo>
                    <a:lnTo>
                      <a:pt x="465" y="700"/>
                    </a:lnTo>
                    <a:lnTo>
                      <a:pt x="465" y="705"/>
                    </a:lnTo>
                    <a:lnTo>
                      <a:pt x="465" y="705"/>
                    </a:lnTo>
                    <a:lnTo>
                      <a:pt x="464" y="706"/>
                    </a:lnTo>
                    <a:lnTo>
                      <a:pt x="464" y="707"/>
                    </a:lnTo>
                    <a:lnTo>
                      <a:pt x="465" y="708"/>
                    </a:lnTo>
                    <a:lnTo>
                      <a:pt x="465" y="709"/>
                    </a:lnTo>
                    <a:lnTo>
                      <a:pt x="468" y="712"/>
                    </a:lnTo>
                    <a:lnTo>
                      <a:pt x="467" y="717"/>
                    </a:lnTo>
                    <a:lnTo>
                      <a:pt x="465" y="719"/>
                    </a:lnTo>
                    <a:lnTo>
                      <a:pt x="460" y="718"/>
                    </a:lnTo>
                    <a:lnTo>
                      <a:pt x="460" y="718"/>
                    </a:lnTo>
                    <a:lnTo>
                      <a:pt x="458" y="718"/>
                    </a:lnTo>
                    <a:lnTo>
                      <a:pt x="455" y="718"/>
                    </a:lnTo>
                    <a:lnTo>
                      <a:pt x="455" y="718"/>
                    </a:lnTo>
                    <a:lnTo>
                      <a:pt x="453" y="718"/>
                    </a:lnTo>
                    <a:lnTo>
                      <a:pt x="452" y="718"/>
                    </a:lnTo>
                    <a:lnTo>
                      <a:pt x="451" y="717"/>
                    </a:lnTo>
                    <a:lnTo>
                      <a:pt x="448" y="715"/>
                    </a:lnTo>
                    <a:lnTo>
                      <a:pt x="446" y="716"/>
                    </a:lnTo>
                    <a:lnTo>
                      <a:pt x="444" y="716"/>
                    </a:lnTo>
                    <a:lnTo>
                      <a:pt x="443" y="713"/>
                    </a:lnTo>
                    <a:lnTo>
                      <a:pt x="441" y="713"/>
                    </a:lnTo>
                    <a:lnTo>
                      <a:pt x="440" y="715"/>
                    </a:lnTo>
                    <a:lnTo>
                      <a:pt x="437" y="715"/>
                    </a:lnTo>
                    <a:lnTo>
                      <a:pt x="435" y="714"/>
                    </a:lnTo>
                    <a:lnTo>
                      <a:pt x="435" y="712"/>
                    </a:lnTo>
                    <a:lnTo>
                      <a:pt x="433" y="713"/>
                    </a:lnTo>
                    <a:lnTo>
                      <a:pt x="432" y="713"/>
                    </a:lnTo>
                    <a:lnTo>
                      <a:pt x="432" y="714"/>
                    </a:lnTo>
                    <a:lnTo>
                      <a:pt x="430" y="714"/>
                    </a:lnTo>
                    <a:lnTo>
                      <a:pt x="429" y="713"/>
                    </a:lnTo>
                    <a:lnTo>
                      <a:pt x="429" y="711"/>
                    </a:lnTo>
                    <a:lnTo>
                      <a:pt x="427" y="712"/>
                    </a:lnTo>
                    <a:lnTo>
                      <a:pt x="425" y="710"/>
                    </a:lnTo>
                    <a:lnTo>
                      <a:pt x="424" y="708"/>
                    </a:lnTo>
                    <a:lnTo>
                      <a:pt x="424" y="705"/>
                    </a:lnTo>
                    <a:lnTo>
                      <a:pt x="423" y="705"/>
                    </a:lnTo>
                    <a:lnTo>
                      <a:pt x="422" y="708"/>
                    </a:lnTo>
                    <a:lnTo>
                      <a:pt x="421" y="708"/>
                    </a:lnTo>
                    <a:lnTo>
                      <a:pt x="419" y="707"/>
                    </a:lnTo>
                    <a:lnTo>
                      <a:pt x="417" y="705"/>
                    </a:lnTo>
                    <a:lnTo>
                      <a:pt x="417" y="703"/>
                    </a:lnTo>
                    <a:lnTo>
                      <a:pt x="414" y="703"/>
                    </a:lnTo>
                    <a:lnTo>
                      <a:pt x="414" y="703"/>
                    </a:lnTo>
                    <a:lnTo>
                      <a:pt x="414" y="704"/>
                    </a:lnTo>
                    <a:lnTo>
                      <a:pt x="412" y="704"/>
                    </a:lnTo>
                    <a:lnTo>
                      <a:pt x="411" y="705"/>
                    </a:lnTo>
                    <a:lnTo>
                      <a:pt x="410" y="705"/>
                    </a:lnTo>
                    <a:lnTo>
                      <a:pt x="408" y="704"/>
                    </a:lnTo>
                    <a:lnTo>
                      <a:pt x="405" y="704"/>
                    </a:lnTo>
                    <a:lnTo>
                      <a:pt x="403" y="704"/>
                    </a:lnTo>
                    <a:lnTo>
                      <a:pt x="403" y="704"/>
                    </a:lnTo>
                    <a:lnTo>
                      <a:pt x="405" y="705"/>
                    </a:lnTo>
                    <a:lnTo>
                      <a:pt x="408" y="708"/>
                    </a:lnTo>
                    <a:lnTo>
                      <a:pt x="407" y="710"/>
                    </a:lnTo>
                    <a:lnTo>
                      <a:pt x="409" y="712"/>
                    </a:lnTo>
                    <a:lnTo>
                      <a:pt x="408" y="713"/>
                    </a:lnTo>
                    <a:lnTo>
                      <a:pt x="408" y="714"/>
                    </a:lnTo>
                    <a:lnTo>
                      <a:pt x="410" y="714"/>
                    </a:lnTo>
                    <a:lnTo>
                      <a:pt x="410" y="715"/>
                    </a:lnTo>
                    <a:lnTo>
                      <a:pt x="411" y="716"/>
                    </a:lnTo>
                    <a:lnTo>
                      <a:pt x="411" y="718"/>
                    </a:lnTo>
                    <a:lnTo>
                      <a:pt x="408" y="719"/>
                    </a:lnTo>
                    <a:lnTo>
                      <a:pt x="406" y="718"/>
                    </a:lnTo>
                    <a:lnTo>
                      <a:pt x="403" y="716"/>
                    </a:lnTo>
                    <a:lnTo>
                      <a:pt x="403" y="714"/>
                    </a:lnTo>
                    <a:lnTo>
                      <a:pt x="402" y="715"/>
                    </a:lnTo>
                    <a:lnTo>
                      <a:pt x="402" y="717"/>
                    </a:lnTo>
                    <a:lnTo>
                      <a:pt x="402" y="717"/>
                    </a:lnTo>
                    <a:lnTo>
                      <a:pt x="401" y="717"/>
                    </a:lnTo>
                    <a:lnTo>
                      <a:pt x="400" y="717"/>
                    </a:lnTo>
                    <a:lnTo>
                      <a:pt x="400" y="717"/>
                    </a:lnTo>
                    <a:lnTo>
                      <a:pt x="398" y="717"/>
                    </a:lnTo>
                    <a:lnTo>
                      <a:pt x="398" y="718"/>
                    </a:lnTo>
                    <a:lnTo>
                      <a:pt x="400" y="719"/>
                    </a:lnTo>
                    <a:lnTo>
                      <a:pt x="401" y="720"/>
                    </a:lnTo>
                    <a:lnTo>
                      <a:pt x="401" y="723"/>
                    </a:lnTo>
                    <a:lnTo>
                      <a:pt x="402" y="727"/>
                    </a:lnTo>
                    <a:lnTo>
                      <a:pt x="402" y="729"/>
                    </a:lnTo>
                    <a:lnTo>
                      <a:pt x="403" y="729"/>
                    </a:lnTo>
                    <a:lnTo>
                      <a:pt x="404" y="728"/>
                    </a:lnTo>
                    <a:lnTo>
                      <a:pt x="406" y="728"/>
                    </a:lnTo>
                    <a:lnTo>
                      <a:pt x="407" y="729"/>
                    </a:lnTo>
                    <a:lnTo>
                      <a:pt x="407" y="728"/>
                    </a:lnTo>
                    <a:lnTo>
                      <a:pt x="408" y="728"/>
                    </a:lnTo>
                    <a:lnTo>
                      <a:pt x="409" y="726"/>
                    </a:lnTo>
                    <a:lnTo>
                      <a:pt x="411" y="726"/>
                    </a:lnTo>
                    <a:lnTo>
                      <a:pt x="414" y="727"/>
                    </a:lnTo>
                    <a:lnTo>
                      <a:pt x="415" y="728"/>
                    </a:lnTo>
                    <a:lnTo>
                      <a:pt x="417" y="729"/>
                    </a:lnTo>
                    <a:lnTo>
                      <a:pt x="417" y="730"/>
                    </a:lnTo>
                    <a:lnTo>
                      <a:pt x="419" y="731"/>
                    </a:lnTo>
                    <a:lnTo>
                      <a:pt x="419" y="733"/>
                    </a:lnTo>
                    <a:lnTo>
                      <a:pt x="419" y="734"/>
                    </a:lnTo>
                    <a:lnTo>
                      <a:pt x="420" y="734"/>
                    </a:lnTo>
                    <a:lnTo>
                      <a:pt x="421" y="733"/>
                    </a:lnTo>
                    <a:lnTo>
                      <a:pt x="421" y="734"/>
                    </a:lnTo>
                    <a:lnTo>
                      <a:pt x="421" y="736"/>
                    </a:lnTo>
                    <a:lnTo>
                      <a:pt x="422" y="737"/>
                    </a:lnTo>
                    <a:lnTo>
                      <a:pt x="422" y="739"/>
                    </a:lnTo>
                    <a:lnTo>
                      <a:pt x="421" y="739"/>
                    </a:lnTo>
                    <a:lnTo>
                      <a:pt x="420" y="740"/>
                    </a:lnTo>
                    <a:lnTo>
                      <a:pt x="419" y="740"/>
                    </a:lnTo>
                    <a:lnTo>
                      <a:pt x="419" y="741"/>
                    </a:lnTo>
                    <a:lnTo>
                      <a:pt x="420" y="741"/>
                    </a:lnTo>
                    <a:lnTo>
                      <a:pt x="421" y="742"/>
                    </a:lnTo>
                    <a:lnTo>
                      <a:pt x="422" y="742"/>
                    </a:lnTo>
                    <a:lnTo>
                      <a:pt x="422" y="743"/>
                    </a:lnTo>
                    <a:lnTo>
                      <a:pt x="424" y="745"/>
                    </a:lnTo>
                    <a:lnTo>
                      <a:pt x="424" y="746"/>
                    </a:lnTo>
                    <a:lnTo>
                      <a:pt x="425" y="746"/>
                    </a:lnTo>
                    <a:lnTo>
                      <a:pt x="425" y="748"/>
                    </a:lnTo>
                    <a:lnTo>
                      <a:pt x="426" y="748"/>
                    </a:lnTo>
                    <a:lnTo>
                      <a:pt x="426" y="750"/>
                    </a:lnTo>
                    <a:lnTo>
                      <a:pt x="427" y="751"/>
                    </a:lnTo>
                    <a:lnTo>
                      <a:pt x="429" y="748"/>
                    </a:lnTo>
                    <a:lnTo>
                      <a:pt x="430" y="748"/>
                    </a:lnTo>
                    <a:lnTo>
                      <a:pt x="432" y="750"/>
                    </a:lnTo>
                    <a:lnTo>
                      <a:pt x="432" y="752"/>
                    </a:lnTo>
                    <a:lnTo>
                      <a:pt x="431" y="752"/>
                    </a:lnTo>
                    <a:lnTo>
                      <a:pt x="430" y="752"/>
                    </a:lnTo>
                    <a:lnTo>
                      <a:pt x="430" y="753"/>
                    </a:lnTo>
                    <a:lnTo>
                      <a:pt x="432" y="755"/>
                    </a:lnTo>
                    <a:lnTo>
                      <a:pt x="432" y="756"/>
                    </a:lnTo>
                    <a:lnTo>
                      <a:pt x="433" y="757"/>
                    </a:lnTo>
                    <a:lnTo>
                      <a:pt x="433" y="759"/>
                    </a:lnTo>
                    <a:lnTo>
                      <a:pt x="433" y="759"/>
                    </a:lnTo>
                    <a:lnTo>
                      <a:pt x="433" y="759"/>
                    </a:lnTo>
                    <a:lnTo>
                      <a:pt x="433" y="760"/>
                    </a:lnTo>
                    <a:lnTo>
                      <a:pt x="433" y="761"/>
                    </a:lnTo>
                    <a:lnTo>
                      <a:pt x="434" y="762"/>
                    </a:lnTo>
                    <a:lnTo>
                      <a:pt x="433" y="764"/>
                    </a:lnTo>
                    <a:lnTo>
                      <a:pt x="433" y="765"/>
                    </a:lnTo>
                    <a:lnTo>
                      <a:pt x="432" y="765"/>
                    </a:lnTo>
                    <a:lnTo>
                      <a:pt x="430" y="766"/>
                    </a:lnTo>
                    <a:lnTo>
                      <a:pt x="429" y="766"/>
                    </a:lnTo>
                    <a:lnTo>
                      <a:pt x="428" y="767"/>
                    </a:lnTo>
                    <a:lnTo>
                      <a:pt x="427" y="767"/>
                    </a:lnTo>
                    <a:lnTo>
                      <a:pt x="426" y="766"/>
                    </a:lnTo>
                    <a:lnTo>
                      <a:pt x="426" y="762"/>
                    </a:lnTo>
                    <a:lnTo>
                      <a:pt x="425" y="761"/>
                    </a:lnTo>
                    <a:lnTo>
                      <a:pt x="424" y="762"/>
                    </a:lnTo>
                    <a:lnTo>
                      <a:pt x="424" y="766"/>
                    </a:lnTo>
                    <a:lnTo>
                      <a:pt x="423" y="767"/>
                    </a:lnTo>
                    <a:lnTo>
                      <a:pt x="422" y="767"/>
                    </a:lnTo>
                    <a:lnTo>
                      <a:pt x="421" y="767"/>
                    </a:lnTo>
                    <a:lnTo>
                      <a:pt x="419" y="766"/>
                    </a:lnTo>
                    <a:lnTo>
                      <a:pt x="419" y="766"/>
                    </a:lnTo>
                    <a:lnTo>
                      <a:pt x="418" y="765"/>
                    </a:lnTo>
                    <a:lnTo>
                      <a:pt x="420" y="761"/>
                    </a:lnTo>
                    <a:lnTo>
                      <a:pt x="419" y="761"/>
                    </a:lnTo>
                    <a:lnTo>
                      <a:pt x="418" y="764"/>
                    </a:lnTo>
                    <a:lnTo>
                      <a:pt x="417" y="765"/>
                    </a:lnTo>
                    <a:lnTo>
                      <a:pt x="414" y="763"/>
                    </a:lnTo>
                    <a:lnTo>
                      <a:pt x="413" y="763"/>
                    </a:lnTo>
                    <a:lnTo>
                      <a:pt x="412" y="762"/>
                    </a:lnTo>
                    <a:lnTo>
                      <a:pt x="410" y="761"/>
                    </a:lnTo>
                    <a:lnTo>
                      <a:pt x="409" y="760"/>
                    </a:lnTo>
                    <a:lnTo>
                      <a:pt x="408" y="759"/>
                    </a:lnTo>
                    <a:lnTo>
                      <a:pt x="408" y="757"/>
                    </a:lnTo>
                    <a:lnTo>
                      <a:pt x="407" y="757"/>
                    </a:lnTo>
                    <a:lnTo>
                      <a:pt x="405" y="759"/>
                    </a:lnTo>
                    <a:lnTo>
                      <a:pt x="405" y="760"/>
                    </a:lnTo>
                    <a:lnTo>
                      <a:pt x="408" y="762"/>
                    </a:lnTo>
                    <a:lnTo>
                      <a:pt x="408" y="762"/>
                    </a:lnTo>
                    <a:lnTo>
                      <a:pt x="408" y="764"/>
                    </a:lnTo>
                    <a:lnTo>
                      <a:pt x="409" y="765"/>
                    </a:lnTo>
                    <a:lnTo>
                      <a:pt x="409" y="770"/>
                    </a:lnTo>
                    <a:lnTo>
                      <a:pt x="407" y="769"/>
                    </a:lnTo>
                    <a:lnTo>
                      <a:pt x="407" y="768"/>
                    </a:lnTo>
                    <a:lnTo>
                      <a:pt x="406" y="769"/>
                    </a:lnTo>
                    <a:lnTo>
                      <a:pt x="407" y="770"/>
                    </a:lnTo>
                    <a:lnTo>
                      <a:pt x="409" y="770"/>
                    </a:lnTo>
                    <a:lnTo>
                      <a:pt x="409" y="772"/>
                    </a:lnTo>
                    <a:lnTo>
                      <a:pt x="411" y="773"/>
                    </a:lnTo>
                    <a:lnTo>
                      <a:pt x="411" y="773"/>
                    </a:lnTo>
                    <a:lnTo>
                      <a:pt x="413" y="775"/>
                    </a:lnTo>
                    <a:lnTo>
                      <a:pt x="412" y="776"/>
                    </a:lnTo>
                    <a:lnTo>
                      <a:pt x="409" y="777"/>
                    </a:lnTo>
                    <a:lnTo>
                      <a:pt x="409" y="779"/>
                    </a:lnTo>
                    <a:lnTo>
                      <a:pt x="410" y="779"/>
                    </a:lnTo>
                    <a:lnTo>
                      <a:pt x="411" y="780"/>
                    </a:lnTo>
                    <a:lnTo>
                      <a:pt x="410" y="781"/>
                    </a:lnTo>
                    <a:lnTo>
                      <a:pt x="408" y="782"/>
                    </a:lnTo>
                    <a:lnTo>
                      <a:pt x="406" y="781"/>
                    </a:lnTo>
                    <a:lnTo>
                      <a:pt x="405" y="778"/>
                    </a:lnTo>
                    <a:lnTo>
                      <a:pt x="403" y="777"/>
                    </a:lnTo>
                    <a:lnTo>
                      <a:pt x="404" y="777"/>
                    </a:lnTo>
                    <a:lnTo>
                      <a:pt x="402" y="775"/>
                    </a:lnTo>
                    <a:lnTo>
                      <a:pt x="403" y="774"/>
                    </a:lnTo>
                    <a:lnTo>
                      <a:pt x="402" y="773"/>
                    </a:lnTo>
                    <a:lnTo>
                      <a:pt x="402" y="773"/>
                    </a:lnTo>
                    <a:lnTo>
                      <a:pt x="401" y="773"/>
                    </a:lnTo>
                    <a:lnTo>
                      <a:pt x="401" y="772"/>
                    </a:lnTo>
                    <a:lnTo>
                      <a:pt x="400" y="773"/>
                    </a:lnTo>
                    <a:lnTo>
                      <a:pt x="401" y="773"/>
                    </a:lnTo>
                    <a:lnTo>
                      <a:pt x="400" y="774"/>
                    </a:lnTo>
                    <a:lnTo>
                      <a:pt x="400" y="775"/>
                    </a:lnTo>
                    <a:lnTo>
                      <a:pt x="400" y="775"/>
                    </a:lnTo>
                    <a:lnTo>
                      <a:pt x="401" y="777"/>
                    </a:lnTo>
                    <a:lnTo>
                      <a:pt x="399" y="777"/>
                    </a:lnTo>
                    <a:lnTo>
                      <a:pt x="396" y="776"/>
                    </a:lnTo>
                    <a:lnTo>
                      <a:pt x="395" y="775"/>
                    </a:lnTo>
                    <a:lnTo>
                      <a:pt x="393" y="775"/>
                    </a:lnTo>
                    <a:lnTo>
                      <a:pt x="400" y="780"/>
                    </a:lnTo>
                    <a:lnTo>
                      <a:pt x="401" y="781"/>
                    </a:lnTo>
                    <a:lnTo>
                      <a:pt x="401" y="782"/>
                    </a:lnTo>
                    <a:lnTo>
                      <a:pt x="400" y="782"/>
                    </a:lnTo>
                    <a:lnTo>
                      <a:pt x="398" y="781"/>
                    </a:lnTo>
                    <a:lnTo>
                      <a:pt x="398" y="782"/>
                    </a:lnTo>
                    <a:lnTo>
                      <a:pt x="395" y="782"/>
                    </a:lnTo>
                    <a:lnTo>
                      <a:pt x="394" y="782"/>
                    </a:lnTo>
                    <a:lnTo>
                      <a:pt x="394" y="783"/>
                    </a:lnTo>
                    <a:lnTo>
                      <a:pt x="393" y="783"/>
                    </a:lnTo>
                    <a:lnTo>
                      <a:pt x="392" y="783"/>
                    </a:lnTo>
                    <a:lnTo>
                      <a:pt x="392" y="782"/>
                    </a:lnTo>
                    <a:lnTo>
                      <a:pt x="393" y="782"/>
                    </a:lnTo>
                    <a:lnTo>
                      <a:pt x="393" y="781"/>
                    </a:lnTo>
                    <a:lnTo>
                      <a:pt x="391" y="781"/>
                    </a:lnTo>
                    <a:lnTo>
                      <a:pt x="391" y="780"/>
                    </a:lnTo>
                    <a:lnTo>
                      <a:pt x="392" y="780"/>
                    </a:lnTo>
                    <a:lnTo>
                      <a:pt x="392" y="779"/>
                    </a:lnTo>
                    <a:lnTo>
                      <a:pt x="391" y="777"/>
                    </a:lnTo>
                    <a:lnTo>
                      <a:pt x="391" y="777"/>
                    </a:lnTo>
                    <a:lnTo>
                      <a:pt x="391" y="775"/>
                    </a:lnTo>
                    <a:lnTo>
                      <a:pt x="392" y="775"/>
                    </a:lnTo>
                    <a:lnTo>
                      <a:pt x="392" y="773"/>
                    </a:lnTo>
                    <a:lnTo>
                      <a:pt x="388" y="770"/>
                    </a:lnTo>
                    <a:lnTo>
                      <a:pt x="386" y="763"/>
                    </a:lnTo>
                    <a:lnTo>
                      <a:pt x="385" y="761"/>
                    </a:lnTo>
                    <a:lnTo>
                      <a:pt x="384" y="759"/>
                    </a:lnTo>
                    <a:lnTo>
                      <a:pt x="383" y="760"/>
                    </a:lnTo>
                    <a:lnTo>
                      <a:pt x="382" y="761"/>
                    </a:lnTo>
                    <a:lnTo>
                      <a:pt x="381" y="762"/>
                    </a:lnTo>
                    <a:lnTo>
                      <a:pt x="379" y="760"/>
                    </a:lnTo>
                    <a:lnTo>
                      <a:pt x="381" y="763"/>
                    </a:lnTo>
                    <a:lnTo>
                      <a:pt x="383" y="766"/>
                    </a:lnTo>
                    <a:lnTo>
                      <a:pt x="384" y="767"/>
                    </a:lnTo>
                    <a:lnTo>
                      <a:pt x="384" y="768"/>
                    </a:lnTo>
                    <a:lnTo>
                      <a:pt x="385" y="768"/>
                    </a:lnTo>
                    <a:lnTo>
                      <a:pt x="386" y="770"/>
                    </a:lnTo>
                    <a:lnTo>
                      <a:pt x="388" y="771"/>
                    </a:lnTo>
                    <a:lnTo>
                      <a:pt x="388" y="773"/>
                    </a:lnTo>
                    <a:lnTo>
                      <a:pt x="387" y="773"/>
                    </a:lnTo>
                    <a:lnTo>
                      <a:pt x="386" y="774"/>
                    </a:lnTo>
                    <a:lnTo>
                      <a:pt x="386" y="778"/>
                    </a:lnTo>
                    <a:lnTo>
                      <a:pt x="385" y="778"/>
                    </a:lnTo>
                    <a:lnTo>
                      <a:pt x="385" y="780"/>
                    </a:lnTo>
                    <a:lnTo>
                      <a:pt x="384" y="780"/>
                    </a:lnTo>
                    <a:lnTo>
                      <a:pt x="384" y="782"/>
                    </a:lnTo>
                    <a:lnTo>
                      <a:pt x="383" y="783"/>
                    </a:lnTo>
                    <a:lnTo>
                      <a:pt x="382" y="783"/>
                    </a:lnTo>
                    <a:lnTo>
                      <a:pt x="380" y="781"/>
                    </a:lnTo>
                    <a:lnTo>
                      <a:pt x="381" y="780"/>
                    </a:lnTo>
                    <a:lnTo>
                      <a:pt x="381" y="778"/>
                    </a:lnTo>
                    <a:lnTo>
                      <a:pt x="380" y="778"/>
                    </a:lnTo>
                    <a:lnTo>
                      <a:pt x="380" y="777"/>
                    </a:lnTo>
                    <a:lnTo>
                      <a:pt x="379" y="775"/>
                    </a:lnTo>
                    <a:lnTo>
                      <a:pt x="377" y="775"/>
                    </a:lnTo>
                    <a:lnTo>
                      <a:pt x="379" y="776"/>
                    </a:lnTo>
                    <a:lnTo>
                      <a:pt x="378" y="779"/>
                    </a:lnTo>
                    <a:lnTo>
                      <a:pt x="377" y="779"/>
                    </a:lnTo>
                    <a:lnTo>
                      <a:pt x="376" y="776"/>
                    </a:lnTo>
                    <a:lnTo>
                      <a:pt x="375" y="776"/>
                    </a:lnTo>
                    <a:lnTo>
                      <a:pt x="375" y="777"/>
                    </a:lnTo>
                    <a:lnTo>
                      <a:pt x="375" y="778"/>
                    </a:lnTo>
                    <a:lnTo>
                      <a:pt x="377" y="780"/>
                    </a:lnTo>
                    <a:lnTo>
                      <a:pt x="377" y="781"/>
                    </a:lnTo>
                    <a:lnTo>
                      <a:pt x="376" y="781"/>
                    </a:lnTo>
                    <a:lnTo>
                      <a:pt x="376" y="782"/>
                    </a:lnTo>
                    <a:lnTo>
                      <a:pt x="376" y="782"/>
                    </a:lnTo>
                    <a:lnTo>
                      <a:pt x="376" y="783"/>
                    </a:lnTo>
                    <a:lnTo>
                      <a:pt x="377" y="783"/>
                    </a:lnTo>
                    <a:lnTo>
                      <a:pt x="377" y="785"/>
                    </a:lnTo>
                    <a:lnTo>
                      <a:pt x="378" y="785"/>
                    </a:lnTo>
                    <a:lnTo>
                      <a:pt x="379" y="786"/>
                    </a:lnTo>
                    <a:lnTo>
                      <a:pt x="379" y="787"/>
                    </a:lnTo>
                    <a:lnTo>
                      <a:pt x="378" y="787"/>
                    </a:lnTo>
                    <a:lnTo>
                      <a:pt x="376" y="788"/>
                    </a:lnTo>
                    <a:lnTo>
                      <a:pt x="376" y="788"/>
                    </a:lnTo>
                    <a:lnTo>
                      <a:pt x="378" y="789"/>
                    </a:lnTo>
                    <a:lnTo>
                      <a:pt x="378" y="791"/>
                    </a:lnTo>
                    <a:lnTo>
                      <a:pt x="377" y="793"/>
                    </a:lnTo>
                    <a:lnTo>
                      <a:pt x="379" y="793"/>
                    </a:lnTo>
                    <a:lnTo>
                      <a:pt x="378" y="794"/>
                    </a:lnTo>
                    <a:lnTo>
                      <a:pt x="375" y="794"/>
                    </a:lnTo>
                    <a:lnTo>
                      <a:pt x="372" y="792"/>
                    </a:lnTo>
                    <a:lnTo>
                      <a:pt x="371" y="789"/>
                    </a:lnTo>
                    <a:lnTo>
                      <a:pt x="369" y="789"/>
                    </a:lnTo>
                    <a:lnTo>
                      <a:pt x="368" y="788"/>
                    </a:lnTo>
                    <a:lnTo>
                      <a:pt x="367" y="788"/>
                    </a:lnTo>
                    <a:lnTo>
                      <a:pt x="367" y="789"/>
                    </a:lnTo>
                    <a:lnTo>
                      <a:pt x="368" y="791"/>
                    </a:lnTo>
                    <a:lnTo>
                      <a:pt x="368" y="792"/>
                    </a:lnTo>
                    <a:lnTo>
                      <a:pt x="366" y="792"/>
                    </a:lnTo>
                    <a:lnTo>
                      <a:pt x="365" y="791"/>
                    </a:lnTo>
                    <a:lnTo>
                      <a:pt x="365" y="791"/>
                    </a:lnTo>
                    <a:lnTo>
                      <a:pt x="365" y="793"/>
                    </a:lnTo>
                    <a:lnTo>
                      <a:pt x="366" y="794"/>
                    </a:lnTo>
                    <a:lnTo>
                      <a:pt x="366" y="798"/>
                    </a:lnTo>
                    <a:lnTo>
                      <a:pt x="368" y="799"/>
                    </a:lnTo>
                    <a:lnTo>
                      <a:pt x="368" y="801"/>
                    </a:lnTo>
                    <a:lnTo>
                      <a:pt x="370" y="802"/>
                    </a:lnTo>
                    <a:lnTo>
                      <a:pt x="370" y="804"/>
                    </a:lnTo>
                    <a:lnTo>
                      <a:pt x="371" y="805"/>
                    </a:lnTo>
                    <a:lnTo>
                      <a:pt x="371" y="807"/>
                    </a:lnTo>
                    <a:lnTo>
                      <a:pt x="370" y="808"/>
                    </a:lnTo>
                    <a:lnTo>
                      <a:pt x="370" y="808"/>
                    </a:lnTo>
                    <a:lnTo>
                      <a:pt x="367" y="808"/>
                    </a:lnTo>
                    <a:lnTo>
                      <a:pt x="366" y="809"/>
                    </a:lnTo>
                    <a:lnTo>
                      <a:pt x="366" y="809"/>
                    </a:lnTo>
                    <a:lnTo>
                      <a:pt x="366" y="808"/>
                    </a:lnTo>
                    <a:lnTo>
                      <a:pt x="364" y="808"/>
                    </a:lnTo>
                    <a:lnTo>
                      <a:pt x="362" y="807"/>
                    </a:lnTo>
                    <a:lnTo>
                      <a:pt x="361" y="808"/>
                    </a:lnTo>
                    <a:lnTo>
                      <a:pt x="360" y="808"/>
                    </a:lnTo>
                    <a:lnTo>
                      <a:pt x="359" y="807"/>
                    </a:lnTo>
                    <a:lnTo>
                      <a:pt x="359" y="806"/>
                    </a:lnTo>
                    <a:lnTo>
                      <a:pt x="358" y="805"/>
                    </a:lnTo>
                    <a:lnTo>
                      <a:pt x="358" y="804"/>
                    </a:lnTo>
                    <a:lnTo>
                      <a:pt x="355" y="802"/>
                    </a:lnTo>
                    <a:lnTo>
                      <a:pt x="352" y="801"/>
                    </a:lnTo>
                    <a:lnTo>
                      <a:pt x="351" y="802"/>
                    </a:lnTo>
                    <a:lnTo>
                      <a:pt x="354" y="803"/>
                    </a:lnTo>
                    <a:lnTo>
                      <a:pt x="355" y="806"/>
                    </a:lnTo>
                    <a:lnTo>
                      <a:pt x="354" y="807"/>
                    </a:lnTo>
                    <a:lnTo>
                      <a:pt x="354" y="806"/>
                    </a:lnTo>
                    <a:lnTo>
                      <a:pt x="350" y="806"/>
                    </a:lnTo>
                    <a:lnTo>
                      <a:pt x="349" y="804"/>
                    </a:lnTo>
                    <a:lnTo>
                      <a:pt x="348" y="804"/>
                    </a:lnTo>
                    <a:lnTo>
                      <a:pt x="348" y="806"/>
                    </a:lnTo>
                    <a:lnTo>
                      <a:pt x="349" y="807"/>
                    </a:lnTo>
                    <a:lnTo>
                      <a:pt x="350" y="807"/>
                    </a:lnTo>
                    <a:lnTo>
                      <a:pt x="354" y="808"/>
                    </a:lnTo>
                    <a:lnTo>
                      <a:pt x="354" y="809"/>
                    </a:lnTo>
                    <a:lnTo>
                      <a:pt x="356" y="809"/>
                    </a:lnTo>
                    <a:lnTo>
                      <a:pt x="356" y="810"/>
                    </a:lnTo>
                    <a:lnTo>
                      <a:pt x="354" y="810"/>
                    </a:lnTo>
                    <a:lnTo>
                      <a:pt x="354" y="811"/>
                    </a:lnTo>
                    <a:lnTo>
                      <a:pt x="355" y="811"/>
                    </a:lnTo>
                    <a:lnTo>
                      <a:pt x="355" y="813"/>
                    </a:lnTo>
                    <a:lnTo>
                      <a:pt x="358" y="812"/>
                    </a:lnTo>
                    <a:lnTo>
                      <a:pt x="358" y="813"/>
                    </a:lnTo>
                    <a:lnTo>
                      <a:pt x="359" y="816"/>
                    </a:lnTo>
                    <a:lnTo>
                      <a:pt x="356" y="816"/>
                    </a:lnTo>
                    <a:lnTo>
                      <a:pt x="356" y="817"/>
                    </a:lnTo>
                    <a:lnTo>
                      <a:pt x="354" y="818"/>
                    </a:lnTo>
                    <a:lnTo>
                      <a:pt x="353" y="819"/>
                    </a:lnTo>
                    <a:lnTo>
                      <a:pt x="351" y="819"/>
                    </a:lnTo>
                    <a:lnTo>
                      <a:pt x="350" y="819"/>
                    </a:lnTo>
                    <a:lnTo>
                      <a:pt x="348" y="819"/>
                    </a:lnTo>
                    <a:lnTo>
                      <a:pt x="346" y="821"/>
                    </a:lnTo>
                    <a:lnTo>
                      <a:pt x="343" y="821"/>
                    </a:lnTo>
                    <a:lnTo>
                      <a:pt x="343" y="821"/>
                    </a:lnTo>
                    <a:lnTo>
                      <a:pt x="342" y="823"/>
                    </a:lnTo>
                    <a:lnTo>
                      <a:pt x="340" y="823"/>
                    </a:lnTo>
                    <a:lnTo>
                      <a:pt x="340" y="823"/>
                    </a:lnTo>
                    <a:lnTo>
                      <a:pt x="339" y="823"/>
                    </a:lnTo>
                    <a:lnTo>
                      <a:pt x="340" y="827"/>
                    </a:lnTo>
                    <a:lnTo>
                      <a:pt x="340" y="828"/>
                    </a:lnTo>
                    <a:lnTo>
                      <a:pt x="340" y="829"/>
                    </a:lnTo>
                    <a:lnTo>
                      <a:pt x="339" y="829"/>
                    </a:lnTo>
                    <a:lnTo>
                      <a:pt x="340" y="832"/>
                    </a:lnTo>
                    <a:lnTo>
                      <a:pt x="339" y="834"/>
                    </a:lnTo>
                    <a:lnTo>
                      <a:pt x="338" y="834"/>
                    </a:lnTo>
                    <a:lnTo>
                      <a:pt x="338" y="835"/>
                    </a:lnTo>
                    <a:lnTo>
                      <a:pt x="339" y="835"/>
                    </a:lnTo>
                    <a:lnTo>
                      <a:pt x="339" y="835"/>
                    </a:lnTo>
                    <a:lnTo>
                      <a:pt x="338" y="836"/>
                    </a:lnTo>
                    <a:lnTo>
                      <a:pt x="337" y="837"/>
                    </a:lnTo>
                    <a:lnTo>
                      <a:pt x="336" y="836"/>
                    </a:lnTo>
                    <a:lnTo>
                      <a:pt x="334" y="836"/>
                    </a:lnTo>
                    <a:lnTo>
                      <a:pt x="333" y="836"/>
                    </a:lnTo>
                    <a:lnTo>
                      <a:pt x="333" y="840"/>
                    </a:lnTo>
                    <a:lnTo>
                      <a:pt x="332" y="841"/>
                    </a:lnTo>
                    <a:lnTo>
                      <a:pt x="330" y="840"/>
                    </a:lnTo>
                    <a:lnTo>
                      <a:pt x="330" y="839"/>
                    </a:lnTo>
                    <a:lnTo>
                      <a:pt x="331" y="838"/>
                    </a:lnTo>
                    <a:lnTo>
                      <a:pt x="331" y="838"/>
                    </a:lnTo>
                    <a:lnTo>
                      <a:pt x="329" y="838"/>
                    </a:lnTo>
                    <a:lnTo>
                      <a:pt x="330" y="838"/>
                    </a:lnTo>
                    <a:lnTo>
                      <a:pt x="329" y="839"/>
                    </a:lnTo>
                    <a:lnTo>
                      <a:pt x="329" y="840"/>
                    </a:lnTo>
                    <a:lnTo>
                      <a:pt x="328" y="838"/>
                    </a:lnTo>
                    <a:lnTo>
                      <a:pt x="327" y="836"/>
                    </a:lnTo>
                    <a:lnTo>
                      <a:pt x="327" y="834"/>
                    </a:lnTo>
                    <a:lnTo>
                      <a:pt x="322" y="833"/>
                    </a:lnTo>
                    <a:lnTo>
                      <a:pt x="324" y="836"/>
                    </a:lnTo>
                    <a:lnTo>
                      <a:pt x="324" y="839"/>
                    </a:lnTo>
                    <a:lnTo>
                      <a:pt x="327" y="840"/>
                    </a:lnTo>
                    <a:lnTo>
                      <a:pt x="327" y="842"/>
                    </a:lnTo>
                    <a:lnTo>
                      <a:pt x="328" y="844"/>
                    </a:lnTo>
                    <a:lnTo>
                      <a:pt x="327" y="846"/>
                    </a:lnTo>
                    <a:lnTo>
                      <a:pt x="323" y="845"/>
                    </a:lnTo>
                    <a:lnTo>
                      <a:pt x="322" y="843"/>
                    </a:lnTo>
                    <a:lnTo>
                      <a:pt x="322" y="841"/>
                    </a:lnTo>
                    <a:lnTo>
                      <a:pt x="321" y="840"/>
                    </a:lnTo>
                    <a:lnTo>
                      <a:pt x="322" y="840"/>
                    </a:lnTo>
                    <a:lnTo>
                      <a:pt x="319" y="839"/>
                    </a:lnTo>
                    <a:lnTo>
                      <a:pt x="319" y="836"/>
                    </a:lnTo>
                    <a:lnTo>
                      <a:pt x="317" y="834"/>
                    </a:lnTo>
                    <a:lnTo>
                      <a:pt x="317" y="834"/>
                    </a:lnTo>
                    <a:lnTo>
                      <a:pt x="314" y="831"/>
                    </a:lnTo>
                    <a:lnTo>
                      <a:pt x="312" y="828"/>
                    </a:lnTo>
                    <a:lnTo>
                      <a:pt x="312" y="827"/>
                    </a:lnTo>
                    <a:lnTo>
                      <a:pt x="311" y="827"/>
                    </a:lnTo>
                    <a:lnTo>
                      <a:pt x="311" y="825"/>
                    </a:lnTo>
                    <a:lnTo>
                      <a:pt x="309" y="824"/>
                    </a:lnTo>
                    <a:lnTo>
                      <a:pt x="309" y="826"/>
                    </a:lnTo>
                    <a:lnTo>
                      <a:pt x="306" y="825"/>
                    </a:lnTo>
                    <a:lnTo>
                      <a:pt x="304" y="823"/>
                    </a:lnTo>
                    <a:lnTo>
                      <a:pt x="302" y="823"/>
                    </a:lnTo>
                    <a:lnTo>
                      <a:pt x="302" y="822"/>
                    </a:lnTo>
                    <a:lnTo>
                      <a:pt x="303" y="820"/>
                    </a:lnTo>
                    <a:lnTo>
                      <a:pt x="302" y="819"/>
                    </a:lnTo>
                    <a:lnTo>
                      <a:pt x="302" y="818"/>
                    </a:lnTo>
                    <a:lnTo>
                      <a:pt x="300" y="818"/>
                    </a:lnTo>
                    <a:lnTo>
                      <a:pt x="300" y="815"/>
                    </a:lnTo>
                    <a:lnTo>
                      <a:pt x="301" y="815"/>
                    </a:lnTo>
                    <a:lnTo>
                      <a:pt x="301" y="814"/>
                    </a:lnTo>
                    <a:lnTo>
                      <a:pt x="301" y="814"/>
                    </a:lnTo>
                    <a:lnTo>
                      <a:pt x="301" y="814"/>
                    </a:lnTo>
                    <a:lnTo>
                      <a:pt x="300" y="813"/>
                    </a:lnTo>
                    <a:lnTo>
                      <a:pt x="299" y="813"/>
                    </a:lnTo>
                    <a:lnTo>
                      <a:pt x="299" y="812"/>
                    </a:lnTo>
                    <a:lnTo>
                      <a:pt x="297" y="812"/>
                    </a:lnTo>
                    <a:lnTo>
                      <a:pt x="296" y="810"/>
                    </a:lnTo>
                    <a:lnTo>
                      <a:pt x="295" y="810"/>
                    </a:lnTo>
                    <a:lnTo>
                      <a:pt x="295" y="809"/>
                    </a:lnTo>
                    <a:lnTo>
                      <a:pt x="290" y="806"/>
                    </a:lnTo>
                    <a:lnTo>
                      <a:pt x="290" y="806"/>
                    </a:lnTo>
                    <a:lnTo>
                      <a:pt x="289" y="805"/>
                    </a:lnTo>
                    <a:lnTo>
                      <a:pt x="288" y="803"/>
                    </a:lnTo>
                    <a:lnTo>
                      <a:pt x="286" y="803"/>
                    </a:lnTo>
                    <a:lnTo>
                      <a:pt x="286" y="802"/>
                    </a:lnTo>
                    <a:lnTo>
                      <a:pt x="285" y="802"/>
                    </a:lnTo>
                    <a:lnTo>
                      <a:pt x="284" y="801"/>
                    </a:lnTo>
                    <a:lnTo>
                      <a:pt x="283" y="799"/>
                    </a:lnTo>
                    <a:lnTo>
                      <a:pt x="281" y="798"/>
                    </a:lnTo>
                    <a:lnTo>
                      <a:pt x="280" y="795"/>
                    </a:lnTo>
                    <a:lnTo>
                      <a:pt x="279" y="794"/>
                    </a:lnTo>
                    <a:lnTo>
                      <a:pt x="276" y="790"/>
                    </a:lnTo>
                    <a:lnTo>
                      <a:pt x="276" y="787"/>
                    </a:lnTo>
                    <a:lnTo>
                      <a:pt x="276" y="786"/>
                    </a:lnTo>
                    <a:lnTo>
                      <a:pt x="276" y="785"/>
                    </a:lnTo>
                    <a:lnTo>
                      <a:pt x="276" y="784"/>
                    </a:lnTo>
                    <a:lnTo>
                      <a:pt x="273" y="785"/>
                    </a:lnTo>
                    <a:lnTo>
                      <a:pt x="272" y="783"/>
                    </a:lnTo>
                    <a:lnTo>
                      <a:pt x="272" y="779"/>
                    </a:lnTo>
                    <a:lnTo>
                      <a:pt x="271" y="778"/>
                    </a:lnTo>
                    <a:lnTo>
                      <a:pt x="268" y="778"/>
                    </a:lnTo>
                    <a:lnTo>
                      <a:pt x="268" y="779"/>
                    </a:lnTo>
                    <a:lnTo>
                      <a:pt x="266" y="777"/>
                    </a:lnTo>
                    <a:lnTo>
                      <a:pt x="264" y="778"/>
                    </a:lnTo>
                    <a:lnTo>
                      <a:pt x="264" y="779"/>
                    </a:lnTo>
                    <a:lnTo>
                      <a:pt x="263" y="778"/>
                    </a:lnTo>
                    <a:lnTo>
                      <a:pt x="261" y="776"/>
                    </a:lnTo>
                    <a:lnTo>
                      <a:pt x="257" y="774"/>
                    </a:lnTo>
                    <a:lnTo>
                      <a:pt x="255" y="772"/>
                    </a:lnTo>
                    <a:lnTo>
                      <a:pt x="255" y="771"/>
                    </a:lnTo>
                    <a:lnTo>
                      <a:pt x="253" y="768"/>
                    </a:lnTo>
                    <a:lnTo>
                      <a:pt x="252" y="765"/>
                    </a:lnTo>
                    <a:lnTo>
                      <a:pt x="251" y="765"/>
                    </a:lnTo>
                    <a:lnTo>
                      <a:pt x="251" y="764"/>
                    </a:lnTo>
                    <a:lnTo>
                      <a:pt x="252" y="762"/>
                    </a:lnTo>
                    <a:lnTo>
                      <a:pt x="252" y="759"/>
                    </a:lnTo>
                    <a:lnTo>
                      <a:pt x="251" y="757"/>
                    </a:lnTo>
                    <a:lnTo>
                      <a:pt x="251" y="757"/>
                    </a:lnTo>
                    <a:lnTo>
                      <a:pt x="251" y="756"/>
                    </a:lnTo>
                    <a:lnTo>
                      <a:pt x="249" y="755"/>
                    </a:lnTo>
                    <a:lnTo>
                      <a:pt x="249" y="754"/>
                    </a:lnTo>
                    <a:lnTo>
                      <a:pt x="249" y="754"/>
                    </a:lnTo>
                    <a:lnTo>
                      <a:pt x="251" y="754"/>
                    </a:lnTo>
                    <a:lnTo>
                      <a:pt x="253" y="752"/>
                    </a:lnTo>
                    <a:lnTo>
                      <a:pt x="258" y="754"/>
                    </a:lnTo>
                    <a:lnTo>
                      <a:pt x="258" y="752"/>
                    </a:lnTo>
                    <a:lnTo>
                      <a:pt x="259" y="751"/>
                    </a:lnTo>
                    <a:lnTo>
                      <a:pt x="262" y="750"/>
                    </a:lnTo>
                    <a:lnTo>
                      <a:pt x="264" y="751"/>
                    </a:lnTo>
                    <a:lnTo>
                      <a:pt x="267" y="755"/>
                    </a:lnTo>
                    <a:lnTo>
                      <a:pt x="268" y="755"/>
                    </a:lnTo>
                    <a:lnTo>
                      <a:pt x="271" y="756"/>
                    </a:lnTo>
                    <a:lnTo>
                      <a:pt x="273" y="758"/>
                    </a:lnTo>
                    <a:lnTo>
                      <a:pt x="273" y="759"/>
                    </a:lnTo>
                    <a:lnTo>
                      <a:pt x="274" y="761"/>
                    </a:lnTo>
                    <a:lnTo>
                      <a:pt x="275" y="762"/>
                    </a:lnTo>
                    <a:lnTo>
                      <a:pt x="275" y="764"/>
                    </a:lnTo>
                    <a:lnTo>
                      <a:pt x="276" y="766"/>
                    </a:lnTo>
                    <a:lnTo>
                      <a:pt x="274" y="770"/>
                    </a:lnTo>
                    <a:lnTo>
                      <a:pt x="274" y="773"/>
                    </a:lnTo>
                    <a:lnTo>
                      <a:pt x="274" y="773"/>
                    </a:lnTo>
                    <a:lnTo>
                      <a:pt x="276" y="775"/>
                    </a:lnTo>
                    <a:lnTo>
                      <a:pt x="278" y="773"/>
                    </a:lnTo>
                    <a:lnTo>
                      <a:pt x="278" y="772"/>
                    </a:lnTo>
                    <a:lnTo>
                      <a:pt x="277" y="771"/>
                    </a:lnTo>
                    <a:lnTo>
                      <a:pt x="276" y="770"/>
                    </a:lnTo>
                    <a:lnTo>
                      <a:pt x="277" y="765"/>
                    </a:lnTo>
                    <a:lnTo>
                      <a:pt x="282" y="765"/>
                    </a:lnTo>
                    <a:lnTo>
                      <a:pt x="285" y="765"/>
                    </a:lnTo>
                    <a:lnTo>
                      <a:pt x="290" y="762"/>
                    </a:lnTo>
                    <a:lnTo>
                      <a:pt x="291" y="760"/>
                    </a:lnTo>
                    <a:lnTo>
                      <a:pt x="291" y="759"/>
                    </a:lnTo>
                    <a:lnTo>
                      <a:pt x="292" y="758"/>
                    </a:lnTo>
                    <a:lnTo>
                      <a:pt x="293" y="757"/>
                    </a:lnTo>
                    <a:lnTo>
                      <a:pt x="297" y="756"/>
                    </a:lnTo>
                    <a:lnTo>
                      <a:pt x="300" y="756"/>
                    </a:lnTo>
                    <a:lnTo>
                      <a:pt x="301" y="755"/>
                    </a:lnTo>
                    <a:lnTo>
                      <a:pt x="302" y="755"/>
                    </a:lnTo>
                    <a:lnTo>
                      <a:pt x="303" y="754"/>
                    </a:lnTo>
                    <a:lnTo>
                      <a:pt x="303" y="752"/>
                    </a:lnTo>
                    <a:lnTo>
                      <a:pt x="304" y="751"/>
                    </a:lnTo>
                    <a:lnTo>
                      <a:pt x="305" y="750"/>
                    </a:lnTo>
                    <a:lnTo>
                      <a:pt x="304" y="749"/>
                    </a:lnTo>
                    <a:lnTo>
                      <a:pt x="307" y="747"/>
                    </a:lnTo>
                    <a:lnTo>
                      <a:pt x="309" y="746"/>
                    </a:lnTo>
                    <a:lnTo>
                      <a:pt x="309" y="744"/>
                    </a:lnTo>
                    <a:lnTo>
                      <a:pt x="309" y="744"/>
                    </a:lnTo>
                    <a:lnTo>
                      <a:pt x="309" y="741"/>
                    </a:lnTo>
                    <a:lnTo>
                      <a:pt x="310" y="741"/>
                    </a:lnTo>
                    <a:lnTo>
                      <a:pt x="310" y="739"/>
                    </a:lnTo>
                    <a:lnTo>
                      <a:pt x="311" y="738"/>
                    </a:lnTo>
                    <a:lnTo>
                      <a:pt x="311" y="735"/>
                    </a:lnTo>
                    <a:lnTo>
                      <a:pt x="313" y="735"/>
                    </a:lnTo>
                    <a:lnTo>
                      <a:pt x="316" y="734"/>
                    </a:lnTo>
                    <a:lnTo>
                      <a:pt x="316" y="733"/>
                    </a:lnTo>
                    <a:lnTo>
                      <a:pt x="313" y="731"/>
                    </a:lnTo>
                    <a:lnTo>
                      <a:pt x="313" y="729"/>
                    </a:lnTo>
                    <a:lnTo>
                      <a:pt x="314" y="728"/>
                    </a:lnTo>
                    <a:lnTo>
                      <a:pt x="315" y="727"/>
                    </a:lnTo>
                    <a:lnTo>
                      <a:pt x="316" y="727"/>
                    </a:lnTo>
                    <a:lnTo>
                      <a:pt x="319" y="727"/>
                    </a:lnTo>
                    <a:lnTo>
                      <a:pt x="319" y="730"/>
                    </a:lnTo>
                    <a:lnTo>
                      <a:pt x="319" y="733"/>
                    </a:lnTo>
                    <a:lnTo>
                      <a:pt x="320" y="732"/>
                    </a:lnTo>
                    <a:lnTo>
                      <a:pt x="321" y="731"/>
                    </a:lnTo>
                    <a:lnTo>
                      <a:pt x="323" y="731"/>
                    </a:lnTo>
                    <a:lnTo>
                      <a:pt x="326" y="729"/>
                    </a:lnTo>
                    <a:lnTo>
                      <a:pt x="328" y="729"/>
                    </a:lnTo>
                    <a:lnTo>
                      <a:pt x="329" y="727"/>
                    </a:lnTo>
                    <a:lnTo>
                      <a:pt x="331" y="728"/>
                    </a:lnTo>
                    <a:lnTo>
                      <a:pt x="332" y="727"/>
                    </a:lnTo>
                    <a:lnTo>
                      <a:pt x="333" y="726"/>
                    </a:lnTo>
                    <a:lnTo>
                      <a:pt x="333" y="724"/>
                    </a:lnTo>
                    <a:lnTo>
                      <a:pt x="333" y="723"/>
                    </a:lnTo>
                    <a:lnTo>
                      <a:pt x="334" y="723"/>
                    </a:lnTo>
                    <a:lnTo>
                      <a:pt x="334" y="727"/>
                    </a:lnTo>
                    <a:lnTo>
                      <a:pt x="336" y="727"/>
                    </a:lnTo>
                    <a:lnTo>
                      <a:pt x="337" y="728"/>
                    </a:lnTo>
                    <a:lnTo>
                      <a:pt x="336" y="729"/>
                    </a:lnTo>
                    <a:lnTo>
                      <a:pt x="337" y="729"/>
                    </a:lnTo>
                    <a:lnTo>
                      <a:pt x="336" y="729"/>
                    </a:lnTo>
                    <a:lnTo>
                      <a:pt x="337" y="729"/>
                    </a:lnTo>
                    <a:lnTo>
                      <a:pt x="338" y="729"/>
                    </a:lnTo>
                    <a:lnTo>
                      <a:pt x="339" y="729"/>
                    </a:lnTo>
                    <a:lnTo>
                      <a:pt x="339" y="728"/>
                    </a:lnTo>
                    <a:lnTo>
                      <a:pt x="340" y="727"/>
                    </a:lnTo>
                    <a:lnTo>
                      <a:pt x="339" y="726"/>
                    </a:lnTo>
                    <a:lnTo>
                      <a:pt x="340" y="725"/>
                    </a:lnTo>
                    <a:lnTo>
                      <a:pt x="342" y="726"/>
                    </a:lnTo>
                    <a:lnTo>
                      <a:pt x="343" y="728"/>
                    </a:lnTo>
                    <a:lnTo>
                      <a:pt x="344" y="728"/>
                    </a:lnTo>
                    <a:lnTo>
                      <a:pt x="345" y="729"/>
                    </a:lnTo>
                    <a:lnTo>
                      <a:pt x="346" y="729"/>
                    </a:lnTo>
                    <a:lnTo>
                      <a:pt x="349" y="730"/>
                    </a:lnTo>
                    <a:lnTo>
                      <a:pt x="350" y="730"/>
                    </a:lnTo>
                    <a:lnTo>
                      <a:pt x="352" y="727"/>
                    </a:lnTo>
                    <a:lnTo>
                      <a:pt x="353" y="728"/>
                    </a:lnTo>
                    <a:lnTo>
                      <a:pt x="355" y="728"/>
                    </a:lnTo>
                    <a:lnTo>
                      <a:pt x="354" y="726"/>
                    </a:lnTo>
                    <a:lnTo>
                      <a:pt x="352" y="726"/>
                    </a:lnTo>
                    <a:lnTo>
                      <a:pt x="351" y="725"/>
                    </a:lnTo>
                    <a:lnTo>
                      <a:pt x="350" y="725"/>
                    </a:lnTo>
                    <a:lnTo>
                      <a:pt x="348" y="724"/>
                    </a:lnTo>
                    <a:lnTo>
                      <a:pt x="348" y="723"/>
                    </a:lnTo>
                    <a:lnTo>
                      <a:pt x="346" y="723"/>
                    </a:lnTo>
                    <a:lnTo>
                      <a:pt x="343" y="720"/>
                    </a:lnTo>
                    <a:lnTo>
                      <a:pt x="342" y="720"/>
                    </a:lnTo>
                    <a:lnTo>
                      <a:pt x="341" y="719"/>
                    </a:lnTo>
                    <a:lnTo>
                      <a:pt x="340" y="719"/>
                    </a:lnTo>
                    <a:lnTo>
                      <a:pt x="340" y="718"/>
                    </a:lnTo>
                    <a:lnTo>
                      <a:pt x="339" y="718"/>
                    </a:lnTo>
                    <a:lnTo>
                      <a:pt x="338" y="718"/>
                    </a:lnTo>
                    <a:lnTo>
                      <a:pt x="337" y="717"/>
                    </a:lnTo>
                    <a:lnTo>
                      <a:pt x="336" y="717"/>
                    </a:lnTo>
                    <a:lnTo>
                      <a:pt x="335" y="715"/>
                    </a:lnTo>
                    <a:lnTo>
                      <a:pt x="334" y="715"/>
                    </a:lnTo>
                    <a:lnTo>
                      <a:pt x="332" y="713"/>
                    </a:lnTo>
                    <a:lnTo>
                      <a:pt x="329" y="713"/>
                    </a:lnTo>
                    <a:lnTo>
                      <a:pt x="329" y="710"/>
                    </a:lnTo>
                    <a:lnTo>
                      <a:pt x="330" y="709"/>
                    </a:lnTo>
                    <a:lnTo>
                      <a:pt x="334" y="707"/>
                    </a:lnTo>
                    <a:lnTo>
                      <a:pt x="334" y="702"/>
                    </a:lnTo>
                    <a:lnTo>
                      <a:pt x="334" y="702"/>
                    </a:lnTo>
                    <a:lnTo>
                      <a:pt x="334" y="700"/>
                    </a:lnTo>
                    <a:lnTo>
                      <a:pt x="334" y="700"/>
                    </a:lnTo>
                    <a:lnTo>
                      <a:pt x="334" y="699"/>
                    </a:lnTo>
                    <a:lnTo>
                      <a:pt x="335" y="698"/>
                    </a:lnTo>
                    <a:lnTo>
                      <a:pt x="335" y="698"/>
                    </a:lnTo>
                    <a:lnTo>
                      <a:pt x="339" y="699"/>
                    </a:lnTo>
                    <a:lnTo>
                      <a:pt x="343" y="697"/>
                    </a:lnTo>
                    <a:lnTo>
                      <a:pt x="343" y="697"/>
                    </a:lnTo>
                    <a:lnTo>
                      <a:pt x="346" y="693"/>
                    </a:lnTo>
                    <a:lnTo>
                      <a:pt x="348" y="693"/>
                    </a:lnTo>
                    <a:lnTo>
                      <a:pt x="350" y="692"/>
                    </a:lnTo>
                    <a:lnTo>
                      <a:pt x="351" y="693"/>
                    </a:lnTo>
                    <a:lnTo>
                      <a:pt x="352" y="693"/>
                    </a:lnTo>
                    <a:lnTo>
                      <a:pt x="354" y="693"/>
                    </a:lnTo>
                    <a:lnTo>
                      <a:pt x="357" y="694"/>
                    </a:lnTo>
                    <a:lnTo>
                      <a:pt x="358" y="696"/>
                    </a:lnTo>
                    <a:lnTo>
                      <a:pt x="360" y="695"/>
                    </a:lnTo>
                    <a:lnTo>
                      <a:pt x="361" y="696"/>
                    </a:lnTo>
                    <a:lnTo>
                      <a:pt x="362" y="696"/>
                    </a:lnTo>
                    <a:lnTo>
                      <a:pt x="362" y="696"/>
                    </a:lnTo>
                    <a:lnTo>
                      <a:pt x="365" y="696"/>
                    </a:lnTo>
                    <a:lnTo>
                      <a:pt x="365" y="696"/>
                    </a:lnTo>
                    <a:lnTo>
                      <a:pt x="366" y="696"/>
                    </a:lnTo>
                    <a:lnTo>
                      <a:pt x="367" y="698"/>
                    </a:lnTo>
                    <a:lnTo>
                      <a:pt x="368" y="698"/>
                    </a:lnTo>
                    <a:lnTo>
                      <a:pt x="369" y="700"/>
                    </a:lnTo>
                    <a:lnTo>
                      <a:pt x="369" y="701"/>
                    </a:lnTo>
                    <a:lnTo>
                      <a:pt x="372" y="701"/>
                    </a:lnTo>
                    <a:lnTo>
                      <a:pt x="373" y="699"/>
                    </a:lnTo>
                    <a:lnTo>
                      <a:pt x="374" y="699"/>
                    </a:lnTo>
                    <a:lnTo>
                      <a:pt x="380" y="702"/>
                    </a:lnTo>
                    <a:lnTo>
                      <a:pt x="381" y="702"/>
                    </a:lnTo>
                    <a:lnTo>
                      <a:pt x="381" y="699"/>
                    </a:lnTo>
                    <a:lnTo>
                      <a:pt x="380" y="699"/>
                    </a:lnTo>
                    <a:lnTo>
                      <a:pt x="380" y="698"/>
                    </a:lnTo>
                    <a:lnTo>
                      <a:pt x="383" y="697"/>
                    </a:lnTo>
                    <a:lnTo>
                      <a:pt x="387" y="698"/>
                    </a:lnTo>
                    <a:lnTo>
                      <a:pt x="394" y="700"/>
                    </a:lnTo>
                    <a:lnTo>
                      <a:pt x="395" y="701"/>
                    </a:lnTo>
                    <a:lnTo>
                      <a:pt x="396" y="701"/>
                    </a:lnTo>
                    <a:lnTo>
                      <a:pt x="397" y="700"/>
                    </a:lnTo>
                    <a:lnTo>
                      <a:pt x="396" y="699"/>
                    </a:lnTo>
                    <a:lnTo>
                      <a:pt x="395" y="699"/>
                    </a:lnTo>
                    <a:lnTo>
                      <a:pt x="395" y="698"/>
                    </a:lnTo>
                    <a:lnTo>
                      <a:pt x="393" y="698"/>
                    </a:lnTo>
                    <a:lnTo>
                      <a:pt x="388" y="696"/>
                    </a:lnTo>
                    <a:lnTo>
                      <a:pt x="387" y="694"/>
                    </a:lnTo>
                    <a:lnTo>
                      <a:pt x="384" y="693"/>
                    </a:lnTo>
                    <a:lnTo>
                      <a:pt x="383" y="692"/>
                    </a:lnTo>
                    <a:lnTo>
                      <a:pt x="382" y="690"/>
                    </a:lnTo>
                    <a:lnTo>
                      <a:pt x="380" y="689"/>
                    </a:lnTo>
                    <a:lnTo>
                      <a:pt x="379" y="688"/>
                    </a:lnTo>
                    <a:lnTo>
                      <a:pt x="377" y="688"/>
                    </a:lnTo>
                    <a:lnTo>
                      <a:pt x="377" y="687"/>
                    </a:lnTo>
                    <a:lnTo>
                      <a:pt x="377" y="685"/>
                    </a:lnTo>
                    <a:lnTo>
                      <a:pt x="376" y="684"/>
                    </a:lnTo>
                    <a:lnTo>
                      <a:pt x="375" y="684"/>
                    </a:lnTo>
                    <a:lnTo>
                      <a:pt x="375" y="682"/>
                    </a:lnTo>
                    <a:lnTo>
                      <a:pt x="374" y="682"/>
                    </a:lnTo>
                    <a:lnTo>
                      <a:pt x="373" y="680"/>
                    </a:lnTo>
                    <a:lnTo>
                      <a:pt x="375" y="680"/>
                    </a:lnTo>
                    <a:lnTo>
                      <a:pt x="375" y="681"/>
                    </a:lnTo>
                    <a:lnTo>
                      <a:pt x="375" y="680"/>
                    </a:lnTo>
                    <a:lnTo>
                      <a:pt x="376" y="679"/>
                    </a:lnTo>
                    <a:lnTo>
                      <a:pt x="379" y="679"/>
                    </a:lnTo>
                    <a:lnTo>
                      <a:pt x="380" y="681"/>
                    </a:lnTo>
                    <a:lnTo>
                      <a:pt x="381" y="681"/>
                    </a:lnTo>
                    <a:lnTo>
                      <a:pt x="382" y="679"/>
                    </a:lnTo>
                    <a:lnTo>
                      <a:pt x="386" y="678"/>
                    </a:lnTo>
                    <a:lnTo>
                      <a:pt x="386" y="677"/>
                    </a:lnTo>
                    <a:lnTo>
                      <a:pt x="384" y="677"/>
                    </a:lnTo>
                    <a:lnTo>
                      <a:pt x="382" y="676"/>
                    </a:lnTo>
                    <a:lnTo>
                      <a:pt x="382" y="674"/>
                    </a:lnTo>
                    <a:lnTo>
                      <a:pt x="381" y="674"/>
                    </a:lnTo>
                    <a:lnTo>
                      <a:pt x="379" y="677"/>
                    </a:lnTo>
                    <a:lnTo>
                      <a:pt x="376" y="677"/>
                    </a:lnTo>
                    <a:lnTo>
                      <a:pt x="375" y="676"/>
                    </a:lnTo>
                    <a:lnTo>
                      <a:pt x="375" y="676"/>
                    </a:lnTo>
                    <a:lnTo>
                      <a:pt x="375" y="676"/>
                    </a:lnTo>
                    <a:lnTo>
                      <a:pt x="372" y="674"/>
                    </a:lnTo>
                    <a:lnTo>
                      <a:pt x="371" y="674"/>
                    </a:lnTo>
                    <a:lnTo>
                      <a:pt x="370" y="676"/>
                    </a:lnTo>
                    <a:lnTo>
                      <a:pt x="370" y="677"/>
                    </a:lnTo>
                    <a:lnTo>
                      <a:pt x="367" y="677"/>
                    </a:lnTo>
                    <a:lnTo>
                      <a:pt x="367" y="676"/>
                    </a:lnTo>
                    <a:lnTo>
                      <a:pt x="366" y="676"/>
                    </a:lnTo>
                    <a:lnTo>
                      <a:pt x="365" y="675"/>
                    </a:lnTo>
                    <a:lnTo>
                      <a:pt x="366" y="672"/>
                    </a:lnTo>
                    <a:lnTo>
                      <a:pt x="364" y="673"/>
                    </a:lnTo>
                    <a:lnTo>
                      <a:pt x="361" y="673"/>
                    </a:lnTo>
                    <a:lnTo>
                      <a:pt x="360" y="672"/>
                    </a:lnTo>
                    <a:lnTo>
                      <a:pt x="356" y="672"/>
                    </a:lnTo>
                    <a:lnTo>
                      <a:pt x="353" y="672"/>
                    </a:lnTo>
                    <a:lnTo>
                      <a:pt x="351" y="671"/>
                    </a:lnTo>
                    <a:lnTo>
                      <a:pt x="351" y="667"/>
                    </a:lnTo>
                    <a:lnTo>
                      <a:pt x="354" y="664"/>
                    </a:lnTo>
                    <a:lnTo>
                      <a:pt x="356" y="663"/>
                    </a:lnTo>
                    <a:lnTo>
                      <a:pt x="357" y="661"/>
                    </a:lnTo>
                    <a:lnTo>
                      <a:pt x="356" y="660"/>
                    </a:lnTo>
                    <a:lnTo>
                      <a:pt x="356" y="660"/>
                    </a:lnTo>
                    <a:lnTo>
                      <a:pt x="355" y="662"/>
                    </a:lnTo>
                    <a:lnTo>
                      <a:pt x="352" y="665"/>
                    </a:lnTo>
                    <a:lnTo>
                      <a:pt x="349" y="668"/>
                    </a:lnTo>
                    <a:lnTo>
                      <a:pt x="349" y="668"/>
                    </a:lnTo>
                    <a:lnTo>
                      <a:pt x="348" y="668"/>
                    </a:lnTo>
                    <a:lnTo>
                      <a:pt x="346" y="667"/>
                    </a:lnTo>
                    <a:lnTo>
                      <a:pt x="345" y="666"/>
                    </a:lnTo>
                    <a:lnTo>
                      <a:pt x="345" y="665"/>
                    </a:lnTo>
                    <a:lnTo>
                      <a:pt x="345" y="664"/>
                    </a:lnTo>
                    <a:lnTo>
                      <a:pt x="341" y="664"/>
                    </a:lnTo>
                    <a:lnTo>
                      <a:pt x="341" y="663"/>
                    </a:lnTo>
                    <a:lnTo>
                      <a:pt x="338" y="662"/>
                    </a:lnTo>
                    <a:lnTo>
                      <a:pt x="337" y="660"/>
                    </a:lnTo>
                    <a:lnTo>
                      <a:pt x="337" y="660"/>
                    </a:lnTo>
                    <a:lnTo>
                      <a:pt x="334" y="661"/>
                    </a:lnTo>
                    <a:lnTo>
                      <a:pt x="332" y="661"/>
                    </a:lnTo>
                    <a:lnTo>
                      <a:pt x="330" y="661"/>
                    </a:lnTo>
                    <a:lnTo>
                      <a:pt x="332" y="660"/>
                    </a:lnTo>
                    <a:lnTo>
                      <a:pt x="330" y="659"/>
                    </a:lnTo>
                    <a:lnTo>
                      <a:pt x="330" y="658"/>
                    </a:lnTo>
                    <a:lnTo>
                      <a:pt x="329" y="658"/>
                    </a:lnTo>
                    <a:lnTo>
                      <a:pt x="329" y="660"/>
                    </a:lnTo>
                    <a:lnTo>
                      <a:pt x="325" y="660"/>
                    </a:lnTo>
                    <a:lnTo>
                      <a:pt x="324" y="659"/>
                    </a:lnTo>
                    <a:lnTo>
                      <a:pt x="325" y="657"/>
                    </a:lnTo>
                    <a:lnTo>
                      <a:pt x="324" y="657"/>
                    </a:lnTo>
                    <a:lnTo>
                      <a:pt x="323" y="656"/>
                    </a:lnTo>
                    <a:lnTo>
                      <a:pt x="322" y="656"/>
                    </a:lnTo>
                    <a:lnTo>
                      <a:pt x="318" y="655"/>
                    </a:lnTo>
                    <a:lnTo>
                      <a:pt x="316" y="654"/>
                    </a:lnTo>
                    <a:lnTo>
                      <a:pt x="316" y="652"/>
                    </a:lnTo>
                    <a:lnTo>
                      <a:pt x="314" y="651"/>
                    </a:lnTo>
                    <a:lnTo>
                      <a:pt x="313" y="649"/>
                    </a:lnTo>
                    <a:lnTo>
                      <a:pt x="313" y="649"/>
                    </a:lnTo>
                    <a:lnTo>
                      <a:pt x="312" y="649"/>
                    </a:lnTo>
                    <a:lnTo>
                      <a:pt x="311" y="647"/>
                    </a:lnTo>
                    <a:lnTo>
                      <a:pt x="310" y="647"/>
                    </a:lnTo>
                    <a:lnTo>
                      <a:pt x="310" y="649"/>
                    </a:lnTo>
                    <a:lnTo>
                      <a:pt x="311" y="649"/>
                    </a:lnTo>
                    <a:lnTo>
                      <a:pt x="312" y="650"/>
                    </a:lnTo>
                    <a:lnTo>
                      <a:pt x="312" y="651"/>
                    </a:lnTo>
                    <a:lnTo>
                      <a:pt x="313" y="651"/>
                    </a:lnTo>
                    <a:lnTo>
                      <a:pt x="313" y="653"/>
                    </a:lnTo>
                    <a:lnTo>
                      <a:pt x="313" y="653"/>
                    </a:lnTo>
                    <a:lnTo>
                      <a:pt x="313" y="654"/>
                    </a:lnTo>
                    <a:lnTo>
                      <a:pt x="313" y="654"/>
                    </a:lnTo>
                    <a:lnTo>
                      <a:pt x="314" y="656"/>
                    </a:lnTo>
                    <a:lnTo>
                      <a:pt x="311" y="657"/>
                    </a:lnTo>
                    <a:lnTo>
                      <a:pt x="310" y="658"/>
                    </a:lnTo>
                    <a:lnTo>
                      <a:pt x="309" y="658"/>
                    </a:lnTo>
                    <a:lnTo>
                      <a:pt x="309" y="656"/>
                    </a:lnTo>
                    <a:lnTo>
                      <a:pt x="307" y="657"/>
                    </a:lnTo>
                    <a:lnTo>
                      <a:pt x="307" y="656"/>
                    </a:lnTo>
                    <a:lnTo>
                      <a:pt x="306" y="656"/>
                    </a:lnTo>
                    <a:lnTo>
                      <a:pt x="306" y="655"/>
                    </a:lnTo>
                    <a:lnTo>
                      <a:pt x="305" y="655"/>
                    </a:lnTo>
                    <a:lnTo>
                      <a:pt x="303" y="658"/>
                    </a:lnTo>
                    <a:lnTo>
                      <a:pt x="301" y="658"/>
                    </a:lnTo>
                    <a:lnTo>
                      <a:pt x="299" y="656"/>
                    </a:lnTo>
                    <a:lnTo>
                      <a:pt x="296" y="656"/>
                    </a:lnTo>
                    <a:lnTo>
                      <a:pt x="296" y="656"/>
                    </a:lnTo>
                    <a:lnTo>
                      <a:pt x="292" y="655"/>
                    </a:lnTo>
                    <a:lnTo>
                      <a:pt x="291" y="653"/>
                    </a:lnTo>
                    <a:lnTo>
                      <a:pt x="291" y="652"/>
                    </a:lnTo>
                    <a:lnTo>
                      <a:pt x="291" y="652"/>
                    </a:lnTo>
                    <a:lnTo>
                      <a:pt x="290" y="653"/>
                    </a:lnTo>
                    <a:lnTo>
                      <a:pt x="288" y="652"/>
                    </a:lnTo>
                    <a:lnTo>
                      <a:pt x="287" y="651"/>
                    </a:lnTo>
                    <a:lnTo>
                      <a:pt x="285" y="651"/>
                    </a:lnTo>
                    <a:lnTo>
                      <a:pt x="285" y="650"/>
                    </a:lnTo>
                    <a:lnTo>
                      <a:pt x="285" y="648"/>
                    </a:lnTo>
                    <a:lnTo>
                      <a:pt x="284" y="648"/>
                    </a:lnTo>
                    <a:lnTo>
                      <a:pt x="284" y="647"/>
                    </a:lnTo>
                    <a:lnTo>
                      <a:pt x="285" y="645"/>
                    </a:lnTo>
                    <a:lnTo>
                      <a:pt x="285" y="644"/>
                    </a:lnTo>
                    <a:lnTo>
                      <a:pt x="284" y="644"/>
                    </a:lnTo>
                    <a:lnTo>
                      <a:pt x="281" y="644"/>
                    </a:lnTo>
                    <a:lnTo>
                      <a:pt x="281" y="645"/>
                    </a:lnTo>
                    <a:lnTo>
                      <a:pt x="282" y="645"/>
                    </a:lnTo>
                    <a:lnTo>
                      <a:pt x="281" y="646"/>
                    </a:lnTo>
                    <a:lnTo>
                      <a:pt x="278" y="647"/>
                    </a:lnTo>
                    <a:lnTo>
                      <a:pt x="277" y="647"/>
                    </a:lnTo>
                    <a:lnTo>
                      <a:pt x="273" y="646"/>
                    </a:lnTo>
                    <a:lnTo>
                      <a:pt x="273" y="645"/>
                    </a:lnTo>
                    <a:lnTo>
                      <a:pt x="273" y="644"/>
                    </a:lnTo>
                    <a:lnTo>
                      <a:pt x="273" y="643"/>
                    </a:lnTo>
                    <a:lnTo>
                      <a:pt x="273" y="642"/>
                    </a:lnTo>
                    <a:lnTo>
                      <a:pt x="272" y="642"/>
                    </a:lnTo>
                    <a:lnTo>
                      <a:pt x="272" y="639"/>
                    </a:lnTo>
                    <a:lnTo>
                      <a:pt x="272" y="636"/>
                    </a:lnTo>
                    <a:lnTo>
                      <a:pt x="273" y="635"/>
                    </a:lnTo>
                    <a:lnTo>
                      <a:pt x="273" y="634"/>
                    </a:lnTo>
                    <a:lnTo>
                      <a:pt x="271" y="630"/>
                    </a:lnTo>
                    <a:lnTo>
                      <a:pt x="270" y="630"/>
                    </a:lnTo>
                    <a:lnTo>
                      <a:pt x="271" y="629"/>
                    </a:lnTo>
                    <a:lnTo>
                      <a:pt x="272" y="629"/>
                    </a:lnTo>
                    <a:lnTo>
                      <a:pt x="272" y="629"/>
                    </a:lnTo>
                    <a:lnTo>
                      <a:pt x="271" y="626"/>
                    </a:lnTo>
                    <a:lnTo>
                      <a:pt x="271" y="625"/>
                    </a:lnTo>
                    <a:lnTo>
                      <a:pt x="269" y="624"/>
                    </a:lnTo>
                    <a:lnTo>
                      <a:pt x="269" y="623"/>
                    </a:lnTo>
                    <a:lnTo>
                      <a:pt x="268" y="621"/>
                    </a:lnTo>
                    <a:lnTo>
                      <a:pt x="267" y="621"/>
                    </a:lnTo>
                    <a:lnTo>
                      <a:pt x="266" y="623"/>
                    </a:lnTo>
                    <a:lnTo>
                      <a:pt x="265" y="624"/>
                    </a:lnTo>
                    <a:lnTo>
                      <a:pt x="265" y="625"/>
                    </a:lnTo>
                    <a:lnTo>
                      <a:pt x="265" y="626"/>
                    </a:lnTo>
                    <a:lnTo>
                      <a:pt x="265" y="627"/>
                    </a:lnTo>
                    <a:lnTo>
                      <a:pt x="265" y="628"/>
                    </a:lnTo>
                    <a:lnTo>
                      <a:pt x="264" y="628"/>
                    </a:lnTo>
                    <a:lnTo>
                      <a:pt x="264" y="629"/>
                    </a:lnTo>
                    <a:lnTo>
                      <a:pt x="263" y="630"/>
                    </a:lnTo>
                    <a:lnTo>
                      <a:pt x="261" y="630"/>
                    </a:lnTo>
                    <a:lnTo>
                      <a:pt x="261" y="630"/>
                    </a:lnTo>
                    <a:lnTo>
                      <a:pt x="259" y="630"/>
                    </a:lnTo>
                    <a:lnTo>
                      <a:pt x="259" y="628"/>
                    </a:lnTo>
                    <a:lnTo>
                      <a:pt x="257" y="627"/>
                    </a:lnTo>
                    <a:lnTo>
                      <a:pt x="257" y="625"/>
                    </a:lnTo>
                    <a:lnTo>
                      <a:pt x="260" y="624"/>
                    </a:lnTo>
                    <a:lnTo>
                      <a:pt x="260" y="623"/>
                    </a:lnTo>
                    <a:lnTo>
                      <a:pt x="259" y="623"/>
                    </a:lnTo>
                    <a:lnTo>
                      <a:pt x="260" y="621"/>
                    </a:lnTo>
                    <a:lnTo>
                      <a:pt x="261" y="619"/>
                    </a:lnTo>
                    <a:lnTo>
                      <a:pt x="264" y="618"/>
                    </a:lnTo>
                    <a:lnTo>
                      <a:pt x="266" y="619"/>
                    </a:lnTo>
                    <a:lnTo>
                      <a:pt x="267" y="618"/>
                    </a:lnTo>
                    <a:lnTo>
                      <a:pt x="268" y="616"/>
                    </a:lnTo>
                    <a:lnTo>
                      <a:pt x="269" y="613"/>
                    </a:lnTo>
                    <a:lnTo>
                      <a:pt x="269" y="611"/>
                    </a:lnTo>
                    <a:lnTo>
                      <a:pt x="267" y="610"/>
                    </a:lnTo>
                    <a:lnTo>
                      <a:pt x="267" y="609"/>
                    </a:lnTo>
                    <a:lnTo>
                      <a:pt x="270" y="607"/>
                    </a:lnTo>
                    <a:lnTo>
                      <a:pt x="271" y="602"/>
                    </a:lnTo>
                    <a:lnTo>
                      <a:pt x="271" y="601"/>
                    </a:lnTo>
                    <a:lnTo>
                      <a:pt x="272" y="601"/>
                    </a:lnTo>
                    <a:lnTo>
                      <a:pt x="272" y="600"/>
                    </a:lnTo>
                    <a:lnTo>
                      <a:pt x="273" y="600"/>
                    </a:lnTo>
                    <a:lnTo>
                      <a:pt x="273" y="601"/>
                    </a:lnTo>
                    <a:lnTo>
                      <a:pt x="276" y="601"/>
                    </a:lnTo>
                    <a:lnTo>
                      <a:pt x="277" y="602"/>
                    </a:lnTo>
                    <a:lnTo>
                      <a:pt x="278" y="602"/>
                    </a:lnTo>
                    <a:lnTo>
                      <a:pt x="279" y="604"/>
                    </a:lnTo>
                    <a:lnTo>
                      <a:pt x="281" y="605"/>
                    </a:lnTo>
                    <a:lnTo>
                      <a:pt x="281" y="606"/>
                    </a:lnTo>
                    <a:lnTo>
                      <a:pt x="281" y="608"/>
                    </a:lnTo>
                    <a:lnTo>
                      <a:pt x="282" y="609"/>
                    </a:lnTo>
                    <a:lnTo>
                      <a:pt x="283" y="610"/>
                    </a:lnTo>
                    <a:lnTo>
                      <a:pt x="285" y="610"/>
                    </a:lnTo>
                    <a:lnTo>
                      <a:pt x="286" y="609"/>
                    </a:lnTo>
                    <a:lnTo>
                      <a:pt x="287" y="609"/>
                    </a:lnTo>
                    <a:lnTo>
                      <a:pt x="286" y="605"/>
                    </a:lnTo>
                    <a:lnTo>
                      <a:pt x="287" y="604"/>
                    </a:lnTo>
                    <a:lnTo>
                      <a:pt x="288" y="600"/>
                    </a:lnTo>
                    <a:lnTo>
                      <a:pt x="288" y="599"/>
                    </a:lnTo>
                    <a:lnTo>
                      <a:pt x="288" y="599"/>
                    </a:lnTo>
                    <a:lnTo>
                      <a:pt x="290" y="598"/>
                    </a:lnTo>
                    <a:lnTo>
                      <a:pt x="290" y="597"/>
                    </a:lnTo>
                    <a:lnTo>
                      <a:pt x="291" y="596"/>
                    </a:lnTo>
                    <a:lnTo>
                      <a:pt x="295" y="595"/>
                    </a:lnTo>
                    <a:lnTo>
                      <a:pt x="296" y="593"/>
                    </a:lnTo>
                    <a:lnTo>
                      <a:pt x="299" y="591"/>
                    </a:lnTo>
                    <a:lnTo>
                      <a:pt x="303" y="590"/>
                    </a:lnTo>
                    <a:lnTo>
                      <a:pt x="304" y="589"/>
                    </a:lnTo>
                    <a:lnTo>
                      <a:pt x="305" y="589"/>
                    </a:lnTo>
                    <a:lnTo>
                      <a:pt x="308" y="588"/>
                    </a:lnTo>
                    <a:lnTo>
                      <a:pt x="311" y="586"/>
                    </a:lnTo>
                    <a:lnTo>
                      <a:pt x="312" y="586"/>
                    </a:lnTo>
                    <a:lnTo>
                      <a:pt x="312" y="585"/>
                    </a:lnTo>
                    <a:lnTo>
                      <a:pt x="313" y="584"/>
                    </a:lnTo>
                    <a:lnTo>
                      <a:pt x="314" y="583"/>
                    </a:lnTo>
                    <a:lnTo>
                      <a:pt x="317" y="582"/>
                    </a:lnTo>
                    <a:lnTo>
                      <a:pt x="320" y="582"/>
                    </a:lnTo>
                    <a:lnTo>
                      <a:pt x="323" y="583"/>
                    </a:lnTo>
                    <a:lnTo>
                      <a:pt x="326" y="583"/>
                    </a:lnTo>
                    <a:lnTo>
                      <a:pt x="327" y="583"/>
                    </a:lnTo>
                    <a:lnTo>
                      <a:pt x="328" y="582"/>
                    </a:lnTo>
                    <a:lnTo>
                      <a:pt x="329" y="580"/>
                    </a:lnTo>
                    <a:lnTo>
                      <a:pt x="333" y="579"/>
                    </a:lnTo>
                    <a:lnTo>
                      <a:pt x="334" y="578"/>
                    </a:lnTo>
                    <a:lnTo>
                      <a:pt x="337" y="578"/>
                    </a:lnTo>
                    <a:lnTo>
                      <a:pt x="339" y="576"/>
                    </a:lnTo>
                    <a:lnTo>
                      <a:pt x="346" y="576"/>
                    </a:lnTo>
                    <a:lnTo>
                      <a:pt x="346" y="575"/>
                    </a:lnTo>
                    <a:lnTo>
                      <a:pt x="351" y="574"/>
                    </a:lnTo>
                    <a:lnTo>
                      <a:pt x="353" y="577"/>
                    </a:lnTo>
                    <a:lnTo>
                      <a:pt x="355" y="577"/>
                    </a:lnTo>
                    <a:lnTo>
                      <a:pt x="351" y="573"/>
                    </a:lnTo>
                    <a:lnTo>
                      <a:pt x="350" y="573"/>
                    </a:lnTo>
                    <a:lnTo>
                      <a:pt x="347" y="574"/>
                    </a:lnTo>
                    <a:lnTo>
                      <a:pt x="345" y="574"/>
                    </a:lnTo>
                    <a:lnTo>
                      <a:pt x="344" y="575"/>
                    </a:lnTo>
                    <a:lnTo>
                      <a:pt x="343" y="575"/>
                    </a:lnTo>
                    <a:lnTo>
                      <a:pt x="342" y="576"/>
                    </a:lnTo>
                    <a:lnTo>
                      <a:pt x="340" y="576"/>
                    </a:lnTo>
                    <a:lnTo>
                      <a:pt x="338" y="577"/>
                    </a:lnTo>
                    <a:lnTo>
                      <a:pt x="329" y="577"/>
                    </a:lnTo>
                    <a:lnTo>
                      <a:pt x="327" y="578"/>
                    </a:lnTo>
                    <a:lnTo>
                      <a:pt x="320" y="578"/>
                    </a:lnTo>
                    <a:lnTo>
                      <a:pt x="319" y="579"/>
                    </a:lnTo>
                    <a:lnTo>
                      <a:pt x="318" y="580"/>
                    </a:lnTo>
                    <a:lnTo>
                      <a:pt x="318" y="579"/>
                    </a:lnTo>
                    <a:lnTo>
                      <a:pt x="313" y="581"/>
                    </a:lnTo>
                    <a:lnTo>
                      <a:pt x="312" y="582"/>
                    </a:lnTo>
                    <a:lnTo>
                      <a:pt x="311" y="582"/>
                    </a:lnTo>
                    <a:lnTo>
                      <a:pt x="311" y="583"/>
                    </a:lnTo>
                    <a:lnTo>
                      <a:pt x="309" y="583"/>
                    </a:lnTo>
                    <a:lnTo>
                      <a:pt x="307" y="584"/>
                    </a:lnTo>
                    <a:lnTo>
                      <a:pt x="304" y="584"/>
                    </a:lnTo>
                    <a:lnTo>
                      <a:pt x="303" y="585"/>
                    </a:lnTo>
                    <a:lnTo>
                      <a:pt x="300" y="588"/>
                    </a:lnTo>
                    <a:lnTo>
                      <a:pt x="298" y="588"/>
                    </a:lnTo>
                    <a:lnTo>
                      <a:pt x="296" y="588"/>
                    </a:lnTo>
                    <a:lnTo>
                      <a:pt x="294" y="590"/>
                    </a:lnTo>
                    <a:lnTo>
                      <a:pt x="293" y="589"/>
                    </a:lnTo>
                    <a:lnTo>
                      <a:pt x="293" y="590"/>
                    </a:lnTo>
                    <a:lnTo>
                      <a:pt x="292" y="588"/>
                    </a:lnTo>
                    <a:lnTo>
                      <a:pt x="292" y="586"/>
                    </a:lnTo>
                    <a:lnTo>
                      <a:pt x="291" y="587"/>
                    </a:lnTo>
                    <a:lnTo>
                      <a:pt x="290" y="588"/>
                    </a:lnTo>
                    <a:lnTo>
                      <a:pt x="288" y="589"/>
                    </a:lnTo>
                    <a:lnTo>
                      <a:pt x="287" y="588"/>
                    </a:lnTo>
                    <a:lnTo>
                      <a:pt x="286" y="583"/>
                    </a:lnTo>
                    <a:lnTo>
                      <a:pt x="285" y="584"/>
                    </a:lnTo>
                    <a:lnTo>
                      <a:pt x="282" y="584"/>
                    </a:lnTo>
                    <a:lnTo>
                      <a:pt x="282" y="583"/>
                    </a:lnTo>
                    <a:lnTo>
                      <a:pt x="281" y="581"/>
                    </a:lnTo>
                    <a:lnTo>
                      <a:pt x="282" y="578"/>
                    </a:lnTo>
                    <a:lnTo>
                      <a:pt x="283" y="578"/>
                    </a:lnTo>
                    <a:lnTo>
                      <a:pt x="288" y="578"/>
                    </a:lnTo>
                    <a:lnTo>
                      <a:pt x="289" y="576"/>
                    </a:lnTo>
                    <a:lnTo>
                      <a:pt x="288" y="576"/>
                    </a:lnTo>
                    <a:lnTo>
                      <a:pt x="290" y="574"/>
                    </a:lnTo>
                    <a:lnTo>
                      <a:pt x="291" y="574"/>
                    </a:lnTo>
                    <a:lnTo>
                      <a:pt x="293" y="576"/>
                    </a:lnTo>
                    <a:lnTo>
                      <a:pt x="297" y="576"/>
                    </a:lnTo>
                    <a:lnTo>
                      <a:pt x="298" y="573"/>
                    </a:lnTo>
                    <a:lnTo>
                      <a:pt x="300" y="573"/>
                    </a:lnTo>
                    <a:lnTo>
                      <a:pt x="301" y="572"/>
                    </a:lnTo>
                    <a:lnTo>
                      <a:pt x="298" y="571"/>
                    </a:lnTo>
                    <a:lnTo>
                      <a:pt x="295" y="571"/>
                    </a:lnTo>
                    <a:lnTo>
                      <a:pt x="293" y="572"/>
                    </a:lnTo>
                    <a:lnTo>
                      <a:pt x="290" y="572"/>
                    </a:lnTo>
                    <a:lnTo>
                      <a:pt x="287" y="573"/>
                    </a:lnTo>
                    <a:lnTo>
                      <a:pt x="285" y="573"/>
                    </a:lnTo>
                    <a:lnTo>
                      <a:pt x="283" y="572"/>
                    </a:lnTo>
                    <a:lnTo>
                      <a:pt x="285" y="570"/>
                    </a:lnTo>
                    <a:lnTo>
                      <a:pt x="284" y="568"/>
                    </a:lnTo>
                    <a:lnTo>
                      <a:pt x="285" y="567"/>
                    </a:lnTo>
                    <a:lnTo>
                      <a:pt x="286" y="565"/>
                    </a:lnTo>
                    <a:lnTo>
                      <a:pt x="288" y="563"/>
                    </a:lnTo>
                    <a:lnTo>
                      <a:pt x="290" y="564"/>
                    </a:lnTo>
                    <a:lnTo>
                      <a:pt x="293" y="563"/>
                    </a:lnTo>
                    <a:lnTo>
                      <a:pt x="293" y="563"/>
                    </a:lnTo>
                    <a:lnTo>
                      <a:pt x="292" y="562"/>
                    </a:lnTo>
                    <a:lnTo>
                      <a:pt x="292" y="561"/>
                    </a:lnTo>
                    <a:lnTo>
                      <a:pt x="294" y="561"/>
                    </a:lnTo>
                    <a:lnTo>
                      <a:pt x="295" y="562"/>
                    </a:lnTo>
                    <a:lnTo>
                      <a:pt x="295" y="562"/>
                    </a:lnTo>
                    <a:lnTo>
                      <a:pt x="296" y="560"/>
                    </a:lnTo>
                    <a:lnTo>
                      <a:pt x="298" y="559"/>
                    </a:lnTo>
                    <a:lnTo>
                      <a:pt x="300" y="558"/>
                    </a:lnTo>
                    <a:lnTo>
                      <a:pt x="300" y="557"/>
                    </a:lnTo>
                    <a:lnTo>
                      <a:pt x="298" y="557"/>
                    </a:lnTo>
                    <a:lnTo>
                      <a:pt x="298" y="551"/>
                    </a:lnTo>
                    <a:lnTo>
                      <a:pt x="298" y="550"/>
                    </a:lnTo>
                    <a:lnTo>
                      <a:pt x="296" y="550"/>
                    </a:lnTo>
                    <a:lnTo>
                      <a:pt x="296" y="553"/>
                    </a:lnTo>
                    <a:lnTo>
                      <a:pt x="293" y="556"/>
                    </a:lnTo>
                    <a:lnTo>
                      <a:pt x="291" y="558"/>
                    </a:lnTo>
                    <a:lnTo>
                      <a:pt x="289" y="558"/>
                    </a:lnTo>
                    <a:lnTo>
                      <a:pt x="287" y="560"/>
                    </a:lnTo>
                    <a:lnTo>
                      <a:pt x="286" y="560"/>
                    </a:lnTo>
                    <a:lnTo>
                      <a:pt x="285" y="561"/>
                    </a:lnTo>
                    <a:lnTo>
                      <a:pt x="283" y="561"/>
                    </a:lnTo>
                    <a:lnTo>
                      <a:pt x="282" y="562"/>
                    </a:lnTo>
                    <a:lnTo>
                      <a:pt x="282" y="562"/>
                    </a:lnTo>
                    <a:lnTo>
                      <a:pt x="281" y="563"/>
                    </a:lnTo>
                    <a:lnTo>
                      <a:pt x="282" y="563"/>
                    </a:lnTo>
                    <a:lnTo>
                      <a:pt x="283" y="564"/>
                    </a:lnTo>
                    <a:lnTo>
                      <a:pt x="283" y="567"/>
                    </a:lnTo>
                    <a:lnTo>
                      <a:pt x="281" y="567"/>
                    </a:lnTo>
                    <a:lnTo>
                      <a:pt x="281" y="567"/>
                    </a:lnTo>
                    <a:lnTo>
                      <a:pt x="278" y="567"/>
                    </a:lnTo>
                    <a:lnTo>
                      <a:pt x="277" y="565"/>
                    </a:lnTo>
                    <a:lnTo>
                      <a:pt x="276" y="565"/>
                    </a:lnTo>
                    <a:lnTo>
                      <a:pt x="275" y="564"/>
                    </a:lnTo>
                    <a:lnTo>
                      <a:pt x="274" y="565"/>
                    </a:lnTo>
                    <a:lnTo>
                      <a:pt x="274" y="566"/>
                    </a:lnTo>
                    <a:lnTo>
                      <a:pt x="273" y="566"/>
                    </a:lnTo>
                    <a:lnTo>
                      <a:pt x="272" y="565"/>
                    </a:lnTo>
                    <a:lnTo>
                      <a:pt x="272" y="563"/>
                    </a:lnTo>
                    <a:lnTo>
                      <a:pt x="271" y="564"/>
                    </a:lnTo>
                    <a:lnTo>
                      <a:pt x="271" y="563"/>
                    </a:lnTo>
                    <a:lnTo>
                      <a:pt x="270" y="563"/>
                    </a:lnTo>
                    <a:lnTo>
                      <a:pt x="270" y="562"/>
                    </a:lnTo>
                    <a:lnTo>
                      <a:pt x="270" y="562"/>
                    </a:lnTo>
                    <a:lnTo>
                      <a:pt x="275" y="561"/>
                    </a:lnTo>
                    <a:lnTo>
                      <a:pt x="273" y="561"/>
                    </a:lnTo>
                    <a:lnTo>
                      <a:pt x="269" y="561"/>
                    </a:lnTo>
                    <a:lnTo>
                      <a:pt x="267" y="560"/>
                    </a:lnTo>
                    <a:lnTo>
                      <a:pt x="266" y="560"/>
                    </a:lnTo>
                    <a:lnTo>
                      <a:pt x="265" y="560"/>
                    </a:lnTo>
                    <a:lnTo>
                      <a:pt x="265" y="557"/>
                    </a:lnTo>
                    <a:lnTo>
                      <a:pt x="264" y="557"/>
                    </a:lnTo>
                    <a:lnTo>
                      <a:pt x="263" y="556"/>
                    </a:lnTo>
                    <a:lnTo>
                      <a:pt x="264" y="555"/>
                    </a:lnTo>
                    <a:lnTo>
                      <a:pt x="265" y="555"/>
                    </a:lnTo>
                    <a:lnTo>
                      <a:pt x="265" y="553"/>
                    </a:lnTo>
                    <a:lnTo>
                      <a:pt x="264" y="552"/>
                    </a:lnTo>
                    <a:lnTo>
                      <a:pt x="265" y="551"/>
                    </a:lnTo>
                    <a:lnTo>
                      <a:pt x="263" y="549"/>
                    </a:lnTo>
                    <a:lnTo>
                      <a:pt x="263" y="546"/>
                    </a:lnTo>
                    <a:lnTo>
                      <a:pt x="264" y="543"/>
                    </a:lnTo>
                    <a:lnTo>
                      <a:pt x="264" y="543"/>
                    </a:lnTo>
                    <a:lnTo>
                      <a:pt x="264" y="541"/>
                    </a:lnTo>
                    <a:lnTo>
                      <a:pt x="263" y="540"/>
                    </a:lnTo>
                    <a:lnTo>
                      <a:pt x="264" y="538"/>
                    </a:lnTo>
                    <a:lnTo>
                      <a:pt x="262" y="538"/>
                    </a:lnTo>
                    <a:lnTo>
                      <a:pt x="261" y="538"/>
                    </a:lnTo>
                    <a:lnTo>
                      <a:pt x="261" y="537"/>
                    </a:lnTo>
                    <a:lnTo>
                      <a:pt x="261" y="536"/>
                    </a:lnTo>
                    <a:lnTo>
                      <a:pt x="262" y="536"/>
                    </a:lnTo>
                    <a:lnTo>
                      <a:pt x="261" y="535"/>
                    </a:lnTo>
                    <a:lnTo>
                      <a:pt x="260" y="535"/>
                    </a:lnTo>
                    <a:lnTo>
                      <a:pt x="257" y="534"/>
                    </a:lnTo>
                    <a:lnTo>
                      <a:pt x="257" y="533"/>
                    </a:lnTo>
                    <a:lnTo>
                      <a:pt x="259" y="533"/>
                    </a:lnTo>
                    <a:lnTo>
                      <a:pt x="260" y="532"/>
                    </a:lnTo>
                    <a:lnTo>
                      <a:pt x="259" y="530"/>
                    </a:lnTo>
                    <a:lnTo>
                      <a:pt x="259" y="530"/>
                    </a:lnTo>
                    <a:lnTo>
                      <a:pt x="259" y="529"/>
                    </a:lnTo>
                    <a:lnTo>
                      <a:pt x="260" y="529"/>
                    </a:lnTo>
                    <a:lnTo>
                      <a:pt x="260" y="526"/>
                    </a:lnTo>
                    <a:lnTo>
                      <a:pt x="259" y="525"/>
                    </a:lnTo>
                    <a:lnTo>
                      <a:pt x="259" y="524"/>
                    </a:lnTo>
                    <a:lnTo>
                      <a:pt x="258" y="524"/>
                    </a:lnTo>
                    <a:lnTo>
                      <a:pt x="258" y="522"/>
                    </a:lnTo>
                    <a:lnTo>
                      <a:pt x="257" y="522"/>
                    </a:lnTo>
                    <a:lnTo>
                      <a:pt x="256" y="521"/>
                    </a:lnTo>
                    <a:lnTo>
                      <a:pt x="255" y="521"/>
                    </a:lnTo>
                    <a:lnTo>
                      <a:pt x="255" y="522"/>
                    </a:lnTo>
                    <a:lnTo>
                      <a:pt x="254" y="523"/>
                    </a:lnTo>
                    <a:lnTo>
                      <a:pt x="254" y="521"/>
                    </a:lnTo>
                    <a:lnTo>
                      <a:pt x="253" y="521"/>
                    </a:lnTo>
                    <a:lnTo>
                      <a:pt x="252" y="519"/>
                    </a:lnTo>
                    <a:lnTo>
                      <a:pt x="252" y="519"/>
                    </a:lnTo>
                    <a:lnTo>
                      <a:pt x="252" y="520"/>
                    </a:lnTo>
                    <a:lnTo>
                      <a:pt x="250" y="519"/>
                    </a:lnTo>
                    <a:lnTo>
                      <a:pt x="250" y="517"/>
                    </a:lnTo>
                    <a:lnTo>
                      <a:pt x="249" y="516"/>
                    </a:lnTo>
                    <a:lnTo>
                      <a:pt x="248" y="515"/>
                    </a:lnTo>
                    <a:lnTo>
                      <a:pt x="249" y="514"/>
                    </a:lnTo>
                    <a:lnTo>
                      <a:pt x="250" y="513"/>
                    </a:lnTo>
                    <a:lnTo>
                      <a:pt x="250" y="513"/>
                    </a:lnTo>
                    <a:lnTo>
                      <a:pt x="249" y="513"/>
                    </a:lnTo>
                    <a:lnTo>
                      <a:pt x="249" y="512"/>
                    </a:lnTo>
                    <a:lnTo>
                      <a:pt x="249" y="511"/>
                    </a:lnTo>
                    <a:lnTo>
                      <a:pt x="249" y="509"/>
                    </a:lnTo>
                    <a:lnTo>
                      <a:pt x="250" y="509"/>
                    </a:lnTo>
                    <a:lnTo>
                      <a:pt x="250" y="508"/>
                    </a:lnTo>
                    <a:lnTo>
                      <a:pt x="251" y="506"/>
                    </a:lnTo>
                    <a:lnTo>
                      <a:pt x="251" y="501"/>
                    </a:lnTo>
                    <a:lnTo>
                      <a:pt x="251" y="500"/>
                    </a:lnTo>
                    <a:lnTo>
                      <a:pt x="252" y="501"/>
                    </a:lnTo>
                    <a:lnTo>
                      <a:pt x="256" y="501"/>
                    </a:lnTo>
                    <a:lnTo>
                      <a:pt x="256" y="503"/>
                    </a:lnTo>
                    <a:lnTo>
                      <a:pt x="257" y="503"/>
                    </a:lnTo>
                    <a:lnTo>
                      <a:pt x="257" y="500"/>
                    </a:lnTo>
                    <a:lnTo>
                      <a:pt x="259" y="499"/>
                    </a:lnTo>
                    <a:lnTo>
                      <a:pt x="260" y="497"/>
                    </a:lnTo>
                    <a:lnTo>
                      <a:pt x="260" y="497"/>
                    </a:lnTo>
                    <a:lnTo>
                      <a:pt x="260" y="496"/>
                    </a:lnTo>
                    <a:lnTo>
                      <a:pt x="260" y="495"/>
                    </a:lnTo>
                    <a:lnTo>
                      <a:pt x="259" y="495"/>
                    </a:lnTo>
                    <a:lnTo>
                      <a:pt x="258" y="494"/>
                    </a:lnTo>
                    <a:lnTo>
                      <a:pt x="259" y="493"/>
                    </a:lnTo>
                    <a:lnTo>
                      <a:pt x="257" y="493"/>
                    </a:lnTo>
                    <a:lnTo>
                      <a:pt x="257" y="492"/>
                    </a:lnTo>
                    <a:lnTo>
                      <a:pt x="259" y="491"/>
                    </a:lnTo>
                    <a:lnTo>
                      <a:pt x="259" y="491"/>
                    </a:lnTo>
                    <a:lnTo>
                      <a:pt x="260" y="493"/>
                    </a:lnTo>
                    <a:lnTo>
                      <a:pt x="262" y="493"/>
                    </a:lnTo>
                    <a:lnTo>
                      <a:pt x="265" y="489"/>
                    </a:lnTo>
                    <a:lnTo>
                      <a:pt x="266" y="489"/>
                    </a:lnTo>
                    <a:lnTo>
                      <a:pt x="265" y="488"/>
                    </a:lnTo>
                    <a:lnTo>
                      <a:pt x="265" y="488"/>
                    </a:lnTo>
                    <a:lnTo>
                      <a:pt x="264" y="487"/>
                    </a:lnTo>
                    <a:lnTo>
                      <a:pt x="266" y="484"/>
                    </a:lnTo>
                    <a:lnTo>
                      <a:pt x="267" y="484"/>
                    </a:lnTo>
                    <a:lnTo>
                      <a:pt x="267" y="483"/>
                    </a:lnTo>
                    <a:lnTo>
                      <a:pt x="266" y="483"/>
                    </a:lnTo>
                    <a:lnTo>
                      <a:pt x="266" y="482"/>
                    </a:lnTo>
                    <a:lnTo>
                      <a:pt x="269" y="481"/>
                    </a:lnTo>
                    <a:lnTo>
                      <a:pt x="269" y="481"/>
                    </a:lnTo>
                    <a:lnTo>
                      <a:pt x="269" y="480"/>
                    </a:lnTo>
                    <a:lnTo>
                      <a:pt x="269" y="480"/>
                    </a:lnTo>
                    <a:lnTo>
                      <a:pt x="268" y="479"/>
                    </a:lnTo>
                    <a:lnTo>
                      <a:pt x="267" y="479"/>
                    </a:lnTo>
                    <a:lnTo>
                      <a:pt x="267" y="478"/>
                    </a:lnTo>
                    <a:lnTo>
                      <a:pt x="265" y="477"/>
                    </a:lnTo>
                    <a:lnTo>
                      <a:pt x="265" y="476"/>
                    </a:lnTo>
                    <a:lnTo>
                      <a:pt x="264" y="476"/>
                    </a:lnTo>
                    <a:lnTo>
                      <a:pt x="264" y="474"/>
                    </a:lnTo>
                    <a:lnTo>
                      <a:pt x="264" y="471"/>
                    </a:lnTo>
                    <a:lnTo>
                      <a:pt x="263" y="471"/>
                    </a:lnTo>
                    <a:lnTo>
                      <a:pt x="262" y="469"/>
                    </a:lnTo>
                    <a:lnTo>
                      <a:pt x="261" y="469"/>
                    </a:lnTo>
                    <a:lnTo>
                      <a:pt x="261" y="467"/>
                    </a:lnTo>
                    <a:lnTo>
                      <a:pt x="262" y="466"/>
                    </a:lnTo>
                    <a:lnTo>
                      <a:pt x="262" y="463"/>
                    </a:lnTo>
                    <a:lnTo>
                      <a:pt x="264" y="463"/>
                    </a:lnTo>
                    <a:lnTo>
                      <a:pt x="264" y="462"/>
                    </a:lnTo>
                    <a:lnTo>
                      <a:pt x="265" y="461"/>
                    </a:lnTo>
                    <a:lnTo>
                      <a:pt x="265" y="461"/>
                    </a:lnTo>
                    <a:lnTo>
                      <a:pt x="266" y="461"/>
                    </a:lnTo>
                    <a:lnTo>
                      <a:pt x="267" y="459"/>
                    </a:lnTo>
                    <a:lnTo>
                      <a:pt x="269" y="461"/>
                    </a:lnTo>
                    <a:lnTo>
                      <a:pt x="270" y="459"/>
                    </a:lnTo>
                    <a:lnTo>
                      <a:pt x="272" y="459"/>
                    </a:lnTo>
                    <a:lnTo>
                      <a:pt x="272" y="458"/>
                    </a:lnTo>
                    <a:lnTo>
                      <a:pt x="273" y="457"/>
                    </a:lnTo>
                    <a:lnTo>
                      <a:pt x="274" y="458"/>
                    </a:lnTo>
                    <a:lnTo>
                      <a:pt x="273" y="462"/>
                    </a:lnTo>
                    <a:lnTo>
                      <a:pt x="274" y="462"/>
                    </a:lnTo>
                    <a:lnTo>
                      <a:pt x="274" y="463"/>
                    </a:lnTo>
                    <a:lnTo>
                      <a:pt x="275" y="463"/>
                    </a:lnTo>
                    <a:lnTo>
                      <a:pt x="276" y="462"/>
                    </a:lnTo>
                    <a:lnTo>
                      <a:pt x="276" y="462"/>
                    </a:lnTo>
                    <a:lnTo>
                      <a:pt x="277" y="463"/>
                    </a:lnTo>
                    <a:lnTo>
                      <a:pt x="281" y="463"/>
                    </a:lnTo>
                    <a:lnTo>
                      <a:pt x="282" y="464"/>
                    </a:lnTo>
                    <a:lnTo>
                      <a:pt x="284" y="464"/>
                    </a:lnTo>
                    <a:lnTo>
                      <a:pt x="284" y="464"/>
                    </a:lnTo>
                    <a:lnTo>
                      <a:pt x="283" y="465"/>
                    </a:lnTo>
                    <a:lnTo>
                      <a:pt x="285" y="465"/>
                    </a:lnTo>
                    <a:lnTo>
                      <a:pt x="285" y="466"/>
                    </a:lnTo>
                    <a:lnTo>
                      <a:pt x="286" y="466"/>
                    </a:lnTo>
                    <a:lnTo>
                      <a:pt x="287" y="465"/>
                    </a:lnTo>
                    <a:lnTo>
                      <a:pt x="286" y="465"/>
                    </a:lnTo>
                    <a:lnTo>
                      <a:pt x="285" y="464"/>
                    </a:lnTo>
                    <a:lnTo>
                      <a:pt x="286" y="462"/>
                    </a:lnTo>
                    <a:lnTo>
                      <a:pt x="285" y="462"/>
                    </a:lnTo>
                    <a:lnTo>
                      <a:pt x="285" y="462"/>
                    </a:lnTo>
                    <a:lnTo>
                      <a:pt x="286" y="461"/>
                    </a:lnTo>
                    <a:lnTo>
                      <a:pt x="288" y="462"/>
                    </a:lnTo>
                    <a:lnTo>
                      <a:pt x="288" y="463"/>
                    </a:lnTo>
                    <a:lnTo>
                      <a:pt x="290" y="464"/>
                    </a:lnTo>
                    <a:lnTo>
                      <a:pt x="290" y="464"/>
                    </a:lnTo>
                    <a:lnTo>
                      <a:pt x="289" y="467"/>
                    </a:lnTo>
                    <a:lnTo>
                      <a:pt x="288" y="468"/>
                    </a:lnTo>
                    <a:lnTo>
                      <a:pt x="287" y="469"/>
                    </a:lnTo>
                    <a:lnTo>
                      <a:pt x="290" y="469"/>
                    </a:lnTo>
                    <a:lnTo>
                      <a:pt x="291" y="470"/>
                    </a:lnTo>
                    <a:lnTo>
                      <a:pt x="293" y="468"/>
                    </a:lnTo>
                    <a:lnTo>
                      <a:pt x="293" y="465"/>
                    </a:lnTo>
                    <a:lnTo>
                      <a:pt x="294" y="465"/>
                    </a:lnTo>
                    <a:lnTo>
                      <a:pt x="295" y="463"/>
                    </a:lnTo>
                    <a:lnTo>
                      <a:pt x="296" y="463"/>
                    </a:lnTo>
                    <a:lnTo>
                      <a:pt x="296" y="463"/>
                    </a:lnTo>
                    <a:lnTo>
                      <a:pt x="299" y="461"/>
                    </a:lnTo>
                    <a:lnTo>
                      <a:pt x="303" y="461"/>
                    </a:lnTo>
                    <a:lnTo>
                      <a:pt x="303" y="462"/>
                    </a:lnTo>
                    <a:lnTo>
                      <a:pt x="302" y="464"/>
                    </a:lnTo>
                    <a:lnTo>
                      <a:pt x="304" y="464"/>
                    </a:lnTo>
                    <a:lnTo>
                      <a:pt x="303" y="463"/>
                    </a:lnTo>
                    <a:lnTo>
                      <a:pt x="304" y="462"/>
                    </a:lnTo>
                    <a:lnTo>
                      <a:pt x="303" y="457"/>
                    </a:lnTo>
                    <a:lnTo>
                      <a:pt x="303" y="458"/>
                    </a:lnTo>
                    <a:lnTo>
                      <a:pt x="303" y="459"/>
                    </a:lnTo>
                    <a:lnTo>
                      <a:pt x="302" y="459"/>
                    </a:lnTo>
                    <a:lnTo>
                      <a:pt x="301" y="459"/>
                    </a:lnTo>
                    <a:lnTo>
                      <a:pt x="301" y="455"/>
                    </a:lnTo>
                    <a:lnTo>
                      <a:pt x="299" y="455"/>
                    </a:lnTo>
                    <a:lnTo>
                      <a:pt x="298" y="455"/>
                    </a:lnTo>
                    <a:lnTo>
                      <a:pt x="298" y="457"/>
                    </a:lnTo>
                    <a:lnTo>
                      <a:pt x="298" y="457"/>
                    </a:lnTo>
                    <a:lnTo>
                      <a:pt x="297" y="456"/>
                    </a:lnTo>
                    <a:lnTo>
                      <a:pt x="297" y="455"/>
                    </a:lnTo>
                    <a:lnTo>
                      <a:pt x="298" y="455"/>
                    </a:lnTo>
                    <a:lnTo>
                      <a:pt x="297" y="451"/>
                    </a:lnTo>
                    <a:lnTo>
                      <a:pt x="296" y="451"/>
                    </a:lnTo>
                    <a:lnTo>
                      <a:pt x="295" y="453"/>
                    </a:lnTo>
                    <a:lnTo>
                      <a:pt x="295" y="455"/>
                    </a:lnTo>
                    <a:lnTo>
                      <a:pt x="297" y="457"/>
                    </a:lnTo>
                    <a:lnTo>
                      <a:pt x="296" y="458"/>
                    </a:lnTo>
                    <a:lnTo>
                      <a:pt x="293" y="458"/>
                    </a:lnTo>
                    <a:lnTo>
                      <a:pt x="292" y="460"/>
                    </a:lnTo>
                    <a:lnTo>
                      <a:pt x="292" y="460"/>
                    </a:lnTo>
                    <a:lnTo>
                      <a:pt x="291" y="459"/>
                    </a:lnTo>
                    <a:lnTo>
                      <a:pt x="290" y="459"/>
                    </a:lnTo>
                    <a:lnTo>
                      <a:pt x="288" y="459"/>
                    </a:lnTo>
                    <a:lnTo>
                      <a:pt x="288" y="458"/>
                    </a:lnTo>
                    <a:lnTo>
                      <a:pt x="290" y="458"/>
                    </a:lnTo>
                    <a:lnTo>
                      <a:pt x="290" y="458"/>
                    </a:lnTo>
                    <a:lnTo>
                      <a:pt x="290" y="457"/>
                    </a:lnTo>
                    <a:lnTo>
                      <a:pt x="289" y="456"/>
                    </a:lnTo>
                    <a:lnTo>
                      <a:pt x="288" y="456"/>
                    </a:lnTo>
                    <a:lnTo>
                      <a:pt x="287" y="456"/>
                    </a:lnTo>
                    <a:lnTo>
                      <a:pt x="286" y="455"/>
                    </a:lnTo>
                    <a:lnTo>
                      <a:pt x="285" y="455"/>
                    </a:lnTo>
                    <a:lnTo>
                      <a:pt x="284" y="455"/>
                    </a:lnTo>
                    <a:lnTo>
                      <a:pt x="281" y="455"/>
                    </a:lnTo>
                    <a:lnTo>
                      <a:pt x="281" y="455"/>
                    </a:lnTo>
                    <a:lnTo>
                      <a:pt x="281" y="455"/>
                    </a:lnTo>
                    <a:lnTo>
                      <a:pt x="280" y="454"/>
                    </a:lnTo>
                    <a:lnTo>
                      <a:pt x="280" y="453"/>
                    </a:lnTo>
                    <a:lnTo>
                      <a:pt x="281" y="453"/>
                    </a:lnTo>
                    <a:lnTo>
                      <a:pt x="281" y="452"/>
                    </a:lnTo>
                    <a:lnTo>
                      <a:pt x="282" y="452"/>
                    </a:lnTo>
                    <a:lnTo>
                      <a:pt x="282" y="451"/>
                    </a:lnTo>
                    <a:lnTo>
                      <a:pt x="281" y="451"/>
                    </a:lnTo>
                    <a:lnTo>
                      <a:pt x="282" y="449"/>
                    </a:lnTo>
                    <a:lnTo>
                      <a:pt x="283" y="447"/>
                    </a:lnTo>
                    <a:lnTo>
                      <a:pt x="283" y="446"/>
                    </a:lnTo>
                    <a:lnTo>
                      <a:pt x="283" y="446"/>
                    </a:lnTo>
                    <a:lnTo>
                      <a:pt x="283" y="445"/>
                    </a:lnTo>
                    <a:lnTo>
                      <a:pt x="285" y="444"/>
                    </a:lnTo>
                    <a:lnTo>
                      <a:pt x="285" y="443"/>
                    </a:lnTo>
                    <a:lnTo>
                      <a:pt x="287" y="442"/>
                    </a:lnTo>
                    <a:lnTo>
                      <a:pt x="287" y="442"/>
                    </a:lnTo>
                    <a:lnTo>
                      <a:pt x="285" y="442"/>
                    </a:lnTo>
                    <a:lnTo>
                      <a:pt x="283" y="441"/>
                    </a:lnTo>
                    <a:lnTo>
                      <a:pt x="284" y="440"/>
                    </a:lnTo>
                    <a:lnTo>
                      <a:pt x="285" y="439"/>
                    </a:lnTo>
                    <a:lnTo>
                      <a:pt x="286" y="436"/>
                    </a:lnTo>
                    <a:lnTo>
                      <a:pt x="287" y="435"/>
                    </a:lnTo>
                    <a:lnTo>
                      <a:pt x="287" y="434"/>
                    </a:lnTo>
                    <a:lnTo>
                      <a:pt x="285" y="432"/>
                    </a:lnTo>
                    <a:lnTo>
                      <a:pt x="286" y="431"/>
                    </a:lnTo>
                    <a:lnTo>
                      <a:pt x="286" y="429"/>
                    </a:lnTo>
                    <a:lnTo>
                      <a:pt x="288" y="427"/>
                    </a:lnTo>
                    <a:lnTo>
                      <a:pt x="288" y="426"/>
                    </a:lnTo>
                    <a:lnTo>
                      <a:pt x="288" y="424"/>
                    </a:lnTo>
                    <a:lnTo>
                      <a:pt x="289" y="422"/>
                    </a:lnTo>
                    <a:lnTo>
                      <a:pt x="293" y="422"/>
                    </a:lnTo>
                    <a:lnTo>
                      <a:pt x="293" y="421"/>
                    </a:lnTo>
                    <a:lnTo>
                      <a:pt x="293" y="421"/>
                    </a:lnTo>
                    <a:lnTo>
                      <a:pt x="293" y="420"/>
                    </a:lnTo>
                    <a:lnTo>
                      <a:pt x="293" y="417"/>
                    </a:lnTo>
                    <a:lnTo>
                      <a:pt x="293" y="417"/>
                    </a:lnTo>
                    <a:lnTo>
                      <a:pt x="295" y="415"/>
                    </a:lnTo>
                    <a:lnTo>
                      <a:pt x="296" y="415"/>
                    </a:lnTo>
                    <a:lnTo>
                      <a:pt x="297" y="413"/>
                    </a:lnTo>
                    <a:lnTo>
                      <a:pt x="298" y="413"/>
                    </a:lnTo>
                    <a:lnTo>
                      <a:pt x="298" y="412"/>
                    </a:lnTo>
                    <a:lnTo>
                      <a:pt x="300" y="412"/>
                    </a:lnTo>
                    <a:lnTo>
                      <a:pt x="301" y="414"/>
                    </a:lnTo>
                    <a:lnTo>
                      <a:pt x="301" y="415"/>
                    </a:lnTo>
                    <a:lnTo>
                      <a:pt x="300" y="415"/>
                    </a:lnTo>
                    <a:lnTo>
                      <a:pt x="300" y="416"/>
                    </a:lnTo>
                    <a:lnTo>
                      <a:pt x="299" y="420"/>
                    </a:lnTo>
                    <a:lnTo>
                      <a:pt x="299" y="421"/>
                    </a:lnTo>
                    <a:lnTo>
                      <a:pt x="299" y="422"/>
                    </a:lnTo>
                    <a:lnTo>
                      <a:pt x="299" y="422"/>
                    </a:lnTo>
                    <a:lnTo>
                      <a:pt x="302" y="421"/>
                    </a:lnTo>
                    <a:lnTo>
                      <a:pt x="303" y="420"/>
                    </a:lnTo>
                    <a:lnTo>
                      <a:pt x="305" y="421"/>
                    </a:lnTo>
                    <a:lnTo>
                      <a:pt x="312" y="421"/>
                    </a:lnTo>
                    <a:lnTo>
                      <a:pt x="312" y="422"/>
                    </a:lnTo>
                    <a:lnTo>
                      <a:pt x="314" y="422"/>
                    </a:lnTo>
                    <a:lnTo>
                      <a:pt x="314" y="424"/>
                    </a:lnTo>
                    <a:lnTo>
                      <a:pt x="314" y="424"/>
                    </a:lnTo>
                    <a:lnTo>
                      <a:pt x="313" y="424"/>
                    </a:lnTo>
                    <a:lnTo>
                      <a:pt x="314" y="425"/>
                    </a:lnTo>
                    <a:lnTo>
                      <a:pt x="314" y="426"/>
                    </a:lnTo>
                    <a:lnTo>
                      <a:pt x="316" y="426"/>
                    </a:lnTo>
                    <a:lnTo>
                      <a:pt x="316" y="427"/>
                    </a:lnTo>
                    <a:lnTo>
                      <a:pt x="317" y="427"/>
                    </a:lnTo>
                    <a:lnTo>
                      <a:pt x="318" y="429"/>
                    </a:lnTo>
                    <a:lnTo>
                      <a:pt x="319" y="429"/>
                    </a:lnTo>
                    <a:lnTo>
                      <a:pt x="319" y="431"/>
                    </a:lnTo>
                    <a:lnTo>
                      <a:pt x="320" y="431"/>
                    </a:lnTo>
                    <a:lnTo>
                      <a:pt x="323" y="433"/>
                    </a:lnTo>
                    <a:lnTo>
                      <a:pt x="327" y="434"/>
                    </a:lnTo>
                    <a:lnTo>
                      <a:pt x="328" y="432"/>
                    </a:lnTo>
                    <a:lnTo>
                      <a:pt x="328" y="430"/>
                    </a:lnTo>
                    <a:lnTo>
                      <a:pt x="327" y="430"/>
                    </a:lnTo>
                    <a:lnTo>
                      <a:pt x="327" y="427"/>
                    </a:lnTo>
                    <a:lnTo>
                      <a:pt x="328" y="426"/>
                    </a:lnTo>
                    <a:lnTo>
                      <a:pt x="325" y="425"/>
                    </a:lnTo>
                    <a:lnTo>
                      <a:pt x="325" y="424"/>
                    </a:lnTo>
                    <a:lnTo>
                      <a:pt x="327" y="423"/>
                    </a:lnTo>
                    <a:lnTo>
                      <a:pt x="327" y="422"/>
                    </a:lnTo>
                    <a:lnTo>
                      <a:pt x="329" y="423"/>
                    </a:lnTo>
                    <a:lnTo>
                      <a:pt x="329" y="421"/>
                    </a:lnTo>
                    <a:lnTo>
                      <a:pt x="329" y="420"/>
                    </a:lnTo>
                    <a:lnTo>
                      <a:pt x="330" y="420"/>
                    </a:lnTo>
                    <a:lnTo>
                      <a:pt x="331" y="422"/>
                    </a:lnTo>
                    <a:lnTo>
                      <a:pt x="333" y="422"/>
                    </a:lnTo>
                    <a:lnTo>
                      <a:pt x="333" y="424"/>
                    </a:lnTo>
                    <a:lnTo>
                      <a:pt x="333" y="424"/>
                    </a:lnTo>
                    <a:lnTo>
                      <a:pt x="333" y="425"/>
                    </a:lnTo>
                    <a:lnTo>
                      <a:pt x="334" y="425"/>
                    </a:lnTo>
                    <a:lnTo>
                      <a:pt x="334" y="426"/>
                    </a:lnTo>
                    <a:lnTo>
                      <a:pt x="334" y="426"/>
                    </a:lnTo>
                    <a:lnTo>
                      <a:pt x="334" y="426"/>
                    </a:lnTo>
                    <a:lnTo>
                      <a:pt x="334" y="428"/>
                    </a:lnTo>
                    <a:lnTo>
                      <a:pt x="336" y="431"/>
                    </a:lnTo>
                    <a:lnTo>
                      <a:pt x="337" y="431"/>
                    </a:lnTo>
                    <a:lnTo>
                      <a:pt x="338" y="431"/>
                    </a:lnTo>
                    <a:lnTo>
                      <a:pt x="339" y="432"/>
                    </a:lnTo>
                    <a:lnTo>
                      <a:pt x="339" y="433"/>
                    </a:lnTo>
                    <a:lnTo>
                      <a:pt x="340" y="433"/>
                    </a:lnTo>
                    <a:lnTo>
                      <a:pt x="338" y="434"/>
                    </a:lnTo>
                    <a:lnTo>
                      <a:pt x="339" y="436"/>
                    </a:lnTo>
                    <a:lnTo>
                      <a:pt x="344" y="438"/>
                    </a:lnTo>
                    <a:lnTo>
                      <a:pt x="350" y="438"/>
                    </a:lnTo>
                    <a:lnTo>
                      <a:pt x="349" y="436"/>
                    </a:lnTo>
                    <a:lnTo>
                      <a:pt x="351" y="436"/>
                    </a:lnTo>
                    <a:lnTo>
                      <a:pt x="351" y="436"/>
                    </a:lnTo>
                    <a:lnTo>
                      <a:pt x="352" y="437"/>
                    </a:lnTo>
                    <a:lnTo>
                      <a:pt x="353" y="438"/>
                    </a:lnTo>
                    <a:lnTo>
                      <a:pt x="354" y="438"/>
                    </a:lnTo>
                    <a:lnTo>
                      <a:pt x="354" y="440"/>
                    </a:lnTo>
                    <a:lnTo>
                      <a:pt x="354" y="440"/>
                    </a:lnTo>
                    <a:lnTo>
                      <a:pt x="353" y="441"/>
                    </a:lnTo>
                    <a:lnTo>
                      <a:pt x="352" y="441"/>
                    </a:lnTo>
                    <a:lnTo>
                      <a:pt x="354" y="446"/>
                    </a:lnTo>
                    <a:lnTo>
                      <a:pt x="353" y="447"/>
                    </a:lnTo>
                    <a:lnTo>
                      <a:pt x="345" y="447"/>
                    </a:lnTo>
                    <a:lnTo>
                      <a:pt x="344" y="448"/>
                    </a:lnTo>
                    <a:lnTo>
                      <a:pt x="343" y="448"/>
                    </a:lnTo>
                    <a:lnTo>
                      <a:pt x="342" y="448"/>
                    </a:lnTo>
                    <a:lnTo>
                      <a:pt x="341" y="448"/>
                    </a:lnTo>
                    <a:lnTo>
                      <a:pt x="338" y="448"/>
                    </a:lnTo>
                    <a:lnTo>
                      <a:pt x="337" y="447"/>
                    </a:lnTo>
                    <a:lnTo>
                      <a:pt x="337" y="452"/>
                    </a:lnTo>
                    <a:lnTo>
                      <a:pt x="335" y="449"/>
                    </a:lnTo>
                    <a:lnTo>
                      <a:pt x="333" y="447"/>
                    </a:lnTo>
                    <a:lnTo>
                      <a:pt x="330" y="447"/>
                    </a:lnTo>
                    <a:lnTo>
                      <a:pt x="330" y="446"/>
                    </a:lnTo>
                    <a:lnTo>
                      <a:pt x="329" y="446"/>
                    </a:lnTo>
                    <a:lnTo>
                      <a:pt x="329" y="448"/>
                    </a:lnTo>
                    <a:lnTo>
                      <a:pt x="335" y="451"/>
                    </a:lnTo>
                    <a:lnTo>
                      <a:pt x="335" y="452"/>
                    </a:lnTo>
                    <a:lnTo>
                      <a:pt x="336" y="452"/>
                    </a:lnTo>
                    <a:lnTo>
                      <a:pt x="336" y="453"/>
                    </a:lnTo>
                    <a:lnTo>
                      <a:pt x="337" y="454"/>
                    </a:lnTo>
                    <a:lnTo>
                      <a:pt x="336" y="455"/>
                    </a:lnTo>
                    <a:lnTo>
                      <a:pt x="337" y="455"/>
                    </a:lnTo>
                    <a:lnTo>
                      <a:pt x="339" y="456"/>
                    </a:lnTo>
                    <a:lnTo>
                      <a:pt x="339" y="456"/>
                    </a:lnTo>
                    <a:lnTo>
                      <a:pt x="340" y="456"/>
                    </a:lnTo>
                    <a:lnTo>
                      <a:pt x="340" y="456"/>
                    </a:lnTo>
                    <a:lnTo>
                      <a:pt x="342" y="459"/>
                    </a:lnTo>
                    <a:lnTo>
                      <a:pt x="348" y="459"/>
                    </a:lnTo>
                    <a:lnTo>
                      <a:pt x="349" y="460"/>
                    </a:lnTo>
                    <a:lnTo>
                      <a:pt x="349" y="461"/>
                    </a:lnTo>
                    <a:lnTo>
                      <a:pt x="349" y="461"/>
                    </a:lnTo>
                    <a:lnTo>
                      <a:pt x="349" y="462"/>
                    </a:lnTo>
                    <a:lnTo>
                      <a:pt x="350" y="463"/>
                    </a:lnTo>
                    <a:lnTo>
                      <a:pt x="351" y="461"/>
                    </a:lnTo>
                    <a:lnTo>
                      <a:pt x="352" y="461"/>
                    </a:lnTo>
                    <a:lnTo>
                      <a:pt x="353" y="461"/>
                    </a:lnTo>
                    <a:lnTo>
                      <a:pt x="354" y="463"/>
                    </a:lnTo>
                    <a:lnTo>
                      <a:pt x="355" y="463"/>
                    </a:lnTo>
                    <a:lnTo>
                      <a:pt x="355" y="462"/>
                    </a:lnTo>
                    <a:lnTo>
                      <a:pt x="359" y="461"/>
                    </a:lnTo>
                    <a:lnTo>
                      <a:pt x="361" y="463"/>
                    </a:lnTo>
                    <a:lnTo>
                      <a:pt x="361" y="466"/>
                    </a:lnTo>
                    <a:lnTo>
                      <a:pt x="364" y="469"/>
                    </a:lnTo>
                    <a:lnTo>
                      <a:pt x="364" y="474"/>
                    </a:lnTo>
                    <a:lnTo>
                      <a:pt x="365" y="475"/>
                    </a:lnTo>
                    <a:lnTo>
                      <a:pt x="363" y="484"/>
                    </a:lnTo>
                    <a:lnTo>
                      <a:pt x="364" y="493"/>
                    </a:lnTo>
                    <a:lnTo>
                      <a:pt x="367" y="501"/>
                    </a:lnTo>
                    <a:lnTo>
                      <a:pt x="369" y="510"/>
                    </a:lnTo>
                    <a:lnTo>
                      <a:pt x="369" y="512"/>
                    </a:lnTo>
                    <a:lnTo>
                      <a:pt x="371" y="515"/>
                    </a:lnTo>
                    <a:lnTo>
                      <a:pt x="372" y="515"/>
                    </a:lnTo>
                    <a:lnTo>
                      <a:pt x="375" y="521"/>
                    </a:lnTo>
                    <a:lnTo>
                      <a:pt x="376" y="521"/>
                    </a:lnTo>
                    <a:lnTo>
                      <a:pt x="376" y="520"/>
                    </a:lnTo>
                    <a:lnTo>
                      <a:pt x="372" y="511"/>
                    </a:lnTo>
                    <a:lnTo>
                      <a:pt x="372" y="509"/>
                    </a:lnTo>
                    <a:lnTo>
                      <a:pt x="374" y="508"/>
                    </a:lnTo>
                    <a:lnTo>
                      <a:pt x="372" y="507"/>
                    </a:lnTo>
                    <a:lnTo>
                      <a:pt x="372" y="506"/>
                    </a:lnTo>
                    <a:lnTo>
                      <a:pt x="371" y="504"/>
                    </a:lnTo>
                    <a:lnTo>
                      <a:pt x="370" y="501"/>
                    </a:lnTo>
                    <a:lnTo>
                      <a:pt x="369" y="500"/>
                    </a:lnTo>
                    <a:lnTo>
                      <a:pt x="369" y="497"/>
                    </a:lnTo>
                    <a:lnTo>
                      <a:pt x="367" y="497"/>
                    </a:lnTo>
                    <a:lnTo>
                      <a:pt x="365" y="488"/>
                    </a:lnTo>
                    <a:lnTo>
                      <a:pt x="365" y="484"/>
                    </a:lnTo>
                    <a:lnTo>
                      <a:pt x="366" y="483"/>
                    </a:lnTo>
                    <a:lnTo>
                      <a:pt x="366" y="482"/>
                    </a:lnTo>
                    <a:lnTo>
                      <a:pt x="366" y="481"/>
                    </a:lnTo>
                    <a:lnTo>
                      <a:pt x="365" y="482"/>
                    </a:lnTo>
                    <a:lnTo>
                      <a:pt x="364" y="482"/>
                    </a:lnTo>
                    <a:lnTo>
                      <a:pt x="364" y="481"/>
                    </a:lnTo>
                    <a:lnTo>
                      <a:pt x="366" y="473"/>
                    </a:lnTo>
                    <a:lnTo>
                      <a:pt x="367" y="473"/>
                    </a:lnTo>
                    <a:lnTo>
                      <a:pt x="368" y="472"/>
                    </a:lnTo>
                    <a:lnTo>
                      <a:pt x="369" y="472"/>
                    </a:lnTo>
                    <a:lnTo>
                      <a:pt x="369" y="473"/>
                    </a:lnTo>
                    <a:lnTo>
                      <a:pt x="369" y="474"/>
                    </a:lnTo>
                    <a:lnTo>
                      <a:pt x="371" y="474"/>
                    </a:lnTo>
                    <a:lnTo>
                      <a:pt x="372" y="473"/>
                    </a:lnTo>
                    <a:lnTo>
                      <a:pt x="372" y="472"/>
                    </a:lnTo>
                    <a:lnTo>
                      <a:pt x="369" y="469"/>
                    </a:lnTo>
                    <a:lnTo>
                      <a:pt x="367" y="466"/>
                    </a:lnTo>
                    <a:lnTo>
                      <a:pt x="369" y="464"/>
                    </a:lnTo>
                    <a:lnTo>
                      <a:pt x="367" y="462"/>
                    </a:lnTo>
                    <a:lnTo>
                      <a:pt x="368" y="459"/>
                    </a:lnTo>
                    <a:lnTo>
                      <a:pt x="369" y="459"/>
                    </a:lnTo>
                    <a:lnTo>
                      <a:pt x="370" y="459"/>
                    </a:lnTo>
                    <a:lnTo>
                      <a:pt x="371" y="461"/>
                    </a:lnTo>
                    <a:lnTo>
                      <a:pt x="371" y="463"/>
                    </a:lnTo>
                    <a:lnTo>
                      <a:pt x="370" y="464"/>
                    </a:lnTo>
                    <a:lnTo>
                      <a:pt x="371" y="464"/>
                    </a:lnTo>
                    <a:lnTo>
                      <a:pt x="375" y="466"/>
                    </a:lnTo>
                    <a:lnTo>
                      <a:pt x="376" y="466"/>
                    </a:lnTo>
                    <a:lnTo>
                      <a:pt x="377" y="464"/>
                    </a:lnTo>
                    <a:lnTo>
                      <a:pt x="376" y="464"/>
                    </a:lnTo>
                    <a:lnTo>
                      <a:pt x="376" y="463"/>
                    </a:lnTo>
                    <a:lnTo>
                      <a:pt x="374" y="462"/>
                    </a:lnTo>
                    <a:lnTo>
                      <a:pt x="373" y="458"/>
                    </a:lnTo>
                    <a:lnTo>
                      <a:pt x="374" y="457"/>
                    </a:lnTo>
                    <a:lnTo>
                      <a:pt x="375" y="459"/>
                    </a:lnTo>
                    <a:lnTo>
                      <a:pt x="375" y="461"/>
                    </a:lnTo>
                    <a:lnTo>
                      <a:pt x="376" y="461"/>
                    </a:lnTo>
                    <a:lnTo>
                      <a:pt x="376" y="460"/>
                    </a:lnTo>
                    <a:lnTo>
                      <a:pt x="375" y="458"/>
                    </a:lnTo>
                    <a:lnTo>
                      <a:pt x="375" y="456"/>
                    </a:lnTo>
                    <a:lnTo>
                      <a:pt x="376" y="456"/>
                    </a:lnTo>
                    <a:lnTo>
                      <a:pt x="376" y="457"/>
                    </a:lnTo>
                    <a:lnTo>
                      <a:pt x="377" y="457"/>
                    </a:lnTo>
                    <a:lnTo>
                      <a:pt x="377" y="456"/>
                    </a:lnTo>
                    <a:lnTo>
                      <a:pt x="379" y="456"/>
                    </a:lnTo>
                    <a:lnTo>
                      <a:pt x="379" y="455"/>
                    </a:lnTo>
                    <a:lnTo>
                      <a:pt x="380" y="455"/>
                    </a:lnTo>
                    <a:lnTo>
                      <a:pt x="381" y="453"/>
                    </a:lnTo>
                    <a:lnTo>
                      <a:pt x="380" y="451"/>
                    </a:lnTo>
                    <a:lnTo>
                      <a:pt x="381" y="450"/>
                    </a:lnTo>
                    <a:lnTo>
                      <a:pt x="384" y="451"/>
                    </a:lnTo>
                    <a:lnTo>
                      <a:pt x="385" y="452"/>
                    </a:lnTo>
                    <a:lnTo>
                      <a:pt x="384" y="452"/>
                    </a:lnTo>
                    <a:lnTo>
                      <a:pt x="385" y="453"/>
                    </a:lnTo>
                    <a:lnTo>
                      <a:pt x="386" y="451"/>
                    </a:lnTo>
                    <a:lnTo>
                      <a:pt x="386" y="450"/>
                    </a:lnTo>
                    <a:lnTo>
                      <a:pt x="386" y="450"/>
                    </a:lnTo>
                    <a:lnTo>
                      <a:pt x="386" y="448"/>
                    </a:lnTo>
                    <a:lnTo>
                      <a:pt x="388" y="448"/>
                    </a:lnTo>
                    <a:lnTo>
                      <a:pt x="388" y="447"/>
                    </a:lnTo>
                    <a:lnTo>
                      <a:pt x="391" y="447"/>
                    </a:lnTo>
                    <a:lnTo>
                      <a:pt x="391" y="447"/>
                    </a:lnTo>
                    <a:lnTo>
                      <a:pt x="392" y="447"/>
                    </a:lnTo>
                    <a:lnTo>
                      <a:pt x="392" y="448"/>
                    </a:lnTo>
                    <a:lnTo>
                      <a:pt x="395" y="449"/>
                    </a:lnTo>
                    <a:lnTo>
                      <a:pt x="395" y="448"/>
                    </a:lnTo>
                    <a:lnTo>
                      <a:pt x="397" y="447"/>
                    </a:lnTo>
                    <a:lnTo>
                      <a:pt x="397" y="448"/>
                    </a:lnTo>
                    <a:lnTo>
                      <a:pt x="398" y="448"/>
                    </a:lnTo>
                    <a:lnTo>
                      <a:pt x="399" y="448"/>
                    </a:lnTo>
                    <a:lnTo>
                      <a:pt x="400" y="449"/>
                    </a:lnTo>
                    <a:lnTo>
                      <a:pt x="401" y="449"/>
                    </a:lnTo>
                    <a:lnTo>
                      <a:pt x="401" y="450"/>
                    </a:lnTo>
                    <a:lnTo>
                      <a:pt x="402" y="450"/>
                    </a:lnTo>
                    <a:lnTo>
                      <a:pt x="402" y="449"/>
                    </a:lnTo>
                    <a:lnTo>
                      <a:pt x="403" y="448"/>
                    </a:lnTo>
                    <a:lnTo>
                      <a:pt x="405" y="450"/>
                    </a:lnTo>
                    <a:lnTo>
                      <a:pt x="406" y="450"/>
                    </a:lnTo>
                    <a:lnTo>
                      <a:pt x="406" y="450"/>
                    </a:lnTo>
                    <a:lnTo>
                      <a:pt x="407" y="450"/>
                    </a:lnTo>
                    <a:lnTo>
                      <a:pt x="407" y="449"/>
                    </a:lnTo>
                    <a:lnTo>
                      <a:pt x="408" y="450"/>
                    </a:lnTo>
                    <a:lnTo>
                      <a:pt x="409" y="452"/>
                    </a:lnTo>
                    <a:lnTo>
                      <a:pt x="410" y="454"/>
                    </a:lnTo>
                    <a:lnTo>
                      <a:pt x="411" y="454"/>
                    </a:lnTo>
                    <a:lnTo>
                      <a:pt x="412" y="455"/>
                    </a:lnTo>
                    <a:lnTo>
                      <a:pt x="412" y="453"/>
                    </a:lnTo>
                    <a:lnTo>
                      <a:pt x="413" y="453"/>
                    </a:lnTo>
                    <a:lnTo>
                      <a:pt x="413" y="456"/>
                    </a:lnTo>
                    <a:lnTo>
                      <a:pt x="413" y="457"/>
                    </a:lnTo>
                    <a:lnTo>
                      <a:pt x="414" y="457"/>
                    </a:lnTo>
                    <a:lnTo>
                      <a:pt x="414" y="455"/>
                    </a:lnTo>
                    <a:lnTo>
                      <a:pt x="414" y="455"/>
                    </a:lnTo>
                    <a:lnTo>
                      <a:pt x="415" y="455"/>
                    </a:lnTo>
                    <a:lnTo>
                      <a:pt x="415" y="454"/>
                    </a:lnTo>
                    <a:lnTo>
                      <a:pt x="416" y="455"/>
                    </a:lnTo>
                    <a:lnTo>
                      <a:pt x="417" y="455"/>
                    </a:lnTo>
                    <a:lnTo>
                      <a:pt x="417" y="455"/>
                    </a:lnTo>
                    <a:lnTo>
                      <a:pt x="417" y="456"/>
                    </a:lnTo>
                    <a:lnTo>
                      <a:pt x="418" y="456"/>
                    </a:lnTo>
                    <a:lnTo>
                      <a:pt x="418" y="457"/>
                    </a:lnTo>
                    <a:lnTo>
                      <a:pt x="421" y="457"/>
                    </a:lnTo>
                    <a:lnTo>
                      <a:pt x="423" y="458"/>
                    </a:lnTo>
                    <a:lnTo>
                      <a:pt x="423" y="459"/>
                    </a:lnTo>
                    <a:lnTo>
                      <a:pt x="424" y="459"/>
                    </a:lnTo>
                    <a:lnTo>
                      <a:pt x="425" y="456"/>
                    </a:lnTo>
                    <a:lnTo>
                      <a:pt x="426" y="456"/>
                    </a:lnTo>
                    <a:lnTo>
                      <a:pt x="426" y="457"/>
                    </a:lnTo>
                    <a:lnTo>
                      <a:pt x="427" y="457"/>
                    </a:lnTo>
                    <a:lnTo>
                      <a:pt x="427" y="455"/>
                    </a:lnTo>
                    <a:lnTo>
                      <a:pt x="428" y="455"/>
                    </a:lnTo>
                    <a:lnTo>
                      <a:pt x="429" y="456"/>
                    </a:lnTo>
                    <a:lnTo>
                      <a:pt x="429" y="458"/>
                    </a:lnTo>
                    <a:lnTo>
                      <a:pt x="430" y="459"/>
                    </a:lnTo>
                    <a:lnTo>
                      <a:pt x="429" y="459"/>
                    </a:lnTo>
                    <a:lnTo>
                      <a:pt x="430" y="460"/>
                    </a:lnTo>
                    <a:lnTo>
                      <a:pt x="430" y="461"/>
                    </a:lnTo>
                    <a:lnTo>
                      <a:pt x="430" y="462"/>
                    </a:lnTo>
                    <a:lnTo>
                      <a:pt x="432" y="463"/>
                    </a:lnTo>
                    <a:lnTo>
                      <a:pt x="433" y="467"/>
                    </a:lnTo>
                    <a:lnTo>
                      <a:pt x="434" y="468"/>
                    </a:lnTo>
                    <a:lnTo>
                      <a:pt x="435" y="469"/>
                    </a:lnTo>
                    <a:lnTo>
                      <a:pt x="435" y="472"/>
                    </a:lnTo>
                    <a:lnTo>
                      <a:pt x="436" y="472"/>
                    </a:lnTo>
                    <a:lnTo>
                      <a:pt x="436" y="474"/>
                    </a:lnTo>
                    <a:lnTo>
                      <a:pt x="436" y="475"/>
                    </a:lnTo>
                    <a:lnTo>
                      <a:pt x="435" y="476"/>
                    </a:lnTo>
                    <a:lnTo>
                      <a:pt x="436" y="476"/>
                    </a:lnTo>
                    <a:lnTo>
                      <a:pt x="438" y="474"/>
                    </a:lnTo>
                    <a:lnTo>
                      <a:pt x="437" y="474"/>
                    </a:lnTo>
                    <a:lnTo>
                      <a:pt x="436" y="469"/>
                    </a:lnTo>
                    <a:lnTo>
                      <a:pt x="437" y="469"/>
                    </a:lnTo>
                    <a:lnTo>
                      <a:pt x="438" y="471"/>
                    </a:lnTo>
                    <a:lnTo>
                      <a:pt x="439" y="470"/>
                    </a:lnTo>
                    <a:lnTo>
                      <a:pt x="439" y="472"/>
                    </a:lnTo>
                    <a:lnTo>
                      <a:pt x="440" y="472"/>
                    </a:lnTo>
                    <a:lnTo>
                      <a:pt x="440" y="473"/>
                    </a:lnTo>
                    <a:lnTo>
                      <a:pt x="441" y="472"/>
                    </a:lnTo>
                    <a:lnTo>
                      <a:pt x="441" y="473"/>
                    </a:lnTo>
                    <a:lnTo>
                      <a:pt x="442" y="473"/>
                    </a:lnTo>
                    <a:lnTo>
                      <a:pt x="443" y="474"/>
                    </a:lnTo>
                    <a:lnTo>
                      <a:pt x="443" y="474"/>
                    </a:lnTo>
                    <a:lnTo>
                      <a:pt x="444" y="472"/>
                    </a:lnTo>
                    <a:lnTo>
                      <a:pt x="444" y="472"/>
                    </a:lnTo>
                    <a:lnTo>
                      <a:pt x="443" y="472"/>
                    </a:lnTo>
                    <a:lnTo>
                      <a:pt x="443" y="472"/>
                    </a:lnTo>
                    <a:lnTo>
                      <a:pt x="442" y="471"/>
                    </a:lnTo>
                    <a:lnTo>
                      <a:pt x="442" y="468"/>
                    </a:lnTo>
                    <a:lnTo>
                      <a:pt x="440" y="468"/>
                    </a:lnTo>
                    <a:lnTo>
                      <a:pt x="440" y="467"/>
                    </a:lnTo>
                    <a:lnTo>
                      <a:pt x="439" y="467"/>
                    </a:lnTo>
                    <a:lnTo>
                      <a:pt x="439" y="462"/>
                    </a:lnTo>
                    <a:lnTo>
                      <a:pt x="440" y="462"/>
                    </a:lnTo>
                    <a:lnTo>
                      <a:pt x="441" y="462"/>
                    </a:lnTo>
                    <a:lnTo>
                      <a:pt x="441" y="462"/>
                    </a:lnTo>
                    <a:lnTo>
                      <a:pt x="446" y="462"/>
                    </a:lnTo>
                    <a:lnTo>
                      <a:pt x="447" y="461"/>
                    </a:lnTo>
                    <a:lnTo>
                      <a:pt x="444" y="461"/>
                    </a:lnTo>
                    <a:lnTo>
                      <a:pt x="444" y="459"/>
                    </a:lnTo>
                    <a:lnTo>
                      <a:pt x="442" y="459"/>
                    </a:lnTo>
                    <a:lnTo>
                      <a:pt x="440" y="457"/>
                    </a:lnTo>
                    <a:lnTo>
                      <a:pt x="437" y="455"/>
                    </a:lnTo>
                    <a:lnTo>
                      <a:pt x="437" y="452"/>
                    </a:lnTo>
                    <a:lnTo>
                      <a:pt x="436" y="452"/>
                    </a:lnTo>
                    <a:lnTo>
                      <a:pt x="435" y="450"/>
                    </a:lnTo>
                    <a:lnTo>
                      <a:pt x="434" y="450"/>
                    </a:lnTo>
                    <a:lnTo>
                      <a:pt x="435" y="452"/>
                    </a:lnTo>
                    <a:lnTo>
                      <a:pt x="436" y="452"/>
                    </a:lnTo>
                    <a:lnTo>
                      <a:pt x="435" y="456"/>
                    </a:lnTo>
                    <a:lnTo>
                      <a:pt x="437" y="456"/>
                    </a:lnTo>
                    <a:lnTo>
                      <a:pt x="437" y="458"/>
                    </a:lnTo>
                    <a:lnTo>
                      <a:pt x="436" y="458"/>
                    </a:lnTo>
                    <a:lnTo>
                      <a:pt x="436" y="459"/>
                    </a:lnTo>
                    <a:lnTo>
                      <a:pt x="435" y="459"/>
                    </a:lnTo>
                    <a:lnTo>
                      <a:pt x="435" y="461"/>
                    </a:lnTo>
                    <a:lnTo>
                      <a:pt x="434" y="461"/>
                    </a:lnTo>
                    <a:lnTo>
                      <a:pt x="434" y="460"/>
                    </a:lnTo>
                    <a:lnTo>
                      <a:pt x="432" y="461"/>
                    </a:lnTo>
                    <a:lnTo>
                      <a:pt x="433" y="457"/>
                    </a:lnTo>
                    <a:lnTo>
                      <a:pt x="433" y="457"/>
                    </a:lnTo>
                    <a:lnTo>
                      <a:pt x="435" y="456"/>
                    </a:lnTo>
                    <a:lnTo>
                      <a:pt x="435" y="456"/>
                    </a:lnTo>
                    <a:lnTo>
                      <a:pt x="434" y="456"/>
                    </a:lnTo>
                    <a:lnTo>
                      <a:pt x="433" y="456"/>
                    </a:lnTo>
                    <a:lnTo>
                      <a:pt x="434" y="453"/>
                    </a:lnTo>
                    <a:lnTo>
                      <a:pt x="433" y="451"/>
                    </a:lnTo>
                    <a:lnTo>
                      <a:pt x="432" y="451"/>
                    </a:lnTo>
                    <a:lnTo>
                      <a:pt x="432" y="452"/>
                    </a:lnTo>
                    <a:lnTo>
                      <a:pt x="430" y="455"/>
                    </a:lnTo>
                    <a:lnTo>
                      <a:pt x="428" y="452"/>
                    </a:lnTo>
                    <a:lnTo>
                      <a:pt x="428" y="451"/>
                    </a:lnTo>
                    <a:lnTo>
                      <a:pt x="427" y="451"/>
                    </a:lnTo>
                    <a:lnTo>
                      <a:pt x="427" y="451"/>
                    </a:lnTo>
                    <a:lnTo>
                      <a:pt x="426" y="451"/>
                    </a:lnTo>
                    <a:lnTo>
                      <a:pt x="427" y="452"/>
                    </a:lnTo>
                    <a:lnTo>
                      <a:pt x="427" y="453"/>
                    </a:lnTo>
                    <a:lnTo>
                      <a:pt x="426" y="453"/>
                    </a:lnTo>
                    <a:lnTo>
                      <a:pt x="425" y="453"/>
                    </a:lnTo>
                    <a:lnTo>
                      <a:pt x="425" y="450"/>
                    </a:lnTo>
                    <a:lnTo>
                      <a:pt x="423" y="450"/>
                    </a:lnTo>
                    <a:lnTo>
                      <a:pt x="423" y="449"/>
                    </a:lnTo>
                    <a:lnTo>
                      <a:pt x="422" y="448"/>
                    </a:lnTo>
                    <a:lnTo>
                      <a:pt x="422" y="446"/>
                    </a:lnTo>
                    <a:lnTo>
                      <a:pt x="424" y="446"/>
                    </a:lnTo>
                    <a:lnTo>
                      <a:pt x="423" y="445"/>
                    </a:lnTo>
                    <a:lnTo>
                      <a:pt x="424" y="440"/>
                    </a:lnTo>
                    <a:lnTo>
                      <a:pt x="424" y="440"/>
                    </a:lnTo>
                    <a:lnTo>
                      <a:pt x="427" y="440"/>
                    </a:lnTo>
                    <a:lnTo>
                      <a:pt x="432" y="440"/>
                    </a:lnTo>
                    <a:lnTo>
                      <a:pt x="432" y="440"/>
                    </a:lnTo>
                    <a:lnTo>
                      <a:pt x="430" y="437"/>
                    </a:lnTo>
                    <a:lnTo>
                      <a:pt x="429" y="437"/>
                    </a:lnTo>
                    <a:lnTo>
                      <a:pt x="428" y="435"/>
                    </a:lnTo>
                    <a:lnTo>
                      <a:pt x="426" y="434"/>
                    </a:lnTo>
                    <a:lnTo>
                      <a:pt x="424" y="435"/>
                    </a:lnTo>
                    <a:lnTo>
                      <a:pt x="424" y="433"/>
                    </a:lnTo>
                    <a:lnTo>
                      <a:pt x="421" y="431"/>
                    </a:lnTo>
                    <a:lnTo>
                      <a:pt x="421" y="427"/>
                    </a:lnTo>
                    <a:lnTo>
                      <a:pt x="422" y="427"/>
                    </a:lnTo>
                    <a:lnTo>
                      <a:pt x="422" y="427"/>
                    </a:lnTo>
                    <a:lnTo>
                      <a:pt x="421" y="426"/>
                    </a:lnTo>
                    <a:lnTo>
                      <a:pt x="421" y="425"/>
                    </a:lnTo>
                    <a:lnTo>
                      <a:pt x="419" y="424"/>
                    </a:lnTo>
                    <a:lnTo>
                      <a:pt x="420" y="424"/>
                    </a:lnTo>
                    <a:lnTo>
                      <a:pt x="419" y="423"/>
                    </a:lnTo>
                    <a:lnTo>
                      <a:pt x="419" y="422"/>
                    </a:lnTo>
                    <a:lnTo>
                      <a:pt x="418" y="420"/>
                    </a:lnTo>
                    <a:lnTo>
                      <a:pt x="417" y="418"/>
                    </a:lnTo>
                    <a:lnTo>
                      <a:pt x="416" y="418"/>
                    </a:lnTo>
                    <a:lnTo>
                      <a:pt x="416" y="419"/>
                    </a:lnTo>
                    <a:lnTo>
                      <a:pt x="416" y="419"/>
                    </a:lnTo>
                    <a:lnTo>
                      <a:pt x="416" y="420"/>
                    </a:lnTo>
                    <a:lnTo>
                      <a:pt x="415" y="421"/>
                    </a:lnTo>
                    <a:lnTo>
                      <a:pt x="413" y="420"/>
                    </a:lnTo>
                    <a:lnTo>
                      <a:pt x="413" y="419"/>
                    </a:lnTo>
                    <a:lnTo>
                      <a:pt x="412" y="417"/>
                    </a:lnTo>
                    <a:lnTo>
                      <a:pt x="411" y="417"/>
                    </a:lnTo>
                    <a:lnTo>
                      <a:pt x="411" y="419"/>
                    </a:lnTo>
                    <a:lnTo>
                      <a:pt x="410" y="419"/>
                    </a:lnTo>
                    <a:lnTo>
                      <a:pt x="409" y="417"/>
                    </a:lnTo>
                    <a:lnTo>
                      <a:pt x="409" y="416"/>
                    </a:lnTo>
                    <a:lnTo>
                      <a:pt x="410" y="416"/>
                    </a:lnTo>
                    <a:lnTo>
                      <a:pt x="410" y="416"/>
                    </a:lnTo>
                    <a:lnTo>
                      <a:pt x="408" y="414"/>
                    </a:lnTo>
                    <a:lnTo>
                      <a:pt x="408" y="414"/>
                    </a:lnTo>
                    <a:lnTo>
                      <a:pt x="408" y="412"/>
                    </a:lnTo>
                    <a:lnTo>
                      <a:pt x="407" y="412"/>
                    </a:lnTo>
                    <a:lnTo>
                      <a:pt x="408" y="412"/>
                    </a:lnTo>
                    <a:lnTo>
                      <a:pt x="405" y="410"/>
                    </a:lnTo>
                    <a:lnTo>
                      <a:pt x="404" y="410"/>
                    </a:lnTo>
                    <a:lnTo>
                      <a:pt x="405" y="408"/>
                    </a:lnTo>
                    <a:lnTo>
                      <a:pt x="404" y="408"/>
                    </a:lnTo>
                    <a:lnTo>
                      <a:pt x="403" y="406"/>
                    </a:lnTo>
                    <a:lnTo>
                      <a:pt x="403" y="406"/>
                    </a:lnTo>
                    <a:lnTo>
                      <a:pt x="402" y="405"/>
                    </a:lnTo>
                    <a:lnTo>
                      <a:pt x="401" y="405"/>
                    </a:lnTo>
                    <a:lnTo>
                      <a:pt x="400" y="403"/>
                    </a:lnTo>
                    <a:lnTo>
                      <a:pt x="400" y="399"/>
                    </a:lnTo>
                    <a:lnTo>
                      <a:pt x="401" y="398"/>
                    </a:lnTo>
                    <a:lnTo>
                      <a:pt x="400" y="397"/>
                    </a:lnTo>
                    <a:lnTo>
                      <a:pt x="401" y="396"/>
                    </a:lnTo>
                    <a:lnTo>
                      <a:pt x="398" y="395"/>
                    </a:lnTo>
                    <a:lnTo>
                      <a:pt x="399" y="394"/>
                    </a:lnTo>
                    <a:lnTo>
                      <a:pt x="398" y="394"/>
                    </a:lnTo>
                    <a:lnTo>
                      <a:pt x="398" y="393"/>
                    </a:lnTo>
                    <a:lnTo>
                      <a:pt x="398" y="393"/>
                    </a:lnTo>
                    <a:lnTo>
                      <a:pt x="399" y="391"/>
                    </a:lnTo>
                    <a:lnTo>
                      <a:pt x="397" y="391"/>
                    </a:lnTo>
                    <a:lnTo>
                      <a:pt x="397" y="390"/>
                    </a:lnTo>
                    <a:lnTo>
                      <a:pt x="396" y="389"/>
                    </a:lnTo>
                    <a:lnTo>
                      <a:pt x="396" y="388"/>
                    </a:lnTo>
                    <a:lnTo>
                      <a:pt x="396" y="387"/>
                    </a:lnTo>
                    <a:lnTo>
                      <a:pt x="396" y="386"/>
                    </a:lnTo>
                    <a:lnTo>
                      <a:pt x="400" y="387"/>
                    </a:lnTo>
                    <a:lnTo>
                      <a:pt x="401" y="386"/>
                    </a:lnTo>
                    <a:lnTo>
                      <a:pt x="402" y="386"/>
                    </a:lnTo>
                    <a:lnTo>
                      <a:pt x="403" y="385"/>
                    </a:lnTo>
                    <a:lnTo>
                      <a:pt x="403" y="385"/>
                    </a:lnTo>
                    <a:lnTo>
                      <a:pt x="405" y="384"/>
                    </a:lnTo>
                    <a:lnTo>
                      <a:pt x="406" y="384"/>
                    </a:lnTo>
                    <a:lnTo>
                      <a:pt x="406" y="384"/>
                    </a:lnTo>
                    <a:lnTo>
                      <a:pt x="407" y="384"/>
                    </a:lnTo>
                    <a:lnTo>
                      <a:pt x="410" y="384"/>
                    </a:lnTo>
                    <a:lnTo>
                      <a:pt x="410" y="383"/>
                    </a:lnTo>
                    <a:lnTo>
                      <a:pt x="409" y="383"/>
                    </a:lnTo>
                    <a:lnTo>
                      <a:pt x="409" y="382"/>
                    </a:lnTo>
                    <a:lnTo>
                      <a:pt x="408" y="383"/>
                    </a:lnTo>
                    <a:lnTo>
                      <a:pt x="408" y="382"/>
                    </a:lnTo>
                    <a:lnTo>
                      <a:pt x="406" y="382"/>
                    </a:lnTo>
                    <a:lnTo>
                      <a:pt x="404" y="382"/>
                    </a:lnTo>
                    <a:lnTo>
                      <a:pt x="403" y="381"/>
                    </a:lnTo>
                    <a:lnTo>
                      <a:pt x="403" y="381"/>
                    </a:lnTo>
                    <a:lnTo>
                      <a:pt x="401" y="383"/>
                    </a:lnTo>
                    <a:lnTo>
                      <a:pt x="395" y="382"/>
                    </a:lnTo>
                    <a:lnTo>
                      <a:pt x="393" y="381"/>
                    </a:lnTo>
                    <a:lnTo>
                      <a:pt x="392" y="380"/>
                    </a:lnTo>
                    <a:lnTo>
                      <a:pt x="392" y="379"/>
                    </a:lnTo>
                    <a:lnTo>
                      <a:pt x="391" y="379"/>
                    </a:lnTo>
                    <a:lnTo>
                      <a:pt x="391" y="378"/>
                    </a:lnTo>
                    <a:lnTo>
                      <a:pt x="392" y="377"/>
                    </a:lnTo>
                    <a:lnTo>
                      <a:pt x="393" y="377"/>
                    </a:lnTo>
                    <a:lnTo>
                      <a:pt x="394" y="375"/>
                    </a:lnTo>
                    <a:lnTo>
                      <a:pt x="395" y="375"/>
                    </a:lnTo>
                    <a:lnTo>
                      <a:pt x="395" y="374"/>
                    </a:lnTo>
                    <a:lnTo>
                      <a:pt x="396" y="374"/>
                    </a:lnTo>
                    <a:lnTo>
                      <a:pt x="396" y="373"/>
                    </a:lnTo>
                    <a:lnTo>
                      <a:pt x="396" y="373"/>
                    </a:lnTo>
                    <a:lnTo>
                      <a:pt x="397" y="372"/>
                    </a:lnTo>
                    <a:lnTo>
                      <a:pt x="399" y="372"/>
                    </a:lnTo>
                    <a:lnTo>
                      <a:pt x="400" y="371"/>
                    </a:lnTo>
                    <a:lnTo>
                      <a:pt x="401" y="371"/>
                    </a:lnTo>
                    <a:lnTo>
                      <a:pt x="401" y="370"/>
                    </a:lnTo>
                    <a:lnTo>
                      <a:pt x="402" y="370"/>
                    </a:lnTo>
                    <a:lnTo>
                      <a:pt x="402" y="370"/>
                    </a:lnTo>
                    <a:lnTo>
                      <a:pt x="402" y="369"/>
                    </a:lnTo>
                    <a:lnTo>
                      <a:pt x="402" y="368"/>
                    </a:lnTo>
                    <a:lnTo>
                      <a:pt x="402" y="368"/>
                    </a:lnTo>
                    <a:lnTo>
                      <a:pt x="402" y="366"/>
                    </a:lnTo>
                    <a:lnTo>
                      <a:pt x="402" y="366"/>
                    </a:lnTo>
                    <a:lnTo>
                      <a:pt x="405" y="366"/>
                    </a:lnTo>
                    <a:lnTo>
                      <a:pt x="405" y="366"/>
                    </a:lnTo>
                    <a:lnTo>
                      <a:pt x="405" y="365"/>
                    </a:lnTo>
                    <a:lnTo>
                      <a:pt x="404" y="365"/>
                    </a:lnTo>
                    <a:lnTo>
                      <a:pt x="404" y="364"/>
                    </a:lnTo>
                    <a:lnTo>
                      <a:pt x="402" y="363"/>
                    </a:lnTo>
                    <a:lnTo>
                      <a:pt x="402" y="361"/>
                    </a:lnTo>
                    <a:lnTo>
                      <a:pt x="402" y="360"/>
                    </a:lnTo>
                    <a:lnTo>
                      <a:pt x="404" y="361"/>
                    </a:lnTo>
                    <a:lnTo>
                      <a:pt x="406" y="358"/>
                    </a:lnTo>
                    <a:lnTo>
                      <a:pt x="407" y="358"/>
                    </a:lnTo>
                    <a:lnTo>
                      <a:pt x="408" y="359"/>
                    </a:lnTo>
                    <a:lnTo>
                      <a:pt x="410" y="359"/>
                    </a:lnTo>
                    <a:lnTo>
                      <a:pt x="410" y="358"/>
                    </a:lnTo>
                    <a:lnTo>
                      <a:pt x="411" y="357"/>
                    </a:lnTo>
                    <a:lnTo>
                      <a:pt x="412" y="357"/>
                    </a:lnTo>
                    <a:lnTo>
                      <a:pt x="413" y="357"/>
                    </a:lnTo>
                    <a:lnTo>
                      <a:pt x="414" y="357"/>
                    </a:lnTo>
                    <a:lnTo>
                      <a:pt x="417" y="356"/>
                    </a:lnTo>
                    <a:lnTo>
                      <a:pt x="418" y="356"/>
                    </a:lnTo>
                    <a:lnTo>
                      <a:pt x="419" y="358"/>
                    </a:lnTo>
                    <a:lnTo>
                      <a:pt x="419" y="358"/>
                    </a:lnTo>
                    <a:lnTo>
                      <a:pt x="420" y="357"/>
                    </a:lnTo>
                    <a:lnTo>
                      <a:pt x="421" y="357"/>
                    </a:lnTo>
                    <a:lnTo>
                      <a:pt x="422" y="356"/>
                    </a:lnTo>
                    <a:lnTo>
                      <a:pt x="422" y="357"/>
                    </a:lnTo>
                    <a:lnTo>
                      <a:pt x="422" y="359"/>
                    </a:lnTo>
                    <a:lnTo>
                      <a:pt x="423" y="359"/>
                    </a:lnTo>
                    <a:lnTo>
                      <a:pt x="426" y="359"/>
                    </a:lnTo>
                    <a:lnTo>
                      <a:pt x="426" y="358"/>
                    </a:lnTo>
                    <a:lnTo>
                      <a:pt x="425" y="356"/>
                    </a:lnTo>
                    <a:lnTo>
                      <a:pt x="426" y="354"/>
                    </a:lnTo>
                    <a:lnTo>
                      <a:pt x="426" y="354"/>
                    </a:lnTo>
                    <a:lnTo>
                      <a:pt x="426" y="353"/>
                    </a:lnTo>
                    <a:lnTo>
                      <a:pt x="427" y="352"/>
                    </a:lnTo>
                    <a:lnTo>
                      <a:pt x="430" y="352"/>
                    </a:lnTo>
                    <a:lnTo>
                      <a:pt x="432" y="353"/>
                    </a:lnTo>
                    <a:lnTo>
                      <a:pt x="432" y="352"/>
                    </a:lnTo>
                    <a:lnTo>
                      <a:pt x="432" y="352"/>
                    </a:lnTo>
                    <a:lnTo>
                      <a:pt x="432" y="351"/>
                    </a:lnTo>
                    <a:lnTo>
                      <a:pt x="433" y="352"/>
                    </a:lnTo>
                    <a:lnTo>
                      <a:pt x="433" y="351"/>
                    </a:lnTo>
                    <a:lnTo>
                      <a:pt x="432" y="351"/>
                    </a:lnTo>
                    <a:lnTo>
                      <a:pt x="431" y="348"/>
                    </a:lnTo>
                    <a:lnTo>
                      <a:pt x="432" y="348"/>
                    </a:lnTo>
                    <a:lnTo>
                      <a:pt x="433" y="348"/>
                    </a:lnTo>
                    <a:lnTo>
                      <a:pt x="434" y="347"/>
                    </a:lnTo>
                    <a:lnTo>
                      <a:pt x="435" y="347"/>
                    </a:lnTo>
                    <a:lnTo>
                      <a:pt x="437" y="346"/>
                    </a:lnTo>
                    <a:lnTo>
                      <a:pt x="437" y="344"/>
                    </a:lnTo>
                    <a:lnTo>
                      <a:pt x="439" y="341"/>
                    </a:lnTo>
                    <a:lnTo>
                      <a:pt x="439" y="340"/>
                    </a:lnTo>
                    <a:lnTo>
                      <a:pt x="444" y="340"/>
                    </a:lnTo>
                    <a:lnTo>
                      <a:pt x="445" y="337"/>
                    </a:lnTo>
                    <a:lnTo>
                      <a:pt x="446" y="336"/>
                    </a:lnTo>
                    <a:lnTo>
                      <a:pt x="446" y="336"/>
                    </a:lnTo>
                    <a:lnTo>
                      <a:pt x="447" y="336"/>
                    </a:lnTo>
                    <a:lnTo>
                      <a:pt x="447" y="335"/>
                    </a:lnTo>
                    <a:lnTo>
                      <a:pt x="448" y="333"/>
                    </a:lnTo>
                    <a:lnTo>
                      <a:pt x="449" y="333"/>
                    </a:lnTo>
                    <a:lnTo>
                      <a:pt x="449" y="333"/>
                    </a:lnTo>
                    <a:lnTo>
                      <a:pt x="449" y="333"/>
                    </a:lnTo>
                    <a:lnTo>
                      <a:pt x="450" y="332"/>
                    </a:lnTo>
                    <a:lnTo>
                      <a:pt x="451" y="332"/>
                    </a:lnTo>
                    <a:lnTo>
                      <a:pt x="452" y="333"/>
                    </a:lnTo>
                    <a:lnTo>
                      <a:pt x="453" y="332"/>
                    </a:lnTo>
                    <a:lnTo>
                      <a:pt x="453" y="337"/>
                    </a:lnTo>
                    <a:lnTo>
                      <a:pt x="454" y="337"/>
                    </a:lnTo>
                    <a:lnTo>
                      <a:pt x="456" y="337"/>
                    </a:lnTo>
                    <a:lnTo>
                      <a:pt x="456" y="336"/>
                    </a:lnTo>
                    <a:lnTo>
                      <a:pt x="457" y="336"/>
                    </a:lnTo>
                    <a:lnTo>
                      <a:pt x="457" y="335"/>
                    </a:lnTo>
                    <a:lnTo>
                      <a:pt x="456" y="334"/>
                    </a:lnTo>
                    <a:lnTo>
                      <a:pt x="456" y="332"/>
                    </a:lnTo>
                    <a:lnTo>
                      <a:pt x="461" y="330"/>
                    </a:lnTo>
                    <a:lnTo>
                      <a:pt x="462" y="328"/>
                    </a:lnTo>
                    <a:lnTo>
                      <a:pt x="464" y="327"/>
                    </a:lnTo>
                    <a:lnTo>
                      <a:pt x="463" y="325"/>
                    </a:lnTo>
                    <a:lnTo>
                      <a:pt x="464" y="325"/>
                    </a:lnTo>
                    <a:lnTo>
                      <a:pt x="464" y="323"/>
                    </a:lnTo>
                    <a:lnTo>
                      <a:pt x="465" y="323"/>
                    </a:lnTo>
                    <a:lnTo>
                      <a:pt x="465" y="321"/>
                    </a:lnTo>
                    <a:lnTo>
                      <a:pt x="467" y="320"/>
                    </a:lnTo>
                    <a:lnTo>
                      <a:pt x="469" y="321"/>
                    </a:lnTo>
                    <a:lnTo>
                      <a:pt x="470" y="320"/>
                    </a:lnTo>
                    <a:lnTo>
                      <a:pt x="470" y="320"/>
                    </a:lnTo>
                    <a:lnTo>
                      <a:pt x="471" y="320"/>
                    </a:lnTo>
                    <a:lnTo>
                      <a:pt x="473" y="320"/>
                    </a:lnTo>
                    <a:lnTo>
                      <a:pt x="473" y="319"/>
                    </a:lnTo>
                    <a:lnTo>
                      <a:pt x="474" y="317"/>
                    </a:lnTo>
                    <a:lnTo>
                      <a:pt x="475" y="317"/>
                    </a:lnTo>
                    <a:lnTo>
                      <a:pt x="477" y="320"/>
                    </a:lnTo>
                    <a:lnTo>
                      <a:pt x="478" y="322"/>
                    </a:lnTo>
                    <a:lnTo>
                      <a:pt x="479" y="323"/>
                    </a:lnTo>
                    <a:lnTo>
                      <a:pt x="478" y="326"/>
                    </a:lnTo>
                    <a:lnTo>
                      <a:pt x="479" y="326"/>
                    </a:lnTo>
                    <a:lnTo>
                      <a:pt x="481" y="323"/>
                    </a:lnTo>
                    <a:lnTo>
                      <a:pt x="484" y="322"/>
                    </a:lnTo>
                    <a:lnTo>
                      <a:pt x="483" y="321"/>
                    </a:lnTo>
                    <a:lnTo>
                      <a:pt x="484" y="321"/>
                    </a:lnTo>
                    <a:lnTo>
                      <a:pt x="485" y="322"/>
                    </a:lnTo>
                    <a:lnTo>
                      <a:pt x="487" y="322"/>
                    </a:lnTo>
                    <a:lnTo>
                      <a:pt x="487" y="323"/>
                    </a:lnTo>
                    <a:lnTo>
                      <a:pt x="490" y="323"/>
                    </a:lnTo>
                    <a:lnTo>
                      <a:pt x="490" y="322"/>
                    </a:lnTo>
                    <a:lnTo>
                      <a:pt x="489" y="321"/>
                    </a:lnTo>
                    <a:lnTo>
                      <a:pt x="487" y="320"/>
                    </a:lnTo>
                    <a:lnTo>
                      <a:pt x="488" y="319"/>
                    </a:lnTo>
                    <a:lnTo>
                      <a:pt x="492" y="319"/>
                    </a:lnTo>
                    <a:lnTo>
                      <a:pt x="494" y="320"/>
                    </a:lnTo>
                    <a:lnTo>
                      <a:pt x="494" y="319"/>
                    </a:lnTo>
                    <a:lnTo>
                      <a:pt x="496" y="319"/>
                    </a:lnTo>
                    <a:lnTo>
                      <a:pt x="497" y="315"/>
                    </a:lnTo>
                    <a:lnTo>
                      <a:pt x="498" y="315"/>
                    </a:lnTo>
                    <a:lnTo>
                      <a:pt x="502" y="314"/>
                    </a:lnTo>
                    <a:lnTo>
                      <a:pt x="502" y="311"/>
                    </a:lnTo>
                    <a:lnTo>
                      <a:pt x="503" y="312"/>
                    </a:lnTo>
                    <a:lnTo>
                      <a:pt x="504" y="312"/>
                    </a:lnTo>
                    <a:lnTo>
                      <a:pt x="505" y="310"/>
                    </a:lnTo>
                    <a:lnTo>
                      <a:pt x="505" y="310"/>
                    </a:lnTo>
                    <a:lnTo>
                      <a:pt x="506" y="309"/>
                    </a:lnTo>
                    <a:lnTo>
                      <a:pt x="507" y="309"/>
                    </a:lnTo>
                    <a:lnTo>
                      <a:pt x="515" y="309"/>
                    </a:lnTo>
                    <a:lnTo>
                      <a:pt x="516" y="308"/>
                    </a:lnTo>
                    <a:lnTo>
                      <a:pt x="517" y="307"/>
                    </a:lnTo>
                    <a:lnTo>
                      <a:pt x="518" y="307"/>
                    </a:lnTo>
                    <a:lnTo>
                      <a:pt x="520" y="308"/>
                    </a:lnTo>
                    <a:lnTo>
                      <a:pt x="522" y="308"/>
                    </a:lnTo>
                    <a:lnTo>
                      <a:pt x="522" y="306"/>
                    </a:lnTo>
                    <a:lnTo>
                      <a:pt x="521" y="304"/>
                    </a:lnTo>
                    <a:lnTo>
                      <a:pt x="522" y="301"/>
                    </a:lnTo>
                    <a:lnTo>
                      <a:pt x="522" y="301"/>
                    </a:lnTo>
                    <a:lnTo>
                      <a:pt x="523" y="301"/>
                    </a:lnTo>
                    <a:lnTo>
                      <a:pt x="526" y="299"/>
                    </a:lnTo>
                    <a:lnTo>
                      <a:pt x="526" y="296"/>
                    </a:lnTo>
                    <a:lnTo>
                      <a:pt x="527" y="295"/>
                    </a:lnTo>
                    <a:lnTo>
                      <a:pt x="527" y="295"/>
                    </a:lnTo>
                    <a:lnTo>
                      <a:pt x="529" y="291"/>
                    </a:lnTo>
                    <a:lnTo>
                      <a:pt x="529" y="291"/>
                    </a:lnTo>
                    <a:lnTo>
                      <a:pt x="529" y="290"/>
                    </a:lnTo>
                    <a:lnTo>
                      <a:pt x="531" y="288"/>
                    </a:lnTo>
                    <a:lnTo>
                      <a:pt x="532" y="287"/>
                    </a:lnTo>
                    <a:lnTo>
                      <a:pt x="532" y="286"/>
                    </a:lnTo>
                    <a:lnTo>
                      <a:pt x="533" y="285"/>
                    </a:lnTo>
                    <a:lnTo>
                      <a:pt x="533" y="283"/>
                    </a:lnTo>
                    <a:lnTo>
                      <a:pt x="534" y="283"/>
                    </a:lnTo>
                    <a:lnTo>
                      <a:pt x="535" y="281"/>
                    </a:lnTo>
                    <a:lnTo>
                      <a:pt x="539" y="281"/>
                    </a:lnTo>
                    <a:lnTo>
                      <a:pt x="539" y="280"/>
                    </a:lnTo>
                    <a:lnTo>
                      <a:pt x="545" y="279"/>
                    </a:lnTo>
                    <a:lnTo>
                      <a:pt x="546" y="277"/>
                    </a:lnTo>
                    <a:lnTo>
                      <a:pt x="545" y="277"/>
                    </a:lnTo>
                    <a:lnTo>
                      <a:pt x="548" y="276"/>
                    </a:lnTo>
                    <a:lnTo>
                      <a:pt x="548" y="273"/>
                    </a:lnTo>
                    <a:lnTo>
                      <a:pt x="549" y="272"/>
                    </a:lnTo>
                    <a:lnTo>
                      <a:pt x="551" y="270"/>
                    </a:lnTo>
                    <a:lnTo>
                      <a:pt x="555" y="269"/>
                    </a:lnTo>
                    <a:lnTo>
                      <a:pt x="556" y="267"/>
                    </a:lnTo>
                    <a:lnTo>
                      <a:pt x="559" y="266"/>
                    </a:lnTo>
                    <a:lnTo>
                      <a:pt x="559" y="265"/>
                    </a:lnTo>
                    <a:lnTo>
                      <a:pt x="563" y="263"/>
                    </a:lnTo>
                    <a:lnTo>
                      <a:pt x="563" y="262"/>
                    </a:lnTo>
                    <a:lnTo>
                      <a:pt x="565" y="262"/>
                    </a:lnTo>
                    <a:lnTo>
                      <a:pt x="564" y="261"/>
                    </a:lnTo>
                    <a:lnTo>
                      <a:pt x="565" y="260"/>
                    </a:lnTo>
                    <a:lnTo>
                      <a:pt x="566" y="259"/>
                    </a:lnTo>
                    <a:lnTo>
                      <a:pt x="566" y="259"/>
                    </a:lnTo>
                    <a:lnTo>
                      <a:pt x="569" y="257"/>
                    </a:lnTo>
                    <a:lnTo>
                      <a:pt x="569" y="256"/>
                    </a:lnTo>
                    <a:lnTo>
                      <a:pt x="570" y="256"/>
                    </a:lnTo>
                    <a:lnTo>
                      <a:pt x="569" y="255"/>
                    </a:lnTo>
                    <a:lnTo>
                      <a:pt x="570" y="255"/>
                    </a:lnTo>
                    <a:lnTo>
                      <a:pt x="569" y="254"/>
                    </a:lnTo>
                    <a:lnTo>
                      <a:pt x="570" y="253"/>
                    </a:lnTo>
                    <a:lnTo>
                      <a:pt x="571" y="252"/>
                    </a:lnTo>
                    <a:lnTo>
                      <a:pt x="572" y="252"/>
                    </a:lnTo>
                    <a:lnTo>
                      <a:pt x="573" y="251"/>
                    </a:lnTo>
                    <a:lnTo>
                      <a:pt x="573" y="250"/>
                    </a:lnTo>
                    <a:lnTo>
                      <a:pt x="574" y="250"/>
                    </a:lnTo>
                    <a:lnTo>
                      <a:pt x="575" y="247"/>
                    </a:lnTo>
                    <a:lnTo>
                      <a:pt x="577" y="247"/>
                    </a:lnTo>
                    <a:lnTo>
                      <a:pt x="583" y="243"/>
                    </a:lnTo>
                    <a:lnTo>
                      <a:pt x="585" y="242"/>
                    </a:lnTo>
                    <a:lnTo>
                      <a:pt x="591" y="237"/>
                    </a:lnTo>
                    <a:lnTo>
                      <a:pt x="595" y="237"/>
                    </a:lnTo>
                    <a:lnTo>
                      <a:pt x="597" y="236"/>
                    </a:lnTo>
                    <a:lnTo>
                      <a:pt x="599" y="236"/>
                    </a:lnTo>
                    <a:lnTo>
                      <a:pt x="599" y="236"/>
                    </a:lnTo>
                    <a:lnTo>
                      <a:pt x="600" y="235"/>
                    </a:lnTo>
                    <a:lnTo>
                      <a:pt x="601" y="233"/>
                    </a:lnTo>
                    <a:lnTo>
                      <a:pt x="602" y="233"/>
                    </a:lnTo>
                    <a:lnTo>
                      <a:pt x="604" y="230"/>
                    </a:lnTo>
                    <a:lnTo>
                      <a:pt x="607" y="230"/>
                    </a:lnTo>
                    <a:lnTo>
                      <a:pt x="607" y="230"/>
                    </a:lnTo>
                    <a:lnTo>
                      <a:pt x="608" y="229"/>
                    </a:lnTo>
                    <a:lnTo>
                      <a:pt x="610" y="228"/>
                    </a:lnTo>
                    <a:lnTo>
                      <a:pt x="612" y="228"/>
                    </a:lnTo>
                    <a:lnTo>
                      <a:pt x="613" y="223"/>
                    </a:lnTo>
                    <a:lnTo>
                      <a:pt x="617" y="221"/>
                    </a:lnTo>
                    <a:lnTo>
                      <a:pt x="617" y="220"/>
                    </a:lnTo>
                    <a:lnTo>
                      <a:pt x="618" y="220"/>
                    </a:lnTo>
                    <a:lnTo>
                      <a:pt x="620" y="214"/>
                    </a:lnTo>
                    <a:lnTo>
                      <a:pt x="621" y="213"/>
                    </a:lnTo>
                    <a:lnTo>
                      <a:pt x="621" y="212"/>
                    </a:lnTo>
                    <a:lnTo>
                      <a:pt x="622" y="212"/>
                    </a:lnTo>
                    <a:lnTo>
                      <a:pt x="622" y="212"/>
                    </a:lnTo>
                    <a:lnTo>
                      <a:pt x="631" y="212"/>
                    </a:lnTo>
                    <a:lnTo>
                      <a:pt x="632" y="213"/>
                    </a:lnTo>
                    <a:lnTo>
                      <a:pt x="632" y="211"/>
                    </a:lnTo>
                    <a:lnTo>
                      <a:pt x="632" y="210"/>
                    </a:lnTo>
                    <a:lnTo>
                      <a:pt x="633" y="210"/>
                    </a:lnTo>
                    <a:lnTo>
                      <a:pt x="637" y="210"/>
                    </a:lnTo>
                    <a:lnTo>
                      <a:pt x="636" y="207"/>
                    </a:lnTo>
                    <a:lnTo>
                      <a:pt x="639" y="206"/>
                    </a:lnTo>
                    <a:lnTo>
                      <a:pt x="640" y="206"/>
                    </a:lnTo>
                    <a:lnTo>
                      <a:pt x="641" y="201"/>
                    </a:lnTo>
                    <a:lnTo>
                      <a:pt x="644" y="202"/>
                    </a:lnTo>
                    <a:lnTo>
                      <a:pt x="644" y="200"/>
                    </a:lnTo>
                    <a:lnTo>
                      <a:pt x="646" y="200"/>
                    </a:lnTo>
                    <a:lnTo>
                      <a:pt x="647" y="198"/>
                    </a:lnTo>
                    <a:lnTo>
                      <a:pt x="648" y="196"/>
                    </a:lnTo>
                    <a:lnTo>
                      <a:pt x="651" y="197"/>
                    </a:lnTo>
                    <a:lnTo>
                      <a:pt x="651" y="195"/>
                    </a:lnTo>
                    <a:lnTo>
                      <a:pt x="649" y="194"/>
                    </a:lnTo>
                    <a:lnTo>
                      <a:pt x="648" y="191"/>
                    </a:lnTo>
                    <a:lnTo>
                      <a:pt x="646" y="191"/>
                    </a:lnTo>
                    <a:lnTo>
                      <a:pt x="646" y="190"/>
                    </a:lnTo>
                    <a:lnTo>
                      <a:pt x="647" y="190"/>
                    </a:lnTo>
                    <a:lnTo>
                      <a:pt x="649" y="189"/>
                    </a:lnTo>
                    <a:lnTo>
                      <a:pt x="649" y="188"/>
                    </a:lnTo>
                    <a:lnTo>
                      <a:pt x="644" y="188"/>
                    </a:lnTo>
                    <a:lnTo>
                      <a:pt x="644" y="186"/>
                    </a:lnTo>
                    <a:lnTo>
                      <a:pt x="644" y="185"/>
                    </a:lnTo>
                    <a:lnTo>
                      <a:pt x="646" y="184"/>
                    </a:lnTo>
                    <a:lnTo>
                      <a:pt x="646" y="184"/>
                    </a:lnTo>
                    <a:lnTo>
                      <a:pt x="648" y="184"/>
                    </a:lnTo>
                    <a:lnTo>
                      <a:pt x="648" y="184"/>
                    </a:lnTo>
                    <a:lnTo>
                      <a:pt x="649" y="184"/>
                    </a:lnTo>
                    <a:lnTo>
                      <a:pt x="649" y="183"/>
                    </a:lnTo>
                    <a:lnTo>
                      <a:pt x="650" y="183"/>
                    </a:lnTo>
                    <a:lnTo>
                      <a:pt x="649" y="182"/>
                    </a:lnTo>
                    <a:lnTo>
                      <a:pt x="654" y="181"/>
                    </a:lnTo>
                    <a:lnTo>
                      <a:pt x="655" y="180"/>
                    </a:lnTo>
                    <a:lnTo>
                      <a:pt x="654" y="179"/>
                    </a:lnTo>
                    <a:lnTo>
                      <a:pt x="655" y="179"/>
                    </a:lnTo>
                    <a:lnTo>
                      <a:pt x="655" y="178"/>
                    </a:lnTo>
                    <a:lnTo>
                      <a:pt x="655" y="178"/>
                    </a:lnTo>
                    <a:lnTo>
                      <a:pt x="655" y="178"/>
                    </a:lnTo>
                    <a:moveTo>
                      <a:pt x="1295" y="2468"/>
                    </a:moveTo>
                    <a:lnTo>
                      <a:pt x="1297" y="2468"/>
                    </a:lnTo>
                    <a:lnTo>
                      <a:pt x="1300" y="2468"/>
                    </a:lnTo>
                    <a:lnTo>
                      <a:pt x="1300" y="2466"/>
                    </a:lnTo>
                    <a:lnTo>
                      <a:pt x="1300" y="2464"/>
                    </a:lnTo>
                    <a:lnTo>
                      <a:pt x="1302" y="2459"/>
                    </a:lnTo>
                    <a:lnTo>
                      <a:pt x="1303" y="2457"/>
                    </a:lnTo>
                    <a:lnTo>
                      <a:pt x="1297" y="2452"/>
                    </a:lnTo>
                    <a:lnTo>
                      <a:pt x="1296" y="2450"/>
                    </a:lnTo>
                    <a:lnTo>
                      <a:pt x="1298" y="2448"/>
                    </a:lnTo>
                    <a:lnTo>
                      <a:pt x="1298" y="2448"/>
                    </a:lnTo>
                    <a:lnTo>
                      <a:pt x="1300" y="2448"/>
                    </a:lnTo>
                    <a:lnTo>
                      <a:pt x="1298" y="2450"/>
                    </a:lnTo>
                    <a:lnTo>
                      <a:pt x="1298" y="2450"/>
                    </a:lnTo>
                    <a:lnTo>
                      <a:pt x="1299" y="2451"/>
                    </a:lnTo>
                    <a:lnTo>
                      <a:pt x="1301" y="2452"/>
                    </a:lnTo>
                    <a:lnTo>
                      <a:pt x="1301" y="2454"/>
                    </a:lnTo>
                    <a:lnTo>
                      <a:pt x="1304" y="2453"/>
                    </a:lnTo>
                    <a:lnTo>
                      <a:pt x="1303" y="2455"/>
                    </a:lnTo>
                    <a:lnTo>
                      <a:pt x="1303" y="2456"/>
                    </a:lnTo>
                    <a:lnTo>
                      <a:pt x="1304" y="2456"/>
                    </a:lnTo>
                    <a:lnTo>
                      <a:pt x="1304" y="2456"/>
                    </a:lnTo>
                    <a:lnTo>
                      <a:pt x="1307" y="2455"/>
                    </a:lnTo>
                    <a:lnTo>
                      <a:pt x="1305" y="2452"/>
                    </a:lnTo>
                    <a:lnTo>
                      <a:pt x="1306" y="2452"/>
                    </a:lnTo>
                    <a:lnTo>
                      <a:pt x="1307" y="2453"/>
                    </a:lnTo>
                    <a:lnTo>
                      <a:pt x="1308" y="2453"/>
                    </a:lnTo>
                    <a:lnTo>
                      <a:pt x="1308" y="2452"/>
                    </a:lnTo>
                    <a:lnTo>
                      <a:pt x="1306" y="2451"/>
                    </a:lnTo>
                    <a:lnTo>
                      <a:pt x="1306" y="2450"/>
                    </a:lnTo>
                    <a:lnTo>
                      <a:pt x="1307" y="2450"/>
                    </a:lnTo>
                    <a:lnTo>
                      <a:pt x="1308" y="2445"/>
                    </a:lnTo>
                    <a:lnTo>
                      <a:pt x="1308" y="2443"/>
                    </a:lnTo>
                    <a:lnTo>
                      <a:pt x="1307" y="2442"/>
                    </a:lnTo>
                    <a:lnTo>
                      <a:pt x="1307" y="2441"/>
                    </a:lnTo>
                    <a:lnTo>
                      <a:pt x="1308" y="2438"/>
                    </a:lnTo>
                    <a:lnTo>
                      <a:pt x="1308" y="2437"/>
                    </a:lnTo>
                    <a:lnTo>
                      <a:pt x="1308" y="2436"/>
                    </a:lnTo>
                    <a:lnTo>
                      <a:pt x="1308" y="2435"/>
                    </a:lnTo>
                    <a:lnTo>
                      <a:pt x="1307" y="2435"/>
                    </a:lnTo>
                    <a:lnTo>
                      <a:pt x="1306" y="2434"/>
                    </a:lnTo>
                    <a:lnTo>
                      <a:pt x="1307" y="2431"/>
                    </a:lnTo>
                    <a:lnTo>
                      <a:pt x="1307" y="2430"/>
                    </a:lnTo>
                    <a:lnTo>
                      <a:pt x="1306" y="2427"/>
                    </a:lnTo>
                    <a:lnTo>
                      <a:pt x="1306" y="2426"/>
                    </a:lnTo>
                    <a:lnTo>
                      <a:pt x="1304" y="2422"/>
                    </a:lnTo>
                    <a:lnTo>
                      <a:pt x="1303" y="2422"/>
                    </a:lnTo>
                    <a:lnTo>
                      <a:pt x="1303" y="2421"/>
                    </a:lnTo>
                    <a:lnTo>
                      <a:pt x="1302" y="2420"/>
                    </a:lnTo>
                    <a:lnTo>
                      <a:pt x="1301" y="2419"/>
                    </a:lnTo>
                    <a:lnTo>
                      <a:pt x="1301" y="2415"/>
                    </a:lnTo>
                    <a:lnTo>
                      <a:pt x="1302" y="2415"/>
                    </a:lnTo>
                    <a:lnTo>
                      <a:pt x="1302" y="2414"/>
                    </a:lnTo>
                    <a:lnTo>
                      <a:pt x="1301" y="2412"/>
                    </a:lnTo>
                    <a:lnTo>
                      <a:pt x="1301" y="2411"/>
                    </a:lnTo>
                    <a:lnTo>
                      <a:pt x="1299" y="2411"/>
                    </a:lnTo>
                    <a:lnTo>
                      <a:pt x="1298" y="2410"/>
                    </a:lnTo>
                    <a:lnTo>
                      <a:pt x="1298" y="2406"/>
                    </a:lnTo>
                    <a:lnTo>
                      <a:pt x="1296" y="2404"/>
                    </a:lnTo>
                    <a:lnTo>
                      <a:pt x="1295" y="2400"/>
                    </a:lnTo>
                    <a:lnTo>
                      <a:pt x="1293" y="2400"/>
                    </a:lnTo>
                    <a:lnTo>
                      <a:pt x="1294" y="2398"/>
                    </a:lnTo>
                    <a:lnTo>
                      <a:pt x="1293" y="2394"/>
                    </a:lnTo>
                    <a:lnTo>
                      <a:pt x="1293" y="2387"/>
                    </a:lnTo>
                    <a:lnTo>
                      <a:pt x="1292" y="2380"/>
                    </a:lnTo>
                    <a:lnTo>
                      <a:pt x="1293" y="2378"/>
                    </a:lnTo>
                    <a:lnTo>
                      <a:pt x="1293" y="2374"/>
                    </a:lnTo>
                    <a:lnTo>
                      <a:pt x="1293" y="2368"/>
                    </a:lnTo>
                    <a:lnTo>
                      <a:pt x="1292" y="2357"/>
                    </a:lnTo>
                    <a:lnTo>
                      <a:pt x="1292" y="2354"/>
                    </a:lnTo>
                    <a:lnTo>
                      <a:pt x="1293" y="2349"/>
                    </a:lnTo>
                    <a:lnTo>
                      <a:pt x="1293" y="2346"/>
                    </a:lnTo>
                    <a:lnTo>
                      <a:pt x="1291" y="2344"/>
                    </a:lnTo>
                    <a:lnTo>
                      <a:pt x="1288" y="2341"/>
                    </a:lnTo>
                    <a:lnTo>
                      <a:pt x="1288" y="2340"/>
                    </a:lnTo>
                    <a:lnTo>
                      <a:pt x="1290" y="2336"/>
                    </a:lnTo>
                    <a:lnTo>
                      <a:pt x="1288" y="2335"/>
                    </a:lnTo>
                    <a:lnTo>
                      <a:pt x="1289" y="2335"/>
                    </a:lnTo>
                    <a:lnTo>
                      <a:pt x="1290" y="2335"/>
                    </a:lnTo>
                    <a:lnTo>
                      <a:pt x="1291" y="2335"/>
                    </a:lnTo>
                    <a:lnTo>
                      <a:pt x="1294" y="2332"/>
                    </a:lnTo>
                    <a:lnTo>
                      <a:pt x="1296" y="2331"/>
                    </a:lnTo>
                    <a:lnTo>
                      <a:pt x="1297" y="2328"/>
                    </a:lnTo>
                    <a:lnTo>
                      <a:pt x="1297" y="2327"/>
                    </a:lnTo>
                    <a:lnTo>
                      <a:pt x="1298" y="2325"/>
                    </a:lnTo>
                    <a:lnTo>
                      <a:pt x="1298" y="2324"/>
                    </a:lnTo>
                    <a:lnTo>
                      <a:pt x="1296" y="2323"/>
                    </a:lnTo>
                    <a:lnTo>
                      <a:pt x="1296" y="2320"/>
                    </a:lnTo>
                    <a:lnTo>
                      <a:pt x="1297" y="2317"/>
                    </a:lnTo>
                    <a:lnTo>
                      <a:pt x="1300" y="2316"/>
                    </a:lnTo>
                    <a:lnTo>
                      <a:pt x="1299" y="2310"/>
                    </a:lnTo>
                    <a:lnTo>
                      <a:pt x="1299" y="2308"/>
                    </a:lnTo>
                    <a:lnTo>
                      <a:pt x="1297" y="2308"/>
                    </a:lnTo>
                    <a:lnTo>
                      <a:pt x="1297" y="2307"/>
                    </a:lnTo>
                    <a:lnTo>
                      <a:pt x="1297" y="2302"/>
                    </a:lnTo>
                    <a:lnTo>
                      <a:pt x="1298" y="2299"/>
                    </a:lnTo>
                    <a:lnTo>
                      <a:pt x="1304" y="2295"/>
                    </a:lnTo>
                    <a:lnTo>
                      <a:pt x="1304" y="2295"/>
                    </a:lnTo>
                    <a:lnTo>
                      <a:pt x="1309" y="2292"/>
                    </a:lnTo>
                    <a:lnTo>
                      <a:pt x="1309" y="2291"/>
                    </a:lnTo>
                    <a:lnTo>
                      <a:pt x="1311" y="2291"/>
                    </a:lnTo>
                    <a:lnTo>
                      <a:pt x="1319" y="2288"/>
                    </a:lnTo>
                    <a:lnTo>
                      <a:pt x="1322" y="2286"/>
                    </a:lnTo>
                    <a:lnTo>
                      <a:pt x="1324" y="2284"/>
                    </a:lnTo>
                    <a:lnTo>
                      <a:pt x="1327" y="2282"/>
                    </a:lnTo>
                    <a:lnTo>
                      <a:pt x="1328" y="2283"/>
                    </a:lnTo>
                    <a:lnTo>
                      <a:pt x="1329" y="2286"/>
                    </a:lnTo>
                    <a:lnTo>
                      <a:pt x="1333" y="2287"/>
                    </a:lnTo>
                    <a:lnTo>
                      <a:pt x="1334" y="2282"/>
                    </a:lnTo>
                    <a:lnTo>
                      <a:pt x="1337" y="2282"/>
                    </a:lnTo>
                    <a:lnTo>
                      <a:pt x="1339" y="2281"/>
                    </a:lnTo>
                    <a:lnTo>
                      <a:pt x="1345" y="2284"/>
                    </a:lnTo>
                    <a:lnTo>
                      <a:pt x="1350" y="2286"/>
                    </a:lnTo>
                    <a:lnTo>
                      <a:pt x="1353" y="2287"/>
                    </a:lnTo>
                    <a:lnTo>
                      <a:pt x="1356" y="2292"/>
                    </a:lnTo>
                    <a:lnTo>
                      <a:pt x="1359" y="2294"/>
                    </a:lnTo>
                    <a:lnTo>
                      <a:pt x="1362" y="2296"/>
                    </a:lnTo>
                    <a:lnTo>
                      <a:pt x="1363" y="2296"/>
                    </a:lnTo>
                    <a:lnTo>
                      <a:pt x="1365" y="2295"/>
                    </a:lnTo>
                    <a:lnTo>
                      <a:pt x="1365" y="2296"/>
                    </a:lnTo>
                    <a:lnTo>
                      <a:pt x="1366" y="2295"/>
                    </a:lnTo>
                    <a:lnTo>
                      <a:pt x="1370" y="2295"/>
                    </a:lnTo>
                    <a:lnTo>
                      <a:pt x="1374" y="2297"/>
                    </a:lnTo>
                    <a:lnTo>
                      <a:pt x="1374" y="2298"/>
                    </a:lnTo>
                    <a:lnTo>
                      <a:pt x="1372" y="2298"/>
                    </a:lnTo>
                    <a:lnTo>
                      <a:pt x="1372" y="2298"/>
                    </a:lnTo>
                    <a:lnTo>
                      <a:pt x="1371" y="2297"/>
                    </a:lnTo>
                    <a:lnTo>
                      <a:pt x="1370" y="2298"/>
                    </a:lnTo>
                    <a:lnTo>
                      <a:pt x="1371" y="2298"/>
                    </a:lnTo>
                    <a:lnTo>
                      <a:pt x="1372" y="2299"/>
                    </a:lnTo>
                    <a:lnTo>
                      <a:pt x="1375" y="2299"/>
                    </a:lnTo>
                    <a:lnTo>
                      <a:pt x="1385" y="2302"/>
                    </a:lnTo>
                    <a:lnTo>
                      <a:pt x="1387" y="2303"/>
                    </a:lnTo>
                    <a:lnTo>
                      <a:pt x="1387" y="2304"/>
                    </a:lnTo>
                    <a:lnTo>
                      <a:pt x="1390" y="2304"/>
                    </a:lnTo>
                    <a:lnTo>
                      <a:pt x="1396" y="2306"/>
                    </a:lnTo>
                    <a:lnTo>
                      <a:pt x="1402" y="2306"/>
                    </a:lnTo>
                    <a:lnTo>
                      <a:pt x="1405" y="2305"/>
                    </a:lnTo>
                    <a:lnTo>
                      <a:pt x="1406" y="2306"/>
                    </a:lnTo>
                    <a:lnTo>
                      <a:pt x="1408" y="2307"/>
                    </a:lnTo>
                    <a:lnTo>
                      <a:pt x="1411" y="2306"/>
                    </a:lnTo>
                    <a:lnTo>
                      <a:pt x="1415" y="2307"/>
                    </a:lnTo>
                    <a:lnTo>
                      <a:pt x="1415" y="2306"/>
                    </a:lnTo>
                    <a:lnTo>
                      <a:pt x="1417" y="2306"/>
                    </a:lnTo>
                    <a:lnTo>
                      <a:pt x="1418" y="2307"/>
                    </a:lnTo>
                    <a:lnTo>
                      <a:pt x="1423" y="2308"/>
                    </a:lnTo>
                    <a:lnTo>
                      <a:pt x="1426" y="2310"/>
                    </a:lnTo>
                    <a:lnTo>
                      <a:pt x="1432" y="2311"/>
                    </a:lnTo>
                    <a:lnTo>
                      <a:pt x="1438" y="2314"/>
                    </a:lnTo>
                    <a:lnTo>
                      <a:pt x="1442" y="2314"/>
                    </a:lnTo>
                    <a:lnTo>
                      <a:pt x="1452" y="2313"/>
                    </a:lnTo>
                    <a:lnTo>
                      <a:pt x="1460" y="2314"/>
                    </a:lnTo>
                    <a:lnTo>
                      <a:pt x="1464" y="2314"/>
                    </a:lnTo>
                    <a:lnTo>
                      <a:pt x="1467" y="2312"/>
                    </a:lnTo>
                    <a:lnTo>
                      <a:pt x="1466" y="2308"/>
                    </a:lnTo>
                    <a:lnTo>
                      <a:pt x="1465" y="2307"/>
                    </a:lnTo>
                    <a:lnTo>
                      <a:pt x="1459" y="2306"/>
                    </a:lnTo>
                    <a:lnTo>
                      <a:pt x="1455" y="2306"/>
                    </a:lnTo>
                    <a:lnTo>
                      <a:pt x="1453" y="2305"/>
                    </a:lnTo>
                    <a:lnTo>
                      <a:pt x="1448" y="2304"/>
                    </a:lnTo>
                    <a:lnTo>
                      <a:pt x="1446" y="2304"/>
                    </a:lnTo>
                    <a:lnTo>
                      <a:pt x="1444" y="2304"/>
                    </a:lnTo>
                    <a:lnTo>
                      <a:pt x="1444" y="2303"/>
                    </a:lnTo>
                    <a:lnTo>
                      <a:pt x="1444" y="2302"/>
                    </a:lnTo>
                    <a:lnTo>
                      <a:pt x="1445" y="2300"/>
                    </a:lnTo>
                    <a:lnTo>
                      <a:pt x="1444" y="2300"/>
                    </a:lnTo>
                    <a:lnTo>
                      <a:pt x="1444" y="2301"/>
                    </a:lnTo>
                    <a:lnTo>
                      <a:pt x="1439" y="2302"/>
                    </a:lnTo>
                    <a:lnTo>
                      <a:pt x="1435" y="2302"/>
                    </a:lnTo>
                    <a:lnTo>
                      <a:pt x="1433" y="2301"/>
                    </a:lnTo>
                    <a:lnTo>
                      <a:pt x="1432" y="2299"/>
                    </a:lnTo>
                    <a:lnTo>
                      <a:pt x="1425" y="2296"/>
                    </a:lnTo>
                    <a:lnTo>
                      <a:pt x="1422" y="2295"/>
                    </a:lnTo>
                    <a:lnTo>
                      <a:pt x="1418" y="2293"/>
                    </a:lnTo>
                    <a:lnTo>
                      <a:pt x="1418" y="2293"/>
                    </a:lnTo>
                    <a:lnTo>
                      <a:pt x="1412" y="2291"/>
                    </a:lnTo>
                    <a:lnTo>
                      <a:pt x="1411" y="2290"/>
                    </a:lnTo>
                    <a:lnTo>
                      <a:pt x="1407" y="2289"/>
                    </a:lnTo>
                    <a:lnTo>
                      <a:pt x="1406" y="2287"/>
                    </a:lnTo>
                    <a:lnTo>
                      <a:pt x="1403" y="2285"/>
                    </a:lnTo>
                    <a:lnTo>
                      <a:pt x="1401" y="2285"/>
                    </a:lnTo>
                    <a:lnTo>
                      <a:pt x="1400" y="2285"/>
                    </a:lnTo>
                    <a:lnTo>
                      <a:pt x="1398" y="2286"/>
                    </a:lnTo>
                    <a:lnTo>
                      <a:pt x="1398" y="2287"/>
                    </a:lnTo>
                    <a:lnTo>
                      <a:pt x="1396" y="2286"/>
                    </a:lnTo>
                    <a:lnTo>
                      <a:pt x="1396" y="2285"/>
                    </a:lnTo>
                    <a:lnTo>
                      <a:pt x="1393" y="2284"/>
                    </a:lnTo>
                    <a:lnTo>
                      <a:pt x="1391" y="2279"/>
                    </a:lnTo>
                    <a:lnTo>
                      <a:pt x="1389" y="2277"/>
                    </a:lnTo>
                    <a:lnTo>
                      <a:pt x="1387" y="2277"/>
                    </a:lnTo>
                    <a:lnTo>
                      <a:pt x="1387" y="2278"/>
                    </a:lnTo>
                    <a:lnTo>
                      <a:pt x="1387" y="2278"/>
                    </a:lnTo>
                    <a:lnTo>
                      <a:pt x="1386" y="2279"/>
                    </a:lnTo>
                    <a:lnTo>
                      <a:pt x="1381" y="2279"/>
                    </a:lnTo>
                    <a:lnTo>
                      <a:pt x="1379" y="2277"/>
                    </a:lnTo>
                    <a:lnTo>
                      <a:pt x="1379" y="2275"/>
                    </a:lnTo>
                    <a:lnTo>
                      <a:pt x="1380" y="2273"/>
                    </a:lnTo>
                    <a:lnTo>
                      <a:pt x="1382" y="2272"/>
                    </a:lnTo>
                    <a:lnTo>
                      <a:pt x="1382" y="2273"/>
                    </a:lnTo>
                    <a:lnTo>
                      <a:pt x="1386" y="2274"/>
                    </a:lnTo>
                    <a:lnTo>
                      <a:pt x="1387" y="2273"/>
                    </a:lnTo>
                    <a:lnTo>
                      <a:pt x="1388" y="2272"/>
                    </a:lnTo>
                    <a:lnTo>
                      <a:pt x="1385" y="2270"/>
                    </a:lnTo>
                    <a:lnTo>
                      <a:pt x="1384" y="2269"/>
                    </a:lnTo>
                    <a:lnTo>
                      <a:pt x="1383" y="2267"/>
                    </a:lnTo>
                    <a:lnTo>
                      <a:pt x="1382" y="2267"/>
                    </a:lnTo>
                    <a:lnTo>
                      <a:pt x="1384" y="2265"/>
                    </a:lnTo>
                    <a:lnTo>
                      <a:pt x="1383" y="2264"/>
                    </a:lnTo>
                    <a:lnTo>
                      <a:pt x="1383" y="2262"/>
                    </a:lnTo>
                    <a:lnTo>
                      <a:pt x="1381" y="2259"/>
                    </a:lnTo>
                    <a:lnTo>
                      <a:pt x="1377" y="2259"/>
                    </a:lnTo>
                    <a:lnTo>
                      <a:pt x="1376" y="2258"/>
                    </a:lnTo>
                    <a:lnTo>
                      <a:pt x="1374" y="2257"/>
                    </a:lnTo>
                    <a:lnTo>
                      <a:pt x="1373" y="2255"/>
                    </a:lnTo>
                    <a:lnTo>
                      <a:pt x="1370" y="2253"/>
                    </a:lnTo>
                    <a:lnTo>
                      <a:pt x="1364" y="2252"/>
                    </a:lnTo>
                    <a:lnTo>
                      <a:pt x="1364" y="2251"/>
                    </a:lnTo>
                    <a:lnTo>
                      <a:pt x="1356" y="2249"/>
                    </a:lnTo>
                    <a:lnTo>
                      <a:pt x="1353" y="2248"/>
                    </a:lnTo>
                    <a:lnTo>
                      <a:pt x="1353" y="2246"/>
                    </a:lnTo>
                    <a:lnTo>
                      <a:pt x="1350" y="2244"/>
                    </a:lnTo>
                    <a:lnTo>
                      <a:pt x="1348" y="2243"/>
                    </a:lnTo>
                    <a:lnTo>
                      <a:pt x="1348" y="2244"/>
                    </a:lnTo>
                    <a:lnTo>
                      <a:pt x="1347" y="2244"/>
                    </a:lnTo>
                    <a:lnTo>
                      <a:pt x="1345" y="2242"/>
                    </a:lnTo>
                    <a:lnTo>
                      <a:pt x="1344" y="2242"/>
                    </a:lnTo>
                    <a:lnTo>
                      <a:pt x="1342" y="2242"/>
                    </a:lnTo>
                    <a:lnTo>
                      <a:pt x="1341" y="2242"/>
                    </a:lnTo>
                    <a:lnTo>
                      <a:pt x="1339" y="2242"/>
                    </a:lnTo>
                    <a:lnTo>
                      <a:pt x="1341" y="2239"/>
                    </a:lnTo>
                    <a:lnTo>
                      <a:pt x="1340" y="2233"/>
                    </a:lnTo>
                    <a:lnTo>
                      <a:pt x="1340" y="2233"/>
                    </a:lnTo>
                    <a:lnTo>
                      <a:pt x="1338" y="2232"/>
                    </a:lnTo>
                    <a:lnTo>
                      <a:pt x="1337" y="2231"/>
                    </a:lnTo>
                    <a:lnTo>
                      <a:pt x="1337" y="2230"/>
                    </a:lnTo>
                    <a:lnTo>
                      <a:pt x="1335" y="2228"/>
                    </a:lnTo>
                    <a:lnTo>
                      <a:pt x="1335" y="2227"/>
                    </a:lnTo>
                    <a:lnTo>
                      <a:pt x="1332" y="2218"/>
                    </a:lnTo>
                    <a:lnTo>
                      <a:pt x="1329" y="2216"/>
                    </a:lnTo>
                    <a:lnTo>
                      <a:pt x="1329" y="2215"/>
                    </a:lnTo>
                    <a:lnTo>
                      <a:pt x="1327" y="2212"/>
                    </a:lnTo>
                    <a:lnTo>
                      <a:pt x="1325" y="2212"/>
                    </a:lnTo>
                    <a:lnTo>
                      <a:pt x="1324" y="2209"/>
                    </a:lnTo>
                    <a:lnTo>
                      <a:pt x="1325" y="2204"/>
                    </a:lnTo>
                    <a:lnTo>
                      <a:pt x="1327" y="2204"/>
                    </a:lnTo>
                    <a:lnTo>
                      <a:pt x="1328" y="2203"/>
                    </a:lnTo>
                    <a:lnTo>
                      <a:pt x="1324" y="2202"/>
                    </a:lnTo>
                    <a:lnTo>
                      <a:pt x="1322" y="2197"/>
                    </a:lnTo>
                    <a:lnTo>
                      <a:pt x="1321" y="2193"/>
                    </a:lnTo>
                    <a:lnTo>
                      <a:pt x="1322" y="2191"/>
                    </a:lnTo>
                    <a:lnTo>
                      <a:pt x="1321" y="2191"/>
                    </a:lnTo>
                    <a:lnTo>
                      <a:pt x="1318" y="2191"/>
                    </a:lnTo>
                    <a:lnTo>
                      <a:pt x="1316" y="2206"/>
                    </a:lnTo>
                    <a:lnTo>
                      <a:pt x="1318" y="2213"/>
                    </a:lnTo>
                    <a:lnTo>
                      <a:pt x="1319" y="2216"/>
                    </a:lnTo>
                    <a:lnTo>
                      <a:pt x="1323" y="2227"/>
                    </a:lnTo>
                    <a:lnTo>
                      <a:pt x="1324" y="2228"/>
                    </a:lnTo>
                    <a:lnTo>
                      <a:pt x="1325" y="2231"/>
                    </a:lnTo>
                    <a:lnTo>
                      <a:pt x="1327" y="2233"/>
                    </a:lnTo>
                    <a:lnTo>
                      <a:pt x="1327" y="2234"/>
                    </a:lnTo>
                    <a:lnTo>
                      <a:pt x="1329" y="2235"/>
                    </a:lnTo>
                    <a:lnTo>
                      <a:pt x="1329" y="2237"/>
                    </a:lnTo>
                    <a:lnTo>
                      <a:pt x="1331" y="2241"/>
                    </a:lnTo>
                    <a:lnTo>
                      <a:pt x="1332" y="2242"/>
                    </a:lnTo>
                    <a:lnTo>
                      <a:pt x="1334" y="2243"/>
                    </a:lnTo>
                    <a:lnTo>
                      <a:pt x="1334" y="2242"/>
                    </a:lnTo>
                    <a:lnTo>
                      <a:pt x="1337" y="2242"/>
                    </a:lnTo>
                    <a:lnTo>
                      <a:pt x="1337" y="2244"/>
                    </a:lnTo>
                    <a:lnTo>
                      <a:pt x="1337" y="2247"/>
                    </a:lnTo>
                    <a:lnTo>
                      <a:pt x="1337" y="2247"/>
                    </a:lnTo>
                    <a:lnTo>
                      <a:pt x="1339" y="2248"/>
                    </a:lnTo>
                    <a:lnTo>
                      <a:pt x="1339" y="2251"/>
                    </a:lnTo>
                    <a:lnTo>
                      <a:pt x="1343" y="2252"/>
                    </a:lnTo>
                    <a:lnTo>
                      <a:pt x="1346" y="2251"/>
                    </a:lnTo>
                    <a:lnTo>
                      <a:pt x="1347" y="2251"/>
                    </a:lnTo>
                    <a:lnTo>
                      <a:pt x="1349" y="2252"/>
                    </a:lnTo>
                    <a:lnTo>
                      <a:pt x="1350" y="2255"/>
                    </a:lnTo>
                    <a:lnTo>
                      <a:pt x="1350" y="2257"/>
                    </a:lnTo>
                    <a:lnTo>
                      <a:pt x="1349" y="2257"/>
                    </a:lnTo>
                    <a:lnTo>
                      <a:pt x="1349" y="2258"/>
                    </a:lnTo>
                    <a:lnTo>
                      <a:pt x="1351" y="2262"/>
                    </a:lnTo>
                    <a:lnTo>
                      <a:pt x="1350" y="2263"/>
                    </a:lnTo>
                    <a:lnTo>
                      <a:pt x="1347" y="2264"/>
                    </a:lnTo>
                    <a:lnTo>
                      <a:pt x="1346" y="2263"/>
                    </a:lnTo>
                    <a:lnTo>
                      <a:pt x="1344" y="2263"/>
                    </a:lnTo>
                    <a:lnTo>
                      <a:pt x="1340" y="2265"/>
                    </a:lnTo>
                    <a:lnTo>
                      <a:pt x="1335" y="2265"/>
                    </a:lnTo>
                    <a:lnTo>
                      <a:pt x="1334" y="2267"/>
                    </a:lnTo>
                    <a:lnTo>
                      <a:pt x="1332" y="2268"/>
                    </a:lnTo>
                    <a:lnTo>
                      <a:pt x="1328" y="2267"/>
                    </a:lnTo>
                    <a:lnTo>
                      <a:pt x="1326" y="2265"/>
                    </a:lnTo>
                    <a:lnTo>
                      <a:pt x="1323" y="2267"/>
                    </a:lnTo>
                    <a:lnTo>
                      <a:pt x="1318" y="2267"/>
                    </a:lnTo>
                    <a:lnTo>
                      <a:pt x="1313" y="2265"/>
                    </a:lnTo>
                    <a:lnTo>
                      <a:pt x="1310" y="2262"/>
                    </a:lnTo>
                    <a:lnTo>
                      <a:pt x="1309" y="2257"/>
                    </a:lnTo>
                    <a:lnTo>
                      <a:pt x="1310" y="2253"/>
                    </a:lnTo>
                    <a:lnTo>
                      <a:pt x="1309" y="2251"/>
                    </a:lnTo>
                    <a:lnTo>
                      <a:pt x="1304" y="2244"/>
                    </a:lnTo>
                    <a:lnTo>
                      <a:pt x="1303" y="2241"/>
                    </a:lnTo>
                    <a:lnTo>
                      <a:pt x="1303" y="2237"/>
                    </a:lnTo>
                    <a:lnTo>
                      <a:pt x="1303" y="2228"/>
                    </a:lnTo>
                    <a:lnTo>
                      <a:pt x="1303" y="2226"/>
                    </a:lnTo>
                    <a:lnTo>
                      <a:pt x="1303" y="2222"/>
                    </a:lnTo>
                    <a:lnTo>
                      <a:pt x="1302" y="2220"/>
                    </a:lnTo>
                    <a:lnTo>
                      <a:pt x="1299" y="2218"/>
                    </a:lnTo>
                    <a:lnTo>
                      <a:pt x="1297" y="2215"/>
                    </a:lnTo>
                    <a:lnTo>
                      <a:pt x="1296" y="2212"/>
                    </a:lnTo>
                    <a:lnTo>
                      <a:pt x="1297" y="2207"/>
                    </a:lnTo>
                    <a:lnTo>
                      <a:pt x="1298" y="2204"/>
                    </a:lnTo>
                    <a:lnTo>
                      <a:pt x="1299" y="2203"/>
                    </a:lnTo>
                    <a:lnTo>
                      <a:pt x="1300" y="2200"/>
                    </a:lnTo>
                    <a:lnTo>
                      <a:pt x="1301" y="2199"/>
                    </a:lnTo>
                    <a:lnTo>
                      <a:pt x="1302" y="2197"/>
                    </a:lnTo>
                    <a:lnTo>
                      <a:pt x="1306" y="2186"/>
                    </a:lnTo>
                    <a:lnTo>
                      <a:pt x="1309" y="2180"/>
                    </a:lnTo>
                    <a:lnTo>
                      <a:pt x="1311" y="2175"/>
                    </a:lnTo>
                    <a:lnTo>
                      <a:pt x="1311" y="2174"/>
                    </a:lnTo>
                    <a:lnTo>
                      <a:pt x="1313" y="2173"/>
                    </a:lnTo>
                    <a:lnTo>
                      <a:pt x="1315" y="2166"/>
                    </a:lnTo>
                    <a:lnTo>
                      <a:pt x="1316" y="2164"/>
                    </a:lnTo>
                    <a:lnTo>
                      <a:pt x="1315" y="2164"/>
                    </a:lnTo>
                    <a:lnTo>
                      <a:pt x="1316" y="2163"/>
                    </a:lnTo>
                    <a:lnTo>
                      <a:pt x="1317" y="2160"/>
                    </a:lnTo>
                    <a:lnTo>
                      <a:pt x="1320" y="2159"/>
                    </a:lnTo>
                    <a:lnTo>
                      <a:pt x="1324" y="2156"/>
                    </a:lnTo>
                    <a:lnTo>
                      <a:pt x="1326" y="2150"/>
                    </a:lnTo>
                    <a:lnTo>
                      <a:pt x="1325" y="2149"/>
                    </a:lnTo>
                    <a:lnTo>
                      <a:pt x="1329" y="2141"/>
                    </a:lnTo>
                    <a:lnTo>
                      <a:pt x="1330" y="2138"/>
                    </a:lnTo>
                    <a:lnTo>
                      <a:pt x="1332" y="2134"/>
                    </a:lnTo>
                    <a:lnTo>
                      <a:pt x="1334" y="2131"/>
                    </a:lnTo>
                    <a:lnTo>
                      <a:pt x="1336" y="2127"/>
                    </a:lnTo>
                    <a:lnTo>
                      <a:pt x="1342" y="2119"/>
                    </a:lnTo>
                    <a:lnTo>
                      <a:pt x="1343" y="2116"/>
                    </a:lnTo>
                    <a:lnTo>
                      <a:pt x="1343" y="2113"/>
                    </a:lnTo>
                    <a:lnTo>
                      <a:pt x="1346" y="2109"/>
                    </a:lnTo>
                    <a:lnTo>
                      <a:pt x="1349" y="2104"/>
                    </a:lnTo>
                    <a:lnTo>
                      <a:pt x="1353" y="2102"/>
                    </a:lnTo>
                    <a:lnTo>
                      <a:pt x="1356" y="2098"/>
                    </a:lnTo>
                    <a:lnTo>
                      <a:pt x="1358" y="2097"/>
                    </a:lnTo>
                    <a:lnTo>
                      <a:pt x="1359" y="2094"/>
                    </a:lnTo>
                    <a:lnTo>
                      <a:pt x="1359" y="2092"/>
                    </a:lnTo>
                    <a:lnTo>
                      <a:pt x="1360" y="2091"/>
                    </a:lnTo>
                    <a:lnTo>
                      <a:pt x="1356" y="2090"/>
                    </a:lnTo>
                    <a:lnTo>
                      <a:pt x="1355" y="2092"/>
                    </a:lnTo>
                    <a:lnTo>
                      <a:pt x="1353" y="2096"/>
                    </a:lnTo>
                    <a:lnTo>
                      <a:pt x="1349" y="2096"/>
                    </a:lnTo>
                    <a:lnTo>
                      <a:pt x="1346" y="2099"/>
                    </a:lnTo>
                    <a:lnTo>
                      <a:pt x="1345" y="2100"/>
                    </a:lnTo>
                    <a:lnTo>
                      <a:pt x="1344" y="2102"/>
                    </a:lnTo>
                    <a:lnTo>
                      <a:pt x="1345" y="2105"/>
                    </a:lnTo>
                    <a:lnTo>
                      <a:pt x="1342" y="2105"/>
                    </a:lnTo>
                    <a:lnTo>
                      <a:pt x="1339" y="2108"/>
                    </a:lnTo>
                    <a:lnTo>
                      <a:pt x="1339" y="2113"/>
                    </a:lnTo>
                    <a:lnTo>
                      <a:pt x="1337" y="2115"/>
                    </a:lnTo>
                    <a:lnTo>
                      <a:pt x="1335" y="2119"/>
                    </a:lnTo>
                    <a:lnTo>
                      <a:pt x="1333" y="2122"/>
                    </a:lnTo>
                    <a:lnTo>
                      <a:pt x="1333" y="2123"/>
                    </a:lnTo>
                    <a:lnTo>
                      <a:pt x="1330" y="2125"/>
                    </a:lnTo>
                    <a:lnTo>
                      <a:pt x="1330" y="2127"/>
                    </a:lnTo>
                    <a:lnTo>
                      <a:pt x="1327" y="2131"/>
                    </a:lnTo>
                    <a:lnTo>
                      <a:pt x="1326" y="2134"/>
                    </a:lnTo>
                    <a:lnTo>
                      <a:pt x="1325" y="2134"/>
                    </a:lnTo>
                    <a:lnTo>
                      <a:pt x="1325" y="2138"/>
                    </a:lnTo>
                    <a:lnTo>
                      <a:pt x="1323" y="2139"/>
                    </a:lnTo>
                    <a:lnTo>
                      <a:pt x="1322" y="2146"/>
                    </a:lnTo>
                    <a:lnTo>
                      <a:pt x="1322" y="2152"/>
                    </a:lnTo>
                    <a:lnTo>
                      <a:pt x="1321" y="2152"/>
                    </a:lnTo>
                    <a:lnTo>
                      <a:pt x="1320" y="2155"/>
                    </a:lnTo>
                    <a:lnTo>
                      <a:pt x="1319" y="2155"/>
                    </a:lnTo>
                    <a:lnTo>
                      <a:pt x="1318" y="2155"/>
                    </a:lnTo>
                    <a:lnTo>
                      <a:pt x="1317" y="2155"/>
                    </a:lnTo>
                    <a:lnTo>
                      <a:pt x="1316" y="2156"/>
                    </a:lnTo>
                    <a:lnTo>
                      <a:pt x="1316" y="2157"/>
                    </a:lnTo>
                    <a:lnTo>
                      <a:pt x="1313" y="2159"/>
                    </a:lnTo>
                    <a:lnTo>
                      <a:pt x="1312" y="2162"/>
                    </a:lnTo>
                    <a:lnTo>
                      <a:pt x="1311" y="2163"/>
                    </a:lnTo>
                    <a:lnTo>
                      <a:pt x="1308" y="2168"/>
                    </a:lnTo>
                    <a:lnTo>
                      <a:pt x="1308" y="2170"/>
                    </a:lnTo>
                    <a:lnTo>
                      <a:pt x="1306" y="2174"/>
                    </a:lnTo>
                    <a:lnTo>
                      <a:pt x="1304" y="2174"/>
                    </a:lnTo>
                    <a:lnTo>
                      <a:pt x="1302" y="2171"/>
                    </a:lnTo>
                    <a:lnTo>
                      <a:pt x="1299" y="2170"/>
                    </a:lnTo>
                    <a:lnTo>
                      <a:pt x="1296" y="2170"/>
                    </a:lnTo>
                    <a:lnTo>
                      <a:pt x="1296" y="2170"/>
                    </a:lnTo>
                    <a:lnTo>
                      <a:pt x="1292" y="2160"/>
                    </a:lnTo>
                    <a:lnTo>
                      <a:pt x="1291" y="2153"/>
                    </a:lnTo>
                    <a:lnTo>
                      <a:pt x="1293" y="2150"/>
                    </a:lnTo>
                    <a:lnTo>
                      <a:pt x="1295" y="2144"/>
                    </a:lnTo>
                    <a:lnTo>
                      <a:pt x="1296" y="2139"/>
                    </a:lnTo>
                    <a:lnTo>
                      <a:pt x="1295" y="2136"/>
                    </a:lnTo>
                    <a:lnTo>
                      <a:pt x="1294" y="2133"/>
                    </a:lnTo>
                    <a:lnTo>
                      <a:pt x="1293" y="2132"/>
                    </a:lnTo>
                    <a:lnTo>
                      <a:pt x="1293" y="2131"/>
                    </a:lnTo>
                    <a:lnTo>
                      <a:pt x="1292" y="2131"/>
                    </a:lnTo>
                    <a:lnTo>
                      <a:pt x="1291" y="2128"/>
                    </a:lnTo>
                    <a:lnTo>
                      <a:pt x="1290" y="2128"/>
                    </a:lnTo>
                    <a:lnTo>
                      <a:pt x="1288" y="2124"/>
                    </a:lnTo>
                    <a:lnTo>
                      <a:pt x="1288" y="2122"/>
                    </a:lnTo>
                    <a:lnTo>
                      <a:pt x="1288" y="2118"/>
                    </a:lnTo>
                    <a:lnTo>
                      <a:pt x="1286" y="2117"/>
                    </a:lnTo>
                    <a:lnTo>
                      <a:pt x="1284" y="2117"/>
                    </a:lnTo>
                    <a:lnTo>
                      <a:pt x="1281" y="2121"/>
                    </a:lnTo>
                    <a:lnTo>
                      <a:pt x="1281" y="2123"/>
                    </a:lnTo>
                    <a:lnTo>
                      <a:pt x="1282" y="2125"/>
                    </a:lnTo>
                    <a:lnTo>
                      <a:pt x="1282" y="2128"/>
                    </a:lnTo>
                    <a:lnTo>
                      <a:pt x="1288" y="2136"/>
                    </a:lnTo>
                    <a:lnTo>
                      <a:pt x="1288" y="2137"/>
                    </a:lnTo>
                    <a:lnTo>
                      <a:pt x="1287" y="2147"/>
                    </a:lnTo>
                    <a:lnTo>
                      <a:pt x="1286" y="2149"/>
                    </a:lnTo>
                    <a:lnTo>
                      <a:pt x="1285" y="2153"/>
                    </a:lnTo>
                    <a:lnTo>
                      <a:pt x="1285" y="2154"/>
                    </a:lnTo>
                    <a:lnTo>
                      <a:pt x="1284" y="2156"/>
                    </a:lnTo>
                    <a:lnTo>
                      <a:pt x="1283" y="2160"/>
                    </a:lnTo>
                    <a:lnTo>
                      <a:pt x="1284" y="2160"/>
                    </a:lnTo>
                    <a:lnTo>
                      <a:pt x="1285" y="2162"/>
                    </a:lnTo>
                    <a:lnTo>
                      <a:pt x="1284" y="2165"/>
                    </a:lnTo>
                    <a:lnTo>
                      <a:pt x="1287" y="2168"/>
                    </a:lnTo>
                    <a:lnTo>
                      <a:pt x="1288" y="2170"/>
                    </a:lnTo>
                    <a:lnTo>
                      <a:pt x="1288" y="2170"/>
                    </a:lnTo>
                    <a:lnTo>
                      <a:pt x="1291" y="2171"/>
                    </a:lnTo>
                    <a:lnTo>
                      <a:pt x="1292" y="2173"/>
                    </a:lnTo>
                    <a:lnTo>
                      <a:pt x="1293" y="2174"/>
                    </a:lnTo>
                    <a:lnTo>
                      <a:pt x="1296" y="2176"/>
                    </a:lnTo>
                    <a:lnTo>
                      <a:pt x="1296" y="2177"/>
                    </a:lnTo>
                    <a:lnTo>
                      <a:pt x="1299" y="2178"/>
                    </a:lnTo>
                    <a:lnTo>
                      <a:pt x="1301" y="2184"/>
                    </a:lnTo>
                    <a:lnTo>
                      <a:pt x="1299" y="2188"/>
                    </a:lnTo>
                    <a:lnTo>
                      <a:pt x="1298" y="2187"/>
                    </a:lnTo>
                    <a:lnTo>
                      <a:pt x="1298" y="2189"/>
                    </a:lnTo>
                    <a:lnTo>
                      <a:pt x="1297" y="2194"/>
                    </a:lnTo>
                    <a:lnTo>
                      <a:pt x="1296" y="2194"/>
                    </a:lnTo>
                    <a:lnTo>
                      <a:pt x="1295" y="2195"/>
                    </a:lnTo>
                    <a:lnTo>
                      <a:pt x="1292" y="2201"/>
                    </a:lnTo>
                    <a:lnTo>
                      <a:pt x="1291" y="2206"/>
                    </a:lnTo>
                    <a:lnTo>
                      <a:pt x="1288" y="2207"/>
                    </a:lnTo>
                    <a:lnTo>
                      <a:pt x="1286" y="2209"/>
                    </a:lnTo>
                    <a:lnTo>
                      <a:pt x="1286" y="2209"/>
                    </a:lnTo>
                    <a:lnTo>
                      <a:pt x="1285" y="2212"/>
                    </a:lnTo>
                    <a:lnTo>
                      <a:pt x="1283" y="2213"/>
                    </a:lnTo>
                    <a:lnTo>
                      <a:pt x="1283" y="2215"/>
                    </a:lnTo>
                    <a:lnTo>
                      <a:pt x="1284" y="2216"/>
                    </a:lnTo>
                    <a:lnTo>
                      <a:pt x="1285" y="2218"/>
                    </a:lnTo>
                    <a:lnTo>
                      <a:pt x="1285" y="2224"/>
                    </a:lnTo>
                    <a:lnTo>
                      <a:pt x="1286" y="2227"/>
                    </a:lnTo>
                    <a:lnTo>
                      <a:pt x="1285" y="2227"/>
                    </a:lnTo>
                    <a:lnTo>
                      <a:pt x="1286" y="2229"/>
                    </a:lnTo>
                    <a:lnTo>
                      <a:pt x="1287" y="2234"/>
                    </a:lnTo>
                    <a:lnTo>
                      <a:pt x="1288" y="2236"/>
                    </a:lnTo>
                    <a:lnTo>
                      <a:pt x="1288" y="2236"/>
                    </a:lnTo>
                    <a:lnTo>
                      <a:pt x="1288" y="2238"/>
                    </a:lnTo>
                    <a:lnTo>
                      <a:pt x="1287" y="2239"/>
                    </a:lnTo>
                    <a:lnTo>
                      <a:pt x="1287" y="2245"/>
                    </a:lnTo>
                    <a:lnTo>
                      <a:pt x="1289" y="2249"/>
                    </a:lnTo>
                    <a:lnTo>
                      <a:pt x="1290" y="2254"/>
                    </a:lnTo>
                    <a:lnTo>
                      <a:pt x="1291" y="2260"/>
                    </a:lnTo>
                    <a:lnTo>
                      <a:pt x="1291" y="2264"/>
                    </a:lnTo>
                    <a:lnTo>
                      <a:pt x="1289" y="2267"/>
                    </a:lnTo>
                    <a:lnTo>
                      <a:pt x="1286" y="2267"/>
                    </a:lnTo>
                    <a:lnTo>
                      <a:pt x="1278" y="2263"/>
                    </a:lnTo>
                    <a:lnTo>
                      <a:pt x="1275" y="2262"/>
                    </a:lnTo>
                    <a:lnTo>
                      <a:pt x="1275" y="2262"/>
                    </a:lnTo>
                    <a:lnTo>
                      <a:pt x="1274" y="2261"/>
                    </a:lnTo>
                    <a:lnTo>
                      <a:pt x="1274" y="2260"/>
                    </a:lnTo>
                    <a:lnTo>
                      <a:pt x="1270" y="2258"/>
                    </a:lnTo>
                    <a:lnTo>
                      <a:pt x="1270" y="2257"/>
                    </a:lnTo>
                    <a:lnTo>
                      <a:pt x="1266" y="2259"/>
                    </a:lnTo>
                    <a:lnTo>
                      <a:pt x="1266" y="2257"/>
                    </a:lnTo>
                    <a:lnTo>
                      <a:pt x="1264" y="2255"/>
                    </a:lnTo>
                    <a:lnTo>
                      <a:pt x="1264" y="2254"/>
                    </a:lnTo>
                    <a:lnTo>
                      <a:pt x="1262" y="2254"/>
                    </a:lnTo>
                    <a:lnTo>
                      <a:pt x="1262" y="2255"/>
                    </a:lnTo>
                    <a:lnTo>
                      <a:pt x="1264" y="2258"/>
                    </a:lnTo>
                    <a:lnTo>
                      <a:pt x="1264" y="2259"/>
                    </a:lnTo>
                    <a:lnTo>
                      <a:pt x="1261" y="2260"/>
                    </a:lnTo>
                    <a:lnTo>
                      <a:pt x="1261" y="2261"/>
                    </a:lnTo>
                    <a:lnTo>
                      <a:pt x="1260" y="2261"/>
                    </a:lnTo>
                    <a:lnTo>
                      <a:pt x="1260" y="2262"/>
                    </a:lnTo>
                    <a:lnTo>
                      <a:pt x="1260" y="2263"/>
                    </a:lnTo>
                    <a:lnTo>
                      <a:pt x="1262" y="2264"/>
                    </a:lnTo>
                    <a:lnTo>
                      <a:pt x="1264" y="2266"/>
                    </a:lnTo>
                    <a:lnTo>
                      <a:pt x="1266" y="2267"/>
                    </a:lnTo>
                    <a:lnTo>
                      <a:pt x="1268" y="2268"/>
                    </a:lnTo>
                    <a:lnTo>
                      <a:pt x="1270" y="2268"/>
                    </a:lnTo>
                    <a:lnTo>
                      <a:pt x="1272" y="2269"/>
                    </a:lnTo>
                    <a:lnTo>
                      <a:pt x="1274" y="2268"/>
                    </a:lnTo>
                    <a:lnTo>
                      <a:pt x="1274" y="2268"/>
                    </a:lnTo>
                    <a:lnTo>
                      <a:pt x="1276" y="2270"/>
                    </a:lnTo>
                    <a:lnTo>
                      <a:pt x="1281" y="2273"/>
                    </a:lnTo>
                    <a:lnTo>
                      <a:pt x="1284" y="2278"/>
                    </a:lnTo>
                    <a:lnTo>
                      <a:pt x="1285" y="2280"/>
                    </a:lnTo>
                    <a:lnTo>
                      <a:pt x="1283" y="2285"/>
                    </a:lnTo>
                    <a:lnTo>
                      <a:pt x="1283" y="2285"/>
                    </a:lnTo>
                    <a:lnTo>
                      <a:pt x="1281" y="2288"/>
                    </a:lnTo>
                    <a:lnTo>
                      <a:pt x="1281" y="2290"/>
                    </a:lnTo>
                    <a:lnTo>
                      <a:pt x="1280" y="2290"/>
                    </a:lnTo>
                    <a:lnTo>
                      <a:pt x="1278" y="2291"/>
                    </a:lnTo>
                    <a:lnTo>
                      <a:pt x="1278" y="2292"/>
                    </a:lnTo>
                    <a:lnTo>
                      <a:pt x="1277" y="2293"/>
                    </a:lnTo>
                    <a:lnTo>
                      <a:pt x="1277" y="2294"/>
                    </a:lnTo>
                    <a:lnTo>
                      <a:pt x="1278" y="2295"/>
                    </a:lnTo>
                    <a:lnTo>
                      <a:pt x="1278" y="2296"/>
                    </a:lnTo>
                    <a:lnTo>
                      <a:pt x="1277" y="2297"/>
                    </a:lnTo>
                    <a:lnTo>
                      <a:pt x="1274" y="2298"/>
                    </a:lnTo>
                    <a:lnTo>
                      <a:pt x="1271" y="2309"/>
                    </a:lnTo>
                    <a:lnTo>
                      <a:pt x="1271" y="2310"/>
                    </a:lnTo>
                    <a:lnTo>
                      <a:pt x="1270" y="2312"/>
                    </a:lnTo>
                    <a:lnTo>
                      <a:pt x="1269" y="2314"/>
                    </a:lnTo>
                    <a:lnTo>
                      <a:pt x="1266" y="2322"/>
                    </a:lnTo>
                    <a:lnTo>
                      <a:pt x="1267" y="2323"/>
                    </a:lnTo>
                    <a:lnTo>
                      <a:pt x="1266" y="2323"/>
                    </a:lnTo>
                    <a:lnTo>
                      <a:pt x="1265" y="2328"/>
                    </a:lnTo>
                    <a:lnTo>
                      <a:pt x="1266" y="2330"/>
                    </a:lnTo>
                    <a:lnTo>
                      <a:pt x="1265" y="2331"/>
                    </a:lnTo>
                    <a:lnTo>
                      <a:pt x="1265" y="2335"/>
                    </a:lnTo>
                    <a:lnTo>
                      <a:pt x="1262" y="2340"/>
                    </a:lnTo>
                    <a:lnTo>
                      <a:pt x="1261" y="2340"/>
                    </a:lnTo>
                    <a:lnTo>
                      <a:pt x="1260" y="2342"/>
                    </a:lnTo>
                    <a:lnTo>
                      <a:pt x="1259" y="2343"/>
                    </a:lnTo>
                    <a:lnTo>
                      <a:pt x="1257" y="2346"/>
                    </a:lnTo>
                    <a:lnTo>
                      <a:pt x="1256" y="2346"/>
                    </a:lnTo>
                    <a:lnTo>
                      <a:pt x="1255" y="2348"/>
                    </a:lnTo>
                    <a:lnTo>
                      <a:pt x="1254" y="2349"/>
                    </a:lnTo>
                    <a:lnTo>
                      <a:pt x="1253" y="2353"/>
                    </a:lnTo>
                    <a:lnTo>
                      <a:pt x="1253" y="2357"/>
                    </a:lnTo>
                    <a:lnTo>
                      <a:pt x="1252" y="2358"/>
                    </a:lnTo>
                    <a:lnTo>
                      <a:pt x="1251" y="2362"/>
                    </a:lnTo>
                    <a:lnTo>
                      <a:pt x="1252" y="2363"/>
                    </a:lnTo>
                    <a:lnTo>
                      <a:pt x="1251" y="2364"/>
                    </a:lnTo>
                    <a:lnTo>
                      <a:pt x="1250" y="2364"/>
                    </a:lnTo>
                    <a:lnTo>
                      <a:pt x="1249" y="2365"/>
                    </a:lnTo>
                    <a:lnTo>
                      <a:pt x="1248" y="2364"/>
                    </a:lnTo>
                    <a:lnTo>
                      <a:pt x="1248" y="2363"/>
                    </a:lnTo>
                    <a:lnTo>
                      <a:pt x="1241" y="2362"/>
                    </a:lnTo>
                    <a:lnTo>
                      <a:pt x="1240" y="2362"/>
                    </a:lnTo>
                    <a:lnTo>
                      <a:pt x="1234" y="2361"/>
                    </a:lnTo>
                    <a:lnTo>
                      <a:pt x="1232" y="2361"/>
                    </a:lnTo>
                    <a:lnTo>
                      <a:pt x="1232" y="2361"/>
                    </a:lnTo>
                    <a:lnTo>
                      <a:pt x="1232" y="2359"/>
                    </a:lnTo>
                    <a:lnTo>
                      <a:pt x="1229" y="2358"/>
                    </a:lnTo>
                    <a:lnTo>
                      <a:pt x="1224" y="2359"/>
                    </a:lnTo>
                    <a:lnTo>
                      <a:pt x="1223" y="2358"/>
                    </a:lnTo>
                    <a:lnTo>
                      <a:pt x="1224" y="2358"/>
                    </a:lnTo>
                    <a:lnTo>
                      <a:pt x="1223" y="2357"/>
                    </a:lnTo>
                    <a:lnTo>
                      <a:pt x="1222" y="2358"/>
                    </a:lnTo>
                    <a:lnTo>
                      <a:pt x="1223" y="2356"/>
                    </a:lnTo>
                    <a:lnTo>
                      <a:pt x="1221" y="2357"/>
                    </a:lnTo>
                    <a:lnTo>
                      <a:pt x="1220" y="2356"/>
                    </a:lnTo>
                    <a:lnTo>
                      <a:pt x="1222" y="2351"/>
                    </a:lnTo>
                    <a:lnTo>
                      <a:pt x="1222" y="2347"/>
                    </a:lnTo>
                    <a:lnTo>
                      <a:pt x="1220" y="2341"/>
                    </a:lnTo>
                    <a:lnTo>
                      <a:pt x="1219" y="2337"/>
                    </a:lnTo>
                    <a:lnTo>
                      <a:pt x="1218" y="2337"/>
                    </a:lnTo>
                    <a:lnTo>
                      <a:pt x="1219" y="2335"/>
                    </a:lnTo>
                    <a:lnTo>
                      <a:pt x="1219" y="2329"/>
                    </a:lnTo>
                    <a:lnTo>
                      <a:pt x="1215" y="2316"/>
                    </a:lnTo>
                    <a:lnTo>
                      <a:pt x="1215" y="2311"/>
                    </a:lnTo>
                    <a:lnTo>
                      <a:pt x="1214" y="2309"/>
                    </a:lnTo>
                    <a:lnTo>
                      <a:pt x="1213" y="2308"/>
                    </a:lnTo>
                    <a:lnTo>
                      <a:pt x="1213" y="2307"/>
                    </a:lnTo>
                    <a:lnTo>
                      <a:pt x="1214" y="2306"/>
                    </a:lnTo>
                    <a:lnTo>
                      <a:pt x="1211" y="2298"/>
                    </a:lnTo>
                    <a:lnTo>
                      <a:pt x="1209" y="2292"/>
                    </a:lnTo>
                    <a:lnTo>
                      <a:pt x="1207" y="2290"/>
                    </a:lnTo>
                    <a:lnTo>
                      <a:pt x="1203" y="2285"/>
                    </a:lnTo>
                    <a:lnTo>
                      <a:pt x="1200" y="2283"/>
                    </a:lnTo>
                    <a:lnTo>
                      <a:pt x="1197" y="2282"/>
                    </a:lnTo>
                    <a:lnTo>
                      <a:pt x="1193" y="2278"/>
                    </a:lnTo>
                    <a:lnTo>
                      <a:pt x="1192" y="2275"/>
                    </a:lnTo>
                    <a:lnTo>
                      <a:pt x="1189" y="2263"/>
                    </a:lnTo>
                    <a:lnTo>
                      <a:pt x="1189" y="2262"/>
                    </a:lnTo>
                    <a:lnTo>
                      <a:pt x="1188" y="2262"/>
                    </a:lnTo>
                    <a:lnTo>
                      <a:pt x="1187" y="2257"/>
                    </a:lnTo>
                    <a:lnTo>
                      <a:pt x="1186" y="2257"/>
                    </a:lnTo>
                    <a:lnTo>
                      <a:pt x="1185" y="2255"/>
                    </a:lnTo>
                    <a:lnTo>
                      <a:pt x="1185" y="2254"/>
                    </a:lnTo>
                    <a:lnTo>
                      <a:pt x="1185" y="2253"/>
                    </a:lnTo>
                    <a:lnTo>
                      <a:pt x="1186" y="2253"/>
                    </a:lnTo>
                    <a:lnTo>
                      <a:pt x="1186" y="2252"/>
                    </a:lnTo>
                    <a:lnTo>
                      <a:pt x="1185" y="2248"/>
                    </a:lnTo>
                    <a:lnTo>
                      <a:pt x="1183" y="2248"/>
                    </a:lnTo>
                    <a:lnTo>
                      <a:pt x="1182" y="2249"/>
                    </a:lnTo>
                    <a:lnTo>
                      <a:pt x="1183" y="2252"/>
                    </a:lnTo>
                    <a:lnTo>
                      <a:pt x="1182" y="2257"/>
                    </a:lnTo>
                    <a:lnTo>
                      <a:pt x="1182" y="2258"/>
                    </a:lnTo>
                    <a:lnTo>
                      <a:pt x="1186" y="2268"/>
                    </a:lnTo>
                    <a:lnTo>
                      <a:pt x="1187" y="2276"/>
                    </a:lnTo>
                    <a:lnTo>
                      <a:pt x="1188" y="2276"/>
                    </a:lnTo>
                    <a:lnTo>
                      <a:pt x="1189" y="2280"/>
                    </a:lnTo>
                    <a:lnTo>
                      <a:pt x="1190" y="2281"/>
                    </a:lnTo>
                    <a:lnTo>
                      <a:pt x="1192" y="2282"/>
                    </a:lnTo>
                    <a:lnTo>
                      <a:pt x="1193" y="2286"/>
                    </a:lnTo>
                    <a:lnTo>
                      <a:pt x="1195" y="2288"/>
                    </a:lnTo>
                    <a:lnTo>
                      <a:pt x="1197" y="2289"/>
                    </a:lnTo>
                    <a:lnTo>
                      <a:pt x="1199" y="2293"/>
                    </a:lnTo>
                    <a:lnTo>
                      <a:pt x="1203" y="2302"/>
                    </a:lnTo>
                    <a:lnTo>
                      <a:pt x="1204" y="2311"/>
                    </a:lnTo>
                    <a:lnTo>
                      <a:pt x="1206" y="2316"/>
                    </a:lnTo>
                    <a:lnTo>
                      <a:pt x="1207" y="2331"/>
                    </a:lnTo>
                    <a:lnTo>
                      <a:pt x="1207" y="2333"/>
                    </a:lnTo>
                    <a:lnTo>
                      <a:pt x="1205" y="2335"/>
                    </a:lnTo>
                    <a:lnTo>
                      <a:pt x="1201" y="2335"/>
                    </a:lnTo>
                    <a:lnTo>
                      <a:pt x="1199" y="2335"/>
                    </a:lnTo>
                    <a:lnTo>
                      <a:pt x="1196" y="2333"/>
                    </a:lnTo>
                    <a:lnTo>
                      <a:pt x="1195" y="2334"/>
                    </a:lnTo>
                    <a:lnTo>
                      <a:pt x="1194" y="2335"/>
                    </a:lnTo>
                    <a:lnTo>
                      <a:pt x="1192" y="2333"/>
                    </a:lnTo>
                    <a:lnTo>
                      <a:pt x="1188" y="2331"/>
                    </a:lnTo>
                    <a:lnTo>
                      <a:pt x="1187" y="2329"/>
                    </a:lnTo>
                    <a:lnTo>
                      <a:pt x="1183" y="2325"/>
                    </a:lnTo>
                    <a:lnTo>
                      <a:pt x="1180" y="2322"/>
                    </a:lnTo>
                    <a:lnTo>
                      <a:pt x="1177" y="2320"/>
                    </a:lnTo>
                    <a:lnTo>
                      <a:pt x="1177" y="2319"/>
                    </a:lnTo>
                    <a:lnTo>
                      <a:pt x="1175" y="2317"/>
                    </a:lnTo>
                    <a:lnTo>
                      <a:pt x="1171" y="2316"/>
                    </a:lnTo>
                    <a:lnTo>
                      <a:pt x="1170" y="2315"/>
                    </a:lnTo>
                    <a:lnTo>
                      <a:pt x="1169" y="2312"/>
                    </a:lnTo>
                    <a:lnTo>
                      <a:pt x="1167" y="2311"/>
                    </a:lnTo>
                    <a:lnTo>
                      <a:pt x="1165" y="2310"/>
                    </a:lnTo>
                    <a:lnTo>
                      <a:pt x="1165" y="2309"/>
                    </a:lnTo>
                    <a:lnTo>
                      <a:pt x="1162" y="2307"/>
                    </a:lnTo>
                    <a:lnTo>
                      <a:pt x="1161" y="2308"/>
                    </a:lnTo>
                    <a:lnTo>
                      <a:pt x="1159" y="2307"/>
                    </a:lnTo>
                    <a:lnTo>
                      <a:pt x="1159" y="2306"/>
                    </a:lnTo>
                    <a:lnTo>
                      <a:pt x="1159" y="2304"/>
                    </a:lnTo>
                    <a:lnTo>
                      <a:pt x="1157" y="2302"/>
                    </a:lnTo>
                    <a:lnTo>
                      <a:pt x="1156" y="2301"/>
                    </a:lnTo>
                    <a:lnTo>
                      <a:pt x="1156" y="2302"/>
                    </a:lnTo>
                    <a:lnTo>
                      <a:pt x="1155" y="2303"/>
                    </a:lnTo>
                    <a:lnTo>
                      <a:pt x="1155" y="2298"/>
                    </a:lnTo>
                    <a:lnTo>
                      <a:pt x="1154" y="2296"/>
                    </a:lnTo>
                    <a:lnTo>
                      <a:pt x="1153" y="2294"/>
                    </a:lnTo>
                    <a:lnTo>
                      <a:pt x="1154" y="2290"/>
                    </a:lnTo>
                    <a:lnTo>
                      <a:pt x="1155" y="2289"/>
                    </a:lnTo>
                    <a:lnTo>
                      <a:pt x="1155" y="2284"/>
                    </a:lnTo>
                    <a:lnTo>
                      <a:pt x="1155" y="2282"/>
                    </a:lnTo>
                    <a:lnTo>
                      <a:pt x="1153" y="2279"/>
                    </a:lnTo>
                    <a:lnTo>
                      <a:pt x="1154" y="2278"/>
                    </a:lnTo>
                    <a:lnTo>
                      <a:pt x="1156" y="2275"/>
                    </a:lnTo>
                    <a:lnTo>
                      <a:pt x="1155" y="2274"/>
                    </a:lnTo>
                    <a:lnTo>
                      <a:pt x="1154" y="2273"/>
                    </a:lnTo>
                    <a:lnTo>
                      <a:pt x="1153" y="2271"/>
                    </a:lnTo>
                    <a:lnTo>
                      <a:pt x="1154" y="2270"/>
                    </a:lnTo>
                    <a:lnTo>
                      <a:pt x="1152" y="2270"/>
                    </a:lnTo>
                    <a:lnTo>
                      <a:pt x="1150" y="2274"/>
                    </a:lnTo>
                    <a:lnTo>
                      <a:pt x="1150" y="2276"/>
                    </a:lnTo>
                    <a:lnTo>
                      <a:pt x="1149" y="2279"/>
                    </a:lnTo>
                    <a:lnTo>
                      <a:pt x="1150" y="2281"/>
                    </a:lnTo>
                    <a:lnTo>
                      <a:pt x="1150" y="2288"/>
                    </a:lnTo>
                    <a:lnTo>
                      <a:pt x="1149" y="2289"/>
                    </a:lnTo>
                    <a:lnTo>
                      <a:pt x="1149" y="2289"/>
                    </a:lnTo>
                    <a:lnTo>
                      <a:pt x="1149" y="2292"/>
                    </a:lnTo>
                    <a:lnTo>
                      <a:pt x="1149" y="2295"/>
                    </a:lnTo>
                    <a:lnTo>
                      <a:pt x="1147" y="2300"/>
                    </a:lnTo>
                    <a:lnTo>
                      <a:pt x="1151" y="2304"/>
                    </a:lnTo>
                    <a:lnTo>
                      <a:pt x="1151" y="2305"/>
                    </a:lnTo>
                    <a:lnTo>
                      <a:pt x="1150" y="2306"/>
                    </a:lnTo>
                    <a:lnTo>
                      <a:pt x="1150" y="2307"/>
                    </a:lnTo>
                    <a:lnTo>
                      <a:pt x="1151" y="2307"/>
                    </a:lnTo>
                    <a:lnTo>
                      <a:pt x="1149" y="2308"/>
                    </a:lnTo>
                    <a:lnTo>
                      <a:pt x="1148" y="2310"/>
                    </a:lnTo>
                    <a:lnTo>
                      <a:pt x="1146" y="2317"/>
                    </a:lnTo>
                    <a:lnTo>
                      <a:pt x="1145" y="2320"/>
                    </a:lnTo>
                    <a:lnTo>
                      <a:pt x="1141" y="2320"/>
                    </a:lnTo>
                    <a:lnTo>
                      <a:pt x="1136" y="2327"/>
                    </a:lnTo>
                    <a:lnTo>
                      <a:pt x="1134" y="2327"/>
                    </a:lnTo>
                    <a:lnTo>
                      <a:pt x="1134" y="2328"/>
                    </a:lnTo>
                    <a:lnTo>
                      <a:pt x="1131" y="2330"/>
                    </a:lnTo>
                    <a:lnTo>
                      <a:pt x="1130" y="2331"/>
                    </a:lnTo>
                    <a:lnTo>
                      <a:pt x="1129" y="2339"/>
                    </a:lnTo>
                    <a:lnTo>
                      <a:pt x="1130" y="2341"/>
                    </a:lnTo>
                    <a:lnTo>
                      <a:pt x="1134" y="2347"/>
                    </a:lnTo>
                    <a:lnTo>
                      <a:pt x="1135" y="2351"/>
                    </a:lnTo>
                    <a:lnTo>
                      <a:pt x="1139" y="2359"/>
                    </a:lnTo>
                    <a:lnTo>
                      <a:pt x="1141" y="2359"/>
                    </a:lnTo>
                    <a:lnTo>
                      <a:pt x="1141" y="2361"/>
                    </a:lnTo>
                    <a:lnTo>
                      <a:pt x="1140" y="2362"/>
                    </a:lnTo>
                    <a:lnTo>
                      <a:pt x="1143" y="2365"/>
                    </a:lnTo>
                    <a:lnTo>
                      <a:pt x="1143" y="2367"/>
                    </a:lnTo>
                    <a:lnTo>
                      <a:pt x="1145" y="2367"/>
                    </a:lnTo>
                    <a:lnTo>
                      <a:pt x="1145" y="2368"/>
                    </a:lnTo>
                    <a:lnTo>
                      <a:pt x="1146" y="2369"/>
                    </a:lnTo>
                    <a:lnTo>
                      <a:pt x="1145" y="2372"/>
                    </a:lnTo>
                    <a:lnTo>
                      <a:pt x="1145" y="2377"/>
                    </a:lnTo>
                    <a:lnTo>
                      <a:pt x="1145" y="2378"/>
                    </a:lnTo>
                    <a:lnTo>
                      <a:pt x="1146" y="2379"/>
                    </a:lnTo>
                    <a:lnTo>
                      <a:pt x="1147" y="2380"/>
                    </a:lnTo>
                    <a:lnTo>
                      <a:pt x="1149" y="2387"/>
                    </a:lnTo>
                    <a:lnTo>
                      <a:pt x="1148" y="2388"/>
                    </a:lnTo>
                    <a:lnTo>
                      <a:pt x="1146" y="2390"/>
                    </a:lnTo>
                    <a:lnTo>
                      <a:pt x="1146" y="2391"/>
                    </a:lnTo>
                    <a:lnTo>
                      <a:pt x="1145" y="2392"/>
                    </a:lnTo>
                    <a:lnTo>
                      <a:pt x="1144" y="2391"/>
                    </a:lnTo>
                    <a:lnTo>
                      <a:pt x="1143" y="2391"/>
                    </a:lnTo>
                    <a:lnTo>
                      <a:pt x="1142" y="2391"/>
                    </a:lnTo>
                    <a:lnTo>
                      <a:pt x="1141" y="2392"/>
                    </a:lnTo>
                    <a:lnTo>
                      <a:pt x="1139" y="2387"/>
                    </a:lnTo>
                    <a:lnTo>
                      <a:pt x="1137" y="2385"/>
                    </a:lnTo>
                    <a:lnTo>
                      <a:pt x="1136" y="2383"/>
                    </a:lnTo>
                    <a:lnTo>
                      <a:pt x="1133" y="2382"/>
                    </a:lnTo>
                    <a:lnTo>
                      <a:pt x="1131" y="2382"/>
                    </a:lnTo>
                    <a:lnTo>
                      <a:pt x="1126" y="2380"/>
                    </a:lnTo>
                    <a:lnTo>
                      <a:pt x="1125" y="2379"/>
                    </a:lnTo>
                    <a:lnTo>
                      <a:pt x="1124" y="2374"/>
                    </a:lnTo>
                    <a:lnTo>
                      <a:pt x="1123" y="2374"/>
                    </a:lnTo>
                    <a:lnTo>
                      <a:pt x="1122" y="2372"/>
                    </a:lnTo>
                    <a:lnTo>
                      <a:pt x="1120" y="2371"/>
                    </a:lnTo>
                    <a:lnTo>
                      <a:pt x="1117" y="2370"/>
                    </a:lnTo>
                    <a:lnTo>
                      <a:pt x="1118" y="2372"/>
                    </a:lnTo>
                    <a:lnTo>
                      <a:pt x="1117" y="2374"/>
                    </a:lnTo>
                    <a:lnTo>
                      <a:pt x="1116" y="2374"/>
                    </a:lnTo>
                    <a:lnTo>
                      <a:pt x="1115" y="2375"/>
                    </a:lnTo>
                    <a:lnTo>
                      <a:pt x="1114" y="2374"/>
                    </a:lnTo>
                    <a:lnTo>
                      <a:pt x="1113" y="2374"/>
                    </a:lnTo>
                    <a:lnTo>
                      <a:pt x="1112" y="2375"/>
                    </a:lnTo>
                    <a:lnTo>
                      <a:pt x="1112" y="2374"/>
                    </a:lnTo>
                    <a:lnTo>
                      <a:pt x="1111" y="2374"/>
                    </a:lnTo>
                    <a:lnTo>
                      <a:pt x="1109" y="2373"/>
                    </a:lnTo>
                    <a:lnTo>
                      <a:pt x="1109" y="2374"/>
                    </a:lnTo>
                    <a:lnTo>
                      <a:pt x="1107" y="2373"/>
                    </a:lnTo>
                    <a:lnTo>
                      <a:pt x="1108" y="2368"/>
                    </a:lnTo>
                    <a:lnTo>
                      <a:pt x="1106" y="2367"/>
                    </a:lnTo>
                    <a:lnTo>
                      <a:pt x="1104" y="2367"/>
                    </a:lnTo>
                    <a:lnTo>
                      <a:pt x="1104" y="2369"/>
                    </a:lnTo>
                    <a:lnTo>
                      <a:pt x="1102" y="2369"/>
                    </a:lnTo>
                    <a:lnTo>
                      <a:pt x="1103" y="2369"/>
                    </a:lnTo>
                    <a:lnTo>
                      <a:pt x="1103" y="2370"/>
                    </a:lnTo>
                    <a:lnTo>
                      <a:pt x="1100" y="2372"/>
                    </a:lnTo>
                    <a:lnTo>
                      <a:pt x="1099" y="2372"/>
                    </a:lnTo>
                    <a:lnTo>
                      <a:pt x="1096" y="2371"/>
                    </a:lnTo>
                    <a:lnTo>
                      <a:pt x="1096" y="2369"/>
                    </a:lnTo>
                    <a:lnTo>
                      <a:pt x="1099" y="2369"/>
                    </a:lnTo>
                    <a:lnTo>
                      <a:pt x="1094" y="2367"/>
                    </a:lnTo>
                    <a:lnTo>
                      <a:pt x="1095" y="2362"/>
                    </a:lnTo>
                    <a:lnTo>
                      <a:pt x="1097" y="2357"/>
                    </a:lnTo>
                    <a:lnTo>
                      <a:pt x="1096" y="2356"/>
                    </a:lnTo>
                    <a:lnTo>
                      <a:pt x="1094" y="2357"/>
                    </a:lnTo>
                    <a:lnTo>
                      <a:pt x="1093" y="2354"/>
                    </a:lnTo>
                    <a:lnTo>
                      <a:pt x="1092" y="2353"/>
                    </a:lnTo>
                    <a:lnTo>
                      <a:pt x="1094" y="2352"/>
                    </a:lnTo>
                    <a:lnTo>
                      <a:pt x="1094" y="2351"/>
                    </a:lnTo>
                    <a:lnTo>
                      <a:pt x="1091" y="2349"/>
                    </a:lnTo>
                    <a:lnTo>
                      <a:pt x="1092" y="2351"/>
                    </a:lnTo>
                    <a:lnTo>
                      <a:pt x="1089" y="2351"/>
                    </a:lnTo>
                    <a:lnTo>
                      <a:pt x="1089" y="2350"/>
                    </a:lnTo>
                    <a:lnTo>
                      <a:pt x="1091" y="2349"/>
                    </a:lnTo>
                    <a:lnTo>
                      <a:pt x="1091" y="2348"/>
                    </a:lnTo>
                    <a:lnTo>
                      <a:pt x="1091" y="2347"/>
                    </a:lnTo>
                    <a:lnTo>
                      <a:pt x="1089" y="2347"/>
                    </a:lnTo>
                    <a:lnTo>
                      <a:pt x="1089" y="2346"/>
                    </a:lnTo>
                    <a:lnTo>
                      <a:pt x="1088" y="2345"/>
                    </a:lnTo>
                    <a:lnTo>
                      <a:pt x="1088" y="2344"/>
                    </a:lnTo>
                    <a:lnTo>
                      <a:pt x="1087" y="2344"/>
                    </a:lnTo>
                    <a:lnTo>
                      <a:pt x="1087" y="2345"/>
                    </a:lnTo>
                    <a:lnTo>
                      <a:pt x="1086" y="2345"/>
                    </a:lnTo>
                    <a:lnTo>
                      <a:pt x="1086" y="2346"/>
                    </a:lnTo>
                    <a:lnTo>
                      <a:pt x="1084" y="2345"/>
                    </a:lnTo>
                    <a:lnTo>
                      <a:pt x="1085" y="2344"/>
                    </a:lnTo>
                    <a:lnTo>
                      <a:pt x="1083" y="2342"/>
                    </a:lnTo>
                    <a:lnTo>
                      <a:pt x="1082" y="2344"/>
                    </a:lnTo>
                    <a:lnTo>
                      <a:pt x="1080" y="2343"/>
                    </a:lnTo>
                    <a:lnTo>
                      <a:pt x="1079" y="2342"/>
                    </a:lnTo>
                    <a:lnTo>
                      <a:pt x="1081" y="2338"/>
                    </a:lnTo>
                    <a:lnTo>
                      <a:pt x="1080" y="2336"/>
                    </a:lnTo>
                    <a:lnTo>
                      <a:pt x="1078" y="2336"/>
                    </a:lnTo>
                    <a:lnTo>
                      <a:pt x="1078" y="2338"/>
                    </a:lnTo>
                    <a:lnTo>
                      <a:pt x="1077" y="2337"/>
                    </a:lnTo>
                    <a:lnTo>
                      <a:pt x="1078" y="2335"/>
                    </a:lnTo>
                    <a:lnTo>
                      <a:pt x="1077" y="2334"/>
                    </a:lnTo>
                    <a:lnTo>
                      <a:pt x="1078" y="2332"/>
                    </a:lnTo>
                    <a:lnTo>
                      <a:pt x="1079" y="2332"/>
                    </a:lnTo>
                    <a:lnTo>
                      <a:pt x="1079" y="2332"/>
                    </a:lnTo>
                    <a:lnTo>
                      <a:pt x="1081" y="2331"/>
                    </a:lnTo>
                    <a:lnTo>
                      <a:pt x="1081" y="2330"/>
                    </a:lnTo>
                    <a:lnTo>
                      <a:pt x="1079" y="2330"/>
                    </a:lnTo>
                    <a:lnTo>
                      <a:pt x="1079" y="2328"/>
                    </a:lnTo>
                    <a:lnTo>
                      <a:pt x="1078" y="2326"/>
                    </a:lnTo>
                    <a:lnTo>
                      <a:pt x="1079" y="2321"/>
                    </a:lnTo>
                    <a:lnTo>
                      <a:pt x="1079" y="2320"/>
                    </a:lnTo>
                    <a:lnTo>
                      <a:pt x="1081" y="2320"/>
                    </a:lnTo>
                    <a:lnTo>
                      <a:pt x="1082" y="2318"/>
                    </a:lnTo>
                    <a:lnTo>
                      <a:pt x="1080" y="2316"/>
                    </a:lnTo>
                    <a:lnTo>
                      <a:pt x="1079" y="2311"/>
                    </a:lnTo>
                    <a:lnTo>
                      <a:pt x="1080" y="2309"/>
                    </a:lnTo>
                    <a:lnTo>
                      <a:pt x="1082" y="2308"/>
                    </a:lnTo>
                    <a:lnTo>
                      <a:pt x="1082" y="2301"/>
                    </a:lnTo>
                    <a:lnTo>
                      <a:pt x="1086" y="2295"/>
                    </a:lnTo>
                    <a:lnTo>
                      <a:pt x="1088" y="2286"/>
                    </a:lnTo>
                    <a:lnTo>
                      <a:pt x="1087" y="2285"/>
                    </a:lnTo>
                    <a:lnTo>
                      <a:pt x="1086" y="2283"/>
                    </a:lnTo>
                    <a:lnTo>
                      <a:pt x="1084" y="2283"/>
                    </a:lnTo>
                    <a:lnTo>
                      <a:pt x="1084" y="2284"/>
                    </a:lnTo>
                    <a:lnTo>
                      <a:pt x="1084" y="2284"/>
                    </a:lnTo>
                    <a:lnTo>
                      <a:pt x="1083" y="2283"/>
                    </a:lnTo>
                    <a:lnTo>
                      <a:pt x="1082" y="2281"/>
                    </a:lnTo>
                    <a:lnTo>
                      <a:pt x="1081" y="2280"/>
                    </a:lnTo>
                    <a:lnTo>
                      <a:pt x="1080" y="2279"/>
                    </a:lnTo>
                    <a:lnTo>
                      <a:pt x="1081" y="2278"/>
                    </a:lnTo>
                    <a:lnTo>
                      <a:pt x="1079" y="2275"/>
                    </a:lnTo>
                    <a:lnTo>
                      <a:pt x="1081" y="2272"/>
                    </a:lnTo>
                    <a:lnTo>
                      <a:pt x="1082" y="2269"/>
                    </a:lnTo>
                    <a:lnTo>
                      <a:pt x="1083" y="2269"/>
                    </a:lnTo>
                    <a:lnTo>
                      <a:pt x="1084" y="2265"/>
                    </a:lnTo>
                    <a:lnTo>
                      <a:pt x="1083" y="2264"/>
                    </a:lnTo>
                    <a:lnTo>
                      <a:pt x="1082" y="2259"/>
                    </a:lnTo>
                    <a:lnTo>
                      <a:pt x="1083" y="2257"/>
                    </a:lnTo>
                    <a:lnTo>
                      <a:pt x="1083" y="2256"/>
                    </a:lnTo>
                    <a:lnTo>
                      <a:pt x="1084" y="2256"/>
                    </a:lnTo>
                    <a:lnTo>
                      <a:pt x="1085" y="2254"/>
                    </a:lnTo>
                    <a:lnTo>
                      <a:pt x="1087" y="2254"/>
                    </a:lnTo>
                    <a:lnTo>
                      <a:pt x="1087" y="2250"/>
                    </a:lnTo>
                    <a:lnTo>
                      <a:pt x="1089" y="2249"/>
                    </a:lnTo>
                    <a:lnTo>
                      <a:pt x="1089" y="2247"/>
                    </a:lnTo>
                    <a:lnTo>
                      <a:pt x="1089" y="2247"/>
                    </a:lnTo>
                    <a:lnTo>
                      <a:pt x="1091" y="2247"/>
                    </a:lnTo>
                    <a:lnTo>
                      <a:pt x="1093" y="2246"/>
                    </a:lnTo>
                    <a:lnTo>
                      <a:pt x="1093" y="2245"/>
                    </a:lnTo>
                    <a:lnTo>
                      <a:pt x="1096" y="2244"/>
                    </a:lnTo>
                    <a:lnTo>
                      <a:pt x="1098" y="2238"/>
                    </a:lnTo>
                    <a:lnTo>
                      <a:pt x="1100" y="2236"/>
                    </a:lnTo>
                    <a:lnTo>
                      <a:pt x="1100" y="2236"/>
                    </a:lnTo>
                    <a:lnTo>
                      <a:pt x="1101" y="2235"/>
                    </a:lnTo>
                    <a:lnTo>
                      <a:pt x="1102" y="2233"/>
                    </a:lnTo>
                    <a:lnTo>
                      <a:pt x="1101" y="2231"/>
                    </a:lnTo>
                    <a:lnTo>
                      <a:pt x="1103" y="2227"/>
                    </a:lnTo>
                    <a:lnTo>
                      <a:pt x="1103" y="2227"/>
                    </a:lnTo>
                    <a:lnTo>
                      <a:pt x="1105" y="2222"/>
                    </a:lnTo>
                    <a:lnTo>
                      <a:pt x="1105" y="2220"/>
                    </a:lnTo>
                    <a:lnTo>
                      <a:pt x="1105" y="2219"/>
                    </a:lnTo>
                    <a:lnTo>
                      <a:pt x="1106" y="2215"/>
                    </a:lnTo>
                    <a:lnTo>
                      <a:pt x="1110" y="2209"/>
                    </a:lnTo>
                    <a:lnTo>
                      <a:pt x="1113" y="2206"/>
                    </a:lnTo>
                    <a:lnTo>
                      <a:pt x="1114" y="2205"/>
                    </a:lnTo>
                    <a:lnTo>
                      <a:pt x="1115" y="2204"/>
                    </a:lnTo>
                    <a:lnTo>
                      <a:pt x="1117" y="2202"/>
                    </a:lnTo>
                    <a:lnTo>
                      <a:pt x="1117" y="2201"/>
                    </a:lnTo>
                    <a:lnTo>
                      <a:pt x="1118" y="2200"/>
                    </a:lnTo>
                    <a:lnTo>
                      <a:pt x="1118" y="2199"/>
                    </a:lnTo>
                    <a:lnTo>
                      <a:pt x="1118" y="2197"/>
                    </a:lnTo>
                    <a:lnTo>
                      <a:pt x="1123" y="2192"/>
                    </a:lnTo>
                    <a:lnTo>
                      <a:pt x="1126" y="2190"/>
                    </a:lnTo>
                    <a:lnTo>
                      <a:pt x="1126" y="2189"/>
                    </a:lnTo>
                    <a:lnTo>
                      <a:pt x="1128" y="2189"/>
                    </a:lnTo>
                    <a:lnTo>
                      <a:pt x="1130" y="2185"/>
                    </a:lnTo>
                    <a:lnTo>
                      <a:pt x="1133" y="2182"/>
                    </a:lnTo>
                    <a:lnTo>
                      <a:pt x="1133" y="2181"/>
                    </a:lnTo>
                    <a:lnTo>
                      <a:pt x="1138" y="2178"/>
                    </a:lnTo>
                    <a:lnTo>
                      <a:pt x="1140" y="2176"/>
                    </a:lnTo>
                    <a:lnTo>
                      <a:pt x="1141" y="2172"/>
                    </a:lnTo>
                    <a:lnTo>
                      <a:pt x="1146" y="2168"/>
                    </a:lnTo>
                    <a:lnTo>
                      <a:pt x="1144" y="2165"/>
                    </a:lnTo>
                    <a:lnTo>
                      <a:pt x="1144" y="2164"/>
                    </a:lnTo>
                    <a:lnTo>
                      <a:pt x="1145" y="2162"/>
                    </a:lnTo>
                    <a:lnTo>
                      <a:pt x="1144" y="2162"/>
                    </a:lnTo>
                    <a:lnTo>
                      <a:pt x="1144" y="2160"/>
                    </a:lnTo>
                    <a:lnTo>
                      <a:pt x="1145" y="2159"/>
                    </a:lnTo>
                    <a:lnTo>
                      <a:pt x="1145" y="2156"/>
                    </a:lnTo>
                    <a:lnTo>
                      <a:pt x="1146" y="2155"/>
                    </a:lnTo>
                    <a:lnTo>
                      <a:pt x="1146" y="2152"/>
                    </a:lnTo>
                    <a:lnTo>
                      <a:pt x="1147" y="2150"/>
                    </a:lnTo>
                    <a:lnTo>
                      <a:pt x="1156" y="2145"/>
                    </a:lnTo>
                    <a:lnTo>
                      <a:pt x="1159" y="2144"/>
                    </a:lnTo>
                    <a:lnTo>
                      <a:pt x="1160" y="2144"/>
                    </a:lnTo>
                    <a:lnTo>
                      <a:pt x="1164" y="2143"/>
                    </a:lnTo>
                    <a:lnTo>
                      <a:pt x="1164" y="2142"/>
                    </a:lnTo>
                    <a:lnTo>
                      <a:pt x="1165" y="2142"/>
                    </a:lnTo>
                    <a:lnTo>
                      <a:pt x="1165" y="2143"/>
                    </a:lnTo>
                    <a:lnTo>
                      <a:pt x="1171" y="2143"/>
                    </a:lnTo>
                    <a:lnTo>
                      <a:pt x="1175" y="2141"/>
                    </a:lnTo>
                    <a:lnTo>
                      <a:pt x="1180" y="2139"/>
                    </a:lnTo>
                    <a:lnTo>
                      <a:pt x="1183" y="2136"/>
                    </a:lnTo>
                    <a:lnTo>
                      <a:pt x="1187" y="2133"/>
                    </a:lnTo>
                    <a:lnTo>
                      <a:pt x="1189" y="2132"/>
                    </a:lnTo>
                    <a:lnTo>
                      <a:pt x="1195" y="2128"/>
                    </a:lnTo>
                    <a:lnTo>
                      <a:pt x="1196" y="2127"/>
                    </a:lnTo>
                    <a:lnTo>
                      <a:pt x="1197" y="2126"/>
                    </a:lnTo>
                    <a:lnTo>
                      <a:pt x="1198" y="2125"/>
                    </a:lnTo>
                    <a:lnTo>
                      <a:pt x="1199" y="2124"/>
                    </a:lnTo>
                    <a:lnTo>
                      <a:pt x="1199" y="2124"/>
                    </a:lnTo>
                    <a:lnTo>
                      <a:pt x="1202" y="2121"/>
                    </a:lnTo>
                    <a:lnTo>
                      <a:pt x="1204" y="2120"/>
                    </a:lnTo>
                    <a:lnTo>
                      <a:pt x="1204" y="2119"/>
                    </a:lnTo>
                    <a:lnTo>
                      <a:pt x="1202" y="2112"/>
                    </a:lnTo>
                    <a:lnTo>
                      <a:pt x="1205" y="2105"/>
                    </a:lnTo>
                    <a:lnTo>
                      <a:pt x="1207" y="2101"/>
                    </a:lnTo>
                    <a:lnTo>
                      <a:pt x="1207" y="2099"/>
                    </a:lnTo>
                    <a:lnTo>
                      <a:pt x="1208" y="2098"/>
                    </a:lnTo>
                    <a:lnTo>
                      <a:pt x="1208" y="2096"/>
                    </a:lnTo>
                    <a:lnTo>
                      <a:pt x="1211" y="2091"/>
                    </a:lnTo>
                    <a:lnTo>
                      <a:pt x="1212" y="2091"/>
                    </a:lnTo>
                    <a:lnTo>
                      <a:pt x="1213" y="2087"/>
                    </a:lnTo>
                    <a:lnTo>
                      <a:pt x="1214" y="2086"/>
                    </a:lnTo>
                    <a:lnTo>
                      <a:pt x="1217" y="2084"/>
                    </a:lnTo>
                    <a:lnTo>
                      <a:pt x="1221" y="2081"/>
                    </a:lnTo>
                    <a:lnTo>
                      <a:pt x="1222" y="2080"/>
                    </a:lnTo>
                    <a:lnTo>
                      <a:pt x="1224" y="2078"/>
                    </a:lnTo>
                    <a:lnTo>
                      <a:pt x="1225" y="2076"/>
                    </a:lnTo>
                    <a:lnTo>
                      <a:pt x="1226" y="2075"/>
                    </a:lnTo>
                    <a:lnTo>
                      <a:pt x="1226" y="2075"/>
                    </a:lnTo>
                    <a:lnTo>
                      <a:pt x="1238" y="2069"/>
                    </a:lnTo>
                    <a:lnTo>
                      <a:pt x="1238" y="2069"/>
                    </a:lnTo>
                    <a:lnTo>
                      <a:pt x="1243" y="2068"/>
                    </a:lnTo>
                    <a:lnTo>
                      <a:pt x="1246" y="2066"/>
                    </a:lnTo>
                    <a:lnTo>
                      <a:pt x="1246" y="2065"/>
                    </a:lnTo>
                    <a:lnTo>
                      <a:pt x="1249" y="2065"/>
                    </a:lnTo>
                    <a:lnTo>
                      <a:pt x="1252" y="2063"/>
                    </a:lnTo>
                    <a:lnTo>
                      <a:pt x="1255" y="2058"/>
                    </a:lnTo>
                    <a:lnTo>
                      <a:pt x="1258" y="2056"/>
                    </a:lnTo>
                    <a:lnTo>
                      <a:pt x="1261" y="2055"/>
                    </a:lnTo>
                    <a:lnTo>
                      <a:pt x="1262" y="2054"/>
                    </a:lnTo>
                    <a:lnTo>
                      <a:pt x="1265" y="2051"/>
                    </a:lnTo>
                    <a:lnTo>
                      <a:pt x="1266" y="2048"/>
                    </a:lnTo>
                    <a:lnTo>
                      <a:pt x="1271" y="2047"/>
                    </a:lnTo>
                    <a:lnTo>
                      <a:pt x="1272" y="2045"/>
                    </a:lnTo>
                    <a:lnTo>
                      <a:pt x="1273" y="2044"/>
                    </a:lnTo>
                    <a:lnTo>
                      <a:pt x="1276" y="2040"/>
                    </a:lnTo>
                    <a:lnTo>
                      <a:pt x="1273" y="2038"/>
                    </a:lnTo>
                    <a:lnTo>
                      <a:pt x="1266" y="2046"/>
                    </a:lnTo>
                    <a:lnTo>
                      <a:pt x="1260" y="2048"/>
                    </a:lnTo>
                    <a:lnTo>
                      <a:pt x="1254" y="2052"/>
                    </a:lnTo>
                    <a:lnTo>
                      <a:pt x="1246" y="2058"/>
                    </a:lnTo>
                    <a:lnTo>
                      <a:pt x="1241" y="2060"/>
                    </a:lnTo>
                    <a:lnTo>
                      <a:pt x="1238" y="2060"/>
                    </a:lnTo>
                    <a:lnTo>
                      <a:pt x="1232" y="2062"/>
                    </a:lnTo>
                    <a:lnTo>
                      <a:pt x="1223" y="2066"/>
                    </a:lnTo>
                    <a:lnTo>
                      <a:pt x="1220" y="2066"/>
                    </a:lnTo>
                    <a:lnTo>
                      <a:pt x="1219" y="2066"/>
                    </a:lnTo>
                    <a:lnTo>
                      <a:pt x="1220" y="2057"/>
                    </a:lnTo>
                    <a:lnTo>
                      <a:pt x="1217" y="2056"/>
                    </a:lnTo>
                    <a:lnTo>
                      <a:pt x="1216" y="2056"/>
                    </a:lnTo>
                    <a:lnTo>
                      <a:pt x="1211" y="2064"/>
                    </a:lnTo>
                    <a:lnTo>
                      <a:pt x="1208" y="2066"/>
                    </a:lnTo>
                    <a:lnTo>
                      <a:pt x="1207" y="2068"/>
                    </a:lnTo>
                    <a:lnTo>
                      <a:pt x="1208" y="2068"/>
                    </a:lnTo>
                    <a:lnTo>
                      <a:pt x="1208" y="2070"/>
                    </a:lnTo>
                    <a:lnTo>
                      <a:pt x="1207" y="2071"/>
                    </a:lnTo>
                    <a:lnTo>
                      <a:pt x="1205" y="2076"/>
                    </a:lnTo>
                    <a:lnTo>
                      <a:pt x="1203" y="2077"/>
                    </a:lnTo>
                    <a:lnTo>
                      <a:pt x="1203" y="2079"/>
                    </a:lnTo>
                    <a:lnTo>
                      <a:pt x="1201" y="2078"/>
                    </a:lnTo>
                    <a:lnTo>
                      <a:pt x="1200" y="2079"/>
                    </a:lnTo>
                    <a:lnTo>
                      <a:pt x="1197" y="2086"/>
                    </a:lnTo>
                    <a:lnTo>
                      <a:pt x="1197" y="2090"/>
                    </a:lnTo>
                    <a:lnTo>
                      <a:pt x="1196" y="2090"/>
                    </a:lnTo>
                    <a:lnTo>
                      <a:pt x="1196" y="2090"/>
                    </a:lnTo>
                    <a:lnTo>
                      <a:pt x="1192" y="2092"/>
                    </a:lnTo>
                    <a:lnTo>
                      <a:pt x="1192" y="2096"/>
                    </a:lnTo>
                    <a:lnTo>
                      <a:pt x="1191" y="2097"/>
                    </a:lnTo>
                    <a:lnTo>
                      <a:pt x="1191" y="2099"/>
                    </a:lnTo>
                    <a:lnTo>
                      <a:pt x="1192" y="2099"/>
                    </a:lnTo>
                    <a:lnTo>
                      <a:pt x="1192" y="2101"/>
                    </a:lnTo>
                    <a:lnTo>
                      <a:pt x="1192" y="2107"/>
                    </a:lnTo>
                    <a:lnTo>
                      <a:pt x="1191" y="2110"/>
                    </a:lnTo>
                    <a:lnTo>
                      <a:pt x="1189" y="2111"/>
                    </a:lnTo>
                    <a:lnTo>
                      <a:pt x="1188" y="2113"/>
                    </a:lnTo>
                    <a:lnTo>
                      <a:pt x="1187" y="2117"/>
                    </a:lnTo>
                    <a:lnTo>
                      <a:pt x="1186" y="2117"/>
                    </a:lnTo>
                    <a:lnTo>
                      <a:pt x="1186" y="2119"/>
                    </a:lnTo>
                    <a:lnTo>
                      <a:pt x="1184" y="2120"/>
                    </a:lnTo>
                    <a:lnTo>
                      <a:pt x="1180" y="2124"/>
                    </a:lnTo>
                    <a:lnTo>
                      <a:pt x="1176" y="2127"/>
                    </a:lnTo>
                    <a:lnTo>
                      <a:pt x="1173" y="2128"/>
                    </a:lnTo>
                    <a:lnTo>
                      <a:pt x="1171" y="2127"/>
                    </a:lnTo>
                    <a:lnTo>
                      <a:pt x="1166" y="2129"/>
                    </a:lnTo>
                    <a:lnTo>
                      <a:pt x="1165" y="2129"/>
                    </a:lnTo>
                    <a:lnTo>
                      <a:pt x="1164" y="2129"/>
                    </a:lnTo>
                    <a:lnTo>
                      <a:pt x="1162" y="2131"/>
                    </a:lnTo>
                    <a:lnTo>
                      <a:pt x="1160" y="2133"/>
                    </a:lnTo>
                    <a:lnTo>
                      <a:pt x="1156" y="2133"/>
                    </a:lnTo>
                    <a:lnTo>
                      <a:pt x="1151" y="2134"/>
                    </a:lnTo>
                    <a:lnTo>
                      <a:pt x="1147" y="2137"/>
                    </a:lnTo>
                    <a:lnTo>
                      <a:pt x="1147" y="2138"/>
                    </a:lnTo>
                    <a:lnTo>
                      <a:pt x="1145" y="2139"/>
                    </a:lnTo>
                    <a:lnTo>
                      <a:pt x="1144" y="2141"/>
                    </a:lnTo>
                    <a:lnTo>
                      <a:pt x="1140" y="2143"/>
                    </a:lnTo>
                    <a:lnTo>
                      <a:pt x="1138" y="2147"/>
                    </a:lnTo>
                    <a:lnTo>
                      <a:pt x="1135" y="2148"/>
                    </a:lnTo>
                    <a:lnTo>
                      <a:pt x="1134" y="2149"/>
                    </a:lnTo>
                    <a:lnTo>
                      <a:pt x="1131" y="2150"/>
                    </a:lnTo>
                    <a:lnTo>
                      <a:pt x="1131" y="2154"/>
                    </a:lnTo>
                    <a:lnTo>
                      <a:pt x="1128" y="2155"/>
                    </a:lnTo>
                    <a:lnTo>
                      <a:pt x="1126" y="2158"/>
                    </a:lnTo>
                    <a:lnTo>
                      <a:pt x="1125" y="2159"/>
                    </a:lnTo>
                    <a:lnTo>
                      <a:pt x="1125" y="2161"/>
                    </a:lnTo>
                    <a:lnTo>
                      <a:pt x="1123" y="2163"/>
                    </a:lnTo>
                    <a:lnTo>
                      <a:pt x="1123" y="2168"/>
                    </a:lnTo>
                    <a:lnTo>
                      <a:pt x="1123" y="2169"/>
                    </a:lnTo>
                    <a:lnTo>
                      <a:pt x="1123" y="2171"/>
                    </a:lnTo>
                    <a:lnTo>
                      <a:pt x="1121" y="2172"/>
                    </a:lnTo>
                    <a:lnTo>
                      <a:pt x="1121" y="2173"/>
                    </a:lnTo>
                    <a:lnTo>
                      <a:pt x="1121" y="2176"/>
                    </a:lnTo>
                    <a:lnTo>
                      <a:pt x="1121" y="2176"/>
                    </a:lnTo>
                    <a:lnTo>
                      <a:pt x="1120" y="2177"/>
                    </a:lnTo>
                    <a:lnTo>
                      <a:pt x="1117" y="2178"/>
                    </a:lnTo>
                    <a:lnTo>
                      <a:pt x="1115" y="2179"/>
                    </a:lnTo>
                    <a:lnTo>
                      <a:pt x="1109" y="2183"/>
                    </a:lnTo>
                    <a:lnTo>
                      <a:pt x="1108" y="2186"/>
                    </a:lnTo>
                    <a:lnTo>
                      <a:pt x="1107" y="2186"/>
                    </a:lnTo>
                    <a:lnTo>
                      <a:pt x="1107" y="2188"/>
                    </a:lnTo>
                    <a:lnTo>
                      <a:pt x="1106" y="2189"/>
                    </a:lnTo>
                    <a:lnTo>
                      <a:pt x="1104" y="2195"/>
                    </a:lnTo>
                    <a:lnTo>
                      <a:pt x="1104" y="2199"/>
                    </a:lnTo>
                    <a:lnTo>
                      <a:pt x="1103" y="2199"/>
                    </a:lnTo>
                    <a:lnTo>
                      <a:pt x="1103" y="2202"/>
                    </a:lnTo>
                    <a:lnTo>
                      <a:pt x="1100" y="2202"/>
                    </a:lnTo>
                    <a:lnTo>
                      <a:pt x="1100" y="2204"/>
                    </a:lnTo>
                    <a:lnTo>
                      <a:pt x="1098" y="2205"/>
                    </a:lnTo>
                    <a:lnTo>
                      <a:pt x="1098" y="2205"/>
                    </a:lnTo>
                    <a:lnTo>
                      <a:pt x="1096" y="2206"/>
                    </a:lnTo>
                    <a:lnTo>
                      <a:pt x="1096" y="2207"/>
                    </a:lnTo>
                    <a:lnTo>
                      <a:pt x="1094" y="2207"/>
                    </a:lnTo>
                    <a:lnTo>
                      <a:pt x="1093" y="2206"/>
                    </a:lnTo>
                    <a:lnTo>
                      <a:pt x="1092" y="2207"/>
                    </a:lnTo>
                    <a:lnTo>
                      <a:pt x="1092" y="2206"/>
                    </a:lnTo>
                    <a:lnTo>
                      <a:pt x="1091" y="2205"/>
                    </a:lnTo>
                    <a:lnTo>
                      <a:pt x="1091" y="2203"/>
                    </a:lnTo>
                    <a:lnTo>
                      <a:pt x="1091" y="2202"/>
                    </a:lnTo>
                    <a:lnTo>
                      <a:pt x="1090" y="2201"/>
                    </a:lnTo>
                    <a:lnTo>
                      <a:pt x="1091" y="2200"/>
                    </a:lnTo>
                    <a:lnTo>
                      <a:pt x="1088" y="2199"/>
                    </a:lnTo>
                    <a:lnTo>
                      <a:pt x="1087" y="2199"/>
                    </a:lnTo>
                    <a:lnTo>
                      <a:pt x="1086" y="2200"/>
                    </a:lnTo>
                    <a:lnTo>
                      <a:pt x="1085" y="2203"/>
                    </a:lnTo>
                    <a:lnTo>
                      <a:pt x="1086" y="2205"/>
                    </a:lnTo>
                    <a:lnTo>
                      <a:pt x="1089" y="2207"/>
                    </a:lnTo>
                    <a:lnTo>
                      <a:pt x="1089" y="2207"/>
                    </a:lnTo>
                    <a:lnTo>
                      <a:pt x="1089" y="2209"/>
                    </a:lnTo>
                    <a:lnTo>
                      <a:pt x="1086" y="2210"/>
                    </a:lnTo>
                    <a:lnTo>
                      <a:pt x="1086" y="2211"/>
                    </a:lnTo>
                    <a:lnTo>
                      <a:pt x="1084" y="2211"/>
                    </a:lnTo>
                    <a:lnTo>
                      <a:pt x="1083" y="2213"/>
                    </a:lnTo>
                    <a:lnTo>
                      <a:pt x="1083" y="2215"/>
                    </a:lnTo>
                    <a:lnTo>
                      <a:pt x="1083" y="2216"/>
                    </a:lnTo>
                    <a:lnTo>
                      <a:pt x="1084" y="2221"/>
                    </a:lnTo>
                    <a:lnTo>
                      <a:pt x="1084" y="2222"/>
                    </a:lnTo>
                    <a:lnTo>
                      <a:pt x="1084" y="2223"/>
                    </a:lnTo>
                    <a:lnTo>
                      <a:pt x="1084" y="2229"/>
                    </a:lnTo>
                    <a:lnTo>
                      <a:pt x="1081" y="2233"/>
                    </a:lnTo>
                    <a:lnTo>
                      <a:pt x="1081" y="2236"/>
                    </a:lnTo>
                    <a:lnTo>
                      <a:pt x="1079" y="2237"/>
                    </a:lnTo>
                    <a:lnTo>
                      <a:pt x="1077" y="2236"/>
                    </a:lnTo>
                    <a:lnTo>
                      <a:pt x="1076" y="2234"/>
                    </a:lnTo>
                    <a:lnTo>
                      <a:pt x="1075" y="2234"/>
                    </a:lnTo>
                    <a:lnTo>
                      <a:pt x="1075" y="2235"/>
                    </a:lnTo>
                    <a:lnTo>
                      <a:pt x="1073" y="2234"/>
                    </a:lnTo>
                    <a:lnTo>
                      <a:pt x="1072" y="2236"/>
                    </a:lnTo>
                    <a:lnTo>
                      <a:pt x="1071" y="2241"/>
                    </a:lnTo>
                    <a:lnTo>
                      <a:pt x="1069" y="2243"/>
                    </a:lnTo>
                    <a:lnTo>
                      <a:pt x="1064" y="2250"/>
                    </a:lnTo>
                    <a:lnTo>
                      <a:pt x="1062" y="2251"/>
                    </a:lnTo>
                    <a:lnTo>
                      <a:pt x="1062" y="2249"/>
                    </a:lnTo>
                    <a:lnTo>
                      <a:pt x="1061" y="2248"/>
                    </a:lnTo>
                    <a:lnTo>
                      <a:pt x="1061" y="2249"/>
                    </a:lnTo>
                    <a:lnTo>
                      <a:pt x="1060" y="2249"/>
                    </a:lnTo>
                    <a:lnTo>
                      <a:pt x="1060" y="2250"/>
                    </a:lnTo>
                    <a:lnTo>
                      <a:pt x="1059" y="2250"/>
                    </a:lnTo>
                    <a:lnTo>
                      <a:pt x="1058" y="2248"/>
                    </a:lnTo>
                    <a:lnTo>
                      <a:pt x="1057" y="2248"/>
                    </a:lnTo>
                    <a:lnTo>
                      <a:pt x="1055" y="2252"/>
                    </a:lnTo>
                    <a:lnTo>
                      <a:pt x="1052" y="2253"/>
                    </a:lnTo>
                    <a:lnTo>
                      <a:pt x="1051" y="2249"/>
                    </a:lnTo>
                    <a:lnTo>
                      <a:pt x="1050" y="2249"/>
                    </a:lnTo>
                    <a:lnTo>
                      <a:pt x="1049" y="2248"/>
                    </a:lnTo>
                    <a:lnTo>
                      <a:pt x="1049" y="2248"/>
                    </a:lnTo>
                    <a:lnTo>
                      <a:pt x="1048" y="2247"/>
                    </a:lnTo>
                    <a:lnTo>
                      <a:pt x="1047" y="2247"/>
                    </a:lnTo>
                    <a:lnTo>
                      <a:pt x="1045" y="2246"/>
                    </a:lnTo>
                    <a:lnTo>
                      <a:pt x="1044" y="2245"/>
                    </a:lnTo>
                    <a:lnTo>
                      <a:pt x="1043" y="2244"/>
                    </a:lnTo>
                    <a:lnTo>
                      <a:pt x="1042" y="2244"/>
                    </a:lnTo>
                    <a:lnTo>
                      <a:pt x="1041" y="2241"/>
                    </a:lnTo>
                    <a:lnTo>
                      <a:pt x="1042" y="2235"/>
                    </a:lnTo>
                    <a:lnTo>
                      <a:pt x="1041" y="2233"/>
                    </a:lnTo>
                    <a:lnTo>
                      <a:pt x="1040" y="2231"/>
                    </a:lnTo>
                    <a:lnTo>
                      <a:pt x="1041" y="2226"/>
                    </a:lnTo>
                    <a:lnTo>
                      <a:pt x="1039" y="2225"/>
                    </a:lnTo>
                    <a:lnTo>
                      <a:pt x="1037" y="2225"/>
                    </a:lnTo>
                    <a:lnTo>
                      <a:pt x="1036" y="2227"/>
                    </a:lnTo>
                    <a:lnTo>
                      <a:pt x="1036" y="2228"/>
                    </a:lnTo>
                    <a:lnTo>
                      <a:pt x="1036" y="2231"/>
                    </a:lnTo>
                    <a:lnTo>
                      <a:pt x="1035" y="2231"/>
                    </a:lnTo>
                    <a:lnTo>
                      <a:pt x="1035" y="2236"/>
                    </a:lnTo>
                    <a:lnTo>
                      <a:pt x="1034" y="2239"/>
                    </a:lnTo>
                    <a:lnTo>
                      <a:pt x="1034" y="2241"/>
                    </a:lnTo>
                    <a:lnTo>
                      <a:pt x="1035" y="2242"/>
                    </a:lnTo>
                    <a:lnTo>
                      <a:pt x="1035" y="2244"/>
                    </a:lnTo>
                    <a:lnTo>
                      <a:pt x="1032" y="2246"/>
                    </a:lnTo>
                    <a:lnTo>
                      <a:pt x="1032" y="2249"/>
                    </a:lnTo>
                    <a:lnTo>
                      <a:pt x="1034" y="2253"/>
                    </a:lnTo>
                    <a:lnTo>
                      <a:pt x="1033" y="2254"/>
                    </a:lnTo>
                    <a:lnTo>
                      <a:pt x="1034" y="2259"/>
                    </a:lnTo>
                    <a:lnTo>
                      <a:pt x="1034" y="2260"/>
                    </a:lnTo>
                    <a:lnTo>
                      <a:pt x="1035" y="2262"/>
                    </a:lnTo>
                    <a:lnTo>
                      <a:pt x="1034" y="2266"/>
                    </a:lnTo>
                    <a:lnTo>
                      <a:pt x="1035" y="2269"/>
                    </a:lnTo>
                    <a:lnTo>
                      <a:pt x="1033" y="2273"/>
                    </a:lnTo>
                    <a:lnTo>
                      <a:pt x="1033" y="2273"/>
                    </a:lnTo>
                    <a:lnTo>
                      <a:pt x="1035" y="2274"/>
                    </a:lnTo>
                    <a:lnTo>
                      <a:pt x="1035" y="2275"/>
                    </a:lnTo>
                    <a:lnTo>
                      <a:pt x="1033" y="2275"/>
                    </a:lnTo>
                    <a:lnTo>
                      <a:pt x="1032" y="2275"/>
                    </a:lnTo>
                    <a:lnTo>
                      <a:pt x="1032" y="2276"/>
                    </a:lnTo>
                    <a:lnTo>
                      <a:pt x="1034" y="2281"/>
                    </a:lnTo>
                    <a:lnTo>
                      <a:pt x="1035" y="2282"/>
                    </a:lnTo>
                    <a:lnTo>
                      <a:pt x="1035" y="2286"/>
                    </a:lnTo>
                    <a:lnTo>
                      <a:pt x="1036" y="2288"/>
                    </a:lnTo>
                    <a:lnTo>
                      <a:pt x="1040" y="2290"/>
                    </a:lnTo>
                    <a:lnTo>
                      <a:pt x="1042" y="2295"/>
                    </a:lnTo>
                    <a:lnTo>
                      <a:pt x="1042" y="2305"/>
                    </a:lnTo>
                    <a:lnTo>
                      <a:pt x="1044" y="2307"/>
                    </a:lnTo>
                    <a:lnTo>
                      <a:pt x="1045" y="2321"/>
                    </a:lnTo>
                    <a:lnTo>
                      <a:pt x="1046" y="2323"/>
                    </a:lnTo>
                    <a:lnTo>
                      <a:pt x="1046" y="2326"/>
                    </a:lnTo>
                    <a:lnTo>
                      <a:pt x="1047" y="2327"/>
                    </a:lnTo>
                    <a:lnTo>
                      <a:pt x="1047" y="2328"/>
                    </a:lnTo>
                    <a:lnTo>
                      <a:pt x="1047" y="2330"/>
                    </a:lnTo>
                    <a:lnTo>
                      <a:pt x="1046" y="2336"/>
                    </a:lnTo>
                    <a:lnTo>
                      <a:pt x="1047" y="2338"/>
                    </a:lnTo>
                    <a:lnTo>
                      <a:pt x="1047" y="2339"/>
                    </a:lnTo>
                    <a:lnTo>
                      <a:pt x="1050" y="2340"/>
                    </a:lnTo>
                    <a:lnTo>
                      <a:pt x="1050" y="2339"/>
                    </a:lnTo>
                    <a:lnTo>
                      <a:pt x="1051" y="2338"/>
                    </a:lnTo>
                    <a:lnTo>
                      <a:pt x="1054" y="2342"/>
                    </a:lnTo>
                    <a:lnTo>
                      <a:pt x="1054" y="2344"/>
                    </a:lnTo>
                    <a:lnTo>
                      <a:pt x="1052" y="2344"/>
                    </a:lnTo>
                    <a:lnTo>
                      <a:pt x="1050" y="2342"/>
                    </a:lnTo>
                    <a:lnTo>
                      <a:pt x="1052" y="2348"/>
                    </a:lnTo>
                    <a:lnTo>
                      <a:pt x="1055" y="2353"/>
                    </a:lnTo>
                    <a:lnTo>
                      <a:pt x="1058" y="2358"/>
                    </a:lnTo>
                    <a:lnTo>
                      <a:pt x="1056" y="2357"/>
                    </a:lnTo>
                    <a:lnTo>
                      <a:pt x="1056" y="2358"/>
                    </a:lnTo>
                    <a:lnTo>
                      <a:pt x="1054" y="2359"/>
                    </a:lnTo>
                    <a:lnTo>
                      <a:pt x="1052" y="2358"/>
                    </a:lnTo>
                    <a:lnTo>
                      <a:pt x="1052" y="2357"/>
                    </a:lnTo>
                    <a:lnTo>
                      <a:pt x="1050" y="2361"/>
                    </a:lnTo>
                    <a:lnTo>
                      <a:pt x="1055" y="2359"/>
                    </a:lnTo>
                    <a:lnTo>
                      <a:pt x="1058" y="2361"/>
                    </a:lnTo>
                    <a:lnTo>
                      <a:pt x="1059" y="2362"/>
                    </a:lnTo>
                    <a:lnTo>
                      <a:pt x="1062" y="2362"/>
                    </a:lnTo>
                    <a:lnTo>
                      <a:pt x="1063" y="2367"/>
                    </a:lnTo>
                    <a:lnTo>
                      <a:pt x="1066" y="2371"/>
                    </a:lnTo>
                    <a:lnTo>
                      <a:pt x="1069" y="2372"/>
                    </a:lnTo>
                    <a:lnTo>
                      <a:pt x="1070" y="2374"/>
                    </a:lnTo>
                    <a:lnTo>
                      <a:pt x="1073" y="2378"/>
                    </a:lnTo>
                    <a:lnTo>
                      <a:pt x="1076" y="2385"/>
                    </a:lnTo>
                    <a:lnTo>
                      <a:pt x="1081" y="2389"/>
                    </a:lnTo>
                    <a:lnTo>
                      <a:pt x="1083" y="2390"/>
                    </a:lnTo>
                    <a:lnTo>
                      <a:pt x="1084" y="2395"/>
                    </a:lnTo>
                    <a:lnTo>
                      <a:pt x="1087" y="2397"/>
                    </a:lnTo>
                    <a:lnTo>
                      <a:pt x="1086" y="2401"/>
                    </a:lnTo>
                    <a:lnTo>
                      <a:pt x="1089" y="2406"/>
                    </a:lnTo>
                    <a:lnTo>
                      <a:pt x="1091" y="2406"/>
                    </a:lnTo>
                    <a:lnTo>
                      <a:pt x="1091" y="2410"/>
                    </a:lnTo>
                    <a:lnTo>
                      <a:pt x="1091" y="2411"/>
                    </a:lnTo>
                    <a:lnTo>
                      <a:pt x="1093" y="2413"/>
                    </a:lnTo>
                    <a:lnTo>
                      <a:pt x="1093" y="2416"/>
                    </a:lnTo>
                    <a:lnTo>
                      <a:pt x="1093" y="2419"/>
                    </a:lnTo>
                    <a:lnTo>
                      <a:pt x="1093" y="2420"/>
                    </a:lnTo>
                    <a:lnTo>
                      <a:pt x="1094" y="2422"/>
                    </a:lnTo>
                    <a:lnTo>
                      <a:pt x="1095" y="2425"/>
                    </a:lnTo>
                    <a:lnTo>
                      <a:pt x="1094" y="2429"/>
                    </a:lnTo>
                    <a:lnTo>
                      <a:pt x="1094" y="2431"/>
                    </a:lnTo>
                    <a:lnTo>
                      <a:pt x="1094" y="2434"/>
                    </a:lnTo>
                    <a:lnTo>
                      <a:pt x="1093" y="2435"/>
                    </a:lnTo>
                    <a:lnTo>
                      <a:pt x="1093" y="2437"/>
                    </a:lnTo>
                    <a:lnTo>
                      <a:pt x="1089" y="2441"/>
                    </a:lnTo>
                    <a:lnTo>
                      <a:pt x="1089" y="2442"/>
                    </a:lnTo>
                    <a:lnTo>
                      <a:pt x="1086" y="2440"/>
                    </a:lnTo>
                    <a:lnTo>
                      <a:pt x="1078" y="2440"/>
                    </a:lnTo>
                    <a:lnTo>
                      <a:pt x="1077" y="2443"/>
                    </a:lnTo>
                    <a:lnTo>
                      <a:pt x="1072" y="2446"/>
                    </a:lnTo>
                    <a:lnTo>
                      <a:pt x="1068" y="2448"/>
                    </a:lnTo>
                    <a:lnTo>
                      <a:pt x="1066" y="2448"/>
                    </a:lnTo>
                    <a:lnTo>
                      <a:pt x="1066" y="2450"/>
                    </a:lnTo>
                    <a:lnTo>
                      <a:pt x="1061" y="2451"/>
                    </a:lnTo>
                    <a:lnTo>
                      <a:pt x="1058" y="2452"/>
                    </a:lnTo>
                    <a:lnTo>
                      <a:pt x="1057" y="2453"/>
                    </a:lnTo>
                    <a:lnTo>
                      <a:pt x="1054" y="2455"/>
                    </a:lnTo>
                    <a:lnTo>
                      <a:pt x="1051" y="2459"/>
                    </a:lnTo>
                    <a:lnTo>
                      <a:pt x="1051" y="2463"/>
                    </a:lnTo>
                    <a:lnTo>
                      <a:pt x="1050" y="2464"/>
                    </a:lnTo>
                    <a:lnTo>
                      <a:pt x="1048" y="2464"/>
                    </a:lnTo>
                    <a:lnTo>
                      <a:pt x="1045" y="2466"/>
                    </a:lnTo>
                    <a:lnTo>
                      <a:pt x="1044" y="2468"/>
                    </a:lnTo>
                    <a:lnTo>
                      <a:pt x="1044" y="2471"/>
                    </a:lnTo>
                    <a:lnTo>
                      <a:pt x="1041" y="2474"/>
                    </a:lnTo>
                    <a:lnTo>
                      <a:pt x="1040" y="2474"/>
                    </a:lnTo>
                    <a:lnTo>
                      <a:pt x="1038" y="2477"/>
                    </a:lnTo>
                    <a:lnTo>
                      <a:pt x="1037" y="2479"/>
                    </a:lnTo>
                    <a:lnTo>
                      <a:pt x="1036" y="2483"/>
                    </a:lnTo>
                    <a:lnTo>
                      <a:pt x="1035" y="2483"/>
                    </a:lnTo>
                    <a:lnTo>
                      <a:pt x="1033" y="2484"/>
                    </a:lnTo>
                    <a:lnTo>
                      <a:pt x="1034" y="2484"/>
                    </a:lnTo>
                    <a:lnTo>
                      <a:pt x="1032" y="2487"/>
                    </a:lnTo>
                    <a:lnTo>
                      <a:pt x="1033" y="2488"/>
                    </a:lnTo>
                    <a:lnTo>
                      <a:pt x="1034" y="2490"/>
                    </a:lnTo>
                    <a:lnTo>
                      <a:pt x="1033" y="2490"/>
                    </a:lnTo>
                    <a:lnTo>
                      <a:pt x="1033" y="2492"/>
                    </a:lnTo>
                    <a:lnTo>
                      <a:pt x="1034" y="2492"/>
                    </a:lnTo>
                    <a:lnTo>
                      <a:pt x="1034" y="2498"/>
                    </a:lnTo>
                    <a:lnTo>
                      <a:pt x="1032" y="2503"/>
                    </a:lnTo>
                    <a:lnTo>
                      <a:pt x="1029" y="2504"/>
                    </a:lnTo>
                    <a:lnTo>
                      <a:pt x="1028" y="2505"/>
                    </a:lnTo>
                    <a:lnTo>
                      <a:pt x="1028" y="2506"/>
                    </a:lnTo>
                    <a:lnTo>
                      <a:pt x="1029" y="2506"/>
                    </a:lnTo>
                    <a:lnTo>
                      <a:pt x="1029" y="2509"/>
                    </a:lnTo>
                    <a:lnTo>
                      <a:pt x="1028" y="2513"/>
                    </a:lnTo>
                    <a:lnTo>
                      <a:pt x="1026" y="2518"/>
                    </a:lnTo>
                    <a:lnTo>
                      <a:pt x="1024" y="2526"/>
                    </a:lnTo>
                    <a:lnTo>
                      <a:pt x="1023" y="2530"/>
                    </a:lnTo>
                    <a:lnTo>
                      <a:pt x="1024" y="2531"/>
                    </a:lnTo>
                    <a:lnTo>
                      <a:pt x="1019" y="2534"/>
                    </a:lnTo>
                    <a:lnTo>
                      <a:pt x="1018" y="2535"/>
                    </a:lnTo>
                    <a:lnTo>
                      <a:pt x="1016" y="2536"/>
                    </a:lnTo>
                    <a:lnTo>
                      <a:pt x="1018" y="2538"/>
                    </a:lnTo>
                    <a:lnTo>
                      <a:pt x="1019" y="2541"/>
                    </a:lnTo>
                    <a:lnTo>
                      <a:pt x="1019" y="2542"/>
                    </a:lnTo>
                    <a:lnTo>
                      <a:pt x="1020" y="2545"/>
                    </a:lnTo>
                    <a:lnTo>
                      <a:pt x="1019" y="2548"/>
                    </a:lnTo>
                    <a:lnTo>
                      <a:pt x="1020" y="2553"/>
                    </a:lnTo>
                    <a:lnTo>
                      <a:pt x="1019" y="2556"/>
                    </a:lnTo>
                    <a:lnTo>
                      <a:pt x="1020" y="2561"/>
                    </a:lnTo>
                    <a:lnTo>
                      <a:pt x="1020" y="2567"/>
                    </a:lnTo>
                    <a:lnTo>
                      <a:pt x="1024" y="2576"/>
                    </a:lnTo>
                    <a:lnTo>
                      <a:pt x="1026" y="2576"/>
                    </a:lnTo>
                    <a:lnTo>
                      <a:pt x="1027" y="2577"/>
                    </a:lnTo>
                    <a:lnTo>
                      <a:pt x="1028" y="2580"/>
                    </a:lnTo>
                    <a:lnTo>
                      <a:pt x="1028" y="2582"/>
                    </a:lnTo>
                    <a:lnTo>
                      <a:pt x="1025" y="2582"/>
                    </a:lnTo>
                    <a:lnTo>
                      <a:pt x="1028" y="2584"/>
                    </a:lnTo>
                    <a:lnTo>
                      <a:pt x="1027" y="2587"/>
                    </a:lnTo>
                    <a:lnTo>
                      <a:pt x="1028" y="2588"/>
                    </a:lnTo>
                    <a:lnTo>
                      <a:pt x="1028" y="2590"/>
                    </a:lnTo>
                    <a:lnTo>
                      <a:pt x="1027" y="2591"/>
                    </a:lnTo>
                    <a:lnTo>
                      <a:pt x="1024" y="2591"/>
                    </a:lnTo>
                    <a:lnTo>
                      <a:pt x="1025" y="2594"/>
                    </a:lnTo>
                    <a:lnTo>
                      <a:pt x="1024" y="2594"/>
                    </a:lnTo>
                    <a:lnTo>
                      <a:pt x="1023" y="2593"/>
                    </a:lnTo>
                    <a:lnTo>
                      <a:pt x="1023" y="2590"/>
                    </a:lnTo>
                    <a:lnTo>
                      <a:pt x="1022" y="2587"/>
                    </a:lnTo>
                    <a:lnTo>
                      <a:pt x="1023" y="2586"/>
                    </a:lnTo>
                    <a:lnTo>
                      <a:pt x="1021" y="2585"/>
                    </a:lnTo>
                    <a:lnTo>
                      <a:pt x="1017" y="2586"/>
                    </a:lnTo>
                    <a:lnTo>
                      <a:pt x="1015" y="2588"/>
                    </a:lnTo>
                    <a:lnTo>
                      <a:pt x="1015" y="2588"/>
                    </a:lnTo>
                    <a:lnTo>
                      <a:pt x="1015" y="2590"/>
                    </a:lnTo>
                    <a:lnTo>
                      <a:pt x="1015" y="2592"/>
                    </a:lnTo>
                    <a:lnTo>
                      <a:pt x="1015" y="2593"/>
                    </a:lnTo>
                    <a:lnTo>
                      <a:pt x="1013" y="2594"/>
                    </a:lnTo>
                    <a:lnTo>
                      <a:pt x="1011" y="2598"/>
                    </a:lnTo>
                    <a:lnTo>
                      <a:pt x="1013" y="2598"/>
                    </a:lnTo>
                    <a:lnTo>
                      <a:pt x="1014" y="2599"/>
                    </a:lnTo>
                    <a:lnTo>
                      <a:pt x="1014" y="2603"/>
                    </a:lnTo>
                    <a:lnTo>
                      <a:pt x="1012" y="2608"/>
                    </a:lnTo>
                    <a:lnTo>
                      <a:pt x="1013" y="2608"/>
                    </a:lnTo>
                    <a:lnTo>
                      <a:pt x="1013" y="2609"/>
                    </a:lnTo>
                    <a:lnTo>
                      <a:pt x="1014" y="2609"/>
                    </a:lnTo>
                    <a:lnTo>
                      <a:pt x="1014" y="2611"/>
                    </a:lnTo>
                    <a:lnTo>
                      <a:pt x="1013" y="2612"/>
                    </a:lnTo>
                    <a:lnTo>
                      <a:pt x="1011" y="2615"/>
                    </a:lnTo>
                    <a:lnTo>
                      <a:pt x="1013" y="2619"/>
                    </a:lnTo>
                    <a:lnTo>
                      <a:pt x="1014" y="2619"/>
                    </a:lnTo>
                    <a:lnTo>
                      <a:pt x="1015" y="2621"/>
                    </a:lnTo>
                    <a:lnTo>
                      <a:pt x="1014" y="2621"/>
                    </a:lnTo>
                    <a:lnTo>
                      <a:pt x="1013" y="2624"/>
                    </a:lnTo>
                    <a:lnTo>
                      <a:pt x="1014" y="2625"/>
                    </a:lnTo>
                    <a:lnTo>
                      <a:pt x="1014" y="2626"/>
                    </a:lnTo>
                    <a:lnTo>
                      <a:pt x="1013" y="2627"/>
                    </a:lnTo>
                    <a:lnTo>
                      <a:pt x="1013" y="2628"/>
                    </a:lnTo>
                    <a:lnTo>
                      <a:pt x="1011" y="2627"/>
                    </a:lnTo>
                    <a:lnTo>
                      <a:pt x="1008" y="2628"/>
                    </a:lnTo>
                    <a:lnTo>
                      <a:pt x="1007" y="2637"/>
                    </a:lnTo>
                    <a:lnTo>
                      <a:pt x="1007" y="2639"/>
                    </a:lnTo>
                    <a:lnTo>
                      <a:pt x="1006" y="2640"/>
                    </a:lnTo>
                    <a:lnTo>
                      <a:pt x="1004" y="2646"/>
                    </a:lnTo>
                    <a:lnTo>
                      <a:pt x="1004" y="2647"/>
                    </a:lnTo>
                    <a:lnTo>
                      <a:pt x="1005" y="2647"/>
                    </a:lnTo>
                    <a:lnTo>
                      <a:pt x="1005" y="2650"/>
                    </a:lnTo>
                    <a:lnTo>
                      <a:pt x="1005" y="2651"/>
                    </a:lnTo>
                    <a:lnTo>
                      <a:pt x="1004" y="2651"/>
                    </a:lnTo>
                    <a:lnTo>
                      <a:pt x="1003" y="2651"/>
                    </a:lnTo>
                    <a:lnTo>
                      <a:pt x="1003" y="2652"/>
                    </a:lnTo>
                    <a:lnTo>
                      <a:pt x="1002" y="2656"/>
                    </a:lnTo>
                    <a:lnTo>
                      <a:pt x="1003" y="2658"/>
                    </a:lnTo>
                    <a:lnTo>
                      <a:pt x="1003" y="2658"/>
                    </a:lnTo>
                    <a:lnTo>
                      <a:pt x="1004" y="2658"/>
                    </a:lnTo>
                    <a:lnTo>
                      <a:pt x="1004" y="2660"/>
                    </a:lnTo>
                    <a:lnTo>
                      <a:pt x="1004" y="2660"/>
                    </a:lnTo>
                    <a:lnTo>
                      <a:pt x="1002" y="2660"/>
                    </a:lnTo>
                    <a:lnTo>
                      <a:pt x="999" y="2662"/>
                    </a:lnTo>
                    <a:lnTo>
                      <a:pt x="998" y="2663"/>
                    </a:lnTo>
                    <a:lnTo>
                      <a:pt x="999" y="2665"/>
                    </a:lnTo>
                    <a:lnTo>
                      <a:pt x="998" y="2667"/>
                    </a:lnTo>
                    <a:lnTo>
                      <a:pt x="995" y="2667"/>
                    </a:lnTo>
                    <a:lnTo>
                      <a:pt x="995" y="2668"/>
                    </a:lnTo>
                    <a:lnTo>
                      <a:pt x="994" y="2670"/>
                    </a:lnTo>
                    <a:lnTo>
                      <a:pt x="995" y="2672"/>
                    </a:lnTo>
                    <a:lnTo>
                      <a:pt x="992" y="2672"/>
                    </a:lnTo>
                    <a:lnTo>
                      <a:pt x="989" y="2673"/>
                    </a:lnTo>
                    <a:lnTo>
                      <a:pt x="989" y="2674"/>
                    </a:lnTo>
                    <a:lnTo>
                      <a:pt x="988" y="2676"/>
                    </a:lnTo>
                    <a:lnTo>
                      <a:pt x="990" y="2680"/>
                    </a:lnTo>
                    <a:lnTo>
                      <a:pt x="989" y="2680"/>
                    </a:lnTo>
                    <a:lnTo>
                      <a:pt x="989" y="2683"/>
                    </a:lnTo>
                    <a:lnTo>
                      <a:pt x="988" y="2685"/>
                    </a:lnTo>
                    <a:lnTo>
                      <a:pt x="988" y="2688"/>
                    </a:lnTo>
                    <a:lnTo>
                      <a:pt x="987" y="2693"/>
                    </a:lnTo>
                    <a:lnTo>
                      <a:pt x="987" y="2694"/>
                    </a:lnTo>
                    <a:lnTo>
                      <a:pt x="986" y="2694"/>
                    </a:lnTo>
                    <a:lnTo>
                      <a:pt x="985" y="2695"/>
                    </a:lnTo>
                    <a:lnTo>
                      <a:pt x="984" y="2698"/>
                    </a:lnTo>
                    <a:lnTo>
                      <a:pt x="985" y="2698"/>
                    </a:lnTo>
                    <a:lnTo>
                      <a:pt x="986" y="2702"/>
                    </a:lnTo>
                    <a:lnTo>
                      <a:pt x="984" y="2702"/>
                    </a:lnTo>
                    <a:lnTo>
                      <a:pt x="983" y="2700"/>
                    </a:lnTo>
                    <a:lnTo>
                      <a:pt x="981" y="2702"/>
                    </a:lnTo>
                    <a:lnTo>
                      <a:pt x="977" y="2707"/>
                    </a:lnTo>
                    <a:lnTo>
                      <a:pt x="977" y="2707"/>
                    </a:lnTo>
                    <a:lnTo>
                      <a:pt x="974" y="2707"/>
                    </a:lnTo>
                    <a:lnTo>
                      <a:pt x="973" y="2708"/>
                    </a:lnTo>
                    <a:lnTo>
                      <a:pt x="972" y="2709"/>
                    </a:lnTo>
                    <a:lnTo>
                      <a:pt x="971" y="2709"/>
                    </a:lnTo>
                    <a:lnTo>
                      <a:pt x="970" y="2707"/>
                    </a:lnTo>
                    <a:lnTo>
                      <a:pt x="968" y="2707"/>
                    </a:lnTo>
                    <a:lnTo>
                      <a:pt x="963" y="2705"/>
                    </a:lnTo>
                    <a:lnTo>
                      <a:pt x="962" y="2706"/>
                    </a:lnTo>
                    <a:lnTo>
                      <a:pt x="961" y="2707"/>
                    </a:lnTo>
                    <a:lnTo>
                      <a:pt x="962" y="2708"/>
                    </a:lnTo>
                    <a:lnTo>
                      <a:pt x="963" y="2710"/>
                    </a:lnTo>
                    <a:lnTo>
                      <a:pt x="963" y="2711"/>
                    </a:lnTo>
                    <a:lnTo>
                      <a:pt x="965" y="2712"/>
                    </a:lnTo>
                    <a:lnTo>
                      <a:pt x="968" y="2715"/>
                    </a:lnTo>
                    <a:lnTo>
                      <a:pt x="969" y="2716"/>
                    </a:lnTo>
                    <a:lnTo>
                      <a:pt x="970" y="2717"/>
                    </a:lnTo>
                    <a:lnTo>
                      <a:pt x="972" y="2717"/>
                    </a:lnTo>
                    <a:lnTo>
                      <a:pt x="976" y="2717"/>
                    </a:lnTo>
                    <a:lnTo>
                      <a:pt x="977" y="2716"/>
                    </a:lnTo>
                    <a:lnTo>
                      <a:pt x="977" y="2717"/>
                    </a:lnTo>
                    <a:lnTo>
                      <a:pt x="978" y="2715"/>
                    </a:lnTo>
                    <a:lnTo>
                      <a:pt x="979" y="2712"/>
                    </a:lnTo>
                    <a:lnTo>
                      <a:pt x="979" y="2710"/>
                    </a:lnTo>
                    <a:lnTo>
                      <a:pt x="980" y="2710"/>
                    </a:lnTo>
                    <a:lnTo>
                      <a:pt x="980" y="2713"/>
                    </a:lnTo>
                    <a:lnTo>
                      <a:pt x="987" y="2714"/>
                    </a:lnTo>
                    <a:lnTo>
                      <a:pt x="988" y="2723"/>
                    </a:lnTo>
                    <a:lnTo>
                      <a:pt x="990" y="2724"/>
                    </a:lnTo>
                    <a:lnTo>
                      <a:pt x="990" y="2726"/>
                    </a:lnTo>
                    <a:lnTo>
                      <a:pt x="995" y="2730"/>
                    </a:lnTo>
                    <a:lnTo>
                      <a:pt x="996" y="2734"/>
                    </a:lnTo>
                    <a:lnTo>
                      <a:pt x="997" y="2734"/>
                    </a:lnTo>
                    <a:lnTo>
                      <a:pt x="999" y="2743"/>
                    </a:lnTo>
                    <a:lnTo>
                      <a:pt x="1002" y="2752"/>
                    </a:lnTo>
                    <a:lnTo>
                      <a:pt x="1000" y="2759"/>
                    </a:lnTo>
                    <a:lnTo>
                      <a:pt x="998" y="2761"/>
                    </a:lnTo>
                    <a:lnTo>
                      <a:pt x="994" y="2768"/>
                    </a:lnTo>
                    <a:lnTo>
                      <a:pt x="991" y="2770"/>
                    </a:lnTo>
                    <a:lnTo>
                      <a:pt x="991" y="2771"/>
                    </a:lnTo>
                    <a:lnTo>
                      <a:pt x="989" y="2773"/>
                    </a:lnTo>
                    <a:lnTo>
                      <a:pt x="986" y="2779"/>
                    </a:lnTo>
                    <a:lnTo>
                      <a:pt x="982" y="2782"/>
                    </a:lnTo>
                    <a:lnTo>
                      <a:pt x="981" y="2785"/>
                    </a:lnTo>
                    <a:lnTo>
                      <a:pt x="980" y="2788"/>
                    </a:lnTo>
                    <a:lnTo>
                      <a:pt x="978" y="2789"/>
                    </a:lnTo>
                    <a:lnTo>
                      <a:pt x="977" y="2791"/>
                    </a:lnTo>
                    <a:lnTo>
                      <a:pt x="972" y="2791"/>
                    </a:lnTo>
                    <a:lnTo>
                      <a:pt x="970" y="2793"/>
                    </a:lnTo>
                    <a:lnTo>
                      <a:pt x="967" y="2797"/>
                    </a:lnTo>
                    <a:lnTo>
                      <a:pt x="962" y="2801"/>
                    </a:lnTo>
                    <a:lnTo>
                      <a:pt x="953" y="2802"/>
                    </a:lnTo>
                    <a:lnTo>
                      <a:pt x="948" y="2799"/>
                    </a:lnTo>
                    <a:lnTo>
                      <a:pt x="945" y="2799"/>
                    </a:lnTo>
                    <a:lnTo>
                      <a:pt x="942" y="2801"/>
                    </a:lnTo>
                    <a:lnTo>
                      <a:pt x="941" y="2801"/>
                    </a:lnTo>
                    <a:lnTo>
                      <a:pt x="942" y="2799"/>
                    </a:lnTo>
                    <a:lnTo>
                      <a:pt x="941" y="2799"/>
                    </a:lnTo>
                    <a:lnTo>
                      <a:pt x="937" y="2798"/>
                    </a:lnTo>
                    <a:lnTo>
                      <a:pt x="936" y="2799"/>
                    </a:lnTo>
                    <a:lnTo>
                      <a:pt x="934" y="2799"/>
                    </a:lnTo>
                    <a:lnTo>
                      <a:pt x="930" y="2801"/>
                    </a:lnTo>
                    <a:lnTo>
                      <a:pt x="929" y="2801"/>
                    </a:lnTo>
                    <a:lnTo>
                      <a:pt x="929" y="2799"/>
                    </a:lnTo>
                    <a:lnTo>
                      <a:pt x="924" y="2800"/>
                    </a:lnTo>
                    <a:lnTo>
                      <a:pt x="922" y="2801"/>
                    </a:lnTo>
                    <a:lnTo>
                      <a:pt x="921" y="2802"/>
                    </a:lnTo>
                    <a:lnTo>
                      <a:pt x="920" y="2803"/>
                    </a:lnTo>
                    <a:lnTo>
                      <a:pt x="920" y="2803"/>
                    </a:lnTo>
                    <a:lnTo>
                      <a:pt x="919" y="2804"/>
                    </a:lnTo>
                    <a:lnTo>
                      <a:pt x="916" y="2804"/>
                    </a:lnTo>
                    <a:lnTo>
                      <a:pt x="915" y="2805"/>
                    </a:lnTo>
                    <a:lnTo>
                      <a:pt x="914" y="2807"/>
                    </a:lnTo>
                    <a:lnTo>
                      <a:pt x="911" y="2807"/>
                    </a:lnTo>
                    <a:lnTo>
                      <a:pt x="909" y="2811"/>
                    </a:lnTo>
                    <a:lnTo>
                      <a:pt x="906" y="2812"/>
                    </a:lnTo>
                    <a:lnTo>
                      <a:pt x="894" y="2814"/>
                    </a:lnTo>
                    <a:lnTo>
                      <a:pt x="887" y="2815"/>
                    </a:lnTo>
                    <a:lnTo>
                      <a:pt x="871" y="2808"/>
                    </a:lnTo>
                    <a:lnTo>
                      <a:pt x="868" y="2803"/>
                    </a:lnTo>
                    <a:lnTo>
                      <a:pt x="868" y="2796"/>
                    </a:lnTo>
                    <a:lnTo>
                      <a:pt x="871" y="2790"/>
                    </a:lnTo>
                    <a:lnTo>
                      <a:pt x="869" y="2784"/>
                    </a:lnTo>
                    <a:lnTo>
                      <a:pt x="871" y="2781"/>
                    </a:lnTo>
                    <a:lnTo>
                      <a:pt x="871" y="2777"/>
                    </a:lnTo>
                    <a:lnTo>
                      <a:pt x="871" y="2773"/>
                    </a:lnTo>
                    <a:lnTo>
                      <a:pt x="868" y="2768"/>
                    </a:lnTo>
                    <a:lnTo>
                      <a:pt x="869" y="2763"/>
                    </a:lnTo>
                    <a:lnTo>
                      <a:pt x="868" y="2761"/>
                    </a:lnTo>
                    <a:lnTo>
                      <a:pt x="869" y="2758"/>
                    </a:lnTo>
                    <a:lnTo>
                      <a:pt x="868" y="2756"/>
                    </a:lnTo>
                    <a:lnTo>
                      <a:pt x="868" y="2756"/>
                    </a:lnTo>
                    <a:lnTo>
                      <a:pt x="868" y="2755"/>
                    </a:lnTo>
                    <a:lnTo>
                      <a:pt x="870" y="2753"/>
                    </a:lnTo>
                    <a:lnTo>
                      <a:pt x="871" y="2749"/>
                    </a:lnTo>
                    <a:lnTo>
                      <a:pt x="871" y="2747"/>
                    </a:lnTo>
                    <a:lnTo>
                      <a:pt x="872" y="2743"/>
                    </a:lnTo>
                    <a:lnTo>
                      <a:pt x="871" y="2734"/>
                    </a:lnTo>
                    <a:lnTo>
                      <a:pt x="873" y="2733"/>
                    </a:lnTo>
                    <a:lnTo>
                      <a:pt x="873" y="2732"/>
                    </a:lnTo>
                    <a:lnTo>
                      <a:pt x="874" y="2731"/>
                    </a:lnTo>
                    <a:lnTo>
                      <a:pt x="877" y="2729"/>
                    </a:lnTo>
                    <a:lnTo>
                      <a:pt x="879" y="2728"/>
                    </a:lnTo>
                    <a:lnTo>
                      <a:pt x="880" y="2725"/>
                    </a:lnTo>
                    <a:lnTo>
                      <a:pt x="881" y="2725"/>
                    </a:lnTo>
                    <a:lnTo>
                      <a:pt x="882" y="2722"/>
                    </a:lnTo>
                    <a:lnTo>
                      <a:pt x="885" y="2720"/>
                    </a:lnTo>
                    <a:lnTo>
                      <a:pt x="887" y="2718"/>
                    </a:lnTo>
                    <a:lnTo>
                      <a:pt x="890" y="2717"/>
                    </a:lnTo>
                    <a:lnTo>
                      <a:pt x="892" y="2714"/>
                    </a:lnTo>
                    <a:lnTo>
                      <a:pt x="890" y="2712"/>
                    </a:lnTo>
                    <a:lnTo>
                      <a:pt x="889" y="2710"/>
                    </a:lnTo>
                    <a:lnTo>
                      <a:pt x="890" y="2710"/>
                    </a:lnTo>
                    <a:lnTo>
                      <a:pt x="892" y="2710"/>
                    </a:lnTo>
                    <a:lnTo>
                      <a:pt x="892" y="2709"/>
                    </a:lnTo>
                    <a:lnTo>
                      <a:pt x="892" y="2709"/>
                    </a:lnTo>
                    <a:lnTo>
                      <a:pt x="891" y="2708"/>
                    </a:lnTo>
                    <a:lnTo>
                      <a:pt x="894" y="2708"/>
                    </a:lnTo>
                    <a:lnTo>
                      <a:pt x="895" y="2709"/>
                    </a:lnTo>
                    <a:lnTo>
                      <a:pt x="896" y="2709"/>
                    </a:lnTo>
                    <a:lnTo>
                      <a:pt x="898" y="2708"/>
                    </a:lnTo>
                    <a:lnTo>
                      <a:pt x="898" y="2709"/>
                    </a:lnTo>
                    <a:lnTo>
                      <a:pt x="900" y="2709"/>
                    </a:lnTo>
                    <a:lnTo>
                      <a:pt x="900" y="2708"/>
                    </a:lnTo>
                    <a:lnTo>
                      <a:pt x="903" y="2709"/>
                    </a:lnTo>
                    <a:lnTo>
                      <a:pt x="906" y="2704"/>
                    </a:lnTo>
                    <a:lnTo>
                      <a:pt x="908" y="2700"/>
                    </a:lnTo>
                    <a:lnTo>
                      <a:pt x="909" y="2688"/>
                    </a:lnTo>
                    <a:lnTo>
                      <a:pt x="910" y="2670"/>
                    </a:lnTo>
                    <a:lnTo>
                      <a:pt x="910" y="2657"/>
                    </a:lnTo>
                    <a:lnTo>
                      <a:pt x="911" y="2651"/>
                    </a:lnTo>
                    <a:lnTo>
                      <a:pt x="910" y="2644"/>
                    </a:lnTo>
                    <a:lnTo>
                      <a:pt x="909" y="2640"/>
                    </a:lnTo>
                    <a:lnTo>
                      <a:pt x="910" y="2634"/>
                    </a:lnTo>
                    <a:lnTo>
                      <a:pt x="910" y="2631"/>
                    </a:lnTo>
                    <a:lnTo>
                      <a:pt x="910" y="2628"/>
                    </a:lnTo>
                    <a:lnTo>
                      <a:pt x="914" y="2626"/>
                    </a:lnTo>
                    <a:lnTo>
                      <a:pt x="915" y="2615"/>
                    </a:lnTo>
                    <a:lnTo>
                      <a:pt x="914" y="2608"/>
                    </a:lnTo>
                    <a:lnTo>
                      <a:pt x="911" y="2604"/>
                    </a:lnTo>
                    <a:lnTo>
                      <a:pt x="910" y="2597"/>
                    </a:lnTo>
                    <a:lnTo>
                      <a:pt x="908" y="2596"/>
                    </a:lnTo>
                    <a:lnTo>
                      <a:pt x="908" y="2588"/>
                    </a:lnTo>
                    <a:lnTo>
                      <a:pt x="909" y="2587"/>
                    </a:lnTo>
                    <a:lnTo>
                      <a:pt x="918" y="2582"/>
                    </a:lnTo>
                    <a:lnTo>
                      <a:pt x="919" y="2581"/>
                    </a:lnTo>
                    <a:lnTo>
                      <a:pt x="920" y="2574"/>
                    </a:lnTo>
                    <a:lnTo>
                      <a:pt x="922" y="2573"/>
                    </a:lnTo>
                    <a:lnTo>
                      <a:pt x="922" y="2572"/>
                    </a:lnTo>
                    <a:lnTo>
                      <a:pt x="924" y="2561"/>
                    </a:lnTo>
                    <a:lnTo>
                      <a:pt x="923" y="2559"/>
                    </a:lnTo>
                    <a:lnTo>
                      <a:pt x="925" y="2558"/>
                    </a:lnTo>
                    <a:lnTo>
                      <a:pt x="926" y="2557"/>
                    </a:lnTo>
                    <a:lnTo>
                      <a:pt x="926" y="2550"/>
                    </a:lnTo>
                    <a:lnTo>
                      <a:pt x="927" y="2548"/>
                    </a:lnTo>
                    <a:lnTo>
                      <a:pt x="928" y="2546"/>
                    </a:lnTo>
                    <a:lnTo>
                      <a:pt x="929" y="2542"/>
                    </a:lnTo>
                    <a:lnTo>
                      <a:pt x="928" y="2540"/>
                    </a:lnTo>
                    <a:lnTo>
                      <a:pt x="929" y="2535"/>
                    </a:lnTo>
                    <a:lnTo>
                      <a:pt x="928" y="2533"/>
                    </a:lnTo>
                    <a:lnTo>
                      <a:pt x="929" y="2531"/>
                    </a:lnTo>
                    <a:lnTo>
                      <a:pt x="930" y="2530"/>
                    </a:lnTo>
                    <a:lnTo>
                      <a:pt x="930" y="2526"/>
                    </a:lnTo>
                    <a:lnTo>
                      <a:pt x="931" y="2523"/>
                    </a:lnTo>
                    <a:lnTo>
                      <a:pt x="931" y="2520"/>
                    </a:lnTo>
                    <a:lnTo>
                      <a:pt x="932" y="2519"/>
                    </a:lnTo>
                    <a:lnTo>
                      <a:pt x="933" y="2517"/>
                    </a:lnTo>
                    <a:lnTo>
                      <a:pt x="932" y="2512"/>
                    </a:lnTo>
                    <a:lnTo>
                      <a:pt x="929" y="2509"/>
                    </a:lnTo>
                    <a:lnTo>
                      <a:pt x="927" y="2505"/>
                    </a:lnTo>
                    <a:lnTo>
                      <a:pt x="930" y="2504"/>
                    </a:lnTo>
                    <a:lnTo>
                      <a:pt x="931" y="2504"/>
                    </a:lnTo>
                    <a:lnTo>
                      <a:pt x="944" y="2495"/>
                    </a:lnTo>
                    <a:lnTo>
                      <a:pt x="947" y="2492"/>
                    </a:lnTo>
                    <a:lnTo>
                      <a:pt x="951" y="2485"/>
                    </a:lnTo>
                    <a:lnTo>
                      <a:pt x="953" y="2483"/>
                    </a:lnTo>
                    <a:lnTo>
                      <a:pt x="955" y="2479"/>
                    </a:lnTo>
                    <a:lnTo>
                      <a:pt x="960" y="2471"/>
                    </a:lnTo>
                    <a:lnTo>
                      <a:pt x="961" y="2468"/>
                    </a:lnTo>
                    <a:lnTo>
                      <a:pt x="962" y="2463"/>
                    </a:lnTo>
                    <a:lnTo>
                      <a:pt x="964" y="2463"/>
                    </a:lnTo>
                    <a:lnTo>
                      <a:pt x="963" y="2462"/>
                    </a:lnTo>
                    <a:lnTo>
                      <a:pt x="962" y="2459"/>
                    </a:lnTo>
                    <a:lnTo>
                      <a:pt x="963" y="2459"/>
                    </a:lnTo>
                    <a:lnTo>
                      <a:pt x="965" y="2459"/>
                    </a:lnTo>
                    <a:lnTo>
                      <a:pt x="965" y="2458"/>
                    </a:lnTo>
                    <a:lnTo>
                      <a:pt x="966" y="2458"/>
                    </a:lnTo>
                    <a:lnTo>
                      <a:pt x="967" y="2456"/>
                    </a:lnTo>
                    <a:lnTo>
                      <a:pt x="968" y="2455"/>
                    </a:lnTo>
                    <a:lnTo>
                      <a:pt x="968" y="2454"/>
                    </a:lnTo>
                    <a:lnTo>
                      <a:pt x="970" y="2453"/>
                    </a:lnTo>
                    <a:lnTo>
                      <a:pt x="971" y="2450"/>
                    </a:lnTo>
                    <a:lnTo>
                      <a:pt x="970" y="2449"/>
                    </a:lnTo>
                    <a:lnTo>
                      <a:pt x="970" y="2447"/>
                    </a:lnTo>
                    <a:lnTo>
                      <a:pt x="971" y="2447"/>
                    </a:lnTo>
                    <a:lnTo>
                      <a:pt x="974" y="2442"/>
                    </a:lnTo>
                    <a:lnTo>
                      <a:pt x="975" y="2441"/>
                    </a:lnTo>
                    <a:lnTo>
                      <a:pt x="976" y="2439"/>
                    </a:lnTo>
                    <a:lnTo>
                      <a:pt x="979" y="2437"/>
                    </a:lnTo>
                    <a:lnTo>
                      <a:pt x="981" y="2438"/>
                    </a:lnTo>
                    <a:lnTo>
                      <a:pt x="982" y="2438"/>
                    </a:lnTo>
                    <a:lnTo>
                      <a:pt x="984" y="2438"/>
                    </a:lnTo>
                    <a:lnTo>
                      <a:pt x="987" y="2436"/>
                    </a:lnTo>
                    <a:lnTo>
                      <a:pt x="988" y="2434"/>
                    </a:lnTo>
                    <a:lnTo>
                      <a:pt x="992" y="2431"/>
                    </a:lnTo>
                    <a:lnTo>
                      <a:pt x="995" y="2427"/>
                    </a:lnTo>
                    <a:lnTo>
                      <a:pt x="999" y="2426"/>
                    </a:lnTo>
                    <a:lnTo>
                      <a:pt x="1000" y="2425"/>
                    </a:lnTo>
                    <a:lnTo>
                      <a:pt x="1002" y="2422"/>
                    </a:lnTo>
                    <a:lnTo>
                      <a:pt x="1002" y="2420"/>
                    </a:lnTo>
                    <a:lnTo>
                      <a:pt x="1004" y="2419"/>
                    </a:lnTo>
                    <a:lnTo>
                      <a:pt x="1004" y="2417"/>
                    </a:lnTo>
                    <a:lnTo>
                      <a:pt x="1008" y="2416"/>
                    </a:lnTo>
                    <a:lnTo>
                      <a:pt x="1010" y="2415"/>
                    </a:lnTo>
                    <a:lnTo>
                      <a:pt x="1013" y="2413"/>
                    </a:lnTo>
                    <a:lnTo>
                      <a:pt x="1013" y="2412"/>
                    </a:lnTo>
                    <a:lnTo>
                      <a:pt x="1014" y="2410"/>
                    </a:lnTo>
                    <a:lnTo>
                      <a:pt x="1016" y="2411"/>
                    </a:lnTo>
                    <a:lnTo>
                      <a:pt x="1016" y="2411"/>
                    </a:lnTo>
                    <a:lnTo>
                      <a:pt x="1017" y="2410"/>
                    </a:lnTo>
                    <a:lnTo>
                      <a:pt x="1019" y="2409"/>
                    </a:lnTo>
                    <a:lnTo>
                      <a:pt x="1019" y="2406"/>
                    </a:lnTo>
                    <a:lnTo>
                      <a:pt x="1019" y="2405"/>
                    </a:lnTo>
                    <a:lnTo>
                      <a:pt x="1019" y="2404"/>
                    </a:lnTo>
                    <a:lnTo>
                      <a:pt x="1022" y="2403"/>
                    </a:lnTo>
                    <a:lnTo>
                      <a:pt x="1023" y="2400"/>
                    </a:lnTo>
                    <a:lnTo>
                      <a:pt x="1023" y="2400"/>
                    </a:lnTo>
                    <a:lnTo>
                      <a:pt x="1023" y="2399"/>
                    </a:lnTo>
                    <a:lnTo>
                      <a:pt x="1024" y="2398"/>
                    </a:lnTo>
                    <a:lnTo>
                      <a:pt x="1022" y="2398"/>
                    </a:lnTo>
                    <a:lnTo>
                      <a:pt x="1021" y="2397"/>
                    </a:lnTo>
                    <a:lnTo>
                      <a:pt x="1024" y="2393"/>
                    </a:lnTo>
                    <a:lnTo>
                      <a:pt x="1025" y="2390"/>
                    </a:lnTo>
                    <a:lnTo>
                      <a:pt x="1027" y="2389"/>
                    </a:lnTo>
                    <a:lnTo>
                      <a:pt x="1027" y="2388"/>
                    </a:lnTo>
                    <a:lnTo>
                      <a:pt x="1030" y="2386"/>
                    </a:lnTo>
                    <a:lnTo>
                      <a:pt x="1029" y="2385"/>
                    </a:lnTo>
                    <a:lnTo>
                      <a:pt x="1030" y="2384"/>
                    </a:lnTo>
                    <a:lnTo>
                      <a:pt x="1031" y="2383"/>
                    </a:lnTo>
                    <a:lnTo>
                      <a:pt x="1032" y="2383"/>
                    </a:lnTo>
                    <a:lnTo>
                      <a:pt x="1034" y="2379"/>
                    </a:lnTo>
                    <a:lnTo>
                      <a:pt x="1033" y="2379"/>
                    </a:lnTo>
                    <a:lnTo>
                      <a:pt x="1033" y="2378"/>
                    </a:lnTo>
                    <a:lnTo>
                      <a:pt x="1032" y="2379"/>
                    </a:lnTo>
                    <a:lnTo>
                      <a:pt x="1031" y="2378"/>
                    </a:lnTo>
                    <a:lnTo>
                      <a:pt x="1031" y="2375"/>
                    </a:lnTo>
                    <a:lnTo>
                      <a:pt x="1036" y="2369"/>
                    </a:lnTo>
                    <a:lnTo>
                      <a:pt x="1037" y="2368"/>
                    </a:lnTo>
                    <a:lnTo>
                      <a:pt x="1038" y="2365"/>
                    </a:lnTo>
                    <a:lnTo>
                      <a:pt x="1036" y="2365"/>
                    </a:lnTo>
                    <a:lnTo>
                      <a:pt x="1035" y="2366"/>
                    </a:lnTo>
                    <a:lnTo>
                      <a:pt x="1034" y="2367"/>
                    </a:lnTo>
                    <a:lnTo>
                      <a:pt x="1032" y="2369"/>
                    </a:lnTo>
                    <a:lnTo>
                      <a:pt x="1031" y="2372"/>
                    </a:lnTo>
                    <a:lnTo>
                      <a:pt x="1029" y="2375"/>
                    </a:lnTo>
                    <a:lnTo>
                      <a:pt x="1029" y="2380"/>
                    </a:lnTo>
                    <a:lnTo>
                      <a:pt x="1028" y="2381"/>
                    </a:lnTo>
                    <a:lnTo>
                      <a:pt x="1026" y="2384"/>
                    </a:lnTo>
                    <a:lnTo>
                      <a:pt x="1025" y="2385"/>
                    </a:lnTo>
                    <a:lnTo>
                      <a:pt x="1024" y="2383"/>
                    </a:lnTo>
                    <a:lnTo>
                      <a:pt x="1023" y="2383"/>
                    </a:lnTo>
                    <a:lnTo>
                      <a:pt x="1020" y="2385"/>
                    </a:lnTo>
                    <a:lnTo>
                      <a:pt x="1020" y="2388"/>
                    </a:lnTo>
                    <a:lnTo>
                      <a:pt x="1019" y="2391"/>
                    </a:lnTo>
                    <a:lnTo>
                      <a:pt x="1017" y="2395"/>
                    </a:lnTo>
                    <a:lnTo>
                      <a:pt x="1015" y="2396"/>
                    </a:lnTo>
                    <a:lnTo>
                      <a:pt x="1014" y="2398"/>
                    </a:lnTo>
                    <a:lnTo>
                      <a:pt x="1010" y="2399"/>
                    </a:lnTo>
                    <a:lnTo>
                      <a:pt x="1006" y="2404"/>
                    </a:lnTo>
                    <a:lnTo>
                      <a:pt x="1004" y="2406"/>
                    </a:lnTo>
                    <a:lnTo>
                      <a:pt x="1002" y="2410"/>
                    </a:lnTo>
                    <a:lnTo>
                      <a:pt x="1001" y="2413"/>
                    </a:lnTo>
                    <a:lnTo>
                      <a:pt x="999" y="2416"/>
                    </a:lnTo>
                    <a:lnTo>
                      <a:pt x="995" y="2417"/>
                    </a:lnTo>
                    <a:lnTo>
                      <a:pt x="991" y="2422"/>
                    </a:lnTo>
                    <a:lnTo>
                      <a:pt x="990" y="2424"/>
                    </a:lnTo>
                    <a:lnTo>
                      <a:pt x="987" y="2424"/>
                    </a:lnTo>
                    <a:lnTo>
                      <a:pt x="985" y="2426"/>
                    </a:lnTo>
                    <a:lnTo>
                      <a:pt x="983" y="2428"/>
                    </a:lnTo>
                    <a:lnTo>
                      <a:pt x="977" y="2431"/>
                    </a:lnTo>
                    <a:lnTo>
                      <a:pt x="974" y="2432"/>
                    </a:lnTo>
                    <a:lnTo>
                      <a:pt x="974" y="2432"/>
                    </a:lnTo>
                    <a:lnTo>
                      <a:pt x="976" y="2430"/>
                    </a:lnTo>
                    <a:lnTo>
                      <a:pt x="976" y="2429"/>
                    </a:lnTo>
                    <a:lnTo>
                      <a:pt x="973" y="2429"/>
                    </a:lnTo>
                    <a:lnTo>
                      <a:pt x="972" y="2429"/>
                    </a:lnTo>
                    <a:lnTo>
                      <a:pt x="971" y="2433"/>
                    </a:lnTo>
                    <a:lnTo>
                      <a:pt x="970" y="2435"/>
                    </a:lnTo>
                    <a:lnTo>
                      <a:pt x="966" y="2439"/>
                    </a:lnTo>
                    <a:lnTo>
                      <a:pt x="965" y="2440"/>
                    </a:lnTo>
                    <a:lnTo>
                      <a:pt x="963" y="2440"/>
                    </a:lnTo>
                    <a:lnTo>
                      <a:pt x="962" y="2441"/>
                    </a:lnTo>
                    <a:lnTo>
                      <a:pt x="961" y="2442"/>
                    </a:lnTo>
                    <a:lnTo>
                      <a:pt x="959" y="2443"/>
                    </a:lnTo>
                    <a:lnTo>
                      <a:pt x="955" y="2444"/>
                    </a:lnTo>
                    <a:lnTo>
                      <a:pt x="955" y="2443"/>
                    </a:lnTo>
                    <a:lnTo>
                      <a:pt x="954" y="2443"/>
                    </a:lnTo>
                    <a:lnTo>
                      <a:pt x="955" y="2440"/>
                    </a:lnTo>
                    <a:lnTo>
                      <a:pt x="954" y="2438"/>
                    </a:lnTo>
                    <a:lnTo>
                      <a:pt x="954" y="2436"/>
                    </a:lnTo>
                    <a:lnTo>
                      <a:pt x="954" y="2435"/>
                    </a:lnTo>
                    <a:lnTo>
                      <a:pt x="956" y="2433"/>
                    </a:lnTo>
                    <a:lnTo>
                      <a:pt x="958" y="2433"/>
                    </a:lnTo>
                    <a:lnTo>
                      <a:pt x="957" y="2432"/>
                    </a:lnTo>
                    <a:lnTo>
                      <a:pt x="961" y="2431"/>
                    </a:lnTo>
                    <a:lnTo>
                      <a:pt x="958" y="2430"/>
                    </a:lnTo>
                    <a:lnTo>
                      <a:pt x="957" y="2431"/>
                    </a:lnTo>
                    <a:lnTo>
                      <a:pt x="955" y="2429"/>
                    </a:lnTo>
                    <a:lnTo>
                      <a:pt x="954" y="2429"/>
                    </a:lnTo>
                    <a:lnTo>
                      <a:pt x="954" y="2427"/>
                    </a:lnTo>
                    <a:lnTo>
                      <a:pt x="952" y="2427"/>
                    </a:lnTo>
                    <a:lnTo>
                      <a:pt x="952" y="2425"/>
                    </a:lnTo>
                    <a:lnTo>
                      <a:pt x="957" y="2421"/>
                    </a:lnTo>
                    <a:lnTo>
                      <a:pt x="958" y="2421"/>
                    </a:lnTo>
                    <a:lnTo>
                      <a:pt x="958" y="2417"/>
                    </a:lnTo>
                    <a:lnTo>
                      <a:pt x="957" y="2417"/>
                    </a:lnTo>
                    <a:lnTo>
                      <a:pt x="956" y="2417"/>
                    </a:lnTo>
                    <a:lnTo>
                      <a:pt x="955" y="2419"/>
                    </a:lnTo>
                    <a:lnTo>
                      <a:pt x="952" y="2421"/>
                    </a:lnTo>
                    <a:lnTo>
                      <a:pt x="950" y="2421"/>
                    </a:lnTo>
                    <a:lnTo>
                      <a:pt x="950" y="2422"/>
                    </a:lnTo>
                    <a:lnTo>
                      <a:pt x="943" y="2423"/>
                    </a:lnTo>
                    <a:lnTo>
                      <a:pt x="940" y="2420"/>
                    </a:lnTo>
                    <a:lnTo>
                      <a:pt x="939" y="2418"/>
                    </a:lnTo>
                    <a:lnTo>
                      <a:pt x="937" y="2417"/>
                    </a:lnTo>
                    <a:lnTo>
                      <a:pt x="936" y="2415"/>
                    </a:lnTo>
                    <a:lnTo>
                      <a:pt x="934" y="2415"/>
                    </a:lnTo>
                    <a:lnTo>
                      <a:pt x="934" y="2414"/>
                    </a:lnTo>
                    <a:lnTo>
                      <a:pt x="932" y="2414"/>
                    </a:lnTo>
                    <a:lnTo>
                      <a:pt x="931" y="2412"/>
                    </a:lnTo>
                    <a:lnTo>
                      <a:pt x="932" y="2409"/>
                    </a:lnTo>
                    <a:lnTo>
                      <a:pt x="930" y="2406"/>
                    </a:lnTo>
                    <a:lnTo>
                      <a:pt x="931" y="2405"/>
                    </a:lnTo>
                    <a:lnTo>
                      <a:pt x="931" y="2403"/>
                    </a:lnTo>
                    <a:lnTo>
                      <a:pt x="931" y="2403"/>
                    </a:lnTo>
                    <a:lnTo>
                      <a:pt x="929" y="2402"/>
                    </a:lnTo>
                    <a:lnTo>
                      <a:pt x="929" y="2400"/>
                    </a:lnTo>
                    <a:lnTo>
                      <a:pt x="932" y="2392"/>
                    </a:lnTo>
                    <a:lnTo>
                      <a:pt x="932" y="2387"/>
                    </a:lnTo>
                    <a:lnTo>
                      <a:pt x="933" y="2383"/>
                    </a:lnTo>
                    <a:lnTo>
                      <a:pt x="931" y="2380"/>
                    </a:lnTo>
                    <a:lnTo>
                      <a:pt x="932" y="2378"/>
                    </a:lnTo>
                    <a:lnTo>
                      <a:pt x="932" y="2374"/>
                    </a:lnTo>
                    <a:lnTo>
                      <a:pt x="935" y="2370"/>
                    </a:lnTo>
                    <a:lnTo>
                      <a:pt x="936" y="2370"/>
                    </a:lnTo>
                    <a:lnTo>
                      <a:pt x="936" y="2369"/>
                    </a:lnTo>
                    <a:lnTo>
                      <a:pt x="936" y="2368"/>
                    </a:lnTo>
                    <a:lnTo>
                      <a:pt x="937" y="2362"/>
                    </a:lnTo>
                    <a:lnTo>
                      <a:pt x="939" y="2359"/>
                    </a:lnTo>
                    <a:lnTo>
                      <a:pt x="942" y="2357"/>
                    </a:lnTo>
                    <a:lnTo>
                      <a:pt x="949" y="2347"/>
                    </a:lnTo>
                    <a:lnTo>
                      <a:pt x="950" y="2345"/>
                    </a:lnTo>
                    <a:lnTo>
                      <a:pt x="950" y="2344"/>
                    </a:lnTo>
                    <a:lnTo>
                      <a:pt x="951" y="2343"/>
                    </a:lnTo>
                    <a:lnTo>
                      <a:pt x="951" y="2342"/>
                    </a:lnTo>
                    <a:lnTo>
                      <a:pt x="950" y="2342"/>
                    </a:lnTo>
                    <a:lnTo>
                      <a:pt x="950" y="2343"/>
                    </a:lnTo>
                    <a:lnTo>
                      <a:pt x="948" y="2343"/>
                    </a:lnTo>
                    <a:lnTo>
                      <a:pt x="948" y="2343"/>
                    </a:lnTo>
                    <a:lnTo>
                      <a:pt x="950" y="2341"/>
                    </a:lnTo>
                    <a:lnTo>
                      <a:pt x="951" y="2341"/>
                    </a:lnTo>
                    <a:lnTo>
                      <a:pt x="952" y="2338"/>
                    </a:lnTo>
                    <a:lnTo>
                      <a:pt x="953" y="2338"/>
                    </a:lnTo>
                    <a:lnTo>
                      <a:pt x="952" y="2337"/>
                    </a:lnTo>
                    <a:lnTo>
                      <a:pt x="951" y="2335"/>
                    </a:lnTo>
                    <a:lnTo>
                      <a:pt x="952" y="2334"/>
                    </a:lnTo>
                    <a:lnTo>
                      <a:pt x="955" y="2330"/>
                    </a:lnTo>
                    <a:lnTo>
                      <a:pt x="956" y="2327"/>
                    </a:lnTo>
                    <a:lnTo>
                      <a:pt x="960" y="2322"/>
                    </a:lnTo>
                    <a:lnTo>
                      <a:pt x="960" y="2320"/>
                    </a:lnTo>
                    <a:lnTo>
                      <a:pt x="963" y="2319"/>
                    </a:lnTo>
                    <a:lnTo>
                      <a:pt x="965" y="2319"/>
                    </a:lnTo>
                    <a:lnTo>
                      <a:pt x="968" y="2317"/>
                    </a:lnTo>
                    <a:lnTo>
                      <a:pt x="970" y="2314"/>
                    </a:lnTo>
                    <a:lnTo>
                      <a:pt x="969" y="2312"/>
                    </a:lnTo>
                    <a:lnTo>
                      <a:pt x="971" y="2309"/>
                    </a:lnTo>
                    <a:lnTo>
                      <a:pt x="973" y="2307"/>
                    </a:lnTo>
                    <a:lnTo>
                      <a:pt x="974" y="2304"/>
                    </a:lnTo>
                    <a:lnTo>
                      <a:pt x="973" y="2304"/>
                    </a:lnTo>
                    <a:lnTo>
                      <a:pt x="973" y="2302"/>
                    </a:lnTo>
                    <a:lnTo>
                      <a:pt x="971" y="2302"/>
                    </a:lnTo>
                    <a:lnTo>
                      <a:pt x="969" y="2303"/>
                    </a:lnTo>
                    <a:lnTo>
                      <a:pt x="964" y="2309"/>
                    </a:lnTo>
                    <a:lnTo>
                      <a:pt x="962" y="2310"/>
                    </a:lnTo>
                    <a:lnTo>
                      <a:pt x="960" y="2309"/>
                    </a:lnTo>
                    <a:lnTo>
                      <a:pt x="960" y="2310"/>
                    </a:lnTo>
                    <a:lnTo>
                      <a:pt x="958" y="2310"/>
                    </a:lnTo>
                    <a:lnTo>
                      <a:pt x="955" y="2314"/>
                    </a:lnTo>
                    <a:lnTo>
                      <a:pt x="953" y="2314"/>
                    </a:lnTo>
                    <a:lnTo>
                      <a:pt x="951" y="2319"/>
                    </a:lnTo>
                    <a:lnTo>
                      <a:pt x="947" y="2321"/>
                    </a:lnTo>
                    <a:lnTo>
                      <a:pt x="947" y="2323"/>
                    </a:lnTo>
                    <a:lnTo>
                      <a:pt x="946" y="2324"/>
                    </a:lnTo>
                    <a:lnTo>
                      <a:pt x="944" y="2325"/>
                    </a:lnTo>
                    <a:lnTo>
                      <a:pt x="942" y="2327"/>
                    </a:lnTo>
                    <a:lnTo>
                      <a:pt x="941" y="2331"/>
                    </a:lnTo>
                    <a:lnTo>
                      <a:pt x="939" y="2332"/>
                    </a:lnTo>
                    <a:lnTo>
                      <a:pt x="939" y="2332"/>
                    </a:lnTo>
                    <a:lnTo>
                      <a:pt x="940" y="2331"/>
                    </a:lnTo>
                    <a:lnTo>
                      <a:pt x="940" y="2330"/>
                    </a:lnTo>
                    <a:lnTo>
                      <a:pt x="937" y="2331"/>
                    </a:lnTo>
                    <a:lnTo>
                      <a:pt x="935" y="2330"/>
                    </a:lnTo>
                    <a:lnTo>
                      <a:pt x="935" y="2332"/>
                    </a:lnTo>
                    <a:lnTo>
                      <a:pt x="929" y="2339"/>
                    </a:lnTo>
                    <a:lnTo>
                      <a:pt x="927" y="2342"/>
                    </a:lnTo>
                    <a:lnTo>
                      <a:pt x="926" y="2343"/>
                    </a:lnTo>
                    <a:lnTo>
                      <a:pt x="924" y="2344"/>
                    </a:lnTo>
                    <a:lnTo>
                      <a:pt x="922" y="2343"/>
                    </a:lnTo>
                    <a:lnTo>
                      <a:pt x="923" y="2342"/>
                    </a:lnTo>
                    <a:lnTo>
                      <a:pt x="923" y="2338"/>
                    </a:lnTo>
                    <a:lnTo>
                      <a:pt x="922" y="2338"/>
                    </a:lnTo>
                    <a:lnTo>
                      <a:pt x="921" y="2338"/>
                    </a:lnTo>
                    <a:lnTo>
                      <a:pt x="921" y="2333"/>
                    </a:lnTo>
                    <a:lnTo>
                      <a:pt x="924" y="2331"/>
                    </a:lnTo>
                    <a:lnTo>
                      <a:pt x="924" y="2327"/>
                    </a:lnTo>
                    <a:lnTo>
                      <a:pt x="924" y="2326"/>
                    </a:lnTo>
                    <a:lnTo>
                      <a:pt x="922" y="2325"/>
                    </a:lnTo>
                    <a:lnTo>
                      <a:pt x="922" y="2326"/>
                    </a:lnTo>
                    <a:lnTo>
                      <a:pt x="921" y="2326"/>
                    </a:lnTo>
                    <a:lnTo>
                      <a:pt x="919" y="2325"/>
                    </a:lnTo>
                    <a:lnTo>
                      <a:pt x="919" y="2324"/>
                    </a:lnTo>
                    <a:lnTo>
                      <a:pt x="920" y="2325"/>
                    </a:lnTo>
                    <a:lnTo>
                      <a:pt x="921" y="2319"/>
                    </a:lnTo>
                    <a:lnTo>
                      <a:pt x="924" y="2315"/>
                    </a:lnTo>
                    <a:lnTo>
                      <a:pt x="925" y="2313"/>
                    </a:lnTo>
                    <a:lnTo>
                      <a:pt x="924" y="2312"/>
                    </a:lnTo>
                    <a:lnTo>
                      <a:pt x="927" y="2305"/>
                    </a:lnTo>
                    <a:lnTo>
                      <a:pt x="929" y="2300"/>
                    </a:lnTo>
                    <a:lnTo>
                      <a:pt x="931" y="2296"/>
                    </a:lnTo>
                    <a:lnTo>
                      <a:pt x="931" y="2294"/>
                    </a:lnTo>
                    <a:lnTo>
                      <a:pt x="932" y="2293"/>
                    </a:lnTo>
                    <a:lnTo>
                      <a:pt x="933" y="2291"/>
                    </a:lnTo>
                    <a:lnTo>
                      <a:pt x="934" y="2289"/>
                    </a:lnTo>
                    <a:lnTo>
                      <a:pt x="936" y="2288"/>
                    </a:lnTo>
                    <a:lnTo>
                      <a:pt x="943" y="2280"/>
                    </a:lnTo>
                    <a:lnTo>
                      <a:pt x="946" y="2274"/>
                    </a:lnTo>
                    <a:lnTo>
                      <a:pt x="947" y="2272"/>
                    </a:lnTo>
                    <a:lnTo>
                      <a:pt x="950" y="2270"/>
                    </a:lnTo>
                    <a:lnTo>
                      <a:pt x="952" y="2268"/>
                    </a:lnTo>
                    <a:lnTo>
                      <a:pt x="952" y="2264"/>
                    </a:lnTo>
                    <a:lnTo>
                      <a:pt x="955" y="2259"/>
                    </a:lnTo>
                    <a:lnTo>
                      <a:pt x="957" y="2255"/>
                    </a:lnTo>
                    <a:lnTo>
                      <a:pt x="958" y="2254"/>
                    </a:lnTo>
                    <a:lnTo>
                      <a:pt x="962" y="2248"/>
                    </a:lnTo>
                    <a:lnTo>
                      <a:pt x="965" y="2246"/>
                    </a:lnTo>
                    <a:lnTo>
                      <a:pt x="967" y="2246"/>
                    </a:lnTo>
                    <a:lnTo>
                      <a:pt x="968" y="2245"/>
                    </a:lnTo>
                    <a:lnTo>
                      <a:pt x="972" y="2243"/>
                    </a:lnTo>
                    <a:lnTo>
                      <a:pt x="973" y="2241"/>
                    </a:lnTo>
                    <a:lnTo>
                      <a:pt x="975" y="2240"/>
                    </a:lnTo>
                    <a:lnTo>
                      <a:pt x="975" y="2237"/>
                    </a:lnTo>
                    <a:lnTo>
                      <a:pt x="977" y="2235"/>
                    </a:lnTo>
                    <a:lnTo>
                      <a:pt x="977" y="2233"/>
                    </a:lnTo>
                    <a:lnTo>
                      <a:pt x="977" y="2233"/>
                    </a:lnTo>
                    <a:lnTo>
                      <a:pt x="979" y="2231"/>
                    </a:lnTo>
                    <a:lnTo>
                      <a:pt x="979" y="2230"/>
                    </a:lnTo>
                    <a:lnTo>
                      <a:pt x="978" y="2229"/>
                    </a:lnTo>
                    <a:lnTo>
                      <a:pt x="977" y="2230"/>
                    </a:lnTo>
                    <a:lnTo>
                      <a:pt x="976" y="2233"/>
                    </a:lnTo>
                    <a:lnTo>
                      <a:pt x="975" y="2233"/>
                    </a:lnTo>
                    <a:lnTo>
                      <a:pt x="973" y="2237"/>
                    </a:lnTo>
                    <a:lnTo>
                      <a:pt x="972" y="2237"/>
                    </a:lnTo>
                    <a:lnTo>
                      <a:pt x="972" y="2236"/>
                    </a:lnTo>
                    <a:lnTo>
                      <a:pt x="969" y="2238"/>
                    </a:lnTo>
                    <a:lnTo>
                      <a:pt x="968" y="2240"/>
                    </a:lnTo>
                    <a:lnTo>
                      <a:pt x="965" y="2242"/>
                    </a:lnTo>
                    <a:lnTo>
                      <a:pt x="965" y="2241"/>
                    </a:lnTo>
                    <a:lnTo>
                      <a:pt x="965" y="2240"/>
                    </a:lnTo>
                    <a:lnTo>
                      <a:pt x="964" y="2241"/>
                    </a:lnTo>
                    <a:lnTo>
                      <a:pt x="963" y="2241"/>
                    </a:lnTo>
                    <a:lnTo>
                      <a:pt x="963" y="2239"/>
                    </a:lnTo>
                    <a:lnTo>
                      <a:pt x="966" y="2235"/>
                    </a:lnTo>
                    <a:lnTo>
                      <a:pt x="970" y="2230"/>
                    </a:lnTo>
                    <a:lnTo>
                      <a:pt x="972" y="2228"/>
                    </a:lnTo>
                    <a:lnTo>
                      <a:pt x="974" y="2227"/>
                    </a:lnTo>
                    <a:lnTo>
                      <a:pt x="974" y="2226"/>
                    </a:lnTo>
                    <a:lnTo>
                      <a:pt x="977" y="2221"/>
                    </a:lnTo>
                    <a:lnTo>
                      <a:pt x="976" y="2221"/>
                    </a:lnTo>
                    <a:lnTo>
                      <a:pt x="974" y="2223"/>
                    </a:lnTo>
                    <a:lnTo>
                      <a:pt x="973" y="2224"/>
                    </a:lnTo>
                    <a:lnTo>
                      <a:pt x="971" y="2227"/>
                    </a:lnTo>
                    <a:lnTo>
                      <a:pt x="968" y="2228"/>
                    </a:lnTo>
                    <a:lnTo>
                      <a:pt x="967" y="2228"/>
                    </a:lnTo>
                    <a:lnTo>
                      <a:pt x="967" y="2227"/>
                    </a:lnTo>
                    <a:lnTo>
                      <a:pt x="969" y="2223"/>
                    </a:lnTo>
                    <a:lnTo>
                      <a:pt x="969" y="2222"/>
                    </a:lnTo>
                    <a:lnTo>
                      <a:pt x="968" y="2223"/>
                    </a:lnTo>
                    <a:lnTo>
                      <a:pt x="968" y="2222"/>
                    </a:lnTo>
                    <a:lnTo>
                      <a:pt x="967" y="2223"/>
                    </a:lnTo>
                    <a:lnTo>
                      <a:pt x="967" y="2226"/>
                    </a:lnTo>
                    <a:lnTo>
                      <a:pt x="966" y="2229"/>
                    </a:lnTo>
                    <a:lnTo>
                      <a:pt x="965" y="2229"/>
                    </a:lnTo>
                    <a:lnTo>
                      <a:pt x="964" y="2232"/>
                    </a:lnTo>
                    <a:lnTo>
                      <a:pt x="963" y="2233"/>
                    </a:lnTo>
                    <a:lnTo>
                      <a:pt x="960" y="2234"/>
                    </a:lnTo>
                    <a:lnTo>
                      <a:pt x="960" y="2233"/>
                    </a:lnTo>
                    <a:lnTo>
                      <a:pt x="958" y="2234"/>
                    </a:lnTo>
                    <a:lnTo>
                      <a:pt x="958" y="2233"/>
                    </a:lnTo>
                    <a:lnTo>
                      <a:pt x="960" y="2231"/>
                    </a:lnTo>
                    <a:lnTo>
                      <a:pt x="959" y="2230"/>
                    </a:lnTo>
                    <a:lnTo>
                      <a:pt x="957" y="2233"/>
                    </a:lnTo>
                    <a:lnTo>
                      <a:pt x="955" y="2234"/>
                    </a:lnTo>
                    <a:lnTo>
                      <a:pt x="954" y="2234"/>
                    </a:lnTo>
                    <a:lnTo>
                      <a:pt x="952" y="2233"/>
                    </a:lnTo>
                    <a:lnTo>
                      <a:pt x="950" y="2234"/>
                    </a:lnTo>
                    <a:lnTo>
                      <a:pt x="949" y="2236"/>
                    </a:lnTo>
                    <a:lnTo>
                      <a:pt x="950" y="2236"/>
                    </a:lnTo>
                    <a:lnTo>
                      <a:pt x="950" y="2237"/>
                    </a:lnTo>
                    <a:lnTo>
                      <a:pt x="953" y="2237"/>
                    </a:lnTo>
                    <a:lnTo>
                      <a:pt x="956" y="2238"/>
                    </a:lnTo>
                    <a:lnTo>
                      <a:pt x="956" y="2239"/>
                    </a:lnTo>
                    <a:lnTo>
                      <a:pt x="951" y="2249"/>
                    </a:lnTo>
                    <a:lnTo>
                      <a:pt x="950" y="2249"/>
                    </a:lnTo>
                    <a:lnTo>
                      <a:pt x="949" y="2251"/>
                    </a:lnTo>
                    <a:lnTo>
                      <a:pt x="948" y="2251"/>
                    </a:lnTo>
                    <a:lnTo>
                      <a:pt x="945" y="2261"/>
                    </a:lnTo>
                    <a:lnTo>
                      <a:pt x="940" y="2265"/>
                    </a:lnTo>
                    <a:lnTo>
                      <a:pt x="938" y="2267"/>
                    </a:lnTo>
                    <a:lnTo>
                      <a:pt x="935" y="2267"/>
                    </a:lnTo>
                    <a:lnTo>
                      <a:pt x="938" y="2262"/>
                    </a:lnTo>
                    <a:lnTo>
                      <a:pt x="938" y="2259"/>
                    </a:lnTo>
                    <a:lnTo>
                      <a:pt x="939" y="2258"/>
                    </a:lnTo>
                    <a:lnTo>
                      <a:pt x="941" y="2252"/>
                    </a:lnTo>
                    <a:lnTo>
                      <a:pt x="942" y="2251"/>
                    </a:lnTo>
                    <a:lnTo>
                      <a:pt x="943" y="2247"/>
                    </a:lnTo>
                    <a:lnTo>
                      <a:pt x="945" y="2243"/>
                    </a:lnTo>
                    <a:lnTo>
                      <a:pt x="943" y="2243"/>
                    </a:lnTo>
                    <a:lnTo>
                      <a:pt x="941" y="2248"/>
                    </a:lnTo>
                    <a:lnTo>
                      <a:pt x="941" y="2249"/>
                    </a:lnTo>
                    <a:lnTo>
                      <a:pt x="940" y="2249"/>
                    </a:lnTo>
                    <a:lnTo>
                      <a:pt x="941" y="2251"/>
                    </a:lnTo>
                    <a:lnTo>
                      <a:pt x="940" y="2252"/>
                    </a:lnTo>
                    <a:lnTo>
                      <a:pt x="939" y="2252"/>
                    </a:lnTo>
                    <a:lnTo>
                      <a:pt x="939" y="2252"/>
                    </a:lnTo>
                    <a:lnTo>
                      <a:pt x="937" y="2252"/>
                    </a:lnTo>
                    <a:lnTo>
                      <a:pt x="937" y="2257"/>
                    </a:lnTo>
                    <a:lnTo>
                      <a:pt x="937" y="2257"/>
                    </a:lnTo>
                    <a:lnTo>
                      <a:pt x="937" y="2258"/>
                    </a:lnTo>
                    <a:lnTo>
                      <a:pt x="936" y="2259"/>
                    </a:lnTo>
                    <a:lnTo>
                      <a:pt x="936" y="2261"/>
                    </a:lnTo>
                    <a:lnTo>
                      <a:pt x="935" y="2262"/>
                    </a:lnTo>
                    <a:lnTo>
                      <a:pt x="934" y="2263"/>
                    </a:lnTo>
                    <a:lnTo>
                      <a:pt x="934" y="2264"/>
                    </a:lnTo>
                    <a:lnTo>
                      <a:pt x="932" y="2267"/>
                    </a:lnTo>
                    <a:lnTo>
                      <a:pt x="931" y="2268"/>
                    </a:lnTo>
                    <a:lnTo>
                      <a:pt x="932" y="2270"/>
                    </a:lnTo>
                    <a:lnTo>
                      <a:pt x="931" y="2271"/>
                    </a:lnTo>
                    <a:lnTo>
                      <a:pt x="931" y="2272"/>
                    </a:lnTo>
                    <a:lnTo>
                      <a:pt x="930" y="2270"/>
                    </a:lnTo>
                    <a:lnTo>
                      <a:pt x="929" y="2269"/>
                    </a:lnTo>
                    <a:lnTo>
                      <a:pt x="928" y="2270"/>
                    </a:lnTo>
                    <a:lnTo>
                      <a:pt x="927" y="2271"/>
                    </a:lnTo>
                    <a:lnTo>
                      <a:pt x="929" y="2272"/>
                    </a:lnTo>
                    <a:lnTo>
                      <a:pt x="929" y="2274"/>
                    </a:lnTo>
                    <a:lnTo>
                      <a:pt x="930" y="2275"/>
                    </a:lnTo>
                    <a:lnTo>
                      <a:pt x="930" y="2274"/>
                    </a:lnTo>
                    <a:lnTo>
                      <a:pt x="931" y="2272"/>
                    </a:lnTo>
                    <a:lnTo>
                      <a:pt x="933" y="2270"/>
                    </a:lnTo>
                    <a:lnTo>
                      <a:pt x="935" y="2269"/>
                    </a:lnTo>
                    <a:lnTo>
                      <a:pt x="936" y="2268"/>
                    </a:lnTo>
                    <a:lnTo>
                      <a:pt x="937" y="2268"/>
                    </a:lnTo>
                    <a:lnTo>
                      <a:pt x="937" y="2269"/>
                    </a:lnTo>
                    <a:lnTo>
                      <a:pt x="939" y="2269"/>
                    </a:lnTo>
                    <a:lnTo>
                      <a:pt x="939" y="2270"/>
                    </a:lnTo>
                    <a:lnTo>
                      <a:pt x="937" y="2272"/>
                    </a:lnTo>
                    <a:lnTo>
                      <a:pt x="937" y="2272"/>
                    </a:lnTo>
                    <a:lnTo>
                      <a:pt x="936" y="2273"/>
                    </a:lnTo>
                    <a:lnTo>
                      <a:pt x="931" y="2280"/>
                    </a:lnTo>
                    <a:lnTo>
                      <a:pt x="930" y="2281"/>
                    </a:lnTo>
                    <a:lnTo>
                      <a:pt x="930" y="2282"/>
                    </a:lnTo>
                    <a:lnTo>
                      <a:pt x="929" y="2283"/>
                    </a:lnTo>
                    <a:lnTo>
                      <a:pt x="929" y="2284"/>
                    </a:lnTo>
                    <a:lnTo>
                      <a:pt x="928" y="2284"/>
                    </a:lnTo>
                    <a:lnTo>
                      <a:pt x="928" y="2285"/>
                    </a:lnTo>
                    <a:lnTo>
                      <a:pt x="926" y="2286"/>
                    </a:lnTo>
                    <a:lnTo>
                      <a:pt x="925" y="2287"/>
                    </a:lnTo>
                    <a:lnTo>
                      <a:pt x="924" y="2289"/>
                    </a:lnTo>
                    <a:lnTo>
                      <a:pt x="923" y="2290"/>
                    </a:lnTo>
                    <a:lnTo>
                      <a:pt x="925" y="2291"/>
                    </a:lnTo>
                    <a:lnTo>
                      <a:pt x="929" y="2284"/>
                    </a:lnTo>
                    <a:lnTo>
                      <a:pt x="931" y="2283"/>
                    </a:lnTo>
                    <a:lnTo>
                      <a:pt x="931" y="2284"/>
                    </a:lnTo>
                    <a:lnTo>
                      <a:pt x="927" y="2290"/>
                    </a:lnTo>
                    <a:lnTo>
                      <a:pt x="927" y="2293"/>
                    </a:lnTo>
                    <a:lnTo>
                      <a:pt x="926" y="2296"/>
                    </a:lnTo>
                    <a:lnTo>
                      <a:pt x="923" y="2301"/>
                    </a:lnTo>
                    <a:lnTo>
                      <a:pt x="921" y="2305"/>
                    </a:lnTo>
                    <a:lnTo>
                      <a:pt x="918" y="2309"/>
                    </a:lnTo>
                    <a:lnTo>
                      <a:pt x="918" y="2307"/>
                    </a:lnTo>
                    <a:lnTo>
                      <a:pt x="917" y="2307"/>
                    </a:lnTo>
                    <a:lnTo>
                      <a:pt x="917" y="2307"/>
                    </a:lnTo>
                    <a:lnTo>
                      <a:pt x="914" y="2308"/>
                    </a:lnTo>
                    <a:lnTo>
                      <a:pt x="914" y="2307"/>
                    </a:lnTo>
                    <a:lnTo>
                      <a:pt x="915" y="2306"/>
                    </a:lnTo>
                    <a:lnTo>
                      <a:pt x="915" y="2305"/>
                    </a:lnTo>
                    <a:lnTo>
                      <a:pt x="914" y="2304"/>
                    </a:lnTo>
                    <a:lnTo>
                      <a:pt x="914" y="2302"/>
                    </a:lnTo>
                    <a:lnTo>
                      <a:pt x="911" y="2305"/>
                    </a:lnTo>
                    <a:lnTo>
                      <a:pt x="911" y="2304"/>
                    </a:lnTo>
                    <a:lnTo>
                      <a:pt x="913" y="2301"/>
                    </a:lnTo>
                    <a:lnTo>
                      <a:pt x="913" y="2299"/>
                    </a:lnTo>
                    <a:lnTo>
                      <a:pt x="914" y="2297"/>
                    </a:lnTo>
                    <a:lnTo>
                      <a:pt x="915" y="2293"/>
                    </a:lnTo>
                    <a:lnTo>
                      <a:pt x="915" y="2291"/>
                    </a:lnTo>
                    <a:lnTo>
                      <a:pt x="916" y="2290"/>
                    </a:lnTo>
                    <a:lnTo>
                      <a:pt x="916" y="2289"/>
                    </a:lnTo>
                    <a:lnTo>
                      <a:pt x="918" y="2289"/>
                    </a:lnTo>
                    <a:lnTo>
                      <a:pt x="919" y="2287"/>
                    </a:lnTo>
                    <a:lnTo>
                      <a:pt x="921" y="2288"/>
                    </a:lnTo>
                    <a:lnTo>
                      <a:pt x="924" y="2282"/>
                    </a:lnTo>
                    <a:lnTo>
                      <a:pt x="923" y="2281"/>
                    </a:lnTo>
                    <a:lnTo>
                      <a:pt x="921" y="2282"/>
                    </a:lnTo>
                    <a:lnTo>
                      <a:pt x="921" y="2284"/>
                    </a:lnTo>
                    <a:lnTo>
                      <a:pt x="919" y="2284"/>
                    </a:lnTo>
                    <a:lnTo>
                      <a:pt x="917" y="2285"/>
                    </a:lnTo>
                    <a:lnTo>
                      <a:pt x="916" y="2285"/>
                    </a:lnTo>
                    <a:lnTo>
                      <a:pt x="915" y="2286"/>
                    </a:lnTo>
                    <a:lnTo>
                      <a:pt x="913" y="2288"/>
                    </a:lnTo>
                    <a:lnTo>
                      <a:pt x="913" y="2289"/>
                    </a:lnTo>
                    <a:lnTo>
                      <a:pt x="909" y="2295"/>
                    </a:lnTo>
                    <a:lnTo>
                      <a:pt x="909" y="2294"/>
                    </a:lnTo>
                    <a:lnTo>
                      <a:pt x="909" y="2292"/>
                    </a:lnTo>
                    <a:lnTo>
                      <a:pt x="911" y="2289"/>
                    </a:lnTo>
                    <a:lnTo>
                      <a:pt x="913" y="2284"/>
                    </a:lnTo>
                    <a:lnTo>
                      <a:pt x="912" y="2281"/>
                    </a:lnTo>
                    <a:lnTo>
                      <a:pt x="913" y="2280"/>
                    </a:lnTo>
                    <a:lnTo>
                      <a:pt x="915" y="2276"/>
                    </a:lnTo>
                    <a:lnTo>
                      <a:pt x="916" y="2275"/>
                    </a:lnTo>
                    <a:lnTo>
                      <a:pt x="917" y="2272"/>
                    </a:lnTo>
                    <a:lnTo>
                      <a:pt x="923" y="2265"/>
                    </a:lnTo>
                    <a:lnTo>
                      <a:pt x="924" y="2262"/>
                    </a:lnTo>
                    <a:lnTo>
                      <a:pt x="921" y="2265"/>
                    </a:lnTo>
                    <a:lnTo>
                      <a:pt x="922" y="2261"/>
                    </a:lnTo>
                    <a:lnTo>
                      <a:pt x="926" y="2254"/>
                    </a:lnTo>
                    <a:lnTo>
                      <a:pt x="931" y="2244"/>
                    </a:lnTo>
                    <a:lnTo>
                      <a:pt x="934" y="2243"/>
                    </a:lnTo>
                    <a:lnTo>
                      <a:pt x="934" y="2241"/>
                    </a:lnTo>
                    <a:lnTo>
                      <a:pt x="935" y="2241"/>
                    </a:lnTo>
                    <a:lnTo>
                      <a:pt x="936" y="2237"/>
                    </a:lnTo>
                    <a:lnTo>
                      <a:pt x="934" y="2236"/>
                    </a:lnTo>
                    <a:lnTo>
                      <a:pt x="934" y="2237"/>
                    </a:lnTo>
                    <a:lnTo>
                      <a:pt x="932" y="2237"/>
                    </a:lnTo>
                    <a:lnTo>
                      <a:pt x="932" y="2234"/>
                    </a:lnTo>
                    <a:lnTo>
                      <a:pt x="932" y="2233"/>
                    </a:lnTo>
                    <a:lnTo>
                      <a:pt x="935" y="2231"/>
                    </a:lnTo>
                    <a:lnTo>
                      <a:pt x="935" y="2233"/>
                    </a:lnTo>
                    <a:lnTo>
                      <a:pt x="936" y="2233"/>
                    </a:lnTo>
                    <a:lnTo>
                      <a:pt x="936" y="2233"/>
                    </a:lnTo>
                    <a:lnTo>
                      <a:pt x="939" y="2230"/>
                    </a:lnTo>
                    <a:lnTo>
                      <a:pt x="939" y="2230"/>
                    </a:lnTo>
                    <a:lnTo>
                      <a:pt x="939" y="2231"/>
                    </a:lnTo>
                    <a:lnTo>
                      <a:pt x="942" y="2230"/>
                    </a:lnTo>
                    <a:lnTo>
                      <a:pt x="945" y="2231"/>
                    </a:lnTo>
                    <a:lnTo>
                      <a:pt x="945" y="2228"/>
                    </a:lnTo>
                    <a:lnTo>
                      <a:pt x="945" y="2227"/>
                    </a:lnTo>
                    <a:lnTo>
                      <a:pt x="942" y="2226"/>
                    </a:lnTo>
                    <a:lnTo>
                      <a:pt x="943" y="2224"/>
                    </a:lnTo>
                    <a:lnTo>
                      <a:pt x="945" y="2222"/>
                    </a:lnTo>
                    <a:lnTo>
                      <a:pt x="945" y="2221"/>
                    </a:lnTo>
                    <a:lnTo>
                      <a:pt x="943" y="2220"/>
                    </a:lnTo>
                    <a:lnTo>
                      <a:pt x="943" y="2222"/>
                    </a:lnTo>
                    <a:lnTo>
                      <a:pt x="941" y="2224"/>
                    </a:lnTo>
                    <a:lnTo>
                      <a:pt x="941" y="2222"/>
                    </a:lnTo>
                    <a:lnTo>
                      <a:pt x="941" y="2220"/>
                    </a:lnTo>
                    <a:lnTo>
                      <a:pt x="942" y="2219"/>
                    </a:lnTo>
                    <a:lnTo>
                      <a:pt x="943" y="2218"/>
                    </a:lnTo>
                    <a:lnTo>
                      <a:pt x="944" y="2218"/>
                    </a:lnTo>
                    <a:lnTo>
                      <a:pt x="944" y="2217"/>
                    </a:lnTo>
                    <a:lnTo>
                      <a:pt x="946" y="2215"/>
                    </a:lnTo>
                    <a:lnTo>
                      <a:pt x="947" y="2211"/>
                    </a:lnTo>
                    <a:lnTo>
                      <a:pt x="951" y="2207"/>
                    </a:lnTo>
                    <a:lnTo>
                      <a:pt x="952" y="2206"/>
                    </a:lnTo>
                    <a:lnTo>
                      <a:pt x="954" y="2203"/>
                    </a:lnTo>
                    <a:lnTo>
                      <a:pt x="954" y="2205"/>
                    </a:lnTo>
                    <a:lnTo>
                      <a:pt x="955" y="2205"/>
                    </a:lnTo>
                    <a:lnTo>
                      <a:pt x="957" y="2200"/>
                    </a:lnTo>
                    <a:lnTo>
                      <a:pt x="958" y="2197"/>
                    </a:lnTo>
                    <a:lnTo>
                      <a:pt x="958" y="2197"/>
                    </a:lnTo>
                    <a:lnTo>
                      <a:pt x="961" y="2193"/>
                    </a:lnTo>
                    <a:lnTo>
                      <a:pt x="962" y="2192"/>
                    </a:lnTo>
                    <a:lnTo>
                      <a:pt x="962" y="2190"/>
                    </a:lnTo>
                    <a:lnTo>
                      <a:pt x="963" y="2190"/>
                    </a:lnTo>
                    <a:lnTo>
                      <a:pt x="964" y="2187"/>
                    </a:lnTo>
                    <a:lnTo>
                      <a:pt x="965" y="2185"/>
                    </a:lnTo>
                    <a:lnTo>
                      <a:pt x="967" y="2184"/>
                    </a:lnTo>
                    <a:lnTo>
                      <a:pt x="968" y="2181"/>
                    </a:lnTo>
                    <a:lnTo>
                      <a:pt x="969" y="2180"/>
                    </a:lnTo>
                    <a:lnTo>
                      <a:pt x="969" y="2180"/>
                    </a:lnTo>
                    <a:lnTo>
                      <a:pt x="971" y="2179"/>
                    </a:lnTo>
                    <a:lnTo>
                      <a:pt x="973" y="2180"/>
                    </a:lnTo>
                    <a:lnTo>
                      <a:pt x="976" y="2183"/>
                    </a:lnTo>
                    <a:lnTo>
                      <a:pt x="978" y="2183"/>
                    </a:lnTo>
                    <a:lnTo>
                      <a:pt x="981" y="2180"/>
                    </a:lnTo>
                    <a:lnTo>
                      <a:pt x="983" y="2180"/>
                    </a:lnTo>
                    <a:lnTo>
                      <a:pt x="986" y="2183"/>
                    </a:lnTo>
                    <a:lnTo>
                      <a:pt x="987" y="2185"/>
                    </a:lnTo>
                    <a:lnTo>
                      <a:pt x="986" y="2186"/>
                    </a:lnTo>
                    <a:lnTo>
                      <a:pt x="985" y="2189"/>
                    </a:lnTo>
                    <a:lnTo>
                      <a:pt x="989" y="2191"/>
                    </a:lnTo>
                    <a:lnTo>
                      <a:pt x="989" y="2193"/>
                    </a:lnTo>
                    <a:lnTo>
                      <a:pt x="991" y="2192"/>
                    </a:lnTo>
                    <a:lnTo>
                      <a:pt x="995" y="2194"/>
                    </a:lnTo>
                    <a:lnTo>
                      <a:pt x="994" y="2192"/>
                    </a:lnTo>
                    <a:lnTo>
                      <a:pt x="994" y="2189"/>
                    </a:lnTo>
                    <a:lnTo>
                      <a:pt x="993" y="2189"/>
                    </a:lnTo>
                    <a:lnTo>
                      <a:pt x="993" y="2188"/>
                    </a:lnTo>
                    <a:lnTo>
                      <a:pt x="994" y="2187"/>
                    </a:lnTo>
                    <a:lnTo>
                      <a:pt x="995" y="2186"/>
                    </a:lnTo>
                    <a:lnTo>
                      <a:pt x="991" y="2185"/>
                    </a:lnTo>
                    <a:lnTo>
                      <a:pt x="988" y="2186"/>
                    </a:lnTo>
                    <a:lnTo>
                      <a:pt x="987" y="2185"/>
                    </a:lnTo>
                    <a:lnTo>
                      <a:pt x="988" y="2185"/>
                    </a:lnTo>
                    <a:lnTo>
                      <a:pt x="988" y="2184"/>
                    </a:lnTo>
                    <a:lnTo>
                      <a:pt x="989" y="2183"/>
                    </a:lnTo>
                    <a:lnTo>
                      <a:pt x="993" y="2179"/>
                    </a:lnTo>
                    <a:lnTo>
                      <a:pt x="993" y="2177"/>
                    </a:lnTo>
                    <a:lnTo>
                      <a:pt x="994" y="2176"/>
                    </a:lnTo>
                    <a:lnTo>
                      <a:pt x="995" y="2174"/>
                    </a:lnTo>
                    <a:lnTo>
                      <a:pt x="993" y="2172"/>
                    </a:lnTo>
                    <a:lnTo>
                      <a:pt x="992" y="2171"/>
                    </a:lnTo>
                    <a:lnTo>
                      <a:pt x="991" y="2172"/>
                    </a:lnTo>
                    <a:lnTo>
                      <a:pt x="990" y="2171"/>
                    </a:lnTo>
                    <a:lnTo>
                      <a:pt x="992" y="2170"/>
                    </a:lnTo>
                    <a:lnTo>
                      <a:pt x="990" y="2170"/>
                    </a:lnTo>
                    <a:lnTo>
                      <a:pt x="988" y="2170"/>
                    </a:lnTo>
                    <a:lnTo>
                      <a:pt x="987" y="2172"/>
                    </a:lnTo>
                    <a:lnTo>
                      <a:pt x="985" y="2172"/>
                    </a:lnTo>
                    <a:lnTo>
                      <a:pt x="984" y="2171"/>
                    </a:lnTo>
                    <a:lnTo>
                      <a:pt x="983" y="2173"/>
                    </a:lnTo>
                    <a:lnTo>
                      <a:pt x="984" y="2169"/>
                    </a:lnTo>
                    <a:lnTo>
                      <a:pt x="984" y="2168"/>
                    </a:lnTo>
                    <a:lnTo>
                      <a:pt x="986" y="2166"/>
                    </a:lnTo>
                    <a:lnTo>
                      <a:pt x="984" y="2166"/>
                    </a:lnTo>
                    <a:lnTo>
                      <a:pt x="985" y="2165"/>
                    </a:lnTo>
                    <a:lnTo>
                      <a:pt x="984" y="2164"/>
                    </a:lnTo>
                    <a:lnTo>
                      <a:pt x="983" y="2165"/>
                    </a:lnTo>
                    <a:lnTo>
                      <a:pt x="981" y="2167"/>
                    </a:lnTo>
                    <a:lnTo>
                      <a:pt x="980" y="2169"/>
                    </a:lnTo>
                    <a:lnTo>
                      <a:pt x="979" y="2168"/>
                    </a:lnTo>
                    <a:lnTo>
                      <a:pt x="980" y="2166"/>
                    </a:lnTo>
                    <a:lnTo>
                      <a:pt x="977" y="2165"/>
                    </a:lnTo>
                    <a:lnTo>
                      <a:pt x="977" y="2162"/>
                    </a:lnTo>
                    <a:lnTo>
                      <a:pt x="979" y="2158"/>
                    </a:lnTo>
                    <a:lnTo>
                      <a:pt x="980" y="2154"/>
                    </a:lnTo>
                    <a:lnTo>
                      <a:pt x="982" y="2153"/>
                    </a:lnTo>
                    <a:lnTo>
                      <a:pt x="982" y="2148"/>
                    </a:lnTo>
                    <a:lnTo>
                      <a:pt x="984" y="2146"/>
                    </a:lnTo>
                    <a:lnTo>
                      <a:pt x="984" y="2144"/>
                    </a:lnTo>
                    <a:lnTo>
                      <a:pt x="986" y="2143"/>
                    </a:lnTo>
                    <a:lnTo>
                      <a:pt x="986" y="2139"/>
                    </a:lnTo>
                    <a:lnTo>
                      <a:pt x="988" y="2138"/>
                    </a:lnTo>
                    <a:lnTo>
                      <a:pt x="989" y="2135"/>
                    </a:lnTo>
                    <a:lnTo>
                      <a:pt x="992" y="2132"/>
                    </a:lnTo>
                    <a:lnTo>
                      <a:pt x="992" y="2131"/>
                    </a:lnTo>
                    <a:lnTo>
                      <a:pt x="993" y="2129"/>
                    </a:lnTo>
                    <a:lnTo>
                      <a:pt x="994" y="2127"/>
                    </a:lnTo>
                    <a:lnTo>
                      <a:pt x="997" y="2125"/>
                    </a:lnTo>
                    <a:lnTo>
                      <a:pt x="997" y="2123"/>
                    </a:lnTo>
                    <a:lnTo>
                      <a:pt x="998" y="2122"/>
                    </a:lnTo>
                    <a:lnTo>
                      <a:pt x="1000" y="2118"/>
                    </a:lnTo>
                    <a:lnTo>
                      <a:pt x="999" y="2114"/>
                    </a:lnTo>
                    <a:lnTo>
                      <a:pt x="1002" y="2111"/>
                    </a:lnTo>
                    <a:lnTo>
                      <a:pt x="1002" y="2109"/>
                    </a:lnTo>
                    <a:lnTo>
                      <a:pt x="1004" y="2109"/>
                    </a:lnTo>
                    <a:lnTo>
                      <a:pt x="1006" y="2107"/>
                    </a:lnTo>
                    <a:lnTo>
                      <a:pt x="1008" y="2106"/>
                    </a:lnTo>
                    <a:lnTo>
                      <a:pt x="1008" y="2105"/>
                    </a:lnTo>
                    <a:lnTo>
                      <a:pt x="1007" y="2102"/>
                    </a:lnTo>
                    <a:lnTo>
                      <a:pt x="1002" y="2101"/>
                    </a:lnTo>
                    <a:lnTo>
                      <a:pt x="997" y="2103"/>
                    </a:lnTo>
                    <a:lnTo>
                      <a:pt x="996" y="2106"/>
                    </a:lnTo>
                    <a:lnTo>
                      <a:pt x="997" y="2107"/>
                    </a:lnTo>
                    <a:lnTo>
                      <a:pt x="995" y="2107"/>
                    </a:lnTo>
                    <a:lnTo>
                      <a:pt x="994" y="2108"/>
                    </a:lnTo>
                    <a:lnTo>
                      <a:pt x="993" y="2108"/>
                    </a:lnTo>
                    <a:lnTo>
                      <a:pt x="992" y="2110"/>
                    </a:lnTo>
                    <a:lnTo>
                      <a:pt x="988" y="2113"/>
                    </a:lnTo>
                    <a:lnTo>
                      <a:pt x="987" y="2115"/>
                    </a:lnTo>
                    <a:lnTo>
                      <a:pt x="986" y="2117"/>
                    </a:lnTo>
                    <a:lnTo>
                      <a:pt x="985" y="2119"/>
                    </a:lnTo>
                    <a:lnTo>
                      <a:pt x="982" y="2121"/>
                    </a:lnTo>
                    <a:lnTo>
                      <a:pt x="982" y="2122"/>
                    </a:lnTo>
                    <a:lnTo>
                      <a:pt x="980" y="2122"/>
                    </a:lnTo>
                    <a:lnTo>
                      <a:pt x="976" y="2126"/>
                    </a:lnTo>
                    <a:lnTo>
                      <a:pt x="972" y="2129"/>
                    </a:lnTo>
                    <a:lnTo>
                      <a:pt x="973" y="2130"/>
                    </a:lnTo>
                    <a:lnTo>
                      <a:pt x="973" y="2132"/>
                    </a:lnTo>
                    <a:lnTo>
                      <a:pt x="973" y="2133"/>
                    </a:lnTo>
                    <a:lnTo>
                      <a:pt x="971" y="2136"/>
                    </a:lnTo>
                    <a:lnTo>
                      <a:pt x="971" y="2137"/>
                    </a:lnTo>
                    <a:lnTo>
                      <a:pt x="967" y="2139"/>
                    </a:lnTo>
                    <a:lnTo>
                      <a:pt x="966" y="2142"/>
                    </a:lnTo>
                    <a:lnTo>
                      <a:pt x="966" y="2144"/>
                    </a:lnTo>
                    <a:lnTo>
                      <a:pt x="963" y="2147"/>
                    </a:lnTo>
                    <a:lnTo>
                      <a:pt x="960" y="2149"/>
                    </a:lnTo>
                    <a:lnTo>
                      <a:pt x="958" y="2149"/>
                    </a:lnTo>
                    <a:lnTo>
                      <a:pt x="955" y="2148"/>
                    </a:lnTo>
                    <a:lnTo>
                      <a:pt x="960" y="2139"/>
                    </a:lnTo>
                    <a:lnTo>
                      <a:pt x="963" y="2137"/>
                    </a:lnTo>
                    <a:lnTo>
                      <a:pt x="963" y="2136"/>
                    </a:lnTo>
                    <a:lnTo>
                      <a:pt x="966" y="2135"/>
                    </a:lnTo>
                    <a:lnTo>
                      <a:pt x="966" y="2133"/>
                    </a:lnTo>
                    <a:lnTo>
                      <a:pt x="968" y="2131"/>
                    </a:lnTo>
                    <a:lnTo>
                      <a:pt x="965" y="2131"/>
                    </a:lnTo>
                    <a:lnTo>
                      <a:pt x="962" y="2136"/>
                    </a:lnTo>
                    <a:lnTo>
                      <a:pt x="962" y="2136"/>
                    </a:lnTo>
                    <a:lnTo>
                      <a:pt x="961" y="2134"/>
                    </a:lnTo>
                    <a:lnTo>
                      <a:pt x="962" y="2131"/>
                    </a:lnTo>
                    <a:lnTo>
                      <a:pt x="962" y="2129"/>
                    </a:lnTo>
                    <a:lnTo>
                      <a:pt x="963" y="2127"/>
                    </a:lnTo>
                    <a:lnTo>
                      <a:pt x="964" y="2125"/>
                    </a:lnTo>
                    <a:lnTo>
                      <a:pt x="963" y="2125"/>
                    </a:lnTo>
                    <a:lnTo>
                      <a:pt x="962" y="2126"/>
                    </a:lnTo>
                    <a:lnTo>
                      <a:pt x="962" y="2124"/>
                    </a:lnTo>
                    <a:lnTo>
                      <a:pt x="962" y="2124"/>
                    </a:lnTo>
                    <a:lnTo>
                      <a:pt x="963" y="2124"/>
                    </a:lnTo>
                    <a:lnTo>
                      <a:pt x="963" y="2123"/>
                    </a:lnTo>
                    <a:lnTo>
                      <a:pt x="965" y="2120"/>
                    </a:lnTo>
                    <a:lnTo>
                      <a:pt x="967" y="2119"/>
                    </a:lnTo>
                    <a:lnTo>
                      <a:pt x="968" y="2119"/>
                    </a:lnTo>
                    <a:lnTo>
                      <a:pt x="969" y="2118"/>
                    </a:lnTo>
                    <a:lnTo>
                      <a:pt x="969" y="2117"/>
                    </a:lnTo>
                    <a:lnTo>
                      <a:pt x="968" y="2116"/>
                    </a:lnTo>
                    <a:lnTo>
                      <a:pt x="967" y="2115"/>
                    </a:lnTo>
                    <a:lnTo>
                      <a:pt x="968" y="2113"/>
                    </a:lnTo>
                    <a:lnTo>
                      <a:pt x="968" y="2112"/>
                    </a:lnTo>
                    <a:lnTo>
                      <a:pt x="969" y="2112"/>
                    </a:lnTo>
                    <a:lnTo>
                      <a:pt x="969" y="2111"/>
                    </a:lnTo>
                    <a:lnTo>
                      <a:pt x="970" y="2109"/>
                    </a:lnTo>
                    <a:lnTo>
                      <a:pt x="972" y="2109"/>
                    </a:lnTo>
                    <a:lnTo>
                      <a:pt x="973" y="2107"/>
                    </a:lnTo>
                    <a:lnTo>
                      <a:pt x="974" y="2106"/>
                    </a:lnTo>
                    <a:lnTo>
                      <a:pt x="973" y="2105"/>
                    </a:lnTo>
                    <a:lnTo>
                      <a:pt x="976" y="2102"/>
                    </a:lnTo>
                    <a:lnTo>
                      <a:pt x="976" y="2098"/>
                    </a:lnTo>
                    <a:lnTo>
                      <a:pt x="979" y="2094"/>
                    </a:lnTo>
                    <a:lnTo>
                      <a:pt x="980" y="2091"/>
                    </a:lnTo>
                    <a:lnTo>
                      <a:pt x="982" y="2091"/>
                    </a:lnTo>
                    <a:lnTo>
                      <a:pt x="982" y="2090"/>
                    </a:lnTo>
                    <a:lnTo>
                      <a:pt x="981" y="2088"/>
                    </a:lnTo>
                    <a:lnTo>
                      <a:pt x="981" y="2087"/>
                    </a:lnTo>
                    <a:lnTo>
                      <a:pt x="981" y="2086"/>
                    </a:lnTo>
                    <a:lnTo>
                      <a:pt x="982" y="2086"/>
                    </a:lnTo>
                    <a:lnTo>
                      <a:pt x="982" y="2085"/>
                    </a:lnTo>
                    <a:lnTo>
                      <a:pt x="982" y="2084"/>
                    </a:lnTo>
                    <a:lnTo>
                      <a:pt x="982" y="2082"/>
                    </a:lnTo>
                    <a:lnTo>
                      <a:pt x="983" y="2082"/>
                    </a:lnTo>
                    <a:lnTo>
                      <a:pt x="984" y="2083"/>
                    </a:lnTo>
                    <a:lnTo>
                      <a:pt x="983" y="2084"/>
                    </a:lnTo>
                    <a:lnTo>
                      <a:pt x="985" y="2084"/>
                    </a:lnTo>
                    <a:lnTo>
                      <a:pt x="986" y="2083"/>
                    </a:lnTo>
                    <a:lnTo>
                      <a:pt x="987" y="2081"/>
                    </a:lnTo>
                    <a:lnTo>
                      <a:pt x="988" y="2081"/>
                    </a:lnTo>
                    <a:lnTo>
                      <a:pt x="988" y="2080"/>
                    </a:lnTo>
                    <a:lnTo>
                      <a:pt x="987" y="2078"/>
                    </a:lnTo>
                    <a:lnTo>
                      <a:pt x="987" y="2075"/>
                    </a:lnTo>
                    <a:lnTo>
                      <a:pt x="986" y="2069"/>
                    </a:lnTo>
                    <a:lnTo>
                      <a:pt x="982" y="2067"/>
                    </a:lnTo>
                    <a:lnTo>
                      <a:pt x="980" y="2068"/>
                    </a:lnTo>
                    <a:lnTo>
                      <a:pt x="979" y="2068"/>
                    </a:lnTo>
                    <a:lnTo>
                      <a:pt x="978" y="2066"/>
                    </a:lnTo>
                    <a:lnTo>
                      <a:pt x="977" y="2064"/>
                    </a:lnTo>
                    <a:lnTo>
                      <a:pt x="978" y="2063"/>
                    </a:lnTo>
                    <a:lnTo>
                      <a:pt x="982" y="2063"/>
                    </a:lnTo>
                    <a:lnTo>
                      <a:pt x="982" y="2062"/>
                    </a:lnTo>
                    <a:lnTo>
                      <a:pt x="983" y="2062"/>
                    </a:lnTo>
                    <a:lnTo>
                      <a:pt x="986" y="2063"/>
                    </a:lnTo>
                    <a:lnTo>
                      <a:pt x="988" y="2063"/>
                    </a:lnTo>
                    <a:lnTo>
                      <a:pt x="990" y="2060"/>
                    </a:lnTo>
                    <a:lnTo>
                      <a:pt x="991" y="2059"/>
                    </a:lnTo>
                    <a:lnTo>
                      <a:pt x="992" y="2058"/>
                    </a:lnTo>
                    <a:lnTo>
                      <a:pt x="994" y="2058"/>
                    </a:lnTo>
                    <a:lnTo>
                      <a:pt x="995" y="2058"/>
                    </a:lnTo>
                    <a:lnTo>
                      <a:pt x="997" y="2056"/>
                    </a:lnTo>
                    <a:lnTo>
                      <a:pt x="996" y="2055"/>
                    </a:lnTo>
                    <a:lnTo>
                      <a:pt x="997" y="2054"/>
                    </a:lnTo>
                    <a:lnTo>
                      <a:pt x="998" y="2054"/>
                    </a:lnTo>
                    <a:lnTo>
                      <a:pt x="998" y="2055"/>
                    </a:lnTo>
                    <a:lnTo>
                      <a:pt x="998" y="2056"/>
                    </a:lnTo>
                    <a:lnTo>
                      <a:pt x="1000" y="2056"/>
                    </a:lnTo>
                    <a:lnTo>
                      <a:pt x="1001" y="2056"/>
                    </a:lnTo>
                    <a:lnTo>
                      <a:pt x="1001" y="2056"/>
                    </a:lnTo>
                    <a:lnTo>
                      <a:pt x="1003" y="2056"/>
                    </a:lnTo>
                    <a:lnTo>
                      <a:pt x="1004" y="2056"/>
                    </a:lnTo>
                    <a:lnTo>
                      <a:pt x="1003" y="2052"/>
                    </a:lnTo>
                    <a:lnTo>
                      <a:pt x="1004" y="2052"/>
                    </a:lnTo>
                    <a:lnTo>
                      <a:pt x="1008" y="2049"/>
                    </a:lnTo>
                    <a:lnTo>
                      <a:pt x="1008" y="2048"/>
                    </a:lnTo>
                    <a:lnTo>
                      <a:pt x="1010" y="2048"/>
                    </a:lnTo>
                    <a:lnTo>
                      <a:pt x="1016" y="2050"/>
                    </a:lnTo>
                    <a:lnTo>
                      <a:pt x="1016" y="2048"/>
                    </a:lnTo>
                    <a:lnTo>
                      <a:pt x="1015" y="2048"/>
                    </a:lnTo>
                    <a:lnTo>
                      <a:pt x="1014" y="2047"/>
                    </a:lnTo>
                    <a:lnTo>
                      <a:pt x="1014" y="2047"/>
                    </a:lnTo>
                    <a:lnTo>
                      <a:pt x="1011" y="2045"/>
                    </a:lnTo>
                    <a:lnTo>
                      <a:pt x="1010" y="2042"/>
                    </a:lnTo>
                    <a:lnTo>
                      <a:pt x="1011" y="2039"/>
                    </a:lnTo>
                    <a:lnTo>
                      <a:pt x="1010" y="2038"/>
                    </a:lnTo>
                    <a:lnTo>
                      <a:pt x="1006" y="2038"/>
                    </a:lnTo>
                    <a:lnTo>
                      <a:pt x="1005" y="2039"/>
                    </a:lnTo>
                    <a:lnTo>
                      <a:pt x="1004" y="2041"/>
                    </a:lnTo>
                    <a:lnTo>
                      <a:pt x="1004" y="2042"/>
                    </a:lnTo>
                    <a:lnTo>
                      <a:pt x="1003" y="2044"/>
                    </a:lnTo>
                    <a:lnTo>
                      <a:pt x="1000" y="2046"/>
                    </a:lnTo>
                    <a:lnTo>
                      <a:pt x="1000" y="2044"/>
                    </a:lnTo>
                    <a:lnTo>
                      <a:pt x="998" y="2043"/>
                    </a:lnTo>
                    <a:lnTo>
                      <a:pt x="994" y="2046"/>
                    </a:lnTo>
                    <a:lnTo>
                      <a:pt x="994" y="2047"/>
                    </a:lnTo>
                    <a:lnTo>
                      <a:pt x="992" y="2047"/>
                    </a:lnTo>
                    <a:lnTo>
                      <a:pt x="988" y="2047"/>
                    </a:lnTo>
                    <a:lnTo>
                      <a:pt x="986" y="2047"/>
                    </a:lnTo>
                    <a:lnTo>
                      <a:pt x="981" y="2045"/>
                    </a:lnTo>
                    <a:lnTo>
                      <a:pt x="974" y="2050"/>
                    </a:lnTo>
                    <a:lnTo>
                      <a:pt x="973" y="2053"/>
                    </a:lnTo>
                    <a:lnTo>
                      <a:pt x="971" y="2054"/>
                    </a:lnTo>
                    <a:lnTo>
                      <a:pt x="969" y="2055"/>
                    </a:lnTo>
                    <a:lnTo>
                      <a:pt x="967" y="2054"/>
                    </a:lnTo>
                    <a:lnTo>
                      <a:pt x="964" y="2054"/>
                    </a:lnTo>
                    <a:lnTo>
                      <a:pt x="963" y="2052"/>
                    </a:lnTo>
                    <a:lnTo>
                      <a:pt x="963" y="2049"/>
                    </a:lnTo>
                    <a:lnTo>
                      <a:pt x="965" y="2044"/>
                    </a:lnTo>
                    <a:lnTo>
                      <a:pt x="966" y="2044"/>
                    </a:lnTo>
                    <a:lnTo>
                      <a:pt x="965" y="2042"/>
                    </a:lnTo>
                    <a:lnTo>
                      <a:pt x="968" y="2033"/>
                    </a:lnTo>
                    <a:lnTo>
                      <a:pt x="969" y="2032"/>
                    </a:lnTo>
                    <a:lnTo>
                      <a:pt x="970" y="2029"/>
                    </a:lnTo>
                    <a:lnTo>
                      <a:pt x="972" y="2028"/>
                    </a:lnTo>
                    <a:lnTo>
                      <a:pt x="972" y="2026"/>
                    </a:lnTo>
                    <a:lnTo>
                      <a:pt x="969" y="2024"/>
                    </a:lnTo>
                    <a:lnTo>
                      <a:pt x="968" y="2027"/>
                    </a:lnTo>
                    <a:lnTo>
                      <a:pt x="967" y="2028"/>
                    </a:lnTo>
                    <a:lnTo>
                      <a:pt x="966" y="2026"/>
                    </a:lnTo>
                    <a:lnTo>
                      <a:pt x="968" y="2014"/>
                    </a:lnTo>
                    <a:lnTo>
                      <a:pt x="968" y="2009"/>
                    </a:lnTo>
                    <a:lnTo>
                      <a:pt x="969" y="2008"/>
                    </a:lnTo>
                    <a:lnTo>
                      <a:pt x="970" y="2003"/>
                    </a:lnTo>
                    <a:lnTo>
                      <a:pt x="971" y="2003"/>
                    </a:lnTo>
                    <a:lnTo>
                      <a:pt x="971" y="2002"/>
                    </a:lnTo>
                    <a:lnTo>
                      <a:pt x="971" y="2001"/>
                    </a:lnTo>
                    <a:lnTo>
                      <a:pt x="970" y="2000"/>
                    </a:lnTo>
                    <a:lnTo>
                      <a:pt x="970" y="2001"/>
                    </a:lnTo>
                    <a:lnTo>
                      <a:pt x="969" y="2002"/>
                    </a:lnTo>
                    <a:lnTo>
                      <a:pt x="969" y="2003"/>
                    </a:lnTo>
                    <a:lnTo>
                      <a:pt x="967" y="2010"/>
                    </a:lnTo>
                    <a:lnTo>
                      <a:pt x="967" y="2012"/>
                    </a:lnTo>
                    <a:lnTo>
                      <a:pt x="965" y="2014"/>
                    </a:lnTo>
                    <a:lnTo>
                      <a:pt x="962" y="2013"/>
                    </a:lnTo>
                    <a:lnTo>
                      <a:pt x="960" y="2015"/>
                    </a:lnTo>
                    <a:lnTo>
                      <a:pt x="958" y="2019"/>
                    </a:lnTo>
                    <a:lnTo>
                      <a:pt x="961" y="2020"/>
                    </a:lnTo>
                    <a:lnTo>
                      <a:pt x="962" y="2023"/>
                    </a:lnTo>
                    <a:lnTo>
                      <a:pt x="962" y="2024"/>
                    </a:lnTo>
                    <a:lnTo>
                      <a:pt x="963" y="2029"/>
                    </a:lnTo>
                    <a:lnTo>
                      <a:pt x="961" y="2031"/>
                    </a:lnTo>
                    <a:lnTo>
                      <a:pt x="961" y="2031"/>
                    </a:lnTo>
                    <a:lnTo>
                      <a:pt x="960" y="2031"/>
                    </a:lnTo>
                    <a:lnTo>
                      <a:pt x="959" y="2031"/>
                    </a:lnTo>
                    <a:lnTo>
                      <a:pt x="958" y="2031"/>
                    </a:lnTo>
                    <a:lnTo>
                      <a:pt x="957" y="2032"/>
                    </a:lnTo>
                    <a:lnTo>
                      <a:pt x="957" y="2036"/>
                    </a:lnTo>
                    <a:lnTo>
                      <a:pt x="955" y="2038"/>
                    </a:lnTo>
                    <a:lnTo>
                      <a:pt x="955" y="2039"/>
                    </a:lnTo>
                    <a:lnTo>
                      <a:pt x="953" y="2039"/>
                    </a:lnTo>
                    <a:lnTo>
                      <a:pt x="952" y="2042"/>
                    </a:lnTo>
                    <a:lnTo>
                      <a:pt x="951" y="2042"/>
                    </a:lnTo>
                    <a:lnTo>
                      <a:pt x="950" y="2041"/>
                    </a:lnTo>
                    <a:lnTo>
                      <a:pt x="948" y="2039"/>
                    </a:lnTo>
                    <a:lnTo>
                      <a:pt x="947" y="2038"/>
                    </a:lnTo>
                    <a:lnTo>
                      <a:pt x="947" y="2037"/>
                    </a:lnTo>
                    <a:lnTo>
                      <a:pt x="946" y="2035"/>
                    </a:lnTo>
                    <a:lnTo>
                      <a:pt x="946" y="2034"/>
                    </a:lnTo>
                    <a:lnTo>
                      <a:pt x="945" y="2033"/>
                    </a:lnTo>
                    <a:lnTo>
                      <a:pt x="946" y="2031"/>
                    </a:lnTo>
                    <a:lnTo>
                      <a:pt x="945" y="2029"/>
                    </a:lnTo>
                    <a:lnTo>
                      <a:pt x="946" y="2027"/>
                    </a:lnTo>
                    <a:lnTo>
                      <a:pt x="945" y="2023"/>
                    </a:lnTo>
                    <a:lnTo>
                      <a:pt x="947" y="2023"/>
                    </a:lnTo>
                    <a:lnTo>
                      <a:pt x="947" y="2022"/>
                    </a:lnTo>
                    <a:lnTo>
                      <a:pt x="942" y="2019"/>
                    </a:lnTo>
                    <a:lnTo>
                      <a:pt x="940" y="2019"/>
                    </a:lnTo>
                    <a:lnTo>
                      <a:pt x="939" y="2019"/>
                    </a:lnTo>
                    <a:lnTo>
                      <a:pt x="939" y="2018"/>
                    </a:lnTo>
                    <a:lnTo>
                      <a:pt x="937" y="2016"/>
                    </a:lnTo>
                    <a:lnTo>
                      <a:pt x="937" y="2015"/>
                    </a:lnTo>
                    <a:lnTo>
                      <a:pt x="938" y="2015"/>
                    </a:lnTo>
                    <a:lnTo>
                      <a:pt x="940" y="2015"/>
                    </a:lnTo>
                    <a:lnTo>
                      <a:pt x="939" y="2015"/>
                    </a:lnTo>
                    <a:lnTo>
                      <a:pt x="939" y="2013"/>
                    </a:lnTo>
                    <a:lnTo>
                      <a:pt x="940" y="2012"/>
                    </a:lnTo>
                    <a:lnTo>
                      <a:pt x="941" y="2011"/>
                    </a:lnTo>
                    <a:lnTo>
                      <a:pt x="941" y="2008"/>
                    </a:lnTo>
                    <a:lnTo>
                      <a:pt x="943" y="2005"/>
                    </a:lnTo>
                    <a:lnTo>
                      <a:pt x="943" y="2004"/>
                    </a:lnTo>
                    <a:lnTo>
                      <a:pt x="946" y="2002"/>
                    </a:lnTo>
                    <a:lnTo>
                      <a:pt x="948" y="2001"/>
                    </a:lnTo>
                    <a:lnTo>
                      <a:pt x="949" y="2000"/>
                    </a:lnTo>
                    <a:lnTo>
                      <a:pt x="950" y="1999"/>
                    </a:lnTo>
                    <a:lnTo>
                      <a:pt x="952" y="1998"/>
                    </a:lnTo>
                    <a:lnTo>
                      <a:pt x="953" y="1996"/>
                    </a:lnTo>
                    <a:lnTo>
                      <a:pt x="954" y="1996"/>
                    </a:lnTo>
                    <a:lnTo>
                      <a:pt x="954" y="1997"/>
                    </a:lnTo>
                    <a:lnTo>
                      <a:pt x="957" y="1998"/>
                    </a:lnTo>
                    <a:lnTo>
                      <a:pt x="958" y="1998"/>
                    </a:lnTo>
                    <a:lnTo>
                      <a:pt x="960" y="1997"/>
                    </a:lnTo>
                    <a:lnTo>
                      <a:pt x="960" y="1998"/>
                    </a:lnTo>
                    <a:lnTo>
                      <a:pt x="958" y="2000"/>
                    </a:lnTo>
                    <a:lnTo>
                      <a:pt x="957" y="1999"/>
                    </a:lnTo>
                    <a:lnTo>
                      <a:pt x="957" y="2000"/>
                    </a:lnTo>
                    <a:lnTo>
                      <a:pt x="958" y="2000"/>
                    </a:lnTo>
                    <a:lnTo>
                      <a:pt x="959" y="2000"/>
                    </a:lnTo>
                    <a:lnTo>
                      <a:pt x="961" y="1999"/>
                    </a:lnTo>
                    <a:lnTo>
                      <a:pt x="961" y="2000"/>
                    </a:lnTo>
                    <a:lnTo>
                      <a:pt x="957" y="2005"/>
                    </a:lnTo>
                    <a:lnTo>
                      <a:pt x="956" y="2006"/>
                    </a:lnTo>
                    <a:lnTo>
                      <a:pt x="956" y="2010"/>
                    </a:lnTo>
                    <a:lnTo>
                      <a:pt x="956" y="2011"/>
                    </a:lnTo>
                    <a:lnTo>
                      <a:pt x="956" y="2006"/>
                    </a:lnTo>
                    <a:lnTo>
                      <a:pt x="957" y="2006"/>
                    </a:lnTo>
                    <a:lnTo>
                      <a:pt x="959" y="2003"/>
                    </a:lnTo>
                    <a:lnTo>
                      <a:pt x="961" y="2003"/>
                    </a:lnTo>
                    <a:lnTo>
                      <a:pt x="962" y="2002"/>
                    </a:lnTo>
                    <a:lnTo>
                      <a:pt x="962" y="2000"/>
                    </a:lnTo>
                    <a:lnTo>
                      <a:pt x="963" y="2000"/>
                    </a:lnTo>
                    <a:lnTo>
                      <a:pt x="963" y="1998"/>
                    </a:lnTo>
                    <a:lnTo>
                      <a:pt x="964" y="1997"/>
                    </a:lnTo>
                    <a:lnTo>
                      <a:pt x="964" y="1994"/>
                    </a:lnTo>
                    <a:lnTo>
                      <a:pt x="965" y="1993"/>
                    </a:lnTo>
                    <a:lnTo>
                      <a:pt x="965" y="1994"/>
                    </a:lnTo>
                    <a:lnTo>
                      <a:pt x="966" y="1993"/>
                    </a:lnTo>
                    <a:lnTo>
                      <a:pt x="967" y="1992"/>
                    </a:lnTo>
                    <a:lnTo>
                      <a:pt x="967" y="1992"/>
                    </a:lnTo>
                    <a:lnTo>
                      <a:pt x="967" y="1991"/>
                    </a:lnTo>
                    <a:lnTo>
                      <a:pt x="969" y="1990"/>
                    </a:lnTo>
                    <a:lnTo>
                      <a:pt x="970" y="1990"/>
                    </a:lnTo>
                    <a:lnTo>
                      <a:pt x="968" y="1992"/>
                    </a:lnTo>
                    <a:lnTo>
                      <a:pt x="968" y="1995"/>
                    </a:lnTo>
                    <a:lnTo>
                      <a:pt x="967" y="1995"/>
                    </a:lnTo>
                    <a:lnTo>
                      <a:pt x="966" y="1997"/>
                    </a:lnTo>
                    <a:lnTo>
                      <a:pt x="967" y="1997"/>
                    </a:lnTo>
                    <a:lnTo>
                      <a:pt x="968" y="1995"/>
                    </a:lnTo>
                    <a:lnTo>
                      <a:pt x="971" y="1992"/>
                    </a:lnTo>
                    <a:lnTo>
                      <a:pt x="972" y="1990"/>
                    </a:lnTo>
                    <a:lnTo>
                      <a:pt x="972" y="1987"/>
                    </a:lnTo>
                    <a:lnTo>
                      <a:pt x="975" y="1985"/>
                    </a:lnTo>
                    <a:lnTo>
                      <a:pt x="976" y="1982"/>
                    </a:lnTo>
                    <a:lnTo>
                      <a:pt x="978" y="1982"/>
                    </a:lnTo>
                    <a:lnTo>
                      <a:pt x="979" y="1980"/>
                    </a:lnTo>
                    <a:lnTo>
                      <a:pt x="981" y="1977"/>
                    </a:lnTo>
                    <a:lnTo>
                      <a:pt x="984" y="1975"/>
                    </a:lnTo>
                    <a:lnTo>
                      <a:pt x="985" y="1974"/>
                    </a:lnTo>
                    <a:lnTo>
                      <a:pt x="986" y="1975"/>
                    </a:lnTo>
                    <a:lnTo>
                      <a:pt x="986" y="1976"/>
                    </a:lnTo>
                    <a:lnTo>
                      <a:pt x="988" y="1977"/>
                    </a:lnTo>
                    <a:lnTo>
                      <a:pt x="989" y="1975"/>
                    </a:lnTo>
                    <a:lnTo>
                      <a:pt x="990" y="1974"/>
                    </a:lnTo>
                    <a:lnTo>
                      <a:pt x="991" y="1974"/>
                    </a:lnTo>
                    <a:lnTo>
                      <a:pt x="992" y="1975"/>
                    </a:lnTo>
                    <a:lnTo>
                      <a:pt x="993" y="1975"/>
                    </a:lnTo>
                    <a:lnTo>
                      <a:pt x="994" y="1975"/>
                    </a:lnTo>
                    <a:lnTo>
                      <a:pt x="994" y="1977"/>
                    </a:lnTo>
                    <a:lnTo>
                      <a:pt x="996" y="1978"/>
                    </a:lnTo>
                    <a:lnTo>
                      <a:pt x="999" y="1979"/>
                    </a:lnTo>
                    <a:lnTo>
                      <a:pt x="1000" y="1979"/>
                    </a:lnTo>
                    <a:lnTo>
                      <a:pt x="1002" y="1979"/>
                    </a:lnTo>
                    <a:lnTo>
                      <a:pt x="1005" y="1977"/>
                    </a:lnTo>
                    <a:lnTo>
                      <a:pt x="1006" y="1974"/>
                    </a:lnTo>
                    <a:lnTo>
                      <a:pt x="1008" y="1972"/>
                    </a:lnTo>
                    <a:lnTo>
                      <a:pt x="1010" y="1971"/>
                    </a:lnTo>
                    <a:lnTo>
                      <a:pt x="1015" y="1971"/>
                    </a:lnTo>
                    <a:lnTo>
                      <a:pt x="1021" y="1971"/>
                    </a:lnTo>
                    <a:lnTo>
                      <a:pt x="1021" y="1970"/>
                    </a:lnTo>
                    <a:lnTo>
                      <a:pt x="1024" y="1970"/>
                    </a:lnTo>
                    <a:lnTo>
                      <a:pt x="1028" y="1967"/>
                    </a:lnTo>
                    <a:lnTo>
                      <a:pt x="1030" y="1965"/>
                    </a:lnTo>
                    <a:lnTo>
                      <a:pt x="1034" y="1964"/>
                    </a:lnTo>
                    <a:lnTo>
                      <a:pt x="1035" y="1963"/>
                    </a:lnTo>
                    <a:lnTo>
                      <a:pt x="1034" y="1963"/>
                    </a:lnTo>
                    <a:lnTo>
                      <a:pt x="1032" y="1959"/>
                    </a:lnTo>
                    <a:lnTo>
                      <a:pt x="1031" y="1959"/>
                    </a:lnTo>
                    <a:lnTo>
                      <a:pt x="1030" y="1960"/>
                    </a:lnTo>
                    <a:lnTo>
                      <a:pt x="1024" y="1964"/>
                    </a:lnTo>
                    <a:lnTo>
                      <a:pt x="1024" y="1966"/>
                    </a:lnTo>
                    <a:lnTo>
                      <a:pt x="1021" y="1967"/>
                    </a:lnTo>
                    <a:lnTo>
                      <a:pt x="1020" y="1969"/>
                    </a:lnTo>
                    <a:lnTo>
                      <a:pt x="1018" y="1970"/>
                    </a:lnTo>
                    <a:lnTo>
                      <a:pt x="1015" y="1969"/>
                    </a:lnTo>
                    <a:lnTo>
                      <a:pt x="1015" y="1968"/>
                    </a:lnTo>
                    <a:lnTo>
                      <a:pt x="1011" y="1967"/>
                    </a:lnTo>
                    <a:lnTo>
                      <a:pt x="1011" y="1967"/>
                    </a:lnTo>
                    <a:lnTo>
                      <a:pt x="1010" y="1967"/>
                    </a:lnTo>
                    <a:lnTo>
                      <a:pt x="1008" y="1969"/>
                    </a:lnTo>
                    <a:lnTo>
                      <a:pt x="1006" y="1969"/>
                    </a:lnTo>
                    <a:lnTo>
                      <a:pt x="1004" y="1971"/>
                    </a:lnTo>
                    <a:lnTo>
                      <a:pt x="1002" y="1976"/>
                    </a:lnTo>
                    <a:lnTo>
                      <a:pt x="999" y="1977"/>
                    </a:lnTo>
                    <a:lnTo>
                      <a:pt x="998" y="1977"/>
                    </a:lnTo>
                    <a:lnTo>
                      <a:pt x="998" y="1974"/>
                    </a:lnTo>
                    <a:lnTo>
                      <a:pt x="997" y="1973"/>
                    </a:lnTo>
                    <a:lnTo>
                      <a:pt x="997" y="1972"/>
                    </a:lnTo>
                    <a:lnTo>
                      <a:pt x="997" y="1971"/>
                    </a:lnTo>
                    <a:lnTo>
                      <a:pt x="995" y="1970"/>
                    </a:lnTo>
                    <a:lnTo>
                      <a:pt x="993" y="1970"/>
                    </a:lnTo>
                    <a:lnTo>
                      <a:pt x="991" y="1964"/>
                    </a:lnTo>
                    <a:lnTo>
                      <a:pt x="993" y="1960"/>
                    </a:lnTo>
                    <a:lnTo>
                      <a:pt x="995" y="1958"/>
                    </a:lnTo>
                    <a:lnTo>
                      <a:pt x="994" y="1957"/>
                    </a:lnTo>
                    <a:lnTo>
                      <a:pt x="993" y="1956"/>
                    </a:lnTo>
                    <a:lnTo>
                      <a:pt x="997" y="1953"/>
                    </a:lnTo>
                    <a:lnTo>
                      <a:pt x="996" y="1952"/>
                    </a:lnTo>
                    <a:lnTo>
                      <a:pt x="997" y="1952"/>
                    </a:lnTo>
                    <a:lnTo>
                      <a:pt x="998" y="1951"/>
                    </a:lnTo>
                    <a:lnTo>
                      <a:pt x="997" y="1950"/>
                    </a:lnTo>
                    <a:lnTo>
                      <a:pt x="995" y="1950"/>
                    </a:lnTo>
                    <a:lnTo>
                      <a:pt x="995" y="1949"/>
                    </a:lnTo>
                    <a:lnTo>
                      <a:pt x="998" y="1946"/>
                    </a:lnTo>
                    <a:lnTo>
                      <a:pt x="998" y="1944"/>
                    </a:lnTo>
                    <a:lnTo>
                      <a:pt x="999" y="1943"/>
                    </a:lnTo>
                    <a:lnTo>
                      <a:pt x="999" y="1942"/>
                    </a:lnTo>
                    <a:lnTo>
                      <a:pt x="1000" y="1942"/>
                    </a:lnTo>
                    <a:lnTo>
                      <a:pt x="1002" y="1939"/>
                    </a:lnTo>
                    <a:lnTo>
                      <a:pt x="1002" y="1938"/>
                    </a:lnTo>
                    <a:lnTo>
                      <a:pt x="1006" y="1934"/>
                    </a:lnTo>
                    <a:lnTo>
                      <a:pt x="1007" y="1933"/>
                    </a:lnTo>
                    <a:lnTo>
                      <a:pt x="1007" y="1930"/>
                    </a:lnTo>
                    <a:lnTo>
                      <a:pt x="1011" y="1928"/>
                    </a:lnTo>
                    <a:lnTo>
                      <a:pt x="1013" y="1926"/>
                    </a:lnTo>
                    <a:lnTo>
                      <a:pt x="1014" y="1927"/>
                    </a:lnTo>
                    <a:lnTo>
                      <a:pt x="1014" y="1925"/>
                    </a:lnTo>
                    <a:lnTo>
                      <a:pt x="1017" y="1923"/>
                    </a:lnTo>
                    <a:lnTo>
                      <a:pt x="1018" y="1923"/>
                    </a:lnTo>
                    <a:lnTo>
                      <a:pt x="1019" y="1924"/>
                    </a:lnTo>
                    <a:lnTo>
                      <a:pt x="1020" y="1923"/>
                    </a:lnTo>
                    <a:lnTo>
                      <a:pt x="1020" y="1919"/>
                    </a:lnTo>
                    <a:lnTo>
                      <a:pt x="1018" y="1918"/>
                    </a:lnTo>
                    <a:lnTo>
                      <a:pt x="1016" y="1916"/>
                    </a:lnTo>
                    <a:lnTo>
                      <a:pt x="1016" y="1913"/>
                    </a:lnTo>
                    <a:lnTo>
                      <a:pt x="1015" y="1911"/>
                    </a:lnTo>
                    <a:lnTo>
                      <a:pt x="1016" y="1909"/>
                    </a:lnTo>
                    <a:lnTo>
                      <a:pt x="1017" y="1908"/>
                    </a:lnTo>
                    <a:lnTo>
                      <a:pt x="1016" y="1907"/>
                    </a:lnTo>
                    <a:lnTo>
                      <a:pt x="1016" y="1903"/>
                    </a:lnTo>
                    <a:lnTo>
                      <a:pt x="1018" y="1903"/>
                    </a:lnTo>
                    <a:lnTo>
                      <a:pt x="1019" y="1905"/>
                    </a:lnTo>
                    <a:lnTo>
                      <a:pt x="1019" y="1904"/>
                    </a:lnTo>
                    <a:lnTo>
                      <a:pt x="1023" y="1903"/>
                    </a:lnTo>
                    <a:lnTo>
                      <a:pt x="1024" y="1898"/>
                    </a:lnTo>
                    <a:lnTo>
                      <a:pt x="1025" y="1897"/>
                    </a:lnTo>
                    <a:lnTo>
                      <a:pt x="1026" y="1895"/>
                    </a:lnTo>
                    <a:lnTo>
                      <a:pt x="1030" y="1894"/>
                    </a:lnTo>
                    <a:lnTo>
                      <a:pt x="1031" y="1893"/>
                    </a:lnTo>
                    <a:lnTo>
                      <a:pt x="1032" y="1892"/>
                    </a:lnTo>
                    <a:lnTo>
                      <a:pt x="1034" y="1891"/>
                    </a:lnTo>
                    <a:lnTo>
                      <a:pt x="1035" y="1892"/>
                    </a:lnTo>
                    <a:lnTo>
                      <a:pt x="1035" y="1891"/>
                    </a:lnTo>
                    <a:lnTo>
                      <a:pt x="1035" y="1890"/>
                    </a:lnTo>
                    <a:lnTo>
                      <a:pt x="1038" y="1888"/>
                    </a:lnTo>
                    <a:lnTo>
                      <a:pt x="1039" y="1890"/>
                    </a:lnTo>
                    <a:lnTo>
                      <a:pt x="1038" y="1891"/>
                    </a:lnTo>
                    <a:lnTo>
                      <a:pt x="1037" y="1892"/>
                    </a:lnTo>
                    <a:lnTo>
                      <a:pt x="1036" y="1893"/>
                    </a:lnTo>
                    <a:lnTo>
                      <a:pt x="1036" y="1894"/>
                    </a:lnTo>
                    <a:lnTo>
                      <a:pt x="1040" y="1895"/>
                    </a:lnTo>
                    <a:lnTo>
                      <a:pt x="1040" y="1893"/>
                    </a:lnTo>
                    <a:lnTo>
                      <a:pt x="1043" y="1893"/>
                    </a:lnTo>
                    <a:lnTo>
                      <a:pt x="1048" y="1890"/>
                    </a:lnTo>
                    <a:lnTo>
                      <a:pt x="1049" y="1889"/>
                    </a:lnTo>
                    <a:lnTo>
                      <a:pt x="1049" y="1892"/>
                    </a:lnTo>
                    <a:lnTo>
                      <a:pt x="1050" y="1893"/>
                    </a:lnTo>
                    <a:lnTo>
                      <a:pt x="1051" y="1893"/>
                    </a:lnTo>
                    <a:lnTo>
                      <a:pt x="1052" y="1891"/>
                    </a:lnTo>
                    <a:lnTo>
                      <a:pt x="1053" y="1891"/>
                    </a:lnTo>
                    <a:lnTo>
                      <a:pt x="1055" y="1891"/>
                    </a:lnTo>
                    <a:lnTo>
                      <a:pt x="1057" y="1891"/>
                    </a:lnTo>
                    <a:lnTo>
                      <a:pt x="1058" y="1889"/>
                    </a:lnTo>
                    <a:lnTo>
                      <a:pt x="1061" y="1888"/>
                    </a:lnTo>
                    <a:lnTo>
                      <a:pt x="1067" y="1890"/>
                    </a:lnTo>
                    <a:lnTo>
                      <a:pt x="1070" y="1889"/>
                    </a:lnTo>
                    <a:lnTo>
                      <a:pt x="1072" y="1889"/>
                    </a:lnTo>
                    <a:lnTo>
                      <a:pt x="1072" y="1888"/>
                    </a:lnTo>
                    <a:lnTo>
                      <a:pt x="1076" y="1887"/>
                    </a:lnTo>
                    <a:lnTo>
                      <a:pt x="1077" y="1886"/>
                    </a:lnTo>
                    <a:lnTo>
                      <a:pt x="1079" y="1885"/>
                    </a:lnTo>
                    <a:lnTo>
                      <a:pt x="1082" y="1887"/>
                    </a:lnTo>
                    <a:lnTo>
                      <a:pt x="1084" y="1890"/>
                    </a:lnTo>
                    <a:lnTo>
                      <a:pt x="1083" y="1891"/>
                    </a:lnTo>
                    <a:lnTo>
                      <a:pt x="1085" y="1892"/>
                    </a:lnTo>
                    <a:lnTo>
                      <a:pt x="1086" y="1890"/>
                    </a:lnTo>
                    <a:lnTo>
                      <a:pt x="1089" y="1893"/>
                    </a:lnTo>
                    <a:lnTo>
                      <a:pt x="1091" y="1891"/>
                    </a:lnTo>
                    <a:lnTo>
                      <a:pt x="1092" y="1889"/>
                    </a:lnTo>
                    <a:lnTo>
                      <a:pt x="1093" y="1887"/>
                    </a:lnTo>
                    <a:lnTo>
                      <a:pt x="1094" y="1887"/>
                    </a:lnTo>
                    <a:lnTo>
                      <a:pt x="1095" y="1887"/>
                    </a:lnTo>
                    <a:lnTo>
                      <a:pt x="1096" y="1890"/>
                    </a:lnTo>
                    <a:lnTo>
                      <a:pt x="1097" y="1889"/>
                    </a:lnTo>
                    <a:lnTo>
                      <a:pt x="1099" y="1889"/>
                    </a:lnTo>
                    <a:lnTo>
                      <a:pt x="1102" y="1888"/>
                    </a:lnTo>
                    <a:lnTo>
                      <a:pt x="1104" y="1890"/>
                    </a:lnTo>
                    <a:lnTo>
                      <a:pt x="1105" y="1890"/>
                    </a:lnTo>
                    <a:lnTo>
                      <a:pt x="1105" y="1891"/>
                    </a:lnTo>
                    <a:lnTo>
                      <a:pt x="1107" y="1891"/>
                    </a:lnTo>
                    <a:lnTo>
                      <a:pt x="1108" y="1892"/>
                    </a:lnTo>
                    <a:lnTo>
                      <a:pt x="1110" y="1893"/>
                    </a:lnTo>
                    <a:lnTo>
                      <a:pt x="1112" y="1892"/>
                    </a:lnTo>
                    <a:lnTo>
                      <a:pt x="1113" y="1891"/>
                    </a:lnTo>
                    <a:lnTo>
                      <a:pt x="1114" y="1890"/>
                    </a:lnTo>
                    <a:lnTo>
                      <a:pt x="1115" y="1891"/>
                    </a:lnTo>
                    <a:lnTo>
                      <a:pt x="1115" y="1888"/>
                    </a:lnTo>
                    <a:lnTo>
                      <a:pt x="1116" y="1887"/>
                    </a:lnTo>
                    <a:lnTo>
                      <a:pt x="1117" y="1887"/>
                    </a:lnTo>
                    <a:lnTo>
                      <a:pt x="1120" y="1892"/>
                    </a:lnTo>
                    <a:lnTo>
                      <a:pt x="1121" y="1893"/>
                    </a:lnTo>
                    <a:lnTo>
                      <a:pt x="1123" y="1897"/>
                    </a:lnTo>
                    <a:lnTo>
                      <a:pt x="1124" y="1898"/>
                    </a:lnTo>
                    <a:lnTo>
                      <a:pt x="1124" y="1901"/>
                    </a:lnTo>
                    <a:lnTo>
                      <a:pt x="1126" y="1903"/>
                    </a:lnTo>
                    <a:lnTo>
                      <a:pt x="1129" y="1903"/>
                    </a:lnTo>
                    <a:lnTo>
                      <a:pt x="1133" y="1901"/>
                    </a:lnTo>
                    <a:lnTo>
                      <a:pt x="1134" y="1898"/>
                    </a:lnTo>
                    <a:lnTo>
                      <a:pt x="1135" y="1897"/>
                    </a:lnTo>
                    <a:lnTo>
                      <a:pt x="1136" y="1897"/>
                    </a:lnTo>
                    <a:lnTo>
                      <a:pt x="1140" y="1898"/>
                    </a:lnTo>
                    <a:lnTo>
                      <a:pt x="1142" y="1897"/>
                    </a:lnTo>
                    <a:lnTo>
                      <a:pt x="1143" y="1896"/>
                    </a:lnTo>
                    <a:lnTo>
                      <a:pt x="1147" y="1895"/>
                    </a:lnTo>
                    <a:lnTo>
                      <a:pt x="1150" y="1896"/>
                    </a:lnTo>
                    <a:lnTo>
                      <a:pt x="1153" y="1894"/>
                    </a:lnTo>
                    <a:lnTo>
                      <a:pt x="1156" y="1891"/>
                    </a:lnTo>
                    <a:lnTo>
                      <a:pt x="1159" y="1890"/>
                    </a:lnTo>
                    <a:lnTo>
                      <a:pt x="1160" y="1888"/>
                    </a:lnTo>
                    <a:lnTo>
                      <a:pt x="1162" y="1887"/>
                    </a:lnTo>
                    <a:lnTo>
                      <a:pt x="1163" y="1884"/>
                    </a:lnTo>
                    <a:lnTo>
                      <a:pt x="1165" y="1883"/>
                    </a:lnTo>
                    <a:lnTo>
                      <a:pt x="1165" y="1882"/>
                    </a:lnTo>
                    <a:lnTo>
                      <a:pt x="1165" y="1881"/>
                    </a:lnTo>
                    <a:lnTo>
                      <a:pt x="1165" y="1881"/>
                    </a:lnTo>
                    <a:lnTo>
                      <a:pt x="1166" y="1880"/>
                    </a:lnTo>
                    <a:lnTo>
                      <a:pt x="1166" y="1878"/>
                    </a:lnTo>
                    <a:lnTo>
                      <a:pt x="1168" y="1877"/>
                    </a:lnTo>
                    <a:lnTo>
                      <a:pt x="1168" y="1876"/>
                    </a:lnTo>
                    <a:lnTo>
                      <a:pt x="1173" y="1874"/>
                    </a:lnTo>
                    <a:lnTo>
                      <a:pt x="1178" y="1872"/>
                    </a:lnTo>
                    <a:lnTo>
                      <a:pt x="1178" y="1871"/>
                    </a:lnTo>
                    <a:lnTo>
                      <a:pt x="1175" y="1870"/>
                    </a:lnTo>
                    <a:lnTo>
                      <a:pt x="1175" y="1869"/>
                    </a:lnTo>
                    <a:lnTo>
                      <a:pt x="1175" y="1868"/>
                    </a:lnTo>
                    <a:lnTo>
                      <a:pt x="1175" y="1867"/>
                    </a:lnTo>
                    <a:lnTo>
                      <a:pt x="1178" y="1864"/>
                    </a:lnTo>
                    <a:lnTo>
                      <a:pt x="1178" y="1861"/>
                    </a:lnTo>
                    <a:lnTo>
                      <a:pt x="1180" y="1861"/>
                    </a:lnTo>
                    <a:lnTo>
                      <a:pt x="1181" y="1860"/>
                    </a:lnTo>
                    <a:lnTo>
                      <a:pt x="1183" y="1859"/>
                    </a:lnTo>
                    <a:lnTo>
                      <a:pt x="1184" y="1857"/>
                    </a:lnTo>
                    <a:lnTo>
                      <a:pt x="1184" y="1856"/>
                    </a:lnTo>
                    <a:lnTo>
                      <a:pt x="1186" y="1855"/>
                    </a:lnTo>
                    <a:lnTo>
                      <a:pt x="1186" y="1851"/>
                    </a:lnTo>
                    <a:lnTo>
                      <a:pt x="1187" y="1850"/>
                    </a:lnTo>
                    <a:lnTo>
                      <a:pt x="1188" y="1849"/>
                    </a:lnTo>
                    <a:lnTo>
                      <a:pt x="1189" y="1848"/>
                    </a:lnTo>
                    <a:lnTo>
                      <a:pt x="1193" y="1843"/>
                    </a:lnTo>
                    <a:lnTo>
                      <a:pt x="1193" y="1840"/>
                    </a:lnTo>
                    <a:lnTo>
                      <a:pt x="1195" y="1839"/>
                    </a:lnTo>
                    <a:lnTo>
                      <a:pt x="1196" y="1837"/>
                    </a:lnTo>
                    <a:lnTo>
                      <a:pt x="1197" y="1828"/>
                    </a:lnTo>
                    <a:lnTo>
                      <a:pt x="1198" y="1827"/>
                    </a:lnTo>
                    <a:lnTo>
                      <a:pt x="1199" y="1826"/>
                    </a:lnTo>
                    <a:lnTo>
                      <a:pt x="1202" y="1824"/>
                    </a:lnTo>
                    <a:lnTo>
                      <a:pt x="1202" y="1823"/>
                    </a:lnTo>
                    <a:lnTo>
                      <a:pt x="1203" y="1822"/>
                    </a:lnTo>
                    <a:lnTo>
                      <a:pt x="1203" y="1817"/>
                    </a:lnTo>
                    <a:lnTo>
                      <a:pt x="1204" y="1815"/>
                    </a:lnTo>
                    <a:lnTo>
                      <a:pt x="1206" y="1814"/>
                    </a:lnTo>
                    <a:lnTo>
                      <a:pt x="1206" y="1811"/>
                    </a:lnTo>
                    <a:lnTo>
                      <a:pt x="1208" y="1808"/>
                    </a:lnTo>
                    <a:lnTo>
                      <a:pt x="1210" y="1807"/>
                    </a:lnTo>
                    <a:lnTo>
                      <a:pt x="1211" y="1806"/>
                    </a:lnTo>
                    <a:lnTo>
                      <a:pt x="1208" y="1805"/>
                    </a:lnTo>
                    <a:lnTo>
                      <a:pt x="1207" y="1804"/>
                    </a:lnTo>
                    <a:lnTo>
                      <a:pt x="1206" y="1804"/>
                    </a:lnTo>
                    <a:lnTo>
                      <a:pt x="1204" y="1807"/>
                    </a:lnTo>
                    <a:lnTo>
                      <a:pt x="1203" y="1811"/>
                    </a:lnTo>
                    <a:lnTo>
                      <a:pt x="1201" y="1817"/>
                    </a:lnTo>
                    <a:lnTo>
                      <a:pt x="1200" y="1819"/>
                    </a:lnTo>
                    <a:lnTo>
                      <a:pt x="1197" y="1822"/>
                    </a:lnTo>
                    <a:lnTo>
                      <a:pt x="1197" y="1824"/>
                    </a:lnTo>
                    <a:lnTo>
                      <a:pt x="1193" y="1829"/>
                    </a:lnTo>
                    <a:lnTo>
                      <a:pt x="1192" y="1835"/>
                    </a:lnTo>
                    <a:lnTo>
                      <a:pt x="1190" y="1838"/>
                    </a:lnTo>
                    <a:lnTo>
                      <a:pt x="1188" y="1840"/>
                    </a:lnTo>
                    <a:lnTo>
                      <a:pt x="1187" y="1843"/>
                    </a:lnTo>
                    <a:lnTo>
                      <a:pt x="1185" y="1843"/>
                    </a:lnTo>
                    <a:lnTo>
                      <a:pt x="1185" y="1845"/>
                    </a:lnTo>
                    <a:lnTo>
                      <a:pt x="1182" y="1845"/>
                    </a:lnTo>
                    <a:lnTo>
                      <a:pt x="1180" y="1850"/>
                    </a:lnTo>
                    <a:lnTo>
                      <a:pt x="1178" y="1850"/>
                    </a:lnTo>
                    <a:lnTo>
                      <a:pt x="1178" y="1849"/>
                    </a:lnTo>
                    <a:lnTo>
                      <a:pt x="1177" y="1849"/>
                    </a:lnTo>
                    <a:lnTo>
                      <a:pt x="1177" y="1850"/>
                    </a:lnTo>
                    <a:lnTo>
                      <a:pt x="1174" y="1850"/>
                    </a:lnTo>
                    <a:lnTo>
                      <a:pt x="1173" y="1850"/>
                    </a:lnTo>
                    <a:lnTo>
                      <a:pt x="1172" y="1850"/>
                    </a:lnTo>
                    <a:lnTo>
                      <a:pt x="1170" y="1852"/>
                    </a:lnTo>
                    <a:lnTo>
                      <a:pt x="1168" y="1859"/>
                    </a:lnTo>
                    <a:lnTo>
                      <a:pt x="1167" y="1860"/>
                    </a:lnTo>
                    <a:lnTo>
                      <a:pt x="1166" y="1866"/>
                    </a:lnTo>
                    <a:lnTo>
                      <a:pt x="1163" y="1865"/>
                    </a:lnTo>
                    <a:lnTo>
                      <a:pt x="1162" y="1867"/>
                    </a:lnTo>
                    <a:lnTo>
                      <a:pt x="1161" y="1867"/>
                    </a:lnTo>
                    <a:lnTo>
                      <a:pt x="1161" y="1869"/>
                    </a:lnTo>
                    <a:lnTo>
                      <a:pt x="1161" y="1871"/>
                    </a:lnTo>
                    <a:lnTo>
                      <a:pt x="1160" y="1876"/>
                    </a:lnTo>
                    <a:lnTo>
                      <a:pt x="1159" y="1877"/>
                    </a:lnTo>
                    <a:lnTo>
                      <a:pt x="1159" y="1878"/>
                    </a:lnTo>
                    <a:lnTo>
                      <a:pt x="1157" y="1878"/>
                    </a:lnTo>
                    <a:lnTo>
                      <a:pt x="1156" y="1882"/>
                    </a:lnTo>
                    <a:lnTo>
                      <a:pt x="1157" y="1884"/>
                    </a:lnTo>
                    <a:lnTo>
                      <a:pt x="1156" y="1885"/>
                    </a:lnTo>
                    <a:lnTo>
                      <a:pt x="1152" y="1887"/>
                    </a:lnTo>
                    <a:lnTo>
                      <a:pt x="1152" y="1887"/>
                    </a:lnTo>
                    <a:lnTo>
                      <a:pt x="1149" y="1888"/>
                    </a:lnTo>
                    <a:lnTo>
                      <a:pt x="1148" y="1890"/>
                    </a:lnTo>
                    <a:lnTo>
                      <a:pt x="1147" y="1889"/>
                    </a:lnTo>
                    <a:lnTo>
                      <a:pt x="1147" y="1890"/>
                    </a:lnTo>
                    <a:lnTo>
                      <a:pt x="1144" y="1891"/>
                    </a:lnTo>
                    <a:lnTo>
                      <a:pt x="1144" y="1892"/>
                    </a:lnTo>
                    <a:lnTo>
                      <a:pt x="1143" y="1892"/>
                    </a:lnTo>
                    <a:lnTo>
                      <a:pt x="1141" y="1892"/>
                    </a:lnTo>
                    <a:lnTo>
                      <a:pt x="1140" y="1892"/>
                    </a:lnTo>
                    <a:lnTo>
                      <a:pt x="1139" y="1894"/>
                    </a:lnTo>
                    <a:lnTo>
                      <a:pt x="1135" y="1896"/>
                    </a:lnTo>
                    <a:lnTo>
                      <a:pt x="1134" y="1896"/>
                    </a:lnTo>
                    <a:lnTo>
                      <a:pt x="1134" y="1895"/>
                    </a:lnTo>
                    <a:lnTo>
                      <a:pt x="1135" y="1893"/>
                    </a:lnTo>
                    <a:lnTo>
                      <a:pt x="1131" y="1892"/>
                    </a:lnTo>
                    <a:lnTo>
                      <a:pt x="1130" y="1890"/>
                    </a:lnTo>
                    <a:lnTo>
                      <a:pt x="1128" y="1890"/>
                    </a:lnTo>
                    <a:lnTo>
                      <a:pt x="1126" y="1886"/>
                    </a:lnTo>
                    <a:lnTo>
                      <a:pt x="1124" y="1885"/>
                    </a:lnTo>
                    <a:lnTo>
                      <a:pt x="1123" y="1883"/>
                    </a:lnTo>
                    <a:lnTo>
                      <a:pt x="1121" y="1882"/>
                    </a:lnTo>
                    <a:lnTo>
                      <a:pt x="1120" y="1883"/>
                    </a:lnTo>
                    <a:lnTo>
                      <a:pt x="1117" y="1883"/>
                    </a:lnTo>
                    <a:lnTo>
                      <a:pt x="1113" y="1882"/>
                    </a:lnTo>
                    <a:lnTo>
                      <a:pt x="1111" y="1883"/>
                    </a:lnTo>
                    <a:lnTo>
                      <a:pt x="1110" y="1885"/>
                    </a:lnTo>
                    <a:lnTo>
                      <a:pt x="1108" y="1885"/>
                    </a:lnTo>
                    <a:lnTo>
                      <a:pt x="1106" y="1883"/>
                    </a:lnTo>
                    <a:lnTo>
                      <a:pt x="1104" y="1883"/>
                    </a:lnTo>
                    <a:lnTo>
                      <a:pt x="1103" y="1883"/>
                    </a:lnTo>
                    <a:lnTo>
                      <a:pt x="1099" y="1883"/>
                    </a:lnTo>
                    <a:lnTo>
                      <a:pt x="1098" y="1882"/>
                    </a:lnTo>
                    <a:lnTo>
                      <a:pt x="1097" y="1883"/>
                    </a:lnTo>
                    <a:lnTo>
                      <a:pt x="1093" y="1882"/>
                    </a:lnTo>
                    <a:lnTo>
                      <a:pt x="1092" y="1881"/>
                    </a:lnTo>
                    <a:lnTo>
                      <a:pt x="1091" y="1881"/>
                    </a:lnTo>
                    <a:lnTo>
                      <a:pt x="1090" y="1880"/>
                    </a:lnTo>
                    <a:lnTo>
                      <a:pt x="1088" y="1881"/>
                    </a:lnTo>
                    <a:lnTo>
                      <a:pt x="1087" y="1880"/>
                    </a:lnTo>
                    <a:lnTo>
                      <a:pt x="1085" y="1878"/>
                    </a:lnTo>
                    <a:lnTo>
                      <a:pt x="1084" y="1876"/>
                    </a:lnTo>
                    <a:lnTo>
                      <a:pt x="1080" y="1876"/>
                    </a:lnTo>
                    <a:lnTo>
                      <a:pt x="1079" y="1876"/>
                    </a:lnTo>
                    <a:lnTo>
                      <a:pt x="1077" y="1877"/>
                    </a:lnTo>
                    <a:lnTo>
                      <a:pt x="1075" y="1876"/>
                    </a:lnTo>
                    <a:lnTo>
                      <a:pt x="1073" y="1877"/>
                    </a:lnTo>
                    <a:lnTo>
                      <a:pt x="1072" y="1880"/>
                    </a:lnTo>
                    <a:lnTo>
                      <a:pt x="1073" y="1883"/>
                    </a:lnTo>
                    <a:lnTo>
                      <a:pt x="1072" y="1884"/>
                    </a:lnTo>
                    <a:lnTo>
                      <a:pt x="1072" y="1886"/>
                    </a:lnTo>
                    <a:lnTo>
                      <a:pt x="1067" y="1887"/>
                    </a:lnTo>
                    <a:lnTo>
                      <a:pt x="1061" y="1886"/>
                    </a:lnTo>
                    <a:lnTo>
                      <a:pt x="1060" y="1887"/>
                    </a:lnTo>
                    <a:lnTo>
                      <a:pt x="1055" y="1887"/>
                    </a:lnTo>
                    <a:lnTo>
                      <a:pt x="1051" y="1886"/>
                    </a:lnTo>
                    <a:lnTo>
                      <a:pt x="1052" y="1886"/>
                    </a:lnTo>
                    <a:lnTo>
                      <a:pt x="1054" y="1882"/>
                    </a:lnTo>
                    <a:lnTo>
                      <a:pt x="1055" y="1877"/>
                    </a:lnTo>
                    <a:lnTo>
                      <a:pt x="1055" y="1874"/>
                    </a:lnTo>
                    <a:lnTo>
                      <a:pt x="1055" y="1873"/>
                    </a:lnTo>
                    <a:lnTo>
                      <a:pt x="1052" y="1865"/>
                    </a:lnTo>
                    <a:lnTo>
                      <a:pt x="1051" y="1862"/>
                    </a:lnTo>
                    <a:lnTo>
                      <a:pt x="1051" y="1861"/>
                    </a:lnTo>
                    <a:lnTo>
                      <a:pt x="1050" y="1859"/>
                    </a:lnTo>
                    <a:lnTo>
                      <a:pt x="1047" y="1857"/>
                    </a:lnTo>
                    <a:lnTo>
                      <a:pt x="1045" y="1856"/>
                    </a:lnTo>
                    <a:lnTo>
                      <a:pt x="1044" y="1857"/>
                    </a:lnTo>
                    <a:lnTo>
                      <a:pt x="1043" y="1856"/>
                    </a:lnTo>
                    <a:lnTo>
                      <a:pt x="1043" y="1856"/>
                    </a:lnTo>
                    <a:lnTo>
                      <a:pt x="1045" y="1853"/>
                    </a:lnTo>
                    <a:lnTo>
                      <a:pt x="1044" y="1851"/>
                    </a:lnTo>
                    <a:lnTo>
                      <a:pt x="1044" y="1852"/>
                    </a:lnTo>
                    <a:lnTo>
                      <a:pt x="1044" y="1853"/>
                    </a:lnTo>
                    <a:lnTo>
                      <a:pt x="1044" y="1854"/>
                    </a:lnTo>
                    <a:lnTo>
                      <a:pt x="1040" y="1857"/>
                    </a:lnTo>
                    <a:lnTo>
                      <a:pt x="1039" y="1859"/>
                    </a:lnTo>
                    <a:lnTo>
                      <a:pt x="1038" y="1861"/>
                    </a:lnTo>
                    <a:lnTo>
                      <a:pt x="1037" y="1864"/>
                    </a:lnTo>
                    <a:lnTo>
                      <a:pt x="1036" y="1865"/>
                    </a:lnTo>
                    <a:lnTo>
                      <a:pt x="1034" y="1869"/>
                    </a:lnTo>
                    <a:lnTo>
                      <a:pt x="1032" y="1870"/>
                    </a:lnTo>
                    <a:lnTo>
                      <a:pt x="1030" y="1873"/>
                    </a:lnTo>
                    <a:lnTo>
                      <a:pt x="1028" y="1873"/>
                    </a:lnTo>
                    <a:lnTo>
                      <a:pt x="1028" y="1872"/>
                    </a:lnTo>
                    <a:lnTo>
                      <a:pt x="1029" y="1870"/>
                    </a:lnTo>
                    <a:lnTo>
                      <a:pt x="1031" y="1867"/>
                    </a:lnTo>
                    <a:lnTo>
                      <a:pt x="1031" y="1864"/>
                    </a:lnTo>
                    <a:lnTo>
                      <a:pt x="1031" y="1863"/>
                    </a:lnTo>
                    <a:lnTo>
                      <a:pt x="1030" y="1862"/>
                    </a:lnTo>
                    <a:lnTo>
                      <a:pt x="1026" y="1865"/>
                    </a:lnTo>
                    <a:lnTo>
                      <a:pt x="1024" y="1868"/>
                    </a:lnTo>
                    <a:lnTo>
                      <a:pt x="1022" y="1869"/>
                    </a:lnTo>
                    <a:lnTo>
                      <a:pt x="1021" y="1869"/>
                    </a:lnTo>
                    <a:lnTo>
                      <a:pt x="1021" y="1867"/>
                    </a:lnTo>
                    <a:lnTo>
                      <a:pt x="1024" y="1862"/>
                    </a:lnTo>
                    <a:lnTo>
                      <a:pt x="1025" y="1860"/>
                    </a:lnTo>
                    <a:lnTo>
                      <a:pt x="1026" y="1858"/>
                    </a:lnTo>
                    <a:lnTo>
                      <a:pt x="1029" y="1858"/>
                    </a:lnTo>
                    <a:lnTo>
                      <a:pt x="1029" y="1856"/>
                    </a:lnTo>
                    <a:lnTo>
                      <a:pt x="1031" y="1856"/>
                    </a:lnTo>
                    <a:lnTo>
                      <a:pt x="1030" y="1855"/>
                    </a:lnTo>
                    <a:lnTo>
                      <a:pt x="1029" y="1855"/>
                    </a:lnTo>
                    <a:lnTo>
                      <a:pt x="1029" y="1854"/>
                    </a:lnTo>
                    <a:lnTo>
                      <a:pt x="1033" y="1852"/>
                    </a:lnTo>
                    <a:lnTo>
                      <a:pt x="1033" y="1851"/>
                    </a:lnTo>
                    <a:lnTo>
                      <a:pt x="1032" y="1850"/>
                    </a:lnTo>
                    <a:lnTo>
                      <a:pt x="1031" y="1851"/>
                    </a:lnTo>
                    <a:lnTo>
                      <a:pt x="1031" y="1848"/>
                    </a:lnTo>
                    <a:lnTo>
                      <a:pt x="1035" y="1843"/>
                    </a:lnTo>
                    <a:lnTo>
                      <a:pt x="1035" y="1841"/>
                    </a:lnTo>
                    <a:lnTo>
                      <a:pt x="1037" y="1839"/>
                    </a:lnTo>
                    <a:lnTo>
                      <a:pt x="1037" y="1838"/>
                    </a:lnTo>
                    <a:lnTo>
                      <a:pt x="1038" y="1836"/>
                    </a:lnTo>
                    <a:lnTo>
                      <a:pt x="1040" y="1836"/>
                    </a:lnTo>
                    <a:lnTo>
                      <a:pt x="1040" y="1838"/>
                    </a:lnTo>
                    <a:lnTo>
                      <a:pt x="1042" y="1838"/>
                    </a:lnTo>
                    <a:lnTo>
                      <a:pt x="1043" y="1838"/>
                    </a:lnTo>
                    <a:lnTo>
                      <a:pt x="1045" y="1836"/>
                    </a:lnTo>
                    <a:lnTo>
                      <a:pt x="1045" y="1832"/>
                    </a:lnTo>
                    <a:lnTo>
                      <a:pt x="1046" y="1832"/>
                    </a:lnTo>
                    <a:lnTo>
                      <a:pt x="1050" y="1832"/>
                    </a:lnTo>
                    <a:lnTo>
                      <a:pt x="1050" y="1834"/>
                    </a:lnTo>
                    <a:lnTo>
                      <a:pt x="1051" y="1835"/>
                    </a:lnTo>
                    <a:lnTo>
                      <a:pt x="1054" y="1832"/>
                    </a:lnTo>
                    <a:lnTo>
                      <a:pt x="1055" y="1832"/>
                    </a:lnTo>
                    <a:lnTo>
                      <a:pt x="1056" y="1834"/>
                    </a:lnTo>
                    <a:lnTo>
                      <a:pt x="1055" y="1837"/>
                    </a:lnTo>
                    <a:lnTo>
                      <a:pt x="1055" y="1840"/>
                    </a:lnTo>
                    <a:lnTo>
                      <a:pt x="1060" y="1841"/>
                    </a:lnTo>
                    <a:lnTo>
                      <a:pt x="1060" y="1844"/>
                    </a:lnTo>
                    <a:lnTo>
                      <a:pt x="1064" y="1845"/>
                    </a:lnTo>
                    <a:lnTo>
                      <a:pt x="1068" y="1843"/>
                    </a:lnTo>
                    <a:lnTo>
                      <a:pt x="1070" y="1841"/>
                    </a:lnTo>
                    <a:lnTo>
                      <a:pt x="1070" y="1840"/>
                    </a:lnTo>
                    <a:lnTo>
                      <a:pt x="1072" y="1839"/>
                    </a:lnTo>
                    <a:lnTo>
                      <a:pt x="1073" y="1841"/>
                    </a:lnTo>
                    <a:lnTo>
                      <a:pt x="1075" y="1841"/>
                    </a:lnTo>
                    <a:lnTo>
                      <a:pt x="1075" y="1841"/>
                    </a:lnTo>
                    <a:lnTo>
                      <a:pt x="1076" y="1840"/>
                    </a:lnTo>
                    <a:lnTo>
                      <a:pt x="1075" y="1839"/>
                    </a:lnTo>
                    <a:lnTo>
                      <a:pt x="1075" y="1839"/>
                    </a:lnTo>
                    <a:lnTo>
                      <a:pt x="1076" y="1839"/>
                    </a:lnTo>
                    <a:lnTo>
                      <a:pt x="1076" y="1838"/>
                    </a:lnTo>
                    <a:lnTo>
                      <a:pt x="1077" y="1837"/>
                    </a:lnTo>
                    <a:lnTo>
                      <a:pt x="1079" y="1836"/>
                    </a:lnTo>
                    <a:lnTo>
                      <a:pt x="1083" y="1838"/>
                    </a:lnTo>
                    <a:lnTo>
                      <a:pt x="1086" y="1836"/>
                    </a:lnTo>
                    <a:lnTo>
                      <a:pt x="1088" y="1833"/>
                    </a:lnTo>
                    <a:lnTo>
                      <a:pt x="1090" y="1832"/>
                    </a:lnTo>
                    <a:lnTo>
                      <a:pt x="1089" y="1832"/>
                    </a:lnTo>
                    <a:lnTo>
                      <a:pt x="1096" y="1829"/>
                    </a:lnTo>
                    <a:lnTo>
                      <a:pt x="1096" y="1828"/>
                    </a:lnTo>
                    <a:lnTo>
                      <a:pt x="1098" y="1826"/>
                    </a:lnTo>
                    <a:lnTo>
                      <a:pt x="1099" y="1823"/>
                    </a:lnTo>
                    <a:lnTo>
                      <a:pt x="1100" y="1822"/>
                    </a:lnTo>
                    <a:lnTo>
                      <a:pt x="1099" y="1820"/>
                    </a:lnTo>
                    <a:lnTo>
                      <a:pt x="1101" y="1819"/>
                    </a:lnTo>
                    <a:lnTo>
                      <a:pt x="1101" y="1818"/>
                    </a:lnTo>
                    <a:lnTo>
                      <a:pt x="1103" y="1818"/>
                    </a:lnTo>
                    <a:lnTo>
                      <a:pt x="1104" y="1817"/>
                    </a:lnTo>
                    <a:lnTo>
                      <a:pt x="1105" y="1815"/>
                    </a:lnTo>
                    <a:lnTo>
                      <a:pt x="1107" y="1815"/>
                    </a:lnTo>
                    <a:lnTo>
                      <a:pt x="1109" y="1815"/>
                    </a:lnTo>
                    <a:lnTo>
                      <a:pt x="1114" y="1818"/>
                    </a:lnTo>
                    <a:lnTo>
                      <a:pt x="1119" y="1815"/>
                    </a:lnTo>
                    <a:lnTo>
                      <a:pt x="1124" y="1814"/>
                    </a:lnTo>
                    <a:lnTo>
                      <a:pt x="1125" y="1813"/>
                    </a:lnTo>
                    <a:lnTo>
                      <a:pt x="1126" y="1811"/>
                    </a:lnTo>
                    <a:lnTo>
                      <a:pt x="1126" y="1807"/>
                    </a:lnTo>
                    <a:lnTo>
                      <a:pt x="1125" y="1806"/>
                    </a:lnTo>
                    <a:lnTo>
                      <a:pt x="1121" y="1808"/>
                    </a:lnTo>
                    <a:lnTo>
                      <a:pt x="1120" y="1809"/>
                    </a:lnTo>
                    <a:lnTo>
                      <a:pt x="1107" y="1815"/>
                    </a:lnTo>
                    <a:lnTo>
                      <a:pt x="1102" y="1814"/>
                    </a:lnTo>
                    <a:lnTo>
                      <a:pt x="1102" y="1813"/>
                    </a:lnTo>
                    <a:lnTo>
                      <a:pt x="1100" y="1812"/>
                    </a:lnTo>
                    <a:lnTo>
                      <a:pt x="1097" y="1813"/>
                    </a:lnTo>
                    <a:lnTo>
                      <a:pt x="1091" y="1815"/>
                    </a:lnTo>
                    <a:lnTo>
                      <a:pt x="1089" y="1816"/>
                    </a:lnTo>
                    <a:lnTo>
                      <a:pt x="1089" y="1819"/>
                    </a:lnTo>
                    <a:lnTo>
                      <a:pt x="1087" y="1820"/>
                    </a:lnTo>
                    <a:lnTo>
                      <a:pt x="1086" y="1821"/>
                    </a:lnTo>
                    <a:lnTo>
                      <a:pt x="1086" y="1823"/>
                    </a:lnTo>
                    <a:lnTo>
                      <a:pt x="1083" y="1824"/>
                    </a:lnTo>
                    <a:lnTo>
                      <a:pt x="1081" y="1826"/>
                    </a:lnTo>
                    <a:lnTo>
                      <a:pt x="1081" y="1827"/>
                    </a:lnTo>
                    <a:lnTo>
                      <a:pt x="1074" y="1832"/>
                    </a:lnTo>
                    <a:lnTo>
                      <a:pt x="1073" y="1833"/>
                    </a:lnTo>
                    <a:lnTo>
                      <a:pt x="1072" y="1834"/>
                    </a:lnTo>
                    <a:lnTo>
                      <a:pt x="1070" y="1834"/>
                    </a:lnTo>
                    <a:lnTo>
                      <a:pt x="1070" y="1833"/>
                    </a:lnTo>
                    <a:lnTo>
                      <a:pt x="1069" y="1832"/>
                    </a:lnTo>
                    <a:lnTo>
                      <a:pt x="1068" y="1830"/>
                    </a:lnTo>
                    <a:lnTo>
                      <a:pt x="1067" y="1830"/>
                    </a:lnTo>
                    <a:lnTo>
                      <a:pt x="1066" y="1833"/>
                    </a:lnTo>
                    <a:lnTo>
                      <a:pt x="1063" y="1834"/>
                    </a:lnTo>
                    <a:lnTo>
                      <a:pt x="1064" y="1832"/>
                    </a:lnTo>
                    <a:lnTo>
                      <a:pt x="1061" y="1831"/>
                    </a:lnTo>
                    <a:lnTo>
                      <a:pt x="1061" y="1827"/>
                    </a:lnTo>
                    <a:lnTo>
                      <a:pt x="1061" y="1826"/>
                    </a:lnTo>
                    <a:lnTo>
                      <a:pt x="1058" y="1826"/>
                    </a:lnTo>
                    <a:lnTo>
                      <a:pt x="1058" y="1825"/>
                    </a:lnTo>
                    <a:lnTo>
                      <a:pt x="1057" y="1821"/>
                    </a:lnTo>
                    <a:lnTo>
                      <a:pt x="1058" y="1819"/>
                    </a:lnTo>
                    <a:lnTo>
                      <a:pt x="1056" y="1818"/>
                    </a:lnTo>
                    <a:lnTo>
                      <a:pt x="1052" y="1820"/>
                    </a:lnTo>
                    <a:lnTo>
                      <a:pt x="1048" y="1822"/>
                    </a:lnTo>
                    <a:lnTo>
                      <a:pt x="1048" y="1819"/>
                    </a:lnTo>
                    <a:lnTo>
                      <a:pt x="1049" y="1818"/>
                    </a:lnTo>
                    <a:lnTo>
                      <a:pt x="1049" y="1818"/>
                    </a:lnTo>
                    <a:lnTo>
                      <a:pt x="1052" y="1814"/>
                    </a:lnTo>
                    <a:lnTo>
                      <a:pt x="1052" y="1813"/>
                    </a:lnTo>
                    <a:lnTo>
                      <a:pt x="1050" y="1812"/>
                    </a:lnTo>
                    <a:lnTo>
                      <a:pt x="1047" y="1814"/>
                    </a:lnTo>
                    <a:lnTo>
                      <a:pt x="1046" y="1815"/>
                    </a:lnTo>
                    <a:lnTo>
                      <a:pt x="1045" y="1815"/>
                    </a:lnTo>
                    <a:lnTo>
                      <a:pt x="1047" y="1810"/>
                    </a:lnTo>
                    <a:lnTo>
                      <a:pt x="1049" y="1809"/>
                    </a:lnTo>
                    <a:lnTo>
                      <a:pt x="1050" y="1808"/>
                    </a:lnTo>
                    <a:lnTo>
                      <a:pt x="1052" y="1808"/>
                    </a:lnTo>
                    <a:lnTo>
                      <a:pt x="1052" y="1806"/>
                    </a:lnTo>
                    <a:lnTo>
                      <a:pt x="1052" y="1804"/>
                    </a:lnTo>
                    <a:lnTo>
                      <a:pt x="1053" y="1804"/>
                    </a:lnTo>
                    <a:lnTo>
                      <a:pt x="1054" y="1801"/>
                    </a:lnTo>
                    <a:lnTo>
                      <a:pt x="1057" y="1800"/>
                    </a:lnTo>
                    <a:lnTo>
                      <a:pt x="1060" y="1797"/>
                    </a:lnTo>
                    <a:lnTo>
                      <a:pt x="1062" y="1798"/>
                    </a:lnTo>
                    <a:lnTo>
                      <a:pt x="1062" y="1799"/>
                    </a:lnTo>
                    <a:lnTo>
                      <a:pt x="1061" y="1799"/>
                    </a:lnTo>
                    <a:lnTo>
                      <a:pt x="1062" y="1802"/>
                    </a:lnTo>
                    <a:lnTo>
                      <a:pt x="1061" y="1802"/>
                    </a:lnTo>
                    <a:lnTo>
                      <a:pt x="1060" y="1803"/>
                    </a:lnTo>
                    <a:lnTo>
                      <a:pt x="1060" y="1803"/>
                    </a:lnTo>
                    <a:lnTo>
                      <a:pt x="1060" y="1805"/>
                    </a:lnTo>
                    <a:lnTo>
                      <a:pt x="1060" y="1804"/>
                    </a:lnTo>
                    <a:lnTo>
                      <a:pt x="1061" y="1804"/>
                    </a:lnTo>
                    <a:lnTo>
                      <a:pt x="1061" y="1802"/>
                    </a:lnTo>
                    <a:lnTo>
                      <a:pt x="1062" y="1801"/>
                    </a:lnTo>
                    <a:lnTo>
                      <a:pt x="1066" y="1801"/>
                    </a:lnTo>
                    <a:lnTo>
                      <a:pt x="1066" y="1798"/>
                    </a:lnTo>
                    <a:lnTo>
                      <a:pt x="1066" y="1797"/>
                    </a:lnTo>
                    <a:lnTo>
                      <a:pt x="1065" y="1797"/>
                    </a:lnTo>
                    <a:lnTo>
                      <a:pt x="1063" y="1796"/>
                    </a:lnTo>
                    <a:lnTo>
                      <a:pt x="1063" y="1792"/>
                    </a:lnTo>
                    <a:lnTo>
                      <a:pt x="1061" y="1793"/>
                    </a:lnTo>
                    <a:lnTo>
                      <a:pt x="1061" y="1791"/>
                    </a:lnTo>
                    <a:lnTo>
                      <a:pt x="1062" y="1788"/>
                    </a:lnTo>
                    <a:lnTo>
                      <a:pt x="1063" y="1788"/>
                    </a:lnTo>
                    <a:lnTo>
                      <a:pt x="1063" y="1789"/>
                    </a:lnTo>
                    <a:lnTo>
                      <a:pt x="1064" y="1789"/>
                    </a:lnTo>
                    <a:lnTo>
                      <a:pt x="1065" y="1786"/>
                    </a:lnTo>
                    <a:lnTo>
                      <a:pt x="1066" y="1785"/>
                    </a:lnTo>
                    <a:lnTo>
                      <a:pt x="1067" y="1780"/>
                    </a:lnTo>
                    <a:lnTo>
                      <a:pt x="1069" y="1778"/>
                    </a:lnTo>
                    <a:lnTo>
                      <a:pt x="1071" y="1776"/>
                    </a:lnTo>
                    <a:lnTo>
                      <a:pt x="1072" y="1773"/>
                    </a:lnTo>
                    <a:lnTo>
                      <a:pt x="1072" y="1773"/>
                    </a:lnTo>
                    <a:lnTo>
                      <a:pt x="1072" y="1771"/>
                    </a:lnTo>
                    <a:lnTo>
                      <a:pt x="1072" y="1770"/>
                    </a:lnTo>
                    <a:lnTo>
                      <a:pt x="1075" y="1767"/>
                    </a:lnTo>
                    <a:lnTo>
                      <a:pt x="1077" y="1766"/>
                    </a:lnTo>
                    <a:lnTo>
                      <a:pt x="1077" y="1765"/>
                    </a:lnTo>
                    <a:lnTo>
                      <a:pt x="1080" y="1764"/>
                    </a:lnTo>
                    <a:lnTo>
                      <a:pt x="1084" y="1759"/>
                    </a:lnTo>
                    <a:lnTo>
                      <a:pt x="1088" y="1757"/>
                    </a:lnTo>
                    <a:lnTo>
                      <a:pt x="1088" y="1757"/>
                    </a:lnTo>
                    <a:lnTo>
                      <a:pt x="1092" y="1754"/>
                    </a:lnTo>
                    <a:lnTo>
                      <a:pt x="1093" y="1753"/>
                    </a:lnTo>
                    <a:lnTo>
                      <a:pt x="1094" y="1750"/>
                    </a:lnTo>
                    <a:lnTo>
                      <a:pt x="1096" y="1749"/>
                    </a:lnTo>
                    <a:lnTo>
                      <a:pt x="1097" y="1746"/>
                    </a:lnTo>
                    <a:lnTo>
                      <a:pt x="1102" y="1743"/>
                    </a:lnTo>
                    <a:lnTo>
                      <a:pt x="1102" y="1740"/>
                    </a:lnTo>
                    <a:lnTo>
                      <a:pt x="1103" y="1738"/>
                    </a:lnTo>
                    <a:lnTo>
                      <a:pt x="1102" y="1735"/>
                    </a:lnTo>
                    <a:lnTo>
                      <a:pt x="1099" y="1735"/>
                    </a:lnTo>
                    <a:lnTo>
                      <a:pt x="1098" y="1735"/>
                    </a:lnTo>
                    <a:lnTo>
                      <a:pt x="1096" y="1734"/>
                    </a:lnTo>
                    <a:lnTo>
                      <a:pt x="1094" y="1735"/>
                    </a:lnTo>
                    <a:lnTo>
                      <a:pt x="1095" y="1733"/>
                    </a:lnTo>
                    <a:lnTo>
                      <a:pt x="1093" y="1732"/>
                    </a:lnTo>
                    <a:lnTo>
                      <a:pt x="1089" y="1734"/>
                    </a:lnTo>
                    <a:lnTo>
                      <a:pt x="1092" y="1730"/>
                    </a:lnTo>
                    <a:lnTo>
                      <a:pt x="1096" y="1726"/>
                    </a:lnTo>
                    <a:lnTo>
                      <a:pt x="1098" y="1725"/>
                    </a:lnTo>
                    <a:lnTo>
                      <a:pt x="1101" y="1722"/>
                    </a:lnTo>
                    <a:lnTo>
                      <a:pt x="1104" y="1722"/>
                    </a:lnTo>
                    <a:lnTo>
                      <a:pt x="1106" y="1721"/>
                    </a:lnTo>
                    <a:lnTo>
                      <a:pt x="1106" y="1720"/>
                    </a:lnTo>
                    <a:lnTo>
                      <a:pt x="1107" y="1719"/>
                    </a:lnTo>
                    <a:lnTo>
                      <a:pt x="1108" y="1720"/>
                    </a:lnTo>
                    <a:lnTo>
                      <a:pt x="1109" y="1718"/>
                    </a:lnTo>
                    <a:lnTo>
                      <a:pt x="1109" y="1718"/>
                    </a:lnTo>
                    <a:lnTo>
                      <a:pt x="1113" y="1715"/>
                    </a:lnTo>
                    <a:lnTo>
                      <a:pt x="1115" y="1717"/>
                    </a:lnTo>
                    <a:lnTo>
                      <a:pt x="1117" y="1715"/>
                    </a:lnTo>
                    <a:lnTo>
                      <a:pt x="1117" y="1714"/>
                    </a:lnTo>
                    <a:lnTo>
                      <a:pt x="1119" y="1714"/>
                    </a:lnTo>
                    <a:lnTo>
                      <a:pt x="1119" y="1715"/>
                    </a:lnTo>
                    <a:lnTo>
                      <a:pt x="1121" y="1715"/>
                    </a:lnTo>
                    <a:lnTo>
                      <a:pt x="1123" y="1715"/>
                    </a:lnTo>
                    <a:lnTo>
                      <a:pt x="1123" y="1718"/>
                    </a:lnTo>
                    <a:lnTo>
                      <a:pt x="1124" y="1718"/>
                    </a:lnTo>
                    <a:lnTo>
                      <a:pt x="1125" y="1714"/>
                    </a:lnTo>
                    <a:lnTo>
                      <a:pt x="1128" y="1712"/>
                    </a:lnTo>
                    <a:lnTo>
                      <a:pt x="1129" y="1709"/>
                    </a:lnTo>
                    <a:lnTo>
                      <a:pt x="1133" y="1707"/>
                    </a:lnTo>
                    <a:lnTo>
                      <a:pt x="1136" y="1703"/>
                    </a:lnTo>
                    <a:lnTo>
                      <a:pt x="1139" y="1702"/>
                    </a:lnTo>
                    <a:lnTo>
                      <a:pt x="1143" y="1702"/>
                    </a:lnTo>
                    <a:lnTo>
                      <a:pt x="1150" y="1703"/>
                    </a:lnTo>
                    <a:lnTo>
                      <a:pt x="1151" y="1702"/>
                    </a:lnTo>
                    <a:lnTo>
                      <a:pt x="1151" y="1702"/>
                    </a:lnTo>
                    <a:lnTo>
                      <a:pt x="1155" y="1700"/>
                    </a:lnTo>
                    <a:lnTo>
                      <a:pt x="1163" y="1703"/>
                    </a:lnTo>
                    <a:lnTo>
                      <a:pt x="1163" y="1705"/>
                    </a:lnTo>
                    <a:lnTo>
                      <a:pt x="1167" y="1707"/>
                    </a:lnTo>
                    <a:lnTo>
                      <a:pt x="1168" y="1708"/>
                    </a:lnTo>
                    <a:lnTo>
                      <a:pt x="1171" y="1710"/>
                    </a:lnTo>
                    <a:lnTo>
                      <a:pt x="1173" y="1710"/>
                    </a:lnTo>
                    <a:lnTo>
                      <a:pt x="1177" y="1709"/>
                    </a:lnTo>
                    <a:lnTo>
                      <a:pt x="1177" y="1708"/>
                    </a:lnTo>
                    <a:lnTo>
                      <a:pt x="1178" y="1708"/>
                    </a:lnTo>
                    <a:lnTo>
                      <a:pt x="1179" y="1707"/>
                    </a:lnTo>
                    <a:lnTo>
                      <a:pt x="1178" y="1706"/>
                    </a:lnTo>
                    <a:lnTo>
                      <a:pt x="1180" y="1706"/>
                    </a:lnTo>
                    <a:lnTo>
                      <a:pt x="1181" y="1707"/>
                    </a:lnTo>
                    <a:lnTo>
                      <a:pt x="1187" y="1708"/>
                    </a:lnTo>
                    <a:lnTo>
                      <a:pt x="1189" y="1707"/>
                    </a:lnTo>
                    <a:lnTo>
                      <a:pt x="1189" y="1704"/>
                    </a:lnTo>
                    <a:lnTo>
                      <a:pt x="1190" y="1704"/>
                    </a:lnTo>
                    <a:lnTo>
                      <a:pt x="1191" y="1702"/>
                    </a:lnTo>
                    <a:lnTo>
                      <a:pt x="1192" y="1702"/>
                    </a:lnTo>
                    <a:lnTo>
                      <a:pt x="1192" y="1698"/>
                    </a:lnTo>
                    <a:lnTo>
                      <a:pt x="1196" y="1697"/>
                    </a:lnTo>
                    <a:lnTo>
                      <a:pt x="1200" y="1696"/>
                    </a:lnTo>
                    <a:lnTo>
                      <a:pt x="1201" y="1695"/>
                    </a:lnTo>
                    <a:lnTo>
                      <a:pt x="1206" y="1693"/>
                    </a:lnTo>
                    <a:lnTo>
                      <a:pt x="1206" y="1693"/>
                    </a:lnTo>
                    <a:lnTo>
                      <a:pt x="1213" y="1692"/>
                    </a:lnTo>
                    <a:lnTo>
                      <a:pt x="1215" y="1691"/>
                    </a:lnTo>
                    <a:lnTo>
                      <a:pt x="1218" y="1689"/>
                    </a:lnTo>
                    <a:lnTo>
                      <a:pt x="1218" y="1687"/>
                    </a:lnTo>
                    <a:lnTo>
                      <a:pt x="1217" y="1687"/>
                    </a:lnTo>
                    <a:lnTo>
                      <a:pt x="1214" y="1687"/>
                    </a:lnTo>
                    <a:lnTo>
                      <a:pt x="1212" y="1689"/>
                    </a:lnTo>
                    <a:lnTo>
                      <a:pt x="1210" y="1689"/>
                    </a:lnTo>
                    <a:lnTo>
                      <a:pt x="1209" y="1689"/>
                    </a:lnTo>
                    <a:lnTo>
                      <a:pt x="1208" y="1689"/>
                    </a:lnTo>
                    <a:lnTo>
                      <a:pt x="1205" y="1689"/>
                    </a:lnTo>
                    <a:lnTo>
                      <a:pt x="1203" y="1691"/>
                    </a:lnTo>
                    <a:lnTo>
                      <a:pt x="1198" y="1692"/>
                    </a:lnTo>
                    <a:lnTo>
                      <a:pt x="1196" y="1691"/>
                    </a:lnTo>
                    <a:lnTo>
                      <a:pt x="1192" y="1693"/>
                    </a:lnTo>
                    <a:lnTo>
                      <a:pt x="1191" y="1695"/>
                    </a:lnTo>
                    <a:lnTo>
                      <a:pt x="1187" y="1696"/>
                    </a:lnTo>
                    <a:lnTo>
                      <a:pt x="1184" y="1696"/>
                    </a:lnTo>
                    <a:lnTo>
                      <a:pt x="1182" y="1696"/>
                    </a:lnTo>
                    <a:lnTo>
                      <a:pt x="1182" y="1697"/>
                    </a:lnTo>
                    <a:lnTo>
                      <a:pt x="1180" y="1698"/>
                    </a:lnTo>
                    <a:lnTo>
                      <a:pt x="1178" y="1700"/>
                    </a:lnTo>
                    <a:lnTo>
                      <a:pt x="1176" y="1700"/>
                    </a:lnTo>
                    <a:lnTo>
                      <a:pt x="1173" y="1702"/>
                    </a:lnTo>
                    <a:lnTo>
                      <a:pt x="1173" y="1702"/>
                    </a:lnTo>
                    <a:lnTo>
                      <a:pt x="1171" y="1701"/>
                    </a:lnTo>
                    <a:lnTo>
                      <a:pt x="1168" y="1701"/>
                    </a:lnTo>
                    <a:lnTo>
                      <a:pt x="1167" y="1702"/>
                    </a:lnTo>
                    <a:lnTo>
                      <a:pt x="1167" y="1703"/>
                    </a:lnTo>
                    <a:lnTo>
                      <a:pt x="1166" y="1703"/>
                    </a:lnTo>
                    <a:lnTo>
                      <a:pt x="1165" y="1700"/>
                    </a:lnTo>
                    <a:lnTo>
                      <a:pt x="1164" y="1700"/>
                    </a:lnTo>
                    <a:lnTo>
                      <a:pt x="1164" y="1699"/>
                    </a:lnTo>
                    <a:lnTo>
                      <a:pt x="1163" y="1698"/>
                    </a:lnTo>
                    <a:lnTo>
                      <a:pt x="1163" y="1699"/>
                    </a:lnTo>
                    <a:lnTo>
                      <a:pt x="1162" y="1698"/>
                    </a:lnTo>
                    <a:lnTo>
                      <a:pt x="1161" y="1698"/>
                    </a:lnTo>
                    <a:lnTo>
                      <a:pt x="1161" y="1698"/>
                    </a:lnTo>
                    <a:lnTo>
                      <a:pt x="1159" y="1699"/>
                    </a:lnTo>
                    <a:lnTo>
                      <a:pt x="1159" y="1700"/>
                    </a:lnTo>
                    <a:lnTo>
                      <a:pt x="1157" y="1700"/>
                    </a:lnTo>
                    <a:lnTo>
                      <a:pt x="1155" y="1699"/>
                    </a:lnTo>
                    <a:lnTo>
                      <a:pt x="1155" y="1697"/>
                    </a:lnTo>
                    <a:lnTo>
                      <a:pt x="1156" y="1695"/>
                    </a:lnTo>
                    <a:lnTo>
                      <a:pt x="1156" y="1693"/>
                    </a:lnTo>
                    <a:lnTo>
                      <a:pt x="1155" y="1692"/>
                    </a:lnTo>
                    <a:lnTo>
                      <a:pt x="1154" y="1692"/>
                    </a:lnTo>
                    <a:lnTo>
                      <a:pt x="1149" y="1692"/>
                    </a:lnTo>
                    <a:lnTo>
                      <a:pt x="1145" y="1690"/>
                    </a:lnTo>
                    <a:lnTo>
                      <a:pt x="1140" y="1690"/>
                    </a:lnTo>
                    <a:lnTo>
                      <a:pt x="1139" y="1689"/>
                    </a:lnTo>
                    <a:lnTo>
                      <a:pt x="1138" y="1691"/>
                    </a:lnTo>
                    <a:lnTo>
                      <a:pt x="1135" y="1691"/>
                    </a:lnTo>
                    <a:lnTo>
                      <a:pt x="1133" y="1690"/>
                    </a:lnTo>
                    <a:lnTo>
                      <a:pt x="1131" y="1689"/>
                    </a:lnTo>
                    <a:lnTo>
                      <a:pt x="1128" y="1689"/>
                    </a:lnTo>
                    <a:lnTo>
                      <a:pt x="1126" y="1689"/>
                    </a:lnTo>
                    <a:lnTo>
                      <a:pt x="1126" y="1689"/>
                    </a:lnTo>
                    <a:lnTo>
                      <a:pt x="1126" y="1687"/>
                    </a:lnTo>
                    <a:lnTo>
                      <a:pt x="1130" y="1683"/>
                    </a:lnTo>
                    <a:lnTo>
                      <a:pt x="1130" y="1680"/>
                    </a:lnTo>
                    <a:lnTo>
                      <a:pt x="1129" y="1678"/>
                    </a:lnTo>
                    <a:lnTo>
                      <a:pt x="1131" y="1675"/>
                    </a:lnTo>
                    <a:lnTo>
                      <a:pt x="1131" y="1674"/>
                    </a:lnTo>
                    <a:lnTo>
                      <a:pt x="1132" y="1673"/>
                    </a:lnTo>
                    <a:lnTo>
                      <a:pt x="1134" y="1668"/>
                    </a:lnTo>
                    <a:lnTo>
                      <a:pt x="1137" y="1666"/>
                    </a:lnTo>
                    <a:lnTo>
                      <a:pt x="1140" y="1662"/>
                    </a:lnTo>
                    <a:lnTo>
                      <a:pt x="1144" y="1659"/>
                    </a:lnTo>
                    <a:lnTo>
                      <a:pt x="1145" y="1657"/>
                    </a:lnTo>
                    <a:lnTo>
                      <a:pt x="1146" y="1656"/>
                    </a:lnTo>
                    <a:lnTo>
                      <a:pt x="1147" y="1654"/>
                    </a:lnTo>
                    <a:lnTo>
                      <a:pt x="1148" y="1653"/>
                    </a:lnTo>
                    <a:lnTo>
                      <a:pt x="1149" y="1652"/>
                    </a:lnTo>
                    <a:lnTo>
                      <a:pt x="1151" y="1649"/>
                    </a:lnTo>
                    <a:lnTo>
                      <a:pt x="1152" y="1646"/>
                    </a:lnTo>
                    <a:lnTo>
                      <a:pt x="1157" y="1641"/>
                    </a:lnTo>
                    <a:lnTo>
                      <a:pt x="1157" y="1641"/>
                    </a:lnTo>
                    <a:lnTo>
                      <a:pt x="1158" y="1639"/>
                    </a:lnTo>
                    <a:lnTo>
                      <a:pt x="1159" y="1637"/>
                    </a:lnTo>
                    <a:lnTo>
                      <a:pt x="1161" y="1635"/>
                    </a:lnTo>
                    <a:lnTo>
                      <a:pt x="1165" y="1625"/>
                    </a:lnTo>
                    <a:lnTo>
                      <a:pt x="1168" y="1623"/>
                    </a:lnTo>
                    <a:lnTo>
                      <a:pt x="1171" y="1618"/>
                    </a:lnTo>
                    <a:lnTo>
                      <a:pt x="1175" y="1614"/>
                    </a:lnTo>
                    <a:lnTo>
                      <a:pt x="1177" y="1610"/>
                    </a:lnTo>
                    <a:lnTo>
                      <a:pt x="1183" y="1601"/>
                    </a:lnTo>
                    <a:lnTo>
                      <a:pt x="1186" y="1599"/>
                    </a:lnTo>
                    <a:lnTo>
                      <a:pt x="1186" y="1599"/>
                    </a:lnTo>
                    <a:lnTo>
                      <a:pt x="1187" y="1597"/>
                    </a:lnTo>
                    <a:lnTo>
                      <a:pt x="1189" y="1595"/>
                    </a:lnTo>
                    <a:lnTo>
                      <a:pt x="1191" y="1593"/>
                    </a:lnTo>
                    <a:lnTo>
                      <a:pt x="1189" y="1593"/>
                    </a:lnTo>
                    <a:lnTo>
                      <a:pt x="1188" y="1593"/>
                    </a:lnTo>
                    <a:lnTo>
                      <a:pt x="1188" y="1594"/>
                    </a:lnTo>
                    <a:lnTo>
                      <a:pt x="1188" y="1595"/>
                    </a:lnTo>
                    <a:lnTo>
                      <a:pt x="1187" y="1593"/>
                    </a:lnTo>
                    <a:lnTo>
                      <a:pt x="1188" y="1593"/>
                    </a:lnTo>
                    <a:lnTo>
                      <a:pt x="1191" y="1592"/>
                    </a:lnTo>
                    <a:lnTo>
                      <a:pt x="1193" y="1590"/>
                    </a:lnTo>
                    <a:lnTo>
                      <a:pt x="1196" y="1588"/>
                    </a:lnTo>
                    <a:lnTo>
                      <a:pt x="1195" y="1588"/>
                    </a:lnTo>
                    <a:lnTo>
                      <a:pt x="1194" y="1589"/>
                    </a:lnTo>
                    <a:lnTo>
                      <a:pt x="1193" y="1589"/>
                    </a:lnTo>
                    <a:lnTo>
                      <a:pt x="1193" y="1589"/>
                    </a:lnTo>
                    <a:lnTo>
                      <a:pt x="1192" y="1588"/>
                    </a:lnTo>
                    <a:lnTo>
                      <a:pt x="1192" y="1586"/>
                    </a:lnTo>
                    <a:lnTo>
                      <a:pt x="1191" y="1585"/>
                    </a:lnTo>
                    <a:lnTo>
                      <a:pt x="1192" y="1584"/>
                    </a:lnTo>
                    <a:lnTo>
                      <a:pt x="1193" y="1586"/>
                    </a:lnTo>
                    <a:lnTo>
                      <a:pt x="1193" y="1582"/>
                    </a:lnTo>
                    <a:lnTo>
                      <a:pt x="1188" y="1579"/>
                    </a:lnTo>
                    <a:lnTo>
                      <a:pt x="1185" y="1577"/>
                    </a:lnTo>
                    <a:lnTo>
                      <a:pt x="1183" y="1577"/>
                    </a:lnTo>
                    <a:lnTo>
                      <a:pt x="1183" y="1576"/>
                    </a:lnTo>
                    <a:lnTo>
                      <a:pt x="1180" y="1576"/>
                    </a:lnTo>
                    <a:lnTo>
                      <a:pt x="1178" y="1577"/>
                    </a:lnTo>
                    <a:lnTo>
                      <a:pt x="1177" y="1577"/>
                    </a:lnTo>
                    <a:lnTo>
                      <a:pt x="1176" y="1578"/>
                    </a:lnTo>
                    <a:lnTo>
                      <a:pt x="1172" y="1579"/>
                    </a:lnTo>
                    <a:lnTo>
                      <a:pt x="1172" y="1579"/>
                    </a:lnTo>
                    <a:lnTo>
                      <a:pt x="1164" y="1574"/>
                    </a:lnTo>
                    <a:lnTo>
                      <a:pt x="1165" y="1572"/>
                    </a:lnTo>
                    <a:lnTo>
                      <a:pt x="1164" y="1571"/>
                    </a:lnTo>
                    <a:lnTo>
                      <a:pt x="1162" y="1570"/>
                    </a:lnTo>
                    <a:lnTo>
                      <a:pt x="1161" y="1568"/>
                    </a:lnTo>
                    <a:lnTo>
                      <a:pt x="1159" y="1568"/>
                    </a:lnTo>
                    <a:lnTo>
                      <a:pt x="1153" y="1567"/>
                    </a:lnTo>
                    <a:lnTo>
                      <a:pt x="1153" y="1566"/>
                    </a:lnTo>
                    <a:lnTo>
                      <a:pt x="1144" y="1566"/>
                    </a:lnTo>
                    <a:lnTo>
                      <a:pt x="1141" y="1566"/>
                    </a:lnTo>
                    <a:lnTo>
                      <a:pt x="1129" y="1566"/>
                    </a:lnTo>
                    <a:lnTo>
                      <a:pt x="1129" y="1567"/>
                    </a:lnTo>
                    <a:lnTo>
                      <a:pt x="1126" y="1567"/>
                    </a:lnTo>
                    <a:lnTo>
                      <a:pt x="1124" y="1566"/>
                    </a:lnTo>
                    <a:lnTo>
                      <a:pt x="1124" y="1567"/>
                    </a:lnTo>
                    <a:lnTo>
                      <a:pt x="1123" y="1566"/>
                    </a:lnTo>
                    <a:lnTo>
                      <a:pt x="1122" y="1567"/>
                    </a:lnTo>
                    <a:lnTo>
                      <a:pt x="1122" y="1567"/>
                    </a:lnTo>
                    <a:lnTo>
                      <a:pt x="1121" y="1567"/>
                    </a:lnTo>
                    <a:lnTo>
                      <a:pt x="1118" y="1567"/>
                    </a:lnTo>
                    <a:lnTo>
                      <a:pt x="1117" y="1566"/>
                    </a:lnTo>
                    <a:lnTo>
                      <a:pt x="1114" y="1566"/>
                    </a:lnTo>
                    <a:lnTo>
                      <a:pt x="1113" y="1566"/>
                    </a:lnTo>
                    <a:lnTo>
                      <a:pt x="1111" y="1567"/>
                    </a:lnTo>
                    <a:lnTo>
                      <a:pt x="1110" y="1566"/>
                    </a:lnTo>
                    <a:lnTo>
                      <a:pt x="1107" y="1566"/>
                    </a:lnTo>
                    <a:lnTo>
                      <a:pt x="1104" y="1565"/>
                    </a:lnTo>
                    <a:lnTo>
                      <a:pt x="1102" y="1566"/>
                    </a:lnTo>
                    <a:lnTo>
                      <a:pt x="1100" y="1565"/>
                    </a:lnTo>
                    <a:lnTo>
                      <a:pt x="1098" y="1565"/>
                    </a:lnTo>
                    <a:lnTo>
                      <a:pt x="1092" y="1563"/>
                    </a:lnTo>
                    <a:lnTo>
                      <a:pt x="1087" y="1562"/>
                    </a:lnTo>
                    <a:lnTo>
                      <a:pt x="1087" y="1563"/>
                    </a:lnTo>
                    <a:lnTo>
                      <a:pt x="1086" y="1566"/>
                    </a:lnTo>
                    <a:lnTo>
                      <a:pt x="1087" y="1567"/>
                    </a:lnTo>
                    <a:lnTo>
                      <a:pt x="1088" y="1568"/>
                    </a:lnTo>
                    <a:lnTo>
                      <a:pt x="1092" y="1570"/>
                    </a:lnTo>
                    <a:lnTo>
                      <a:pt x="1094" y="1570"/>
                    </a:lnTo>
                    <a:lnTo>
                      <a:pt x="1099" y="1572"/>
                    </a:lnTo>
                    <a:lnTo>
                      <a:pt x="1101" y="1572"/>
                    </a:lnTo>
                    <a:lnTo>
                      <a:pt x="1102" y="1572"/>
                    </a:lnTo>
                    <a:lnTo>
                      <a:pt x="1103" y="1572"/>
                    </a:lnTo>
                    <a:lnTo>
                      <a:pt x="1104" y="1572"/>
                    </a:lnTo>
                    <a:lnTo>
                      <a:pt x="1105" y="1572"/>
                    </a:lnTo>
                    <a:lnTo>
                      <a:pt x="1108" y="1572"/>
                    </a:lnTo>
                    <a:lnTo>
                      <a:pt x="1111" y="1573"/>
                    </a:lnTo>
                    <a:lnTo>
                      <a:pt x="1113" y="1573"/>
                    </a:lnTo>
                    <a:lnTo>
                      <a:pt x="1114" y="1574"/>
                    </a:lnTo>
                    <a:lnTo>
                      <a:pt x="1121" y="1574"/>
                    </a:lnTo>
                    <a:lnTo>
                      <a:pt x="1121" y="1574"/>
                    </a:lnTo>
                    <a:lnTo>
                      <a:pt x="1121" y="1576"/>
                    </a:lnTo>
                    <a:lnTo>
                      <a:pt x="1126" y="1576"/>
                    </a:lnTo>
                    <a:lnTo>
                      <a:pt x="1133" y="1576"/>
                    </a:lnTo>
                    <a:lnTo>
                      <a:pt x="1146" y="1573"/>
                    </a:lnTo>
                    <a:lnTo>
                      <a:pt x="1149" y="1574"/>
                    </a:lnTo>
                    <a:lnTo>
                      <a:pt x="1155" y="1573"/>
                    </a:lnTo>
                    <a:lnTo>
                      <a:pt x="1157" y="1573"/>
                    </a:lnTo>
                    <a:lnTo>
                      <a:pt x="1157" y="1573"/>
                    </a:lnTo>
                    <a:lnTo>
                      <a:pt x="1160" y="1574"/>
                    </a:lnTo>
                    <a:lnTo>
                      <a:pt x="1161" y="1574"/>
                    </a:lnTo>
                    <a:lnTo>
                      <a:pt x="1162" y="1574"/>
                    </a:lnTo>
                    <a:lnTo>
                      <a:pt x="1168" y="1579"/>
                    </a:lnTo>
                    <a:lnTo>
                      <a:pt x="1171" y="1581"/>
                    </a:lnTo>
                    <a:lnTo>
                      <a:pt x="1175" y="1581"/>
                    </a:lnTo>
                    <a:lnTo>
                      <a:pt x="1184" y="1583"/>
                    </a:lnTo>
                    <a:lnTo>
                      <a:pt x="1185" y="1583"/>
                    </a:lnTo>
                    <a:lnTo>
                      <a:pt x="1186" y="1583"/>
                    </a:lnTo>
                    <a:lnTo>
                      <a:pt x="1184" y="1584"/>
                    </a:lnTo>
                    <a:lnTo>
                      <a:pt x="1183" y="1587"/>
                    </a:lnTo>
                    <a:lnTo>
                      <a:pt x="1184" y="1590"/>
                    </a:lnTo>
                    <a:lnTo>
                      <a:pt x="1183" y="1591"/>
                    </a:lnTo>
                    <a:lnTo>
                      <a:pt x="1182" y="1593"/>
                    </a:lnTo>
                    <a:lnTo>
                      <a:pt x="1178" y="1595"/>
                    </a:lnTo>
                    <a:lnTo>
                      <a:pt x="1178" y="1595"/>
                    </a:lnTo>
                    <a:lnTo>
                      <a:pt x="1178" y="1597"/>
                    </a:lnTo>
                    <a:lnTo>
                      <a:pt x="1176" y="1600"/>
                    </a:lnTo>
                    <a:lnTo>
                      <a:pt x="1171" y="1605"/>
                    </a:lnTo>
                    <a:lnTo>
                      <a:pt x="1170" y="1608"/>
                    </a:lnTo>
                    <a:lnTo>
                      <a:pt x="1170" y="1610"/>
                    </a:lnTo>
                    <a:lnTo>
                      <a:pt x="1164" y="1613"/>
                    </a:lnTo>
                    <a:lnTo>
                      <a:pt x="1164" y="1614"/>
                    </a:lnTo>
                    <a:lnTo>
                      <a:pt x="1162" y="1616"/>
                    </a:lnTo>
                    <a:lnTo>
                      <a:pt x="1161" y="1618"/>
                    </a:lnTo>
                    <a:lnTo>
                      <a:pt x="1152" y="1624"/>
                    </a:lnTo>
                    <a:lnTo>
                      <a:pt x="1149" y="1630"/>
                    </a:lnTo>
                    <a:lnTo>
                      <a:pt x="1145" y="1633"/>
                    </a:lnTo>
                    <a:lnTo>
                      <a:pt x="1143" y="1635"/>
                    </a:lnTo>
                    <a:lnTo>
                      <a:pt x="1143" y="1636"/>
                    </a:lnTo>
                    <a:lnTo>
                      <a:pt x="1140" y="1637"/>
                    </a:lnTo>
                    <a:lnTo>
                      <a:pt x="1139" y="1640"/>
                    </a:lnTo>
                    <a:lnTo>
                      <a:pt x="1138" y="1640"/>
                    </a:lnTo>
                    <a:lnTo>
                      <a:pt x="1138" y="1637"/>
                    </a:lnTo>
                    <a:lnTo>
                      <a:pt x="1135" y="1637"/>
                    </a:lnTo>
                    <a:lnTo>
                      <a:pt x="1135" y="1638"/>
                    </a:lnTo>
                    <a:lnTo>
                      <a:pt x="1134" y="1640"/>
                    </a:lnTo>
                    <a:lnTo>
                      <a:pt x="1133" y="1640"/>
                    </a:lnTo>
                    <a:lnTo>
                      <a:pt x="1133" y="1641"/>
                    </a:lnTo>
                    <a:lnTo>
                      <a:pt x="1133" y="1642"/>
                    </a:lnTo>
                    <a:lnTo>
                      <a:pt x="1133" y="1644"/>
                    </a:lnTo>
                    <a:lnTo>
                      <a:pt x="1133" y="1645"/>
                    </a:lnTo>
                    <a:lnTo>
                      <a:pt x="1133" y="1647"/>
                    </a:lnTo>
                    <a:lnTo>
                      <a:pt x="1134" y="1648"/>
                    </a:lnTo>
                    <a:lnTo>
                      <a:pt x="1134" y="1651"/>
                    </a:lnTo>
                    <a:lnTo>
                      <a:pt x="1128" y="1657"/>
                    </a:lnTo>
                    <a:lnTo>
                      <a:pt x="1125" y="1660"/>
                    </a:lnTo>
                    <a:lnTo>
                      <a:pt x="1123" y="1662"/>
                    </a:lnTo>
                    <a:lnTo>
                      <a:pt x="1123" y="1665"/>
                    </a:lnTo>
                    <a:lnTo>
                      <a:pt x="1122" y="1665"/>
                    </a:lnTo>
                    <a:lnTo>
                      <a:pt x="1121" y="1668"/>
                    </a:lnTo>
                    <a:lnTo>
                      <a:pt x="1123" y="1668"/>
                    </a:lnTo>
                    <a:lnTo>
                      <a:pt x="1123" y="1670"/>
                    </a:lnTo>
                    <a:lnTo>
                      <a:pt x="1128" y="1673"/>
                    </a:lnTo>
                    <a:lnTo>
                      <a:pt x="1128" y="1676"/>
                    </a:lnTo>
                    <a:lnTo>
                      <a:pt x="1118" y="1679"/>
                    </a:lnTo>
                    <a:lnTo>
                      <a:pt x="1114" y="1682"/>
                    </a:lnTo>
                    <a:lnTo>
                      <a:pt x="1113" y="1683"/>
                    </a:lnTo>
                    <a:lnTo>
                      <a:pt x="1112" y="1686"/>
                    </a:lnTo>
                    <a:lnTo>
                      <a:pt x="1110" y="1687"/>
                    </a:lnTo>
                    <a:lnTo>
                      <a:pt x="1110" y="1688"/>
                    </a:lnTo>
                    <a:lnTo>
                      <a:pt x="1109" y="1689"/>
                    </a:lnTo>
                    <a:lnTo>
                      <a:pt x="1109" y="1691"/>
                    </a:lnTo>
                    <a:lnTo>
                      <a:pt x="1108" y="1692"/>
                    </a:lnTo>
                    <a:lnTo>
                      <a:pt x="1107" y="1692"/>
                    </a:lnTo>
                    <a:lnTo>
                      <a:pt x="1107" y="1689"/>
                    </a:lnTo>
                    <a:lnTo>
                      <a:pt x="1107" y="1689"/>
                    </a:lnTo>
                    <a:lnTo>
                      <a:pt x="1105" y="1686"/>
                    </a:lnTo>
                    <a:lnTo>
                      <a:pt x="1107" y="1686"/>
                    </a:lnTo>
                    <a:lnTo>
                      <a:pt x="1107" y="1685"/>
                    </a:lnTo>
                    <a:lnTo>
                      <a:pt x="1105" y="1683"/>
                    </a:lnTo>
                    <a:lnTo>
                      <a:pt x="1103" y="1682"/>
                    </a:lnTo>
                    <a:lnTo>
                      <a:pt x="1099" y="1682"/>
                    </a:lnTo>
                    <a:lnTo>
                      <a:pt x="1098" y="1686"/>
                    </a:lnTo>
                    <a:lnTo>
                      <a:pt x="1096" y="1688"/>
                    </a:lnTo>
                    <a:lnTo>
                      <a:pt x="1095" y="1689"/>
                    </a:lnTo>
                    <a:lnTo>
                      <a:pt x="1093" y="1690"/>
                    </a:lnTo>
                    <a:lnTo>
                      <a:pt x="1092" y="1694"/>
                    </a:lnTo>
                    <a:lnTo>
                      <a:pt x="1084" y="1699"/>
                    </a:lnTo>
                    <a:lnTo>
                      <a:pt x="1084" y="1700"/>
                    </a:lnTo>
                    <a:lnTo>
                      <a:pt x="1083" y="1702"/>
                    </a:lnTo>
                    <a:lnTo>
                      <a:pt x="1081" y="1703"/>
                    </a:lnTo>
                    <a:lnTo>
                      <a:pt x="1076" y="1705"/>
                    </a:lnTo>
                    <a:lnTo>
                      <a:pt x="1075" y="1709"/>
                    </a:lnTo>
                    <a:lnTo>
                      <a:pt x="1076" y="1712"/>
                    </a:lnTo>
                    <a:lnTo>
                      <a:pt x="1075" y="1713"/>
                    </a:lnTo>
                    <a:lnTo>
                      <a:pt x="1072" y="1715"/>
                    </a:lnTo>
                    <a:lnTo>
                      <a:pt x="1071" y="1717"/>
                    </a:lnTo>
                    <a:lnTo>
                      <a:pt x="1070" y="1720"/>
                    </a:lnTo>
                    <a:lnTo>
                      <a:pt x="1068" y="1721"/>
                    </a:lnTo>
                    <a:lnTo>
                      <a:pt x="1064" y="1725"/>
                    </a:lnTo>
                    <a:lnTo>
                      <a:pt x="1063" y="1726"/>
                    </a:lnTo>
                    <a:lnTo>
                      <a:pt x="1062" y="1727"/>
                    </a:lnTo>
                    <a:lnTo>
                      <a:pt x="1061" y="1728"/>
                    </a:lnTo>
                    <a:lnTo>
                      <a:pt x="1060" y="1729"/>
                    </a:lnTo>
                    <a:lnTo>
                      <a:pt x="1056" y="1735"/>
                    </a:lnTo>
                    <a:lnTo>
                      <a:pt x="1053" y="1738"/>
                    </a:lnTo>
                    <a:lnTo>
                      <a:pt x="1051" y="1739"/>
                    </a:lnTo>
                    <a:lnTo>
                      <a:pt x="1050" y="1739"/>
                    </a:lnTo>
                    <a:lnTo>
                      <a:pt x="1049" y="1736"/>
                    </a:lnTo>
                    <a:lnTo>
                      <a:pt x="1046" y="1735"/>
                    </a:lnTo>
                    <a:lnTo>
                      <a:pt x="1042" y="1738"/>
                    </a:lnTo>
                    <a:lnTo>
                      <a:pt x="1040" y="1739"/>
                    </a:lnTo>
                    <a:lnTo>
                      <a:pt x="1037" y="1742"/>
                    </a:lnTo>
                    <a:lnTo>
                      <a:pt x="1036" y="1743"/>
                    </a:lnTo>
                    <a:lnTo>
                      <a:pt x="1035" y="1747"/>
                    </a:lnTo>
                    <a:lnTo>
                      <a:pt x="1031" y="1750"/>
                    </a:lnTo>
                    <a:lnTo>
                      <a:pt x="1031" y="1752"/>
                    </a:lnTo>
                    <a:lnTo>
                      <a:pt x="1028" y="1754"/>
                    </a:lnTo>
                    <a:lnTo>
                      <a:pt x="1026" y="1757"/>
                    </a:lnTo>
                    <a:lnTo>
                      <a:pt x="1025" y="1757"/>
                    </a:lnTo>
                    <a:lnTo>
                      <a:pt x="1024" y="1759"/>
                    </a:lnTo>
                    <a:lnTo>
                      <a:pt x="1023" y="1760"/>
                    </a:lnTo>
                    <a:lnTo>
                      <a:pt x="1022" y="1761"/>
                    </a:lnTo>
                    <a:lnTo>
                      <a:pt x="1019" y="1761"/>
                    </a:lnTo>
                    <a:lnTo>
                      <a:pt x="1017" y="1761"/>
                    </a:lnTo>
                    <a:lnTo>
                      <a:pt x="1014" y="1761"/>
                    </a:lnTo>
                    <a:lnTo>
                      <a:pt x="1015" y="1763"/>
                    </a:lnTo>
                    <a:lnTo>
                      <a:pt x="1014" y="1765"/>
                    </a:lnTo>
                    <a:lnTo>
                      <a:pt x="1013" y="1765"/>
                    </a:lnTo>
                    <a:lnTo>
                      <a:pt x="1010" y="1762"/>
                    </a:lnTo>
                    <a:lnTo>
                      <a:pt x="1010" y="1761"/>
                    </a:lnTo>
                    <a:lnTo>
                      <a:pt x="1005" y="1760"/>
                    </a:lnTo>
                    <a:lnTo>
                      <a:pt x="998" y="1759"/>
                    </a:lnTo>
                    <a:lnTo>
                      <a:pt x="998" y="1761"/>
                    </a:lnTo>
                    <a:lnTo>
                      <a:pt x="998" y="1762"/>
                    </a:lnTo>
                    <a:lnTo>
                      <a:pt x="999" y="1763"/>
                    </a:lnTo>
                    <a:lnTo>
                      <a:pt x="1004" y="1764"/>
                    </a:lnTo>
                    <a:lnTo>
                      <a:pt x="1009" y="1767"/>
                    </a:lnTo>
                    <a:lnTo>
                      <a:pt x="1011" y="1767"/>
                    </a:lnTo>
                    <a:lnTo>
                      <a:pt x="1011" y="1768"/>
                    </a:lnTo>
                    <a:lnTo>
                      <a:pt x="1010" y="1772"/>
                    </a:lnTo>
                    <a:lnTo>
                      <a:pt x="1009" y="1774"/>
                    </a:lnTo>
                    <a:lnTo>
                      <a:pt x="1008" y="1776"/>
                    </a:lnTo>
                    <a:lnTo>
                      <a:pt x="1005" y="1780"/>
                    </a:lnTo>
                    <a:lnTo>
                      <a:pt x="1003" y="1783"/>
                    </a:lnTo>
                    <a:lnTo>
                      <a:pt x="1002" y="1785"/>
                    </a:lnTo>
                    <a:lnTo>
                      <a:pt x="1001" y="1786"/>
                    </a:lnTo>
                    <a:lnTo>
                      <a:pt x="1000" y="1788"/>
                    </a:lnTo>
                    <a:lnTo>
                      <a:pt x="998" y="1794"/>
                    </a:lnTo>
                    <a:lnTo>
                      <a:pt x="995" y="1797"/>
                    </a:lnTo>
                    <a:lnTo>
                      <a:pt x="995" y="1799"/>
                    </a:lnTo>
                    <a:lnTo>
                      <a:pt x="992" y="1801"/>
                    </a:lnTo>
                    <a:lnTo>
                      <a:pt x="991" y="1802"/>
                    </a:lnTo>
                    <a:lnTo>
                      <a:pt x="989" y="1804"/>
                    </a:lnTo>
                    <a:lnTo>
                      <a:pt x="987" y="1807"/>
                    </a:lnTo>
                    <a:lnTo>
                      <a:pt x="987" y="1809"/>
                    </a:lnTo>
                    <a:lnTo>
                      <a:pt x="986" y="1811"/>
                    </a:lnTo>
                    <a:lnTo>
                      <a:pt x="986" y="1812"/>
                    </a:lnTo>
                    <a:lnTo>
                      <a:pt x="984" y="1813"/>
                    </a:lnTo>
                    <a:lnTo>
                      <a:pt x="981" y="1814"/>
                    </a:lnTo>
                    <a:lnTo>
                      <a:pt x="981" y="1815"/>
                    </a:lnTo>
                    <a:lnTo>
                      <a:pt x="981" y="1818"/>
                    </a:lnTo>
                    <a:lnTo>
                      <a:pt x="978" y="1820"/>
                    </a:lnTo>
                    <a:lnTo>
                      <a:pt x="978" y="1821"/>
                    </a:lnTo>
                    <a:lnTo>
                      <a:pt x="974" y="1823"/>
                    </a:lnTo>
                    <a:lnTo>
                      <a:pt x="973" y="1825"/>
                    </a:lnTo>
                    <a:lnTo>
                      <a:pt x="968" y="1826"/>
                    </a:lnTo>
                    <a:lnTo>
                      <a:pt x="967" y="1830"/>
                    </a:lnTo>
                    <a:lnTo>
                      <a:pt x="964" y="1833"/>
                    </a:lnTo>
                    <a:lnTo>
                      <a:pt x="962" y="1834"/>
                    </a:lnTo>
                    <a:lnTo>
                      <a:pt x="961" y="1834"/>
                    </a:lnTo>
                    <a:lnTo>
                      <a:pt x="956" y="1838"/>
                    </a:lnTo>
                    <a:lnTo>
                      <a:pt x="951" y="1839"/>
                    </a:lnTo>
                    <a:lnTo>
                      <a:pt x="950" y="1841"/>
                    </a:lnTo>
                    <a:lnTo>
                      <a:pt x="948" y="1842"/>
                    </a:lnTo>
                    <a:lnTo>
                      <a:pt x="945" y="1843"/>
                    </a:lnTo>
                    <a:lnTo>
                      <a:pt x="942" y="1847"/>
                    </a:lnTo>
                    <a:lnTo>
                      <a:pt x="938" y="1848"/>
                    </a:lnTo>
                    <a:lnTo>
                      <a:pt x="927" y="1853"/>
                    </a:lnTo>
                    <a:lnTo>
                      <a:pt x="925" y="1854"/>
                    </a:lnTo>
                    <a:lnTo>
                      <a:pt x="924" y="1856"/>
                    </a:lnTo>
                    <a:lnTo>
                      <a:pt x="922" y="1856"/>
                    </a:lnTo>
                    <a:lnTo>
                      <a:pt x="920" y="1855"/>
                    </a:lnTo>
                    <a:lnTo>
                      <a:pt x="919" y="1853"/>
                    </a:lnTo>
                    <a:lnTo>
                      <a:pt x="919" y="1850"/>
                    </a:lnTo>
                    <a:lnTo>
                      <a:pt x="918" y="1845"/>
                    </a:lnTo>
                    <a:lnTo>
                      <a:pt x="911" y="1842"/>
                    </a:lnTo>
                    <a:lnTo>
                      <a:pt x="900" y="1840"/>
                    </a:lnTo>
                    <a:lnTo>
                      <a:pt x="900" y="1840"/>
                    </a:lnTo>
                    <a:lnTo>
                      <a:pt x="899" y="1839"/>
                    </a:lnTo>
                    <a:lnTo>
                      <a:pt x="899" y="1838"/>
                    </a:lnTo>
                    <a:lnTo>
                      <a:pt x="897" y="1836"/>
                    </a:lnTo>
                    <a:lnTo>
                      <a:pt x="897" y="1835"/>
                    </a:lnTo>
                    <a:lnTo>
                      <a:pt x="894" y="1834"/>
                    </a:lnTo>
                    <a:lnTo>
                      <a:pt x="893" y="1835"/>
                    </a:lnTo>
                    <a:lnTo>
                      <a:pt x="892" y="1836"/>
                    </a:lnTo>
                    <a:lnTo>
                      <a:pt x="891" y="1840"/>
                    </a:lnTo>
                    <a:lnTo>
                      <a:pt x="890" y="1840"/>
                    </a:lnTo>
                    <a:lnTo>
                      <a:pt x="889" y="1839"/>
                    </a:lnTo>
                    <a:lnTo>
                      <a:pt x="889" y="1838"/>
                    </a:lnTo>
                    <a:lnTo>
                      <a:pt x="887" y="1835"/>
                    </a:lnTo>
                    <a:lnTo>
                      <a:pt x="885" y="1832"/>
                    </a:lnTo>
                    <a:lnTo>
                      <a:pt x="882" y="1828"/>
                    </a:lnTo>
                    <a:lnTo>
                      <a:pt x="881" y="1825"/>
                    </a:lnTo>
                    <a:lnTo>
                      <a:pt x="880" y="1825"/>
                    </a:lnTo>
                    <a:lnTo>
                      <a:pt x="880" y="1827"/>
                    </a:lnTo>
                    <a:lnTo>
                      <a:pt x="876" y="1829"/>
                    </a:lnTo>
                    <a:lnTo>
                      <a:pt x="873" y="1828"/>
                    </a:lnTo>
                    <a:lnTo>
                      <a:pt x="867" y="1828"/>
                    </a:lnTo>
                    <a:lnTo>
                      <a:pt x="860" y="1824"/>
                    </a:lnTo>
                    <a:lnTo>
                      <a:pt x="853" y="1823"/>
                    </a:lnTo>
                    <a:lnTo>
                      <a:pt x="848" y="1819"/>
                    </a:lnTo>
                    <a:lnTo>
                      <a:pt x="847" y="1820"/>
                    </a:lnTo>
                    <a:lnTo>
                      <a:pt x="846" y="1819"/>
                    </a:lnTo>
                    <a:lnTo>
                      <a:pt x="838" y="1819"/>
                    </a:lnTo>
                    <a:lnTo>
                      <a:pt x="838" y="1817"/>
                    </a:lnTo>
                    <a:lnTo>
                      <a:pt x="838" y="1815"/>
                    </a:lnTo>
                    <a:lnTo>
                      <a:pt x="835" y="1816"/>
                    </a:lnTo>
                    <a:lnTo>
                      <a:pt x="834" y="1815"/>
                    </a:lnTo>
                    <a:lnTo>
                      <a:pt x="834" y="1814"/>
                    </a:lnTo>
                    <a:lnTo>
                      <a:pt x="836" y="1814"/>
                    </a:lnTo>
                    <a:lnTo>
                      <a:pt x="836" y="1814"/>
                    </a:lnTo>
                    <a:lnTo>
                      <a:pt x="833" y="1813"/>
                    </a:lnTo>
                    <a:lnTo>
                      <a:pt x="832" y="1812"/>
                    </a:lnTo>
                    <a:lnTo>
                      <a:pt x="831" y="1811"/>
                    </a:lnTo>
                    <a:lnTo>
                      <a:pt x="827" y="1813"/>
                    </a:lnTo>
                    <a:lnTo>
                      <a:pt x="821" y="1812"/>
                    </a:lnTo>
                    <a:lnTo>
                      <a:pt x="820" y="1808"/>
                    </a:lnTo>
                    <a:lnTo>
                      <a:pt x="814" y="1804"/>
                    </a:lnTo>
                    <a:lnTo>
                      <a:pt x="811" y="1803"/>
                    </a:lnTo>
                    <a:lnTo>
                      <a:pt x="809" y="1798"/>
                    </a:lnTo>
                    <a:lnTo>
                      <a:pt x="807" y="1798"/>
                    </a:lnTo>
                    <a:lnTo>
                      <a:pt x="805" y="1797"/>
                    </a:lnTo>
                    <a:lnTo>
                      <a:pt x="802" y="1792"/>
                    </a:lnTo>
                    <a:lnTo>
                      <a:pt x="802" y="1789"/>
                    </a:lnTo>
                    <a:lnTo>
                      <a:pt x="799" y="1789"/>
                    </a:lnTo>
                    <a:lnTo>
                      <a:pt x="795" y="1786"/>
                    </a:lnTo>
                    <a:lnTo>
                      <a:pt x="795" y="1783"/>
                    </a:lnTo>
                    <a:lnTo>
                      <a:pt x="794" y="1780"/>
                    </a:lnTo>
                    <a:lnTo>
                      <a:pt x="792" y="1778"/>
                    </a:lnTo>
                    <a:lnTo>
                      <a:pt x="791" y="1777"/>
                    </a:lnTo>
                    <a:lnTo>
                      <a:pt x="789" y="1776"/>
                    </a:lnTo>
                    <a:lnTo>
                      <a:pt x="786" y="1764"/>
                    </a:lnTo>
                    <a:lnTo>
                      <a:pt x="785" y="1764"/>
                    </a:lnTo>
                    <a:lnTo>
                      <a:pt x="785" y="1762"/>
                    </a:lnTo>
                    <a:lnTo>
                      <a:pt x="782" y="1761"/>
                    </a:lnTo>
                    <a:lnTo>
                      <a:pt x="777" y="1756"/>
                    </a:lnTo>
                    <a:lnTo>
                      <a:pt x="776" y="1756"/>
                    </a:lnTo>
                    <a:lnTo>
                      <a:pt x="776" y="1754"/>
                    </a:lnTo>
                    <a:lnTo>
                      <a:pt x="774" y="1752"/>
                    </a:lnTo>
                    <a:lnTo>
                      <a:pt x="774" y="1749"/>
                    </a:lnTo>
                    <a:lnTo>
                      <a:pt x="774" y="1749"/>
                    </a:lnTo>
                    <a:lnTo>
                      <a:pt x="774" y="1747"/>
                    </a:lnTo>
                    <a:lnTo>
                      <a:pt x="775" y="1744"/>
                    </a:lnTo>
                    <a:lnTo>
                      <a:pt x="774" y="1742"/>
                    </a:lnTo>
                    <a:lnTo>
                      <a:pt x="773" y="1735"/>
                    </a:lnTo>
                    <a:lnTo>
                      <a:pt x="775" y="1734"/>
                    </a:lnTo>
                    <a:lnTo>
                      <a:pt x="774" y="1731"/>
                    </a:lnTo>
                    <a:lnTo>
                      <a:pt x="779" y="1731"/>
                    </a:lnTo>
                    <a:lnTo>
                      <a:pt x="783" y="1732"/>
                    </a:lnTo>
                    <a:lnTo>
                      <a:pt x="789" y="1732"/>
                    </a:lnTo>
                    <a:lnTo>
                      <a:pt x="790" y="1731"/>
                    </a:lnTo>
                    <a:lnTo>
                      <a:pt x="790" y="1731"/>
                    </a:lnTo>
                    <a:lnTo>
                      <a:pt x="793" y="1731"/>
                    </a:lnTo>
                    <a:lnTo>
                      <a:pt x="797" y="1729"/>
                    </a:lnTo>
                    <a:lnTo>
                      <a:pt x="798" y="1729"/>
                    </a:lnTo>
                    <a:lnTo>
                      <a:pt x="799" y="1728"/>
                    </a:lnTo>
                    <a:lnTo>
                      <a:pt x="800" y="1726"/>
                    </a:lnTo>
                    <a:lnTo>
                      <a:pt x="803" y="1727"/>
                    </a:lnTo>
                    <a:lnTo>
                      <a:pt x="804" y="1729"/>
                    </a:lnTo>
                    <a:lnTo>
                      <a:pt x="806" y="1730"/>
                    </a:lnTo>
                    <a:lnTo>
                      <a:pt x="810" y="1730"/>
                    </a:lnTo>
                    <a:lnTo>
                      <a:pt x="812" y="1730"/>
                    </a:lnTo>
                    <a:lnTo>
                      <a:pt x="813" y="1728"/>
                    </a:lnTo>
                    <a:lnTo>
                      <a:pt x="814" y="1728"/>
                    </a:lnTo>
                    <a:lnTo>
                      <a:pt x="816" y="1726"/>
                    </a:lnTo>
                    <a:lnTo>
                      <a:pt x="816" y="1726"/>
                    </a:lnTo>
                    <a:lnTo>
                      <a:pt x="813" y="1725"/>
                    </a:lnTo>
                    <a:lnTo>
                      <a:pt x="812" y="1725"/>
                    </a:lnTo>
                    <a:lnTo>
                      <a:pt x="811" y="1725"/>
                    </a:lnTo>
                    <a:lnTo>
                      <a:pt x="809" y="1724"/>
                    </a:lnTo>
                    <a:lnTo>
                      <a:pt x="808" y="1725"/>
                    </a:lnTo>
                    <a:lnTo>
                      <a:pt x="807" y="1725"/>
                    </a:lnTo>
                    <a:lnTo>
                      <a:pt x="803" y="1726"/>
                    </a:lnTo>
                    <a:lnTo>
                      <a:pt x="801" y="1725"/>
                    </a:lnTo>
                    <a:lnTo>
                      <a:pt x="800" y="1724"/>
                    </a:lnTo>
                    <a:lnTo>
                      <a:pt x="799" y="1723"/>
                    </a:lnTo>
                    <a:lnTo>
                      <a:pt x="800" y="1722"/>
                    </a:lnTo>
                    <a:lnTo>
                      <a:pt x="802" y="1721"/>
                    </a:lnTo>
                    <a:lnTo>
                      <a:pt x="803" y="1719"/>
                    </a:lnTo>
                    <a:lnTo>
                      <a:pt x="804" y="1716"/>
                    </a:lnTo>
                    <a:lnTo>
                      <a:pt x="805" y="1715"/>
                    </a:lnTo>
                    <a:lnTo>
                      <a:pt x="805" y="1717"/>
                    </a:lnTo>
                    <a:lnTo>
                      <a:pt x="806" y="1720"/>
                    </a:lnTo>
                    <a:lnTo>
                      <a:pt x="807" y="1718"/>
                    </a:lnTo>
                    <a:lnTo>
                      <a:pt x="806" y="1716"/>
                    </a:lnTo>
                    <a:lnTo>
                      <a:pt x="809" y="1717"/>
                    </a:lnTo>
                    <a:lnTo>
                      <a:pt x="809" y="1717"/>
                    </a:lnTo>
                    <a:lnTo>
                      <a:pt x="810" y="1717"/>
                    </a:lnTo>
                    <a:lnTo>
                      <a:pt x="810" y="1716"/>
                    </a:lnTo>
                    <a:lnTo>
                      <a:pt x="811" y="1715"/>
                    </a:lnTo>
                    <a:lnTo>
                      <a:pt x="811" y="1716"/>
                    </a:lnTo>
                    <a:lnTo>
                      <a:pt x="812" y="1720"/>
                    </a:lnTo>
                    <a:lnTo>
                      <a:pt x="814" y="1720"/>
                    </a:lnTo>
                    <a:lnTo>
                      <a:pt x="816" y="1720"/>
                    </a:lnTo>
                    <a:lnTo>
                      <a:pt x="820" y="1723"/>
                    </a:lnTo>
                    <a:lnTo>
                      <a:pt x="821" y="1723"/>
                    </a:lnTo>
                    <a:lnTo>
                      <a:pt x="821" y="1725"/>
                    </a:lnTo>
                    <a:lnTo>
                      <a:pt x="824" y="1726"/>
                    </a:lnTo>
                    <a:lnTo>
                      <a:pt x="824" y="1728"/>
                    </a:lnTo>
                    <a:lnTo>
                      <a:pt x="824" y="1729"/>
                    </a:lnTo>
                    <a:lnTo>
                      <a:pt x="825" y="1729"/>
                    </a:lnTo>
                    <a:lnTo>
                      <a:pt x="825" y="1727"/>
                    </a:lnTo>
                    <a:lnTo>
                      <a:pt x="826" y="1725"/>
                    </a:lnTo>
                    <a:lnTo>
                      <a:pt x="825" y="1725"/>
                    </a:lnTo>
                    <a:lnTo>
                      <a:pt x="825" y="1723"/>
                    </a:lnTo>
                    <a:lnTo>
                      <a:pt x="825" y="1722"/>
                    </a:lnTo>
                    <a:lnTo>
                      <a:pt x="830" y="1717"/>
                    </a:lnTo>
                    <a:lnTo>
                      <a:pt x="830" y="1715"/>
                    </a:lnTo>
                    <a:lnTo>
                      <a:pt x="832" y="1714"/>
                    </a:lnTo>
                    <a:lnTo>
                      <a:pt x="833" y="1715"/>
                    </a:lnTo>
                    <a:lnTo>
                      <a:pt x="834" y="1717"/>
                    </a:lnTo>
                    <a:lnTo>
                      <a:pt x="835" y="1718"/>
                    </a:lnTo>
                    <a:lnTo>
                      <a:pt x="836" y="1719"/>
                    </a:lnTo>
                    <a:lnTo>
                      <a:pt x="836" y="1721"/>
                    </a:lnTo>
                    <a:lnTo>
                      <a:pt x="837" y="1722"/>
                    </a:lnTo>
                    <a:lnTo>
                      <a:pt x="833" y="1724"/>
                    </a:lnTo>
                    <a:lnTo>
                      <a:pt x="833" y="1726"/>
                    </a:lnTo>
                    <a:lnTo>
                      <a:pt x="832" y="1729"/>
                    </a:lnTo>
                    <a:lnTo>
                      <a:pt x="830" y="1729"/>
                    </a:lnTo>
                    <a:lnTo>
                      <a:pt x="827" y="1730"/>
                    </a:lnTo>
                    <a:lnTo>
                      <a:pt x="826" y="1730"/>
                    </a:lnTo>
                    <a:lnTo>
                      <a:pt x="827" y="1733"/>
                    </a:lnTo>
                    <a:lnTo>
                      <a:pt x="827" y="1737"/>
                    </a:lnTo>
                    <a:lnTo>
                      <a:pt x="826" y="1739"/>
                    </a:lnTo>
                    <a:lnTo>
                      <a:pt x="829" y="1739"/>
                    </a:lnTo>
                    <a:lnTo>
                      <a:pt x="832" y="1738"/>
                    </a:lnTo>
                    <a:lnTo>
                      <a:pt x="834" y="1739"/>
                    </a:lnTo>
                    <a:lnTo>
                      <a:pt x="835" y="1740"/>
                    </a:lnTo>
                    <a:lnTo>
                      <a:pt x="836" y="1740"/>
                    </a:lnTo>
                    <a:lnTo>
                      <a:pt x="837" y="1740"/>
                    </a:lnTo>
                    <a:lnTo>
                      <a:pt x="840" y="1741"/>
                    </a:lnTo>
                    <a:lnTo>
                      <a:pt x="840" y="1743"/>
                    </a:lnTo>
                    <a:lnTo>
                      <a:pt x="843" y="1744"/>
                    </a:lnTo>
                    <a:lnTo>
                      <a:pt x="844" y="1745"/>
                    </a:lnTo>
                    <a:lnTo>
                      <a:pt x="844" y="1745"/>
                    </a:lnTo>
                    <a:lnTo>
                      <a:pt x="846" y="1747"/>
                    </a:lnTo>
                    <a:lnTo>
                      <a:pt x="850" y="1747"/>
                    </a:lnTo>
                    <a:lnTo>
                      <a:pt x="851" y="1750"/>
                    </a:lnTo>
                    <a:lnTo>
                      <a:pt x="852" y="1751"/>
                    </a:lnTo>
                    <a:lnTo>
                      <a:pt x="856" y="1754"/>
                    </a:lnTo>
                    <a:lnTo>
                      <a:pt x="856" y="1753"/>
                    </a:lnTo>
                    <a:lnTo>
                      <a:pt x="856" y="1750"/>
                    </a:lnTo>
                    <a:lnTo>
                      <a:pt x="853" y="1747"/>
                    </a:lnTo>
                    <a:lnTo>
                      <a:pt x="852" y="1746"/>
                    </a:lnTo>
                    <a:lnTo>
                      <a:pt x="848" y="1743"/>
                    </a:lnTo>
                    <a:lnTo>
                      <a:pt x="845" y="1741"/>
                    </a:lnTo>
                    <a:lnTo>
                      <a:pt x="842" y="1743"/>
                    </a:lnTo>
                    <a:lnTo>
                      <a:pt x="840" y="1741"/>
                    </a:lnTo>
                    <a:lnTo>
                      <a:pt x="839" y="1739"/>
                    </a:lnTo>
                    <a:lnTo>
                      <a:pt x="835" y="1736"/>
                    </a:lnTo>
                    <a:lnTo>
                      <a:pt x="833" y="1734"/>
                    </a:lnTo>
                    <a:lnTo>
                      <a:pt x="832" y="1730"/>
                    </a:lnTo>
                    <a:lnTo>
                      <a:pt x="833" y="1729"/>
                    </a:lnTo>
                    <a:lnTo>
                      <a:pt x="835" y="1727"/>
                    </a:lnTo>
                    <a:lnTo>
                      <a:pt x="835" y="1726"/>
                    </a:lnTo>
                    <a:lnTo>
                      <a:pt x="839" y="1725"/>
                    </a:lnTo>
                    <a:lnTo>
                      <a:pt x="840" y="1724"/>
                    </a:lnTo>
                    <a:lnTo>
                      <a:pt x="842" y="1723"/>
                    </a:lnTo>
                    <a:lnTo>
                      <a:pt x="842" y="1722"/>
                    </a:lnTo>
                    <a:lnTo>
                      <a:pt x="846" y="1722"/>
                    </a:lnTo>
                    <a:lnTo>
                      <a:pt x="850" y="1723"/>
                    </a:lnTo>
                    <a:lnTo>
                      <a:pt x="852" y="1723"/>
                    </a:lnTo>
                    <a:lnTo>
                      <a:pt x="852" y="1722"/>
                    </a:lnTo>
                    <a:lnTo>
                      <a:pt x="855" y="1719"/>
                    </a:lnTo>
                    <a:lnTo>
                      <a:pt x="859" y="1717"/>
                    </a:lnTo>
                    <a:lnTo>
                      <a:pt x="860" y="1717"/>
                    </a:lnTo>
                    <a:lnTo>
                      <a:pt x="860" y="1715"/>
                    </a:lnTo>
                    <a:lnTo>
                      <a:pt x="861" y="1714"/>
                    </a:lnTo>
                    <a:lnTo>
                      <a:pt x="863" y="1714"/>
                    </a:lnTo>
                    <a:lnTo>
                      <a:pt x="866" y="1712"/>
                    </a:lnTo>
                    <a:lnTo>
                      <a:pt x="866" y="1710"/>
                    </a:lnTo>
                    <a:lnTo>
                      <a:pt x="871" y="1710"/>
                    </a:lnTo>
                    <a:lnTo>
                      <a:pt x="871" y="1709"/>
                    </a:lnTo>
                    <a:lnTo>
                      <a:pt x="873" y="1709"/>
                    </a:lnTo>
                    <a:lnTo>
                      <a:pt x="875" y="1707"/>
                    </a:lnTo>
                    <a:lnTo>
                      <a:pt x="878" y="1701"/>
                    </a:lnTo>
                    <a:lnTo>
                      <a:pt x="880" y="1699"/>
                    </a:lnTo>
                    <a:lnTo>
                      <a:pt x="884" y="1697"/>
                    </a:lnTo>
                    <a:lnTo>
                      <a:pt x="885" y="1696"/>
                    </a:lnTo>
                    <a:lnTo>
                      <a:pt x="890" y="1694"/>
                    </a:lnTo>
                    <a:lnTo>
                      <a:pt x="892" y="1693"/>
                    </a:lnTo>
                    <a:lnTo>
                      <a:pt x="894" y="1692"/>
                    </a:lnTo>
                    <a:lnTo>
                      <a:pt x="894" y="1691"/>
                    </a:lnTo>
                    <a:lnTo>
                      <a:pt x="895" y="1689"/>
                    </a:lnTo>
                    <a:lnTo>
                      <a:pt x="898" y="1691"/>
                    </a:lnTo>
                    <a:lnTo>
                      <a:pt x="900" y="1691"/>
                    </a:lnTo>
                    <a:lnTo>
                      <a:pt x="901" y="1692"/>
                    </a:lnTo>
                    <a:lnTo>
                      <a:pt x="905" y="1693"/>
                    </a:lnTo>
                    <a:lnTo>
                      <a:pt x="906" y="1693"/>
                    </a:lnTo>
                    <a:lnTo>
                      <a:pt x="908" y="1697"/>
                    </a:lnTo>
                    <a:lnTo>
                      <a:pt x="913" y="1701"/>
                    </a:lnTo>
                    <a:lnTo>
                      <a:pt x="913" y="1703"/>
                    </a:lnTo>
                    <a:lnTo>
                      <a:pt x="914" y="1705"/>
                    </a:lnTo>
                    <a:lnTo>
                      <a:pt x="915" y="1705"/>
                    </a:lnTo>
                    <a:lnTo>
                      <a:pt x="918" y="1704"/>
                    </a:lnTo>
                    <a:lnTo>
                      <a:pt x="924" y="1704"/>
                    </a:lnTo>
                    <a:lnTo>
                      <a:pt x="925" y="1705"/>
                    </a:lnTo>
                    <a:lnTo>
                      <a:pt x="926" y="1707"/>
                    </a:lnTo>
                    <a:lnTo>
                      <a:pt x="929" y="1709"/>
                    </a:lnTo>
                    <a:lnTo>
                      <a:pt x="933" y="1709"/>
                    </a:lnTo>
                    <a:lnTo>
                      <a:pt x="935" y="1710"/>
                    </a:lnTo>
                    <a:lnTo>
                      <a:pt x="942" y="1709"/>
                    </a:lnTo>
                    <a:lnTo>
                      <a:pt x="943" y="1709"/>
                    </a:lnTo>
                    <a:lnTo>
                      <a:pt x="946" y="1708"/>
                    </a:lnTo>
                    <a:lnTo>
                      <a:pt x="950" y="1710"/>
                    </a:lnTo>
                    <a:lnTo>
                      <a:pt x="954" y="1709"/>
                    </a:lnTo>
                    <a:lnTo>
                      <a:pt x="959" y="1709"/>
                    </a:lnTo>
                    <a:lnTo>
                      <a:pt x="961" y="1707"/>
                    </a:lnTo>
                    <a:lnTo>
                      <a:pt x="962" y="1705"/>
                    </a:lnTo>
                    <a:lnTo>
                      <a:pt x="965" y="1705"/>
                    </a:lnTo>
                    <a:lnTo>
                      <a:pt x="969" y="1705"/>
                    </a:lnTo>
                    <a:lnTo>
                      <a:pt x="979" y="1705"/>
                    </a:lnTo>
                    <a:lnTo>
                      <a:pt x="986" y="1704"/>
                    </a:lnTo>
                    <a:lnTo>
                      <a:pt x="989" y="1704"/>
                    </a:lnTo>
                    <a:lnTo>
                      <a:pt x="992" y="1703"/>
                    </a:lnTo>
                    <a:lnTo>
                      <a:pt x="992" y="1702"/>
                    </a:lnTo>
                    <a:lnTo>
                      <a:pt x="990" y="1702"/>
                    </a:lnTo>
                    <a:lnTo>
                      <a:pt x="990" y="1701"/>
                    </a:lnTo>
                    <a:lnTo>
                      <a:pt x="986" y="1700"/>
                    </a:lnTo>
                    <a:lnTo>
                      <a:pt x="981" y="1701"/>
                    </a:lnTo>
                    <a:lnTo>
                      <a:pt x="977" y="1698"/>
                    </a:lnTo>
                    <a:lnTo>
                      <a:pt x="976" y="1697"/>
                    </a:lnTo>
                    <a:lnTo>
                      <a:pt x="976" y="1698"/>
                    </a:lnTo>
                    <a:lnTo>
                      <a:pt x="972" y="1698"/>
                    </a:lnTo>
                    <a:lnTo>
                      <a:pt x="971" y="1700"/>
                    </a:lnTo>
                    <a:lnTo>
                      <a:pt x="968" y="1700"/>
                    </a:lnTo>
                    <a:lnTo>
                      <a:pt x="966" y="1701"/>
                    </a:lnTo>
                    <a:lnTo>
                      <a:pt x="966" y="1699"/>
                    </a:lnTo>
                    <a:lnTo>
                      <a:pt x="964" y="1698"/>
                    </a:lnTo>
                    <a:lnTo>
                      <a:pt x="959" y="1700"/>
                    </a:lnTo>
                    <a:lnTo>
                      <a:pt x="955" y="1700"/>
                    </a:lnTo>
                    <a:lnTo>
                      <a:pt x="947" y="1704"/>
                    </a:lnTo>
                    <a:lnTo>
                      <a:pt x="943" y="1704"/>
                    </a:lnTo>
                    <a:lnTo>
                      <a:pt x="943" y="1705"/>
                    </a:lnTo>
                    <a:lnTo>
                      <a:pt x="940" y="1704"/>
                    </a:lnTo>
                    <a:lnTo>
                      <a:pt x="934" y="1707"/>
                    </a:lnTo>
                    <a:lnTo>
                      <a:pt x="932" y="1707"/>
                    </a:lnTo>
                    <a:lnTo>
                      <a:pt x="932" y="1705"/>
                    </a:lnTo>
                    <a:lnTo>
                      <a:pt x="934" y="1703"/>
                    </a:lnTo>
                    <a:lnTo>
                      <a:pt x="934" y="1703"/>
                    </a:lnTo>
                    <a:lnTo>
                      <a:pt x="932" y="1701"/>
                    </a:lnTo>
                    <a:lnTo>
                      <a:pt x="930" y="1700"/>
                    </a:lnTo>
                    <a:lnTo>
                      <a:pt x="927" y="1700"/>
                    </a:lnTo>
                    <a:lnTo>
                      <a:pt x="926" y="1700"/>
                    </a:lnTo>
                    <a:lnTo>
                      <a:pt x="923" y="1699"/>
                    </a:lnTo>
                    <a:lnTo>
                      <a:pt x="923" y="1698"/>
                    </a:lnTo>
                    <a:lnTo>
                      <a:pt x="924" y="1698"/>
                    </a:lnTo>
                    <a:lnTo>
                      <a:pt x="924" y="1697"/>
                    </a:lnTo>
                    <a:lnTo>
                      <a:pt x="922" y="1696"/>
                    </a:lnTo>
                    <a:lnTo>
                      <a:pt x="921" y="1695"/>
                    </a:lnTo>
                    <a:lnTo>
                      <a:pt x="921" y="1696"/>
                    </a:lnTo>
                    <a:lnTo>
                      <a:pt x="920" y="1697"/>
                    </a:lnTo>
                    <a:lnTo>
                      <a:pt x="920" y="1694"/>
                    </a:lnTo>
                    <a:lnTo>
                      <a:pt x="921" y="1694"/>
                    </a:lnTo>
                    <a:lnTo>
                      <a:pt x="921" y="1694"/>
                    </a:lnTo>
                    <a:lnTo>
                      <a:pt x="920" y="1692"/>
                    </a:lnTo>
                    <a:lnTo>
                      <a:pt x="915" y="1691"/>
                    </a:lnTo>
                    <a:lnTo>
                      <a:pt x="914" y="1688"/>
                    </a:lnTo>
                    <a:lnTo>
                      <a:pt x="910" y="1687"/>
                    </a:lnTo>
                    <a:lnTo>
                      <a:pt x="910" y="1685"/>
                    </a:lnTo>
                    <a:lnTo>
                      <a:pt x="908" y="1683"/>
                    </a:lnTo>
                    <a:lnTo>
                      <a:pt x="907" y="1683"/>
                    </a:lnTo>
                    <a:lnTo>
                      <a:pt x="905" y="1683"/>
                    </a:lnTo>
                    <a:lnTo>
                      <a:pt x="900" y="1682"/>
                    </a:lnTo>
                    <a:lnTo>
                      <a:pt x="894" y="1683"/>
                    </a:lnTo>
                    <a:lnTo>
                      <a:pt x="892" y="1684"/>
                    </a:lnTo>
                    <a:lnTo>
                      <a:pt x="892" y="1684"/>
                    </a:lnTo>
                    <a:lnTo>
                      <a:pt x="890" y="1685"/>
                    </a:lnTo>
                    <a:lnTo>
                      <a:pt x="888" y="1684"/>
                    </a:lnTo>
                    <a:lnTo>
                      <a:pt x="888" y="1683"/>
                    </a:lnTo>
                    <a:lnTo>
                      <a:pt x="887" y="1683"/>
                    </a:lnTo>
                    <a:lnTo>
                      <a:pt x="884" y="1684"/>
                    </a:lnTo>
                    <a:lnTo>
                      <a:pt x="883" y="1683"/>
                    </a:lnTo>
                    <a:lnTo>
                      <a:pt x="882" y="1678"/>
                    </a:lnTo>
                    <a:lnTo>
                      <a:pt x="880" y="1678"/>
                    </a:lnTo>
                    <a:lnTo>
                      <a:pt x="880" y="1679"/>
                    </a:lnTo>
                    <a:lnTo>
                      <a:pt x="881" y="1679"/>
                    </a:lnTo>
                    <a:lnTo>
                      <a:pt x="881" y="1679"/>
                    </a:lnTo>
                    <a:lnTo>
                      <a:pt x="880" y="1686"/>
                    </a:lnTo>
                    <a:lnTo>
                      <a:pt x="878" y="1687"/>
                    </a:lnTo>
                    <a:lnTo>
                      <a:pt x="878" y="1687"/>
                    </a:lnTo>
                    <a:lnTo>
                      <a:pt x="876" y="1689"/>
                    </a:lnTo>
                    <a:lnTo>
                      <a:pt x="874" y="1693"/>
                    </a:lnTo>
                    <a:lnTo>
                      <a:pt x="871" y="1696"/>
                    </a:lnTo>
                    <a:lnTo>
                      <a:pt x="871" y="1696"/>
                    </a:lnTo>
                    <a:lnTo>
                      <a:pt x="869" y="1697"/>
                    </a:lnTo>
                    <a:lnTo>
                      <a:pt x="866" y="1699"/>
                    </a:lnTo>
                    <a:lnTo>
                      <a:pt x="864" y="1702"/>
                    </a:lnTo>
                    <a:lnTo>
                      <a:pt x="864" y="1703"/>
                    </a:lnTo>
                    <a:lnTo>
                      <a:pt x="862" y="1703"/>
                    </a:lnTo>
                    <a:lnTo>
                      <a:pt x="861" y="1704"/>
                    </a:lnTo>
                    <a:lnTo>
                      <a:pt x="859" y="1704"/>
                    </a:lnTo>
                    <a:lnTo>
                      <a:pt x="854" y="1709"/>
                    </a:lnTo>
                    <a:lnTo>
                      <a:pt x="854" y="1710"/>
                    </a:lnTo>
                    <a:lnTo>
                      <a:pt x="851" y="1712"/>
                    </a:lnTo>
                    <a:lnTo>
                      <a:pt x="851" y="1713"/>
                    </a:lnTo>
                    <a:lnTo>
                      <a:pt x="851" y="1713"/>
                    </a:lnTo>
                    <a:lnTo>
                      <a:pt x="850" y="1713"/>
                    </a:lnTo>
                    <a:lnTo>
                      <a:pt x="849" y="1712"/>
                    </a:lnTo>
                    <a:lnTo>
                      <a:pt x="848" y="1712"/>
                    </a:lnTo>
                    <a:lnTo>
                      <a:pt x="847" y="1712"/>
                    </a:lnTo>
                    <a:lnTo>
                      <a:pt x="843" y="1709"/>
                    </a:lnTo>
                    <a:lnTo>
                      <a:pt x="843" y="1709"/>
                    </a:lnTo>
                    <a:lnTo>
                      <a:pt x="842" y="1707"/>
                    </a:lnTo>
                    <a:lnTo>
                      <a:pt x="841" y="1707"/>
                    </a:lnTo>
                    <a:lnTo>
                      <a:pt x="841" y="1707"/>
                    </a:lnTo>
                    <a:lnTo>
                      <a:pt x="838" y="1707"/>
                    </a:lnTo>
                    <a:lnTo>
                      <a:pt x="838" y="1708"/>
                    </a:lnTo>
                    <a:lnTo>
                      <a:pt x="836" y="1709"/>
                    </a:lnTo>
                    <a:lnTo>
                      <a:pt x="833" y="1709"/>
                    </a:lnTo>
                    <a:lnTo>
                      <a:pt x="830" y="1712"/>
                    </a:lnTo>
                    <a:lnTo>
                      <a:pt x="827" y="1712"/>
                    </a:lnTo>
                    <a:lnTo>
                      <a:pt x="827" y="1711"/>
                    </a:lnTo>
                    <a:lnTo>
                      <a:pt x="827" y="1710"/>
                    </a:lnTo>
                    <a:lnTo>
                      <a:pt x="827" y="1710"/>
                    </a:lnTo>
                    <a:lnTo>
                      <a:pt x="826" y="1712"/>
                    </a:lnTo>
                    <a:lnTo>
                      <a:pt x="825" y="1713"/>
                    </a:lnTo>
                    <a:lnTo>
                      <a:pt x="824" y="1712"/>
                    </a:lnTo>
                    <a:lnTo>
                      <a:pt x="822" y="1713"/>
                    </a:lnTo>
                    <a:lnTo>
                      <a:pt x="820" y="1710"/>
                    </a:lnTo>
                    <a:lnTo>
                      <a:pt x="821" y="1709"/>
                    </a:lnTo>
                    <a:lnTo>
                      <a:pt x="820" y="1708"/>
                    </a:lnTo>
                    <a:lnTo>
                      <a:pt x="820" y="1710"/>
                    </a:lnTo>
                    <a:lnTo>
                      <a:pt x="817" y="1711"/>
                    </a:lnTo>
                    <a:lnTo>
                      <a:pt x="817" y="1710"/>
                    </a:lnTo>
                    <a:lnTo>
                      <a:pt x="814" y="1710"/>
                    </a:lnTo>
                    <a:lnTo>
                      <a:pt x="813" y="1710"/>
                    </a:lnTo>
                    <a:lnTo>
                      <a:pt x="810" y="1710"/>
                    </a:lnTo>
                    <a:lnTo>
                      <a:pt x="810" y="1708"/>
                    </a:lnTo>
                    <a:lnTo>
                      <a:pt x="810" y="1705"/>
                    </a:lnTo>
                    <a:lnTo>
                      <a:pt x="809" y="1704"/>
                    </a:lnTo>
                    <a:lnTo>
                      <a:pt x="808" y="1703"/>
                    </a:lnTo>
                    <a:lnTo>
                      <a:pt x="806" y="1702"/>
                    </a:lnTo>
                    <a:lnTo>
                      <a:pt x="806" y="1701"/>
                    </a:lnTo>
                    <a:lnTo>
                      <a:pt x="805" y="1701"/>
                    </a:lnTo>
                    <a:lnTo>
                      <a:pt x="804" y="1704"/>
                    </a:lnTo>
                    <a:lnTo>
                      <a:pt x="805" y="1707"/>
                    </a:lnTo>
                    <a:lnTo>
                      <a:pt x="802" y="1708"/>
                    </a:lnTo>
                    <a:lnTo>
                      <a:pt x="801" y="1707"/>
                    </a:lnTo>
                    <a:lnTo>
                      <a:pt x="803" y="1705"/>
                    </a:lnTo>
                    <a:lnTo>
                      <a:pt x="802" y="1704"/>
                    </a:lnTo>
                    <a:lnTo>
                      <a:pt x="801" y="1702"/>
                    </a:lnTo>
                    <a:lnTo>
                      <a:pt x="800" y="1702"/>
                    </a:lnTo>
                    <a:lnTo>
                      <a:pt x="799" y="1703"/>
                    </a:lnTo>
                    <a:lnTo>
                      <a:pt x="800" y="1704"/>
                    </a:lnTo>
                    <a:lnTo>
                      <a:pt x="798" y="1705"/>
                    </a:lnTo>
                    <a:lnTo>
                      <a:pt x="796" y="1704"/>
                    </a:lnTo>
                    <a:lnTo>
                      <a:pt x="796" y="1703"/>
                    </a:lnTo>
                    <a:lnTo>
                      <a:pt x="795" y="1702"/>
                    </a:lnTo>
                    <a:lnTo>
                      <a:pt x="794" y="1706"/>
                    </a:lnTo>
                    <a:lnTo>
                      <a:pt x="793" y="1707"/>
                    </a:lnTo>
                    <a:lnTo>
                      <a:pt x="790" y="1706"/>
                    </a:lnTo>
                    <a:lnTo>
                      <a:pt x="790" y="1708"/>
                    </a:lnTo>
                    <a:lnTo>
                      <a:pt x="790" y="1712"/>
                    </a:lnTo>
                    <a:lnTo>
                      <a:pt x="788" y="1713"/>
                    </a:lnTo>
                    <a:lnTo>
                      <a:pt x="785" y="1712"/>
                    </a:lnTo>
                    <a:lnTo>
                      <a:pt x="783" y="1709"/>
                    </a:lnTo>
                    <a:lnTo>
                      <a:pt x="782" y="1705"/>
                    </a:lnTo>
                    <a:lnTo>
                      <a:pt x="784" y="1704"/>
                    </a:lnTo>
                    <a:lnTo>
                      <a:pt x="782" y="1704"/>
                    </a:lnTo>
                    <a:lnTo>
                      <a:pt x="781" y="1704"/>
                    </a:lnTo>
                    <a:lnTo>
                      <a:pt x="780" y="1705"/>
                    </a:lnTo>
                    <a:lnTo>
                      <a:pt x="777" y="1705"/>
                    </a:lnTo>
                    <a:lnTo>
                      <a:pt x="776" y="1704"/>
                    </a:lnTo>
                    <a:lnTo>
                      <a:pt x="772" y="1705"/>
                    </a:lnTo>
                    <a:lnTo>
                      <a:pt x="770" y="1705"/>
                    </a:lnTo>
                    <a:lnTo>
                      <a:pt x="762" y="1707"/>
                    </a:lnTo>
                    <a:lnTo>
                      <a:pt x="762" y="1706"/>
                    </a:lnTo>
                    <a:lnTo>
                      <a:pt x="757" y="1702"/>
                    </a:lnTo>
                    <a:lnTo>
                      <a:pt x="756" y="1700"/>
                    </a:lnTo>
                    <a:lnTo>
                      <a:pt x="757" y="1699"/>
                    </a:lnTo>
                    <a:lnTo>
                      <a:pt x="753" y="1698"/>
                    </a:lnTo>
                    <a:lnTo>
                      <a:pt x="753" y="1697"/>
                    </a:lnTo>
                    <a:lnTo>
                      <a:pt x="752" y="1696"/>
                    </a:lnTo>
                    <a:lnTo>
                      <a:pt x="746" y="1696"/>
                    </a:lnTo>
                    <a:lnTo>
                      <a:pt x="744" y="1696"/>
                    </a:lnTo>
                    <a:lnTo>
                      <a:pt x="743" y="1697"/>
                    </a:lnTo>
                    <a:lnTo>
                      <a:pt x="742" y="1698"/>
                    </a:lnTo>
                    <a:lnTo>
                      <a:pt x="741" y="1699"/>
                    </a:lnTo>
                    <a:lnTo>
                      <a:pt x="741" y="1698"/>
                    </a:lnTo>
                    <a:lnTo>
                      <a:pt x="740" y="1697"/>
                    </a:lnTo>
                    <a:lnTo>
                      <a:pt x="738" y="1697"/>
                    </a:lnTo>
                    <a:lnTo>
                      <a:pt x="738" y="1696"/>
                    </a:lnTo>
                    <a:lnTo>
                      <a:pt x="737" y="1697"/>
                    </a:lnTo>
                    <a:lnTo>
                      <a:pt x="733" y="1698"/>
                    </a:lnTo>
                    <a:lnTo>
                      <a:pt x="732" y="1699"/>
                    </a:lnTo>
                    <a:lnTo>
                      <a:pt x="733" y="1700"/>
                    </a:lnTo>
                    <a:lnTo>
                      <a:pt x="733" y="1700"/>
                    </a:lnTo>
                    <a:lnTo>
                      <a:pt x="732" y="1701"/>
                    </a:lnTo>
                    <a:lnTo>
                      <a:pt x="731" y="1700"/>
                    </a:lnTo>
                    <a:lnTo>
                      <a:pt x="729" y="1699"/>
                    </a:lnTo>
                    <a:lnTo>
                      <a:pt x="729" y="1698"/>
                    </a:lnTo>
                    <a:lnTo>
                      <a:pt x="726" y="1697"/>
                    </a:lnTo>
                    <a:lnTo>
                      <a:pt x="725" y="1700"/>
                    </a:lnTo>
                    <a:lnTo>
                      <a:pt x="723" y="1700"/>
                    </a:lnTo>
                    <a:lnTo>
                      <a:pt x="724" y="1698"/>
                    </a:lnTo>
                    <a:lnTo>
                      <a:pt x="723" y="1698"/>
                    </a:lnTo>
                    <a:lnTo>
                      <a:pt x="723" y="1697"/>
                    </a:lnTo>
                    <a:lnTo>
                      <a:pt x="724" y="1697"/>
                    </a:lnTo>
                    <a:lnTo>
                      <a:pt x="724" y="1696"/>
                    </a:lnTo>
                    <a:lnTo>
                      <a:pt x="726" y="1696"/>
                    </a:lnTo>
                    <a:lnTo>
                      <a:pt x="726" y="1695"/>
                    </a:lnTo>
                    <a:lnTo>
                      <a:pt x="724" y="1694"/>
                    </a:lnTo>
                    <a:lnTo>
                      <a:pt x="723" y="1695"/>
                    </a:lnTo>
                    <a:lnTo>
                      <a:pt x="723" y="1694"/>
                    </a:lnTo>
                    <a:lnTo>
                      <a:pt x="722" y="1694"/>
                    </a:lnTo>
                    <a:lnTo>
                      <a:pt x="719" y="1696"/>
                    </a:lnTo>
                    <a:lnTo>
                      <a:pt x="717" y="1698"/>
                    </a:lnTo>
                    <a:lnTo>
                      <a:pt x="716" y="1699"/>
                    </a:lnTo>
                    <a:lnTo>
                      <a:pt x="715" y="1702"/>
                    </a:lnTo>
                    <a:lnTo>
                      <a:pt x="710" y="1705"/>
                    </a:lnTo>
                    <a:lnTo>
                      <a:pt x="706" y="1704"/>
                    </a:lnTo>
                    <a:lnTo>
                      <a:pt x="701" y="1702"/>
                    </a:lnTo>
                    <a:lnTo>
                      <a:pt x="700" y="1702"/>
                    </a:lnTo>
                    <a:lnTo>
                      <a:pt x="700" y="1703"/>
                    </a:lnTo>
                    <a:lnTo>
                      <a:pt x="690" y="1701"/>
                    </a:lnTo>
                    <a:lnTo>
                      <a:pt x="689" y="1700"/>
                    </a:lnTo>
                    <a:lnTo>
                      <a:pt x="688" y="1698"/>
                    </a:lnTo>
                    <a:lnTo>
                      <a:pt x="686" y="1697"/>
                    </a:lnTo>
                    <a:lnTo>
                      <a:pt x="686" y="1697"/>
                    </a:lnTo>
                    <a:lnTo>
                      <a:pt x="683" y="1696"/>
                    </a:lnTo>
                    <a:lnTo>
                      <a:pt x="679" y="1694"/>
                    </a:lnTo>
                    <a:lnTo>
                      <a:pt x="679" y="1692"/>
                    </a:lnTo>
                    <a:lnTo>
                      <a:pt x="678" y="1692"/>
                    </a:lnTo>
                    <a:lnTo>
                      <a:pt x="677" y="1690"/>
                    </a:lnTo>
                    <a:lnTo>
                      <a:pt x="676" y="1690"/>
                    </a:lnTo>
                    <a:lnTo>
                      <a:pt x="675" y="1689"/>
                    </a:lnTo>
                    <a:lnTo>
                      <a:pt x="675" y="1688"/>
                    </a:lnTo>
                    <a:lnTo>
                      <a:pt x="674" y="1686"/>
                    </a:lnTo>
                    <a:lnTo>
                      <a:pt x="673" y="1683"/>
                    </a:lnTo>
                    <a:lnTo>
                      <a:pt x="672" y="1682"/>
                    </a:lnTo>
                    <a:lnTo>
                      <a:pt x="670" y="1677"/>
                    </a:lnTo>
                    <a:lnTo>
                      <a:pt x="672" y="1677"/>
                    </a:lnTo>
                    <a:lnTo>
                      <a:pt x="672" y="1676"/>
                    </a:lnTo>
                    <a:lnTo>
                      <a:pt x="672" y="1674"/>
                    </a:lnTo>
                    <a:lnTo>
                      <a:pt x="673" y="1673"/>
                    </a:lnTo>
                    <a:lnTo>
                      <a:pt x="673" y="1671"/>
                    </a:lnTo>
                    <a:lnTo>
                      <a:pt x="671" y="1670"/>
                    </a:lnTo>
                    <a:lnTo>
                      <a:pt x="671" y="1668"/>
                    </a:lnTo>
                    <a:lnTo>
                      <a:pt x="678" y="1668"/>
                    </a:lnTo>
                    <a:lnTo>
                      <a:pt x="680" y="1666"/>
                    </a:lnTo>
                    <a:lnTo>
                      <a:pt x="678" y="1665"/>
                    </a:lnTo>
                    <a:lnTo>
                      <a:pt x="678" y="1665"/>
                    </a:lnTo>
                    <a:lnTo>
                      <a:pt x="678" y="1662"/>
                    </a:lnTo>
                    <a:lnTo>
                      <a:pt x="679" y="1661"/>
                    </a:lnTo>
                    <a:lnTo>
                      <a:pt x="682" y="1660"/>
                    </a:lnTo>
                    <a:lnTo>
                      <a:pt x="684" y="1658"/>
                    </a:lnTo>
                    <a:lnTo>
                      <a:pt x="684" y="1660"/>
                    </a:lnTo>
                    <a:lnTo>
                      <a:pt x="689" y="1661"/>
                    </a:lnTo>
                    <a:lnTo>
                      <a:pt x="691" y="1659"/>
                    </a:lnTo>
                    <a:lnTo>
                      <a:pt x="691" y="1658"/>
                    </a:lnTo>
                    <a:lnTo>
                      <a:pt x="689" y="1657"/>
                    </a:lnTo>
                    <a:lnTo>
                      <a:pt x="689" y="1656"/>
                    </a:lnTo>
                    <a:lnTo>
                      <a:pt x="692" y="1656"/>
                    </a:lnTo>
                    <a:lnTo>
                      <a:pt x="692" y="1655"/>
                    </a:lnTo>
                    <a:lnTo>
                      <a:pt x="689" y="1654"/>
                    </a:lnTo>
                    <a:lnTo>
                      <a:pt x="688" y="1654"/>
                    </a:lnTo>
                    <a:lnTo>
                      <a:pt x="690" y="1653"/>
                    </a:lnTo>
                    <a:lnTo>
                      <a:pt x="690" y="1652"/>
                    </a:lnTo>
                    <a:lnTo>
                      <a:pt x="691" y="1652"/>
                    </a:lnTo>
                    <a:lnTo>
                      <a:pt x="688" y="1651"/>
                    </a:lnTo>
                    <a:lnTo>
                      <a:pt x="688" y="1647"/>
                    </a:lnTo>
                    <a:lnTo>
                      <a:pt x="689" y="1646"/>
                    </a:lnTo>
                    <a:lnTo>
                      <a:pt x="693" y="1646"/>
                    </a:lnTo>
                    <a:lnTo>
                      <a:pt x="695" y="1645"/>
                    </a:lnTo>
                    <a:lnTo>
                      <a:pt x="696" y="1646"/>
                    </a:lnTo>
                    <a:lnTo>
                      <a:pt x="696" y="1646"/>
                    </a:lnTo>
                    <a:lnTo>
                      <a:pt x="698" y="1647"/>
                    </a:lnTo>
                    <a:lnTo>
                      <a:pt x="701" y="1647"/>
                    </a:lnTo>
                    <a:lnTo>
                      <a:pt x="702" y="1646"/>
                    </a:lnTo>
                    <a:lnTo>
                      <a:pt x="703" y="1646"/>
                    </a:lnTo>
                    <a:lnTo>
                      <a:pt x="704" y="1644"/>
                    </a:lnTo>
                    <a:lnTo>
                      <a:pt x="704" y="1643"/>
                    </a:lnTo>
                    <a:lnTo>
                      <a:pt x="704" y="1642"/>
                    </a:lnTo>
                    <a:lnTo>
                      <a:pt x="706" y="1642"/>
                    </a:lnTo>
                    <a:lnTo>
                      <a:pt x="709" y="1641"/>
                    </a:lnTo>
                    <a:lnTo>
                      <a:pt x="709" y="1640"/>
                    </a:lnTo>
                    <a:lnTo>
                      <a:pt x="714" y="1640"/>
                    </a:lnTo>
                    <a:lnTo>
                      <a:pt x="715" y="1639"/>
                    </a:lnTo>
                    <a:lnTo>
                      <a:pt x="715" y="1640"/>
                    </a:lnTo>
                    <a:lnTo>
                      <a:pt x="716" y="1639"/>
                    </a:lnTo>
                    <a:lnTo>
                      <a:pt x="719" y="1639"/>
                    </a:lnTo>
                    <a:lnTo>
                      <a:pt x="722" y="1637"/>
                    </a:lnTo>
                    <a:lnTo>
                      <a:pt x="723" y="1638"/>
                    </a:lnTo>
                    <a:lnTo>
                      <a:pt x="731" y="1638"/>
                    </a:lnTo>
                    <a:lnTo>
                      <a:pt x="731" y="1639"/>
                    </a:lnTo>
                    <a:lnTo>
                      <a:pt x="733" y="1640"/>
                    </a:lnTo>
                    <a:lnTo>
                      <a:pt x="733" y="1640"/>
                    </a:lnTo>
                    <a:lnTo>
                      <a:pt x="735" y="1639"/>
                    </a:lnTo>
                    <a:lnTo>
                      <a:pt x="739" y="1639"/>
                    </a:lnTo>
                    <a:lnTo>
                      <a:pt x="742" y="1640"/>
                    </a:lnTo>
                    <a:lnTo>
                      <a:pt x="743" y="1640"/>
                    </a:lnTo>
                    <a:lnTo>
                      <a:pt x="743" y="1641"/>
                    </a:lnTo>
                    <a:lnTo>
                      <a:pt x="743" y="1641"/>
                    </a:lnTo>
                    <a:lnTo>
                      <a:pt x="744" y="1641"/>
                    </a:lnTo>
                    <a:lnTo>
                      <a:pt x="744" y="1640"/>
                    </a:lnTo>
                    <a:lnTo>
                      <a:pt x="749" y="1641"/>
                    </a:lnTo>
                    <a:lnTo>
                      <a:pt x="749" y="1640"/>
                    </a:lnTo>
                    <a:lnTo>
                      <a:pt x="748" y="1640"/>
                    </a:lnTo>
                    <a:lnTo>
                      <a:pt x="748" y="1637"/>
                    </a:lnTo>
                    <a:lnTo>
                      <a:pt x="750" y="1638"/>
                    </a:lnTo>
                    <a:lnTo>
                      <a:pt x="751" y="1639"/>
                    </a:lnTo>
                    <a:lnTo>
                      <a:pt x="751" y="1640"/>
                    </a:lnTo>
                    <a:lnTo>
                      <a:pt x="752" y="1640"/>
                    </a:lnTo>
                    <a:lnTo>
                      <a:pt x="752" y="1640"/>
                    </a:lnTo>
                    <a:lnTo>
                      <a:pt x="751" y="1637"/>
                    </a:lnTo>
                    <a:lnTo>
                      <a:pt x="753" y="1637"/>
                    </a:lnTo>
                    <a:lnTo>
                      <a:pt x="753" y="1636"/>
                    </a:lnTo>
                    <a:lnTo>
                      <a:pt x="754" y="1636"/>
                    </a:lnTo>
                    <a:lnTo>
                      <a:pt x="756" y="1637"/>
                    </a:lnTo>
                    <a:lnTo>
                      <a:pt x="761" y="1639"/>
                    </a:lnTo>
                    <a:lnTo>
                      <a:pt x="762" y="1636"/>
                    </a:lnTo>
                    <a:lnTo>
                      <a:pt x="763" y="1636"/>
                    </a:lnTo>
                    <a:lnTo>
                      <a:pt x="766" y="1638"/>
                    </a:lnTo>
                    <a:lnTo>
                      <a:pt x="768" y="1636"/>
                    </a:lnTo>
                    <a:lnTo>
                      <a:pt x="769" y="1637"/>
                    </a:lnTo>
                    <a:lnTo>
                      <a:pt x="769" y="1635"/>
                    </a:lnTo>
                    <a:lnTo>
                      <a:pt x="769" y="1634"/>
                    </a:lnTo>
                    <a:lnTo>
                      <a:pt x="770" y="1631"/>
                    </a:lnTo>
                    <a:lnTo>
                      <a:pt x="770" y="1631"/>
                    </a:lnTo>
                    <a:lnTo>
                      <a:pt x="771" y="1633"/>
                    </a:lnTo>
                    <a:lnTo>
                      <a:pt x="773" y="1634"/>
                    </a:lnTo>
                    <a:lnTo>
                      <a:pt x="776" y="1634"/>
                    </a:lnTo>
                    <a:lnTo>
                      <a:pt x="776" y="1633"/>
                    </a:lnTo>
                    <a:lnTo>
                      <a:pt x="777" y="1633"/>
                    </a:lnTo>
                    <a:lnTo>
                      <a:pt x="782" y="1634"/>
                    </a:lnTo>
                    <a:lnTo>
                      <a:pt x="785" y="1634"/>
                    </a:lnTo>
                    <a:lnTo>
                      <a:pt x="785" y="1633"/>
                    </a:lnTo>
                    <a:lnTo>
                      <a:pt x="787" y="1633"/>
                    </a:lnTo>
                    <a:lnTo>
                      <a:pt x="787" y="1631"/>
                    </a:lnTo>
                    <a:lnTo>
                      <a:pt x="789" y="1630"/>
                    </a:lnTo>
                    <a:lnTo>
                      <a:pt x="790" y="1631"/>
                    </a:lnTo>
                    <a:lnTo>
                      <a:pt x="790" y="1630"/>
                    </a:lnTo>
                    <a:lnTo>
                      <a:pt x="790" y="1627"/>
                    </a:lnTo>
                    <a:lnTo>
                      <a:pt x="792" y="1624"/>
                    </a:lnTo>
                    <a:lnTo>
                      <a:pt x="791" y="1623"/>
                    </a:lnTo>
                    <a:lnTo>
                      <a:pt x="791" y="1623"/>
                    </a:lnTo>
                    <a:lnTo>
                      <a:pt x="793" y="1622"/>
                    </a:lnTo>
                    <a:lnTo>
                      <a:pt x="795" y="1622"/>
                    </a:lnTo>
                    <a:lnTo>
                      <a:pt x="796" y="1623"/>
                    </a:lnTo>
                    <a:lnTo>
                      <a:pt x="799" y="1624"/>
                    </a:lnTo>
                    <a:lnTo>
                      <a:pt x="799" y="1626"/>
                    </a:lnTo>
                    <a:lnTo>
                      <a:pt x="801" y="1626"/>
                    </a:lnTo>
                    <a:lnTo>
                      <a:pt x="803" y="1628"/>
                    </a:lnTo>
                    <a:lnTo>
                      <a:pt x="804" y="1631"/>
                    </a:lnTo>
                    <a:lnTo>
                      <a:pt x="805" y="1632"/>
                    </a:lnTo>
                    <a:lnTo>
                      <a:pt x="805" y="1633"/>
                    </a:lnTo>
                    <a:lnTo>
                      <a:pt x="806" y="1633"/>
                    </a:lnTo>
                    <a:lnTo>
                      <a:pt x="807" y="1636"/>
                    </a:lnTo>
                    <a:lnTo>
                      <a:pt x="809" y="1637"/>
                    </a:lnTo>
                    <a:lnTo>
                      <a:pt x="809" y="1638"/>
                    </a:lnTo>
                    <a:lnTo>
                      <a:pt x="812" y="1639"/>
                    </a:lnTo>
                    <a:lnTo>
                      <a:pt x="815" y="1641"/>
                    </a:lnTo>
                    <a:lnTo>
                      <a:pt x="816" y="1647"/>
                    </a:lnTo>
                    <a:lnTo>
                      <a:pt x="818" y="1648"/>
                    </a:lnTo>
                    <a:lnTo>
                      <a:pt x="819" y="1648"/>
                    </a:lnTo>
                    <a:lnTo>
                      <a:pt x="819" y="1649"/>
                    </a:lnTo>
                    <a:lnTo>
                      <a:pt x="820" y="1649"/>
                    </a:lnTo>
                    <a:lnTo>
                      <a:pt x="821" y="1649"/>
                    </a:lnTo>
                    <a:lnTo>
                      <a:pt x="822" y="1648"/>
                    </a:lnTo>
                    <a:lnTo>
                      <a:pt x="822" y="1646"/>
                    </a:lnTo>
                    <a:lnTo>
                      <a:pt x="825" y="1645"/>
                    </a:lnTo>
                    <a:lnTo>
                      <a:pt x="824" y="1644"/>
                    </a:lnTo>
                    <a:lnTo>
                      <a:pt x="827" y="1644"/>
                    </a:lnTo>
                    <a:lnTo>
                      <a:pt x="828" y="1640"/>
                    </a:lnTo>
                    <a:lnTo>
                      <a:pt x="830" y="1639"/>
                    </a:lnTo>
                    <a:lnTo>
                      <a:pt x="832" y="1641"/>
                    </a:lnTo>
                    <a:lnTo>
                      <a:pt x="837" y="1645"/>
                    </a:lnTo>
                    <a:lnTo>
                      <a:pt x="837" y="1646"/>
                    </a:lnTo>
                    <a:lnTo>
                      <a:pt x="836" y="1648"/>
                    </a:lnTo>
                    <a:lnTo>
                      <a:pt x="837" y="1649"/>
                    </a:lnTo>
                    <a:lnTo>
                      <a:pt x="836" y="1651"/>
                    </a:lnTo>
                    <a:lnTo>
                      <a:pt x="836" y="1652"/>
                    </a:lnTo>
                    <a:lnTo>
                      <a:pt x="834" y="1654"/>
                    </a:lnTo>
                    <a:lnTo>
                      <a:pt x="835" y="1654"/>
                    </a:lnTo>
                    <a:lnTo>
                      <a:pt x="835" y="1655"/>
                    </a:lnTo>
                    <a:lnTo>
                      <a:pt x="836" y="1656"/>
                    </a:lnTo>
                    <a:lnTo>
                      <a:pt x="837" y="1656"/>
                    </a:lnTo>
                    <a:lnTo>
                      <a:pt x="839" y="1656"/>
                    </a:lnTo>
                    <a:lnTo>
                      <a:pt x="840" y="1654"/>
                    </a:lnTo>
                    <a:lnTo>
                      <a:pt x="841" y="1655"/>
                    </a:lnTo>
                    <a:lnTo>
                      <a:pt x="841" y="1656"/>
                    </a:lnTo>
                    <a:lnTo>
                      <a:pt x="842" y="1656"/>
                    </a:lnTo>
                    <a:lnTo>
                      <a:pt x="843" y="1655"/>
                    </a:lnTo>
                    <a:lnTo>
                      <a:pt x="842" y="1655"/>
                    </a:lnTo>
                    <a:lnTo>
                      <a:pt x="842" y="1654"/>
                    </a:lnTo>
                    <a:lnTo>
                      <a:pt x="844" y="1653"/>
                    </a:lnTo>
                    <a:lnTo>
                      <a:pt x="844" y="1655"/>
                    </a:lnTo>
                    <a:lnTo>
                      <a:pt x="845" y="1656"/>
                    </a:lnTo>
                    <a:lnTo>
                      <a:pt x="847" y="1655"/>
                    </a:lnTo>
                    <a:lnTo>
                      <a:pt x="848" y="1656"/>
                    </a:lnTo>
                    <a:lnTo>
                      <a:pt x="848" y="1654"/>
                    </a:lnTo>
                    <a:lnTo>
                      <a:pt x="845" y="1654"/>
                    </a:lnTo>
                    <a:lnTo>
                      <a:pt x="845" y="1652"/>
                    </a:lnTo>
                    <a:lnTo>
                      <a:pt x="847" y="1652"/>
                    </a:lnTo>
                    <a:lnTo>
                      <a:pt x="847" y="1650"/>
                    </a:lnTo>
                    <a:lnTo>
                      <a:pt x="848" y="1650"/>
                    </a:lnTo>
                    <a:lnTo>
                      <a:pt x="848" y="1649"/>
                    </a:lnTo>
                    <a:lnTo>
                      <a:pt x="847" y="1648"/>
                    </a:lnTo>
                    <a:lnTo>
                      <a:pt x="847" y="1649"/>
                    </a:lnTo>
                    <a:lnTo>
                      <a:pt x="846" y="1649"/>
                    </a:lnTo>
                    <a:lnTo>
                      <a:pt x="843" y="1647"/>
                    </a:lnTo>
                    <a:lnTo>
                      <a:pt x="843" y="1646"/>
                    </a:lnTo>
                    <a:lnTo>
                      <a:pt x="845" y="1646"/>
                    </a:lnTo>
                    <a:lnTo>
                      <a:pt x="845" y="1643"/>
                    </a:lnTo>
                    <a:lnTo>
                      <a:pt x="846" y="1643"/>
                    </a:lnTo>
                    <a:lnTo>
                      <a:pt x="845" y="1642"/>
                    </a:lnTo>
                    <a:lnTo>
                      <a:pt x="844" y="1641"/>
                    </a:lnTo>
                    <a:lnTo>
                      <a:pt x="843" y="1641"/>
                    </a:lnTo>
                    <a:lnTo>
                      <a:pt x="843" y="1642"/>
                    </a:lnTo>
                    <a:lnTo>
                      <a:pt x="841" y="1643"/>
                    </a:lnTo>
                    <a:lnTo>
                      <a:pt x="838" y="1642"/>
                    </a:lnTo>
                    <a:lnTo>
                      <a:pt x="836" y="1642"/>
                    </a:lnTo>
                    <a:lnTo>
                      <a:pt x="837" y="1641"/>
                    </a:lnTo>
                    <a:lnTo>
                      <a:pt x="834" y="1640"/>
                    </a:lnTo>
                    <a:lnTo>
                      <a:pt x="834" y="1639"/>
                    </a:lnTo>
                    <a:lnTo>
                      <a:pt x="833" y="1639"/>
                    </a:lnTo>
                    <a:lnTo>
                      <a:pt x="832" y="1640"/>
                    </a:lnTo>
                    <a:lnTo>
                      <a:pt x="828" y="1637"/>
                    </a:lnTo>
                    <a:lnTo>
                      <a:pt x="828" y="1637"/>
                    </a:lnTo>
                    <a:lnTo>
                      <a:pt x="830" y="1636"/>
                    </a:lnTo>
                    <a:lnTo>
                      <a:pt x="830" y="1635"/>
                    </a:lnTo>
                    <a:lnTo>
                      <a:pt x="829" y="1634"/>
                    </a:lnTo>
                    <a:lnTo>
                      <a:pt x="829" y="1634"/>
                    </a:lnTo>
                    <a:lnTo>
                      <a:pt x="829" y="1633"/>
                    </a:lnTo>
                    <a:lnTo>
                      <a:pt x="826" y="1631"/>
                    </a:lnTo>
                    <a:lnTo>
                      <a:pt x="825" y="1630"/>
                    </a:lnTo>
                    <a:lnTo>
                      <a:pt x="826" y="1629"/>
                    </a:lnTo>
                    <a:lnTo>
                      <a:pt x="826" y="1629"/>
                    </a:lnTo>
                    <a:lnTo>
                      <a:pt x="826" y="1626"/>
                    </a:lnTo>
                    <a:lnTo>
                      <a:pt x="827" y="1625"/>
                    </a:lnTo>
                    <a:lnTo>
                      <a:pt x="828" y="1621"/>
                    </a:lnTo>
                    <a:lnTo>
                      <a:pt x="830" y="1621"/>
                    </a:lnTo>
                    <a:lnTo>
                      <a:pt x="832" y="1622"/>
                    </a:lnTo>
                    <a:lnTo>
                      <a:pt x="833" y="1622"/>
                    </a:lnTo>
                    <a:lnTo>
                      <a:pt x="833" y="1623"/>
                    </a:lnTo>
                    <a:lnTo>
                      <a:pt x="835" y="1622"/>
                    </a:lnTo>
                    <a:lnTo>
                      <a:pt x="836" y="1624"/>
                    </a:lnTo>
                    <a:lnTo>
                      <a:pt x="839" y="1625"/>
                    </a:lnTo>
                    <a:lnTo>
                      <a:pt x="840" y="1626"/>
                    </a:lnTo>
                    <a:lnTo>
                      <a:pt x="842" y="1627"/>
                    </a:lnTo>
                    <a:lnTo>
                      <a:pt x="842" y="1628"/>
                    </a:lnTo>
                    <a:lnTo>
                      <a:pt x="842" y="1630"/>
                    </a:lnTo>
                    <a:lnTo>
                      <a:pt x="843" y="1630"/>
                    </a:lnTo>
                    <a:lnTo>
                      <a:pt x="843" y="1627"/>
                    </a:lnTo>
                    <a:lnTo>
                      <a:pt x="845" y="1626"/>
                    </a:lnTo>
                    <a:lnTo>
                      <a:pt x="846" y="1626"/>
                    </a:lnTo>
                    <a:lnTo>
                      <a:pt x="847" y="1626"/>
                    </a:lnTo>
                    <a:lnTo>
                      <a:pt x="852" y="1627"/>
                    </a:lnTo>
                    <a:lnTo>
                      <a:pt x="853" y="1632"/>
                    </a:lnTo>
                    <a:lnTo>
                      <a:pt x="854" y="1633"/>
                    </a:lnTo>
                    <a:lnTo>
                      <a:pt x="856" y="1630"/>
                    </a:lnTo>
                    <a:lnTo>
                      <a:pt x="856" y="1629"/>
                    </a:lnTo>
                    <a:lnTo>
                      <a:pt x="856" y="1625"/>
                    </a:lnTo>
                    <a:lnTo>
                      <a:pt x="857" y="1624"/>
                    </a:lnTo>
                    <a:lnTo>
                      <a:pt x="857" y="1623"/>
                    </a:lnTo>
                    <a:lnTo>
                      <a:pt x="856" y="1623"/>
                    </a:lnTo>
                    <a:lnTo>
                      <a:pt x="855" y="1622"/>
                    </a:lnTo>
                    <a:lnTo>
                      <a:pt x="855" y="1621"/>
                    </a:lnTo>
                    <a:lnTo>
                      <a:pt x="856" y="1621"/>
                    </a:lnTo>
                    <a:lnTo>
                      <a:pt x="857" y="1621"/>
                    </a:lnTo>
                    <a:lnTo>
                      <a:pt x="858" y="1620"/>
                    </a:lnTo>
                    <a:lnTo>
                      <a:pt x="861" y="1620"/>
                    </a:lnTo>
                    <a:lnTo>
                      <a:pt x="867" y="1621"/>
                    </a:lnTo>
                    <a:lnTo>
                      <a:pt x="868" y="1621"/>
                    </a:lnTo>
                    <a:lnTo>
                      <a:pt x="869" y="1620"/>
                    </a:lnTo>
                    <a:lnTo>
                      <a:pt x="868" y="1619"/>
                    </a:lnTo>
                    <a:lnTo>
                      <a:pt x="869" y="1617"/>
                    </a:lnTo>
                    <a:lnTo>
                      <a:pt x="869" y="1617"/>
                    </a:lnTo>
                    <a:lnTo>
                      <a:pt x="871" y="1615"/>
                    </a:lnTo>
                    <a:lnTo>
                      <a:pt x="873" y="1616"/>
                    </a:lnTo>
                    <a:lnTo>
                      <a:pt x="874" y="1618"/>
                    </a:lnTo>
                    <a:lnTo>
                      <a:pt x="874" y="1619"/>
                    </a:lnTo>
                    <a:lnTo>
                      <a:pt x="877" y="1620"/>
                    </a:lnTo>
                    <a:lnTo>
                      <a:pt x="877" y="1621"/>
                    </a:lnTo>
                    <a:lnTo>
                      <a:pt x="878" y="1621"/>
                    </a:lnTo>
                    <a:lnTo>
                      <a:pt x="878" y="1621"/>
                    </a:lnTo>
                    <a:lnTo>
                      <a:pt x="878" y="1620"/>
                    </a:lnTo>
                    <a:lnTo>
                      <a:pt x="879" y="1620"/>
                    </a:lnTo>
                    <a:lnTo>
                      <a:pt x="880" y="1622"/>
                    </a:lnTo>
                    <a:lnTo>
                      <a:pt x="882" y="1622"/>
                    </a:lnTo>
                    <a:lnTo>
                      <a:pt x="883" y="1622"/>
                    </a:lnTo>
                    <a:lnTo>
                      <a:pt x="884" y="1623"/>
                    </a:lnTo>
                    <a:lnTo>
                      <a:pt x="886" y="1622"/>
                    </a:lnTo>
                    <a:lnTo>
                      <a:pt x="887" y="1622"/>
                    </a:lnTo>
                    <a:lnTo>
                      <a:pt x="887" y="1623"/>
                    </a:lnTo>
                    <a:lnTo>
                      <a:pt x="889" y="1623"/>
                    </a:lnTo>
                    <a:lnTo>
                      <a:pt x="890" y="1624"/>
                    </a:lnTo>
                    <a:lnTo>
                      <a:pt x="890" y="1621"/>
                    </a:lnTo>
                    <a:lnTo>
                      <a:pt x="885" y="1620"/>
                    </a:lnTo>
                    <a:lnTo>
                      <a:pt x="885" y="1619"/>
                    </a:lnTo>
                    <a:lnTo>
                      <a:pt x="884" y="1618"/>
                    </a:lnTo>
                    <a:lnTo>
                      <a:pt x="879" y="1617"/>
                    </a:lnTo>
                    <a:lnTo>
                      <a:pt x="872" y="1613"/>
                    </a:lnTo>
                    <a:lnTo>
                      <a:pt x="868" y="1613"/>
                    </a:lnTo>
                    <a:lnTo>
                      <a:pt x="866" y="1612"/>
                    </a:lnTo>
                    <a:lnTo>
                      <a:pt x="863" y="1611"/>
                    </a:lnTo>
                    <a:lnTo>
                      <a:pt x="859" y="1609"/>
                    </a:lnTo>
                    <a:lnTo>
                      <a:pt x="858" y="1608"/>
                    </a:lnTo>
                    <a:lnTo>
                      <a:pt x="857" y="1608"/>
                    </a:lnTo>
                    <a:lnTo>
                      <a:pt x="855" y="1607"/>
                    </a:lnTo>
                    <a:lnTo>
                      <a:pt x="854" y="1607"/>
                    </a:lnTo>
                    <a:lnTo>
                      <a:pt x="853" y="1605"/>
                    </a:lnTo>
                    <a:lnTo>
                      <a:pt x="851" y="1605"/>
                    </a:lnTo>
                    <a:lnTo>
                      <a:pt x="848" y="1604"/>
                    </a:lnTo>
                    <a:lnTo>
                      <a:pt x="841" y="1602"/>
                    </a:lnTo>
                    <a:lnTo>
                      <a:pt x="840" y="1603"/>
                    </a:lnTo>
                    <a:lnTo>
                      <a:pt x="840" y="1602"/>
                    </a:lnTo>
                    <a:lnTo>
                      <a:pt x="838" y="1600"/>
                    </a:lnTo>
                    <a:lnTo>
                      <a:pt x="838" y="1598"/>
                    </a:lnTo>
                    <a:lnTo>
                      <a:pt x="838" y="1598"/>
                    </a:lnTo>
                    <a:lnTo>
                      <a:pt x="839" y="1594"/>
                    </a:lnTo>
                    <a:lnTo>
                      <a:pt x="839" y="1592"/>
                    </a:lnTo>
                    <a:lnTo>
                      <a:pt x="840" y="1592"/>
                    </a:lnTo>
                    <a:lnTo>
                      <a:pt x="840" y="1589"/>
                    </a:lnTo>
                    <a:lnTo>
                      <a:pt x="840" y="1588"/>
                    </a:lnTo>
                    <a:lnTo>
                      <a:pt x="840" y="1587"/>
                    </a:lnTo>
                    <a:lnTo>
                      <a:pt x="841" y="1587"/>
                    </a:lnTo>
                    <a:lnTo>
                      <a:pt x="841" y="1584"/>
                    </a:lnTo>
                    <a:lnTo>
                      <a:pt x="842" y="1584"/>
                    </a:lnTo>
                    <a:lnTo>
                      <a:pt x="842" y="1583"/>
                    </a:lnTo>
                    <a:lnTo>
                      <a:pt x="843" y="1581"/>
                    </a:lnTo>
                    <a:lnTo>
                      <a:pt x="845" y="1581"/>
                    </a:lnTo>
                    <a:lnTo>
                      <a:pt x="846" y="1581"/>
                    </a:lnTo>
                    <a:lnTo>
                      <a:pt x="847" y="1581"/>
                    </a:lnTo>
                    <a:lnTo>
                      <a:pt x="849" y="1581"/>
                    </a:lnTo>
                    <a:lnTo>
                      <a:pt x="850" y="1581"/>
                    </a:lnTo>
                    <a:lnTo>
                      <a:pt x="854" y="1582"/>
                    </a:lnTo>
                    <a:lnTo>
                      <a:pt x="854" y="1581"/>
                    </a:lnTo>
                    <a:lnTo>
                      <a:pt x="856" y="1580"/>
                    </a:lnTo>
                    <a:lnTo>
                      <a:pt x="856" y="1580"/>
                    </a:lnTo>
                    <a:lnTo>
                      <a:pt x="856" y="1581"/>
                    </a:lnTo>
                    <a:lnTo>
                      <a:pt x="858" y="1581"/>
                    </a:lnTo>
                    <a:lnTo>
                      <a:pt x="860" y="1582"/>
                    </a:lnTo>
                    <a:lnTo>
                      <a:pt x="860" y="1583"/>
                    </a:lnTo>
                    <a:lnTo>
                      <a:pt x="861" y="1583"/>
                    </a:lnTo>
                    <a:lnTo>
                      <a:pt x="862" y="1581"/>
                    </a:lnTo>
                    <a:lnTo>
                      <a:pt x="866" y="1577"/>
                    </a:lnTo>
                    <a:lnTo>
                      <a:pt x="866" y="1577"/>
                    </a:lnTo>
                    <a:lnTo>
                      <a:pt x="868" y="1578"/>
                    </a:lnTo>
                    <a:lnTo>
                      <a:pt x="870" y="1578"/>
                    </a:lnTo>
                    <a:lnTo>
                      <a:pt x="872" y="1579"/>
                    </a:lnTo>
                    <a:lnTo>
                      <a:pt x="874" y="1578"/>
                    </a:lnTo>
                    <a:lnTo>
                      <a:pt x="876" y="1578"/>
                    </a:lnTo>
                    <a:lnTo>
                      <a:pt x="878" y="1577"/>
                    </a:lnTo>
                    <a:lnTo>
                      <a:pt x="881" y="1576"/>
                    </a:lnTo>
                    <a:lnTo>
                      <a:pt x="880" y="1573"/>
                    </a:lnTo>
                    <a:lnTo>
                      <a:pt x="885" y="1572"/>
                    </a:lnTo>
                    <a:lnTo>
                      <a:pt x="885" y="1569"/>
                    </a:lnTo>
                    <a:lnTo>
                      <a:pt x="887" y="1569"/>
                    </a:lnTo>
                    <a:lnTo>
                      <a:pt x="889" y="1569"/>
                    </a:lnTo>
                    <a:lnTo>
                      <a:pt x="892" y="1568"/>
                    </a:lnTo>
                    <a:lnTo>
                      <a:pt x="893" y="1569"/>
                    </a:lnTo>
                    <a:lnTo>
                      <a:pt x="893" y="1571"/>
                    </a:lnTo>
                    <a:lnTo>
                      <a:pt x="895" y="1572"/>
                    </a:lnTo>
                    <a:lnTo>
                      <a:pt x="897" y="1572"/>
                    </a:lnTo>
                    <a:lnTo>
                      <a:pt x="897" y="1570"/>
                    </a:lnTo>
                    <a:lnTo>
                      <a:pt x="899" y="1570"/>
                    </a:lnTo>
                    <a:lnTo>
                      <a:pt x="899" y="1573"/>
                    </a:lnTo>
                    <a:lnTo>
                      <a:pt x="902" y="1573"/>
                    </a:lnTo>
                    <a:lnTo>
                      <a:pt x="906" y="1573"/>
                    </a:lnTo>
                    <a:lnTo>
                      <a:pt x="911" y="1569"/>
                    </a:lnTo>
                    <a:lnTo>
                      <a:pt x="911" y="1566"/>
                    </a:lnTo>
                    <a:lnTo>
                      <a:pt x="911" y="1564"/>
                    </a:lnTo>
                    <a:lnTo>
                      <a:pt x="913" y="1563"/>
                    </a:lnTo>
                    <a:lnTo>
                      <a:pt x="913" y="1562"/>
                    </a:lnTo>
                    <a:lnTo>
                      <a:pt x="913" y="1560"/>
                    </a:lnTo>
                    <a:lnTo>
                      <a:pt x="912" y="1560"/>
                    </a:lnTo>
                    <a:lnTo>
                      <a:pt x="912" y="1559"/>
                    </a:lnTo>
                    <a:lnTo>
                      <a:pt x="916" y="1556"/>
                    </a:lnTo>
                    <a:lnTo>
                      <a:pt x="918" y="1552"/>
                    </a:lnTo>
                    <a:lnTo>
                      <a:pt x="920" y="1552"/>
                    </a:lnTo>
                    <a:lnTo>
                      <a:pt x="921" y="1552"/>
                    </a:lnTo>
                    <a:lnTo>
                      <a:pt x="922" y="1552"/>
                    </a:lnTo>
                    <a:lnTo>
                      <a:pt x="922" y="1551"/>
                    </a:lnTo>
                    <a:lnTo>
                      <a:pt x="922" y="1552"/>
                    </a:lnTo>
                    <a:lnTo>
                      <a:pt x="923" y="1552"/>
                    </a:lnTo>
                    <a:lnTo>
                      <a:pt x="928" y="1551"/>
                    </a:lnTo>
                    <a:lnTo>
                      <a:pt x="929" y="1549"/>
                    </a:lnTo>
                    <a:lnTo>
                      <a:pt x="928" y="1547"/>
                    </a:lnTo>
                    <a:lnTo>
                      <a:pt x="926" y="1546"/>
                    </a:lnTo>
                    <a:lnTo>
                      <a:pt x="925" y="1544"/>
                    </a:lnTo>
                    <a:lnTo>
                      <a:pt x="925" y="1544"/>
                    </a:lnTo>
                    <a:lnTo>
                      <a:pt x="922" y="1545"/>
                    </a:lnTo>
                    <a:lnTo>
                      <a:pt x="920" y="1544"/>
                    </a:lnTo>
                    <a:lnTo>
                      <a:pt x="920" y="1545"/>
                    </a:lnTo>
                    <a:lnTo>
                      <a:pt x="917" y="1547"/>
                    </a:lnTo>
                    <a:lnTo>
                      <a:pt x="916" y="1548"/>
                    </a:lnTo>
                    <a:lnTo>
                      <a:pt x="916" y="1548"/>
                    </a:lnTo>
                    <a:lnTo>
                      <a:pt x="915" y="1548"/>
                    </a:lnTo>
                    <a:lnTo>
                      <a:pt x="914" y="1552"/>
                    </a:lnTo>
                    <a:lnTo>
                      <a:pt x="911" y="1553"/>
                    </a:lnTo>
                    <a:lnTo>
                      <a:pt x="910" y="1557"/>
                    </a:lnTo>
                    <a:lnTo>
                      <a:pt x="909" y="1557"/>
                    </a:lnTo>
                    <a:lnTo>
                      <a:pt x="908" y="1563"/>
                    </a:lnTo>
                    <a:lnTo>
                      <a:pt x="908" y="1565"/>
                    </a:lnTo>
                    <a:lnTo>
                      <a:pt x="907" y="1565"/>
                    </a:lnTo>
                    <a:lnTo>
                      <a:pt x="906" y="1567"/>
                    </a:lnTo>
                    <a:lnTo>
                      <a:pt x="904" y="1567"/>
                    </a:lnTo>
                    <a:lnTo>
                      <a:pt x="903" y="1567"/>
                    </a:lnTo>
                    <a:lnTo>
                      <a:pt x="901" y="1566"/>
                    </a:lnTo>
                    <a:lnTo>
                      <a:pt x="900" y="1565"/>
                    </a:lnTo>
                    <a:lnTo>
                      <a:pt x="898" y="1563"/>
                    </a:lnTo>
                    <a:lnTo>
                      <a:pt x="898" y="1563"/>
                    </a:lnTo>
                    <a:lnTo>
                      <a:pt x="898" y="1565"/>
                    </a:lnTo>
                    <a:lnTo>
                      <a:pt x="899" y="1566"/>
                    </a:lnTo>
                    <a:lnTo>
                      <a:pt x="899" y="1566"/>
                    </a:lnTo>
                    <a:lnTo>
                      <a:pt x="898" y="1567"/>
                    </a:lnTo>
                    <a:lnTo>
                      <a:pt x="898" y="1567"/>
                    </a:lnTo>
                    <a:lnTo>
                      <a:pt x="898" y="1568"/>
                    </a:lnTo>
                    <a:lnTo>
                      <a:pt x="897" y="1568"/>
                    </a:lnTo>
                    <a:lnTo>
                      <a:pt x="896" y="1566"/>
                    </a:lnTo>
                    <a:lnTo>
                      <a:pt x="893" y="1563"/>
                    </a:lnTo>
                    <a:lnTo>
                      <a:pt x="890" y="1564"/>
                    </a:lnTo>
                    <a:lnTo>
                      <a:pt x="889" y="1562"/>
                    </a:lnTo>
                    <a:lnTo>
                      <a:pt x="888" y="1561"/>
                    </a:lnTo>
                    <a:lnTo>
                      <a:pt x="886" y="1561"/>
                    </a:lnTo>
                    <a:lnTo>
                      <a:pt x="883" y="1562"/>
                    </a:lnTo>
                    <a:lnTo>
                      <a:pt x="882" y="1561"/>
                    </a:lnTo>
                    <a:lnTo>
                      <a:pt x="881" y="1560"/>
                    </a:lnTo>
                    <a:lnTo>
                      <a:pt x="879" y="1559"/>
                    </a:lnTo>
                    <a:lnTo>
                      <a:pt x="877" y="1560"/>
                    </a:lnTo>
                    <a:lnTo>
                      <a:pt x="877" y="1560"/>
                    </a:lnTo>
                    <a:lnTo>
                      <a:pt x="876" y="1560"/>
                    </a:lnTo>
                    <a:lnTo>
                      <a:pt x="874" y="1561"/>
                    </a:lnTo>
                    <a:lnTo>
                      <a:pt x="874" y="1559"/>
                    </a:lnTo>
                    <a:lnTo>
                      <a:pt x="874" y="1559"/>
                    </a:lnTo>
                    <a:lnTo>
                      <a:pt x="875" y="1557"/>
                    </a:lnTo>
                    <a:lnTo>
                      <a:pt x="876" y="1556"/>
                    </a:lnTo>
                    <a:lnTo>
                      <a:pt x="875" y="1555"/>
                    </a:lnTo>
                    <a:lnTo>
                      <a:pt x="877" y="1554"/>
                    </a:lnTo>
                    <a:lnTo>
                      <a:pt x="884" y="1548"/>
                    </a:lnTo>
                    <a:lnTo>
                      <a:pt x="885" y="1547"/>
                    </a:lnTo>
                    <a:lnTo>
                      <a:pt x="885" y="1546"/>
                    </a:lnTo>
                    <a:lnTo>
                      <a:pt x="889" y="1544"/>
                    </a:lnTo>
                    <a:lnTo>
                      <a:pt x="889" y="1544"/>
                    </a:lnTo>
                    <a:lnTo>
                      <a:pt x="889" y="1544"/>
                    </a:lnTo>
                    <a:lnTo>
                      <a:pt x="891" y="1542"/>
                    </a:lnTo>
                    <a:lnTo>
                      <a:pt x="891" y="1541"/>
                    </a:lnTo>
                    <a:lnTo>
                      <a:pt x="894" y="1540"/>
                    </a:lnTo>
                    <a:lnTo>
                      <a:pt x="898" y="1540"/>
                    </a:lnTo>
                    <a:lnTo>
                      <a:pt x="901" y="1540"/>
                    </a:lnTo>
                    <a:lnTo>
                      <a:pt x="902" y="1539"/>
                    </a:lnTo>
                    <a:lnTo>
                      <a:pt x="903" y="1539"/>
                    </a:lnTo>
                    <a:lnTo>
                      <a:pt x="904" y="1539"/>
                    </a:lnTo>
                    <a:lnTo>
                      <a:pt x="904" y="1538"/>
                    </a:lnTo>
                    <a:lnTo>
                      <a:pt x="899" y="1536"/>
                    </a:lnTo>
                    <a:lnTo>
                      <a:pt x="895" y="1537"/>
                    </a:lnTo>
                    <a:lnTo>
                      <a:pt x="895" y="1536"/>
                    </a:lnTo>
                    <a:lnTo>
                      <a:pt x="899" y="1535"/>
                    </a:lnTo>
                    <a:lnTo>
                      <a:pt x="899" y="1535"/>
                    </a:lnTo>
                    <a:lnTo>
                      <a:pt x="900" y="1535"/>
                    </a:lnTo>
                    <a:lnTo>
                      <a:pt x="900" y="1533"/>
                    </a:lnTo>
                    <a:lnTo>
                      <a:pt x="898" y="1532"/>
                    </a:lnTo>
                    <a:lnTo>
                      <a:pt x="898" y="1531"/>
                    </a:lnTo>
                    <a:lnTo>
                      <a:pt x="898" y="1530"/>
                    </a:lnTo>
                    <a:lnTo>
                      <a:pt x="894" y="1532"/>
                    </a:lnTo>
                    <a:lnTo>
                      <a:pt x="893" y="1531"/>
                    </a:lnTo>
                    <a:lnTo>
                      <a:pt x="889" y="1533"/>
                    </a:lnTo>
                    <a:lnTo>
                      <a:pt x="886" y="1532"/>
                    </a:lnTo>
                    <a:lnTo>
                      <a:pt x="883" y="1533"/>
                    </a:lnTo>
                    <a:lnTo>
                      <a:pt x="883" y="1532"/>
                    </a:lnTo>
                    <a:lnTo>
                      <a:pt x="883" y="1532"/>
                    </a:lnTo>
                    <a:lnTo>
                      <a:pt x="880" y="1533"/>
                    </a:lnTo>
                    <a:lnTo>
                      <a:pt x="879" y="1532"/>
                    </a:lnTo>
                    <a:lnTo>
                      <a:pt x="877" y="1533"/>
                    </a:lnTo>
                    <a:lnTo>
                      <a:pt x="874" y="1536"/>
                    </a:lnTo>
                    <a:lnTo>
                      <a:pt x="873" y="1535"/>
                    </a:lnTo>
                    <a:lnTo>
                      <a:pt x="873" y="1534"/>
                    </a:lnTo>
                    <a:lnTo>
                      <a:pt x="869" y="1534"/>
                    </a:lnTo>
                    <a:lnTo>
                      <a:pt x="868" y="1535"/>
                    </a:lnTo>
                    <a:lnTo>
                      <a:pt x="868" y="1536"/>
                    </a:lnTo>
                    <a:lnTo>
                      <a:pt x="867" y="1537"/>
                    </a:lnTo>
                    <a:lnTo>
                      <a:pt x="867" y="1535"/>
                    </a:lnTo>
                    <a:lnTo>
                      <a:pt x="868" y="1534"/>
                    </a:lnTo>
                    <a:lnTo>
                      <a:pt x="868" y="1534"/>
                    </a:lnTo>
                    <a:lnTo>
                      <a:pt x="867" y="1534"/>
                    </a:lnTo>
                    <a:lnTo>
                      <a:pt x="866" y="1535"/>
                    </a:lnTo>
                    <a:lnTo>
                      <a:pt x="867" y="1535"/>
                    </a:lnTo>
                    <a:lnTo>
                      <a:pt x="866" y="1536"/>
                    </a:lnTo>
                    <a:lnTo>
                      <a:pt x="862" y="1539"/>
                    </a:lnTo>
                    <a:lnTo>
                      <a:pt x="860" y="1539"/>
                    </a:lnTo>
                    <a:lnTo>
                      <a:pt x="861" y="1540"/>
                    </a:lnTo>
                    <a:lnTo>
                      <a:pt x="859" y="1541"/>
                    </a:lnTo>
                    <a:lnTo>
                      <a:pt x="858" y="1543"/>
                    </a:lnTo>
                    <a:lnTo>
                      <a:pt x="857" y="1543"/>
                    </a:lnTo>
                    <a:lnTo>
                      <a:pt x="857" y="1540"/>
                    </a:lnTo>
                    <a:lnTo>
                      <a:pt x="859" y="1540"/>
                    </a:lnTo>
                    <a:lnTo>
                      <a:pt x="859" y="1539"/>
                    </a:lnTo>
                    <a:lnTo>
                      <a:pt x="857" y="1539"/>
                    </a:lnTo>
                    <a:lnTo>
                      <a:pt x="857" y="1537"/>
                    </a:lnTo>
                    <a:lnTo>
                      <a:pt x="856" y="1536"/>
                    </a:lnTo>
                    <a:lnTo>
                      <a:pt x="856" y="1537"/>
                    </a:lnTo>
                    <a:lnTo>
                      <a:pt x="853" y="1538"/>
                    </a:lnTo>
                    <a:lnTo>
                      <a:pt x="852" y="1540"/>
                    </a:lnTo>
                    <a:lnTo>
                      <a:pt x="850" y="1541"/>
                    </a:lnTo>
                    <a:lnTo>
                      <a:pt x="847" y="1542"/>
                    </a:lnTo>
                    <a:lnTo>
                      <a:pt x="846" y="1543"/>
                    </a:lnTo>
                    <a:lnTo>
                      <a:pt x="846" y="1542"/>
                    </a:lnTo>
                    <a:lnTo>
                      <a:pt x="844" y="1542"/>
                    </a:lnTo>
                    <a:lnTo>
                      <a:pt x="843" y="1542"/>
                    </a:lnTo>
                    <a:lnTo>
                      <a:pt x="843" y="1541"/>
                    </a:lnTo>
                    <a:lnTo>
                      <a:pt x="842" y="1542"/>
                    </a:lnTo>
                    <a:lnTo>
                      <a:pt x="840" y="1540"/>
                    </a:lnTo>
                    <a:lnTo>
                      <a:pt x="839" y="1540"/>
                    </a:lnTo>
                    <a:lnTo>
                      <a:pt x="837" y="1543"/>
                    </a:lnTo>
                    <a:lnTo>
                      <a:pt x="835" y="1543"/>
                    </a:lnTo>
                    <a:lnTo>
                      <a:pt x="833" y="1545"/>
                    </a:lnTo>
                    <a:lnTo>
                      <a:pt x="833" y="1546"/>
                    </a:lnTo>
                    <a:lnTo>
                      <a:pt x="832" y="1547"/>
                    </a:lnTo>
                    <a:lnTo>
                      <a:pt x="832" y="1547"/>
                    </a:lnTo>
                    <a:lnTo>
                      <a:pt x="831" y="1547"/>
                    </a:lnTo>
                    <a:lnTo>
                      <a:pt x="830" y="1546"/>
                    </a:lnTo>
                    <a:lnTo>
                      <a:pt x="830" y="1547"/>
                    </a:lnTo>
                    <a:lnTo>
                      <a:pt x="828" y="1548"/>
                    </a:lnTo>
                    <a:lnTo>
                      <a:pt x="827" y="1547"/>
                    </a:lnTo>
                    <a:lnTo>
                      <a:pt x="826" y="1547"/>
                    </a:lnTo>
                    <a:lnTo>
                      <a:pt x="826" y="1546"/>
                    </a:lnTo>
                    <a:lnTo>
                      <a:pt x="825" y="1546"/>
                    </a:lnTo>
                    <a:lnTo>
                      <a:pt x="824" y="1546"/>
                    </a:lnTo>
                    <a:lnTo>
                      <a:pt x="822" y="1546"/>
                    </a:lnTo>
                    <a:lnTo>
                      <a:pt x="822" y="1545"/>
                    </a:lnTo>
                    <a:lnTo>
                      <a:pt x="820" y="1545"/>
                    </a:lnTo>
                    <a:lnTo>
                      <a:pt x="820" y="1540"/>
                    </a:lnTo>
                    <a:lnTo>
                      <a:pt x="819" y="1540"/>
                    </a:lnTo>
                    <a:lnTo>
                      <a:pt x="816" y="1543"/>
                    </a:lnTo>
                    <a:lnTo>
                      <a:pt x="815" y="1543"/>
                    </a:lnTo>
                    <a:lnTo>
                      <a:pt x="814" y="1542"/>
                    </a:lnTo>
                    <a:lnTo>
                      <a:pt x="813" y="1542"/>
                    </a:lnTo>
                    <a:lnTo>
                      <a:pt x="813" y="1540"/>
                    </a:lnTo>
                    <a:lnTo>
                      <a:pt x="814" y="1539"/>
                    </a:lnTo>
                    <a:lnTo>
                      <a:pt x="814" y="1539"/>
                    </a:lnTo>
                    <a:lnTo>
                      <a:pt x="812" y="1537"/>
                    </a:lnTo>
                    <a:lnTo>
                      <a:pt x="812" y="1536"/>
                    </a:lnTo>
                    <a:lnTo>
                      <a:pt x="812" y="1535"/>
                    </a:lnTo>
                    <a:lnTo>
                      <a:pt x="811" y="1534"/>
                    </a:lnTo>
                    <a:lnTo>
                      <a:pt x="814" y="1532"/>
                    </a:lnTo>
                    <a:lnTo>
                      <a:pt x="817" y="1532"/>
                    </a:lnTo>
                    <a:lnTo>
                      <a:pt x="820" y="1531"/>
                    </a:lnTo>
                    <a:lnTo>
                      <a:pt x="821" y="1531"/>
                    </a:lnTo>
                    <a:lnTo>
                      <a:pt x="821" y="1531"/>
                    </a:lnTo>
                    <a:lnTo>
                      <a:pt x="824" y="1530"/>
                    </a:lnTo>
                    <a:lnTo>
                      <a:pt x="824" y="1528"/>
                    </a:lnTo>
                    <a:lnTo>
                      <a:pt x="825" y="1528"/>
                    </a:lnTo>
                    <a:lnTo>
                      <a:pt x="823" y="1526"/>
                    </a:lnTo>
                    <a:lnTo>
                      <a:pt x="822" y="1525"/>
                    </a:lnTo>
                    <a:lnTo>
                      <a:pt x="825" y="1525"/>
                    </a:lnTo>
                    <a:lnTo>
                      <a:pt x="826" y="1524"/>
                    </a:lnTo>
                    <a:lnTo>
                      <a:pt x="827" y="1522"/>
                    </a:lnTo>
                    <a:lnTo>
                      <a:pt x="830" y="1522"/>
                    </a:lnTo>
                    <a:lnTo>
                      <a:pt x="832" y="1526"/>
                    </a:lnTo>
                    <a:lnTo>
                      <a:pt x="832" y="1527"/>
                    </a:lnTo>
                    <a:lnTo>
                      <a:pt x="833" y="1527"/>
                    </a:lnTo>
                    <a:lnTo>
                      <a:pt x="837" y="1527"/>
                    </a:lnTo>
                    <a:lnTo>
                      <a:pt x="838" y="1527"/>
                    </a:lnTo>
                    <a:lnTo>
                      <a:pt x="838" y="1529"/>
                    </a:lnTo>
                    <a:lnTo>
                      <a:pt x="840" y="1528"/>
                    </a:lnTo>
                    <a:lnTo>
                      <a:pt x="840" y="1527"/>
                    </a:lnTo>
                    <a:lnTo>
                      <a:pt x="841" y="1527"/>
                    </a:lnTo>
                    <a:lnTo>
                      <a:pt x="841" y="1529"/>
                    </a:lnTo>
                    <a:lnTo>
                      <a:pt x="842" y="1530"/>
                    </a:lnTo>
                    <a:lnTo>
                      <a:pt x="842" y="1527"/>
                    </a:lnTo>
                    <a:lnTo>
                      <a:pt x="844" y="1528"/>
                    </a:lnTo>
                    <a:lnTo>
                      <a:pt x="844" y="1527"/>
                    </a:lnTo>
                    <a:lnTo>
                      <a:pt x="845" y="1527"/>
                    </a:lnTo>
                    <a:lnTo>
                      <a:pt x="846" y="1526"/>
                    </a:lnTo>
                    <a:lnTo>
                      <a:pt x="844" y="1526"/>
                    </a:lnTo>
                    <a:lnTo>
                      <a:pt x="844" y="1524"/>
                    </a:lnTo>
                    <a:lnTo>
                      <a:pt x="847" y="1522"/>
                    </a:lnTo>
                    <a:lnTo>
                      <a:pt x="849" y="1520"/>
                    </a:lnTo>
                    <a:lnTo>
                      <a:pt x="848" y="1520"/>
                    </a:lnTo>
                    <a:lnTo>
                      <a:pt x="848" y="1519"/>
                    </a:lnTo>
                    <a:lnTo>
                      <a:pt x="846" y="1518"/>
                    </a:lnTo>
                    <a:lnTo>
                      <a:pt x="846" y="1517"/>
                    </a:lnTo>
                    <a:lnTo>
                      <a:pt x="844" y="1518"/>
                    </a:lnTo>
                    <a:lnTo>
                      <a:pt x="843" y="1518"/>
                    </a:lnTo>
                    <a:lnTo>
                      <a:pt x="842" y="1518"/>
                    </a:lnTo>
                    <a:lnTo>
                      <a:pt x="840" y="1519"/>
                    </a:lnTo>
                    <a:lnTo>
                      <a:pt x="839" y="1519"/>
                    </a:lnTo>
                    <a:lnTo>
                      <a:pt x="839" y="1519"/>
                    </a:lnTo>
                    <a:lnTo>
                      <a:pt x="836" y="1519"/>
                    </a:lnTo>
                    <a:lnTo>
                      <a:pt x="834" y="1517"/>
                    </a:lnTo>
                    <a:lnTo>
                      <a:pt x="833" y="1514"/>
                    </a:lnTo>
                    <a:lnTo>
                      <a:pt x="831" y="1514"/>
                    </a:lnTo>
                    <a:lnTo>
                      <a:pt x="830" y="1508"/>
                    </a:lnTo>
                    <a:lnTo>
                      <a:pt x="833" y="1508"/>
                    </a:lnTo>
                    <a:lnTo>
                      <a:pt x="833" y="1506"/>
                    </a:lnTo>
                    <a:lnTo>
                      <a:pt x="834" y="1506"/>
                    </a:lnTo>
                    <a:lnTo>
                      <a:pt x="835" y="1506"/>
                    </a:lnTo>
                    <a:lnTo>
                      <a:pt x="835" y="1504"/>
                    </a:lnTo>
                    <a:lnTo>
                      <a:pt x="836" y="1503"/>
                    </a:lnTo>
                    <a:lnTo>
                      <a:pt x="837" y="1505"/>
                    </a:lnTo>
                    <a:lnTo>
                      <a:pt x="837" y="1505"/>
                    </a:lnTo>
                    <a:lnTo>
                      <a:pt x="837" y="1504"/>
                    </a:lnTo>
                    <a:lnTo>
                      <a:pt x="838" y="1504"/>
                    </a:lnTo>
                    <a:lnTo>
                      <a:pt x="840" y="1505"/>
                    </a:lnTo>
                    <a:lnTo>
                      <a:pt x="840" y="1504"/>
                    </a:lnTo>
                    <a:lnTo>
                      <a:pt x="839" y="1503"/>
                    </a:lnTo>
                    <a:lnTo>
                      <a:pt x="838" y="1503"/>
                    </a:lnTo>
                    <a:lnTo>
                      <a:pt x="838" y="1502"/>
                    </a:lnTo>
                    <a:lnTo>
                      <a:pt x="839" y="1502"/>
                    </a:lnTo>
                    <a:lnTo>
                      <a:pt x="838" y="1501"/>
                    </a:lnTo>
                    <a:lnTo>
                      <a:pt x="838" y="1497"/>
                    </a:lnTo>
                    <a:lnTo>
                      <a:pt x="841" y="1497"/>
                    </a:lnTo>
                    <a:lnTo>
                      <a:pt x="841" y="1496"/>
                    </a:lnTo>
                    <a:lnTo>
                      <a:pt x="841" y="1496"/>
                    </a:lnTo>
                    <a:lnTo>
                      <a:pt x="841" y="1495"/>
                    </a:lnTo>
                    <a:lnTo>
                      <a:pt x="840" y="1495"/>
                    </a:lnTo>
                    <a:lnTo>
                      <a:pt x="840" y="1493"/>
                    </a:lnTo>
                    <a:lnTo>
                      <a:pt x="841" y="1493"/>
                    </a:lnTo>
                    <a:lnTo>
                      <a:pt x="841" y="1494"/>
                    </a:lnTo>
                    <a:lnTo>
                      <a:pt x="842" y="1494"/>
                    </a:lnTo>
                    <a:lnTo>
                      <a:pt x="845" y="1493"/>
                    </a:lnTo>
                    <a:lnTo>
                      <a:pt x="844" y="1492"/>
                    </a:lnTo>
                    <a:lnTo>
                      <a:pt x="844" y="1490"/>
                    </a:lnTo>
                    <a:lnTo>
                      <a:pt x="845" y="1490"/>
                    </a:lnTo>
                    <a:lnTo>
                      <a:pt x="843" y="1490"/>
                    </a:lnTo>
                    <a:lnTo>
                      <a:pt x="843" y="1489"/>
                    </a:lnTo>
                    <a:lnTo>
                      <a:pt x="841" y="1489"/>
                    </a:lnTo>
                    <a:lnTo>
                      <a:pt x="843" y="1488"/>
                    </a:lnTo>
                    <a:lnTo>
                      <a:pt x="844" y="1486"/>
                    </a:lnTo>
                    <a:lnTo>
                      <a:pt x="844" y="1484"/>
                    </a:lnTo>
                    <a:lnTo>
                      <a:pt x="845" y="1484"/>
                    </a:lnTo>
                    <a:lnTo>
                      <a:pt x="845" y="1483"/>
                    </a:lnTo>
                    <a:lnTo>
                      <a:pt x="845" y="1481"/>
                    </a:lnTo>
                    <a:lnTo>
                      <a:pt x="843" y="1481"/>
                    </a:lnTo>
                    <a:lnTo>
                      <a:pt x="843" y="1480"/>
                    </a:lnTo>
                    <a:lnTo>
                      <a:pt x="841" y="1480"/>
                    </a:lnTo>
                    <a:lnTo>
                      <a:pt x="843" y="1479"/>
                    </a:lnTo>
                    <a:lnTo>
                      <a:pt x="845" y="1480"/>
                    </a:lnTo>
                    <a:lnTo>
                      <a:pt x="847" y="1479"/>
                    </a:lnTo>
                    <a:lnTo>
                      <a:pt x="848" y="1478"/>
                    </a:lnTo>
                    <a:lnTo>
                      <a:pt x="847" y="1478"/>
                    </a:lnTo>
                    <a:lnTo>
                      <a:pt x="847" y="1477"/>
                    </a:lnTo>
                    <a:lnTo>
                      <a:pt x="846" y="1476"/>
                    </a:lnTo>
                    <a:lnTo>
                      <a:pt x="847" y="1476"/>
                    </a:lnTo>
                    <a:lnTo>
                      <a:pt x="848" y="1476"/>
                    </a:lnTo>
                    <a:lnTo>
                      <a:pt x="848" y="1472"/>
                    </a:lnTo>
                    <a:lnTo>
                      <a:pt x="852" y="1471"/>
                    </a:lnTo>
                    <a:lnTo>
                      <a:pt x="854" y="1472"/>
                    </a:lnTo>
                    <a:lnTo>
                      <a:pt x="855" y="1474"/>
                    </a:lnTo>
                    <a:lnTo>
                      <a:pt x="857" y="1474"/>
                    </a:lnTo>
                    <a:lnTo>
                      <a:pt x="857" y="1476"/>
                    </a:lnTo>
                    <a:lnTo>
                      <a:pt x="860" y="1477"/>
                    </a:lnTo>
                    <a:lnTo>
                      <a:pt x="860" y="1476"/>
                    </a:lnTo>
                    <a:lnTo>
                      <a:pt x="859" y="1475"/>
                    </a:lnTo>
                    <a:lnTo>
                      <a:pt x="859" y="1474"/>
                    </a:lnTo>
                    <a:lnTo>
                      <a:pt x="858" y="1474"/>
                    </a:lnTo>
                    <a:lnTo>
                      <a:pt x="858" y="1473"/>
                    </a:lnTo>
                    <a:lnTo>
                      <a:pt x="857" y="1471"/>
                    </a:lnTo>
                    <a:lnTo>
                      <a:pt x="856" y="1469"/>
                    </a:lnTo>
                    <a:lnTo>
                      <a:pt x="857" y="1467"/>
                    </a:lnTo>
                    <a:lnTo>
                      <a:pt x="857" y="1467"/>
                    </a:lnTo>
                    <a:lnTo>
                      <a:pt x="856" y="1466"/>
                    </a:lnTo>
                    <a:lnTo>
                      <a:pt x="856" y="1467"/>
                    </a:lnTo>
                    <a:lnTo>
                      <a:pt x="853" y="1468"/>
                    </a:lnTo>
                    <a:lnTo>
                      <a:pt x="852" y="1469"/>
                    </a:lnTo>
                    <a:lnTo>
                      <a:pt x="852" y="1469"/>
                    </a:lnTo>
                    <a:lnTo>
                      <a:pt x="852" y="1468"/>
                    </a:lnTo>
                    <a:lnTo>
                      <a:pt x="851" y="1468"/>
                    </a:lnTo>
                    <a:lnTo>
                      <a:pt x="848" y="1468"/>
                    </a:lnTo>
                    <a:lnTo>
                      <a:pt x="847" y="1467"/>
                    </a:lnTo>
                    <a:lnTo>
                      <a:pt x="848" y="1462"/>
                    </a:lnTo>
                    <a:lnTo>
                      <a:pt x="849" y="1459"/>
                    </a:lnTo>
                    <a:lnTo>
                      <a:pt x="848" y="1459"/>
                    </a:lnTo>
                    <a:lnTo>
                      <a:pt x="848" y="1457"/>
                    </a:lnTo>
                    <a:lnTo>
                      <a:pt x="848" y="1456"/>
                    </a:lnTo>
                    <a:lnTo>
                      <a:pt x="849" y="1452"/>
                    </a:lnTo>
                    <a:lnTo>
                      <a:pt x="852" y="1451"/>
                    </a:lnTo>
                    <a:lnTo>
                      <a:pt x="853" y="1452"/>
                    </a:lnTo>
                    <a:lnTo>
                      <a:pt x="854" y="1449"/>
                    </a:lnTo>
                    <a:lnTo>
                      <a:pt x="853" y="1448"/>
                    </a:lnTo>
                    <a:lnTo>
                      <a:pt x="853" y="1445"/>
                    </a:lnTo>
                    <a:lnTo>
                      <a:pt x="853" y="1444"/>
                    </a:lnTo>
                    <a:lnTo>
                      <a:pt x="853" y="1444"/>
                    </a:lnTo>
                    <a:lnTo>
                      <a:pt x="853" y="1442"/>
                    </a:lnTo>
                    <a:lnTo>
                      <a:pt x="853" y="1442"/>
                    </a:lnTo>
                    <a:lnTo>
                      <a:pt x="854" y="1439"/>
                    </a:lnTo>
                    <a:lnTo>
                      <a:pt x="855" y="1437"/>
                    </a:lnTo>
                    <a:lnTo>
                      <a:pt x="857" y="1437"/>
                    </a:lnTo>
                    <a:lnTo>
                      <a:pt x="857" y="1438"/>
                    </a:lnTo>
                    <a:lnTo>
                      <a:pt x="858" y="1438"/>
                    </a:lnTo>
                    <a:lnTo>
                      <a:pt x="859" y="1435"/>
                    </a:lnTo>
                    <a:lnTo>
                      <a:pt x="866" y="1433"/>
                    </a:lnTo>
                    <a:lnTo>
                      <a:pt x="867" y="1434"/>
                    </a:lnTo>
                    <a:lnTo>
                      <a:pt x="869" y="1433"/>
                    </a:lnTo>
                    <a:lnTo>
                      <a:pt x="871" y="1433"/>
                    </a:lnTo>
                    <a:lnTo>
                      <a:pt x="872" y="1433"/>
                    </a:lnTo>
                    <a:lnTo>
                      <a:pt x="873" y="1433"/>
                    </a:lnTo>
                    <a:lnTo>
                      <a:pt x="874" y="1432"/>
                    </a:lnTo>
                    <a:lnTo>
                      <a:pt x="875" y="1433"/>
                    </a:lnTo>
                    <a:lnTo>
                      <a:pt x="877" y="1433"/>
                    </a:lnTo>
                    <a:lnTo>
                      <a:pt x="878" y="1432"/>
                    </a:lnTo>
                    <a:lnTo>
                      <a:pt x="879" y="1432"/>
                    </a:lnTo>
                    <a:lnTo>
                      <a:pt x="882" y="1431"/>
                    </a:lnTo>
                    <a:lnTo>
                      <a:pt x="884" y="1432"/>
                    </a:lnTo>
                    <a:lnTo>
                      <a:pt x="888" y="1432"/>
                    </a:lnTo>
                    <a:lnTo>
                      <a:pt x="889" y="1431"/>
                    </a:lnTo>
                    <a:lnTo>
                      <a:pt x="894" y="1431"/>
                    </a:lnTo>
                    <a:lnTo>
                      <a:pt x="896" y="1431"/>
                    </a:lnTo>
                    <a:lnTo>
                      <a:pt x="896" y="1430"/>
                    </a:lnTo>
                    <a:lnTo>
                      <a:pt x="898" y="1430"/>
                    </a:lnTo>
                    <a:lnTo>
                      <a:pt x="900" y="1430"/>
                    </a:lnTo>
                    <a:lnTo>
                      <a:pt x="903" y="1430"/>
                    </a:lnTo>
                    <a:lnTo>
                      <a:pt x="904" y="1431"/>
                    </a:lnTo>
                    <a:lnTo>
                      <a:pt x="906" y="1438"/>
                    </a:lnTo>
                    <a:lnTo>
                      <a:pt x="908" y="1440"/>
                    </a:lnTo>
                    <a:lnTo>
                      <a:pt x="909" y="1445"/>
                    </a:lnTo>
                    <a:lnTo>
                      <a:pt x="909" y="1446"/>
                    </a:lnTo>
                    <a:lnTo>
                      <a:pt x="911" y="1451"/>
                    </a:lnTo>
                    <a:lnTo>
                      <a:pt x="915" y="1454"/>
                    </a:lnTo>
                    <a:lnTo>
                      <a:pt x="916" y="1456"/>
                    </a:lnTo>
                    <a:lnTo>
                      <a:pt x="918" y="1456"/>
                    </a:lnTo>
                    <a:lnTo>
                      <a:pt x="919" y="1456"/>
                    </a:lnTo>
                    <a:lnTo>
                      <a:pt x="920" y="1455"/>
                    </a:lnTo>
                    <a:lnTo>
                      <a:pt x="921" y="1455"/>
                    </a:lnTo>
                    <a:lnTo>
                      <a:pt x="921" y="1457"/>
                    </a:lnTo>
                    <a:lnTo>
                      <a:pt x="925" y="1460"/>
                    </a:lnTo>
                    <a:lnTo>
                      <a:pt x="926" y="1461"/>
                    </a:lnTo>
                    <a:lnTo>
                      <a:pt x="929" y="1463"/>
                    </a:lnTo>
                    <a:lnTo>
                      <a:pt x="935" y="1464"/>
                    </a:lnTo>
                    <a:lnTo>
                      <a:pt x="936" y="1463"/>
                    </a:lnTo>
                    <a:lnTo>
                      <a:pt x="936" y="1463"/>
                    </a:lnTo>
                    <a:lnTo>
                      <a:pt x="941" y="1466"/>
                    </a:lnTo>
                    <a:lnTo>
                      <a:pt x="942" y="1465"/>
                    </a:lnTo>
                    <a:lnTo>
                      <a:pt x="942" y="1466"/>
                    </a:lnTo>
                    <a:lnTo>
                      <a:pt x="943" y="1466"/>
                    </a:lnTo>
                    <a:lnTo>
                      <a:pt x="943" y="1467"/>
                    </a:lnTo>
                    <a:lnTo>
                      <a:pt x="945" y="1468"/>
                    </a:lnTo>
                    <a:lnTo>
                      <a:pt x="946" y="1469"/>
                    </a:lnTo>
                    <a:lnTo>
                      <a:pt x="947" y="1468"/>
                    </a:lnTo>
                    <a:lnTo>
                      <a:pt x="946" y="1465"/>
                    </a:lnTo>
                    <a:lnTo>
                      <a:pt x="948" y="1465"/>
                    </a:lnTo>
                    <a:lnTo>
                      <a:pt x="951" y="1466"/>
                    </a:lnTo>
                    <a:lnTo>
                      <a:pt x="955" y="1464"/>
                    </a:lnTo>
                    <a:lnTo>
                      <a:pt x="955" y="1462"/>
                    </a:lnTo>
                    <a:lnTo>
                      <a:pt x="958" y="1459"/>
                    </a:lnTo>
                    <a:lnTo>
                      <a:pt x="961" y="1458"/>
                    </a:lnTo>
                    <a:lnTo>
                      <a:pt x="967" y="1461"/>
                    </a:lnTo>
                    <a:lnTo>
                      <a:pt x="970" y="1460"/>
                    </a:lnTo>
                    <a:lnTo>
                      <a:pt x="979" y="1456"/>
                    </a:lnTo>
                    <a:lnTo>
                      <a:pt x="982" y="1455"/>
                    </a:lnTo>
                    <a:lnTo>
                      <a:pt x="987" y="1452"/>
                    </a:lnTo>
                    <a:lnTo>
                      <a:pt x="991" y="1452"/>
                    </a:lnTo>
                    <a:lnTo>
                      <a:pt x="993" y="1451"/>
                    </a:lnTo>
                    <a:lnTo>
                      <a:pt x="996" y="1450"/>
                    </a:lnTo>
                    <a:lnTo>
                      <a:pt x="1003" y="1450"/>
                    </a:lnTo>
                    <a:lnTo>
                      <a:pt x="1003" y="1447"/>
                    </a:lnTo>
                    <a:lnTo>
                      <a:pt x="998" y="1446"/>
                    </a:lnTo>
                    <a:lnTo>
                      <a:pt x="998" y="1446"/>
                    </a:lnTo>
                    <a:lnTo>
                      <a:pt x="997" y="1445"/>
                    </a:lnTo>
                    <a:lnTo>
                      <a:pt x="997" y="1445"/>
                    </a:lnTo>
                    <a:lnTo>
                      <a:pt x="999" y="1443"/>
                    </a:lnTo>
                    <a:lnTo>
                      <a:pt x="999" y="1442"/>
                    </a:lnTo>
                    <a:lnTo>
                      <a:pt x="997" y="1442"/>
                    </a:lnTo>
                    <a:lnTo>
                      <a:pt x="995" y="1444"/>
                    </a:lnTo>
                    <a:lnTo>
                      <a:pt x="992" y="1443"/>
                    </a:lnTo>
                    <a:lnTo>
                      <a:pt x="988" y="1447"/>
                    </a:lnTo>
                    <a:lnTo>
                      <a:pt x="984" y="1446"/>
                    </a:lnTo>
                    <a:lnTo>
                      <a:pt x="982" y="1447"/>
                    </a:lnTo>
                    <a:lnTo>
                      <a:pt x="982" y="1448"/>
                    </a:lnTo>
                    <a:lnTo>
                      <a:pt x="977" y="1449"/>
                    </a:lnTo>
                    <a:lnTo>
                      <a:pt x="976" y="1450"/>
                    </a:lnTo>
                    <a:lnTo>
                      <a:pt x="975" y="1450"/>
                    </a:lnTo>
                    <a:lnTo>
                      <a:pt x="972" y="1451"/>
                    </a:lnTo>
                    <a:lnTo>
                      <a:pt x="969" y="1451"/>
                    </a:lnTo>
                    <a:lnTo>
                      <a:pt x="968" y="1452"/>
                    </a:lnTo>
                    <a:lnTo>
                      <a:pt x="966" y="1452"/>
                    </a:lnTo>
                    <a:lnTo>
                      <a:pt x="964" y="1453"/>
                    </a:lnTo>
                    <a:lnTo>
                      <a:pt x="963" y="1455"/>
                    </a:lnTo>
                    <a:lnTo>
                      <a:pt x="960" y="1456"/>
                    </a:lnTo>
                    <a:lnTo>
                      <a:pt x="955" y="1458"/>
                    </a:lnTo>
                    <a:lnTo>
                      <a:pt x="955" y="1458"/>
                    </a:lnTo>
                    <a:lnTo>
                      <a:pt x="953" y="1459"/>
                    </a:lnTo>
                    <a:lnTo>
                      <a:pt x="952" y="1457"/>
                    </a:lnTo>
                    <a:lnTo>
                      <a:pt x="951" y="1456"/>
                    </a:lnTo>
                    <a:lnTo>
                      <a:pt x="947" y="1455"/>
                    </a:lnTo>
                    <a:lnTo>
                      <a:pt x="945" y="1456"/>
                    </a:lnTo>
                    <a:lnTo>
                      <a:pt x="944" y="1456"/>
                    </a:lnTo>
                    <a:lnTo>
                      <a:pt x="945" y="1456"/>
                    </a:lnTo>
                    <a:lnTo>
                      <a:pt x="945" y="1452"/>
                    </a:lnTo>
                    <a:lnTo>
                      <a:pt x="944" y="1451"/>
                    </a:lnTo>
                    <a:lnTo>
                      <a:pt x="936" y="1451"/>
                    </a:lnTo>
                    <a:lnTo>
                      <a:pt x="933" y="1450"/>
                    </a:lnTo>
                    <a:lnTo>
                      <a:pt x="931" y="1445"/>
                    </a:lnTo>
                    <a:lnTo>
                      <a:pt x="930" y="1445"/>
                    </a:lnTo>
                    <a:lnTo>
                      <a:pt x="929" y="1442"/>
                    </a:lnTo>
                    <a:lnTo>
                      <a:pt x="927" y="1440"/>
                    </a:lnTo>
                    <a:lnTo>
                      <a:pt x="926" y="1438"/>
                    </a:lnTo>
                    <a:lnTo>
                      <a:pt x="925" y="1437"/>
                    </a:lnTo>
                    <a:lnTo>
                      <a:pt x="923" y="1430"/>
                    </a:lnTo>
                    <a:lnTo>
                      <a:pt x="922" y="1430"/>
                    </a:lnTo>
                    <a:lnTo>
                      <a:pt x="922" y="1427"/>
                    </a:lnTo>
                    <a:lnTo>
                      <a:pt x="923" y="1426"/>
                    </a:lnTo>
                    <a:lnTo>
                      <a:pt x="923" y="1424"/>
                    </a:lnTo>
                    <a:lnTo>
                      <a:pt x="924" y="1423"/>
                    </a:lnTo>
                    <a:lnTo>
                      <a:pt x="926" y="1424"/>
                    </a:lnTo>
                    <a:lnTo>
                      <a:pt x="929" y="1422"/>
                    </a:lnTo>
                    <a:lnTo>
                      <a:pt x="929" y="1423"/>
                    </a:lnTo>
                    <a:lnTo>
                      <a:pt x="930" y="1421"/>
                    </a:lnTo>
                    <a:lnTo>
                      <a:pt x="929" y="1417"/>
                    </a:lnTo>
                    <a:lnTo>
                      <a:pt x="925" y="1417"/>
                    </a:lnTo>
                    <a:lnTo>
                      <a:pt x="924" y="1415"/>
                    </a:lnTo>
                    <a:lnTo>
                      <a:pt x="923" y="1414"/>
                    </a:lnTo>
                    <a:lnTo>
                      <a:pt x="920" y="1413"/>
                    </a:lnTo>
                    <a:lnTo>
                      <a:pt x="915" y="1412"/>
                    </a:lnTo>
                    <a:lnTo>
                      <a:pt x="910" y="1411"/>
                    </a:lnTo>
                    <a:lnTo>
                      <a:pt x="906" y="1413"/>
                    </a:lnTo>
                    <a:lnTo>
                      <a:pt x="897" y="1416"/>
                    </a:lnTo>
                    <a:lnTo>
                      <a:pt x="897" y="1417"/>
                    </a:lnTo>
                    <a:lnTo>
                      <a:pt x="900" y="1416"/>
                    </a:lnTo>
                    <a:lnTo>
                      <a:pt x="900" y="1418"/>
                    </a:lnTo>
                    <a:lnTo>
                      <a:pt x="900" y="1419"/>
                    </a:lnTo>
                    <a:lnTo>
                      <a:pt x="901" y="1419"/>
                    </a:lnTo>
                    <a:lnTo>
                      <a:pt x="899" y="1420"/>
                    </a:lnTo>
                    <a:lnTo>
                      <a:pt x="899" y="1421"/>
                    </a:lnTo>
                    <a:lnTo>
                      <a:pt x="893" y="1421"/>
                    </a:lnTo>
                    <a:lnTo>
                      <a:pt x="892" y="1419"/>
                    </a:lnTo>
                    <a:lnTo>
                      <a:pt x="890" y="1419"/>
                    </a:lnTo>
                    <a:lnTo>
                      <a:pt x="890" y="1417"/>
                    </a:lnTo>
                    <a:lnTo>
                      <a:pt x="889" y="1417"/>
                    </a:lnTo>
                    <a:lnTo>
                      <a:pt x="890" y="1415"/>
                    </a:lnTo>
                    <a:lnTo>
                      <a:pt x="889" y="1413"/>
                    </a:lnTo>
                    <a:lnTo>
                      <a:pt x="888" y="1411"/>
                    </a:lnTo>
                    <a:lnTo>
                      <a:pt x="888" y="1410"/>
                    </a:lnTo>
                    <a:lnTo>
                      <a:pt x="887" y="1409"/>
                    </a:lnTo>
                    <a:lnTo>
                      <a:pt x="888" y="1408"/>
                    </a:lnTo>
                    <a:lnTo>
                      <a:pt x="887" y="1406"/>
                    </a:lnTo>
                    <a:lnTo>
                      <a:pt x="887" y="1403"/>
                    </a:lnTo>
                    <a:lnTo>
                      <a:pt x="886" y="1403"/>
                    </a:lnTo>
                    <a:lnTo>
                      <a:pt x="885" y="1404"/>
                    </a:lnTo>
                    <a:lnTo>
                      <a:pt x="883" y="1407"/>
                    </a:lnTo>
                    <a:lnTo>
                      <a:pt x="880" y="1408"/>
                    </a:lnTo>
                    <a:lnTo>
                      <a:pt x="879" y="1408"/>
                    </a:lnTo>
                    <a:lnTo>
                      <a:pt x="878" y="1409"/>
                    </a:lnTo>
                    <a:lnTo>
                      <a:pt x="877" y="1408"/>
                    </a:lnTo>
                    <a:lnTo>
                      <a:pt x="878" y="1405"/>
                    </a:lnTo>
                    <a:lnTo>
                      <a:pt x="877" y="1404"/>
                    </a:lnTo>
                    <a:lnTo>
                      <a:pt x="875" y="1405"/>
                    </a:lnTo>
                    <a:lnTo>
                      <a:pt x="875" y="1402"/>
                    </a:lnTo>
                    <a:lnTo>
                      <a:pt x="873" y="1401"/>
                    </a:lnTo>
                    <a:lnTo>
                      <a:pt x="871" y="1396"/>
                    </a:lnTo>
                    <a:lnTo>
                      <a:pt x="870" y="1395"/>
                    </a:lnTo>
                    <a:lnTo>
                      <a:pt x="870" y="1393"/>
                    </a:lnTo>
                    <a:lnTo>
                      <a:pt x="871" y="1393"/>
                    </a:lnTo>
                    <a:lnTo>
                      <a:pt x="870" y="1390"/>
                    </a:lnTo>
                    <a:lnTo>
                      <a:pt x="872" y="1390"/>
                    </a:lnTo>
                    <a:lnTo>
                      <a:pt x="874" y="1390"/>
                    </a:lnTo>
                    <a:lnTo>
                      <a:pt x="874" y="1385"/>
                    </a:lnTo>
                    <a:lnTo>
                      <a:pt x="877" y="1384"/>
                    </a:lnTo>
                    <a:lnTo>
                      <a:pt x="877" y="1383"/>
                    </a:lnTo>
                    <a:lnTo>
                      <a:pt x="880" y="1380"/>
                    </a:lnTo>
                    <a:lnTo>
                      <a:pt x="882" y="1377"/>
                    </a:lnTo>
                    <a:lnTo>
                      <a:pt x="883" y="1377"/>
                    </a:lnTo>
                    <a:lnTo>
                      <a:pt x="884" y="1377"/>
                    </a:lnTo>
                    <a:lnTo>
                      <a:pt x="885" y="1374"/>
                    </a:lnTo>
                    <a:lnTo>
                      <a:pt x="888" y="1372"/>
                    </a:lnTo>
                    <a:lnTo>
                      <a:pt x="887" y="1372"/>
                    </a:lnTo>
                    <a:lnTo>
                      <a:pt x="888" y="1371"/>
                    </a:lnTo>
                    <a:lnTo>
                      <a:pt x="890" y="1370"/>
                    </a:lnTo>
                    <a:lnTo>
                      <a:pt x="890" y="1370"/>
                    </a:lnTo>
                    <a:lnTo>
                      <a:pt x="894" y="1370"/>
                    </a:lnTo>
                    <a:lnTo>
                      <a:pt x="898" y="1367"/>
                    </a:lnTo>
                    <a:lnTo>
                      <a:pt x="899" y="1366"/>
                    </a:lnTo>
                    <a:lnTo>
                      <a:pt x="898" y="1364"/>
                    </a:lnTo>
                    <a:lnTo>
                      <a:pt x="901" y="1364"/>
                    </a:lnTo>
                    <a:lnTo>
                      <a:pt x="901" y="1362"/>
                    </a:lnTo>
                    <a:lnTo>
                      <a:pt x="901" y="1361"/>
                    </a:lnTo>
                    <a:lnTo>
                      <a:pt x="903" y="1359"/>
                    </a:lnTo>
                    <a:lnTo>
                      <a:pt x="903" y="1354"/>
                    </a:lnTo>
                    <a:lnTo>
                      <a:pt x="904" y="1353"/>
                    </a:lnTo>
                    <a:lnTo>
                      <a:pt x="904" y="1350"/>
                    </a:lnTo>
                    <a:lnTo>
                      <a:pt x="905" y="1350"/>
                    </a:lnTo>
                    <a:lnTo>
                      <a:pt x="905" y="1349"/>
                    </a:lnTo>
                    <a:lnTo>
                      <a:pt x="905" y="1349"/>
                    </a:lnTo>
                    <a:lnTo>
                      <a:pt x="905" y="1348"/>
                    </a:lnTo>
                    <a:lnTo>
                      <a:pt x="906" y="1347"/>
                    </a:lnTo>
                    <a:lnTo>
                      <a:pt x="907" y="1347"/>
                    </a:lnTo>
                    <a:lnTo>
                      <a:pt x="918" y="1346"/>
                    </a:lnTo>
                    <a:lnTo>
                      <a:pt x="923" y="1347"/>
                    </a:lnTo>
                    <a:lnTo>
                      <a:pt x="925" y="1347"/>
                    </a:lnTo>
                    <a:lnTo>
                      <a:pt x="926" y="1346"/>
                    </a:lnTo>
                    <a:lnTo>
                      <a:pt x="927" y="1344"/>
                    </a:lnTo>
                    <a:lnTo>
                      <a:pt x="929" y="1344"/>
                    </a:lnTo>
                    <a:lnTo>
                      <a:pt x="932" y="1343"/>
                    </a:lnTo>
                    <a:lnTo>
                      <a:pt x="933" y="1342"/>
                    </a:lnTo>
                    <a:lnTo>
                      <a:pt x="934" y="1341"/>
                    </a:lnTo>
                    <a:lnTo>
                      <a:pt x="936" y="1341"/>
                    </a:lnTo>
                    <a:lnTo>
                      <a:pt x="937" y="1340"/>
                    </a:lnTo>
                    <a:lnTo>
                      <a:pt x="939" y="1341"/>
                    </a:lnTo>
                    <a:lnTo>
                      <a:pt x="941" y="1340"/>
                    </a:lnTo>
                    <a:lnTo>
                      <a:pt x="943" y="1341"/>
                    </a:lnTo>
                    <a:lnTo>
                      <a:pt x="943" y="1342"/>
                    </a:lnTo>
                    <a:lnTo>
                      <a:pt x="946" y="1343"/>
                    </a:lnTo>
                    <a:lnTo>
                      <a:pt x="951" y="1344"/>
                    </a:lnTo>
                    <a:lnTo>
                      <a:pt x="958" y="1346"/>
                    </a:lnTo>
                    <a:lnTo>
                      <a:pt x="962" y="1347"/>
                    </a:lnTo>
                    <a:lnTo>
                      <a:pt x="963" y="1347"/>
                    </a:lnTo>
                    <a:lnTo>
                      <a:pt x="966" y="1347"/>
                    </a:lnTo>
                    <a:lnTo>
                      <a:pt x="967" y="1349"/>
                    </a:lnTo>
                    <a:lnTo>
                      <a:pt x="969" y="1353"/>
                    </a:lnTo>
                    <a:lnTo>
                      <a:pt x="972" y="1356"/>
                    </a:lnTo>
                    <a:lnTo>
                      <a:pt x="972" y="1358"/>
                    </a:lnTo>
                    <a:lnTo>
                      <a:pt x="976" y="1361"/>
                    </a:lnTo>
                    <a:lnTo>
                      <a:pt x="976" y="1363"/>
                    </a:lnTo>
                    <a:lnTo>
                      <a:pt x="977" y="1366"/>
                    </a:lnTo>
                    <a:lnTo>
                      <a:pt x="979" y="1367"/>
                    </a:lnTo>
                    <a:lnTo>
                      <a:pt x="979" y="1366"/>
                    </a:lnTo>
                    <a:lnTo>
                      <a:pt x="980" y="1365"/>
                    </a:lnTo>
                    <a:lnTo>
                      <a:pt x="980" y="1364"/>
                    </a:lnTo>
                    <a:lnTo>
                      <a:pt x="979" y="1363"/>
                    </a:lnTo>
                    <a:lnTo>
                      <a:pt x="979" y="1362"/>
                    </a:lnTo>
                    <a:lnTo>
                      <a:pt x="981" y="1362"/>
                    </a:lnTo>
                    <a:lnTo>
                      <a:pt x="981" y="1362"/>
                    </a:lnTo>
                    <a:lnTo>
                      <a:pt x="981" y="1363"/>
                    </a:lnTo>
                    <a:lnTo>
                      <a:pt x="982" y="1364"/>
                    </a:lnTo>
                    <a:lnTo>
                      <a:pt x="983" y="1367"/>
                    </a:lnTo>
                    <a:lnTo>
                      <a:pt x="984" y="1369"/>
                    </a:lnTo>
                    <a:lnTo>
                      <a:pt x="986" y="1369"/>
                    </a:lnTo>
                    <a:lnTo>
                      <a:pt x="987" y="1369"/>
                    </a:lnTo>
                    <a:lnTo>
                      <a:pt x="988" y="1371"/>
                    </a:lnTo>
                    <a:lnTo>
                      <a:pt x="990" y="1371"/>
                    </a:lnTo>
                    <a:lnTo>
                      <a:pt x="990" y="1372"/>
                    </a:lnTo>
                    <a:lnTo>
                      <a:pt x="992" y="1372"/>
                    </a:lnTo>
                    <a:lnTo>
                      <a:pt x="992" y="1373"/>
                    </a:lnTo>
                    <a:lnTo>
                      <a:pt x="997" y="1374"/>
                    </a:lnTo>
                    <a:lnTo>
                      <a:pt x="998" y="1375"/>
                    </a:lnTo>
                    <a:lnTo>
                      <a:pt x="1000" y="1376"/>
                    </a:lnTo>
                    <a:lnTo>
                      <a:pt x="1000" y="1374"/>
                    </a:lnTo>
                    <a:lnTo>
                      <a:pt x="1001" y="1374"/>
                    </a:lnTo>
                    <a:lnTo>
                      <a:pt x="1002" y="1368"/>
                    </a:lnTo>
                    <a:lnTo>
                      <a:pt x="1003" y="1364"/>
                    </a:lnTo>
                    <a:lnTo>
                      <a:pt x="1007" y="1366"/>
                    </a:lnTo>
                    <a:lnTo>
                      <a:pt x="1010" y="1365"/>
                    </a:lnTo>
                    <a:lnTo>
                      <a:pt x="1015" y="1363"/>
                    </a:lnTo>
                    <a:lnTo>
                      <a:pt x="1016" y="1362"/>
                    </a:lnTo>
                    <a:lnTo>
                      <a:pt x="1021" y="1362"/>
                    </a:lnTo>
                    <a:lnTo>
                      <a:pt x="1022" y="1361"/>
                    </a:lnTo>
                    <a:lnTo>
                      <a:pt x="1028" y="1360"/>
                    </a:lnTo>
                    <a:lnTo>
                      <a:pt x="1032" y="1358"/>
                    </a:lnTo>
                    <a:lnTo>
                      <a:pt x="1040" y="1358"/>
                    </a:lnTo>
                    <a:lnTo>
                      <a:pt x="1041" y="1358"/>
                    </a:lnTo>
                    <a:lnTo>
                      <a:pt x="1041" y="1357"/>
                    </a:lnTo>
                    <a:lnTo>
                      <a:pt x="1042" y="1357"/>
                    </a:lnTo>
                    <a:lnTo>
                      <a:pt x="1043" y="1356"/>
                    </a:lnTo>
                    <a:lnTo>
                      <a:pt x="1045" y="1354"/>
                    </a:lnTo>
                    <a:lnTo>
                      <a:pt x="1049" y="1355"/>
                    </a:lnTo>
                    <a:lnTo>
                      <a:pt x="1049" y="1354"/>
                    </a:lnTo>
                    <a:lnTo>
                      <a:pt x="1050" y="1354"/>
                    </a:lnTo>
                    <a:lnTo>
                      <a:pt x="1054" y="1356"/>
                    </a:lnTo>
                    <a:lnTo>
                      <a:pt x="1056" y="1356"/>
                    </a:lnTo>
                    <a:lnTo>
                      <a:pt x="1057" y="1357"/>
                    </a:lnTo>
                    <a:lnTo>
                      <a:pt x="1060" y="1357"/>
                    </a:lnTo>
                    <a:lnTo>
                      <a:pt x="1060" y="1357"/>
                    </a:lnTo>
                    <a:lnTo>
                      <a:pt x="1060" y="1356"/>
                    </a:lnTo>
                    <a:lnTo>
                      <a:pt x="1058" y="1356"/>
                    </a:lnTo>
                    <a:lnTo>
                      <a:pt x="1058" y="1354"/>
                    </a:lnTo>
                    <a:lnTo>
                      <a:pt x="1056" y="1354"/>
                    </a:lnTo>
                    <a:lnTo>
                      <a:pt x="1055" y="1353"/>
                    </a:lnTo>
                    <a:lnTo>
                      <a:pt x="1052" y="1354"/>
                    </a:lnTo>
                    <a:lnTo>
                      <a:pt x="1052" y="1353"/>
                    </a:lnTo>
                    <a:lnTo>
                      <a:pt x="1048" y="1353"/>
                    </a:lnTo>
                    <a:lnTo>
                      <a:pt x="1048" y="1352"/>
                    </a:lnTo>
                    <a:lnTo>
                      <a:pt x="1047" y="1351"/>
                    </a:lnTo>
                    <a:lnTo>
                      <a:pt x="1042" y="1350"/>
                    </a:lnTo>
                    <a:lnTo>
                      <a:pt x="1037" y="1352"/>
                    </a:lnTo>
                    <a:lnTo>
                      <a:pt x="1037" y="1353"/>
                    </a:lnTo>
                    <a:lnTo>
                      <a:pt x="1035" y="1353"/>
                    </a:lnTo>
                    <a:lnTo>
                      <a:pt x="1030" y="1354"/>
                    </a:lnTo>
                    <a:lnTo>
                      <a:pt x="1029" y="1356"/>
                    </a:lnTo>
                    <a:lnTo>
                      <a:pt x="1028" y="1357"/>
                    </a:lnTo>
                    <a:lnTo>
                      <a:pt x="1027" y="1356"/>
                    </a:lnTo>
                    <a:lnTo>
                      <a:pt x="1025" y="1357"/>
                    </a:lnTo>
                    <a:lnTo>
                      <a:pt x="1017" y="1359"/>
                    </a:lnTo>
                    <a:lnTo>
                      <a:pt x="1015" y="1360"/>
                    </a:lnTo>
                    <a:lnTo>
                      <a:pt x="1015" y="1361"/>
                    </a:lnTo>
                    <a:lnTo>
                      <a:pt x="1014" y="1362"/>
                    </a:lnTo>
                    <a:lnTo>
                      <a:pt x="1013" y="1362"/>
                    </a:lnTo>
                    <a:lnTo>
                      <a:pt x="1013" y="1359"/>
                    </a:lnTo>
                    <a:lnTo>
                      <a:pt x="1013" y="1359"/>
                    </a:lnTo>
                    <a:lnTo>
                      <a:pt x="1011" y="1358"/>
                    </a:lnTo>
                    <a:lnTo>
                      <a:pt x="1007" y="1359"/>
                    </a:lnTo>
                    <a:lnTo>
                      <a:pt x="1001" y="1362"/>
                    </a:lnTo>
                    <a:lnTo>
                      <a:pt x="1000" y="1361"/>
                    </a:lnTo>
                    <a:lnTo>
                      <a:pt x="1000" y="1362"/>
                    </a:lnTo>
                    <a:lnTo>
                      <a:pt x="999" y="1363"/>
                    </a:lnTo>
                    <a:lnTo>
                      <a:pt x="998" y="1361"/>
                    </a:lnTo>
                    <a:lnTo>
                      <a:pt x="996" y="1361"/>
                    </a:lnTo>
                    <a:lnTo>
                      <a:pt x="993" y="1359"/>
                    </a:lnTo>
                    <a:lnTo>
                      <a:pt x="993" y="1359"/>
                    </a:lnTo>
                    <a:lnTo>
                      <a:pt x="992" y="1358"/>
                    </a:lnTo>
                    <a:lnTo>
                      <a:pt x="987" y="1356"/>
                    </a:lnTo>
                    <a:lnTo>
                      <a:pt x="987" y="1354"/>
                    </a:lnTo>
                    <a:lnTo>
                      <a:pt x="984" y="1353"/>
                    </a:lnTo>
                    <a:lnTo>
                      <a:pt x="984" y="1352"/>
                    </a:lnTo>
                    <a:lnTo>
                      <a:pt x="985" y="1350"/>
                    </a:lnTo>
                    <a:lnTo>
                      <a:pt x="985" y="1348"/>
                    </a:lnTo>
                    <a:lnTo>
                      <a:pt x="982" y="1344"/>
                    </a:lnTo>
                    <a:lnTo>
                      <a:pt x="982" y="1343"/>
                    </a:lnTo>
                    <a:lnTo>
                      <a:pt x="983" y="1342"/>
                    </a:lnTo>
                    <a:lnTo>
                      <a:pt x="980" y="1342"/>
                    </a:lnTo>
                    <a:lnTo>
                      <a:pt x="980" y="1336"/>
                    </a:lnTo>
                    <a:lnTo>
                      <a:pt x="979" y="1335"/>
                    </a:lnTo>
                    <a:lnTo>
                      <a:pt x="978" y="1335"/>
                    </a:lnTo>
                    <a:lnTo>
                      <a:pt x="976" y="1335"/>
                    </a:lnTo>
                    <a:lnTo>
                      <a:pt x="974" y="1336"/>
                    </a:lnTo>
                    <a:lnTo>
                      <a:pt x="974" y="1337"/>
                    </a:lnTo>
                    <a:lnTo>
                      <a:pt x="973" y="1337"/>
                    </a:lnTo>
                    <a:lnTo>
                      <a:pt x="971" y="1332"/>
                    </a:lnTo>
                    <a:lnTo>
                      <a:pt x="969" y="1331"/>
                    </a:lnTo>
                    <a:lnTo>
                      <a:pt x="965" y="1330"/>
                    </a:lnTo>
                    <a:lnTo>
                      <a:pt x="965" y="1329"/>
                    </a:lnTo>
                    <a:lnTo>
                      <a:pt x="963" y="1329"/>
                    </a:lnTo>
                    <a:lnTo>
                      <a:pt x="963" y="1328"/>
                    </a:lnTo>
                    <a:lnTo>
                      <a:pt x="958" y="1327"/>
                    </a:lnTo>
                    <a:lnTo>
                      <a:pt x="958" y="1327"/>
                    </a:lnTo>
                    <a:lnTo>
                      <a:pt x="957" y="1326"/>
                    </a:lnTo>
                    <a:lnTo>
                      <a:pt x="953" y="1325"/>
                    </a:lnTo>
                    <a:lnTo>
                      <a:pt x="952" y="1326"/>
                    </a:lnTo>
                    <a:lnTo>
                      <a:pt x="943" y="1327"/>
                    </a:lnTo>
                    <a:lnTo>
                      <a:pt x="940" y="1327"/>
                    </a:lnTo>
                    <a:lnTo>
                      <a:pt x="940" y="1328"/>
                    </a:lnTo>
                    <a:lnTo>
                      <a:pt x="938" y="1328"/>
                    </a:lnTo>
                    <a:lnTo>
                      <a:pt x="936" y="1328"/>
                    </a:lnTo>
                    <a:lnTo>
                      <a:pt x="934" y="1328"/>
                    </a:lnTo>
                    <a:lnTo>
                      <a:pt x="933" y="1327"/>
                    </a:lnTo>
                    <a:lnTo>
                      <a:pt x="932" y="1326"/>
                    </a:lnTo>
                    <a:lnTo>
                      <a:pt x="931" y="1327"/>
                    </a:lnTo>
                    <a:lnTo>
                      <a:pt x="929" y="1325"/>
                    </a:lnTo>
                    <a:lnTo>
                      <a:pt x="925" y="1323"/>
                    </a:lnTo>
                    <a:lnTo>
                      <a:pt x="925" y="1322"/>
                    </a:lnTo>
                    <a:lnTo>
                      <a:pt x="924" y="1322"/>
                    </a:lnTo>
                    <a:lnTo>
                      <a:pt x="924" y="1319"/>
                    </a:lnTo>
                    <a:lnTo>
                      <a:pt x="920" y="1317"/>
                    </a:lnTo>
                    <a:lnTo>
                      <a:pt x="920" y="1313"/>
                    </a:lnTo>
                    <a:lnTo>
                      <a:pt x="919" y="1312"/>
                    </a:lnTo>
                    <a:lnTo>
                      <a:pt x="920" y="1310"/>
                    </a:lnTo>
                    <a:lnTo>
                      <a:pt x="921" y="1307"/>
                    </a:lnTo>
                    <a:lnTo>
                      <a:pt x="920" y="1307"/>
                    </a:lnTo>
                    <a:lnTo>
                      <a:pt x="920" y="1307"/>
                    </a:lnTo>
                    <a:lnTo>
                      <a:pt x="919" y="1307"/>
                    </a:lnTo>
                    <a:lnTo>
                      <a:pt x="916" y="1309"/>
                    </a:lnTo>
                    <a:lnTo>
                      <a:pt x="915" y="1308"/>
                    </a:lnTo>
                    <a:lnTo>
                      <a:pt x="917" y="1307"/>
                    </a:lnTo>
                    <a:lnTo>
                      <a:pt x="917" y="1306"/>
                    </a:lnTo>
                    <a:lnTo>
                      <a:pt x="919" y="1307"/>
                    </a:lnTo>
                    <a:lnTo>
                      <a:pt x="919" y="1304"/>
                    </a:lnTo>
                    <a:lnTo>
                      <a:pt x="920" y="1303"/>
                    </a:lnTo>
                    <a:lnTo>
                      <a:pt x="920" y="1302"/>
                    </a:lnTo>
                    <a:lnTo>
                      <a:pt x="921" y="1302"/>
                    </a:lnTo>
                    <a:lnTo>
                      <a:pt x="921" y="1301"/>
                    </a:lnTo>
                    <a:lnTo>
                      <a:pt x="923" y="1300"/>
                    </a:lnTo>
                    <a:lnTo>
                      <a:pt x="925" y="1295"/>
                    </a:lnTo>
                    <a:lnTo>
                      <a:pt x="927" y="1293"/>
                    </a:lnTo>
                    <a:lnTo>
                      <a:pt x="931" y="1291"/>
                    </a:lnTo>
                    <a:lnTo>
                      <a:pt x="931" y="1291"/>
                    </a:lnTo>
                    <a:lnTo>
                      <a:pt x="932" y="1290"/>
                    </a:lnTo>
                    <a:lnTo>
                      <a:pt x="932" y="1289"/>
                    </a:lnTo>
                    <a:lnTo>
                      <a:pt x="934" y="1289"/>
                    </a:lnTo>
                    <a:lnTo>
                      <a:pt x="936" y="1286"/>
                    </a:lnTo>
                    <a:lnTo>
                      <a:pt x="937" y="1286"/>
                    </a:lnTo>
                    <a:lnTo>
                      <a:pt x="938" y="1284"/>
                    </a:lnTo>
                    <a:lnTo>
                      <a:pt x="942" y="1283"/>
                    </a:lnTo>
                    <a:lnTo>
                      <a:pt x="943" y="1280"/>
                    </a:lnTo>
                    <a:lnTo>
                      <a:pt x="943" y="1280"/>
                    </a:lnTo>
                    <a:lnTo>
                      <a:pt x="943" y="1279"/>
                    </a:lnTo>
                    <a:lnTo>
                      <a:pt x="945" y="1278"/>
                    </a:lnTo>
                    <a:lnTo>
                      <a:pt x="945" y="1275"/>
                    </a:lnTo>
                    <a:lnTo>
                      <a:pt x="947" y="1273"/>
                    </a:lnTo>
                    <a:lnTo>
                      <a:pt x="948" y="1272"/>
                    </a:lnTo>
                    <a:lnTo>
                      <a:pt x="950" y="1270"/>
                    </a:lnTo>
                    <a:lnTo>
                      <a:pt x="950" y="1270"/>
                    </a:lnTo>
                    <a:lnTo>
                      <a:pt x="950" y="1268"/>
                    </a:lnTo>
                    <a:lnTo>
                      <a:pt x="948" y="1267"/>
                    </a:lnTo>
                    <a:lnTo>
                      <a:pt x="948" y="1266"/>
                    </a:lnTo>
                    <a:lnTo>
                      <a:pt x="946" y="1265"/>
                    </a:lnTo>
                    <a:lnTo>
                      <a:pt x="947" y="1263"/>
                    </a:lnTo>
                    <a:lnTo>
                      <a:pt x="943" y="1260"/>
                    </a:lnTo>
                    <a:lnTo>
                      <a:pt x="940" y="1260"/>
                    </a:lnTo>
                    <a:lnTo>
                      <a:pt x="940" y="1260"/>
                    </a:lnTo>
                    <a:lnTo>
                      <a:pt x="936" y="1259"/>
                    </a:lnTo>
                    <a:lnTo>
                      <a:pt x="935" y="1254"/>
                    </a:lnTo>
                    <a:lnTo>
                      <a:pt x="937" y="1249"/>
                    </a:lnTo>
                    <a:lnTo>
                      <a:pt x="940" y="1245"/>
                    </a:lnTo>
                    <a:lnTo>
                      <a:pt x="943" y="1242"/>
                    </a:lnTo>
                    <a:lnTo>
                      <a:pt x="943" y="1241"/>
                    </a:lnTo>
                    <a:lnTo>
                      <a:pt x="945" y="1239"/>
                    </a:lnTo>
                    <a:lnTo>
                      <a:pt x="947" y="1239"/>
                    </a:lnTo>
                    <a:lnTo>
                      <a:pt x="950" y="1239"/>
                    </a:lnTo>
                    <a:lnTo>
                      <a:pt x="954" y="1238"/>
                    </a:lnTo>
                    <a:lnTo>
                      <a:pt x="957" y="1237"/>
                    </a:lnTo>
                    <a:lnTo>
                      <a:pt x="959" y="1236"/>
                    </a:lnTo>
                    <a:lnTo>
                      <a:pt x="960" y="1235"/>
                    </a:lnTo>
                    <a:lnTo>
                      <a:pt x="961" y="1233"/>
                    </a:lnTo>
                    <a:lnTo>
                      <a:pt x="962" y="1232"/>
                    </a:lnTo>
                    <a:lnTo>
                      <a:pt x="965" y="1232"/>
                    </a:lnTo>
                    <a:lnTo>
                      <a:pt x="966" y="1232"/>
                    </a:lnTo>
                    <a:lnTo>
                      <a:pt x="966" y="1233"/>
                    </a:lnTo>
                    <a:lnTo>
                      <a:pt x="966" y="1233"/>
                    </a:lnTo>
                    <a:lnTo>
                      <a:pt x="966" y="1234"/>
                    </a:lnTo>
                    <a:lnTo>
                      <a:pt x="967" y="1234"/>
                    </a:lnTo>
                    <a:lnTo>
                      <a:pt x="972" y="1233"/>
                    </a:lnTo>
                    <a:lnTo>
                      <a:pt x="973" y="1232"/>
                    </a:lnTo>
                    <a:lnTo>
                      <a:pt x="974" y="1231"/>
                    </a:lnTo>
                    <a:lnTo>
                      <a:pt x="981" y="1229"/>
                    </a:lnTo>
                    <a:lnTo>
                      <a:pt x="982" y="1228"/>
                    </a:lnTo>
                    <a:lnTo>
                      <a:pt x="984" y="1228"/>
                    </a:lnTo>
                    <a:lnTo>
                      <a:pt x="986" y="1227"/>
                    </a:lnTo>
                    <a:lnTo>
                      <a:pt x="986" y="1226"/>
                    </a:lnTo>
                    <a:lnTo>
                      <a:pt x="988" y="1225"/>
                    </a:lnTo>
                    <a:lnTo>
                      <a:pt x="991" y="1225"/>
                    </a:lnTo>
                    <a:lnTo>
                      <a:pt x="994" y="1222"/>
                    </a:lnTo>
                    <a:lnTo>
                      <a:pt x="995" y="1223"/>
                    </a:lnTo>
                    <a:lnTo>
                      <a:pt x="994" y="1223"/>
                    </a:lnTo>
                    <a:lnTo>
                      <a:pt x="998" y="1225"/>
                    </a:lnTo>
                    <a:lnTo>
                      <a:pt x="999" y="1227"/>
                    </a:lnTo>
                    <a:lnTo>
                      <a:pt x="1000" y="1227"/>
                    </a:lnTo>
                    <a:lnTo>
                      <a:pt x="1002" y="1231"/>
                    </a:lnTo>
                    <a:lnTo>
                      <a:pt x="1003" y="1232"/>
                    </a:lnTo>
                    <a:lnTo>
                      <a:pt x="1003" y="1233"/>
                    </a:lnTo>
                    <a:lnTo>
                      <a:pt x="1004" y="1234"/>
                    </a:lnTo>
                    <a:lnTo>
                      <a:pt x="1005" y="1237"/>
                    </a:lnTo>
                    <a:lnTo>
                      <a:pt x="1008" y="1239"/>
                    </a:lnTo>
                    <a:lnTo>
                      <a:pt x="1008" y="1241"/>
                    </a:lnTo>
                    <a:lnTo>
                      <a:pt x="1012" y="1243"/>
                    </a:lnTo>
                    <a:lnTo>
                      <a:pt x="1015" y="1247"/>
                    </a:lnTo>
                    <a:lnTo>
                      <a:pt x="1015" y="1249"/>
                    </a:lnTo>
                    <a:lnTo>
                      <a:pt x="1016" y="1251"/>
                    </a:lnTo>
                    <a:lnTo>
                      <a:pt x="1017" y="1252"/>
                    </a:lnTo>
                    <a:lnTo>
                      <a:pt x="1019" y="1252"/>
                    </a:lnTo>
                    <a:lnTo>
                      <a:pt x="1019" y="1253"/>
                    </a:lnTo>
                    <a:lnTo>
                      <a:pt x="1021" y="1255"/>
                    </a:lnTo>
                    <a:lnTo>
                      <a:pt x="1024" y="1256"/>
                    </a:lnTo>
                    <a:lnTo>
                      <a:pt x="1024" y="1257"/>
                    </a:lnTo>
                    <a:lnTo>
                      <a:pt x="1028" y="1258"/>
                    </a:lnTo>
                    <a:lnTo>
                      <a:pt x="1028" y="1259"/>
                    </a:lnTo>
                    <a:lnTo>
                      <a:pt x="1032" y="1262"/>
                    </a:lnTo>
                    <a:lnTo>
                      <a:pt x="1034" y="1263"/>
                    </a:lnTo>
                    <a:lnTo>
                      <a:pt x="1035" y="1267"/>
                    </a:lnTo>
                    <a:lnTo>
                      <a:pt x="1039" y="1269"/>
                    </a:lnTo>
                    <a:lnTo>
                      <a:pt x="1039" y="1269"/>
                    </a:lnTo>
                    <a:lnTo>
                      <a:pt x="1040" y="1268"/>
                    </a:lnTo>
                    <a:lnTo>
                      <a:pt x="1041" y="1268"/>
                    </a:lnTo>
                    <a:lnTo>
                      <a:pt x="1042" y="1266"/>
                    </a:lnTo>
                    <a:lnTo>
                      <a:pt x="1045" y="1266"/>
                    </a:lnTo>
                    <a:lnTo>
                      <a:pt x="1046" y="1265"/>
                    </a:lnTo>
                    <a:lnTo>
                      <a:pt x="1046" y="1265"/>
                    </a:lnTo>
                    <a:lnTo>
                      <a:pt x="1045" y="1264"/>
                    </a:lnTo>
                    <a:lnTo>
                      <a:pt x="1046" y="1260"/>
                    </a:lnTo>
                    <a:lnTo>
                      <a:pt x="1047" y="1260"/>
                    </a:lnTo>
                    <a:lnTo>
                      <a:pt x="1048" y="1259"/>
                    </a:lnTo>
                    <a:lnTo>
                      <a:pt x="1050" y="1260"/>
                    </a:lnTo>
                    <a:lnTo>
                      <a:pt x="1051" y="1260"/>
                    </a:lnTo>
                    <a:lnTo>
                      <a:pt x="1051" y="1259"/>
                    </a:lnTo>
                    <a:lnTo>
                      <a:pt x="1052" y="1258"/>
                    </a:lnTo>
                    <a:lnTo>
                      <a:pt x="1055" y="1257"/>
                    </a:lnTo>
                    <a:lnTo>
                      <a:pt x="1055" y="1254"/>
                    </a:lnTo>
                    <a:lnTo>
                      <a:pt x="1054" y="1254"/>
                    </a:lnTo>
                    <a:lnTo>
                      <a:pt x="1051" y="1254"/>
                    </a:lnTo>
                    <a:lnTo>
                      <a:pt x="1049" y="1256"/>
                    </a:lnTo>
                    <a:lnTo>
                      <a:pt x="1047" y="1257"/>
                    </a:lnTo>
                    <a:lnTo>
                      <a:pt x="1047" y="1257"/>
                    </a:lnTo>
                    <a:lnTo>
                      <a:pt x="1047" y="1254"/>
                    </a:lnTo>
                    <a:lnTo>
                      <a:pt x="1045" y="1254"/>
                    </a:lnTo>
                    <a:lnTo>
                      <a:pt x="1044" y="1254"/>
                    </a:lnTo>
                    <a:lnTo>
                      <a:pt x="1041" y="1253"/>
                    </a:lnTo>
                    <a:lnTo>
                      <a:pt x="1040" y="1253"/>
                    </a:lnTo>
                    <a:lnTo>
                      <a:pt x="1039" y="1252"/>
                    </a:lnTo>
                    <a:lnTo>
                      <a:pt x="1036" y="1251"/>
                    </a:lnTo>
                    <a:lnTo>
                      <a:pt x="1034" y="1251"/>
                    </a:lnTo>
                    <a:lnTo>
                      <a:pt x="1034" y="1252"/>
                    </a:lnTo>
                    <a:lnTo>
                      <a:pt x="1033" y="1251"/>
                    </a:lnTo>
                    <a:lnTo>
                      <a:pt x="1031" y="1251"/>
                    </a:lnTo>
                    <a:lnTo>
                      <a:pt x="1031" y="1249"/>
                    </a:lnTo>
                    <a:lnTo>
                      <a:pt x="1029" y="1249"/>
                    </a:lnTo>
                    <a:lnTo>
                      <a:pt x="1026" y="1247"/>
                    </a:lnTo>
                    <a:lnTo>
                      <a:pt x="1024" y="1245"/>
                    </a:lnTo>
                    <a:lnTo>
                      <a:pt x="1023" y="1242"/>
                    </a:lnTo>
                    <a:lnTo>
                      <a:pt x="1022" y="1242"/>
                    </a:lnTo>
                    <a:lnTo>
                      <a:pt x="1021" y="1240"/>
                    </a:lnTo>
                    <a:lnTo>
                      <a:pt x="1018" y="1236"/>
                    </a:lnTo>
                    <a:lnTo>
                      <a:pt x="1016" y="1234"/>
                    </a:lnTo>
                    <a:lnTo>
                      <a:pt x="1013" y="1233"/>
                    </a:lnTo>
                    <a:lnTo>
                      <a:pt x="1011" y="1231"/>
                    </a:lnTo>
                    <a:lnTo>
                      <a:pt x="1009" y="1231"/>
                    </a:lnTo>
                    <a:lnTo>
                      <a:pt x="1007" y="1228"/>
                    </a:lnTo>
                    <a:lnTo>
                      <a:pt x="1006" y="1226"/>
                    </a:lnTo>
                    <a:lnTo>
                      <a:pt x="1005" y="1225"/>
                    </a:lnTo>
                    <a:lnTo>
                      <a:pt x="1005" y="1224"/>
                    </a:lnTo>
                    <a:lnTo>
                      <a:pt x="1004" y="1224"/>
                    </a:lnTo>
                    <a:lnTo>
                      <a:pt x="1004" y="1222"/>
                    </a:lnTo>
                    <a:lnTo>
                      <a:pt x="1000" y="1220"/>
                    </a:lnTo>
                    <a:lnTo>
                      <a:pt x="1000" y="1219"/>
                    </a:lnTo>
                    <a:lnTo>
                      <a:pt x="1000" y="1217"/>
                    </a:lnTo>
                    <a:lnTo>
                      <a:pt x="1000" y="1214"/>
                    </a:lnTo>
                    <a:lnTo>
                      <a:pt x="1001" y="1213"/>
                    </a:lnTo>
                    <a:lnTo>
                      <a:pt x="1003" y="1212"/>
                    </a:lnTo>
                    <a:lnTo>
                      <a:pt x="1003" y="1212"/>
                    </a:lnTo>
                    <a:lnTo>
                      <a:pt x="1003" y="1211"/>
                    </a:lnTo>
                    <a:lnTo>
                      <a:pt x="1004" y="1211"/>
                    </a:lnTo>
                    <a:lnTo>
                      <a:pt x="1006" y="1210"/>
                    </a:lnTo>
                    <a:lnTo>
                      <a:pt x="1006" y="1209"/>
                    </a:lnTo>
                    <a:lnTo>
                      <a:pt x="1009" y="1208"/>
                    </a:lnTo>
                    <a:lnTo>
                      <a:pt x="1010" y="1204"/>
                    </a:lnTo>
                    <a:lnTo>
                      <a:pt x="1012" y="1203"/>
                    </a:lnTo>
                    <a:lnTo>
                      <a:pt x="1014" y="1201"/>
                    </a:lnTo>
                    <a:lnTo>
                      <a:pt x="1014" y="1198"/>
                    </a:lnTo>
                    <a:lnTo>
                      <a:pt x="1013" y="1194"/>
                    </a:lnTo>
                    <a:lnTo>
                      <a:pt x="1015" y="1193"/>
                    </a:lnTo>
                    <a:lnTo>
                      <a:pt x="1016" y="1193"/>
                    </a:lnTo>
                    <a:lnTo>
                      <a:pt x="1016" y="1192"/>
                    </a:lnTo>
                    <a:lnTo>
                      <a:pt x="1019" y="1192"/>
                    </a:lnTo>
                    <a:lnTo>
                      <a:pt x="1020" y="1191"/>
                    </a:lnTo>
                    <a:lnTo>
                      <a:pt x="1020" y="1191"/>
                    </a:lnTo>
                    <a:lnTo>
                      <a:pt x="1021" y="1190"/>
                    </a:lnTo>
                    <a:lnTo>
                      <a:pt x="1024" y="1191"/>
                    </a:lnTo>
                    <a:lnTo>
                      <a:pt x="1027" y="1191"/>
                    </a:lnTo>
                    <a:lnTo>
                      <a:pt x="1036" y="1188"/>
                    </a:lnTo>
                    <a:lnTo>
                      <a:pt x="1034" y="1188"/>
                    </a:lnTo>
                    <a:lnTo>
                      <a:pt x="1034" y="1186"/>
                    </a:lnTo>
                    <a:lnTo>
                      <a:pt x="1034" y="1185"/>
                    </a:lnTo>
                    <a:lnTo>
                      <a:pt x="1033" y="1185"/>
                    </a:lnTo>
                    <a:lnTo>
                      <a:pt x="1030" y="1186"/>
                    </a:lnTo>
                    <a:lnTo>
                      <a:pt x="1028" y="1186"/>
                    </a:lnTo>
                    <a:lnTo>
                      <a:pt x="1024" y="1186"/>
                    </a:lnTo>
                    <a:lnTo>
                      <a:pt x="1023" y="1189"/>
                    </a:lnTo>
                    <a:lnTo>
                      <a:pt x="1023" y="1189"/>
                    </a:lnTo>
                    <a:lnTo>
                      <a:pt x="1020" y="1188"/>
                    </a:lnTo>
                    <a:lnTo>
                      <a:pt x="1016" y="1189"/>
                    </a:lnTo>
                    <a:lnTo>
                      <a:pt x="1015" y="1190"/>
                    </a:lnTo>
                    <a:lnTo>
                      <a:pt x="1015" y="1192"/>
                    </a:lnTo>
                    <a:lnTo>
                      <a:pt x="1013" y="1193"/>
                    </a:lnTo>
                    <a:lnTo>
                      <a:pt x="1013" y="1195"/>
                    </a:lnTo>
                    <a:lnTo>
                      <a:pt x="1014" y="1199"/>
                    </a:lnTo>
                    <a:lnTo>
                      <a:pt x="1010" y="1204"/>
                    </a:lnTo>
                    <a:lnTo>
                      <a:pt x="1009" y="1205"/>
                    </a:lnTo>
                    <a:lnTo>
                      <a:pt x="1005" y="1205"/>
                    </a:lnTo>
                    <a:lnTo>
                      <a:pt x="1002" y="1207"/>
                    </a:lnTo>
                    <a:lnTo>
                      <a:pt x="1002" y="1209"/>
                    </a:lnTo>
                    <a:lnTo>
                      <a:pt x="999" y="1212"/>
                    </a:lnTo>
                    <a:lnTo>
                      <a:pt x="999" y="1218"/>
                    </a:lnTo>
                    <a:lnTo>
                      <a:pt x="997" y="1217"/>
                    </a:lnTo>
                    <a:lnTo>
                      <a:pt x="997" y="1215"/>
                    </a:lnTo>
                    <a:lnTo>
                      <a:pt x="997" y="1215"/>
                    </a:lnTo>
                    <a:lnTo>
                      <a:pt x="993" y="1215"/>
                    </a:lnTo>
                    <a:lnTo>
                      <a:pt x="993" y="1216"/>
                    </a:lnTo>
                    <a:lnTo>
                      <a:pt x="989" y="1215"/>
                    </a:lnTo>
                    <a:lnTo>
                      <a:pt x="987" y="1216"/>
                    </a:lnTo>
                    <a:lnTo>
                      <a:pt x="984" y="1218"/>
                    </a:lnTo>
                    <a:lnTo>
                      <a:pt x="982" y="1218"/>
                    </a:lnTo>
                    <a:lnTo>
                      <a:pt x="980" y="1217"/>
                    </a:lnTo>
                    <a:lnTo>
                      <a:pt x="980" y="1216"/>
                    </a:lnTo>
                    <a:lnTo>
                      <a:pt x="979" y="1215"/>
                    </a:lnTo>
                    <a:lnTo>
                      <a:pt x="976" y="1219"/>
                    </a:lnTo>
                    <a:lnTo>
                      <a:pt x="974" y="1220"/>
                    </a:lnTo>
                    <a:lnTo>
                      <a:pt x="971" y="1221"/>
                    </a:lnTo>
                    <a:lnTo>
                      <a:pt x="972" y="1220"/>
                    </a:lnTo>
                    <a:lnTo>
                      <a:pt x="971" y="1220"/>
                    </a:lnTo>
                    <a:lnTo>
                      <a:pt x="968" y="1221"/>
                    </a:lnTo>
                    <a:lnTo>
                      <a:pt x="965" y="1222"/>
                    </a:lnTo>
                    <a:lnTo>
                      <a:pt x="965" y="1223"/>
                    </a:lnTo>
                    <a:lnTo>
                      <a:pt x="964" y="1223"/>
                    </a:lnTo>
                    <a:lnTo>
                      <a:pt x="963" y="1222"/>
                    </a:lnTo>
                    <a:lnTo>
                      <a:pt x="963" y="1220"/>
                    </a:lnTo>
                    <a:lnTo>
                      <a:pt x="963" y="1217"/>
                    </a:lnTo>
                    <a:lnTo>
                      <a:pt x="962" y="1216"/>
                    </a:lnTo>
                    <a:lnTo>
                      <a:pt x="958" y="1216"/>
                    </a:lnTo>
                    <a:lnTo>
                      <a:pt x="953" y="1220"/>
                    </a:lnTo>
                    <a:lnTo>
                      <a:pt x="951" y="1218"/>
                    </a:lnTo>
                    <a:lnTo>
                      <a:pt x="951" y="1217"/>
                    </a:lnTo>
                    <a:lnTo>
                      <a:pt x="948" y="1213"/>
                    </a:lnTo>
                    <a:lnTo>
                      <a:pt x="943" y="1212"/>
                    </a:lnTo>
                    <a:lnTo>
                      <a:pt x="942" y="1211"/>
                    </a:lnTo>
                    <a:lnTo>
                      <a:pt x="939" y="1210"/>
                    </a:lnTo>
                    <a:lnTo>
                      <a:pt x="937" y="1211"/>
                    </a:lnTo>
                    <a:lnTo>
                      <a:pt x="933" y="1213"/>
                    </a:lnTo>
                    <a:lnTo>
                      <a:pt x="931" y="1214"/>
                    </a:lnTo>
                    <a:lnTo>
                      <a:pt x="930" y="1213"/>
                    </a:lnTo>
                    <a:lnTo>
                      <a:pt x="929" y="1214"/>
                    </a:lnTo>
                    <a:lnTo>
                      <a:pt x="928" y="1214"/>
                    </a:lnTo>
                    <a:lnTo>
                      <a:pt x="925" y="1215"/>
                    </a:lnTo>
                    <a:lnTo>
                      <a:pt x="921" y="1214"/>
                    </a:lnTo>
                    <a:lnTo>
                      <a:pt x="918" y="1213"/>
                    </a:lnTo>
                    <a:lnTo>
                      <a:pt x="918" y="1214"/>
                    </a:lnTo>
                    <a:lnTo>
                      <a:pt x="915" y="1215"/>
                    </a:lnTo>
                    <a:lnTo>
                      <a:pt x="912" y="1215"/>
                    </a:lnTo>
                    <a:lnTo>
                      <a:pt x="912" y="1216"/>
                    </a:lnTo>
                    <a:lnTo>
                      <a:pt x="911" y="1216"/>
                    </a:lnTo>
                    <a:lnTo>
                      <a:pt x="910" y="1215"/>
                    </a:lnTo>
                    <a:lnTo>
                      <a:pt x="908" y="1216"/>
                    </a:lnTo>
                    <a:lnTo>
                      <a:pt x="906" y="1215"/>
                    </a:lnTo>
                    <a:lnTo>
                      <a:pt x="903" y="1215"/>
                    </a:lnTo>
                    <a:lnTo>
                      <a:pt x="903" y="1215"/>
                    </a:lnTo>
                    <a:lnTo>
                      <a:pt x="901" y="1214"/>
                    </a:lnTo>
                    <a:lnTo>
                      <a:pt x="899" y="1215"/>
                    </a:lnTo>
                    <a:lnTo>
                      <a:pt x="899" y="1216"/>
                    </a:lnTo>
                    <a:lnTo>
                      <a:pt x="895" y="1217"/>
                    </a:lnTo>
                    <a:lnTo>
                      <a:pt x="895" y="1215"/>
                    </a:lnTo>
                    <a:lnTo>
                      <a:pt x="899" y="1213"/>
                    </a:lnTo>
                    <a:lnTo>
                      <a:pt x="899" y="1211"/>
                    </a:lnTo>
                    <a:lnTo>
                      <a:pt x="900" y="1211"/>
                    </a:lnTo>
                    <a:lnTo>
                      <a:pt x="901" y="1210"/>
                    </a:lnTo>
                    <a:lnTo>
                      <a:pt x="903" y="1210"/>
                    </a:lnTo>
                    <a:lnTo>
                      <a:pt x="904" y="1210"/>
                    </a:lnTo>
                    <a:lnTo>
                      <a:pt x="904" y="1211"/>
                    </a:lnTo>
                    <a:lnTo>
                      <a:pt x="905" y="1207"/>
                    </a:lnTo>
                    <a:lnTo>
                      <a:pt x="904" y="1206"/>
                    </a:lnTo>
                    <a:lnTo>
                      <a:pt x="903" y="1205"/>
                    </a:lnTo>
                    <a:lnTo>
                      <a:pt x="903" y="1205"/>
                    </a:lnTo>
                    <a:lnTo>
                      <a:pt x="901" y="1203"/>
                    </a:lnTo>
                    <a:lnTo>
                      <a:pt x="901" y="1201"/>
                    </a:lnTo>
                    <a:lnTo>
                      <a:pt x="902" y="1200"/>
                    </a:lnTo>
                    <a:lnTo>
                      <a:pt x="904" y="1198"/>
                    </a:lnTo>
                    <a:lnTo>
                      <a:pt x="904" y="1197"/>
                    </a:lnTo>
                    <a:lnTo>
                      <a:pt x="906" y="1196"/>
                    </a:lnTo>
                    <a:lnTo>
                      <a:pt x="906" y="1196"/>
                    </a:lnTo>
                    <a:lnTo>
                      <a:pt x="902" y="1195"/>
                    </a:lnTo>
                    <a:lnTo>
                      <a:pt x="902" y="1194"/>
                    </a:lnTo>
                    <a:lnTo>
                      <a:pt x="903" y="1193"/>
                    </a:lnTo>
                    <a:lnTo>
                      <a:pt x="904" y="1191"/>
                    </a:lnTo>
                    <a:lnTo>
                      <a:pt x="904" y="1191"/>
                    </a:lnTo>
                    <a:lnTo>
                      <a:pt x="904" y="1189"/>
                    </a:lnTo>
                    <a:lnTo>
                      <a:pt x="905" y="1189"/>
                    </a:lnTo>
                    <a:lnTo>
                      <a:pt x="906" y="1188"/>
                    </a:lnTo>
                    <a:lnTo>
                      <a:pt x="906" y="1187"/>
                    </a:lnTo>
                    <a:lnTo>
                      <a:pt x="906" y="1187"/>
                    </a:lnTo>
                    <a:lnTo>
                      <a:pt x="906" y="1186"/>
                    </a:lnTo>
                    <a:lnTo>
                      <a:pt x="906" y="1186"/>
                    </a:lnTo>
                    <a:lnTo>
                      <a:pt x="906" y="1186"/>
                    </a:lnTo>
                    <a:lnTo>
                      <a:pt x="905" y="1186"/>
                    </a:lnTo>
                    <a:lnTo>
                      <a:pt x="907" y="1185"/>
                    </a:lnTo>
                    <a:lnTo>
                      <a:pt x="908" y="1185"/>
                    </a:lnTo>
                    <a:lnTo>
                      <a:pt x="908" y="1185"/>
                    </a:lnTo>
                    <a:lnTo>
                      <a:pt x="907" y="1184"/>
                    </a:lnTo>
                    <a:lnTo>
                      <a:pt x="908" y="1184"/>
                    </a:lnTo>
                    <a:lnTo>
                      <a:pt x="909" y="1183"/>
                    </a:lnTo>
                    <a:lnTo>
                      <a:pt x="909" y="1184"/>
                    </a:lnTo>
                    <a:lnTo>
                      <a:pt x="910" y="1185"/>
                    </a:lnTo>
                    <a:lnTo>
                      <a:pt x="910" y="1183"/>
                    </a:lnTo>
                    <a:lnTo>
                      <a:pt x="914" y="1184"/>
                    </a:lnTo>
                    <a:lnTo>
                      <a:pt x="914" y="1179"/>
                    </a:lnTo>
                    <a:lnTo>
                      <a:pt x="915" y="1177"/>
                    </a:lnTo>
                    <a:lnTo>
                      <a:pt x="916" y="1177"/>
                    </a:lnTo>
                    <a:lnTo>
                      <a:pt x="916" y="1176"/>
                    </a:lnTo>
                    <a:lnTo>
                      <a:pt x="917" y="1176"/>
                    </a:lnTo>
                    <a:lnTo>
                      <a:pt x="917" y="1177"/>
                    </a:lnTo>
                    <a:lnTo>
                      <a:pt x="919" y="1178"/>
                    </a:lnTo>
                    <a:lnTo>
                      <a:pt x="920" y="1177"/>
                    </a:lnTo>
                    <a:lnTo>
                      <a:pt x="920" y="1178"/>
                    </a:lnTo>
                    <a:lnTo>
                      <a:pt x="921" y="1178"/>
                    </a:lnTo>
                    <a:lnTo>
                      <a:pt x="925" y="1178"/>
                    </a:lnTo>
                    <a:lnTo>
                      <a:pt x="925" y="1177"/>
                    </a:lnTo>
                    <a:lnTo>
                      <a:pt x="922" y="1175"/>
                    </a:lnTo>
                    <a:lnTo>
                      <a:pt x="922" y="1174"/>
                    </a:lnTo>
                    <a:lnTo>
                      <a:pt x="922" y="1170"/>
                    </a:lnTo>
                    <a:lnTo>
                      <a:pt x="925" y="1170"/>
                    </a:lnTo>
                    <a:lnTo>
                      <a:pt x="925" y="1169"/>
                    </a:lnTo>
                    <a:lnTo>
                      <a:pt x="924" y="1168"/>
                    </a:lnTo>
                    <a:lnTo>
                      <a:pt x="924" y="1167"/>
                    </a:lnTo>
                    <a:lnTo>
                      <a:pt x="923" y="1169"/>
                    </a:lnTo>
                    <a:lnTo>
                      <a:pt x="922" y="1169"/>
                    </a:lnTo>
                    <a:lnTo>
                      <a:pt x="921" y="1166"/>
                    </a:lnTo>
                    <a:lnTo>
                      <a:pt x="921" y="1165"/>
                    </a:lnTo>
                    <a:lnTo>
                      <a:pt x="921" y="1164"/>
                    </a:lnTo>
                    <a:lnTo>
                      <a:pt x="927" y="1165"/>
                    </a:lnTo>
                    <a:lnTo>
                      <a:pt x="930" y="1164"/>
                    </a:lnTo>
                    <a:lnTo>
                      <a:pt x="932" y="1165"/>
                    </a:lnTo>
                    <a:lnTo>
                      <a:pt x="934" y="1164"/>
                    </a:lnTo>
                    <a:lnTo>
                      <a:pt x="934" y="1164"/>
                    </a:lnTo>
                    <a:lnTo>
                      <a:pt x="934" y="1163"/>
                    </a:lnTo>
                    <a:lnTo>
                      <a:pt x="933" y="1161"/>
                    </a:lnTo>
                    <a:lnTo>
                      <a:pt x="934" y="1160"/>
                    </a:lnTo>
                    <a:lnTo>
                      <a:pt x="935" y="1160"/>
                    </a:lnTo>
                    <a:lnTo>
                      <a:pt x="935" y="1159"/>
                    </a:lnTo>
                    <a:lnTo>
                      <a:pt x="937" y="1159"/>
                    </a:lnTo>
                    <a:lnTo>
                      <a:pt x="939" y="1159"/>
                    </a:lnTo>
                    <a:lnTo>
                      <a:pt x="940" y="1159"/>
                    </a:lnTo>
                    <a:lnTo>
                      <a:pt x="941" y="1160"/>
                    </a:lnTo>
                    <a:lnTo>
                      <a:pt x="940" y="1165"/>
                    </a:lnTo>
                    <a:lnTo>
                      <a:pt x="939" y="1166"/>
                    </a:lnTo>
                    <a:lnTo>
                      <a:pt x="938" y="1167"/>
                    </a:lnTo>
                    <a:lnTo>
                      <a:pt x="939" y="1167"/>
                    </a:lnTo>
                    <a:lnTo>
                      <a:pt x="939" y="1168"/>
                    </a:lnTo>
                    <a:lnTo>
                      <a:pt x="937" y="1168"/>
                    </a:lnTo>
                    <a:lnTo>
                      <a:pt x="936" y="1169"/>
                    </a:lnTo>
                    <a:lnTo>
                      <a:pt x="938" y="1170"/>
                    </a:lnTo>
                    <a:lnTo>
                      <a:pt x="939" y="1169"/>
                    </a:lnTo>
                    <a:lnTo>
                      <a:pt x="943" y="1169"/>
                    </a:lnTo>
                    <a:lnTo>
                      <a:pt x="943" y="1166"/>
                    </a:lnTo>
                    <a:lnTo>
                      <a:pt x="946" y="1166"/>
                    </a:lnTo>
                    <a:lnTo>
                      <a:pt x="951" y="1167"/>
                    </a:lnTo>
                    <a:lnTo>
                      <a:pt x="952" y="1167"/>
                    </a:lnTo>
                    <a:lnTo>
                      <a:pt x="953" y="1167"/>
                    </a:lnTo>
                    <a:lnTo>
                      <a:pt x="956" y="1165"/>
                    </a:lnTo>
                    <a:lnTo>
                      <a:pt x="961" y="1163"/>
                    </a:lnTo>
                    <a:lnTo>
                      <a:pt x="962" y="1163"/>
                    </a:lnTo>
                    <a:lnTo>
                      <a:pt x="964" y="1163"/>
                    </a:lnTo>
                    <a:lnTo>
                      <a:pt x="965" y="1162"/>
                    </a:lnTo>
                    <a:lnTo>
                      <a:pt x="966" y="1162"/>
                    </a:lnTo>
                    <a:lnTo>
                      <a:pt x="967" y="1160"/>
                    </a:lnTo>
                    <a:lnTo>
                      <a:pt x="967" y="1159"/>
                    </a:lnTo>
                    <a:lnTo>
                      <a:pt x="968" y="1156"/>
                    </a:lnTo>
                    <a:lnTo>
                      <a:pt x="972" y="1153"/>
                    </a:lnTo>
                    <a:lnTo>
                      <a:pt x="975" y="1154"/>
                    </a:lnTo>
                    <a:lnTo>
                      <a:pt x="978" y="1154"/>
                    </a:lnTo>
                    <a:lnTo>
                      <a:pt x="981" y="1154"/>
                    </a:lnTo>
                    <a:lnTo>
                      <a:pt x="983" y="1154"/>
                    </a:lnTo>
                    <a:lnTo>
                      <a:pt x="990" y="1155"/>
                    </a:lnTo>
                    <a:lnTo>
                      <a:pt x="992" y="1154"/>
                    </a:lnTo>
                    <a:lnTo>
                      <a:pt x="994" y="1152"/>
                    </a:lnTo>
                    <a:lnTo>
                      <a:pt x="995" y="1152"/>
                    </a:lnTo>
                    <a:lnTo>
                      <a:pt x="995" y="1151"/>
                    </a:lnTo>
                    <a:lnTo>
                      <a:pt x="998" y="1149"/>
                    </a:lnTo>
                    <a:lnTo>
                      <a:pt x="998" y="1148"/>
                    </a:lnTo>
                    <a:lnTo>
                      <a:pt x="1001" y="1147"/>
                    </a:lnTo>
                    <a:lnTo>
                      <a:pt x="1003" y="1145"/>
                    </a:lnTo>
                    <a:lnTo>
                      <a:pt x="1005" y="1144"/>
                    </a:lnTo>
                    <a:lnTo>
                      <a:pt x="1007" y="1139"/>
                    </a:lnTo>
                    <a:lnTo>
                      <a:pt x="1009" y="1137"/>
                    </a:lnTo>
                    <a:lnTo>
                      <a:pt x="1010" y="1137"/>
                    </a:lnTo>
                    <a:lnTo>
                      <a:pt x="1012" y="1136"/>
                    </a:lnTo>
                    <a:lnTo>
                      <a:pt x="1014" y="1135"/>
                    </a:lnTo>
                    <a:lnTo>
                      <a:pt x="1017" y="1132"/>
                    </a:lnTo>
                    <a:lnTo>
                      <a:pt x="1020" y="1131"/>
                    </a:lnTo>
                    <a:lnTo>
                      <a:pt x="1021" y="1128"/>
                    </a:lnTo>
                    <a:lnTo>
                      <a:pt x="1023" y="1127"/>
                    </a:lnTo>
                    <a:lnTo>
                      <a:pt x="1023" y="1125"/>
                    </a:lnTo>
                    <a:lnTo>
                      <a:pt x="1026" y="1124"/>
                    </a:lnTo>
                    <a:lnTo>
                      <a:pt x="1026" y="1121"/>
                    </a:lnTo>
                    <a:lnTo>
                      <a:pt x="1027" y="1118"/>
                    </a:lnTo>
                    <a:lnTo>
                      <a:pt x="1028" y="1117"/>
                    </a:lnTo>
                    <a:lnTo>
                      <a:pt x="1029" y="1112"/>
                    </a:lnTo>
                    <a:lnTo>
                      <a:pt x="1032" y="1108"/>
                    </a:lnTo>
                    <a:lnTo>
                      <a:pt x="1032" y="1108"/>
                    </a:lnTo>
                    <a:lnTo>
                      <a:pt x="1033" y="1107"/>
                    </a:lnTo>
                    <a:lnTo>
                      <a:pt x="1034" y="1105"/>
                    </a:lnTo>
                    <a:lnTo>
                      <a:pt x="1035" y="1104"/>
                    </a:lnTo>
                    <a:lnTo>
                      <a:pt x="1035" y="1103"/>
                    </a:lnTo>
                    <a:lnTo>
                      <a:pt x="1025" y="1100"/>
                    </a:lnTo>
                    <a:lnTo>
                      <a:pt x="1023" y="1101"/>
                    </a:lnTo>
                    <a:lnTo>
                      <a:pt x="1023" y="1102"/>
                    </a:lnTo>
                    <a:lnTo>
                      <a:pt x="1021" y="1102"/>
                    </a:lnTo>
                    <a:lnTo>
                      <a:pt x="1021" y="1105"/>
                    </a:lnTo>
                    <a:lnTo>
                      <a:pt x="1019" y="1105"/>
                    </a:lnTo>
                    <a:lnTo>
                      <a:pt x="1019" y="1108"/>
                    </a:lnTo>
                    <a:lnTo>
                      <a:pt x="1017" y="1113"/>
                    </a:lnTo>
                    <a:lnTo>
                      <a:pt x="1009" y="1117"/>
                    </a:lnTo>
                    <a:lnTo>
                      <a:pt x="1009" y="1119"/>
                    </a:lnTo>
                    <a:lnTo>
                      <a:pt x="1007" y="1120"/>
                    </a:lnTo>
                    <a:lnTo>
                      <a:pt x="1004" y="1122"/>
                    </a:lnTo>
                    <a:lnTo>
                      <a:pt x="1004" y="1124"/>
                    </a:lnTo>
                    <a:lnTo>
                      <a:pt x="1008" y="1124"/>
                    </a:lnTo>
                    <a:lnTo>
                      <a:pt x="1008" y="1126"/>
                    </a:lnTo>
                    <a:lnTo>
                      <a:pt x="1004" y="1126"/>
                    </a:lnTo>
                    <a:lnTo>
                      <a:pt x="1003" y="1127"/>
                    </a:lnTo>
                    <a:lnTo>
                      <a:pt x="1003" y="1128"/>
                    </a:lnTo>
                    <a:lnTo>
                      <a:pt x="1001" y="1128"/>
                    </a:lnTo>
                    <a:lnTo>
                      <a:pt x="1001" y="1129"/>
                    </a:lnTo>
                    <a:lnTo>
                      <a:pt x="999" y="1129"/>
                    </a:lnTo>
                    <a:lnTo>
                      <a:pt x="998" y="1131"/>
                    </a:lnTo>
                    <a:lnTo>
                      <a:pt x="999" y="1132"/>
                    </a:lnTo>
                    <a:lnTo>
                      <a:pt x="998" y="1133"/>
                    </a:lnTo>
                    <a:lnTo>
                      <a:pt x="995" y="1134"/>
                    </a:lnTo>
                    <a:lnTo>
                      <a:pt x="995" y="1136"/>
                    </a:lnTo>
                    <a:lnTo>
                      <a:pt x="993" y="1138"/>
                    </a:lnTo>
                    <a:lnTo>
                      <a:pt x="991" y="1141"/>
                    </a:lnTo>
                    <a:lnTo>
                      <a:pt x="989" y="1143"/>
                    </a:lnTo>
                    <a:lnTo>
                      <a:pt x="988" y="1144"/>
                    </a:lnTo>
                    <a:lnTo>
                      <a:pt x="984" y="1147"/>
                    </a:lnTo>
                    <a:lnTo>
                      <a:pt x="983" y="1150"/>
                    </a:lnTo>
                    <a:lnTo>
                      <a:pt x="981" y="1150"/>
                    </a:lnTo>
                    <a:lnTo>
                      <a:pt x="981" y="1150"/>
                    </a:lnTo>
                    <a:lnTo>
                      <a:pt x="981" y="1149"/>
                    </a:lnTo>
                    <a:lnTo>
                      <a:pt x="980" y="1149"/>
                    </a:lnTo>
                    <a:lnTo>
                      <a:pt x="977" y="1150"/>
                    </a:lnTo>
                    <a:lnTo>
                      <a:pt x="973" y="1150"/>
                    </a:lnTo>
                    <a:lnTo>
                      <a:pt x="971" y="1149"/>
                    </a:lnTo>
                    <a:lnTo>
                      <a:pt x="969" y="1149"/>
                    </a:lnTo>
                    <a:lnTo>
                      <a:pt x="967" y="1149"/>
                    </a:lnTo>
                    <a:lnTo>
                      <a:pt x="967" y="1150"/>
                    </a:lnTo>
                    <a:lnTo>
                      <a:pt x="965" y="1152"/>
                    </a:lnTo>
                    <a:lnTo>
                      <a:pt x="962" y="1151"/>
                    </a:lnTo>
                    <a:lnTo>
                      <a:pt x="960" y="1153"/>
                    </a:lnTo>
                    <a:lnTo>
                      <a:pt x="957" y="1152"/>
                    </a:lnTo>
                    <a:lnTo>
                      <a:pt x="955" y="1149"/>
                    </a:lnTo>
                    <a:lnTo>
                      <a:pt x="955" y="1149"/>
                    </a:lnTo>
                    <a:lnTo>
                      <a:pt x="957" y="1146"/>
                    </a:lnTo>
                    <a:lnTo>
                      <a:pt x="960" y="1147"/>
                    </a:lnTo>
                    <a:lnTo>
                      <a:pt x="961" y="1144"/>
                    </a:lnTo>
                    <a:lnTo>
                      <a:pt x="959" y="1144"/>
                    </a:lnTo>
                    <a:lnTo>
                      <a:pt x="959" y="1144"/>
                    </a:lnTo>
                    <a:lnTo>
                      <a:pt x="955" y="1145"/>
                    </a:lnTo>
                    <a:lnTo>
                      <a:pt x="950" y="1144"/>
                    </a:lnTo>
                    <a:lnTo>
                      <a:pt x="948" y="1143"/>
                    </a:lnTo>
                    <a:lnTo>
                      <a:pt x="946" y="1144"/>
                    </a:lnTo>
                    <a:lnTo>
                      <a:pt x="945" y="1144"/>
                    </a:lnTo>
                    <a:lnTo>
                      <a:pt x="945" y="1143"/>
                    </a:lnTo>
                    <a:lnTo>
                      <a:pt x="944" y="1143"/>
                    </a:lnTo>
                    <a:lnTo>
                      <a:pt x="943" y="1139"/>
                    </a:lnTo>
                    <a:lnTo>
                      <a:pt x="942" y="1138"/>
                    </a:lnTo>
                    <a:lnTo>
                      <a:pt x="942" y="1135"/>
                    </a:lnTo>
                    <a:lnTo>
                      <a:pt x="945" y="1132"/>
                    </a:lnTo>
                    <a:lnTo>
                      <a:pt x="945" y="1131"/>
                    </a:lnTo>
                    <a:lnTo>
                      <a:pt x="950" y="1131"/>
                    </a:lnTo>
                    <a:lnTo>
                      <a:pt x="952" y="1129"/>
                    </a:lnTo>
                    <a:lnTo>
                      <a:pt x="956" y="1128"/>
                    </a:lnTo>
                    <a:lnTo>
                      <a:pt x="956" y="1127"/>
                    </a:lnTo>
                    <a:lnTo>
                      <a:pt x="957" y="1127"/>
                    </a:lnTo>
                    <a:lnTo>
                      <a:pt x="960" y="1126"/>
                    </a:lnTo>
                    <a:lnTo>
                      <a:pt x="962" y="1126"/>
                    </a:lnTo>
                    <a:lnTo>
                      <a:pt x="963" y="1123"/>
                    </a:lnTo>
                    <a:lnTo>
                      <a:pt x="962" y="1123"/>
                    </a:lnTo>
                    <a:lnTo>
                      <a:pt x="962" y="1120"/>
                    </a:lnTo>
                    <a:lnTo>
                      <a:pt x="960" y="1119"/>
                    </a:lnTo>
                    <a:lnTo>
                      <a:pt x="960" y="1120"/>
                    </a:lnTo>
                    <a:lnTo>
                      <a:pt x="959" y="1118"/>
                    </a:lnTo>
                    <a:lnTo>
                      <a:pt x="957" y="1118"/>
                    </a:lnTo>
                    <a:lnTo>
                      <a:pt x="957" y="1117"/>
                    </a:lnTo>
                    <a:lnTo>
                      <a:pt x="955" y="1116"/>
                    </a:lnTo>
                    <a:lnTo>
                      <a:pt x="953" y="1117"/>
                    </a:lnTo>
                    <a:lnTo>
                      <a:pt x="953" y="1115"/>
                    </a:lnTo>
                    <a:lnTo>
                      <a:pt x="954" y="1114"/>
                    </a:lnTo>
                    <a:lnTo>
                      <a:pt x="955" y="1113"/>
                    </a:lnTo>
                    <a:lnTo>
                      <a:pt x="954" y="1111"/>
                    </a:lnTo>
                    <a:lnTo>
                      <a:pt x="956" y="1109"/>
                    </a:lnTo>
                    <a:lnTo>
                      <a:pt x="957" y="1107"/>
                    </a:lnTo>
                    <a:lnTo>
                      <a:pt x="957" y="1106"/>
                    </a:lnTo>
                    <a:lnTo>
                      <a:pt x="957" y="1105"/>
                    </a:lnTo>
                    <a:lnTo>
                      <a:pt x="956" y="1105"/>
                    </a:lnTo>
                    <a:lnTo>
                      <a:pt x="956" y="1103"/>
                    </a:lnTo>
                    <a:lnTo>
                      <a:pt x="955" y="1103"/>
                    </a:lnTo>
                    <a:lnTo>
                      <a:pt x="953" y="1107"/>
                    </a:lnTo>
                    <a:lnTo>
                      <a:pt x="952" y="1110"/>
                    </a:lnTo>
                    <a:lnTo>
                      <a:pt x="950" y="1111"/>
                    </a:lnTo>
                    <a:lnTo>
                      <a:pt x="949" y="1116"/>
                    </a:lnTo>
                    <a:lnTo>
                      <a:pt x="950" y="1117"/>
                    </a:lnTo>
                    <a:lnTo>
                      <a:pt x="947" y="1117"/>
                    </a:lnTo>
                    <a:lnTo>
                      <a:pt x="945" y="1118"/>
                    </a:lnTo>
                    <a:lnTo>
                      <a:pt x="944" y="1120"/>
                    </a:lnTo>
                    <a:lnTo>
                      <a:pt x="944" y="1121"/>
                    </a:lnTo>
                    <a:lnTo>
                      <a:pt x="943" y="1121"/>
                    </a:lnTo>
                    <a:lnTo>
                      <a:pt x="943" y="1122"/>
                    </a:lnTo>
                    <a:lnTo>
                      <a:pt x="940" y="1123"/>
                    </a:lnTo>
                    <a:lnTo>
                      <a:pt x="940" y="1123"/>
                    </a:lnTo>
                    <a:lnTo>
                      <a:pt x="938" y="1124"/>
                    </a:lnTo>
                    <a:lnTo>
                      <a:pt x="937" y="1123"/>
                    </a:lnTo>
                    <a:lnTo>
                      <a:pt x="936" y="1124"/>
                    </a:lnTo>
                    <a:lnTo>
                      <a:pt x="932" y="1125"/>
                    </a:lnTo>
                    <a:lnTo>
                      <a:pt x="930" y="1128"/>
                    </a:lnTo>
                    <a:lnTo>
                      <a:pt x="929" y="1130"/>
                    </a:lnTo>
                    <a:lnTo>
                      <a:pt x="928" y="1130"/>
                    </a:lnTo>
                    <a:lnTo>
                      <a:pt x="925" y="1132"/>
                    </a:lnTo>
                    <a:lnTo>
                      <a:pt x="924" y="1132"/>
                    </a:lnTo>
                    <a:lnTo>
                      <a:pt x="924" y="1132"/>
                    </a:lnTo>
                    <a:lnTo>
                      <a:pt x="922" y="1133"/>
                    </a:lnTo>
                    <a:lnTo>
                      <a:pt x="919" y="1133"/>
                    </a:lnTo>
                    <a:lnTo>
                      <a:pt x="919" y="1134"/>
                    </a:lnTo>
                    <a:lnTo>
                      <a:pt x="918" y="1137"/>
                    </a:lnTo>
                    <a:lnTo>
                      <a:pt x="916" y="1138"/>
                    </a:lnTo>
                    <a:lnTo>
                      <a:pt x="915" y="1139"/>
                    </a:lnTo>
                    <a:lnTo>
                      <a:pt x="906" y="1145"/>
                    </a:lnTo>
                    <a:lnTo>
                      <a:pt x="906" y="1146"/>
                    </a:lnTo>
                    <a:lnTo>
                      <a:pt x="905" y="1148"/>
                    </a:lnTo>
                    <a:lnTo>
                      <a:pt x="904" y="1150"/>
                    </a:lnTo>
                    <a:lnTo>
                      <a:pt x="901" y="1152"/>
                    </a:lnTo>
                    <a:lnTo>
                      <a:pt x="900" y="1153"/>
                    </a:lnTo>
                    <a:lnTo>
                      <a:pt x="898" y="1153"/>
                    </a:lnTo>
                    <a:lnTo>
                      <a:pt x="892" y="1156"/>
                    </a:lnTo>
                    <a:lnTo>
                      <a:pt x="887" y="1157"/>
                    </a:lnTo>
                    <a:lnTo>
                      <a:pt x="885" y="1157"/>
                    </a:lnTo>
                    <a:lnTo>
                      <a:pt x="883" y="1158"/>
                    </a:lnTo>
                    <a:lnTo>
                      <a:pt x="881" y="1158"/>
                    </a:lnTo>
                    <a:lnTo>
                      <a:pt x="879" y="1159"/>
                    </a:lnTo>
                    <a:lnTo>
                      <a:pt x="878" y="1159"/>
                    </a:lnTo>
                    <a:lnTo>
                      <a:pt x="875" y="1159"/>
                    </a:lnTo>
                    <a:lnTo>
                      <a:pt x="873" y="1159"/>
                    </a:lnTo>
                    <a:lnTo>
                      <a:pt x="873" y="1159"/>
                    </a:lnTo>
                    <a:lnTo>
                      <a:pt x="873" y="1157"/>
                    </a:lnTo>
                    <a:lnTo>
                      <a:pt x="870" y="1156"/>
                    </a:lnTo>
                    <a:lnTo>
                      <a:pt x="869" y="1153"/>
                    </a:lnTo>
                    <a:lnTo>
                      <a:pt x="868" y="1153"/>
                    </a:lnTo>
                    <a:lnTo>
                      <a:pt x="868" y="1150"/>
                    </a:lnTo>
                    <a:lnTo>
                      <a:pt x="867" y="1150"/>
                    </a:lnTo>
                    <a:lnTo>
                      <a:pt x="864" y="1137"/>
                    </a:lnTo>
                    <a:lnTo>
                      <a:pt x="865" y="1136"/>
                    </a:lnTo>
                    <a:lnTo>
                      <a:pt x="863" y="1136"/>
                    </a:lnTo>
                    <a:lnTo>
                      <a:pt x="863" y="1138"/>
                    </a:lnTo>
                    <a:lnTo>
                      <a:pt x="862" y="1138"/>
                    </a:lnTo>
                    <a:lnTo>
                      <a:pt x="862" y="1140"/>
                    </a:lnTo>
                    <a:lnTo>
                      <a:pt x="861" y="1140"/>
                    </a:lnTo>
                    <a:lnTo>
                      <a:pt x="862" y="1144"/>
                    </a:lnTo>
                    <a:lnTo>
                      <a:pt x="862" y="1147"/>
                    </a:lnTo>
                    <a:lnTo>
                      <a:pt x="861" y="1147"/>
                    </a:lnTo>
                    <a:lnTo>
                      <a:pt x="860" y="1148"/>
                    </a:lnTo>
                    <a:lnTo>
                      <a:pt x="859" y="1148"/>
                    </a:lnTo>
                    <a:lnTo>
                      <a:pt x="858" y="1147"/>
                    </a:lnTo>
                    <a:lnTo>
                      <a:pt x="857" y="1137"/>
                    </a:lnTo>
                    <a:lnTo>
                      <a:pt x="857" y="1136"/>
                    </a:lnTo>
                    <a:lnTo>
                      <a:pt x="857" y="1134"/>
                    </a:lnTo>
                    <a:lnTo>
                      <a:pt x="856" y="1134"/>
                    </a:lnTo>
                    <a:lnTo>
                      <a:pt x="855" y="1131"/>
                    </a:lnTo>
                    <a:lnTo>
                      <a:pt x="856" y="1130"/>
                    </a:lnTo>
                    <a:lnTo>
                      <a:pt x="855" y="1125"/>
                    </a:lnTo>
                    <a:lnTo>
                      <a:pt x="854" y="1124"/>
                    </a:lnTo>
                    <a:lnTo>
                      <a:pt x="853" y="1122"/>
                    </a:lnTo>
                    <a:lnTo>
                      <a:pt x="855" y="1122"/>
                    </a:lnTo>
                    <a:lnTo>
                      <a:pt x="856" y="1122"/>
                    </a:lnTo>
                    <a:lnTo>
                      <a:pt x="857" y="1124"/>
                    </a:lnTo>
                    <a:lnTo>
                      <a:pt x="858" y="1126"/>
                    </a:lnTo>
                    <a:lnTo>
                      <a:pt x="859" y="1123"/>
                    </a:lnTo>
                    <a:lnTo>
                      <a:pt x="857" y="1119"/>
                    </a:lnTo>
                    <a:lnTo>
                      <a:pt x="858" y="1115"/>
                    </a:lnTo>
                    <a:lnTo>
                      <a:pt x="858" y="1114"/>
                    </a:lnTo>
                    <a:lnTo>
                      <a:pt x="859" y="1114"/>
                    </a:lnTo>
                    <a:lnTo>
                      <a:pt x="859" y="1115"/>
                    </a:lnTo>
                    <a:lnTo>
                      <a:pt x="861" y="1116"/>
                    </a:lnTo>
                    <a:lnTo>
                      <a:pt x="862" y="1118"/>
                    </a:lnTo>
                    <a:lnTo>
                      <a:pt x="863" y="1119"/>
                    </a:lnTo>
                    <a:lnTo>
                      <a:pt x="863" y="1116"/>
                    </a:lnTo>
                    <a:lnTo>
                      <a:pt x="863" y="1116"/>
                    </a:lnTo>
                    <a:lnTo>
                      <a:pt x="864" y="1116"/>
                    </a:lnTo>
                    <a:lnTo>
                      <a:pt x="863" y="1110"/>
                    </a:lnTo>
                    <a:lnTo>
                      <a:pt x="861" y="1110"/>
                    </a:lnTo>
                    <a:lnTo>
                      <a:pt x="860" y="1107"/>
                    </a:lnTo>
                    <a:lnTo>
                      <a:pt x="858" y="1105"/>
                    </a:lnTo>
                    <a:lnTo>
                      <a:pt x="858" y="1106"/>
                    </a:lnTo>
                    <a:lnTo>
                      <a:pt x="857" y="1106"/>
                    </a:lnTo>
                    <a:lnTo>
                      <a:pt x="856" y="1100"/>
                    </a:lnTo>
                    <a:lnTo>
                      <a:pt x="858" y="1092"/>
                    </a:lnTo>
                    <a:lnTo>
                      <a:pt x="859" y="1092"/>
                    </a:lnTo>
                    <a:lnTo>
                      <a:pt x="860" y="1087"/>
                    </a:lnTo>
                    <a:lnTo>
                      <a:pt x="864" y="1085"/>
                    </a:lnTo>
                    <a:lnTo>
                      <a:pt x="865" y="1082"/>
                    </a:lnTo>
                    <a:lnTo>
                      <a:pt x="864" y="1082"/>
                    </a:lnTo>
                    <a:lnTo>
                      <a:pt x="862" y="1081"/>
                    </a:lnTo>
                    <a:lnTo>
                      <a:pt x="860" y="1080"/>
                    </a:lnTo>
                    <a:lnTo>
                      <a:pt x="859" y="1079"/>
                    </a:lnTo>
                    <a:lnTo>
                      <a:pt x="856" y="1081"/>
                    </a:lnTo>
                    <a:lnTo>
                      <a:pt x="848" y="1081"/>
                    </a:lnTo>
                    <a:lnTo>
                      <a:pt x="845" y="1081"/>
                    </a:lnTo>
                    <a:lnTo>
                      <a:pt x="842" y="1080"/>
                    </a:lnTo>
                    <a:lnTo>
                      <a:pt x="841" y="1077"/>
                    </a:lnTo>
                    <a:lnTo>
                      <a:pt x="840" y="1072"/>
                    </a:lnTo>
                    <a:lnTo>
                      <a:pt x="838" y="1066"/>
                    </a:lnTo>
                    <a:lnTo>
                      <a:pt x="839" y="1064"/>
                    </a:lnTo>
                    <a:lnTo>
                      <a:pt x="837" y="1062"/>
                    </a:lnTo>
                    <a:lnTo>
                      <a:pt x="837" y="1058"/>
                    </a:lnTo>
                    <a:lnTo>
                      <a:pt x="836" y="1058"/>
                    </a:lnTo>
                    <a:lnTo>
                      <a:pt x="835" y="1058"/>
                    </a:lnTo>
                    <a:lnTo>
                      <a:pt x="834" y="1052"/>
                    </a:lnTo>
                    <a:lnTo>
                      <a:pt x="835" y="1050"/>
                    </a:lnTo>
                    <a:lnTo>
                      <a:pt x="836" y="1050"/>
                    </a:lnTo>
                    <a:lnTo>
                      <a:pt x="836" y="1047"/>
                    </a:lnTo>
                    <a:lnTo>
                      <a:pt x="835" y="1040"/>
                    </a:lnTo>
                    <a:lnTo>
                      <a:pt x="836" y="1039"/>
                    </a:lnTo>
                    <a:lnTo>
                      <a:pt x="836" y="1033"/>
                    </a:lnTo>
                    <a:lnTo>
                      <a:pt x="835" y="1031"/>
                    </a:lnTo>
                    <a:lnTo>
                      <a:pt x="835" y="1029"/>
                    </a:lnTo>
                    <a:lnTo>
                      <a:pt x="836" y="1029"/>
                    </a:lnTo>
                    <a:lnTo>
                      <a:pt x="837" y="1026"/>
                    </a:lnTo>
                    <a:lnTo>
                      <a:pt x="838" y="1025"/>
                    </a:lnTo>
                    <a:lnTo>
                      <a:pt x="839" y="1018"/>
                    </a:lnTo>
                    <a:lnTo>
                      <a:pt x="842" y="1010"/>
                    </a:lnTo>
                    <a:lnTo>
                      <a:pt x="842" y="1001"/>
                    </a:lnTo>
                    <a:lnTo>
                      <a:pt x="843" y="996"/>
                    </a:lnTo>
                    <a:lnTo>
                      <a:pt x="842" y="991"/>
                    </a:lnTo>
                    <a:lnTo>
                      <a:pt x="845" y="989"/>
                    </a:lnTo>
                    <a:lnTo>
                      <a:pt x="846" y="988"/>
                    </a:lnTo>
                    <a:lnTo>
                      <a:pt x="846" y="987"/>
                    </a:lnTo>
                    <a:lnTo>
                      <a:pt x="846" y="987"/>
                    </a:lnTo>
                    <a:lnTo>
                      <a:pt x="847" y="986"/>
                    </a:lnTo>
                    <a:lnTo>
                      <a:pt x="846" y="986"/>
                    </a:lnTo>
                    <a:lnTo>
                      <a:pt x="845" y="984"/>
                    </a:lnTo>
                    <a:lnTo>
                      <a:pt x="845" y="982"/>
                    </a:lnTo>
                    <a:lnTo>
                      <a:pt x="844" y="982"/>
                    </a:lnTo>
                    <a:lnTo>
                      <a:pt x="845" y="982"/>
                    </a:lnTo>
                    <a:lnTo>
                      <a:pt x="845" y="980"/>
                    </a:lnTo>
                    <a:lnTo>
                      <a:pt x="846" y="980"/>
                    </a:lnTo>
                    <a:lnTo>
                      <a:pt x="846" y="980"/>
                    </a:lnTo>
                    <a:lnTo>
                      <a:pt x="848" y="981"/>
                    </a:lnTo>
                    <a:lnTo>
                      <a:pt x="848" y="983"/>
                    </a:lnTo>
                    <a:lnTo>
                      <a:pt x="850" y="984"/>
                    </a:lnTo>
                    <a:lnTo>
                      <a:pt x="851" y="983"/>
                    </a:lnTo>
                    <a:lnTo>
                      <a:pt x="851" y="981"/>
                    </a:lnTo>
                    <a:lnTo>
                      <a:pt x="850" y="981"/>
                    </a:lnTo>
                    <a:lnTo>
                      <a:pt x="851" y="975"/>
                    </a:lnTo>
                    <a:lnTo>
                      <a:pt x="851" y="975"/>
                    </a:lnTo>
                    <a:lnTo>
                      <a:pt x="849" y="975"/>
                    </a:lnTo>
                    <a:lnTo>
                      <a:pt x="849" y="971"/>
                    </a:lnTo>
                    <a:lnTo>
                      <a:pt x="848" y="970"/>
                    </a:lnTo>
                    <a:lnTo>
                      <a:pt x="850" y="969"/>
                    </a:lnTo>
                    <a:lnTo>
                      <a:pt x="851" y="966"/>
                    </a:lnTo>
                    <a:lnTo>
                      <a:pt x="851" y="967"/>
                    </a:lnTo>
                    <a:lnTo>
                      <a:pt x="852" y="966"/>
                    </a:lnTo>
                    <a:lnTo>
                      <a:pt x="854" y="965"/>
                    </a:lnTo>
                    <a:lnTo>
                      <a:pt x="854" y="966"/>
                    </a:lnTo>
                    <a:lnTo>
                      <a:pt x="853" y="966"/>
                    </a:lnTo>
                    <a:lnTo>
                      <a:pt x="855" y="967"/>
                    </a:lnTo>
                    <a:lnTo>
                      <a:pt x="856" y="966"/>
                    </a:lnTo>
                    <a:lnTo>
                      <a:pt x="856" y="967"/>
                    </a:lnTo>
                    <a:lnTo>
                      <a:pt x="855" y="969"/>
                    </a:lnTo>
                    <a:lnTo>
                      <a:pt x="856" y="969"/>
                    </a:lnTo>
                    <a:lnTo>
                      <a:pt x="857" y="968"/>
                    </a:lnTo>
                    <a:lnTo>
                      <a:pt x="859" y="967"/>
                    </a:lnTo>
                    <a:lnTo>
                      <a:pt x="859" y="966"/>
                    </a:lnTo>
                    <a:lnTo>
                      <a:pt x="857" y="966"/>
                    </a:lnTo>
                    <a:lnTo>
                      <a:pt x="857" y="964"/>
                    </a:lnTo>
                    <a:lnTo>
                      <a:pt x="858" y="964"/>
                    </a:lnTo>
                    <a:lnTo>
                      <a:pt x="858" y="963"/>
                    </a:lnTo>
                    <a:lnTo>
                      <a:pt x="860" y="961"/>
                    </a:lnTo>
                    <a:lnTo>
                      <a:pt x="863" y="961"/>
                    </a:lnTo>
                    <a:lnTo>
                      <a:pt x="864" y="965"/>
                    </a:lnTo>
                    <a:lnTo>
                      <a:pt x="866" y="965"/>
                    </a:lnTo>
                    <a:lnTo>
                      <a:pt x="867" y="966"/>
                    </a:lnTo>
                    <a:lnTo>
                      <a:pt x="868" y="966"/>
                    </a:lnTo>
                    <a:lnTo>
                      <a:pt x="869" y="968"/>
                    </a:lnTo>
                    <a:lnTo>
                      <a:pt x="868" y="968"/>
                    </a:lnTo>
                    <a:lnTo>
                      <a:pt x="868" y="970"/>
                    </a:lnTo>
                    <a:lnTo>
                      <a:pt x="869" y="970"/>
                    </a:lnTo>
                    <a:lnTo>
                      <a:pt x="869" y="969"/>
                    </a:lnTo>
                    <a:lnTo>
                      <a:pt x="870" y="969"/>
                    </a:lnTo>
                    <a:lnTo>
                      <a:pt x="871" y="970"/>
                    </a:lnTo>
                    <a:lnTo>
                      <a:pt x="871" y="971"/>
                    </a:lnTo>
                    <a:lnTo>
                      <a:pt x="871" y="971"/>
                    </a:lnTo>
                    <a:lnTo>
                      <a:pt x="874" y="970"/>
                    </a:lnTo>
                    <a:lnTo>
                      <a:pt x="874" y="972"/>
                    </a:lnTo>
                    <a:lnTo>
                      <a:pt x="875" y="972"/>
                    </a:lnTo>
                    <a:lnTo>
                      <a:pt x="875" y="971"/>
                    </a:lnTo>
                    <a:lnTo>
                      <a:pt x="877" y="971"/>
                    </a:lnTo>
                    <a:lnTo>
                      <a:pt x="876" y="972"/>
                    </a:lnTo>
                    <a:lnTo>
                      <a:pt x="877" y="972"/>
                    </a:lnTo>
                    <a:lnTo>
                      <a:pt x="877" y="974"/>
                    </a:lnTo>
                    <a:lnTo>
                      <a:pt x="876" y="974"/>
                    </a:lnTo>
                    <a:lnTo>
                      <a:pt x="877" y="977"/>
                    </a:lnTo>
                    <a:lnTo>
                      <a:pt x="878" y="977"/>
                    </a:lnTo>
                    <a:lnTo>
                      <a:pt x="878" y="977"/>
                    </a:lnTo>
                    <a:lnTo>
                      <a:pt x="879" y="976"/>
                    </a:lnTo>
                    <a:lnTo>
                      <a:pt x="879" y="977"/>
                    </a:lnTo>
                    <a:lnTo>
                      <a:pt x="882" y="979"/>
                    </a:lnTo>
                    <a:lnTo>
                      <a:pt x="882" y="979"/>
                    </a:lnTo>
                    <a:lnTo>
                      <a:pt x="883" y="983"/>
                    </a:lnTo>
                    <a:lnTo>
                      <a:pt x="883" y="984"/>
                    </a:lnTo>
                    <a:lnTo>
                      <a:pt x="885" y="982"/>
                    </a:lnTo>
                    <a:lnTo>
                      <a:pt x="887" y="981"/>
                    </a:lnTo>
                    <a:lnTo>
                      <a:pt x="888" y="982"/>
                    </a:lnTo>
                    <a:lnTo>
                      <a:pt x="888" y="983"/>
                    </a:lnTo>
                    <a:lnTo>
                      <a:pt x="888" y="984"/>
                    </a:lnTo>
                    <a:lnTo>
                      <a:pt x="888" y="985"/>
                    </a:lnTo>
                    <a:lnTo>
                      <a:pt x="888" y="985"/>
                    </a:lnTo>
                    <a:lnTo>
                      <a:pt x="893" y="987"/>
                    </a:lnTo>
                    <a:lnTo>
                      <a:pt x="893" y="987"/>
                    </a:lnTo>
                    <a:lnTo>
                      <a:pt x="894" y="989"/>
                    </a:lnTo>
                    <a:lnTo>
                      <a:pt x="895" y="989"/>
                    </a:lnTo>
                    <a:lnTo>
                      <a:pt x="894" y="990"/>
                    </a:lnTo>
                    <a:lnTo>
                      <a:pt x="892" y="990"/>
                    </a:lnTo>
                    <a:lnTo>
                      <a:pt x="892" y="992"/>
                    </a:lnTo>
                    <a:lnTo>
                      <a:pt x="894" y="996"/>
                    </a:lnTo>
                    <a:lnTo>
                      <a:pt x="898" y="996"/>
                    </a:lnTo>
                    <a:lnTo>
                      <a:pt x="898" y="997"/>
                    </a:lnTo>
                    <a:lnTo>
                      <a:pt x="901" y="996"/>
                    </a:lnTo>
                    <a:lnTo>
                      <a:pt x="904" y="996"/>
                    </a:lnTo>
                    <a:lnTo>
                      <a:pt x="905" y="996"/>
                    </a:lnTo>
                    <a:lnTo>
                      <a:pt x="905" y="996"/>
                    </a:lnTo>
                    <a:lnTo>
                      <a:pt x="905" y="997"/>
                    </a:lnTo>
                    <a:lnTo>
                      <a:pt x="905" y="997"/>
                    </a:lnTo>
                    <a:lnTo>
                      <a:pt x="908" y="998"/>
                    </a:lnTo>
                    <a:lnTo>
                      <a:pt x="908" y="998"/>
                    </a:lnTo>
                    <a:lnTo>
                      <a:pt x="909" y="997"/>
                    </a:lnTo>
                    <a:lnTo>
                      <a:pt x="908" y="997"/>
                    </a:lnTo>
                    <a:lnTo>
                      <a:pt x="908" y="996"/>
                    </a:lnTo>
                    <a:lnTo>
                      <a:pt x="909" y="996"/>
                    </a:lnTo>
                    <a:lnTo>
                      <a:pt x="909" y="996"/>
                    </a:lnTo>
                    <a:lnTo>
                      <a:pt x="910" y="995"/>
                    </a:lnTo>
                    <a:lnTo>
                      <a:pt x="909" y="994"/>
                    </a:lnTo>
                    <a:lnTo>
                      <a:pt x="906" y="993"/>
                    </a:lnTo>
                    <a:lnTo>
                      <a:pt x="906" y="990"/>
                    </a:lnTo>
                    <a:lnTo>
                      <a:pt x="908" y="990"/>
                    </a:lnTo>
                    <a:lnTo>
                      <a:pt x="908" y="988"/>
                    </a:lnTo>
                    <a:lnTo>
                      <a:pt x="910" y="988"/>
                    </a:lnTo>
                    <a:lnTo>
                      <a:pt x="911" y="989"/>
                    </a:lnTo>
                    <a:lnTo>
                      <a:pt x="912" y="990"/>
                    </a:lnTo>
                    <a:lnTo>
                      <a:pt x="914" y="992"/>
                    </a:lnTo>
                    <a:lnTo>
                      <a:pt x="915" y="997"/>
                    </a:lnTo>
                    <a:lnTo>
                      <a:pt x="915" y="997"/>
                    </a:lnTo>
                    <a:lnTo>
                      <a:pt x="915" y="1000"/>
                    </a:lnTo>
                    <a:lnTo>
                      <a:pt x="915" y="1000"/>
                    </a:lnTo>
                    <a:lnTo>
                      <a:pt x="914" y="1000"/>
                    </a:lnTo>
                    <a:lnTo>
                      <a:pt x="915" y="1005"/>
                    </a:lnTo>
                    <a:lnTo>
                      <a:pt x="914" y="1007"/>
                    </a:lnTo>
                    <a:lnTo>
                      <a:pt x="915" y="1008"/>
                    </a:lnTo>
                    <a:lnTo>
                      <a:pt x="915" y="1008"/>
                    </a:lnTo>
                    <a:lnTo>
                      <a:pt x="918" y="1010"/>
                    </a:lnTo>
                    <a:lnTo>
                      <a:pt x="919" y="1011"/>
                    </a:lnTo>
                    <a:lnTo>
                      <a:pt x="922" y="1012"/>
                    </a:lnTo>
                    <a:lnTo>
                      <a:pt x="923" y="1013"/>
                    </a:lnTo>
                    <a:lnTo>
                      <a:pt x="924" y="1013"/>
                    </a:lnTo>
                    <a:lnTo>
                      <a:pt x="924" y="1012"/>
                    </a:lnTo>
                    <a:lnTo>
                      <a:pt x="926" y="1013"/>
                    </a:lnTo>
                    <a:lnTo>
                      <a:pt x="927" y="1016"/>
                    </a:lnTo>
                    <a:lnTo>
                      <a:pt x="929" y="1016"/>
                    </a:lnTo>
                    <a:lnTo>
                      <a:pt x="930" y="1017"/>
                    </a:lnTo>
                    <a:lnTo>
                      <a:pt x="930" y="1018"/>
                    </a:lnTo>
                    <a:lnTo>
                      <a:pt x="931" y="1022"/>
                    </a:lnTo>
                    <a:lnTo>
                      <a:pt x="932" y="1022"/>
                    </a:lnTo>
                    <a:lnTo>
                      <a:pt x="934" y="1022"/>
                    </a:lnTo>
                    <a:lnTo>
                      <a:pt x="935" y="1022"/>
                    </a:lnTo>
                    <a:lnTo>
                      <a:pt x="937" y="1024"/>
                    </a:lnTo>
                    <a:lnTo>
                      <a:pt x="937" y="1027"/>
                    </a:lnTo>
                    <a:lnTo>
                      <a:pt x="940" y="1026"/>
                    </a:lnTo>
                    <a:lnTo>
                      <a:pt x="940" y="1023"/>
                    </a:lnTo>
                    <a:lnTo>
                      <a:pt x="938" y="1022"/>
                    </a:lnTo>
                    <a:lnTo>
                      <a:pt x="937" y="1019"/>
                    </a:lnTo>
                    <a:lnTo>
                      <a:pt x="936" y="1018"/>
                    </a:lnTo>
                    <a:lnTo>
                      <a:pt x="937" y="1013"/>
                    </a:lnTo>
                    <a:lnTo>
                      <a:pt x="936" y="1012"/>
                    </a:lnTo>
                    <a:lnTo>
                      <a:pt x="936" y="1007"/>
                    </a:lnTo>
                    <a:lnTo>
                      <a:pt x="935" y="1006"/>
                    </a:lnTo>
                    <a:lnTo>
                      <a:pt x="935" y="1005"/>
                    </a:lnTo>
                    <a:lnTo>
                      <a:pt x="934" y="1005"/>
                    </a:lnTo>
                    <a:lnTo>
                      <a:pt x="934" y="1002"/>
                    </a:lnTo>
                    <a:lnTo>
                      <a:pt x="934" y="1002"/>
                    </a:lnTo>
                    <a:lnTo>
                      <a:pt x="933" y="1001"/>
                    </a:lnTo>
                    <a:lnTo>
                      <a:pt x="934" y="1000"/>
                    </a:lnTo>
                    <a:lnTo>
                      <a:pt x="934" y="999"/>
                    </a:lnTo>
                    <a:lnTo>
                      <a:pt x="934" y="997"/>
                    </a:lnTo>
                    <a:lnTo>
                      <a:pt x="936" y="997"/>
                    </a:lnTo>
                    <a:lnTo>
                      <a:pt x="935" y="1000"/>
                    </a:lnTo>
                    <a:lnTo>
                      <a:pt x="940" y="1000"/>
                    </a:lnTo>
                    <a:lnTo>
                      <a:pt x="940" y="1003"/>
                    </a:lnTo>
                    <a:lnTo>
                      <a:pt x="941" y="1003"/>
                    </a:lnTo>
                    <a:lnTo>
                      <a:pt x="940" y="1005"/>
                    </a:lnTo>
                    <a:lnTo>
                      <a:pt x="940" y="1005"/>
                    </a:lnTo>
                    <a:lnTo>
                      <a:pt x="943" y="1004"/>
                    </a:lnTo>
                    <a:lnTo>
                      <a:pt x="947" y="1007"/>
                    </a:lnTo>
                    <a:lnTo>
                      <a:pt x="947" y="1008"/>
                    </a:lnTo>
                    <a:lnTo>
                      <a:pt x="946" y="1010"/>
                    </a:lnTo>
                    <a:lnTo>
                      <a:pt x="947" y="1010"/>
                    </a:lnTo>
                    <a:lnTo>
                      <a:pt x="945" y="1013"/>
                    </a:lnTo>
                    <a:lnTo>
                      <a:pt x="946" y="1016"/>
                    </a:lnTo>
                    <a:lnTo>
                      <a:pt x="951" y="1017"/>
                    </a:lnTo>
                    <a:lnTo>
                      <a:pt x="952" y="1014"/>
                    </a:lnTo>
                    <a:lnTo>
                      <a:pt x="951" y="1013"/>
                    </a:lnTo>
                    <a:lnTo>
                      <a:pt x="951" y="1011"/>
                    </a:lnTo>
                    <a:lnTo>
                      <a:pt x="949" y="1009"/>
                    </a:lnTo>
                    <a:lnTo>
                      <a:pt x="950" y="1008"/>
                    </a:lnTo>
                    <a:lnTo>
                      <a:pt x="951" y="1010"/>
                    </a:lnTo>
                    <a:lnTo>
                      <a:pt x="953" y="1011"/>
                    </a:lnTo>
                    <a:lnTo>
                      <a:pt x="957" y="1006"/>
                    </a:lnTo>
                    <a:lnTo>
                      <a:pt x="958" y="1005"/>
                    </a:lnTo>
                    <a:lnTo>
                      <a:pt x="960" y="1006"/>
                    </a:lnTo>
                    <a:lnTo>
                      <a:pt x="961" y="1006"/>
                    </a:lnTo>
                    <a:lnTo>
                      <a:pt x="961" y="1008"/>
                    </a:lnTo>
                    <a:lnTo>
                      <a:pt x="963" y="1010"/>
                    </a:lnTo>
                    <a:lnTo>
                      <a:pt x="966" y="1009"/>
                    </a:lnTo>
                    <a:lnTo>
                      <a:pt x="966" y="1008"/>
                    </a:lnTo>
                    <a:lnTo>
                      <a:pt x="967" y="1007"/>
                    </a:lnTo>
                    <a:lnTo>
                      <a:pt x="968" y="1007"/>
                    </a:lnTo>
                    <a:lnTo>
                      <a:pt x="969" y="1007"/>
                    </a:lnTo>
                    <a:lnTo>
                      <a:pt x="970" y="1007"/>
                    </a:lnTo>
                    <a:lnTo>
                      <a:pt x="972" y="1010"/>
                    </a:lnTo>
                    <a:lnTo>
                      <a:pt x="973" y="1011"/>
                    </a:lnTo>
                    <a:lnTo>
                      <a:pt x="973" y="1010"/>
                    </a:lnTo>
                    <a:lnTo>
                      <a:pt x="973" y="1010"/>
                    </a:lnTo>
                    <a:lnTo>
                      <a:pt x="973" y="1008"/>
                    </a:lnTo>
                    <a:lnTo>
                      <a:pt x="971" y="1007"/>
                    </a:lnTo>
                    <a:lnTo>
                      <a:pt x="971" y="1005"/>
                    </a:lnTo>
                    <a:lnTo>
                      <a:pt x="972" y="1005"/>
                    </a:lnTo>
                    <a:lnTo>
                      <a:pt x="974" y="1004"/>
                    </a:lnTo>
                    <a:lnTo>
                      <a:pt x="975" y="1006"/>
                    </a:lnTo>
                    <a:lnTo>
                      <a:pt x="976" y="1006"/>
                    </a:lnTo>
                    <a:lnTo>
                      <a:pt x="977" y="1007"/>
                    </a:lnTo>
                    <a:lnTo>
                      <a:pt x="979" y="1008"/>
                    </a:lnTo>
                    <a:lnTo>
                      <a:pt x="980" y="1008"/>
                    </a:lnTo>
                    <a:lnTo>
                      <a:pt x="979" y="1005"/>
                    </a:lnTo>
                    <a:lnTo>
                      <a:pt x="977" y="1005"/>
                    </a:lnTo>
                    <a:lnTo>
                      <a:pt x="977" y="1004"/>
                    </a:lnTo>
                    <a:lnTo>
                      <a:pt x="979" y="1003"/>
                    </a:lnTo>
                    <a:lnTo>
                      <a:pt x="979" y="1004"/>
                    </a:lnTo>
                    <a:lnTo>
                      <a:pt x="980" y="1005"/>
                    </a:lnTo>
                    <a:lnTo>
                      <a:pt x="980" y="1003"/>
                    </a:lnTo>
                    <a:lnTo>
                      <a:pt x="981" y="1004"/>
                    </a:lnTo>
                    <a:lnTo>
                      <a:pt x="982" y="1006"/>
                    </a:lnTo>
                    <a:lnTo>
                      <a:pt x="983" y="1006"/>
                    </a:lnTo>
                    <a:lnTo>
                      <a:pt x="984" y="1005"/>
                    </a:lnTo>
                    <a:lnTo>
                      <a:pt x="986" y="1006"/>
                    </a:lnTo>
                    <a:lnTo>
                      <a:pt x="988" y="1009"/>
                    </a:lnTo>
                    <a:lnTo>
                      <a:pt x="989" y="1010"/>
                    </a:lnTo>
                    <a:lnTo>
                      <a:pt x="990" y="1009"/>
                    </a:lnTo>
                    <a:lnTo>
                      <a:pt x="991" y="1011"/>
                    </a:lnTo>
                    <a:lnTo>
                      <a:pt x="992" y="1011"/>
                    </a:lnTo>
                    <a:lnTo>
                      <a:pt x="992" y="1010"/>
                    </a:lnTo>
                    <a:lnTo>
                      <a:pt x="995" y="1009"/>
                    </a:lnTo>
                    <a:lnTo>
                      <a:pt x="997" y="1010"/>
                    </a:lnTo>
                    <a:lnTo>
                      <a:pt x="998" y="1010"/>
                    </a:lnTo>
                    <a:lnTo>
                      <a:pt x="998" y="1007"/>
                    </a:lnTo>
                    <a:lnTo>
                      <a:pt x="998" y="1002"/>
                    </a:lnTo>
                    <a:lnTo>
                      <a:pt x="1000" y="1001"/>
                    </a:lnTo>
                    <a:lnTo>
                      <a:pt x="1001" y="1000"/>
                    </a:lnTo>
                    <a:lnTo>
                      <a:pt x="1001" y="998"/>
                    </a:lnTo>
                    <a:lnTo>
                      <a:pt x="1000" y="996"/>
                    </a:lnTo>
                    <a:lnTo>
                      <a:pt x="999" y="996"/>
                    </a:lnTo>
                    <a:lnTo>
                      <a:pt x="997" y="997"/>
                    </a:lnTo>
                    <a:lnTo>
                      <a:pt x="997" y="996"/>
                    </a:lnTo>
                    <a:lnTo>
                      <a:pt x="999" y="995"/>
                    </a:lnTo>
                    <a:lnTo>
                      <a:pt x="999" y="994"/>
                    </a:lnTo>
                    <a:lnTo>
                      <a:pt x="995" y="993"/>
                    </a:lnTo>
                    <a:lnTo>
                      <a:pt x="994" y="993"/>
                    </a:lnTo>
                    <a:lnTo>
                      <a:pt x="992" y="992"/>
                    </a:lnTo>
                    <a:lnTo>
                      <a:pt x="986" y="991"/>
                    </a:lnTo>
                    <a:lnTo>
                      <a:pt x="984" y="990"/>
                    </a:lnTo>
                    <a:lnTo>
                      <a:pt x="982" y="991"/>
                    </a:lnTo>
                    <a:lnTo>
                      <a:pt x="977" y="991"/>
                    </a:lnTo>
                    <a:lnTo>
                      <a:pt x="975" y="991"/>
                    </a:lnTo>
                    <a:lnTo>
                      <a:pt x="974" y="991"/>
                    </a:lnTo>
                    <a:lnTo>
                      <a:pt x="973" y="991"/>
                    </a:lnTo>
                    <a:lnTo>
                      <a:pt x="969" y="991"/>
                    </a:lnTo>
                    <a:lnTo>
                      <a:pt x="967" y="988"/>
                    </a:lnTo>
                    <a:lnTo>
                      <a:pt x="966" y="988"/>
                    </a:lnTo>
                    <a:lnTo>
                      <a:pt x="959" y="989"/>
                    </a:lnTo>
                    <a:lnTo>
                      <a:pt x="958" y="990"/>
                    </a:lnTo>
                    <a:lnTo>
                      <a:pt x="955" y="991"/>
                    </a:lnTo>
                    <a:lnTo>
                      <a:pt x="951" y="990"/>
                    </a:lnTo>
                    <a:lnTo>
                      <a:pt x="950" y="990"/>
                    </a:lnTo>
                    <a:lnTo>
                      <a:pt x="946" y="989"/>
                    </a:lnTo>
                    <a:lnTo>
                      <a:pt x="945" y="989"/>
                    </a:lnTo>
                    <a:lnTo>
                      <a:pt x="944" y="990"/>
                    </a:lnTo>
                    <a:lnTo>
                      <a:pt x="945" y="991"/>
                    </a:lnTo>
                    <a:lnTo>
                      <a:pt x="945" y="992"/>
                    </a:lnTo>
                    <a:lnTo>
                      <a:pt x="945" y="992"/>
                    </a:lnTo>
                    <a:lnTo>
                      <a:pt x="945" y="993"/>
                    </a:lnTo>
                    <a:lnTo>
                      <a:pt x="940" y="993"/>
                    </a:lnTo>
                    <a:lnTo>
                      <a:pt x="940" y="992"/>
                    </a:lnTo>
                    <a:lnTo>
                      <a:pt x="939" y="992"/>
                    </a:lnTo>
                    <a:lnTo>
                      <a:pt x="937" y="992"/>
                    </a:lnTo>
                    <a:lnTo>
                      <a:pt x="935" y="995"/>
                    </a:lnTo>
                    <a:lnTo>
                      <a:pt x="932" y="996"/>
                    </a:lnTo>
                    <a:lnTo>
                      <a:pt x="931" y="997"/>
                    </a:lnTo>
                    <a:lnTo>
                      <a:pt x="930" y="997"/>
                    </a:lnTo>
                    <a:lnTo>
                      <a:pt x="930" y="997"/>
                    </a:lnTo>
                    <a:lnTo>
                      <a:pt x="929" y="997"/>
                    </a:lnTo>
                    <a:lnTo>
                      <a:pt x="930" y="993"/>
                    </a:lnTo>
                    <a:lnTo>
                      <a:pt x="929" y="993"/>
                    </a:lnTo>
                    <a:lnTo>
                      <a:pt x="927" y="991"/>
                    </a:lnTo>
                    <a:lnTo>
                      <a:pt x="926" y="990"/>
                    </a:lnTo>
                    <a:lnTo>
                      <a:pt x="923" y="989"/>
                    </a:lnTo>
                    <a:lnTo>
                      <a:pt x="921" y="990"/>
                    </a:lnTo>
                    <a:lnTo>
                      <a:pt x="921" y="986"/>
                    </a:lnTo>
                    <a:lnTo>
                      <a:pt x="919" y="985"/>
                    </a:lnTo>
                    <a:lnTo>
                      <a:pt x="918" y="983"/>
                    </a:lnTo>
                    <a:lnTo>
                      <a:pt x="916" y="982"/>
                    </a:lnTo>
                    <a:lnTo>
                      <a:pt x="914" y="984"/>
                    </a:lnTo>
                    <a:lnTo>
                      <a:pt x="913" y="983"/>
                    </a:lnTo>
                    <a:lnTo>
                      <a:pt x="912" y="977"/>
                    </a:lnTo>
                    <a:lnTo>
                      <a:pt x="913" y="975"/>
                    </a:lnTo>
                    <a:lnTo>
                      <a:pt x="917" y="977"/>
                    </a:lnTo>
                    <a:lnTo>
                      <a:pt x="919" y="976"/>
                    </a:lnTo>
                    <a:lnTo>
                      <a:pt x="921" y="977"/>
                    </a:lnTo>
                    <a:lnTo>
                      <a:pt x="921" y="979"/>
                    </a:lnTo>
                    <a:lnTo>
                      <a:pt x="922" y="979"/>
                    </a:lnTo>
                    <a:lnTo>
                      <a:pt x="923" y="978"/>
                    </a:lnTo>
                    <a:lnTo>
                      <a:pt x="922" y="974"/>
                    </a:lnTo>
                    <a:lnTo>
                      <a:pt x="921" y="973"/>
                    </a:lnTo>
                    <a:lnTo>
                      <a:pt x="921" y="972"/>
                    </a:lnTo>
                    <a:lnTo>
                      <a:pt x="921" y="971"/>
                    </a:lnTo>
                    <a:lnTo>
                      <a:pt x="919" y="970"/>
                    </a:lnTo>
                    <a:lnTo>
                      <a:pt x="912" y="970"/>
                    </a:lnTo>
                    <a:lnTo>
                      <a:pt x="908" y="967"/>
                    </a:lnTo>
                    <a:lnTo>
                      <a:pt x="908" y="967"/>
                    </a:lnTo>
                    <a:lnTo>
                      <a:pt x="903" y="965"/>
                    </a:lnTo>
                    <a:lnTo>
                      <a:pt x="901" y="964"/>
                    </a:lnTo>
                    <a:lnTo>
                      <a:pt x="900" y="961"/>
                    </a:lnTo>
                    <a:lnTo>
                      <a:pt x="900" y="961"/>
                    </a:lnTo>
                    <a:lnTo>
                      <a:pt x="899" y="958"/>
                    </a:lnTo>
                    <a:lnTo>
                      <a:pt x="899" y="957"/>
                    </a:lnTo>
                    <a:lnTo>
                      <a:pt x="898" y="955"/>
                    </a:lnTo>
                    <a:lnTo>
                      <a:pt x="897" y="955"/>
                    </a:lnTo>
                    <a:lnTo>
                      <a:pt x="898" y="950"/>
                    </a:lnTo>
                    <a:lnTo>
                      <a:pt x="899" y="947"/>
                    </a:lnTo>
                    <a:lnTo>
                      <a:pt x="899" y="946"/>
                    </a:lnTo>
                    <a:lnTo>
                      <a:pt x="898" y="946"/>
                    </a:lnTo>
                    <a:lnTo>
                      <a:pt x="896" y="942"/>
                    </a:lnTo>
                    <a:lnTo>
                      <a:pt x="894" y="941"/>
                    </a:lnTo>
                    <a:lnTo>
                      <a:pt x="894" y="942"/>
                    </a:lnTo>
                    <a:lnTo>
                      <a:pt x="894" y="940"/>
                    </a:lnTo>
                    <a:lnTo>
                      <a:pt x="892" y="938"/>
                    </a:lnTo>
                    <a:lnTo>
                      <a:pt x="892" y="937"/>
                    </a:lnTo>
                    <a:lnTo>
                      <a:pt x="891" y="937"/>
                    </a:lnTo>
                    <a:lnTo>
                      <a:pt x="889" y="932"/>
                    </a:lnTo>
                    <a:lnTo>
                      <a:pt x="888" y="932"/>
                    </a:lnTo>
                    <a:lnTo>
                      <a:pt x="887" y="930"/>
                    </a:lnTo>
                    <a:lnTo>
                      <a:pt x="884" y="929"/>
                    </a:lnTo>
                    <a:lnTo>
                      <a:pt x="884" y="928"/>
                    </a:lnTo>
                    <a:lnTo>
                      <a:pt x="880" y="925"/>
                    </a:lnTo>
                    <a:lnTo>
                      <a:pt x="876" y="923"/>
                    </a:lnTo>
                    <a:lnTo>
                      <a:pt x="876" y="922"/>
                    </a:lnTo>
                    <a:lnTo>
                      <a:pt x="874" y="922"/>
                    </a:lnTo>
                    <a:lnTo>
                      <a:pt x="873" y="921"/>
                    </a:lnTo>
                    <a:lnTo>
                      <a:pt x="871" y="921"/>
                    </a:lnTo>
                    <a:lnTo>
                      <a:pt x="869" y="918"/>
                    </a:lnTo>
                    <a:lnTo>
                      <a:pt x="867" y="918"/>
                    </a:lnTo>
                    <a:lnTo>
                      <a:pt x="866" y="918"/>
                    </a:lnTo>
                    <a:lnTo>
                      <a:pt x="866" y="919"/>
                    </a:lnTo>
                    <a:lnTo>
                      <a:pt x="864" y="919"/>
                    </a:lnTo>
                    <a:lnTo>
                      <a:pt x="862" y="921"/>
                    </a:lnTo>
                    <a:lnTo>
                      <a:pt x="861" y="921"/>
                    </a:lnTo>
                    <a:lnTo>
                      <a:pt x="861" y="920"/>
                    </a:lnTo>
                    <a:lnTo>
                      <a:pt x="859" y="919"/>
                    </a:lnTo>
                    <a:lnTo>
                      <a:pt x="859" y="918"/>
                    </a:lnTo>
                    <a:lnTo>
                      <a:pt x="859" y="912"/>
                    </a:lnTo>
                    <a:lnTo>
                      <a:pt x="859" y="911"/>
                    </a:lnTo>
                    <a:lnTo>
                      <a:pt x="860" y="909"/>
                    </a:lnTo>
                    <a:lnTo>
                      <a:pt x="861" y="909"/>
                    </a:lnTo>
                    <a:lnTo>
                      <a:pt x="863" y="909"/>
                    </a:lnTo>
                    <a:lnTo>
                      <a:pt x="863" y="909"/>
                    </a:lnTo>
                    <a:lnTo>
                      <a:pt x="863" y="908"/>
                    </a:lnTo>
                    <a:lnTo>
                      <a:pt x="863" y="907"/>
                    </a:lnTo>
                    <a:lnTo>
                      <a:pt x="862" y="906"/>
                    </a:lnTo>
                    <a:lnTo>
                      <a:pt x="863" y="906"/>
                    </a:lnTo>
                    <a:lnTo>
                      <a:pt x="863" y="904"/>
                    </a:lnTo>
                    <a:lnTo>
                      <a:pt x="862" y="903"/>
                    </a:lnTo>
                    <a:lnTo>
                      <a:pt x="863" y="899"/>
                    </a:lnTo>
                    <a:lnTo>
                      <a:pt x="864" y="899"/>
                    </a:lnTo>
                    <a:lnTo>
                      <a:pt x="864" y="898"/>
                    </a:lnTo>
                    <a:lnTo>
                      <a:pt x="864" y="897"/>
                    </a:lnTo>
                    <a:lnTo>
                      <a:pt x="868" y="891"/>
                    </a:lnTo>
                    <a:lnTo>
                      <a:pt x="868" y="891"/>
                    </a:lnTo>
                    <a:lnTo>
                      <a:pt x="869" y="889"/>
                    </a:lnTo>
                    <a:lnTo>
                      <a:pt x="869" y="888"/>
                    </a:lnTo>
                    <a:lnTo>
                      <a:pt x="874" y="882"/>
                    </a:lnTo>
                    <a:lnTo>
                      <a:pt x="874" y="880"/>
                    </a:lnTo>
                    <a:lnTo>
                      <a:pt x="872" y="879"/>
                    </a:lnTo>
                    <a:lnTo>
                      <a:pt x="873" y="878"/>
                    </a:lnTo>
                    <a:lnTo>
                      <a:pt x="872" y="878"/>
                    </a:lnTo>
                    <a:lnTo>
                      <a:pt x="872" y="876"/>
                    </a:lnTo>
                    <a:lnTo>
                      <a:pt x="872" y="871"/>
                    </a:lnTo>
                    <a:lnTo>
                      <a:pt x="873" y="870"/>
                    </a:lnTo>
                    <a:lnTo>
                      <a:pt x="874" y="871"/>
                    </a:lnTo>
                    <a:lnTo>
                      <a:pt x="878" y="870"/>
                    </a:lnTo>
                    <a:lnTo>
                      <a:pt x="880" y="871"/>
                    </a:lnTo>
                    <a:lnTo>
                      <a:pt x="882" y="870"/>
                    </a:lnTo>
                    <a:lnTo>
                      <a:pt x="882" y="869"/>
                    </a:lnTo>
                    <a:lnTo>
                      <a:pt x="882" y="867"/>
                    </a:lnTo>
                    <a:lnTo>
                      <a:pt x="884" y="865"/>
                    </a:lnTo>
                    <a:lnTo>
                      <a:pt x="887" y="863"/>
                    </a:lnTo>
                    <a:lnTo>
                      <a:pt x="887" y="863"/>
                    </a:lnTo>
                    <a:lnTo>
                      <a:pt x="888" y="862"/>
                    </a:lnTo>
                    <a:lnTo>
                      <a:pt x="890" y="863"/>
                    </a:lnTo>
                    <a:lnTo>
                      <a:pt x="892" y="862"/>
                    </a:lnTo>
                    <a:lnTo>
                      <a:pt x="895" y="862"/>
                    </a:lnTo>
                    <a:lnTo>
                      <a:pt x="897" y="861"/>
                    </a:lnTo>
                    <a:lnTo>
                      <a:pt x="902" y="863"/>
                    </a:lnTo>
                    <a:lnTo>
                      <a:pt x="903" y="868"/>
                    </a:lnTo>
                    <a:lnTo>
                      <a:pt x="903" y="868"/>
                    </a:lnTo>
                    <a:lnTo>
                      <a:pt x="901" y="867"/>
                    </a:lnTo>
                    <a:lnTo>
                      <a:pt x="900" y="869"/>
                    </a:lnTo>
                    <a:lnTo>
                      <a:pt x="903" y="870"/>
                    </a:lnTo>
                    <a:lnTo>
                      <a:pt x="904" y="869"/>
                    </a:lnTo>
                    <a:lnTo>
                      <a:pt x="906" y="867"/>
                    </a:lnTo>
                    <a:lnTo>
                      <a:pt x="904" y="864"/>
                    </a:lnTo>
                    <a:lnTo>
                      <a:pt x="904" y="862"/>
                    </a:lnTo>
                    <a:lnTo>
                      <a:pt x="906" y="861"/>
                    </a:lnTo>
                    <a:lnTo>
                      <a:pt x="908" y="862"/>
                    </a:lnTo>
                    <a:lnTo>
                      <a:pt x="909" y="862"/>
                    </a:lnTo>
                    <a:lnTo>
                      <a:pt x="909" y="862"/>
                    </a:lnTo>
                    <a:lnTo>
                      <a:pt x="909" y="864"/>
                    </a:lnTo>
                    <a:lnTo>
                      <a:pt x="908" y="866"/>
                    </a:lnTo>
                    <a:lnTo>
                      <a:pt x="908" y="869"/>
                    </a:lnTo>
                    <a:lnTo>
                      <a:pt x="911" y="869"/>
                    </a:lnTo>
                    <a:lnTo>
                      <a:pt x="913" y="872"/>
                    </a:lnTo>
                    <a:lnTo>
                      <a:pt x="913" y="872"/>
                    </a:lnTo>
                    <a:lnTo>
                      <a:pt x="916" y="871"/>
                    </a:lnTo>
                    <a:lnTo>
                      <a:pt x="917" y="871"/>
                    </a:lnTo>
                    <a:lnTo>
                      <a:pt x="917" y="873"/>
                    </a:lnTo>
                    <a:lnTo>
                      <a:pt x="918" y="874"/>
                    </a:lnTo>
                    <a:lnTo>
                      <a:pt x="918" y="874"/>
                    </a:lnTo>
                    <a:lnTo>
                      <a:pt x="918" y="876"/>
                    </a:lnTo>
                    <a:lnTo>
                      <a:pt x="922" y="877"/>
                    </a:lnTo>
                    <a:lnTo>
                      <a:pt x="924" y="876"/>
                    </a:lnTo>
                    <a:lnTo>
                      <a:pt x="924" y="875"/>
                    </a:lnTo>
                    <a:lnTo>
                      <a:pt x="920" y="872"/>
                    </a:lnTo>
                    <a:lnTo>
                      <a:pt x="920" y="869"/>
                    </a:lnTo>
                    <a:lnTo>
                      <a:pt x="921" y="869"/>
                    </a:lnTo>
                    <a:lnTo>
                      <a:pt x="922" y="867"/>
                    </a:lnTo>
                    <a:lnTo>
                      <a:pt x="922" y="867"/>
                    </a:lnTo>
                    <a:lnTo>
                      <a:pt x="925" y="869"/>
                    </a:lnTo>
                    <a:lnTo>
                      <a:pt x="927" y="868"/>
                    </a:lnTo>
                    <a:lnTo>
                      <a:pt x="926" y="867"/>
                    </a:lnTo>
                    <a:lnTo>
                      <a:pt x="926" y="866"/>
                    </a:lnTo>
                    <a:lnTo>
                      <a:pt x="925" y="865"/>
                    </a:lnTo>
                    <a:lnTo>
                      <a:pt x="925" y="864"/>
                    </a:lnTo>
                    <a:lnTo>
                      <a:pt x="924" y="864"/>
                    </a:lnTo>
                    <a:lnTo>
                      <a:pt x="923" y="861"/>
                    </a:lnTo>
                    <a:lnTo>
                      <a:pt x="924" y="860"/>
                    </a:lnTo>
                    <a:lnTo>
                      <a:pt x="925" y="859"/>
                    </a:lnTo>
                    <a:lnTo>
                      <a:pt x="924" y="858"/>
                    </a:lnTo>
                    <a:lnTo>
                      <a:pt x="924" y="858"/>
                    </a:lnTo>
                    <a:lnTo>
                      <a:pt x="922" y="859"/>
                    </a:lnTo>
                    <a:lnTo>
                      <a:pt x="922" y="860"/>
                    </a:lnTo>
                    <a:lnTo>
                      <a:pt x="921" y="859"/>
                    </a:lnTo>
                    <a:lnTo>
                      <a:pt x="920" y="859"/>
                    </a:lnTo>
                    <a:lnTo>
                      <a:pt x="919" y="860"/>
                    </a:lnTo>
                    <a:lnTo>
                      <a:pt x="918" y="860"/>
                    </a:lnTo>
                    <a:lnTo>
                      <a:pt x="918" y="859"/>
                    </a:lnTo>
                    <a:lnTo>
                      <a:pt x="917" y="859"/>
                    </a:lnTo>
                    <a:lnTo>
                      <a:pt x="917" y="857"/>
                    </a:lnTo>
                    <a:lnTo>
                      <a:pt x="918" y="857"/>
                    </a:lnTo>
                    <a:lnTo>
                      <a:pt x="918" y="855"/>
                    </a:lnTo>
                    <a:lnTo>
                      <a:pt x="919" y="855"/>
                    </a:lnTo>
                    <a:lnTo>
                      <a:pt x="919" y="855"/>
                    </a:lnTo>
                    <a:lnTo>
                      <a:pt x="920" y="856"/>
                    </a:lnTo>
                    <a:lnTo>
                      <a:pt x="921" y="853"/>
                    </a:lnTo>
                    <a:lnTo>
                      <a:pt x="920" y="853"/>
                    </a:lnTo>
                    <a:lnTo>
                      <a:pt x="920" y="851"/>
                    </a:lnTo>
                    <a:lnTo>
                      <a:pt x="920" y="851"/>
                    </a:lnTo>
                    <a:lnTo>
                      <a:pt x="920" y="850"/>
                    </a:lnTo>
                    <a:lnTo>
                      <a:pt x="920" y="850"/>
                    </a:lnTo>
                    <a:lnTo>
                      <a:pt x="919" y="848"/>
                    </a:lnTo>
                    <a:lnTo>
                      <a:pt x="918" y="848"/>
                    </a:lnTo>
                    <a:lnTo>
                      <a:pt x="918" y="846"/>
                    </a:lnTo>
                    <a:lnTo>
                      <a:pt x="918" y="846"/>
                    </a:lnTo>
                    <a:lnTo>
                      <a:pt x="916" y="844"/>
                    </a:lnTo>
                    <a:lnTo>
                      <a:pt x="914" y="843"/>
                    </a:lnTo>
                    <a:lnTo>
                      <a:pt x="911" y="843"/>
                    </a:lnTo>
                    <a:lnTo>
                      <a:pt x="908" y="842"/>
                    </a:lnTo>
                    <a:lnTo>
                      <a:pt x="906" y="843"/>
                    </a:lnTo>
                    <a:lnTo>
                      <a:pt x="901" y="843"/>
                    </a:lnTo>
                    <a:lnTo>
                      <a:pt x="885" y="841"/>
                    </a:lnTo>
                    <a:lnTo>
                      <a:pt x="884" y="840"/>
                    </a:lnTo>
                    <a:lnTo>
                      <a:pt x="884" y="839"/>
                    </a:lnTo>
                    <a:lnTo>
                      <a:pt x="882" y="836"/>
                    </a:lnTo>
                    <a:lnTo>
                      <a:pt x="877" y="832"/>
                    </a:lnTo>
                    <a:lnTo>
                      <a:pt x="873" y="831"/>
                    </a:lnTo>
                    <a:lnTo>
                      <a:pt x="868" y="831"/>
                    </a:lnTo>
                    <a:lnTo>
                      <a:pt x="865" y="830"/>
                    </a:lnTo>
                    <a:lnTo>
                      <a:pt x="864" y="829"/>
                    </a:lnTo>
                    <a:lnTo>
                      <a:pt x="863" y="828"/>
                    </a:lnTo>
                    <a:lnTo>
                      <a:pt x="862" y="827"/>
                    </a:lnTo>
                    <a:lnTo>
                      <a:pt x="861" y="824"/>
                    </a:lnTo>
                    <a:lnTo>
                      <a:pt x="862" y="823"/>
                    </a:lnTo>
                    <a:lnTo>
                      <a:pt x="862" y="822"/>
                    </a:lnTo>
                    <a:lnTo>
                      <a:pt x="864" y="819"/>
                    </a:lnTo>
                    <a:lnTo>
                      <a:pt x="865" y="816"/>
                    </a:lnTo>
                    <a:lnTo>
                      <a:pt x="866" y="816"/>
                    </a:lnTo>
                    <a:lnTo>
                      <a:pt x="866" y="815"/>
                    </a:lnTo>
                    <a:lnTo>
                      <a:pt x="864" y="815"/>
                    </a:lnTo>
                    <a:lnTo>
                      <a:pt x="864" y="814"/>
                    </a:lnTo>
                    <a:lnTo>
                      <a:pt x="862" y="813"/>
                    </a:lnTo>
                    <a:lnTo>
                      <a:pt x="862" y="812"/>
                    </a:lnTo>
                    <a:lnTo>
                      <a:pt x="863" y="812"/>
                    </a:lnTo>
                    <a:lnTo>
                      <a:pt x="863" y="809"/>
                    </a:lnTo>
                    <a:lnTo>
                      <a:pt x="863" y="809"/>
                    </a:lnTo>
                    <a:lnTo>
                      <a:pt x="864" y="803"/>
                    </a:lnTo>
                    <a:lnTo>
                      <a:pt x="866" y="801"/>
                    </a:lnTo>
                    <a:lnTo>
                      <a:pt x="866" y="801"/>
                    </a:lnTo>
                    <a:lnTo>
                      <a:pt x="867" y="797"/>
                    </a:lnTo>
                    <a:lnTo>
                      <a:pt x="866" y="797"/>
                    </a:lnTo>
                    <a:lnTo>
                      <a:pt x="867" y="796"/>
                    </a:lnTo>
                    <a:lnTo>
                      <a:pt x="867" y="792"/>
                    </a:lnTo>
                    <a:lnTo>
                      <a:pt x="867" y="790"/>
                    </a:lnTo>
                    <a:lnTo>
                      <a:pt x="866" y="787"/>
                    </a:lnTo>
                    <a:lnTo>
                      <a:pt x="866" y="785"/>
                    </a:lnTo>
                    <a:lnTo>
                      <a:pt x="864" y="782"/>
                    </a:lnTo>
                    <a:lnTo>
                      <a:pt x="863" y="774"/>
                    </a:lnTo>
                    <a:lnTo>
                      <a:pt x="863" y="772"/>
                    </a:lnTo>
                    <a:lnTo>
                      <a:pt x="861" y="771"/>
                    </a:lnTo>
                    <a:lnTo>
                      <a:pt x="862" y="768"/>
                    </a:lnTo>
                    <a:lnTo>
                      <a:pt x="861" y="767"/>
                    </a:lnTo>
                    <a:lnTo>
                      <a:pt x="861" y="767"/>
                    </a:lnTo>
                    <a:lnTo>
                      <a:pt x="861" y="766"/>
                    </a:lnTo>
                    <a:lnTo>
                      <a:pt x="862" y="765"/>
                    </a:lnTo>
                    <a:lnTo>
                      <a:pt x="861" y="760"/>
                    </a:lnTo>
                    <a:lnTo>
                      <a:pt x="860" y="759"/>
                    </a:lnTo>
                    <a:lnTo>
                      <a:pt x="860" y="758"/>
                    </a:lnTo>
                    <a:lnTo>
                      <a:pt x="862" y="754"/>
                    </a:lnTo>
                    <a:lnTo>
                      <a:pt x="862" y="752"/>
                    </a:lnTo>
                    <a:lnTo>
                      <a:pt x="863" y="752"/>
                    </a:lnTo>
                    <a:lnTo>
                      <a:pt x="864" y="751"/>
                    </a:lnTo>
                    <a:lnTo>
                      <a:pt x="863" y="749"/>
                    </a:lnTo>
                    <a:lnTo>
                      <a:pt x="863" y="749"/>
                    </a:lnTo>
                    <a:lnTo>
                      <a:pt x="862" y="745"/>
                    </a:lnTo>
                    <a:lnTo>
                      <a:pt x="862" y="743"/>
                    </a:lnTo>
                    <a:lnTo>
                      <a:pt x="862" y="741"/>
                    </a:lnTo>
                    <a:lnTo>
                      <a:pt x="861" y="740"/>
                    </a:lnTo>
                    <a:lnTo>
                      <a:pt x="862" y="735"/>
                    </a:lnTo>
                    <a:lnTo>
                      <a:pt x="864" y="734"/>
                    </a:lnTo>
                    <a:lnTo>
                      <a:pt x="864" y="733"/>
                    </a:lnTo>
                    <a:lnTo>
                      <a:pt x="866" y="733"/>
                    </a:lnTo>
                    <a:lnTo>
                      <a:pt x="869" y="734"/>
                    </a:lnTo>
                    <a:lnTo>
                      <a:pt x="870" y="735"/>
                    </a:lnTo>
                    <a:lnTo>
                      <a:pt x="871" y="735"/>
                    </a:lnTo>
                    <a:lnTo>
                      <a:pt x="872" y="735"/>
                    </a:lnTo>
                    <a:lnTo>
                      <a:pt x="872" y="734"/>
                    </a:lnTo>
                    <a:lnTo>
                      <a:pt x="874" y="734"/>
                    </a:lnTo>
                    <a:lnTo>
                      <a:pt x="875" y="735"/>
                    </a:lnTo>
                    <a:lnTo>
                      <a:pt x="878" y="735"/>
                    </a:lnTo>
                    <a:lnTo>
                      <a:pt x="878" y="734"/>
                    </a:lnTo>
                    <a:lnTo>
                      <a:pt x="878" y="734"/>
                    </a:lnTo>
                    <a:lnTo>
                      <a:pt x="879" y="731"/>
                    </a:lnTo>
                    <a:lnTo>
                      <a:pt x="882" y="730"/>
                    </a:lnTo>
                    <a:lnTo>
                      <a:pt x="884" y="729"/>
                    </a:lnTo>
                    <a:lnTo>
                      <a:pt x="885" y="728"/>
                    </a:lnTo>
                    <a:lnTo>
                      <a:pt x="885" y="727"/>
                    </a:lnTo>
                    <a:lnTo>
                      <a:pt x="887" y="726"/>
                    </a:lnTo>
                    <a:lnTo>
                      <a:pt x="888" y="726"/>
                    </a:lnTo>
                    <a:lnTo>
                      <a:pt x="889" y="726"/>
                    </a:lnTo>
                    <a:lnTo>
                      <a:pt x="890" y="726"/>
                    </a:lnTo>
                    <a:lnTo>
                      <a:pt x="890" y="727"/>
                    </a:lnTo>
                    <a:lnTo>
                      <a:pt x="892" y="726"/>
                    </a:lnTo>
                    <a:lnTo>
                      <a:pt x="893" y="728"/>
                    </a:lnTo>
                    <a:lnTo>
                      <a:pt x="897" y="730"/>
                    </a:lnTo>
                    <a:lnTo>
                      <a:pt x="898" y="729"/>
                    </a:lnTo>
                    <a:lnTo>
                      <a:pt x="900" y="730"/>
                    </a:lnTo>
                    <a:lnTo>
                      <a:pt x="900" y="728"/>
                    </a:lnTo>
                    <a:lnTo>
                      <a:pt x="902" y="727"/>
                    </a:lnTo>
                    <a:lnTo>
                      <a:pt x="903" y="725"/>
                    </a:lnTo>
                    <a:lnTo>
                      <a:pt x="904" y="725"/>
                    </a:lnTo>
                    <a:lnTo>
                      <a:pt x="904" y="725"/>
                    </a:lnTo>
                    <a:lnTo>
                      <a:pt x="906" y="726"/>
                    </a:lnTo>
                    <a:lnTo>
                      <a:pt x="906" y="727"/>
                    </a:lnTo>
                    <a:lnTo>
                      <a:pt x="908" y="728"/>
                    </a:lnTo>
                    <a:lnTo>
                      <a:pt x="908" y="727"/>
                    </a:lnTo>
                    <a:lnTo>
                      <a:pt x="912" y="726"/>
                    </a:lnTo>
                    <a:lnTo>
                      <a:pt x="914" y="725"/>
                    </a:lnTo>
                    <a:lnTo>
                      <a:pt x="914" y="724"/>
                    </a:lnTo>
                    <a:lnTo>
                      <a:pt x="915" y="724"/>
                    </a:lnTo>
                    <a:lnTo>
                      <a:pt x="916" y="724"/>
                    </a:lnTo>
                    <a:lnTo>
                      <a:pt x="916" y="725"/>
                    </a:lnTo>
                    <a:lnTo>
                      <a:pt x="915" y="725"/>
                    </a:lnTo>
                    <a:lnTo>
                      <a:pt x="914" y="726"/>
                    </a:lnTo>
                    <a:lnTo>
                      <a:pt x="915" y="726"/>
                    </a:lnTo>
                    <a:lnTo>
                      <a:pt x="915" y="728"/>
                    </a:lnTo>
                    <a:lnTo>
                      <a:pt x="917" y="728"/>
                    </a:lnTo>
                    <a:lnTo>
                      <a:pt x="919" y="729"/>
                    </a:lnTo>
                    <a:lnTo>
                      <a:pt x="919" y="728"/>
                    </a:lnTo>
                    <a:lnTo>
                      <a:pt x="919" y="728"/>
                    </a:lnTo>
                    <a:lnTo>
                      <a:pt x="919" y="727"/>
                    </a:lnTo>
                    <a:lnTo>
                      <a:pt x="920" y="726"/>
                    </a:lnTo>
                    <a:lnTo>
                      <a:pt x="920" y="728"/>
                    </a:lnTo>
                    <a:lnTo>
                      <a:pt x="921" y="728"/>
                    </a:lnTo>
                    <a:lnTo>
                      <a:pt x="920" y="730"/>
                    </a:lnTo>
                    <a:lnTo>
                      <a:pt x="922" y="730"/>
                    </a:lnTo>
                    <a:lnTo>
                      <a:pt x="922" y="732"/>
                    </a:lnTo>
                    <a:lnTo>
                      <a:pt x="921" y="733"/>
                    </a:lnTo>
                    <a:lnTo>
                      <a:pt x="921" y="734"/>
                    </a:lnTo>
                    <a:lnTo>
                      <a:pt x="920" y="736"/>
                    </a:lnTo>
                    <a:lnTo>
                      <a:pt x="920" y="738"/>
                    </a:lnTo>
                    <a:lnTo>
                      <a:pt x="919" y="738"/>
                    </a:lnTo>
                    <a:lnTo>
                      <a:pt x="919" y="739"/>
                    </a:lnTo>
                    <a:lnTo>
                      <a:pt x="920" y="742"/>
                    </a:lnTo>
                    <a:lnTo>
                      <a:pt x="920" y="743"/>
                    </a:lnTo>
                    <a:lnTo>
                      <a:pt x="919" y="743"/>
                    </a:lnTo>
                    <a:lnTo>
                      <a:pt x="918" y="743"/>
                    </a:lnTo>
                    <a:lnTo>
                      <a:pt x="918" y="743"/>
                    </a:lnTo>
                    <a:lnTo>
                      <a:pt x="919" y="747"/>
                    </a:lnTo>
                    <a:lnTo>
                      <a:pt x="918" y="748"/>
                    </a:lnTo>
                    <a:lnTo>
                      <a:pt x="918" y="749"/>
                    </a:lnTo>
                    <a:lnTo>
                      <a:pt x="920" y="750"/>
                    </a:lnTo>
                    <a:lnTo>
                      <a:pt x="920" y="749"/>
                    </a:lnTo>
                    <a:lnTo>
                      <a:pt x="922" y="749"/>
                    </a:lnTo>
                    <a:lnTo>
                      <a:pt x="924" y="749"/>
                    </a:lnTo>
                    <a:lnTo>
                      <a:pt x="924" y="750"/>
                    </a:lnTo>
                    <a:lnTo>
                      <a:pt x="924" y="754"/>
                    </a:lnTo>
                    <a:lnTo>
                      <a:pt x="922" y="756"/>
                    </a:lnTo>
                    <a:lnTo>
                      <a:pt x="922" y="756"/>
                    </a:lnTo>
                    <a:lnTo>
                      <a:pt x="925" y="757"/>
                    </a:lnTo>
                    <a:lnTo>
                      <a:pt x="925" y="759"/>
                    </a:lnTo>
                    <a:lnTo>
                      <a:pt x="927" y="759"/>
                    </a:lnTo>
                    <a:lnTo>
                      <a:pt x="928" y="757"/>
                    </a:lnTo>
                    <a:lnTo>
                      <a:pt x="930" y="757"/>
                    </a:lnTo>
                    <a:lnTo>
                      <a:pt x="930" y="761"/>
                    </a:lnTo>
                    <a:lnTo>
                      <a:pt x="929" y="761"/>
                    </a:lnTo>
                    <a:lnTo>
                      <a:pt x="929" y="762"/>
                    </a:lnTo>
                    <a:lnTo>
                      <a:pt x="932" y="763"/>
                    </a:lnTo>
                    <a:lnTo>
                      <a:pt x="932" y="765"/>
                    </a:lnTo>
                    <a:lnTo>
                      <a:pt x="931" y="765"/>
                    </a:lnTo>
                    <a:lnTo>
                      <a:pt x="932" y="766"/>
                    </a:lnTo>
                    <a:lnTo>
                      <a:pt x="933" y="769"/>
                    </a:lnTo>
                    <a:lnTo>
                      <a:pt x="932" y="769"/>
                    </a:lnTo>
                    <a:lnTo>
                      <a:pt x="932" y="771"/>
                    </a:lnTo>
                    <a:lnTo>
                      <a:pt x="930" y="772"/>
                    </a:lnTo>
                    <a:lnTo>
                      <a:pt x="930" y="775"/>
                    </a:lnTo>
                    <a:lnTo>
                      <a:pt x="931" y="776"/>
                    </a:lnTo>
                    <a:lnTo>
                      <a:pt x="931" y="778"/>
                    </a:lnTo>
                    <a:lnTo>
                      <a:pt x="930" y="778"/>
                    </a:lnTo>
                    <a:lnTo>
                      <a:pt x="931" y="781"/>
                    </a:lnTo>
                    <a:lnTo>
                      <a:pt x="930" y="783"/>
                    </a:lnTo>
                    <a:lnTo>
                      <a:pt x="930" y="783"/>
                    </a:lnTo>
                    <a:lnTo>
                      <a:pt x="930" y="786"/>
                    </a:lnTo>
                    <a:lnTo>
                      <a:pt x="934" y="791"/>
                    </a:lnTo>
                    <a:lnTo>
                      <a:pt x="934" y="792"/>
                    </a:lnTo>
                    <a:lnTo>
                      <a:pt x="935" y="793"/>
                    </a:lnTo>
                    <a:lnTo>
                      <a:pt x="935" y="794"/>
                    </a:lnTo>
                    <a:lnTo>
                      <a:pt x="937" y="795"/>
                    </a:lnTo>
                    <a:lnTo>
                      <a:pt x="939" y="797"/>
                    </a:lnTo>
                    <a:lnTo>
                      <a:pt x="940" y="799"/>
                    </a:lnTo>
                    <a:lnTo>
                      <a:pt x="943" y="802"/>
                    </a:lnTo>
                    <a:lnTo>
                      <a:pt x="944" y="803"/>
                    </a:lnTo>
                    <a:lnTo>
                      <a:pt x="946" y="805"/>
                    </a:lnTo>
                    <a:lnTo>
                      <a:pt x="946" y="807"/>
                    </a:lnTo>
                    <a:lnTo>
                      <a:pt x="947" y="807"/>
                    </a:lnTo>
                    <a:lnTo>
                      <a:pt x="950" y="811"/>
                    </a:lnTo>
                    <a:lnTo>
                      <a:pt x="951" y="813"/>
                    </a:lnTo>
                    <a:lnTo>
                      <a:pt x="952" y="813"/>
                    </a:lnTo>
                    <a:lnTo>
                      <a:pt x="955" y="812"/>
                    </a:lnTo>
                    <a:lnTo>
                      <a:pt x="958" y="812"/>
                    </a:lnTo>
                    <a:lnTo>
                      <a:pt x="958" y="812"/>
                    </a:lnTo>
                    <a:lnTo>
                      <a:pt x="960" y="813"/>
                    </a:lnTo>
                    <a:lnTo>
                      <a:pt x="962" y="810"/>
                    </a:lnTo>
                    <a:lnTo>
                      <a:pt x="962" y="808"/>
                    </a:lnTo>
                    <a:lnTo>
                      <a:pt x="962" y="806"/>
                    </a:lnTo>
                    <a:lnTo>
                      <a:pt x="960" y="806"/>
                    </a:lnTo>
                    <a:lnTo>
                      <a:pt x="957" y="807"/>
                    </a:lnTo>
                    <a:lnTo>
                      <a:pt x="957" y="806"/>
                    </a:lnTo>
                    <a:lnTo>
                      <a:pt x="956" y="806"/>
                    </a:lnTo>
                    <a:lnTo>
                      <a:pt x="956" y="804"/>
                    </a:lnTo>
                    <a:lnTo>
                      <a:pt x="957" y="804"/>
                    </a:lnTo>
                    <a:lnTo>
                      <a:pt x="958" y="803"/>
                    </a:lnTo>
                    <a:lnTo>
                      <a:pt x="956" y="802"/>
                    </a:lnTo>
                    <a:lnTo>
                      <a:pt x="956" y="802"/>
                    </a:lnTo>
                    <a:lnTo>
                      <a:pt x="955" y="800"/>
                    </a:lnTo>
                    <a:lnTo>
                      <a:pt x="955" y="799"/>
                    </a:lnTo>
                    <a:lnTo>
                      <a:pt x="954" y="798"/>
                    </a:lnTo>
                    <a:lnTo>
                      <a:pt x="953" y="796"/>
                    </a:lnTo>
                    <a:lnTo>
                      <a:pt x="951" y="796"/>
                    </a:lnTo>
                    <a:lnTo>
                      <a:pt x="950" y="794"/>
                    </a:lnTo>
                    <a:lnTo>
                      <a:pt x="950" y="793"/>
                    </a:lnTo>
                    <a:lnTo>
                      <a:pt x="951" y="793"/>
                    </a:lnTo>
                    <a:lnTo>
                      <a:pt x="952" y="791"/>
                    </a:lnTo>
                    <a:lnTo>
                      <a:pt x="954" y="790"/>
                    </a:lnTo>
                    <a:lnTo>
                      <a:pt x="955" y="788"/>
                    </a:lnTo>
                    <a:lnTo>
                      <a:pt x="957" y="788"/>
                    </a:lnTo>
                    <a:lnTo>
                      <a:pt x="958" y="788"/>
                    </a:lnTo>
                    <a:lnTo>
                      <a:pt x="961" y="789"/>
                    </a:lnTo>
                    <a:lnTo>
                      <a:pt x="961" y="791"/>
                    </a:lnTo>
                    <a:lnTo>
                      <a:pt x="961" y="793"/>
                    </a:lnTo>
                    <a:lnTo>
                      <a:pt x="958" y="794"/>
                    </a:lnTo>
                    <a:lnTo>
                      <a:pt x="958" y="795"/>
                    </a:lnTo>
                    <a:lnTo>
                      <a:pt x="960" y="795"/>
                    </a:lnTo>
                    <a:lnTo>
                      <a:pt x="962" y="794"/>
                    </a:lnTo>
                    <a:lnTo>
                      <a:pt x="963" y="794"/>
                    </a:lnTo>
                    <a:lnTo>
                      <a:pt x="963" y="794"/>
                    </a:lnTo>
                    <a:lnTo>
                      <a:pt x="967" y="794"/>
                    </a:lnTo>
                    <a:lnTo>
                      <a:pt x="968" y="793"/>
                    </a:lnTo>
                    <a:lnTo>
                      <a:pt x="968" y="793"/>
                    </a:lnTo>
                    <a:lnTo>
                      <a:pt x="970" y="793"/>
                    </a:lnTo>
                    <a:lnTo>
                      <a:pt x="970" y="792"/>
                    </a:lnTo>
                    <a:lnTo>
                      <a:pt x="971" y="791"/>
                    </a:lnTo>
                    <a:lnTo>
                      <a:pt x="971" y="790"/>
                    </a:lnTo>
                    <a:lnTo>
                      <a:pt x="970" y="790"/>
                    </a:lnTo>
                    <a:lnTo>
                      <a:pt x="969" y="786"/>
                    </a:lnTo>
                    <a:lnTo>
                      <a:pt x="963" y="786"/>
                    </a:lnTo>
                    <a:lnTo>
                      <a:pt x="961" y="784"/>
                    </a:lnTo>
                    <a:lnTo>
                      <a:pt x="962" y="782"/>
                    </a:lnTo>
                    <a:lnTo>
                      <a:pt x="966" y="777"/>
                    </a:lnTo>
                    <a:lnTo>
                      <a:pt x="966" y="775"/>
                    </a:lnTo>
                    <a:lnTo>
                      <a:pt x="966" y="775"/>
                    </a:lnTo>
                    <a:lnTo>
                      <a:pt x="968" y="771"/>
                    </a:lnTo>
                    <a:lnTo>
                      <a:pt x="967" y="770"/>
                    </a:lnTo>
                    <a:lnTo>
                      <a:pt x="968" y="767"/>
                    </a:lnTo>
                    <a:lnTo>
                      <a:pt x="968" y="763"/>
                    </a:lnTo>
                    <a:lnTo>
                      <a:pt x="967" y="763"/>
                    </a:lnTo>
                    <a:lnTo>
                      <a:pt x="967" y="762"/>
                    </a:lnTo>
                    <a:lnTo>
                      <a:pt x="969" y="761"/>
                    </a:lnTo>
                    <a:lnTo>
                      <a:pt x="969" y="759"/>
                    </a:lnTo>
                    <a:lnTo>
                      <a:pt x="968" y="756"/>
                    </a:lnTo>
                    <a:lnTo>
                      <a:pt x="969" y="754"/>
                    </a:lnTo>
                    <a:lnTo>
                      <a:pt x="968" y="752"/>
                    </a:lnTo>
                    <a:lnTo>
                      <a:pt x="968" y="751"/>
                    </a:lnTo>
                    <a:lnTo>
                      <a:pt x="965" y="750"/>
                    </a:lnTo>
                    <a:lnTo>
                      <a:pt x="963" y="750"/>
                    </a:lnTo>
                    <a:lnTo>
                      <a:pt x="963" y="751"/>
                    </a:lnTo>
                    <a:lnTo>
                      <a:pt x="963" y="751"/>
                    </a:lnTo>
                    <a:lnTo>
                      <a:pt x="964" y="753"/>
                    </a:lnTo>
                    <a:lnTo>
                      <a:pt x="962" y="752"/>
                    </a:lnTo>
                    <a:lnTo>
                      <a:pt x="962" y="751"/>
                    </a:lnTo>
                    <a:lnTo>
                      <a:pt x="961" y="750"/>
                    </a:lnTo>
                    <a:lnTo>
                      <a:pt x="960" y="749"/>
                    </a:lnTo>
                    <a:lnTo>
                      <a:pt x="961" y="746"/>
                    </a:lnTo>
                    <a:lnTo>
                      <a:pt x="961" y="745"/>
                    </a:lnTo>
                    <a:lnTo>
                      <a:pt x="960" y="745"/>
                    </a:lnTo>
                    <a:lnTo>
                      <a:pt x="960" y="744"/>
                    </a:lnTo>
                    <a:lnTo>
                      <a:pt x="959" y="744"/>
                    </a:lnTo>
                    <a:lnTo>
                      <a:pt x="956" y="743"/>
                    </a:lnTo>
                    <a:lnTo>
                      <a:pt x="955" y="743"/>
                    </a:lnTo>
                    <a:lnTo>
                      <a:pt x="952" y="741"/>
                    </a:lnTo>
                    <a:lnTo>
                      <a:pt x="951" y="740"/>
                    </a:lnTo>
                    <a:lnTo>
                      <a:pt x="948" y="739"/>
                    </a:lnTo>
                    <a:lnTo>
                      <a:pt x="947" y="739"/>
                    </a:lnTo>
                    <a:lnTo>
                      <a:pt x="947" y="740"/>
                    </a:lnTo>
                    <a:lnTo>
                      <a:pt x="946" y="740"/>
                    </a:lnTo>
                    <a:lnTo>
                      <a:pt x="945" y="739"/>
                    </a:lnTo>
                    <a:lnTo>
                      <a:pt x="946" y="738"/>
                    </a:lnTo>
                    <a:lnTo>
                      <a:pt x="945" y="738"/>
                    </a:lnTo>
                    <a:lnTo>
                      <a:pt x="943" y="739"/>
                    </a:lnTo>
                    <a:lnTo>
                      <a:pt x="941" y="740"/>
                    </a:lnTo>
                    <a:lnTo>
                      <a:pt x="940" y="739"/>
                    </a:lnTo>
                    <a:lnTo>
                      <a:pt x="940" y="738"/>
                    </a:lnTo>
                    <a:lnTo>
                      <a:pt x="941" y="737"/>
                    </a:lnTo>
                    <a:lnTo>
                      <a:pt x="941" y="737"/>
                    </a:lnTo>
                    <a:lnTo>
                      <a:pt x="941" y="735"/>
                    </a:lnTo>
                    <a:lnTo>
                      <a:pt x="943" y="733"/>
                    </a:lnTo>
                    <a:lnTo>
                      <a:pt x="939" y="730"/>
                    </a:lnTo>
                    <a:lnTo>
                      <a:pt x="940" y="726"/>
                    </a:lnTo>
                    <a:lnTo>
                      <a:pt x="939" y="726"/>
                    </a:lnTo>
                    <a:lnTo>
                      <a:pt x="937" y="726"/>
                    </a:lnTo>
                    <a:lnTo>
                      <a:pt x="937" y="723"/>
                    </a:lnTo>
                    <a:lnTo>
                      <a:pt x="935" y="722"/>
                    </a:lnTo>
                    <a:lnTo>
                      <a:pt x="935" y="719"/>
                    </a:lnTo>
                    <a:lnTo>
                      <a:pt x="935" y="718"/>
                    </a:lnTo>
                    <a:lnTo>
                      <a:pt x="936" y="717"/>
                    </a:lnTo>
                    <a:lnTo>
                      <a:pt x="940" y="715"/>
                    </a:lnTo>
                    <a:lnTo>
                      <a:pt x="940" y="715"/>
                    </a:lnTo>
                    <a:lnTo>
                      <a:pt x="940" y="715"/>
                    </a:lnTo>
                    <a:lnTo>
                      <a:pt x="937" y="712"/>
                    </a:lnTo>
                    <a:lnTo>
                      <a:pt x="935" y="712"/>
                    </a:lnTo>
                    <a:lnTo>
                      <a:pt x="934" y="711"/>
                    </a:lnTo>
                    <a:lnTo>
                      <a:pt x="934" y="710"/>
                    </a:lnTo>
                    <a:lnTo>
                      <a:pt x="936" y="709"/>
                    </a:lnTo>
                    <a:lnTo>
                      <a:pt x="936" y="708"/>
                    </a:lnTo>
                    <a:lnTo>
                      <a:pt x="937" y="708"/>
                    </a:lnTo>
                    <a:lnTo>
                      <a:pt x="939" y="705"/>
                    </a:lnTo>
                    <a:lnTo>
                      <a:pt x="940" y="704"/>
                    </a:lnTo>
                    <a:lnTo>
                      <a:pt x="939" y="700"/>
                    </a:lnTo>
                    <a:lnTo>
                      <a:pt x="939" y="699"/>
                    </a:lnTo>
                    <a:lnTo>
                      <a:pt x="941" y="698"/>
                    </a:lnTo>
                    <a:lnTo>
                      <a:pt x="941" y="694"/>
                    </a:lnTo>
                    <a:lnTo>
                      <a:pt x="942" y="693"/>
                    </a:lnTo>
                    <a:lnTo>
                      <a:pt x="943" y="690"/>
                    </a:lnTo>
                    <a:lnTo>
                      <a:pt x="947" y="689"/>
                    </a:lnTo>
                    <a:lnTo>
                      <a:pt x="948" y="688"/>
                    </a:lnTo>
                    <a:lnTo>
                      <a:pt x="948" y="686"/>
                    </a:lnTo>
                    <a:lnTo>
                      <a:pt x="950" y="685"/>
                    </a:lnTo>
                    <a:lnTo>
                      <a:pt x="950" y="682"/>
                    </a:lnTo>
                    <a:lnTo>
                      <a:pt x="952" y="681"/>
                    </a:lnTo>
                    <a:lnTo>
                      <a:pt x="956" y="681"/>
                    </a:lnTo>
                    <a:lnTo>
                      <a:pt x="957" y="681"/>
                    </a:lnTo>
                    <a:lnTo>
                      <a:pt x="959" y="681"/>
                    </a:lnTo>
                    <a:lnTo>
                      <a:pt x="960" y="682"/>
                    </a:lnTo>
                    <a:lnTo>
                      <a:pt x="962" y="682"/>
                    </a:lnTo>
                    <a:lnTo>
                      <a:pt x="962" y="682"/>
                    </a:lnTo>
                    <a:lnTo>
                      <a:pt x="964" y="683"/>
                    </a:lnTo>
                    <a:lnTo>
                      <a:pt x="965" y="685"/>
                    </a:lnTo>
                    <a:lnTo>
                      <a:pt x="965" y="686"/>
                    </a:lnTo>
                    <a:lnTo>
                      <a:pt x="966" y="686"/>
                    </a:lnTo>
                    <a:lnTo>
                      <a:pt x="967" y="685"/>
                    </a:lnTo>
                    <a:lnTo>
                      <a:pt x="968" y="686"/>
                    </a:lnTo>
                    <a:lnTo>
                      <a:pt x="969" y="686"/>
                    </a:lnTo>
                    <a:lnTo>
                      <a:pt x="971" y="687"/>
                    </a:lnTo>
                    <a:lnTo>
                      <a:pt x="969" y="687"/>
                    </a:lnTo>
                    <a:lnTo>
                      <a:pt x="969" y="688"/>
                    </a:lnTo>
                    <a:lnTo>
                      <a:pt x="972" y="689"/>
                    </a:lnTo>
                    <a:lnTo>
                      <a:pt x="972" y="688"/>
                    </a:lnTo>
                    <a:lnTo>
                      <a:pt x="974" y="687"/>
                    </a:lnTo>
                    <a:lnTo>
                      <a:pt x="973" y="688"/>
                    </a:lnTo>
                    <a:lnTo>
                      <a:pt x="974" y="688"/>
                    </a:lnTo>
                    <a:lnTo>
                      <a:pt x="974" y="688"/>
                    </a:lnTo>
                    <a:lnTo>
                      <a:pt x="978" y="686"/>
                    </a:lnTo>
                    <a:lnTo>
                      <a:pt x="979" y="688"/>
                    </a:lnTo>
                    <a:lnTo>
                      <a:pt x="979" y="688"/>
                    </a:lnTo>
                    <a:lnTo>
                      <a:pt x="979" y="691"/>
                    </a:lnTo>
                    <a:lnTo>
                      <a:pt x="982" y="691"/>
                    </a:lnTo>
                    <a:lnTo>
                      <a:pt x="983" y="691"/>
                    </a:lnTo>
                    <a:lnTo>
                      <a:pt x="983" y="694"/>
                    </a:lnTo>
                    <a:lnTo>
                      <a:pt x="981" y="696"/>
                    </a:lnTo>
                    <a:lnTo>
                      <a:pt x="981" y="698"/>
                    </a:lnTo>
                    <a:lnTo>
                      <a:pt x="981" y="699"/>
                    </a:lnTo>
                    <a:lnTo>
                      <a:pt x="979" y="699"/>
                    </a:lnTo>
                    <a:lnTo>
                      <a:pt x="979" y="700"/>
                    </a:lnTo>
                    <a:lnTo>
                      <a:pt x="981" y="702"/>
                    </a:lnTo>
                    <a:lnTo>
                      <a:pt x="983" y="700"/>
                    </a:lnTo>
                    <a:lnTo>
                      <a:pt x="983" y="702"/>
                    </a:lnTo>
                    <a:lnTo>
                      <a:pt x="984" y="702"/>
                    </a:lnTo>
                    <a:lnTo>
                      <a:pt x="984" y="705"/>
                    </a:lnTo>
                    <a:lnTo>
                      <a:pt x="983" y="708"/>
                    </a:lnTo>
                    <a:lnTo>
                      <a:pt x="982" y="709"/>
                    </a:lnTo>
                    <a:lnTo>
                      <a:pt x="984" y="713"/>
                    </a:lnTo>
                    <a:lnTo>
                      <a:pt x="983" y="716"/>
                    </a:lnTo>
                    <a:lnTo>
                      <a:pt x="986" y="720"/>
                    </a:lnTo>
                    <a:lnTo>
                      <a:pt x="986" y="721"/>
                    </a:lnTo>
                    <a:lnTo>
                      <a:pt x="987" y="722"/>
                    </a:lnTo>
                    <a:lnTo>
                      <a:pt x="989" y="722"/>
                    </a:lnTo>
                    <a:lnTo>
                      <a:pt x="989" y="724"/>
                    </a:lnTo>
                    <a:lnTo>
                      <a:pt x="988" y="725"/>
                    </a:lnTo>
                    <a:lnTo>
                      <a:pt x="988" y="728"/>
                    </a:lnTo>
                    <a:lnTo>
                      <a:pt x="989" y="729"/>
                    </a:lnTo>
                    <a:lnTo>
                      <a:pt x="991" y="729"/>
                    </a:lnTo>
                    <a:lnTo>
                      <a:pt x="993" y="730"/>
                    </a:lnTo>
                    <a:lnTo>
                      <a:pt x="994" y="730"/>
                    </a:lnTo>
                    <a:lnTo>
                      <a:pt x="997" y="730"/>
                    </a:lnTo>
                    <a:lnTo>
                      <a:pt x="997" y="731"/>
                    </a:lnTo>
                    <a:lnTo>
                      <a:pt x="998" y="731"/>
                    </a:lnTo>
                    <a:lnTo>
                      <a:pt x="1000" y="730"/>
                    </a:lnTo>
                    <a:lnTo>
                      <a:pt x="1000" y="731"/>
                    </a:lnTo>
                    <a:lnTo>
                      <a:pt x="1002" y="732"/>
                    </a:lnTo>
                    <a:lnTo>
                      <a:pt x="1003" y="734"/>
                    </a:lnTo>
                    <a:lnTo>
                      <a:pt x="1004" y="734"/>
                    </a:lnTo>
                    <a:lnTo>
                      <a:pt x="1005" y="734"/>
                    </a:lnTo>
                    <a:lnTo>
                      <a:pt x="1007" y="735"/>
                    </a:lnTo>
                    <a:lnTo>
                      <a:pt x="1008" y="734"/>
                    </a:lnTo>
                    <a:lnTo>
                      <a:pt x="1013" y="734"/>
                    </a:lnTo>
                    <a:lnTo>
                      <a:pt x="1013" y="736"/>
                    </a:lnTo>
                    <a:lnTo>
                      <a:pt x="1013" y="737"/>
                    </a:lnTo>
                    <a:lnTo>
                      <a:pt x="1016" y="738"/>
                    </a:lnTo>
                    <a:lnTo>
                      <a:pt x="1019" y="737"/>
                    </a:lnTo>
                    <a:lnTo>
                      <a:pt x="1019" y="738"/>
                    </a:lnTo>
                    <a:lnTo>
                      <a:pt x="1020" y="738"/>
                    </a:lnTo>
                    <a:lnTo>
                      <a:pt x="1020" y="740"/>
                    </a:lnTo>
                    <a:lnTo>
                      <a:pt x="1021" y="741"/>
                    </a:lnTo>
                    <a:lnTo>
                      <a:pt x="1028" y="743"/>
                    </a:lnTo>
                    <a:lnTo>
                      <a:pt x="1029" y="743"/>
                    </a:lnTo>
                    <a:lnTo>
                      <a:pt x="1029" y="738"/>
                    </a:lnTo>
                    <a:lnTo>
                      <a:pt x="1029" y="738"/>
                    </a:lnTo>
                    <a:lnTo>
                      <a:pt x="1030" y="737"/>
                    </a:lnTo>
                    <a:lnTo>
                      <a:pt x="1029" y="736"/>
                    </a:lnTo>
                    <a:lnTo>
                      <a:pt x="1029" y="735"/>
                    </a:lnTo>
                    <a:lnTo>
                      <a:pt x="1029" y="734"/>
                    </a:lnTo>
                    <a:lnTo>
                      <a:pt x="1028" y="734"/>
                    </a:lnTo>
                    <a:lnTo>
                      <a:pt x="1026" y="735"/>
                    </a:lnTo>
                    <a:lnTo>
                      <a:pt x="1025" y="734"/>
                    </a:lnTo>
                    <a:lnTo>
                      <a:pt x="1025" y="733"/>
                    </a:lnTo>
                    <a:lnTo>
                      <a:pt x="1027" y="733"/>
                    </a:lnTo>
                    <a:lnTo>
                      <a:pt x="1026" y="731"/>
                    </a:lnTo>
                    <a:lnTo>
                      <a:pt x="1028" y="730"/>
                    </a:lnTo>
                    <a:lnTo>
                      <a:pt x="1028" y="728"/>
                    </a:lnTo>
                    <a:lnTo>
                      <a:pt x="1032" y="727"/>
                    </a:lnTo>
                    <a:lnTo>
                      <a:pt x="1034" y="725"/>
                    </a:lnTo>
                    <a:lnTo>
                      <a:pt x="1034" y="725"/>
                    </a:lnTo>
                    <a:lnTo>
                      <a:pt x="1035" y="723"/>
                    </a:lnTo>
                    <a:lnTo>
                      <a:pt x="1034" y="720"/>
                    </a:lnTo>
                    <a:lnTo>
                      <a:pt x="1035" y="718"/>
                    </a:lnTo>
                    <a:lnTo>
                      <a:pt x="1039" y="718"/>
                    </a:lnTo>
                    <a:lnTo>
                      <a:pt x="1039" y="716"/>
                    </a:lnTo>
                    <a:lnTo>
                      <a:pt x="1035" y="714"/>
                    </a:lnTo>
                    <a:lnTo>
                      <a:pt x="1035" y="713"/>
                    </a:lnTo>
                    <a:lnTo>
                      <a:pt x="1035" y="712"/>
                    </a:lnTo>
                    <a:lnTo>
                      <a:pt x="1036" y="710"/>
                    </a:lnTo>
                    <a:lnTo>
                      <a:pt x="1035" y="708"/>
                    </a:lnTo>
                    <a:lnTo>
                      <a:pt x="1036" y="707"/>
                    </a:lnTo>
                    <a:lnTo>
                      <a:pt x="1038" y="706"/>
                    </a:lnTo>
                    <a:lnTo>
                      <a:pt x="1038" y="700"/>
                    </a:lnTo>
                    <a:lnTo>
                      <a:pt x="1041" y="698"/>
                    </a:lnTo>
                    <a:lnTo>
                      <a:pt x="1041" y="696"/>
                    </a:lnTo>
                    <a:lnTo>
                      <a:pt x="1044" y="694"/>
                    </a:lnTo>
                    <a:lnTo>
                      <a:pt x="1044" y="695"/>
                    </a:lnTo>
                    <a:lnTo>
                      <a:pt x="1047" y="696"/>
                    </a:lnTo>
                    <a:lnTo>
                      <a:pt x="1047" y="697"/>
                    </a:lnTo>
                    <a:lnTo>
                      <a:pt x="1055" y="698"/>
                    </a:lnTo>
                    <a:lnTo>
                      <a:pt x="1055" y="698"/>
                    </a:lnTo>
                    <a:lnTo>
                      <a:pt x="1056" y="699"/>
                    </a:lnTo>
                    <a:lnTo>
                      <a:pt x="1058" y="702"/>
                    </a:lnTo>
                    <a:lnTo>
                      <a:pt x="1061" y="703"/>
                    </a:lnTo>
                    <a:lnTo>
                      <a:pt x="1067" y="708"/>
                    </a:lnTo>
                    <a:lnTo>
                      <a:pt x="1072" y="710"/>
                    </a:lnTo>
                    <a:lnTo>
                      <a:pt x="1078" y="714"/>
                    </a:lnTo>
                    <a:lnTo>
                      <a:pt x="1080" y="717"/>
                    </a:lnTo>
                    <a:lnTo>
                      <a:pt x="1083" y="719"/>
                    </a:lnTo>
                    <a:lnTo>
                      <a:pt x="1084" y="725"/>
                    </a:lnTo>
                    <a:lnTo>
                      <a:pt x="1087" y="729"/>
                    </a:lnTo>
                    <a:lnTo>
                      <a:pt x="1091" y="731"/>
                    </a:lnTo>
                    <a:lnTo>
                      <a:pt x="1091" y="732"/>
                    </a:lnTo>
                    <a:lnTo>
                      <a:pt x="1094" y="733"/>
                    </a:lnTo>
                    <a:lnTo>
                      <a:pt x="1096" y="734"/>
                    </a:lnTo>
                    <a:lnTo>
                      <a:pt x="1099" y="735"/>
                    </a:lnTo>
                    <a:lnTo>
                      <a:pt x="1102" y="737"/>
                    </a:lnTo>
                    <a:lnTo>
                      <a:pt x="1107" y="739"/>
                    </a:lnTo>
                    <a:lnTo>
                      <a:pt x="1107" y="738"/>
                    </a:lnTo>
                    <a:lnTo>
                      <a:pt x="1109" y="738"/>
                    </a:lnTo>
                    <a:lnTo>
                      <a:pt x="1115" y="740"/>
                    </a:lnTo>
                    <a:lnTo>
                      <a:pt x="1118" y="741"/>
                    </a:lnTo>
                    <a:lnTo>
                      <a:pt x="1119" y="744"/>
                    </a:lnTo>
                    <a:lnTo>
                      <a:pt x="1126" y="746"/>
                    </a:lnTo>
                    <a:lnTo>
                      <a:pt x="1130" y="749"/>
                    </a:lnTo>
                    <a:lnTo>
                      <a:pt x="1131" y="748"/>
                    </a:lnTo>
                    <a:lnTo>
                      <a:pt x="1135" y="750"/>
                    </a:lnTo>
                    <a:lnTo>
                      <a:pt x="1136" y="749"/>
                    </a:lnTo>
                    <a:lnTo>
                      <a:pt x="1137" y="749"/>
                    </a:lnTo>
                    <a:lnTo>
                      <a:pt x="1136" y="745"/>
                    </a:lnTo>
                    <a:lnTo>
                      <a:pt x="1135" y="744"/>
                    </a:lnTo>
                    <a:lnTo>
                      <a:pt x="1133" y="743"/>
                    </a:lnTo>
                    <a:lnTo>
                      <a:pt x="1131" y="741"/>
                    </a:lnTo>
                    <a:lnTo>
                      <a:pt x="1128" y="739"/>
                    </a:lnTo>
                    <a:lnTo>
                      <a:pt x="1128" y="738"/>
                    </a:lnTo>
                    <a:lnTo>
                      <a:pt x="1127" y="738"/>
                    </a:lnTo>
                    <a:lnTo>
                      <a:pt x="1126" y="736"/>
                    </a:lnTo>
                    <a:lnTo>
                      <a:pt x="1128" y="734"/>
                    </a:lnTo>
                    <a:lnTo>
                      <a:pt x="1128" y="732"/>
                    </a:lnTo>
                    <a:lnTo>
                      <a:pt x="1126" y="730"/>
                    </a:lnTo>
                    <a:lnTo>
                      <a:pt x="1121" y="728"/>
                    </a:lnTo>
                    <a:lnTo>
                      <a:pt x="1111" y="725"/>
                    </a:lnTo>
                    <a:lnTo>
                      <a:pt x="1109" y="725"/>
                    </a:lnTo>
                    <a:lnTo>
                      <a:pt x="1102" y="724"/>
                    </a:lnTo>
                    <a:lnTo>
                      <a:pt x="1100" y="723"/>
                    </a:lnTo>
                    <a:lnTo>
                      <a:pt x="1100" y="722"/>
                    </a:lnTo>
                    <a:lnTo>
                      <a:pt x="1096" y="720"/>
                    </a:lnTo>
                    <a:lnTo>
                      <a:pt x="1096" y="720"/>
                    </a:lnTo>
                    <a:lnTo>
                      <a:pt x="1094" y="719"/>
                    </a:lnTo>
                    <a:lnTo>
                      <a:pt x="1095" y="718"/>
                    </a:lnTo>
                    <a:lnTo>
                      <a:pt x="1094" y="717"/>
                    </a:lnTo>
                    <a:lnTo>
                      <a:pt x="1093" y="717"/>
                    </a:lnTo>
                    <a:lnTo>
                      <a:pt x="1093" y="714"/>
                    </a:lnTo>
                    <a:lnTo>
                      <a:pt x="1094" y="712"/>
                    </a:lnTo>
                    <a:lnTo>
                      <a:pt x="1093" y="712"/>
                    </a:lnTo>
                    <a:lnTo>
                      <a:pt x="1093" y="710"/>
                    </a:lnTo>
                    <a:lnTo>
                      <a:pt x="1091" y="707"/>
                    </a:lnTo>
                    <a:lnTo>
                      <a:pt x="1086" y="701"/>
                    </a:lnTo>
                    <a:lnTo>
                      <a:pt x="1084" y="700"/>
                    </a:lnTo>
                    <a:lnTo>
                      <a:pt x="1084" y="699"/>
                    </a:lnTo>
                    <a:lnTo>
                      <a:pt x="1083" y="698"/>
                    </a:lnTo>
                    <a:lnTo>
                      <a:pt x="1083" y="697"/>
                    </a:lnTo>
                    <a:lnTo>
                      <a:pt x="1079" y="696"/>
                    </a:lnTo>
                    <a:lnTo>
                      <a:pt x="1072" y="696"/>
                    </a:lnTo>
                    <a:lnTo>
                      <a:pt x="1063" y="693"/>
                    </a:lnTo>
                    <a:lnTo>
                      <a:pt x="1061" y="694"/>
                    </a:lnTo>
                    <a:lnTo>
                      <a:pt x="1061" y="693"/>
                    </a:lnTo>
                    <a:lnTo>
                      <a:pt x="1060" y="692"/>
                    </a:lnTo>
                    <a:lnTo>
                      <a:pt x="1056" y="690"/>
                    </a:lnTo>
                    <a:lnTo>
                      <a:pt x="1056" y="686"/>
                    </a:lnTo>
                    <a:lnTo>
                      <a:pt x="1056" y="684"/>
                    </a:lnTo>
                    <a:lnTo>
                      <a:pt x="1054" y="682"/>
                    </a:lnTo>
                    <a:lnTo>
                      <a:pt x="1053" y="681"/>
                    </a:lnTo>
                    <a:lnTo>
                      <a:pt x="1051" y="679"/>
                    </a:lnTo>
                    <a:lnTo>
                      <a:pt x="1051" y="677"/>
                    </a:lnTo>
                    <a:lnTo>
                      <a:pt x="1051" y="677"/>
                    </a:lnTo>
                    <a:lnTo>
                      <a:pt x="1051" y="676"/>
                    </a:lnTo>
                    <a:lnTo>
                      <a:pt x="1052" y="675"/>
                    </a:lnTo>
                    <a:lnTo>
                      <a:pt x="1056" y="673"/>
                    </a:lnTo>
                    <a:lnTo>
                      <a:pt x="1058" y="675"/>
                    </a:lnTo>
                    <a:lnTo>
                      <a:pt x="1061" y="676"/>
                    </a:lnTo>
                    <a:lnTo>
                      <a:pt x="1065" y="675"/>
                    </a:lnTo>
                    <a:lnTo>
                      <a:pt x="1065" y="676"/>
                    </a:lnTo>
                    <a:lnTo>
                      <a:pt x="1067" y="677"/>
                    </a:lnTo>
                    <a:lnTo>
                      <a:pt x="1068" y="676"/>
                    </a:lnTo>
                    <a:lnTo>
                      <a:pt x="1068" y="674"/>
                    </a:lnTo>
                    <a:lnTo>
                      <a:pt x="1067" y="673"/>
                    </a:lnTo>
                    <a:lnTo>
                      <a:pt x="1067" y="671"/>
                    </a:lnTo>
                    <a:lnTo>
                      <a:pt x="1067" y="670"/>
                    </a:lnTo>
                    <a:lnTo>
                      <a:pt x="1068" y="670"/>
                    </a:lnTo>
                    <a:lnTo>
                      <a:pt x="1068" y="670"/>
                    </a:lnTo>
                    <a:lnTo>
                      <a:pt x="1074" y="669"/>
                    </a:lnTo>
                    <a:lnTo>
                      <a:pt x="1075" y="671"/>
                    </a:lnTo>
                    <a:lnTo>
                      <a:pt x="1076" y="671"/>
                    </a:lnTo>
                    <a:lnTo>
                      <a:pt x="1076" y="673"/>
                    </a:lnTo>
                    <a:lnTo>
                      <a:pt x="1077" y="674"/>
                    </a:lnTo>
                    <a:lnTo>
                      <a:pt x="1076" y="677"/>
                    </a:lnTo>
                    <a:lnTo>
                      <a:pt x="1076" y="677"/>
                    </a:lnTo>
                    <a:lnTo>
                      <a:pt x="1075" y="678"/>
                    </a:lnTo>
                    <a:lnTo>
                      <a:pt x="1078" y="680"/>
                    </a:lnTo>
                    <a:lnTo>
                      <a:pt x="1079" y="683"/>
                    </a:lnTo>
                    <a:lnTo>
                      <a:pt x="1081" y="683"/>
                    </a:lnTo>
                    <a:lnTo>
                      <a:pt x="1081" y="684"/>
                    </a:lnTo>
                    <a:lnTo>
                      <a:pt x="1083" y="686"/>
                    </a:lnTo>
                    <a:lnTo>
                      <a:pt x="1084" y="686"/>
                    </a:lnTo>
                    <a:lnTo>
                      <a:pt x="1086" y="688"/>
                    </a:lnTo>
                    <a:lnTo>
                      <a:pt x="1088" y="689"/>
                    </a:lnTo>
                    <a:lnTo>
                      <a:pt x="1092" y="691"/>
                    </a:lnTo>
                    <a:lnTo>
                      <a:pt x="1102" y="692"/>
                    </a:lnTo>
                    <a:lnTo>
                      <a:pt x="1105" y="692"/>
                    </a:lnTo>
                    <a:lnTo>
                      <a:pt x="1110" y="691"/>
                    </a:lnTo>
                    <a:lnTo>
                      <a:pt x="1114" y="688"/>
                    </a:lnTo>
                    <a:lnTo>
                      <a:pt x="1118" y="688"/>
                    </a:lnTo>
                    <a:lnTo>
                      <a:pt x="1119" y="687"/>
                    </a:lnTo>
                    <a:lnTo>
                      <a:pt x="1120" y="686"/>
                    </a:lnTo>
                    <a:lnTo>
                      <a:pt x="1124" y="687"/>
                    </a:lnTo>
                    <a:lnTo>
                      <a:pt x="1125" y="686"/>
                    </a:lnTo>
                    <a:lnTo>
                      <a:pt x="1129" y="686"/>
                    </a:lnTo>
                    <a:lnTo>
                      <a:pt x="1129" y="686"/>
                    </a:lnTo>
                    <a:lnTo>
                      <a:pt x="1129" y="688"/>
                    </a:lnTo>
                    <a:lnTo>
                      <a:pt x="1130" y="688"/>
                    </a:lnTo>
                    <a:lnTo>
                      <a:pt x="1129" y="689"/>
                    </a:lnTo>
                    <a:lnTo>
                      <a:pt x="1128" y="689"/>
                    </a:lnTo>
                    <a:lnTo>
                      <a:pt x="1128" y="691"/>
                    </a:lnTo>
                    <a:lnTo>
                      <a:pt x="1128" y="691"/>
                    </a:lnTo>
                    <a:lnTo>
                      <a:pt x="1131" y="690"/>
                    </a:lnTo>
                    <a:lnTo>
                      <a:pt x="1134" y="691"/>
                    </a:lnTo>
                    <a:lnTo>
                      <a:pt x="1134" y="692"/>
                    </a:lnTo>
                    <a:lnTo>
                      <a:pt x="1136" y="691"/>
                    </a:lnTo>
                    <a:lnTo>
                      <a:pt x="1140" y="694"/>
                    </a:lnTo>
                    <a:lnTo>
                      <a:pt x="1140" y="696"/>
                    </a:lnTo>
                    <a:lnTo>
                      <a:pt x="1144" y="699"/>
                    </a:lnTo>
                    <a:lnTo>
                      <a:pt x="1144" y="701"/>
                    </a:lnTo>
                    <a:lnTo>
                      <a:pt x="1146" y="701"/>
                    </a:lnTo>
                    <a:lnTo>
                      <a:pt x="1146" y="702"/>
                    </a:lnTo>
                    <a:lnTo>
                      <a:pt x="1148" y="703"/>
                    </a:lnTo>
                    <a:lnTo>
                      <a:pt x="1148" y="704"/>
                    </a:lnTo>
                    <a:lnTo>
                      <a:pt x="1149" y="704"/>
                    </a:lnTo>
                    <a:lnTo>
                      <a:pt x="1150" y="707"/>
                    </a:lnTo>
                    <a:lnTo>
                      <a:pt x="1152" y="707"/>
                    </a:lnTo>
                    <a:lnTo>
                      <a:pt x="1152" y="708"/>
                    </a:lnTo>
                    <a:lnTo>
                      <a:pt x="1155" y="710"/>
                    </a:lnTo>
                    <a:lnTo>
                      <a:pt x="1156" y="712"/>
                    </a:lnTo>
                    <a:lnTo>
                      <a:pt x="1157" y="713"/>
                    </a:lnTo>
                    <a:lnTo>
                      <a:pt x="1160" y="712"/>
                    </a:lnTo>
                    <a:lnTo>
                      <a:pt x="1162" y="713"/>
                    </a:lnTo>
                    <a:lnTo>
                      <a:pt x="1163" y="715"/>
                    </a:lnTo>
                    <a:lnTo>
                      <a:pt x="1165" y="717"/>
                    </a:lnTo>
                    <a:lnTo>
                      <a:pt x="1165" y="717"/>
                    </a:lnTo>
                    <a:lnTo>
                      <a:pt x="1167" y="718"/>
                    </a:lnTo>
                    <a:lnTo>
                      <a:pt x="1171" y="722"/>
                    </a:lnTo>
                    <a:lnTo>
                      <a:pt x="1175" y="723"/>
                    </a:lnTo>
                    <a:lnTo>
                      <a:pt x="1175" y="722"/>
                    </a:lnTo>
                    <a:lnTo>
                      <a:pt x="1176" y="722"/>
                    </a:lnTo>
                    <a:lnTo>
                      <a:pt x="1181" y="723"/>
                    </a:lnTo>
                    <a:lnTo>
                      <a:pt x="1181" y="724"/>
                    </a:lnTo>
                    <a:lnTo>
                      <a:pt x="1184" y="726"/>
                    </a:lnTo>
                    <a:lnTo>
                      <a:pt x="1185" y="728"/>
                    </a:lnTo>
                    <a:lnTo>
                      <a:pt x="1185" y="729"/>
                    </a:lnTo>
                    <a:lnTo>
                      <a:pt x="1187" y="733"/>
                    </a:lnTo>
                    <a:lnTo>
                      <a:pt x="1188" y="735"/>
                    </a:lnTo>
                    <a:lnTo>
                      <a:pt x="1190" y="739"/>
                    </a:lnTo>
                    <a:lnTo>
                      <a:pt x="1191" y="739"/>
                    </a:lnTo>
                    <a:lnTo>
                      <a:pt x="1191" y="741"/>
                    </a:lnTo>
                    <a:lnTo>
                      <a:pt x="1192" y="743"/>
                    </a:lnTo>
                    <a:lnTo>
                      <a:pt x="1192" y="745"/>
                    </a:lnTo>
                    <a:lnTo>
                      <a:pt x="1193" y="745"/>
                    </a:lnTo>
                    <a:lnTo>
                      <a:pt x="1194" y="749"/>
                    </a:lnTo>
                    <a:lnTo>
                      <a:pt x="1196" y="752"/>
                    </a:lnTo>
                    <a:lnTo>
                      <a:pt x="1196" y="754"/>
                    </a:lnTo>
                    <a:lnTo>
                      <a:pt x="1198" y="754"/>
                    </a:lnTo>
                    <a:lnTo>
                      <a:pt x="1198" y="756"/>
                    </a:lnTo>
                    <a:lnTo>
                      <a:pt x="1199" y="757"/>
                    </a:lnTo>
                    <a:lnTo>
                      <a:pt x="1201" y="761"/>
                    </a:lnTo>
                    <a:lnTo>
                      <a:pt x="1202" y="762"/>
                    </a:lnTo>
                    <a:lnTo>
                      <a:pt x="1202" y="763"/>
                    </a:lnTo>
                    <a:lnTo>
                      <a:pt x="1204" y="766"/>
                    </a:lnTo>
                    <a:lnTo>
                      <a:pt x="1205" y="768"/>
                    </a:lnTo>
                    <a:lnTo>
                      <a:pt x="1207" y="768"/>
                    </a:lnTo>
                    <a:lnTo>
                      <a:pt x="1206" y="768"/>
                    </a:lnTo>
                    <a:lnTo>
                      <a:pt x="1207" y="767"/>
                    </a:lnTo>
                    <a:lnTo>
                      <a:pt x="1208" y="764"/>
                    </a:lnTo>
                    <a:lnTo>
                      <a:pt x="1210" y="763"/>
                    </a:lnTo>
                    <a:lnTo>
                      <a:pt x="1209" y="762"/>
                    </a:lnTo>
                    <a:lnTo>
                      <a:pt x="1208" y="760"/>
                    </a:lnTo>
                    <a:lnTo>
                      <a:pt x="1207" y="756"/>
                    </a:lnTo>
                    <a:lnTo>
                      <a:pt x="1206" y="755"/>
                    </a:lnTo>
                    <a:lnTo>
                      <a:pt x="1206" y="753"/>
                    </a:lnTo>
                    <a:lnTo>
                      <a:pt x="1204" y="750"/>
                    </a:lnTo>
                    <a:lnTo>
                      <a:pt x="1203" y="747"/>
                    </a:lnTo>
                    <a:lnTo>
                      <a:pt x="1201" y="746"/>
                    </a:lnTo>
                    <a:lnTo>
                      <a:pt x="1201" y="745"/>
                    </a:lnTo>
                    <a:lnTo>
                      <a:pt x="1202" y="743"/>
                    </a:lnTo>
                    <a:lnTo>
                      <a:pt x="1202" y="741"/>
                    </a:lnTo>
                    <a:lnTo>
                      <a:pt x="1198" y="738"/>
                    </a:lnTo>
                    <a:lnTo>
                      <a:pt x="1198" y="735"/>
                    </a:lnTo>
                    <a:lnTo>
                      <a:pt x="1196" y="734"/>
                    </a:lnTo>
                    <a:lnTo>
                      <a:pt x="1196" y="732"/>
                    </a:lnTo>
                    <a:lnTo>
                      <a:pt x="1196" y="731"/>
                    </a:lnTo>
                    <a:lnTo>
                      <a:pt x="1195" y="731"/>
                    </a:lnTo>
                    <a:lnTo>
                      <a:pt x="1194" y="726"/>
                    </a:lnTo>
                    <a:lnTo>
                      <a:pt x="1193" y="726"/>
                    </a:lnTo>
                    <a:lnTo>
                      <a:pt x="1189" y="723"/>
                    </a:lnTo>
                    <a:lnTo>
                      <a:pt x="1185" y="719"/>
                    </a:lnTo>
                    <a:lnTo>
                      <a:pt x="1181" y="719"/>
                    </a:lnTo>
                    <a:lnTo>
                      <a:pt x="1178" y="719"/>
                    </a:lnTo>
                    <a:lnTo>
                      <a:pt x="1178" y="718"/>
                    </a:lnTo>
                    <a:lnTo>
                      <a:pt x="1177" y="715"/>
                    </a:lnTo>
                    <a:lnTo>
                      <a:pt x="1176" y="714"/>
                    </a:lnTo>
                    <a:lnTo>
                      <a:pt x="1177" y="712"/>
                    </a:lnTo>
                    <a:lnTo>
                      <a:pt x="1176" y="711"/>
                    </a:lnTo>
                    <a:lnTo>
                      <a:pt x="1175" y="710"/>
                    </a:lnTo>
                    <a:lnTo>
                      <a:pt x="1173" y="707"/>
                    </a:lnTo>
                    <a:lnTo>
                      <a:pt x="1170" y="706"/>
                    </a:lnTo>
                    <a:lnTo>
                      <a:pt x="1169" y="704"/>
                    </a:lnTo>
                    <a:lnTo>
                      <a:pt x="1168" y="704"/>
                    </a:lnTo>
                    <a:lnTo>
                      <a:pt x="1167" y="706"/>
                    </a:lnTo>
                    <a:lnTo>
                      <a:pt x="1166" y="706"/>
                    </a:lnTo>
                    <a:lnTo>
                      <a:pt x="1166" y="706"/>
                    </a:lnTo>
                    <a:lnTo>
                      <a:pt x="1163" y="707"/>
                    </a:lnTo>
                    <a:lnTo>
                      <a:pt x="1163" y="706"/>
                    </a:lnTo>
                    <a:lnTo>
                      <a:pt x="1162" y="705"/>
                    </a:lnTo>
                    <a:lnTo>
                      <a:pt x="1162" y="702"/>
                    </a:lnTo>
                    <a:lnTo>
                      <a:pt x="1161" y="701"/>
                    </a:lnTo>
                    <a:lnTo>
                      <a:pt x="1160" y="700"/>
                    </a:lnTo>
                    <a:lnTo>
                      <a:pt x="1159" y="699"/>
                    </a:lnTo>
                    <a:lnTo>
                      <a:pt x="1157" y="695"/>
                    </a:lnTo>
                    <a:lnTo>
                      <a:pt x="1154" y="694"/>
                    </a:lnTo>
                    <a:lnTo>
                      <a:pt x="1150" y="693"/>
                    </a:lnTo>
                    <a:lnTo>
                      <a:pt x="1149" y="689"/>
                    </a:lnTo>
                    <a:lnTo>
                      <a:pt x="1145" y="687"/>
                    </a:lnTo>
                    <a:lnTo>
                      <a:pt x="1144" y="685"/>
                    </a:lnTo>
                    <a:lnTo>
                      <a:pt x="1143" y="684"/>
                    </a:lnTo>
                    <a:lnTo>
                      <a:pt x="1140" y="684"/>
                    </a:lnTo>
                    <a:lnTo>
                      <a:pt x="1139" y="681"/>
                    </a:lnTo>
                    <a:lnTo>
                      <a:pt x="1136" y="681"/>
                    </a:lnTo>
                    <a:lnTo>
                      <a:pt x="1136" y="679"/>
                    </a:lnTo>
                    <a:lnTo>
                      <a:pt x="1136" y="679"/>
                    </a:lnTo>
                    <a:lnTo>
                      <a:pt x="1137" y="678"/>
                    </a:lnTo>
                    <a:lnTo>
                      <a:pt x="1140" y="677"/>
                    </a:lnTo>
                    <a:lnTo>
                      <a:pt x="1141" y="676"/>
                    </a:lnTo>
                    <a:lnTo>
                      <a:pt x="1143" y="677"/>
                    </a:lnTo>
                    <a:lnTo>
                      <a:pt x="1146" y="676"/>
                    </a:lnTo>
                    <a:lnTo>
                      <a:pt x="1147" y="676"/>
                    </a:lnTo>
                    <a:lnTo>
                      <a:pt x="1148" y="676"/>
                    </a:lnTo>
                    <a:lnTo>
                      <a:pt x="1149" y="674"/>
                    </a:lnTo>
                    <a:lnTo>
                      <a:pt x="1148" y="670"/>
                    </a:lnTo>
                    <a:lnTo>
                      <a:pt x="1151" y="671"/>
                    </a:lnTo>
                    <a:lnTo>
                      <a:pt x="1154" y="670"/>
                    </a:lnTo>
                    <a:lnTo>
                      <a:pt x="1154" y="668"/>
                    </a:lnTo>
                    <a:lnTo>
                      <a:pt x="1157" y="667"/>
                    </a:lnTo>
                    <a:lnTo>
                      <a:pt x="1157" y="663"/>
                    </a:lnTo>
                    <a:lnTo>
                      <a:pt x="1157" y="662"/>
                    </a:lnTo>
                    <a:lnTo>
                      <a:pt x="1156" y="661"/>
                    </a:lnTo>
                    <a:lnTo>
                      <a:pt x="1158" y="659"/>
                    </a:lnTo>
                    <a:lnTo>
                      <a:pt x="1158" y="657"/>
                    </a:lnTo>
                    <a:lnTo>
                      <a:pt x="1157" y="656"/>
                    </a:lnTo>
                    <a:lnTo>
                      <a:pt x="1157" y="656"/>
                    </a:lnTo>
                    <a:lnTo>
                      <a:pt x="1157" y="657"/>
                    </a:lnTo>
                    <a:lnTo>
                      <a:pt x="1156" y="657"/>
                    </a:lnTo>
                    <a:lnTo>
                      <a:pt x="1155" y="658"/>
                    </a:lnTo>
                    <a:lnTo>
                      <a:pt x="1155" y="661"/>
                    </a:lnTo>
                    <a:lnTo>
                      <a:pt x="1155" y="661"/>
                    </a:lnTo>
                    <a:lnTo>
                      <a:pt x="1155" y="662"/>
                    </a:lnTo>
                    <a:lnTo>
                      <a:pt x="1152" y="664"/>
                    </a:lnTo>
                    <a:lnTo>
                      <a:pt x="1150" y="664"/>
                    </a:lnTo>
                    <a:lnTo>
                      <a:pt x="1149" y="663"/>
                    </a:lnTo>
                    <a:lnTo>
                      <a:pt x="1150" y="662"/>
                    </a:lnTo>
                    <a:lnTo>
                      <a:pt x="1151" y="661"/>
                    </a:lnTo>
                    <a:lnTo>
                      <a:pt x="1150" y="660"/>
                    </a:lnTo>
                    <a:lnTo>
                      <a:pt x="1150" y="659"/>
                    </a:lnTo>
                    <a:lnTo>
                      <a:pt x="1150" y="658"/>
                    </a:lnTo>
                    <a:lnTo>
                      <a:pt x="1151" y="658"/>
                    </a:lnTo>
                    <a:lnTo>
                      <a:pt x="1151" y="656"/>
                    </a:lnTo>
                    <a:lnTo>
                      <a:pt x="1151" y="655"/>
                    </a:lnTo>
                    <a:lnTo>
                      <a:pt x="1151" y="655"/>
                    </a:lnTo>
                    <a:lnTo>
                      <a:pt x="1150" y="654"/>
                    </a:lnTo>
                    <a:lnTo>
                      <a:pt x="1149" y="654"/>
                    </a:lnTo>
                    <a:lnTo>
                      <a:pt x="1148" y="653"/>
                    </a:lnTo>
                    <a:lnTo>
                      <a:pt x="1144" y="654"/>
                    </a:lnTo>
                    <a:lnTo>
                      <a:pt x="1143" y="653"/>
                    </a:lnTo>
                    <a:lnTo>
                      <a:pt x="1135" y="652"/>
                    </a:lnTo>
                    <a:lnTo>
                      <a:pt x="1135" y="652"/>
                    </a:lnTo>
                    <a:lnTo>
                      <a:pt x="1134" y="651"/>
                    </a:lnTo>
                    <a:lnTo>
                      <a:pt x="1135" y="651"/>
                    </a:lnTo>
                    <a:lnTo>
                      <a:pt x="1134" y="650"/>
                    </a:lnTo>
                    <a:lnTo>
                      <a:pt x="1132" y="650"/>
                    </a:lnTo>
                    <a:lnTo>
                      <a:pt x="1128" y="649"/>
                    </a:lnTo>
                    <a:lnTo>
                      <a:pt x="1128" y="648"/>
                    </a:lnTo>
                    <a:lnTo>
                      <a:pt x="1127" y="647"/>
                    </a:lnTo>
                    <a:lnTo>
                      <a:pt x="1126" y="646"/>
                    </a:lnTo>
                    <a:lnTo>
                      <a:pt x="1127" y="645"/>
                    </a:lnTo>
                    <a:lnTo>
                      <a:pt x="1127" y="644"/>
                    </a:lnTo>
                    <a:lnTo>
                      <a:pt x="1125" y="642"/>
                    </a:lnTo>
                    <a:lnTo>
                      <a:pt x="1123" y="642"/>
                    </a:lnTo>
                    <a:lnTo>
                      <a:pt x="1123" y="641"/>
                    </a:lnTo>
                    <a:lnTo>
                      <a:pt x="1123" y="641"/>
                    </a:lnTo>
                    <a:lnTo>
                      <a:pt x="1113" y="638"/>
                    </a:lnTo>
                    <a:lnTo>
                      <a:pt x="1110" y="639"/>
                    </a:lnTo>
                    <a:lnTo>
                      <a:pt x="1108" y="638"/>
                    </a:lnTo>
                    <a:lnTo>
                      <a:pt x="1107" y="636"/>
                    </a:lnTo>
                    <a:lnTo>
                      <a:pt x="1104" y="636"/>
                    </a:lnTo>
                    <a:lnTo>
                      <a:pt x="1103" y="636"/>
                    </a:lnTo>
                    <a:lnTo>
                      <a:pt x="1103" y="636"/>
                    </a:lnTo>
                    <a:lnTo>
                      <a:pt x="1102" y="636"/>
                    </a:lnTo>
                    <a:lnTo>
                      <a:pt x="1102" y="636"/>
                    </a:lnTo>
                    <a:lnTo>
                      <a:pt x="1101" y="636"/>
                    </a:lnTo>
                    <a:lnTo>
                      <a:pt x="1098" y="635"/>
                    </a:lnTo>
                    <a:lnTo>
                      <a:pt x="1098" y="636"/>
                    </a:lnTo>
                    <a:lnTo>
                      <a:pt x="1096" y="636"/>
                    </a:lnTo>
                    <a:lnTo>
                      <a:pt x="1097" y="635"/>
                    </a:lnTo>
                    <a:lnTo>
                      <a:pt x="1095" y="634"/>
                    </a:lnTo>
                    <a:lnTo>
                      <a:pt x="1094" y="633"/>
                    </a:lnTo>
                    <a:lnTo>
                      <a:pt x="1095" y="633"/>
                    </a:lnTo>
                    <a:lnTo>
                      <a:pt x="1095" y="632"/>
                    </a:lnTo>
                    <a:lnTo>
                      <a:pt x="1094" y="631"/>
                    </a:lnTo>
                    <a:lnTo>
                      <a:pt x="1096" y="631"/>
                    </a:lnTo>
                    <a:lnTo>
                      <a:pt x="1096" y="630"/>
                    </a:lnTo>
                    <a:lnTo>
                      <a:pt x="1097" y="629"/>
                    </a:lnTo>
                    <a:lnTo>
                      <a:pt x="1097" y="627"/>
                    </a:lnTo>
                    <a:lnTo>
                      <a:pt x="1097" y="626"/>
                    </a:lnTo>
                    <a:lnTo>
                      <a:pt x="1097" y="625"/>
                    </a:lnTo>
                    <a:lnTo>
                      <a:pt x="1094" y="625"/>
                    </a:lnTo>
                    <a:lnTo>
                      <a:pt x="1094" y="623"/>
                    </a:lnTo>
                    <a:lnTo>
                      <a:pt x="1092" y="623"/>
                    </a:lnTo>
                    <a:lnTo>
                      <a:pt x="1091" y="621"/>
                    </a:lnTo>
                    <a:lnTo>
                      <a:pt x="1091" y="618"/>
                    </a:lnTo>
                    <a:lnTo>
                      <a:pt x="1088" y="616"/>
                    </a:lnTo>
                    <a:lnTo>
                      <a:pt x="1087" y="612"/>
                    </a:lnTo>
                    <a:lnTo>
                      <a:pt x="1084" y="611"/>
                    </a:lnTo>
                    <a:lnTo>
                      <a:pt x="1081" y="613"/>
                    </a:lnTo>
                    <a:lnTo>
                      <a:pt x="1078" y="612"/>
                    </a:lnTo>
                    <a:lnTo>
                      <a:pt x="1077" y="613"/>
                    </a:lnTo>
                    <a:lnTo>
                      <a:pt x="1076" y="612"/>
                    </a:lnTo>
                    <a:lnTo>
                      <a:pt x="1075" y="611"/>
                    </a:lnTo>
                    <a:lnTo>
                      <a:pt x="1076" y="610"/>
                    </a:lnTo>
                    <a:lnTo>
                      <a:pt x="1076" y="608"/>
                    </a:lnTo>
                    <a:lnTo>
                      <a:pt x="1078" y="606"/>
                    </a:lnTo>
                    <a:lnTo>
                      <a:pt x="1078" y="604"/>
                    </a:lnTo>
                    <a:lnTo>
                      <a:pt x="1078" y="604"/>
                    </a:lnTo>
                    <a:lnTo>
                      <a:pt x="1077" y="600"/>
                    </a:lnTo>
                    <a:lnTo>
                      <a:pt x="1076" y="599"/>
                    </a:lnTo>
                    <a:lnTo>
                      <a:pt x="1072" y="594"/>
                    </a:lnTo>
                    <a:lnTo>
                      <a:pt x="1068" y="591"/>
                    </a:lnTo>
                    <a:lnTo>
                      <a:pt x="1062" y="593"/>
                    </a:lnTo>
                    <a:lnTo>
                      <a:pt x="1059" y="593"/>
                    </a:lnTo>
                    <a:lnTo>
                      <a:pt x="1055" y="590"/>
                    </a:lnTo>
                    <a:lnTo>
                      <a:pt x="1051" y="590"/>
                    </a:lnTo>
                    <a:lnTo>
                      <a:pt x="1050" y="589"/>
                    </a:lnTo>
                    <a:lnTo>
                      <a:pt x="1048" y="588"/>
                    </a:lnTo>
                    <a:lnTo>
                      <a:pt x="1047" y="589"/>
                    </a:lnTo>
                    <a:lnTo>
                      <a:pt x="1047" y="589"/>
                    </a:lnTo>
                    <a:lnTo>
                      <a:pt x="1045" y="590"/>
                    </a:lnTo>
                    <a:lnTo>
                      <a:pt x="1045" y="588"/>
                    </a:lnTo>
                    <a:lnTo>
                      <a:pt x="1046" y="588"/>
                    </a:lnTo>
                    <a:lnTo>
                      <a:pt x="1046" y="587"/>
                    </a:lnTo>
                    <a:lnTo>
                      <a:pt x="1044" y="587"/>
                    </a:lnTo>
                    <a:lnTo>
                      <a:pt x="1043" y="583"/>
                    </a:lnTo>
                    <a:lnTo>
                      <a:pt x="1044" y="582"/>
                    </a:lnTo>
                    <a:lnTo>
                      <a:pt x="1044" y="581"/>
                    </a:lnTo>
                    <a:lnTo>
                      <a:pt x="1047" y="580"/>
                    </a:lnTo>
                    <a:lnTo>
                      <a:pt x="1048" y="578"/>
                    </a:lnTo>
                    <a:lnTo>
                      <a:pt x="1045" y="578"/>
                    </a:lnTo>
                    <a:lnTo>
                      <a:pt x="1045" y="574"/>
                    </a:lnTo>
                    <a:lnTo>
                      <a:pt x="1049" y="574"/>
                    </a:lnTo>
                    <a:lnTo>
                      <a:pt x="1049" y="573"/>
                    </a:lnTo>
                    <a:lnTo>
                      <a:pt x="1047" y="572"/>
                    </a:lnTo>
                    <a:lnTo>
                      <a:pt x="1047" y="572"/>
                    </a:lnTo>
                    <a:lnTo>
                      <a:pt x="1046" y="571"/>
                    </a:lnTo>
                    <a:lnTo>
                      <a:pt x="1044" y="571"/>
                    </a:lnTo>
                    <a:lnTo>
                      <a:pt x="1043" y="570"/>
                    </a:lnTo>
                    <a:lnTo>
                      <a:pt x="1043" y="568"/>
                    </a:lnTo>
                    <a:lnTo>
                      <a:pt x="1035" y="566"/>
                    </a:lnTo>
                    <a:lnTo>
                      <a:pt x="1034" y="565"/>
                    </a:lnTo>
                    <a:lnTo>
                      <a:pt x="1032" y="561"/>
                    </a:lnTo>
                    <a:lnTo>
                      <a:pt x="1031" y="559"/>
                    </a:lnTo>
                    <a:lnTo>
                      <a:pt x="1031" y="557"/>
                    </a:lnTo>
                    <a:lnTo>
                      <a:pt x="1030" y="557"/>
                    </a:lnTo>
                    <a:lnTo>
                      <a:pt x="1029" y="559"/>
                    </a:lnTo>
                    <a:lnTo>
                      <a:pt x="1029" y="560"/>
                    </a:lnTo>
                    <a:lnTo>
                      <a:pt x="1028" y="559"/>
                    </a:lnTo>
                    <a:lnTo>
                      <a:pt x="1027" y="558"/>
                    </a:lnTo>
                    <a:lnTo>
                      <a:pt x="1028" y="552"/>
                    </a:lnTo>
                    <a:lnTo>
                      <a:pt x="1029" y="551"/>
                    </a:lnTo>
                    <a:lnTo>
                      <a:pt x="1031" y="551"/>
                    </a:lnTo>
                    <a:lnTo>
                      <a:pt x="1032" y="550"/>
                    </a:lnTo>
                    <a:lnTo>
                      <a:pt x="1032" y="547"/>
                    </a:lnTo>
                    <a:lnTo>
                      <a:pt x="1029" y="547"/>
                    </a:lnTo>
                    <a:lnTo>
                      <a:pt x="1029" y="544"/>
                    </a:lnTo>
                    <a:lnTo>
                      <a:pt x="1030" y="544"/>
                    </a:lnTo>
                    <a:lnTo>
                      <a:pt x="1030" y="542"/>
                    </a:lnTo>
                    <a:lnTo>
                      <a:pt x="1032" y="540"/>
                    </a:lnTo>
                    <a:lnTo>
                      <a:pt x="1032" y="535"/>
                    </a:lnTo>
                    <a:lnTo>
                      <a:pt x="1034" y="534"/>
                    </a:lnTo>
                    <a:lnTo>
                      <a:pt x="1034" y="534"/>
                    </a:lnTo>
                    <a:lnTo>
                      <a:pt x="1037" y="535"/>
                    </a:lnTo>
                    <a:lnTo>
                      <a:pt x="1036" y="531"/>
                    </a:lnTo>
                    <a:lnTo>
                      <a:pt x="1037" y="531"/>
                    </a:lnTo>
                    <a:lnTo>
                      <a:pt x="1037" y="528"/>
                    </a:lnTo>
                    <a:lnTo>
                      <a:pt x="1040" y="527"/>
                    </a:lnTo>
                    <a:lnTo>
                      <a:pt x="1044" y="527"/>
                    </a:lnTo>
                    <a:lnTo>
                      <a:pt x="1045" y="528"/>
                    </a:lnTo>
                    <a:lnTo>
                      <a:pt x="1045" y="529"/>
                    </a:lnTo>
                    <a:lnTo>
                      <a:pt x="1046" y="529"/>
                    </a:lnTo>
                    <a:lnTo>
                      <a:pt x="1049" y="530"/>
                    </a:lnTo>
                    <a:lnTo>
                      <a:pt x="1050" y="531"/>
                    </a:lnTo>
                    <a:lnTo>
                      <a:pt x="1050" y="534"/>
                    </a:lnTo>
                    <a:lnTo>
                      <a:pt x="1051" y="534"/>
                    </a:lnTo>
                    <a:lnTo>
                      <a:pt x="1054" y="535"/>
                    </a:lnTo>
                    <a:lnTo>
                      <a:pt x="1055" y="539"/>
                    </a:lnTo>
                    <a:lnTo>
                      <a:pt x="1056" y="539"/>
                    </a:lnTo>
                    <a:lnTo>
                      <a:pt x="1056" y="539"/>
                    </a:lnTo>
                    <a:lnTo>
                      <a:pt x="1058" y="539"/>
                    </a:lnTo>
                    <a:lnTo>
                      <a:pt x="1058" y="541"/>
                    </a:lnTo>
                    <a:lnTo>
                      <a:pt x="1062" y="544"/>
                    </a:lnTo>
                    <a:lnTo>
                      <a:pt x="1062" y="543"/>
                    </a:lnTo>
                    <a:lnTo>
                      <a:pt x="1061" y="543"/>
                    </a:lnTo>
                    <a:lnTo>
                      <a:pt x="1061" y="542"/>
                    </a:lnTo>
                    <a:lnTo>
                      <a:pt x="1062" y="542"/>
                    </a:lnTo>
                    <a:lnTo>
                      <a:pt x="1062" y="544"/>
                    </a:lnTo>
                    <a:lnTo>
                      <a:pt x="1063" y="544"/>
                    </a:lnTo>
                    <a:lnTo>
                      <a:pt x="1065" y="547"/>
                    </a:lnTo>
                    <a:lnTo>
                      <a:pt x="1064" y="548"/>
                    </a:lnTo>
                    <a:lnTo>
                      <a:pt x="1066" y="549"/>
                    </a:lnTo>
                    <a:lnTo>
                      <a:pt x="1066" y="551"/>
                    </a:lnTo>
                    <a:lnTo>
                      <a:pt x="1070" y="551"/>
                    </a:lnTo>
                    <a:lnTo>
                      <a:pt x="1071" y="557"/>
                    </a:lnTo>
                    <a:lnTo>
                      <a:pt x="1072" y="560"/>
                    </a:lnTo>
                    <a:lnTo>
                      <a:pt x="1072" y="561"/>
                    </a:lnTo>
                    <a:lnTo>
                      <a:pt x="1073" y="563"/>
                    </a:lnTo>
                    <a:lnTo>
                      <a:pt x="1072" y="565"/>
                    </a:lnTo>
                    <a:lnTo>
                      <a:pt x="1073" y="567"/>
                    </a:lnTo>
                    <a:lnTo>
                      <a:pt x="1075" y="568"/>
                    </a:lnTo>
                    <a:lnTo>
                      <a:pt x="1076" y="568"/>
                    </a:lnTo>
                    <a:lnTo>
                      <a:pt x="1076" y="565"/>
                    </a:lnTo>
                    <a:lnTo>
                      <a:pt x="1075" y="562"/>
                    </a:lnTo>
                    <a:lnTo>
                      <a:pt x="1075" y="562"/>
                    </a:lnTo>
                    <a:lnTo>
                      <a:pt x="1074" y="561"/>
                    </a:lnTo>
                    <a:lnTo>
                      <a:pt x="1074" y="557"/>
                    </a:lnTo>
                    <a:lnTo>
                      <a:pt x="1075" y="555"/>
                    </a:lnTo>
                    <a:lnTo>
                      <a:pt x="1077" y="555"/>
                    </a:lnTo>
                    <a:lnTo>
                      <a:pt x="1076" y="552"/>
                    </a:lnTo>
                    <a:lnTo>
                      <a:pt x="1077" y="550"/>
                    </a:lnTo>
                    <a:lnTo>
                      <a:pt x="1078" y="550"/>
                    </a:lnTo>
                    <a:lnTo>
                      <a:pt x="1078" y="551"/>
                    </a:lnTo>
                    <a:lnTo>
                      <a:pt x="1082" y="552"/>
                    </a:lnTo>
                    <a:lnTo>
                      <a:pt x="1083" y="551"/>
                    </a:lnTo>
                    <a:lnTo>
                      <a:pt x="1082" y="549"/>
                    </a:lnTo>
                    <a:lnTo>
                      <a:pt x="1083" y="548"/>
                    </a:lnTo>
                    <a:lnTo>
                      <a:pt x="1083" y="550"/>
                    </a:lnTo>
                    <a:lnTo>
                      <a:pt x="1087" y="552"/>
                    </a:lnTo>
                    <a:lnTo>
                      <a:pt x="1089" y="558"/>
                    </a:lnTo>
                    <a:lnTo>
                      <a:pt x="1090" y="559"/>
                    </a:lnTo>
                    <a:lnTo>
                      <a:pt x="1094" y="557"/>
                    </a:lnTo>
                    <a:lnTo>
                      <a:pt x="1096" y="558"/>
                    </a:lnTo>
                    <a:lnTo>
                      <a:pt x="1097" y="558"/>
                    </a:lnTo>
                    <a:lnTo>
                      <a:pt x="1098" y="558"/>
                    </a:lnTo>
                    <a:lnTo>
                      <a:pt x="1098" y="559"/>
                    </a:lnTo>
                    <a:lnTo>
                      <a:pt x="1096" y="560"/>
                    </a:lnTo>
                    <a:lnTo>
                      <a:pt x="1097" y="561"/>
                    </a:lnTo>
                    <a:lnTo>
                      <a:pt x="1099" y="561"/>
                    </a:lnTo>
                    <a:lnTo>
                      <a:pt x="1099" y="562"/>
                    </a:lnTo>
                    <a:lnTo>
                      <a:pt x="1100" y="562"/>
                    </a:lnTo>
                    <a:lnTo>
                      <a:pt x="1101" y="557"/>
                    </a:lnTo>
                    <a:lnTo>
                      <a:pt x="1103" y="557"/>
                    </a:lnTo>
                    <a:lnTo>
                      <a:pt x="1103" y="558"/>
                    </a:lnTo>
                    <a:lnTo>
                      <a:pt x="1103" y="555"/>
                    </a:lnTo>
                    <a:lnTo>
                      <a:pt x="1105" y="555"/>
                    </a:lnTo>
                    <a:lnTo>
                      <a:pt x="1105" y="554"/>
                    </a:lnTo>
                    <a:lnTo>
                      <a:pt x="1108" y="555"/>
                    </a:lnTo>
                    <a:lnTo>
                      <a:pt x="1109" y="553"/>
                    </a:lnTo>
                    <a:lnTo>
                      <a:pt x="1105" y="551"/>
                    </a:lnTo>
                    <a:lnTo>
                      <a:pt x="1105" y="550"/>
                    </a:lnTo>
                    <a:lnTo>
                      <a:pt x="1107" y="547"/>
                    </a:lnTo>
                    <a:lnTo>
                      <a:pt x="1107" y="547"/>
                    </a:lnTo>
                    <a:lnTo>
                      <a:pt x="1107" y="545"/>
                    </a:lnTo>
                    <a:lnTo>
                      <a:pt x="1108" y="544"/>
                    </a:lnTo>
                    <a:lnTo>
                      <a:pt x="1107" y="542"/>
                    </a:lnTo>
                    <a:lnTo>
                      <a:pt x="1108" y="542"/>
                    </a:lnTo>
                    <a:lnTo>
                      <a:pt x="1109" y="543"/>
                    </a:lnTo>
                    <a:lnTo>
                      <a:pt x="1110" y="544"/>
                    </a:lnTo>
                    <a:lnTo>
                      <a:pt x="1110" y="542"/>
                    </a:lnTo>
                    <a:lnTo>
                      <a:pt x="1109" y="541"/>
                    </a:lnTo>
                    <a:lnTo>
                      <a:pt x="1109" y="539"/>
                    </a:lnTo>
                    <a:lnTo>
                      <a:pt x="1110" y="539"/>
                    </a:lnTo>
                    <a:lnTo>
                      <a:pt x="1109" y="537"/>
                    </a:lnTo>
                    <a:lnTo>
                      <a:pt x="1109" y="536"/>
                    </a:lnTo>
                    <a:lnTo>
                      <a:pt x="1109" y="536"/>
                    </a:lnTo>
                    <a:lnTo>
                      <a:pt x="1110" y="536"/>
                    </a:lnTo>
                    <a:lnTo>
                      <a:pt x="1111" y="536"/>
                    </a:lnTo>
                    <a:lnTo>
                      <a:pt x="1111" y="535"/>
                    </a:lnTo>
                    <a:lnTo>
                      <a:pt x="1113" y="535"/>
                    </a:lnTo>
                    <a:lnTo>
                      <a:pt x="1113" y="533"/>
                    </a:lnTo>
                    <a:lnTo>
                      <a:pt x="1114" y="533"/>
                    </a:lnTo>
                    <a:lnTo>
                      <a:pt x="1114" y="532"/>
                    </a:lnTo>
                    <a:lnTo>
                      <a:pt x="1111" y="533"/>
                    </a:lnTo>
                    <a:lnTo>
                      <a:pt x="1110" y="532"/>
                    </a:lnTo>
                    <a:lnTo>
                      <a:pt x="1110" y="530"/>
                    </a:lnTo>
                    <a:lnTo>
                      <a:pt x="1112" y="529"/>
                    </a:lnTo>
                    <a:lnTo>
                      <a:pt x="1114" y="530"/>
                    </a:lnTo>
                    <a:lnTo>
                      <a:pt x="1114" y="528"/>
                    </a:lnTo>
                    <a:lnTo>
                      <a:pt x="1113" y="528"/>
                    </a:lnTo>
                    <a:lnTo>
                      <a:pt x="1113" y="527"/>
                    </a:lnTo>
                    <a:lnTo>
                      <a:pt x="1112" y="527"/>
                    </a:lnTo>
                    <a:lnTo>
                      <a:pt x="1111" y="528"/>
                    </a:lnTo>
                    <a:lnTo>
                      <a:pt x="1110" y="528"/>
                    </a:lnTo>
                    <a:lnTo>
                      <a:pt x="1109" y="527"/>
                    </a:lnTo>
                    <a:lnTo>
                      <a:pt x="1109" y="526"/>
                    </a:lnTo>
                    <a:lnTo>
                      <a:pt x="1110" y="526"/>
                    </a:lnTo>
                    <a:lnTo>
                      <a:pt x="1110" y="526"/>
                    </a:lnTo>
                    <a:lnTo>
                      <a:pt x="1108" y="527"/>
                    </a:lnTo>
                    <a:lnTo>
                      <a:pt x="1109" y="524"/>
                    </a:lnTo>
                    <a:lnTo>
                      <a:pt x="1110" y="523"/>
                    </a:lnTo>
                    <a:lnTo>
                      <a:pt x="1110" y="522"/>
                    </a:lnTo>
                    <a:lnTo>
                      <a:pt x="1112" y="522"/>
                    </a:lnTo>
                    <a:lnTo>
                      <a:pt x="1110" y="521"/>
                    </a:lnTo>
                    <a:lnTo>
                      <a:pt x="1107" y="523"/>
                    </a:lnTo>
                    <a:lnTo>
                      <a:pt x="1107" y="522"/>
                    </a:lnTo>
                    <a:lnTo>
                      <a:pt x="1104" y="522"/>
                    </a:lnTo>
                    <a:lnTo>
                      <a:pt x="1103" y="521"/>
                    </a:lnTo>
                    <a:lnTo>
                      <a:pt x="1102" y="521"/>
                    </a:lnTo>
                    <a:lnTo>
                      <a:pt x="1102" y="519"/>
                    </a:lnTo>
                    <a:lnTo>
                      <a:pt x="1101" y="519"/>
                    </a:lnTo>
                    <a:lnTo>
                      <a:pt x="1101" y="516"/>
                    </a:lnTo>
                    <a:lnTo>
                      <a:pt x="1103" y="515"/>
                    </a:lnTo>
                    <a:lnTo>
                      <a:pt x="1106" y="515"/>
                    </a:lnTo>
                    <a:lnTo>
                      <a:pt x="1108" y="514"/>
                    </a:lnTo>
                    <a:lnTo>
                      <a:pt x="1108" y="515"/>
                    </a:lnTo>
                    <a:lnTo>
                      <a:pt x="1109" y="515"/>
                    </a:lnTo>
                    <a:lnTo>
                      <a:pt x="1109" y="515"/>
                    </a:lnTo>
                    <a:lnTo>
                      <a:pt x="1110" y="514"/>
                    </a:lnTo>
                    <a:lnTo>
                      <a:pt x="1114" y="514"/>
                    </a:lnTo>
                    <a:lnTo>
                      <a:pt x="1117" y="515"/>
                    </a:lnTo>
                    <a:lnTo>
                      <a:pt x="1119" y="514"/>
                    </a:lnTo>
                    <a:lnTo>
                      <a:pt x="1119" y="512"/>
                    </a:lnTo>
                    <a:lnTo>
                      <a:pt x="1117" y="512"/>
                    </a:lnTo>
                    <a:lnTo>
                      <a:pt x="1114" y="513"/>
                    </a:lnTo>
                    <a:lnTo>
                      <a:pt x="1110" y="512"/>
                    </a:lnTo>
                    <a:lnTo>
                      <a:pt x="1108" y="511"/>
                    </a:lnTo>
                    <a:lnTo>
                      <a:pt x="1108" y="509"/>
                    </a:lnTo>
                    <a:lnTo>
                      <a:pt x="1108" y="508"/>
                    </a:lnTo>
                    <a:lnTo>
                      <a:pt x="1107" y="508"/>
                    </a:lnTo>
                    <a:lnTo>
                      <a:pt x="1105" y="504"/>
                    </a:lnTo>
                    <a:lnTo>
                      <a:pt x="1103" y="503"/>
                    </a:lnTo>
                    <a:lnTo>
                      <a:pt x="1102" y="501"/>
                    </a:lnTo>
                    <a:lnTo>
                      <a:pt x="1108" y="499"/>
                    </a:lnTo>
                    <a:lnTo>
                      <a:pt x="1109" y="500"/>
                    </a:lnTo>
                    <a:lnTo>
                      <a:pt x="1109" y="501"/>
                    </a:lnTo>
                    <a:lnTo>
                      <a:pt x="1111" y="501"/>
                    </a:lnTo>
                    <a:lnTo>
                      <a:pt x="1112" y="500"/>
                    </a:lnTo>
                    <a:lnTo>
                      <a:pt x="1115" y="500"/>
                    </a:lnTo>
                    <a:lnTo>
                      <a:pt x="1120" y="501"/>
                    </a:lnTo>
                    <a:lnTo>
                      <a:pt x="1120" y="500"/>
                    </a:lnTo>
                    <a:lnTo>
                      <a:pt x="1119" y="499"/>
                    </a:lnTo>
                    <a:lnTo>
                      <a:pt x="1119" y="498"/>
                    </a:lnTo>
                    <a:lnTo>
                      <a:pt x="1121" y="497"/>
                    </a:lnTo>
                    <a:lnTo>
                      <a:pt x="1123" y="497"/>
                    </a:lnTo>
                    <a:lnTo>
                      <a:pt x="1123" y="497"/>
                    </a:lnTo>
                    <a:lnTo>
                      <a:pt x="1125" y="497"/>
                    </a:lnTo>
                    <a:lnTo>
                      <a:pt x="1124" y="496"/>
                    </a:lnTo>
                    <a:lnTo>
                      <a:pt x="1124" y="495"/>
                    </a:lnTo>
                    <a:lnTo>
                      <a:pt x="1124" y="494"/>
                    </a:lnTo>
                    <a:lnTo>
                      <a:pt x="1123" y="494"/>
                    </a:lnTo>
                    <a:lnTo>
                      <a:pt x="1124" y="493"/>
                    </a:lnTo>
                    <a:lnTo>
                      <a:pt x="1126" y="493"/>
                    </a:lnTo>
                    <a:lnTo>
                      <a:pt x="1126" y="493"/>
                    </a:lnTo>
                    <a:lnTo>
                      <a:pt x="1129" y="492"/>
                    </a:lnTo>
                    <a:lnTo>
                      <a:pt x="1129" y="491"/>
                    </a:lnTo>
                    <a:lnTo>
                      <a:pt x="1129" y="490"/>
                    </a:lnTo>
                    <a:lnTo>
                      <a:pt x="1128" y="490"/>
                    </a:lnTo>
                    <a:lnTo>
                      <a:pt x="1128" y="489"/>
                    </a:lnTo>
                    <a:lnTo>
                      <a:pt x="1129" y="489"/>
                    </a:lnTo>
                    <a:lnTo>
                      <a:pt x="1128" y="488"/>
                    </a:lnTo>
                    <a:lnTo>
                      <a:pt x="1125" y="490"/>
                    </a:lnTo>
                    <a:lnTo>
                      <a:pt x="1124" y="489"/>
                    </a:lnTo>
                    <a:lnTo>
                      <a:pt x="1123" y="490"/>
                    </a:lnTo>
                    <a:lnTo>
                      <a:pt x="1120" y="493"/>
                    </a:lnTo>
                    <a:lnTo>
                      <a:pt x="1117" y="494"/>
                    </a:lnTo>
                    <a:lnTo>
                      <a:pt x="1116" y="493"/>
                    </a:lnTo>
                    <a:lnTo>
                      <a:pt x="1115" y="493"/>
                    </a:lnTo>
                    <a:lnTo>
                      <a:pt x="1113" y="493"/>
                    </a:lnTo>
                    <a:lnTo>
                      <a:pt x="1112" y="493"/>
                    </a:lnTo>
                    <a:lnTo>
                      <a:pt x="1111" y="491"/>
                    </a:lnTo>
                    <a:lnTo>
                      <a:pt x="1110" y="491"/>
                    </a:lnTo>
                    <a:lnTo>
                      <a:pt x="1110" y="490"/>
                    </a:lnTo>
                    <a:lnTo>
                      <a:pt x="1110" y="489"/>
                    </a:lnTo>
                    <a:lnTo>
                      <a:pt x="1109" y="489"/>
                    </a:lnTo>
                    <a:lnTo>
                      <a:pt x="1108" y="490"/>
                    </a:lnTo>
                    <a:lnTo>
                      <a:pt x="1104" y="492"/>
                    </a:lnTo>
                    <a:lnTo>
                      <a:pt x="1103" y="490"/>
                    </a:lnTo>
                    <a:lnTo>
                      <a:pt x="1102" y="489"/>
                    </a:lnTo>
                    <a:lnTo>
                      <a:pt x="1099" y="489"/>
                    </a:lnTo>
                    <a:lnTo>
                      <a:pt x="1097" y="488"/>
                    </a:lnTo>
                    <a:lnTo>
                      <a:pt x="1097" y="485"/>
                    </a:lnTo>
                    <a:lnTo>
                      <a:pt x="1098" y="485"/>
                    </a:lnTo>
                    <a:lnTo>
                      <a:pt x="1100" y="480"/>
                    </a:lnTo>
                    <a:lnTo>
                      <a:pt x="1100" y="480"/>
                    </a:lnTo>
                    <a:lnTo>
                      <a:pt x="1097" y="482"/>
                    </a:lnTo>
                    <a:lnTo>
                      <a:pt x="1097" y="480"/>
                    </a:lnTo>
                    <a:lnTo>
                      <a:pt x="1097" y="480"/>
                    </a:lnTo>
                    <a:lnTo>
                      <a:pt x="1097" y="477"/>
                    </a:lnTo>
                    <a:lnTo>
                      <a:pt x="1096" y="477"/>
                    </a:lnTo>
                    <a:lnTo>
                      <a:pt x="1094" y="476"/>
                    </a:lnTo>
                    <a:lnTo>
                      <a:pt x="1094" y="473"/>
                    </a:lnTo>
                    <a:lnTo>
                      <a:pt x="1096" y="474"/>
                    </a:lnTo>
                    <a:lnTo>
                      <a:pt x="1096" y="473"/>
                    </a:lnTo>
                    <a:lnTo>
                      <a:pt x="1097" y="473"/>
                    </a:lnTo>
                    <a:lnTo>
                      <a:pt x="1098" y="474"/>
                    </a:lnTo>
                    <a:lnTo>
                      <a:pt x="1099" y="474"/>
                    </a:lnTo>
                    <a:lnTo>
                      <a:pt x="1099" y="475"/>
                    </a:lnTo>
                    <a:lnTo>
                      <a:pt x="1099" y="475"/>
                    </a:lnTo>
                    <a:lnTo>
                      <a:pt x="1099" y="474"/>
                    </a:lnTo>
                    <a:lnTo>
                      <a:pt x="1099" y="473"/>
                    </a:lnTo>
                    <a:lnTo>
                      <a:pt x="1099" y="472"/>
                    </a:lnTo>
                    <a:lnTo>
                      <a:pt x="1101" y="472"/>
                    </a:lnTo>
                    <a:lnTo>
                      <a:pt x="1099" y="472"/>
                    </a:lnTo>
                    <a:lnTo>
                      <a:pt x="1099" y="469"/>
                    </a:lnTo>
                    <a:lnTo>
                      <a:pt x="1096" y="469"/>
                    </a:lnTo>
                    <a:lnTo>
                      <a:pt x="1096" y="466"/>
                    </a:lnTo>
                    <a:lnTo>
                      <a:pt x="1092" y="465"/>
                    </a:lnTo>
                    <a:lnTo>
                      <a:pt x="1088" y="466"/>
                    </a:lnTo>
                    <a:lnTo>
                      <a:pt x="1087" y="463"/>
                    </a:lnTo>
                    <a:lnTo>
                      <a:pt x="1086" y="462"/>
                    </a:lnTo>
                    <a:lnTo>
                      <a:pt x="1086" y="463"/>
                    </a:lnTo>
                    <a:lnTo>
                      <a:pt x="1084" y="462"/>
                    </a:lnTo>
                    <a:lnTo>
                      <a:pt x="1084" y="459"/>
                    </a:lnTo>
                    <a:lnTo>
                      <a:pt x="1082" y="458"/>
                    </a:lnTo>
                    <a:lnTo>
                      <a:pt x="1082" y="456"/>
                    </a:lnTo>
                    <a:lnTo>
                      <a:pt x="1081" y="453"/>
                    </a:lnTo>
                    <a:lnTo>
                      <a:pt x="1082" y="453"/>
                    </a:lnTo>
                    <a:lnTo>
                      <a:pt x="1082" y="452"/>
                    </a:lnTo>
                    <a:lnTo>
                      <a:pt x="1084" y="450"/>
                    </a:lnTo>
                    <a:lnTo>
                      <a:pt x="1084" y="450"/>
                    </a:lnTo>
                    <a:lnTo>
                      <a:pt x="1082" y="450"/>
                    </a:lnTo>
                    <a:lnTo>
                      <a:pt x="1079" y="448"/>
                    </a:lnTo>
                    <a:lnTo>
                      <a:pt x="1077" y="448"/>
                    </a:lnTo>
                    <a:lnTo>
                      <a:pt x="1075" y="447"/>
                    </a:lnTo>
                    <a:lnTo>
                      <a:pt x="1074" y="443"/>
                    </a:lnTo>
                    <a:lnTo>
                      <a:pt x="1074" y="441"/>
                    </a:lnTo>
                    <a:lnTo>
                      <a:pt x="1073" y="440"/>
                    </a:lnTo>
                    <a:lnTo>
                      <a:pt x="1073" y="435"/>
                    </a:lnTo>
                    <a:lnTo>
                      <a:pt x="1072" y="435"/>
                    </a:lnTo>
                    <a:lnTo>
                      <a:pt x="1072" y="433"/>
                    </a:lnTo>
                    <a:lnTo>
                      <a:pt x="1071" y="433"/>
                    </a:lnTo>
                    <a:lnTo>
                      <a:pt x="1070" y="433"/>
                    </a:lnTo>
                    <a:lnTo>
                      <a:pt x="1068" y="429"/>
                    </a:lnTo>
                    <a:lnTo>
                      <a:pt x="1066" y="427"/>
                    </a:lnTo>
                    <a:lnTo>
                      <a:pt x="1065" y="425"/>
                    </a:lnTo>
                    <a:lnTo>
                      <a:pt x="1065" y="424"/>
                    </a:lnTo>
                    <a:lnTo>
                      <a:pt x="1062" y="424"/>
                    </a:lnTo>
                    <a:lnTo>
                      <a:pt x="1060" y="424"/>
                    </a:lnTo>
                    <a:lnTo>
                      <a:pt x="1059" y="422"/>
                    </a:lnTo>
                    <a:lnTo>
                      <a:pt x="1057" y="421"/>
                    </a:lnTo>
                    <a:lnTo>
                      <a:pt x="1055" y="420"/>
                    </a:lnTo>
                    <a:lnTo>
                      <a:pt x="1054" y="420"/>
                    </a:lnTo>
                    <a:lnTo>
                      <a:pt x="1054" y="414"/>
                    </a:lnTo>
                    <a:lnTo>
                      <a:pt x="1054" y="414"/>
                    </a:lnTo>
                    <a:lnTo>
                      <a:pt x="1055" y="413"/>
                    </a:lnTo>
                    <a:lnTo>
                      <a:pt x="1055" y="414"/>
                    </a:lnTo>
                    <a:lnTo>
                      <a:pt x="1056" y="414"/>
                    </a:lnTo>
                    <a:lnTo>
                      <a:pt x="1057" y="412"/>
                    </a:lnTo>
                    <a:lnTo>
                      <a:pt x="1057" y="408"/>
                    </a:lnTo>
                    <a:lnTo>
                      <a:pt x="1056" y="408"/>
                    </a:lnTo>
                    <a:lnTo>
                      <a:pt x="1056" y="408"/>
                    </a:lnTo>
                    <a:lnTo>
                      <a:pt x="1057" y="407"/>
                    </a:lnTo>
                    <a:lnTo>
                      <a:pt x="1056" y="406"/>
                    </a:lnTo>
                    <a:lnTo>
                      <a:pt x="1057" y="405"/>
                    </a:lnTo>
                    <a:lnTo>
                      <a:pt x="1058" y="405"/>
                    </a:lnTo>
                    <a:lnTo>
                      <a:pt x="1058" y="402"/>
                    </a:lnTo>
                    <a:lnTo>
                      <a:pt x="1062" y="400"/>
                    </a:lnTo>
                    <a:lnTo>
                      <a:pt x="1063" y="397"/>
                    </a:lnTo>
                    <a:lnTo>
                      <a:pt x="1066" y="396"/>
                    </a:lnTo>
                    <a:lnTo>
                      <a:pt x="1067" y="394"/>
                    </a:lnTo>
                    <a:lnTo>
                      <a:pt x="1068" y="393"/>
                    </a:lnTo>
                    <a:lnTo>
                      <a:pt x="1069" y="394"/>
                    </a:lnTo>
                    <a:lnTo>
                      <a:pt x="1069" y="399"/>
                    </a:lnTo>
                    <a:lnTo>
                      <a:pt x="1070" y="399"/>
                    </a:lnTo>
                    <a:lnTo>
                      <a:pt x="1070" y="403"/>
                    </a:lnTo>
                    <a:lnTo>
                      <a:pt x="1071" y="404"/>
                    </a:lnTo>
                    <a:lnTo>
                      <a:pt x="1072" y="404"/>
                    </a:lnTo>
                    <a:lnTo>
                      <a:pt x="1072" y="403"/>
                    </a:lnTo>
                    <a:lnTo>
                      <a:pt x="1073" y="403"/>
                    </a:lnTo>
                    <a:lnTo>
                      <a:pt x="1074" y="403"/>
                    </a:lnTo>
                    <a:lnTo>
                      <a:pt x="1075" y="403"/>
                    </a:lnTo>
                    <a:lnTo>
                      <a:pt x="1077" y="403"/>
                    </a:lnTo>
                    <a:lnTo>
                      <a:pt x="1078" y="405"/>
                    </a:lnTo>
                    <a:lnTo>
                      <a:pt x="1079" y="405"/>
                    </a:lnTo>
                    <a:lnTo>
                      <a:pt x="1081" y="404"/>
                    </a:lnTo>
                    <a:lnTo>
                      <a:pt x="1081" y="405"/>
                    </a:lnTo>
                    <a:lnTo>
                      <a:pt x="1083" y="405"/>
                    </a:lnTo>
                    <a:lnTo>
                      <a:pt x="1084" y="404"/>
                    </a:lnTo>
                    <a:lnTo>
                      <a:pt x="1086" y="404"/>
                    </a:lnTo>
                    <a:lnTo>
                      <a:pt x="1085" y="406"/>
                    </a:lnTo>
                    <a:lnTo>
                      <a:pt x="1084" y="407"/>
                    </a:lnTo>
                    <a:lnTo>
                      <a:pt x="1084" y="410"/>
                    </a:lnTo>
                    <a:lnTo>
                      <a:pt x="1084" y="411"/>
                    </a:lnTo>
                    <a:lnTo>
                      <a:pt x="1084" y="411"/>
                    </a:lnTo>
                    <a:lnTo>
                      <a:pt x="1086" y="412"/>
                    </a:lnTo>
                    <a:lnTo>
                      <a:pt x="1086" y="413"/>
                    </a:lnTo>
                    <a:lnTo>
                      <a:pt x="1091" y="413"/>
                    </a:lnTo>
                    <a:lnTo>
                      <a:pt x="1092" y="414"/>
                    </a:lnTo>
                    <a:lnTo>
                      <a:pt x="1094" y="416"/>
                    </a:lnTo>
                    <a:lnTo>
                      <a:pt x="1094" y="419"/>
                    </a:lnTo>
                    <a:lnTo>
                      <a:pt x="1096" y="418"/>
                    </a:lnTo>
                    <a:lnTo>
                      <a:pt x="1095" y="419"/>
                    </a:lnTo>
                    <a:lnTo>
                      <a:pt x="1097" y="420"/>
                    </a:lnTo>
                    <a:lnTo>
                      <a:pt x="1096" y="423"/>
                    </a:lnTo>
                    <a:lnTo>
                      <a:pt x="1098" y="424"/>
                    </a:lnTo>
                    <a:lnTo>
                      <a:pt x="1098" y="427"/>
                    </a:lnTo>
                    <a:lnTo>
                      <a:pt x="1099" y="427"/>
                    </a:lnTo>
                    <a:lnTo>
                      <a:pt x="1100" y="427"/>
                    </a:lnTo>
                    <a:lnTo>
                      <a:pt x="1099" y="425"/>
                    </a:lnTo>
                    <a:lnTo>
                      <a:pt x="1101" y="424"/>
                    </a:lnTo>
                    <a:lnTo>
                      <a:pt x="1101" y="423"/>
                    </a:lnTo>
                    <a:lnTo>
                      <a:pt x="1102" y="423"/>
                    </a:lnTo>
                    <a:lnTo>
                      <a:pt x="1102" y="424"/>
                    </a:lnTo>
                    <a:lnTo>
                      <a:pt x="1103" y="424"/>
                    </a:lnTo>
                    <a:lnTo>
                      <a:pt x="1103" y="424"/>
                    </a:lnTo>
                    <a:lnTo>
                      <a:pt x="1104" y="423"/>
                    </a:lnTo>
                    <a:lnTo>
                      <a:pt x="1104" y="420"/>
                    </a:lnTo>
                    <a:lnTo>
                      <a:pt x="1104" y="420"/>
                    </a:lnTo>
                    <a:lnTo>
                      <a:pt x="1106" y="419"/>
                    </a:lnTo>
                    <a:lnTo>
                      <a:pt x="1106" y="418"/>
                    </a:lnTo>
                    <a:lnTo>
                      <a:pt x="1110" y="416"/>
                    </a:lnTo>
                    <a:lnTo>
                      <a:pt x="1110" y="416"/>
                    </a:lnTo>
                    <a:lnTo>
                      <a:pt x="1113" y="415"/>
                    </a:lnTo>
                    <a:lnTo>
                      <a:pt x="1114" y="412"/>
                    </a:lnTo>
                    <a:lnTo>
                      <a:pt x="1116" y="411"/>
                    </a:lnTo>
                    <a:lnTo>
                      <a:pt x="1119" y="410"/>
                    </a:lnTo>
                    <a:lnTo>
                      <a:pt x="1120" y="410"/>
                    </a:lnTo>
                    <a:lnTo>
                      <a:pt x="1120" y="410"/>
                    </a:lnTo>
                    <a:lnTo>
                      <a:pt x="1121" y="409"/>
                    </a:lnTo>
                    <a:lnTo>
                      <a:pt x="1124" y="408"/>
                    </a:lnTo>
                    <a:lnTo>
                      <a:pt x="1124" y="406"/>
                    </a:lnTo>
                    <a:lnTo>
                      <a:pt x="1125" y="405"/>
                    </a:lnTo>
                    <a:lnTo>
                      <a:pt x="1121" y="406"/>
                    </a:lnTo>
                    <a:lnTo>
                      <a:pt x="1117" y="404"/>
                    </a:lnTo>
                    <a:lnTo>
                      <a:pt x="1117" y="405"/>
                    </a:lnTo>
                    <a:lnTo>
                      <a:pt x="1114" y="405"/>
                    </a:lnTo>
                    <a:lnTo>
                      <a:pt x="1114" y="404"/>
                    </a:lnTo>
                    <a:lnTo>
                      <a:pt x="1115" y="403"/>
                    </a:lnTo>
                    <a:lnTo>
                      <a:pt x="1115" y="402"/>
                    </a:lnTo>
                    <a:lnTo>
                      <a:pt x="1115" y="401"/>
                    </a:lnTo>
                    <a:lnTo>
                      <a:pt x="1112" y="401"/>
                    </a:lnTo>
                    <a:lnTo>
                      <a:pt x="1111" y="399"/>
                    </a:lnTo>
                    <a:lnTo>
                      <a:pt x="1112" y="396"/>
                    </a:lnTo>
                    <a:lnTo>
                      <a:pt x="1113" y="396"/>
                    </a:lnTo>
                    <a:lnTo>
                      <a:pt x="1117" y="393"/>
                    </a:lnTo>
                    <a:lnTo>
                      <a:pt x="1117" y="391"/>
                    </a:lnTo>
                    <a:lnTo>
                      <a:pt x="1117" y="390"/>
                    </a:lnTo>
                    <a:lnTo>
                      <a:pt x="1119" y="390"/>
                    </a:lnTo>
                    <a:lnTo>
                      <a:pt x="1121" y="393"/>
                    </a:lnTo>
                    <a:lnTo>
                      <a:pt x="1122" y="396"/>
                    </a:lnTo>
                    <a:lnTo>
                      <a:pt x="1123" y="396"/>
                    </a:lnTo>
                    <a:lnTo>
                      <a:pt x="1123" y="396"/>
                    </a:lnTo>
                    <a:lnTo>
                      <a:pt x="1125" y="396"/>
                    </a:lnTo>
                    <a:lnTo>
                      <a:pt x="1127" y="398"/>
                    </a:lnTo>
                    <a:lnTo>
                      <a:pt x="1127" y="397"/>
                    </a:lnTo>
                    <a:lnTo>
                      <a:pt x="1128" y="397"/>
                    </a:lnTo>
                    <a:lnTo>
                      <a:pt x="1128" y="395"/>
                    </a:lnTo>
                    <a:lnTo>
                      <a:pt x="1129" y="395"/>
                    </a:lnTo>
                    <a:lnTo>
                      <a:pt x="1130" y="395"/>
                    </a:lnTo>
                    <a:lnTo>
                      <a:pt x="1130" y="401"/>
                    </a:lnTo>
                    <a:lnTo>
                      <a:pt x="1134" y="401"/>
                    </a:lnTo>
                    <a:lnTo>
                      <a:pt x="1134" y="401"/>
                    </a:lnTo>
                    <a:lnTo>
                      <a:pt x="1134" y="399"/>
                    </a:lnTo>
                    <a:lnTo>
                      <a:pt x="1136" y="399"/>
                    </a:lnTo>
                    <a:lnTo>
                      <a:pt x="1136" y="400"/>
                    </a:lnTo>
                    <a:lnTo>
                      <a:pt x="1138" y="401"/>
                    </a:lnTo>
                    <a:lnTo>
                      <a:pt x="1138" y="400"/>
                    </a:lnTo>
                    <a:lnTo>
                      <a:pt x="1143" y="400"/>
                    </a:lnTo>
                    <a:lnTo>
                      <a:pt x="1143" y="401"/>
                    </a:lnTo>
                    <a:lnTo>
                      <a:pt x="1142" y="402"/>
                    </a:lnTo>
                    <a:lnTo>
                      <a:pt x="1144" y="404"/>
                    </a:lnTo>
                    <a:lnTo>
                      <a:pt x="1143" y="406"/>
                    </a:lnTo>
                    <a:lnTo>
                      <a:pt x="1145" y="407"/>
                    </a:lnTo>
                    <a:lnTo>
                      <a:pt x="1145" y="406"/>
                    </a:lnTo>
                    <a:lnTo>
                      <a:pt x="1148" y="409"/>
                    </a:lnTo>
                    <a:lnTo>
                      <a:pt x="1148" y="408"/>
                    </a:lnTo>
                    <a:lnTo>
                      <a:pt x="1146" y="406"/>
                    </a:lnTo>
                    <a:lnTo>
                      <a:pt x="1146" y="405"/>
                    </a:lnTo>
                    <a:lnTo>
                      <a:pt x="1145" y="404"/>
                    </a:lnTo>
                    <a:lnTo>
                      <a:pt x="1147" y="403"/>
                    </a:lnTo>
                    <a:lnTo>
                      <a:pt x="1150" y="404"/>
                    </a:lnTo>
                    <a:lnTo>
                      <a:pt x="1150" y="407"/>
                    </a:lnTo>
                    <a:lnTo>
                      <a:pt x="1152" y="407"/>
                    </a:lnTo>
                    <a:lnTo>
                      <a:pt x="1154" y="406"/>
                    </a:lnTo>
                    <a:lnTo>
                      <a:pt x="1154" y="405"/>
                    </a:lnTo>
                    <a:lnTo>
                      <a:pt x="1156" y="404"/>
                    </a:lnTo>
                    <a:lnTo>
                      <a:pt x="1159" y="404"/>
                    </a:lnTo>
                    <a:lnTo>
                      <a:pt x="1160" y="406"/>
                    </a:lnTo>
                    <a:lnTo>
                      <a:pt x="1159" y="408"/>
                    </a:lnTo>
                    <a:lnTo>
                      <a:pt x="1160" y="409"/>
                    </a:lnTo>
                    <a:lnTo>
                      <a:pt x="1161" y="415"/>
                    </a:lnTo>
                    <a:lnTo>
                      <a:pt x="1162" y="416"/>
                    </a:lnTo>
                    <a:lnTo>
                      <a:pt x="1162" y="417"/>
                    </a:lnTo>
                    <a:lnTo>
                      <a:pt x="1165" y="418"/>
                    </a:lnTo>
                    <a:lnTo>
                      <a:pt x="1164" y="416"/>
                    </a:lnTo>
                    <a:lnTo>
                      <a:pt x="1163" y="416"/>
                    </a:lnTo>
                    <a:lnTo>
                      <a:pt x="1163" y="415"/>
                    </a:lnTo>
                    <a:lnTo>
                      <a:pt x="1161" y="414"/>
                    </a:lnTo>
                    <a:lnTo>
                      <a:pt x="1161" y="412"/>
                    </a:lnTo>
                    <a:lnTo>
                      <a:pt x="1163" y="410"/>
                    </a:lnTo>
                    <a:lnTo>
                      <a:pt x="1162" y="410"/>
                    </a:lnTo>
                    <a:lnTo>
                      <a:pt x="1161" y="408"/>
                    </a:lnTo>
                    <a:lnTo>
                      <a:pt x="1162" y="408"/>
                    </a:lnTo>
                    <a:lnTo>
                      <a:pt x="1162" y="405"/>
                    </a:lnTo>
                    <a:lnTo>
                      <a:pt x="1162" y="405"/>
                    </a:lnTo>
                    <a:lnTo>
                      <a:pt x="1164" y="404"/>
                    </a:lnTo>
                    <a:lnTo>
                      <a:pt x="1164" y="403"/>
                    </a:lnTo>
                    <a:lnTo>
                      <a:pt x="1165" y="402"/>
                    </a:lnTo>
                    <a:lnTo>
                      <a:pt x="1165" y="399"/>
                    </a:lnTo>
                    <a:lnTo>
                      <a:pt x="1166" y="398"/>
                    </a:lnTo>
                    <a:lnTo>
                      <a:pt x="1167" y="399"/>
                    </a:lnTo>
                    <a:lnTo>
                      <a:pt x="1169" y="400"/>
                    </a:lnTo>
                    <a:lnTo>
                      <a:pt x="1170" y="402"/>
                    </a:lnTo>
                    <a:lnTo>
                      <a:pt x="1172" y="403"/>
                    </a:lnTo>
                    <a:lnTo>
                      <a:pt x="1173" y="402"/>
                    </a:lnTo>
                    <a:lnTo>
                      <a:pt x="1173" y="400"/>
                    </a:lnTo>
                    <a:lnTo>
                      <a:pt x="1173" y="400"/>
                    </a:lnTo>
                    <a:lnTo>
                      <a:pt x="1173" y="399"/>
                    </a:lnTo>
                    <a:lnTo>
                      <a:pt x="1176" y="398"/>
                    </a:lnTo>
                    <a:lnTo>
                      <a:pt x="1178" y="397"/>
                    </a:lnTo>
                    <a:lnTo>
                      <a:pt x="1178" y="396"/>
                    </a:lnTo>
                    <a:lnTo>
                      <a:pt x="1179" y="396"/>
                    </a:lnTo>
                    <a:lnTo>
                      <a:pt x="1180" y="397"/>
                    </a:lnTo>
                    <a:lnTo>
                      <a:pt x="1180" y="396"/>
                    </a:lnTo>
                    <a:lnTo>
                      <a:pt x="1180" y="394"/>
                    </a:lnTo>
                    <a:lnTo>
                      <a:pt x="1180" y="392"/>
                    </a:lnTo>
                    <a:lnTo>
                      <a:pt x="1182" y="391"/>
                    </a:lnTo>
                    <a:lnTo>
                      <a:pt x="1186" y="392"/>
                    </a:lnTo>
                    <a:lnTo>
                      <a:pt x="1187" y="393"/>
                    </a:lnTo>
                    <a:lnTo>
                      <a:pt x="1187" y="393"/>
                    </a:lnTo>
                    <a:lnTo>
                      <a:pt x="1188" y="392"/>
                    </a:lnTo>
                    <a:lnTo>
                      <a:pt x="1186" y="390"/>
                    </a:lnTo>
                    <a:lnTo>
                      <a:pt x="1186" y="389"/>
                    </a:lnTo>
                    <a:lnTo>
                      <a:pt x="1190" y="389"/>
                    </a:lnTo>
                    <a:lnTo>
                      <a:pt x="1193" y="389"/>
                    </a:lnTo>
                    <a:lnTo>
                      <a:pt x="1193" y="391"/>
                    </a:lnTo>
                    <a:lnTo>
                      <a:pt x="1196" y="393"/>
                    </a:lnTo>
                    <a:lnTo>
                      <a:pt x="1194" y="394"/>
                    </a:lnTo>
                    <a:lnTo>
                      <a:pt x="1194" y="394"/>
                    </a:lnTo>
                    <a:lnTo>
                      <a:pt x="1197" y="395"/>
                    </a:lnTo>
                    <a:lnTo>
                      <a:pt x="1197" y="396"/>
                    </a:lnTo>
                    <a:lnTo>
                      <a:pt x="1198" y="397"/>
                    </a:lnTo>
                    <a:lnTo>
                      <a:pt x="1200" y="398"/>
                    </a:lnTo>
                    <a:lnTo>
                      <a:pt x="1201" y="399"/>
                    </a:lnTo>
                    <a:lnTo>
                      <a:pt x="1202" y="399"/>
                    </a:lnTo>
                    <a:lnTo>
                      <a:pt x="1206" y="404"/>
                    </a:lnTo>
                    <a:lnTo>
                      <a:pt x="1214" y="408"/>
                    </a:lnTo>
                    <a:lnTo>
                      <a:pt x="1215" y="409"/>
                    </a:lnTo>
                    <a:lnTo>
                      <a:pt x="1217" y="409"/>
                    </a:lnTo>
                    <a:lnTo>
                      <a:pt x="1217" y="405"/>
                    </a:lnTo>
                    <a:lnTo>
                      <a:pt x="1219" y="405"/>
                    </a:lnTo>
                    <a:lnTo>
                      <a:pt x="1221" y="405"/>
                    </a:lnTo>
                    <a:lnTo>
                      <a:pt x="1221" y="406"/>
                    </a:lnTo>
                    <a:lnTo>
                      <a:pt x="1224" y="408"/>
                    </a:lnTo>
                    <a:lnTo>
                      <a:pt x="1224" y="408"/>
                    </a:lnTo>
                    <a:lnTo>
                      <a:pt x="1225" y="406"/>
                    </a:lnTo>
                    <a:lnTo>
                      <a:pt x="1227" y="407"/>
                    </a:lnTo>
                    <a:lnTo>
                      <a:pt x="1228" y="406"/>
                    </a:lnTo>
                    <a:lnTo>
                      <a:pt x="1229" y="406"/>
                    </a:lnTo>
                    <a:lnTo>
                      <a:pt x="1228" y="403"/>
                    </a:lnTo>
                    <a:lnTo>
                      <a:pt x="1229" y="403"/>
                    </a:lnTo>
                    <a:lnTo>
                      <a:pt x="1228" y="402"/>
                    </a:lnTo>
                    <a:lnTo>
                      <a:pt x="1227" y="402"/>
                    </a:lnTo>
                    <a:lnTo>
                      <a:pt x="1226" y="401"/>
                    </a:lnTo>
                    <a:lnTo>
                      <a:pt x="1224" y="400"/>
                    </a:lnTo>
                    <a:lnTo>
                      <a:pt x="1224" y="399"/>
                    </a:lnTo>
                    <a:lnTo>
                      <a:pt x="1223" y="399"/>
                    </a:lnTo>
                    <a:lnTo>
                      <a:pt x="1220" y="398"/>
                    </a:lnTo>
                    <a:lnTo>
                      <a:pt x="1216" y="400"/>
                    </a:lnTo>
                    <a:lnTo>
                      <a:pt x="1215" y="400"/>
                    </a:lnTo>
                    <a:lnTo>
                      <a:pt x="1214" y="398"/>
                    </a:lnTo>
                    <a:lnTo>
                      <a:pt x="1213" y="398"/>
                    </a:lnTo>
                    <a:lnTo>
                      <a:pt x="1212" y="399"/>
                    </a:lnTo>
                    <a:lnTo>
                      <a:pt x="1211" y="398"/>
                    </a:lnTo>
                    <a:lnTo>
                      <a:pt x="1203" y="395"/>
                    </a:lnTo>
                    <a:lnTo>
                      <a:pt x="1202" y="393"/>
                    </a:lnTo>
                    <a:lnTo>
                      <a:pt x="1201" y="393"/>
                    </a:lnTo>
                    <a:lnTo>
                      <a:pt x="1201" y="391"/>
                    </a:lnTo>
                    <a:lnTo>
                      <a:pt x="1198" y="390"/>
                    </a:lnTo>
                    <a:lnTo>
                      <a:pt x="1197" y="388"/>
                    </a:lnTo>
                    <a:lnTo>
                      <a:pt x="1195" y="387"/>
                    </a:lnTo>
                    <a:lnTo>
                      <a:pt x="1195" y="385"/>
                    </a:lnTo>
                    <a:lnTo>
                      <a:pt x="1191" y="385"/>
                    </a:lnTo>
                    <a:lnTo>
                      <a:pt x="1189" y="382"/>
                    </a:lnTo>
                    <a:lnTo>
                      <a:pt x="1187" y="382"/>
                    </a:lnTo>
                    <a:lnTo>
                      <a:pt x="1186" y="381"/>
                    </a:lnTo>
                    <a:lnTo>
                      <a:pt x="1183" y="381"/>
                    </a:lnTo>
                    <a:lnTo>
                      <a:pt x="1180" y="383"/>
                    </a:lnTo>
                    <a:lnTo>
                      <a:pt x="1179" y="383"/>
                    </a:lnTo>
                    <a:lnTo>
                      <a:pt x="1178" y="382"/>
                    </a:lnTo>
                    <a:lnTo>
                      <a:pt x="1178" y="382"/>
                    </a:lnTo>
                    <a:lnTo>
                      <a:pt x="1177" y="379"/>
                    </a:lnTo>
                    <a:lnTo>
                      <a:pt x="1176" y="378"/>
                    </a:lnTo>
                    <a:lnTo>
                      <a:pt x="1177" y="378"/>
                    </a:lnTo>
                    <a:lnTo>
                      <a:pt x="1178" y="376"/>
                    </a:lnTo>
                    <a:lnTo>
                      <a:pt x="1177" y="375"/>
                    </a:lnTo>
                    <a:lnTo>
                      <a:pt x="1179" y="373"/>
                    </a:lnTo>
                    <a:lnTo>
                      <a:pt x="1181" y="373"/>
                    </a:lnTo>
                    <a:lnTo>
                      <a:pt x="1181" y="374"/>
                    </a:lnTo>
                    <a:lnTo>
                      <a:pt x="1183" y="375"/>
                    </a:lnTo>
                    <a:lnTo>
                      <a:pt x="1182" y="375"/>
                    </a:lnTo>
                    <a:lnTo>
                      <a:pt x="1183" y="377"/>
                    </a:lnTo>
                    <a:lnTo>
                      <a:pt x="1185" y="378"/>
                    </a:lnTo>
                    <a:lnTo>
                      <a:pt x="1185" y="377"/>
                    </a:lnTo>
                    <a:lnTo>
                      <a:pt x="1185" y="377"/>
                    </a:lnTo>
                    <a:lnTo>
                      <a:pt x="1184" y="376"/>
                    </a:lnTo>
                    <a:lnTo>
                      <a:pt x="1185" y="374"/>
                    </a:lnTo>
                    <a:lnTo>
                      <a:pt x="1183" y="373"/>
                    </a:lnTo>
                    <a:lnTo>
                      <a:pt x="1182" y="370"/>
                    </a:lnTo>
                    <a:lnTo>
                      <a:pt x="1181" y="370"/>
                    </a:lnTo>
                    <a:lnTo>
                      <a:pt x="1180" y="370"/>
                    </a:lnTo>
                    <a:lnTo>
                      <a:pt x="1178" y="371"/>
                    </a:lnTo>
                    <a:lnTo>
                      <a:pt x="1177" y="372"/>
                    </a:lnTo>
                    <a:lnTo>
                      <a:pt x="1176" y="372"/>
                    </a:lnTo>
                    <a:lnTo>
                      <a:pt x="1176" y="368"/>
                    </a:lnTo>
                    <a:lnTo>
                      <a:pt x="1178" y="366"/>
                    </a:lnTo>
                    <a:lnTo>
                      <a:pt x="1176" y="366"/>
                    </a:lnTo>
                    <a:lnTo>
                      <a:pt x="1176" y="365"/>
                    </a:lnTo>
                    <a:lnTo>
                      <a:pt x="1175" y="364"/>
                    </a:lnTo>
                    <a:lnTo>
                      <a:pt x="1173" y="366"/>
                    </a:lnTo>
                    <a:lnTo>
                      <a:pt x="1172" y="364"/>
                    </a:lnTo>
                    <a:lnTo>
                      <a:pt x="1172" y="363"/>
                    </a:lnTo>
                    <a:lnTo>
                      <a:pt x="1173" y="361"/>
                    </a:lnTo>
                    <a:lnTo>
                      <a:pt x="1174" y="361"/>
                    </a:lnTo>
                    <a:lnTo>
                      <a:pt x="1175" y="359"/>
                    </a:lnTo>
                    <a:lnTo>
                      <a:pt x="1177" y="357"/>
                    </a:lnTo>
                    <a:lnTo>
                      <a:pt x="1177" y="355"/>
                    </a:lnTo>
                    <a:lnTo>
                      <a:pt x="1176" y="355"/>
                    </a:lnTo>
                    <a:lnTo>
                      <a:pt x="1172" y="355"/>
                    </a:lnTo>
                    <a:lnTo>
                      <a:pt x="1170" y="357"/>
                    </a:lnTo>
                    <a:lnTo>
                      <a:pt x="1169" y="356"/>
                    </a:lnTo>
                    <a:lnTo>
                      <a:pt x="1170" y="356"/>
                    </a:lnTo>
                    <a:lnTo>
                      <a:pt x="1171" y="353"/>
                    </a:lnTo>
                    <a:lnTo>
                      <a:pt x="1170" y="352"/>
                    </a:lnTo>
                    <a:lnTo>
                      <a:pt x="1169" y="351"/>
                    </a:lnTo>
                    <a:lnTo>
                      <a:pt x="1170" y="350"/>
                    </a:lnTo>
                    <a:lnTo>
                      <a:pt x="1171" y="351"/>
                    </a:lnTo>
                    <a:lnTo>
                      <a:pt x="1172" y="350"/>
                    </a:lnTo>
                    <a:lnTo>
                      <a:pt x="1172" y="349"/>
                    </a:lnTo>
                    <a:lnTo>
                      <a:pt x="1175" y="348"/>
                    </a:lnTo>
                    <a:lnTo>
                      <a:pt x="1176" y="348"/>
                    </a:lnTo>
                    <a:lnTo>
                      <a:pt x="1175" y="347"/>
                    </a:lnTo>
                    <a:lnTo>
                      <a:pt x="1178" y="347"/>
                    </a:lnTo>
                    <a:lnTo>
                      <a:pt x="1179" y="345"/>
                    </a:lnTo>
                    <a:lnTo>
                      <a:pt x="1178" y="344"/>
                    </a:lnTo>
                    <a:lnTo>
                      <a:pt x="1177" y="344"/>
                    </a:lnTo>
                    <a:lnTo>
                      <a:pt x="1176" y="342"/>
                    </a:lnTo>
                    <a:lnTo>
                      <a:pt x="1177" y="342"/>
                    </a:lnTo>
                    <a:lnTo>
                      <a:pt x="1173" y="341"/>
                    </a:lnTo>
                    <a:lnTo>
                      <a:pt x="1173" y="343"/>
                    </a:lnTo>
                    <a:lnTo>
                      <a:pt x="1170" y="344"/>
                    </a:lnTo>
                    <a:lnTo>
                      <a:pt x="1173" y="344"/>
                    </a:lnTo>
                    <a:lnTo>
                      <a:pt x="1175" y="343"/>
                    </a:lnTo>
                    <a:lnTo>
                      <a:pt x="1176" y="342"/>
                    </a:lnTo>
                    <a:lnTo>
                      <a:pt x="1176" y="344"/>
                    </a:lnTo>
                    <a:lnTo>
                      <a:pt x="1175" y="344"/>
                    </a:lnTo>
                    <a:lnTo>
                      <a:pt x="1175" y="346"/>
                    </a:lnTo>
                    <a:lnTo>
                      <a:pt x="1165" y="348"/>
                    </a:lnTo>
                    <a:lnTo>
                      <a:pt x="1166" y="350"/>
                    </a:lnTo>
                    <a:lnTo>
                      <a:pt x="1164" y="351"/>
                    </a:lnTo>
                    <a:lnTo>
                      <a:pt x="1162" y="349"/>
                    </a:lnTo>
                    <a:lnTo>
                      <a:pt x="1164" y="351"/>
                    </a:lnTo>
                    <a:lnTo>
                      <a:pt x="1165" y="353"/>
                    </a:lnTo>
                    <a:lnTo>
                      <a:pt x="1163" y="354"/>
                    </a:lnTo>
                    <a:lnTo>
                      <a:pt x="1162" y="354"/>
                    </a:lnTo>
                    <a:lnTo>
                      <a:pt x="1162" y="352"/>
                    </a:lnTo>
                    <a:lnTo>
                      <a:pt x="1160" y="351"/>
                    </a:lnTo>
                    <a:lnTo>
                      <a:pt x="1160" y="351"/>
                    </a:lnTo>
                    <a:lnTo>
                      <a:pt x="1160" y="349"/>
                    </a:lnTo>
                    <a:lnTo>
                      <a:pt x="1164" y="348"/>
                    </a:lnTo>
                    <a:lnTo>
                      <a:pt x="1165" y="347"/>
                    </a:lnTo>
                    <a:lnTo>
                      <a:pt x="1165" y="347"/>
                    </a:lnTo>
                    <a:lnTo>
                      <a:pt x="1162" y="346"/>
                    </a:lnTo>
                    <a:lnTo>
                      <a:pt x="1162" y="345"/>
                    </a:lnTo>
                    <a:lnTo>
                      <a:pt x="1162" y="343"/>
                    </a:lnTo>
                    <a:lnTo>
                      <a:pt x="1162" y="339"/>
                    </a:lnTo>
                    <a:lnTo>
                      <a:pt x="1162" y="338"/>
                    </a:lnTo>
                    <a:lnTo>
                      <a:pt x="1164" y="336"/>
                    </a:lnTo>
                    <a:lnTo>
                      <a:pt x="1164" y="335"/>
                    </a:lnTo>
                    <a:lnTo>
                      <a:pt x="1166" y="335"/>
                    </a:lnTo>
                    <a:lnTo>
                      <a:pt x="1167" y="333"/>
                    </a:lnTo>
                    <a:lnTo>
                      <a:pt x="1166" y="333"/>
                    </a:lnTo>
                    <a:lnTo>
                      <a:pt x="1166" y="332"/>
                    </a:lnTo>
                    <a:lnTo>
                      <a:pt x="1165" y="332"/>
                    </a:lnTo>
                    <a:lnTo>
                      <a:pt x="1162" y="333"/>
                    </a:lnTo>
                    <a:lnTo>
                      <a:pt x="1162" y="331"/>
                    </a:lnTo>
                    <a:lnTo>
                      <a:pt x="1161" y="331"/>
                    </a:lnTo>
                    <a:lnTo>
                      <a:pt x="1161" y="330"/>
                    </a:lnTo>
                    <a:lnTo>
                      <a:pt x="1160" y="330"/>
                    </a:lnTo>
                    <a:lnTo>
                      <a:pt x="1159" y="327"/>
                    </a:lnTo>
                    <a:lnTo>
                      <a:pt x="1163" y="327"/>
                    </a:lnTo>
                    <a:lnTo>
                      <a:pt x="1161" y="327"/>
                    </a:lnTo>
                    <a:lnTo>
                      <a:pt x="1161" y="325"/>
                    </a:lnTo>
                    <a:lnTo>
                      <a:pt x="1160" y="325"/>
                    </a:lnTo>
                    <a:lnTo>
                      <a:pt x="1157" y="324"/>
                    </a:lnTo>
                    <a:lnTo>
                      <a:pt x="1156" y="325"/>
                    </a:lnTo>
                    <a:lnTo>
                      <a:pt x="1156" y="323"/>
                    </a:lnTo>
                    <a:lnTo>
                      <a:pt x="1157" y="323"/>
                    </a:lnTo>
                    <a:lnTo>
                      <a:pt x="1157" y="321"/>
                    </a:lnTo>
                    <a:lnTo>
                      <a:pt x="1155" y="320"/>
                    </a:lnTo>
                    <a:lnTo>
                      <a:pt x="1155" y="320"/>
                    </a:lnTo>
                    <a:lnTo>
                      <a:pt x="1154" y="321"/>
                    </a:lnTo>
                    <a:lnTo>
                      <a:pt x="1153" y="320"/>
                    </a:lnTo>
                    <a:lnTo>
                      <a:pt x="1153" y="320"/>
                    </a:lnTo>
                    <a:lnTo>
                      <a:pt x="1154" y="320"/>
                    </a:lnTo>
                    <a:lnTo>
                      <a:pt x="1155" y="317"/>
                    </a:lnTo>
                    <a:lnTo>
                      <a:pt x="1155" y="316"/>
                    </a:lnTo>
                    <a:lnTo>
                      <a:pt x="1157" y="317"/>
                    </a:lnTo>
                    <a:lnTo>
                      <a:pt x="1160" y="316"/>
                    </a:lnTo>
                    <a:lnTo>
                      <a:pt x="1162" y="317"/>
                    </a:lnTo>
                    <a:lnTo>
                      <a:pt x="1167" y="317"/>
                    </a:lnTo>
                    <a:lnTo>
                      <a:pt x="1166" y="317"/>
                    </a:lnTo>
                    <a:lnTo>
                      <a:pt x="1166" y="315"/>
                    </a:lnTo>
                    <a:lnTo>
                      <a:pt x="1164" y="315"/>
                    </a:lnTo>
                    <a:lnTo>
                      <a:pt x="1163" y="311"/>
                    </a:lnTo>
                    <a:lnTo>
                      <a:pt x="1160" y="312"/>
                    </a:lnTo>
                    <a:lnTo>
                      <a:pt x="1159" y="310"/>
                    </a:lnTo>
                    <a:lnTo>
                      <a:pt x="1161" y="310"/>
                    </a:lnTo>
                    <a:lnTo>
                      <a:pt x="1164" y="300"/>
                    </a:lnTo>
                    <a:lnTo>
                      <a:pt x="1165" y="300"/>
                    </a:lnTo>
                    <a:lnTo>
                      <a:pt x="1167" y="298"/>
                    </a:lnTo>
                    <a:lnTo>
                      <a:pt x="1167" y="296"/>
                    </a:lnTo>
                    <a:lnTo>
                      <a:pt x="1169" y="296"/>
                    </a:lnTo>
                    <a:lnTo>
                      <a:pt x="1170" y="292"/>
                    </a:lnTo>
                    <a:lnTo>
                      <a:pt x="1171" y="291"/>
                    </a:lnTo>
                    <a:lnTo>
                      <a:pt x="1171" y="290"/>
                    </a:lnTo>
                    <a:lnTo>
                      <a:pt x="1172" y="290"/>
                    </a:lnTo>
                    <a:lnTo>
                      <a:pt x="1170" y="288"/>
                    </a:lnTo>
                    <a:lnTo>
                      <a:pt x="1170" y="286"/>
                    </a:lnTo>
                    <a:lnTo>
                      <a:pt x="1167" y="287"/>
                    </a:lnTo>
                    <a:lnTo>
                      <a:pt x="1169" y="287"/>
                    </a:lnTo>
                    <a:lnTo>
                      <a:pt x="1170" y="288"/>
                    </a:lnTo>
                    <a:lnTo>
                      <a:pt x="1164" y="289"/>
                    </a:lnTo>
                    <a:lnTo>
                      <a:pt x="1164" y="288"/>
                    </a:lnTo>
                    <a:lnTo>
                      <a:pt x="1166" y="288"/>
                    </a:lnTo>
                    <a:lnTo>
                      <a:pt x="1166" y="285"/>
                    </a:lnTo>
                    <a:lnTo>
                      <a:pt x="1166" y="284"/>
                    </a:lnTo>
                    <a:lnTo>
                      <a:pt x="1168" y="284"/>
                    </a:lnTo>
                    <a:lnTo>
                      <a:pt x="1168" y="284"/>
                    </a:lnTo>
                    <a:lnTo>
                      <a:pt x="1170" y="284"/>
                    </a:lnTo>
                    <a:lnTo>
                      <a:pt x="1172" y="284"/>
                    </a:lnTo>
                    <a:lnTo>
                      <a:pt x="1172" y="281"/>
                    </a:lnTo>
                    <a:lnTo>
                      <a:pt x="1170" y="281"/>
                    </a:lnTo>
                    <a:lnTo>
                      <a:pt x="1170" y="277"/>
                    </a:lnTo>
                    <a:lnTo>
                      <a:pt x="1171" y="273"/>
                    </a:lnTo>
                    <a:lnTo>
                      <a:pt x="1172" y="273"/>
                    </a:lnTo>
                    <a:lnTo>
                      <a:pt x="1172" y="272"/>
                    </a:lnTo>
                    <a:lnTo>
                      <a:pt x="1173" y="272"/>
                    </a:lnTo>
                    <a:lnTo>
                      <a:pt x="1173" y="270"/>
                    </a:lnTo>
                    <a:lnTo>
                      <a:pt x="1173" y="269"/>
                    </a:lnTo>
                    <a:lnTo>
                      <a:pt x="1174" y="268"/>
                    </a:lnTo>
                    <a:lnTo>
                      <a:pt x="1176" y="269"/>
                    </a:lnTo>
                    <a:lnTo>
                      <a:pt x="1175" y="268"/>
                    </a:lnTo>
                    <a:lnTo>
                      <a:pt x="1176" y="267"/>
                    </a:lnTo>
                    <a:lnTo>
                      <a:pt x="1176" y="267"/>
                    </a:lnTo>
                    <a:lnTo>
                      <a:pt x="1177" y="268"/>
                    </a:lnTo>
                    <a:lnTo>
                      <a:pt x="1177" y="266"/>
                    </a:lnTo>
                    <a:lnTo>
                      <a:pt x="1178" y="266"/>
                    </a:lnTo>
                    <a:lnTo>
                      <a:pt x="1178" y="268"/>
                    </a:lnTo>
                    <a:lnTo>
                      <a:pt x="1180" y="267"/>
                    </a:lnTo>
                    <a:lnTo>
                      <a:pt x="1182" y="269"/>
                    </a:lnTo>
                    <a:lnTo>
                      <a:pt x="1182" y="268"/>
                    </a:lnTo>
                    <a:lnTo>
                      <a:pt x="1183" y="268"/>
                    </a:lnTo>
                    <a:lnTo>
                      <a:pt x="1184" y="269"/>
                    </a:lnTo>
                    <a:lnTo>
                      <a:pt x="1183" y="270"/>
                    </a:lnTo>
                    <a:lnTo>
                      <a:pt x="1182" y="272"/>
                    </a:lnTo>
                    <a:lnTo>
                      <a:pt x="1183" y="272"/>
                    </a:lnTo>
                    <a:lnTo>
                      <a:pt x="1183" y="274"/>
                    </a:lnTo>
                    <a:lnTo>
                      <a:pt x="1185" y="275"/>
                    </a:lnTo>
                    <a:lnTo>
                      <a:pt x="1187" y="275"/>
                    </a:lnTo>
                    <a:lnTo>
                      <a:pt x="1187" y="277"/>
                    </a:lnTo>
                    <a:lnTo>
                      <a:pt x="1188" y="277"/>
                    </a:lnTo>
                    <a:lnTo>
                      <a:pt x="1188" y="278"/>
                    </a:lnTo>
                    <a:lnTo>
                      <a:pt x="1188" y="279"/>
                    </a:lnTo>
                    <a:lnTo>
                      <a:pt x="1188" y="280"/>
                    </a:lnTo>
                    <a:lnTo>
                      <a:pt x="1188" y="280"/>
                    </a:lnTo>
                    <a:lnTo>
                      <a:pt x="1188" y="279"/>
                    </a:lnTo>
                    <a:lnTo>
                      <a:pt x="1193" y="279"/>
                    </a:lnTo>
                    <a:lnTo>
                      <a:pt x="1195" y="280"/>
                    </a:lnTo>
                    <a:lnTo>
                      <a:pt x="1195" y="278"/>
                    </a:lnTo>
                    <a:lnTo>
                      <a:pt x="1198" y="277"/>
                    </a:lnTo>
                    <a:lnTo>
                      <a:pt x="1201" y="278"/>
                    </a:lnTo>
                    <a:lnTo>
                      <a:pt x="1203" y="279"/>
                    </a:lnTo>
                    <a:lnTo>
                      <a:pt x="1203" y="281"/>
                    </a:lnTo>
                    <a:lnTo>
                      <a:pt x="1201" y="283"/>
                    </a:lnTo>
                    <a:lnTo>
                      <a:pt x="1200" y="286"/>
                    </a:lnTo>
                    <a:lnTo>
                      <a:pt x="1201" y="286"/>
                    </a:lnTo>
                    <a:lnTo>
                      <a:pt x="1202" y="285"/>
                    </a:lnTo>
                    <a:lnTo>
                      <a:pt x="1203" y="284"/>
                    </a:lnTo>
                    <a:lnTo>
                      <a:pt x="1202" y="284"/>
                    </a:lnTo>
                    <a:lnTo>
                      <a:pt x="1203" y="283"/>
                    </a:lnTo>
                    <a:lnTo>
                      <a:pt x="1205" y="283"/>
                    </a:lnTo>
                    <a:lnTo>
                      <a:pt x="1205" y="282"/>
                    </a:lnTo>
                    <a:lnTo>
                      <a:pt x="1206" y="282"/>
                    </a:lnTo>
                    <a:lnTo>
                      <a:pt x="1209" y="284"/>
                    </a:lnTo>
                    <a:lnTo>
                      <a:pt x="1211" y="286"/>
                    </a:lnTo>
                    <a:lnTo>
                      <a:pt x="1212" y="286"/>
                    </a:lnTo>
                    <a:lnTo>
                      <a:pt x="1212" y="288"/>
                    </a:lnTo>
                    <a:lnTo>
                      <a:pt x="1212" y="290"/>
                    </a:lnTo>
                    <a:lnTo>
                      <a:pt x="1213" y="291"/>
                    </a:lnTo>
                    <a:lnTo>
                      <a:pt x="1214" y="291"/>
                    </a:lnTo>
                    <a:lnTo>
                      <a:pt x="1214" y="290"/>
                    </a:lnTo>
                    <a:lnTo>
                      <a:pt x="1215" y="289"/>
                    </a:lnTo>
                    <a:lnTo>
                      <a:pt x="1217" y="290"/>
                    </a:lnTo>
                    <a:lnTo>
                      <a:pt x="1217" y="293"/>
                    </a:lnTo>
                    <a:lnTo>
                      <a:pt x="1218" y="293"/>
                    </a:lnTo>
                    <a:lnTo>
                      <a:pt x="1220" y="292"/>
                    </a:lnTo>
                    <a:lnTo>
                      <a:pt x="1222" y="291"/>
                    </a:lnTo>
                    <a:lnTo>
                      <a:pt x="1224" y="294"/>
                    </a:lnTo>
                    <a:lnTo>
                      <a:pt x="1225" y="294"/>
                    </a:lnTo>
                    <a:lnTo>
                      <a:pt x="1224" y="294"/>
                    </a:lnTo>
                    <a:lnTo>
                      <a:pt x="1222" y="291"/>
                    </a:lnTo>
                    <a:lnTo>
                      <a:pt x="1220" y="290"/>
                    </a:lnTo>
                    <a:lnTo>
                      <a:pt x="1220" y="289"/>
                    </a:lnTo>
                    <a:lnTo>
                      <a:pt x="1222" y="289"/>
                    </a:lnTo>
                    <a:lnTo>
                      <a:pt x="1225" y="285"/>
                    </a:lnTo>
                    <a:lnTo>
                      <a:pt x="1224" y="285"/>
                    </a:lnTo>
                    <a:lnTo>
                      <a:pt x="1221" y="284"/>
                    </a:lnTo>
                    <a:lnTo>
                      <a:pt x="1221" y="283"/>
                    </a:lnTo>
                    <a:lnTo>
                      <a:pt x="1215" y="283"/>
                    </a:lnTo>
                    <a:lnTo>
                      <a:pt x="1215" y="281"/>
                    </a:lnTo>
                    <a:lnTo>
                      <a:pt x="1212" y="282"/>
                    </a:lnTo>
                    <a:lnTo>
                      <a:pt x="1212" y="280"/>
                    </a:lnTo>
                    <a:lnTo>
                      <a:pt x="1213" y="278"/>
                    </a:lnTo>
                    <a:lnTo>
                      <a:pt x="1215" y="277"/>
                    </a:lnTo>
                    <a:lnTo>
                      <a:pt x="1214" y="276"/>
                    </a:lnTo>
                    <a:lnTo>
                      <a:pt x="1213" y="275"/>
                    </a:lnTo>
                    <a:lnTo>
                      <a:pt x="1209" y="278"/>
                    </a:lnTo>
                    <a:lnTo>
                      <a:pt x="1208" y="277"/>
                    </a:lnTo>
                    <a:lnTo>
                      <a:pt x="1208" y="275"/>
                    </a:lnTo>
                    <a:lnTo>
                      <a:pt x="1210" y="274"/>
                    </a:lnTo>
                    <a:lnTo>
                      <a:pt x="1210" y="273"/>
                    </a:lnTo>
                    <a:lnTo>
                      <a:pt x="1212" y="272"/>
                    </a:lnTo>
                    <a:lnTo>
                      <a:pt x="1214" y="270"/>
                    </a:lnTo>
                    <a:lnTo>
                      <a:pt x="1212" y="270"/>
                    </a:lnTo>
                    <a:lnTo>
                      <a:pt x="1212" y="269"/>
                    </a:lnTo>
                    <a:lnTo>
                      <a:pt x="1215" y="268"/>
                    </a:lnTo>
                    <a:lnTo>
                      <a:pt x="1215" y="269"/>
                    </a:lnTo>
                    <a:lnTo>
                      <a:pt x="1215" y="270"/>
                    </a:lnTo>
                    <a:lnTo>
                      <a:pt x="1217" y="269"/>
                    </a:lnTo>
                    <a:lnTo>
                      <a:pt x="1220" y="269"/>
                    </a:lnTo>
                    <a:lnTo>
                      <a:pt x="1220" y="268"/>
                    </a:lnTo>
                    <a:lnTo>
                      <a:pt x="1218" y="267"/>
                    </a:lnTo>
                    <a:lnTo>
                      <a:pt x="1212" y="267"/>
                    </a:lnTo>
                    <a:lnTo>
                      <a:pt x="1211" y="269"/>
                    </a:lnTo>
                    <a:lnTo>
                      <a:pt x="1212" y="270"/>
                    </a:lnTo>
                    <a:lnTo>
                      <a:pt x="1209" y="272"/>
                    </a:lnTo>
                    <a:lnTo>
                      <a:pt x="1207" y="273"/>
                    </a:lnTo>
                    <a:lnTo>
                      <a:pt x="1208" y="274"/>
                    </a:lnTo>
                    <a:lnTo>
                      <a:pt x="1208" y="276"/>
                    </a:lnTo>
                    <a:lnTo>
                      <a:pt x="1207" y="277"/>
                    </a:lnTo>
                    <a:lnTo>
                      <a:pt x="1206" y="276"/>
                    </a:lnTo>
                    <a:lnTo>
                      <a:pt x="1204" y="277"/>
                    </a:lnTo>
                    <a:lnTo>
                      <a:pt x="1201" y="275"/>
                    </a:lnTo>
                    <a:lnTo>
                      <a:pt x="1201" y="275"/>
                    </a:lnTo>
                    <a:lnTo>
                      <a:pt x="1202" y="274"/>
                    </a:lnTo>
                    <a:lnTo>
                      <a:pt x="1202" y="273"/>
                    </a:lnTo>
                    <a:lnTo>
                      <a:pt x="1201" y="273"/>
                    </a:lnTo>
                    <a:lnTo>
                      <a:pt x="1197" y="273"/>
                    </a:lnTo>
                    <a:lnTo>
                      <a:pt x="1196" y="271"/>
                    </a:lnTo>
                    <a:lnTo>
                      <a:pt x="1195" y="270"/>
                    </a:lnTo>
                    <a:lnTo>
                      <a:pt x="1194" y="271"/>
                    </a:lnTo>
                    <a:lnTo>
                      <a:pt x="1190" y="270"/>
                    </a:lnTo>
                    <a:lnTo>
                      <a:pt x="1189" y="268"/>
                    </a:lnTo>
                    <a:lnTo>
                      <a:pt x="1189" y="268"/>
                    </a:lnTo>
                    <a:lnTo>
                      <a:pt x="1188" y="265"/>
                    </a:lnTo>
                    <a:lnTo>
                      <a:pt x="1191" y="264"/>
                    </a:lnTo>
                    <a:lnTo>
                      <a:pt x="1192" y="265"/>
                    </a:lnTo>
                    <a:lnTo>
                      <a:pt x="1190" y="263"/>
                    </a:lnTo>
                    <a:lnTo>
                      <a:pt x="1192" y="262"/>
                    </a:lnTo>
                    <a:lnTo>
                      <a:pt x="1194" y="262"/>
                    </a:lnTo>
                    <a:lnTo>
                      <a:pt x="1195" y="263"/>
                    </a:lnTo>
                    <a:lnTo>
                      <a:pt x="1197" y="264"/>
                    </a:lnTo>
                    <a:lnTo>
                      <a:pt x="1204" y="264"/>
                    </a:lnTo>
                    <a:lnTo>
                      <a:pt x="1204" y="263"/>
                    </a:lnTo>
                    <a:lnTo>
                      <a:pt x="1203" y="262"/>
                    </a:lnTo>
                    <a:lnTo>
                      <a:pt x="1198" y="262"/>
                    </a:lnTo>
                    <a:lnTo>
                      <a:pt x="1198" y="260"/>
                    </a:lnTo>
                    <a:lnTo>
                      <a:pt x="1196" y="259"/>
                    </a:lnTo>
                    <a:lnTo>
                      <a:pt x="1193" y="260"/>
                    </a:lnTo>
                    <a:lnTo>
                      <a:pt x="1193" y="258"/>
                    </a:lnTo>
                    <a:lnTo>
                      <a:pt x="1189" y="260"/>
                    </a:lnTo>
                    <a:lnTo>
                      <a:pt x="1188" y="257"/>
                    </a:lnTo>
                    <a:lnTo>
                      <a:pt x="1186" y="256"/>
                    </a:lnTo>
                    <a:lnTo>
                      <a:pt x="1187" y="256"/>
                    </a:lnTo>
                    <a:lnTo>
                      <a:pt x="1186" y="255"/>
                    </a:lnTo>
                    <a:lnTo>
                      <a:pt x="1186" y="256"/>
                    </a:lnTo>
                    <a:lnTo>
                      <a:pt x="1185" y="254"/>
                    </a:lnTo>
                    <a:lnTo>
                      <a:pt x="1183" y="253"/>
                    </a:lnTo>
                    <a:lnTo>
                      <a:pt x="1187" y="251"/>
                    </a:lnTo>
                    <a:lnTo>
                      <a:pt x="1187" y="252"/>
                    </a:lnTo>
                    <a:lnTo>
                      <a:pt x="1188" y="253"/>
                    </a:lnTo>
                    <a:lnTo>
                      <a:pt x="1191" y="252"/>
                    </a:lnTo>
                    <a:lnTo>
                      <a:pt x="1191" y="248"/>
                    </a:lnTo>
                    <a:lnTo>
                      <a:pt x="1191" y="247"/>
                    </a:lnTo>
                    <a:lnTo>
                      <a:pt x="1193" y="247"/>
                    </a:lnTo>
                    <a:lnTo>
                      <a:pt x="1193" y="246"/>
                    </a:lnTo>
                    <a:lnTo>
                      <a:pt x="1194" y="245"/>
                    </a:lnTo>
                    <a:lnTo>
                      <a:pt x="1194" y="244"/>
                    </a:lnTo>
                    <a:lnTo>
                      <a:pt x="1198" y="241"/>
                    </a:lnTo>
                    <a:lnTo>
                      <a:pt x="1199" y="241"/>
                    </a:lnTo>
                    <a:lnTo>
                      <a:pt x="1200" y="239"/>
                    </a:lnTo>
                    <a:lnTo>
                      <a:pt x="1206" y="238"/>
                    </a:lnTo>
                    <a:lnTo>
                      <a:pt x="1206" y="238"/>
                    </a:lnTo>
                    <a:lnTo>
                      <a:pt x="1205" y="237"/>
                    </a:lnTo>
                    <a:lnTo>
                      <a:pt x="1203" y="237"/>
                    </a:lnTo>
                    <a:lnTo>
                      <a:pt x="1203" y="236"/>
                    </a:lnTo>
                    <a:lnTo>
                      <a:pt x="1207" y="234"/>
                    </a:lnTo>
                    <a:lnTo>
                      <a:pt x="1208" y="234"/>
                    </a:lnTo>
                    <a:lnTo>
                      <a:pt x="1208" y="235"/>
                    </a:lnTo>
                    <a:lnTo>
                      <a:pt x="1210" y="235"/>
                    </a:lnTo>
                    <a:lnTo>
                      <a:pt x="1213" y="234"/>
                    </a:lnTo>
                    <a:lnTo>
                      <a:pt x="1213" y="235"/>
                    </a:lnTo>
                    <a:lnTo>
                      <a:pt x="1215" y="234"/>
                    </a:lnTo>
                    <a:lnTo>
                      <a:pt x="1215" y="236"/>
                    </a:lnTo>
                    <a:lnTo>
                      <a:pt x="1217" y="236"/>
                    </a:lnTo>
                    <a:lnTo>
                      <a:pt x="1217" y="236"/>
                    </a:lnTo>
                    <a:lnTo>
                      <a:pt x="1219" y="234"/>
                    </a:lnTo>
                    <a:lnTo>
                      <a:pt x="1222" y="236"/>
                    </a:lnTo>
                    <a:lnTo>
                      <a:pt x="1226" y="236"/>
                    </a:lnTo>
                    <a:lnTo>
                      <a:pt x="1228" y="238"/>
                    </a:lnTo>
                    <a:lnTo>
                      <a:pt x="1229" y="239"/>
                    </a:lnTo>
                    <a:lnTo>
                      <a:pt x="1230" y="239"/>
                    </a:lnTo>
                    <a:lnTo>
                      <a:pt x="1233" y="243"/>
                    </a:lnTo>
                    <a:lnTo>
                      <a:pt x="1235" y="245"/>
                    </a:lnTo>
                    <a:lnTo>
                      <a:pt x="1236" y="247"/>
                    </a:lnTo>
                    <a:lnTo>
                      <a:pt x="1238" y="248"/>
                    </a:lnTo>
                    <a:lnTo>
                      <a:pt x="1238" y="251"/>
                    </a:lnTo>
                    <a:lnTo>
                      <a:pt x="1240" y="252"/>
                    </a:lnTo>
                    <a:lnTo>
                      <a:pt x="1240" y="252"/>
                    </a:lnTo>
                    <a:lnTo>
                      <a:pt x="1241" y="253"/>
                    </a:lnTo>
                    <a:lnTo>
                      <a:pt x="1241" y="254"/>
                    </a:lnTo>
                    <a:lnTo>
                      <a:pt x="1242" y="254"/>
                    </a:lnTo>
                    <a:lnTo>
                      <a:pt x="1243" y="256"/>
                    </a:lnTo>
                    <a:lnTo>
                      <a:pt x="1245" y="256"/>
                    </a:lnTo>
                    <a:lnTo>
                      <a:pt x="1245" y="254"/>
                    </a:lnTo>
                    <a:lnTo>
                      <a:pt x="1244" y="253"/>
                    </a:lnTo>
                    <a:lnTo>
                      <a:pt x="1244" y="252"/>
                    </a:lnTo>
                    <a:lnTo>
                      <a:pt x="1243" y="251"/>
                    </a:lnTo>
                    <a:lnTo>
                      <a:pt x="1242" y="249"/>
                    </a:lnTo>
                    <a:lnTo>
                      <a:pt x="1240" y="249"/>
                    </a:lnTo>
                    <a:lnTo>
                      <a:pt x="1240" y="247"/>
                    </a:lnTo>
                    <a:lnTo>
                      <a:pt x="1244" y="246"/>
                    </a:lnTo>
                    <a:lnTo>
                      <a:pt x="1245" y="244"/>
                    </a:lnTo>
                    <a:lnTo>
                      <a:pt x="1239" y="243"/>
                    </a:lnTo>
                    <a:lnTo>
                      <a:pt x="1238" y="242"/>
                    </a:lnTo>
                    <a:lnTo>
                      <a:pt x="1234" y="241"/>
                    </a:lnTo>
                    <a:lnTo>
                      <a:pt x="1233" y="238"/>
                    </a:lnTo>
                    <a:lnTo>
                      <a:pt x="1233" y="237"/>
                    </a:lnTo>
                    <a:lnTo>
                      <a:pt x="1232" y="234"/>
                    </a:lnTo>
                    <a:lnTo>
                      <a:pt x="1231" y="234"/>
                    </a:lnTo>
                    <a:lnTo>
                      <a:pt x="1227" y="234"/>
                    </a:lnTo>
                    <a:lnTo>
                      <a:pt x="1220" y="233"/>
                    </a:lnTo>
                    <a:lnTo>
                      <a:pt x="1219" y="233"/>
                    </a:lnTo>
                    <a:lnTo>
                      <a:pt x="1217" y="233"/>
                    </a:lnTo>
                    <a:lnTo>
                      <a:pt x="1214" y="232"/>
                    </a:lnTo>
                    <a:lnTo>
                      <a:pt x="1213" y="231"/>
                    </a:lnTo>
                    <a:lnTo>
                      <a:pt x="1205" y="231"/>
                    </a:lnTo>
                    <a:lnTo>
                      <a:pt x="1205" y="230"/>
                    </a:lnTo>
                    <a:lnTo>
                      <a:pt x="1206" y="229"/>
                    </a:lnTo>
                    <a:lnTo>
                      <a:pt x="1208" y="228"/>
                    </a:lnTo>
                    <a:lnTo>
                      <a:pt x="1209" y="228"/>
                    </a:lnTo>
                    <a:lnTo>
                      <a:pt x="1211" y="227"/>
                    </a:lnTo>
                    <a:lnTo>
                      <a:pt x="1213" y="226"/>
                    </a:lnTo>
                    <a:lnTo>
                      <a:pt x="1213" y="227"/>
                    </a:lnTo>
                    <a:lnTo>
                      <a:pt x="1215" y="227"/>
                    </a:lnTo>
                    <a:lnTo>
                      <a:pt x="1215" y="225"/>
                    </a:lnTo>
                    <a:lnTo>
                      <a:pt x="1210" y="225"/>
                    </a:lnTo>
                    <a:lnTo>
                      <a:pt x="1209" y="224"/>
                    </a:lnTo>
                    <a:lnTo>
                      <a:pt x="1205" y="221"/>
                    </a:lnTo>
                    <a:lnTo>
                      <a:pt x="1203" y="221"/>
                    </a:lnTo>
                    <a:lnTo>
                      <a:pt x="1203" y="220"/>
                    </a:lnTo>
                    <a:lnTo>
                      <a:pt x="1201" y="220"/>
                    </a:lnTo>
                    <a:lnTo>
                      <a:pt x="1201" y="219"/>
                    </a:lnTo>
                    <a:lnTo>
                      <a:pt x="1199" y="218"/>
                    </a:lnTo>
                    <a:lnTo>
                      <a:pt x="1200" y="215"/>
                    </a:lnTo>
                    <a:lnTo>
                      <a:pt x="1200" y="213"/>
                    </a:lnTo>
                    <a:lnTo>
                      <a:pt x="1201" y="213"/>
                    </a:lnTo>
                    <a:lnTo>
                      <a:pt x="1201" y="211"/>
                    </a:lnTo>
                    <a:lnTo>
                      <a:pt x="1198" y="211"/>
                    </a:lnTo>
                    <a:lnTo>
                      <a:pt x="1196" y="214"/>
                    </a:lnTo>
                    <a:lnTo>
                      <a:pt x="1193" y="215"/>
                    </a:lnTo>
                    <a:lnTo>
                      <a:pt x="1195" y="212"/>
                    </a:lnTo>
                    <a:lnTo>
                      <a:pt x="1192" y="212"/>
                    </a:lnTo>
                    <a:lnTo>
                      <a:pt x="1192" y="211"/>
                    </a:lnTo>
                    <a:lnTo>
                      <a:pt x="1193" y="211"/>
                    </a:lnTo>
                    <a:lnTo>
                      <a:pt x="1194" y="209"/>
                    </a:lnTo>
                    <a:lnTo>
                      <a:pt x="1192" y="209"/>
                    </a:lnTo>
                    <a:lnTo>
                      <a:pt x="1192" y="209"/>
                    </a:lnTo>
                    <a:lnTo>
                      <a:pt x="1189" y="211"/>
                    </a:lnTo>
                    <a:lnTo>
                      <a:pt x="1188" y="212"/>
                    </a:lnTo>
                    <a:lnTo>
                      <a:pt x="1188" y="212"/>
                    </a:lnTo>
                    <a:lnTo>
                      <a:pt x="1187" y="213"/>
                    </a:lnTo>
                    <a:lnTo>
                      <a:pt x="1187" y="213"/>
                    </a:lnTo>
                    <a:lnTo>
                      <a:pt x="1185" y="214"/>
                    </a:lnTo>
                    <a:lnTo>
                      <a:pt x="1183" y="215"/>
                    </a:lnTo>
                    <a:lnTo>
                      <a:pt x="1181" y="216"/>
                    </a:lnTo>
                    <a:lnTo>
                      <a:pt x="1178" y="217"/>
                    </a:lnTo>
                    <a:lnTo>
                      <a:pt x="1177" y="216"/>
                    </a:lnTo>
                    <a:lnTo>
                      <a:pt x="1176" y="216"/>
                    </a:lnTo>
                    <a:lnTo>
                      <a:pt x="1176" y="213"/>
                    </a:lnTo>
                    <a:lnTo>
                      <a:pt x="1178" y="213"/>
                    </a:lnTo>
                    <a:lnTo>
                      <a:pt x="1178" y="212"/>
                    </a:lnTo>
                    <a:lnTo>
                      <a:pt x="1181" y="212"/>
                    </a:lnTo>
                    <a:lnTo>
                      <a:pt x="1181" y="211"/>
                    </a:lnTo>
                    <a:lnTo>
                      <a:pt x="1185" y="210"/>
                    </a:lnTo>
                    <a:lnTo>
                      <a:pt x="1186" y="210"/>
                    </a:lnTo>
                    <a:lnTo>
                      <a:pt x="1187" y="209"/>
                    </a:lnTo>
                    <a:lnTo>
                      <a:pt x="1188" y="209"/>
                    </a:lnTo>
                    <a:lnTo>
                      <a:pt x="1188" y="207"/>
                    </a:lnTo>
                    <a:lnTo>
                      <a:pt x="1186" y="207"/>
                    </a:lnTo>
                    <a:lnTo>
                      <a:pt x="1185" y="206"/>
                    </a:lnTo>
                    <a:lnTo>
                      <a:pt x="1185" y="202"/>
                    </a:lnTo>
                    <a:lnTo>
                      <a:pt x="1185" y="202"/>
                    </a:lnTo>
                    <a:lnTo>
                      <a:pt x="1185" y="203"/>
                    </a:lnTo>
                    <a:lnTo>
                      <a:pt x="1182" y="203"/>
                    </a:lnTo>
                    <a:lnTo>
                      <a:pt x="1182" y="199"/>
                    </a:lnTo>
                    <a:lnTo>
                      <a:pt x="1183" y="197"/>
                    </a:lnTo>
                    <a:lnTo>
                      <a:pt x="1185" y="197"/>
                    </a:lnTo>
                    <a:lnTo>
                      <a:pt x="1185" y="195"/>
                    </a:lnTo>
                    <a:lnTo>
                      <a:pt x="1185" y="195"/>
                    </a:lnTo>
                    <a:lnTo>
                      <a:pt x="1184" y="194"/>
                    </a:lnTo>
                    <a:lnTo>
                      <a:pt x="1185" y="193"/>
                    </a:lnTo>
                    <a:lnTo>
                      <a:pt x="1186" y="190"/>
                    </a:lnTo>
                    <a:lnTo>
                      <a:pt x="1187" y="188"/>
                    </a:lnTo>
                    <a:lnTo>
                      <a:pt x="1186" y="185"/>
                    </a:lnTo>
                    <a:lnTo>
                      <a:pt x="1186" y="185"/>
                    </a:lnTo>
                    <a:lnTo>
                      <a:pt x="1186" y="184"/>
                    </a:lnTo>
                    <a:lnTo>
                      <a:pt x="1187" y="183"/>
                    </a:lnTo>
                    <a:lnTo>
                      <a:pt x="1186" y="182"/>
                    </a:lnTo>
                    <a:lnTo>
                      <a:pt x="1187" y="180"/>
                    </a:lnTo>
                    <a:lnTo>
                      <a:pt x="1187" y="179"/>
                    </a:lnTo>
                    <a:lnTo>
                      <a:pt x="1187" y="179"/>
                    </a:lnTo>
                    <a:lnTo>
                      <a:pt x="1187" y="178"/>
                    </a:lnTo>
                    <a:lnTo>
                      <a:pt x="1188" y="178"/>
                    </a:lnTo>
                    <a:lnTo>
                      <a:pt x="1188" y="174"/>
                    </a:lnTo>
                    <a:lnTo>
                      <a:pt x="1191" y="173"/>
                    </a:lnTo>
                    <a:lnTo>
                      <a:pt x="1192" y="171"/>
                    </a:lnTo>
                    <a:lnTo>
                      <a:pt x="1191" y="169"/>
                    </a:lnTo>
                    <a:lnTo>
                      <a:pt x="1192" y="169"/>
                    </a:lnTo>
                    <a:lnTo>
                      <a:pt x="1192" y="168"/>
                    </a:lnTo>
                    <a:lnTo>
                      <a:pt x="1194" y="167"/>
                    </a:lnTo>
                    <a:lnTo>
                      <a:pt x="1194" y="168"/>
                    </a:lnTo>
                    <a:lnTo>
                      <a:pt x="1196" y="168"/>
                    </a:lnTo>
                    <a:lnTo>
                      <a:pt x="1196" y="167"/>
                    </a:lnTo>
                    <a:lnTo>
                      <a:pt x="1197" y="166"/>
                    </a:lnTo>
                    <a:lnTo>
                      <a:pt x="1198" y="164"/>
                    </a:lnTo>
                    <a:lnTo>
                      <a:pt x="1198" y="163"/>
                    </a:lnTo>
                    <a:lnTo>
                      <a:pt x="1197" y="163"/>
                    </a:lnTo>
                    <a:lnTo>
                      <a:pt x="1197" y="162"/>
                    </a:lnTo>
                    <a:lnTo>
                      <a:pt x="1198" y="161"/>
                    </a:lnTo>
                    <a:lnTo>
                      <a:pt x="1199" y="160"/>
                    </a:lnTo>
                    <a:lnTo>
                      <a:pt x="1204" y="160"/>
                    </a:lnTo>
                    <a:lnTo>
                      <a:pt x="1212" y="162"/>
                    </a:lnTo>
                    <a:lnTo>
                      <a:pt x="1212" y="161"/>
                    </a:lnTo>
                    <a:lnTo>
                      <a:pt x="1213" y="161"/>
                    </a:lnTo>
                    <a:lnTo>
                      <a:pt x="1213" y="160"/>
                    </a:lnTo>
                    <a:lnTo>
                      <a:pt x="1217" y="158"/>
                    </a:lnTo>
                    <a:lnTo>
                      <a:pt x="1218" y="155"/>
                    </a:lnTo>
                    <a:lnTo>
                      <a:pt x="1220" y="153"/>
                    </a:lnTo>
                    <a:lnTo>
                      <a:pt x="1220" y="151"/>
                    </a:lnTo>
                    <a:lnTo>
                      <a:pt x="1222" y="150"/>
                    </a:lnTo>
                    <a:lnTo>
                      <a:pt x="1223" y="149"/>
                    </a:lnTo>
                    <a:lnTo>
                      <a:pt x="1222" y="147"/>
                    </a:lnTo>
                    <a:lnTo>
                      <a:pt x="1223" y="143"/>
                    </a:lnTo>
                    <a:lnTo>
                      <a:pt x="1224" y="142"/>
                    </a:lnTo>
                    <a:lnTo>
                      <a:pt x="1224" y="141"/>
                    </a:lnTo>
                    <a:lnTo>
                      <a:pt x="1227" y="140"/>
                    </a:lnTo>
                    <a:lnTo>
                      <a:pt x="1227" y="136"/>
                    </a:lnTo>
                    <a:lnTo>
                      <a:pt x="1226" y="136"/>
                    </a:lnTo>
                    <a:lnTo>
                      <a:pt x="1225" y="134"/>
                    </a:lnTo>
                    <a:lnTo>
                      <a:pt x="1228" y="134"/>
                    </a:lnTo>
                    <a:lnTo>
                      <a:pt x="1229" y="132"/>
                    </a:lnTo>
                    <a:lnTo>
                      <a:pt x="1228" y="131"/>
                    </a:lnTo>
                    <a:lnTo>
                      <a:pt x="1231" y="130"/>
                    </a:lnTo>
                    <a:lnTo>
                      <a:pt x="1231" y="128"/>
                    </a:lnTo>
                    <a:lnTo>
                      <a:pt x="1233" y="128"/>
                    </a:lnTo>
                    <a:lnTo>
                      <a:pt x="1234" y="127"/>
                    </a:lnTo>
                    <a:lnTo>
                      <a:pt x="1232" y="127"/>
                    </a:lnTo>
                    <a:lnTo>
                      <a:pt x="1232" y="125"/>
                    </a:lnTo>
                    <a:lnTo>
                      <a:pt x="1232" y="124"/>
                    </a:lnTo>
                    <a:lnTo>
                      <a:pt x="1232" y="123"/>
                    </a:lnTo>
                    <a:lnTo>
                      <a:pt x="1233" y="122"/>
                    </a:lnTo>
                    <a:lnTo>
                      <a:pt x="1233" y="121"/>
                    </a:lnTo>
                    <a:lnTo>
                      <a:pt x="1232" y="120"/>
                    </a:lnTo>
                    <a:lnTo>
                      <a:pt x="1232" y="118"/>
                    </a:lnTo>
                    <a:lnTo>
                      <a:pt x="1232" y="117"/>
                    </a:lnTo>
                    <a:lnTo>
                      <a:pt x="1235" y="116"/>
                    </a:lnTo>
                    <a:lnTo>
                      <a:pt x="1236" y="113"/>
                    </a:lnTo>
                    <a:lnTo>
                      <a:pt x="1235" y="110"/>
                    </a:lnTo>
                    <a:lnTo>
                      <a:pt x="1235" y="108"/>
                    </a:lnTo>
                    <a:lnTo>
                      <a:pt x="1234" y="108"/>
                    </a:lnTo>
                    <a:lnTo>
                      <a:pt x="1233" y="105"/>
                    </a:lnTo>
                    <a:lnTo>
                      <a:pt x="1235" y="105"/>
                    </a:lnTo>
                    <a:lnTo>
                      <a:pt x="1235" y="102"/>
                    </a:lnTo>
                    <a:lnTo>
                      <a:pt x="1236" y="100"/>
                    </a:lnTo>
                    <a:lnTo>
                      <a:pt x="1235" y="99"/>
                    </a:lnTo>
                    <a:lnTo>
                      <a:pt x="1235" y="95"/>
                    </a:lnTo>
                    <a:lnTo>
                      <a:pt x="1234" y="95"/>
                    </a:lnTo>
                    <a:lnTo>
                      <a:pt x="1234" y="92"/>
                    </a:lnTo>
                    <a:lnTo>
                      <a:pt x="1235" y="92"/>
                    </a:lnTo>
                    <a:lnTo>
                      <a:pt x="1235" y="90"/>
                    </a:lnTo>
                    <a:lnTo>
                      <a:pt x="1236" y="90"/>
                    </a:lnTo>
                    <a:lnTo>
                      <a:pt x="1236" y="87"/>
                    </a:lnTo>
                    <a:lnTo>
                      <a:pt x="1238" y="85"/>
                    </a:lnTo>
                    <a:lnTo>
                      <a:pt x="1239" y="84"/>
                    </a:lnTo>
                    <a:lnTo>
                      <a:pt x="1240" y="84"/>
                    </a:lnTo>
                    <a:lnTo>
                      <a:pt x="1243" y="85"/>
                    </a:lnTo>
                    <a:lnTo>
                      <a:pt x="1244" y="84"/>
                    </a:lnTo>
                    <a:lnTo>
                      <a:pt x="1244" y="86"/>
                    </a:lnTo>
                    <a:lnTo>
                      <a:pt x="1245" y="86"/>
                    </a:lnTo>
                    <a:lnTo>
                      <a:pt x="1246" y="87"/>
                    </a:lnTo>
                    <a:lnTo>
                      <a:pt x="1252" y="91"/>
                    </a:lnTo>
                    <a:lnTo>
                      <a:pt x="1253" y="93"/>
                    </a:lnTo>
                    <a:lnTo>
                      <a:pt x="1260" y="95"/>
                    </a:lnTo>
                    <a:lnTo>
                      <a:pt x="1262" y="96"/>
                    </a:lnTo>
                    <a:lnTo>
                      <a:pt x="1262" y="98"/>
                    </a:lnTo>
                    <a:lnTo>
                      <a:pt x="1262" y="98"/>
                    </a:lnTo>
                    <a:lnTo>
                      <a:pt x="1262" y="97"/>
                    </a:lnTo>
                    <a:lnTo>
                      <a:pt x="1266" y="98"/>
                    </a:lnTo>
                    <a:lnTo>
                      <a:pt x="1266" y="97"/>
                    </a:lnTo>
                    <a:lnTo>
                      <a:pt x="1266" y="96"/>
                    </a:lnTo>
                    <a:lnTo>
                      <a:pt x="1266" y="96"/>
                    </a:lnTo>
                    <a:lnTo>
                      <a:pt x="1269" y="96"/>
                    </a:lnTo>
                    <a:lnTo>
                      <a:pt x="1270" y="95"/>
                    </a:lnTo>
                    <a:lnTo>
                      <a:pt x="1270" y="92"/>
                    </a:lnTo>
                    <a:lnTo>
                      <a:pt x="1271" y="93"/>
                    </a:lnTo>
                    <a:lnTo>
                      <a:pt x="1273" y="92"/>
                    </a:lnTo>
                    <a:lnTo>
                      <a:pt x="1276" y="94"/>
                    </a:lnTo>
                    <a:lnTo>
                      <a:pt x="1278" y="94"/>
                    </a:lnTo>
                    <a:lnTo>
                      <a:pt x="1281" y="95"/>
                    </a:lnTo>
                    <a:lnTo>
                      <a:pt x="1284" y="95"/>
                    </a:lnTo>
                    <a:lnTo>
                      <a:pt x="1293" y="97"/>
                    </a:lnTo>
                    <a:lnTo>
                      <a:pt x="1293" y="96"/>
                    </a:lnTo>
                    <a:lnTo>
                      <a:pt x="1297" y="94"/>
                    </a:lnTo>
                    <a:lnTo>
                      <a:pt x="1300" y="94"/>
                    </a:lnTo>
                    <a:lnTo>
                      <a:pt x="1300" y="97"/>
                    </a:lnTo>
                    <a:lnTo>
                      <a:pt x="1301" y="97"/>
                    </a:lnTo>
                    <a:lnTo>
                      <a:pt x="1301" y="97"/>
                    </a:lnTo>
                    <a:lnTo>
                      <a:pt x="1301" y="98"/>
                    </a:lnTo>
                    <a:lnTo>
                      <a:pt x="1304" y="100"/>
                    </a:lnTo>
                    <a:lnTo>
                      <a:pt x="1306" y="101"/>
                    </a:lnTo>
                    <a:lnTo>
                      <a:pt x="1310" y="106"/>
                    </a:lnTo>
                    <a:lnTo>
                      <a:pt x="1313" y="107"/>
                    </a:lnTo>
                    <a:lnTo>
                      <a:pt x="1314" y="107"/>
                    </a:lnTo>
                    <a:lnTo>
                      <a:pt x="1314" y="106"/>
                    </a:lnTo>
                    <a:lnTo>
                      <a:pt x="1316" y="106"/>
                    </a:lnTo>
                    <a:lnTo>
                      <a:pt x="1318" y="106"/>
                    </a:lnTo>
                    <a:lnTo>
                      <a:pt x="1318" y="108"/>
                    </a:lnTo>
                    <a:lnTo>
                      <a:pt x="1322" y="110"/>
                    </a:lnTo>
                    <a:lnTo>
                      <a:pt x="1324" y="111"/>
                    </a:lnTo>
                    <a:lnTo>
                      <a:pt x="1322" y="111"/>
                    </a:lnTo>
                    <a:lnTo>
                      <a:pt x="1322" y="112"/>
                    </a:lnTo>
                    <a:lnTo>
                      <a:pt x="1324" y="114"/>
                    </a:lnTo>
                    <a:lnTo>
                      <a:pt x="1324" y="115"/>
                    </a:lnTo>
                    <a:lnTo>
                      <a:pt x="1327" y="116"/>
                    </a:lnTo>
                    <a:lnTo>
                      <a:pt x="1327" y="119"/>
                    </a:lnTo>
                    <a:lnTo>
                      <a:pt x="1327" y="121"/>
                    </a:lnTo>
                    <a:lnTo>
                      <a:pt x="1325" y="121"/>
                    </a:lnTo>
                    <a:lnTo>
                      <a:pt x="1325" y="123"/>
                    </a:lnTo>
                    <a:lnTo>
                      <a:pt x="1325" y="124"/>
                    </a:lnTo>
                    <a:lnTo>
                      <a:pt x="1325" y="124"/>
                    </a:lnTo>
                    <a:lnTo>
                      <a:pt x="1327" y="125"/>
                    </a:lnTo>
                    <a:lnTo>
                      <a:pt x="1327" y="126"/>
                    </a:lnTo>
                    <a:lnTo>
                      <a:pt x="1325" y="127"/>
                    </a:lnTo>
                    <a:lnTo>
                      <a:pt x="1324" y="132"/>
                    </a:lnTo>
                    <a:lnTo>
                      <a:pt x="1324" y="132"/>
                    </a:lnTo>
                    <a:lnTo>
                      <a:pt x="1325" y="132"/>
                    </a:lnTo>
                    <a:lnTo>
                      <a:pt x="1327" y="131"/>
                    </a:lnTo>
                    <a:lnTo>
                      <a:pt x="1328" y="132"/>
                    </a:lnTo>
                    <a:lnTo>
                      <a:pt x="1327" y="133"/>
                    </a:lnTo>
                    <a:lnTo>
                      <a:pt x="1325" y="139"/>
                    </a:lnTo>
                    <a:lnTo>
                      <a:pt x="1327" y="140"/>
                    </a:lnTo>
                    <a:lnTo>
                      <a:pt x="1328" y="145"/>
                    </a:lnTo>
                    <a:lnTo>
                      <a:pt x="1329" y="146"/>
                    </a:lnTo>
                    <a:lnTo>
                      <a:pt x="1332" y="147"/>
                    </a:lnTo>
                    <a:lnTo>
                      <a:pt x="1332" y="148"/>
                    </a:lnTo>
                    <a:lnTo>
                      <a:pt x="1335" y="149"/>
                    </a:lnTo>
                    <a:lnTo>
                      <a:pt x="1335" y="150"/>
                    </a:lnTo>
                    <a:lnTo>
                      <a:pt x="1337" y="150"/>
                    </a:lnTo>
                    <a:lnTo>
                      <a:pt x="1337" y="152"/>
                    </a:lnTo>
                    <a:lnTo>
                      <a:pt x="1338" y="153"/>
                    </a:lnTo>
                    <a:lnTo>
                      <a:pt x="1337" y="153"/>
                    </a:lnTo>
                    <a:lnTo>
                      <a:pt x="1337" y="155"/>
                    </a:lnTo>
                    <a:lnTo>
                      <a:pt x="1338" y="157"/>
                    </a:lnTo>
                    <a:lnTo>
                      <a:pt x="1337" y="157"/>
                    </a:lnTo>
                    <a:lnTo>
                      <a:pt x="1337" y="158"/>
                    </a:lnTo>
                    <a:lnTo>
                      <a:pt x="1335" y="159"/>
                    </a:lnTo>
                    <a:lnTo>
                      <a:pt x="1334" y="160"/>
                    </a:lnTo>
                    <a:lnTo>
                      <a:pt x="1332" y="160"/>
                    </a:lnTo>
                    <a:lnTo>
                      <a:pt x="1326" y="167"/>
                    </a:lnTo>
                    <a:lnTo>
                      <a:pt x="1325" y="168"/>
                    </a:lnTo>
                    <a:lnTo>
                      <a:pt x="1324" y="169"/>
                    </a:lnTo>
                    <a:lnTo>
                      <a:pt x="1324" y="170"/>
                    </a:lnTo>
                    <a:lnTo>
                      <a:pt x="1324" y="170"/>
                    </a:lnTo>
                    <a:lnTo>
                      <a:pt x="1324" y="170"/>
                    </a:lnTo>
                    <a:lnTo>
                      <a:pt x="1324" y="171"/>
                    </a:lnTo>
                    <a:lnTo>
                      <a:pt x="1329" y="170"/>
                    </a:lnTo>
                    <a:lnTo>
                      <a:pt x="1328" y="173"/>
                    </a:lnTo>
                    <a:lnTo>
                      <a:pt x="1329" y="175"/>
                    </a:lnTo>
                    <a:lnTo>
                      <a:pt x="1329" y="174"/>
                    </a:lnTo>
                    <a:lnTo>
                      <a:pt x="1330" y="174"/>
                    </a:lnTo>
                    <a:lnTo>
                      <a:pt x="1332" y="173"/>
                    </a:lnTo>
                    <a:lnTo>
                      <a:pt x="1332" y="171"/>
                    </a:lnTo>
                    <a:lnTo>
                      <a:pt x="1333" y="171"/>
                    </a:lnTo>
                    <a:lnTo>
                      <a:pt x="1334" y="171"/>
                    </a:lnTo>
                    <a:lnTo>
                      <a:pt x="1334" y="169"/>
                    </a:lnTo>
                    <a:lnTo>
                      <a:pt x="1335" y="169"/>
                    </a:lnTo>
                    <a:lnTo>
                      <a:pt x="1335" y="168"/>
                    </a:lnTo>
                    <a:lnTo>
                      <a:pt x="1336" y="167"/>
                    </a:lnTo>
                    <a:lnTo>
                      <a:pt x="1336" y="166"/>
                    </a:lnTo>
                    <a:lnTo>
                      <a:pt x="1337" y="165"/>
                    </a:lnTo>
                    <a:lnTo>
                      <a:pt x="1339" y="160"/>
                    </a:lnTo>
                    <a:lnTo>
                      <a:pt x="1342" y="159"/>
                    </a:lnTo>
                    <a:lnTo>
                      <a:pt x="1342" y="155"/>
                    </a:lnTo>
                    <a:lnTo>
                      <a:pt x="1343" y="155"/>
                    </a:lnTo>
                    <a:lnTo>
                      <a:pt x="1344" y="152"/>
                    </a:lnTo>
                    <a:lnTo>
                      <a:pt x="1344" y="148"/>
                    </a:lnTo>
                    <a:lnTo>
                      <a:pt x="1338" y="148"/>
                    </a:lnTo>
                    <a:lnTo>
                      <a:pt x="1335" y="145"/>
                    </a:lnTo>
                    <a:lnTo>
                      <a:pt x="1334" y="144"/>
                    </a:lnTo>
                    <a:lnTo>
                      <a:pt x="1335" y="143"/>
                    </a:lnTo>
                    <a:lnTo>
                      <a:pt x="1332" y="141"/>
                    </a:lnTo>
                    <a:lnTo>
                      <a:pt x="1332" y="140"/>
                    </a:lnTo>
                    <a:lnTo>
                      <a:pt x="1331" y="140"/>
                    </a:lnTo>
                    <a:lnTo>
                      <a:pt x="1331" y="139"/>
                    </a:lnTo>
                    <a:lnTo>
                      <a:pt x="1333" y="137"/>
                    </a:lnTo>
                    <a:lnTo>
                      <a:pt x="1333" y="134"/>
                    </a:lnTo>
                    <a:lnTo>
                      <a:pt x="1332" y="135"/>
                    </a:lnTo>
                    <a:lnTo>
                      <a:pt x="1333" y="134"/>
                    </a:lnTo>
                    <a:lnTo>
                      <a:pt x="1334" y="129"/>
                    </a:lnTo>
                    <a:lnTo>
                      <a:pt x="1335" y="126"/>
                    </a:lnTo>
                    <a:lnTo>
                      <a:pt x="1334" y="124"/>
                    </a:lnTo>
                    <a:lnTo>
                      <a:pt x="1335" y="124"/>
                    </a:lnTo>
                    <a:lnTo>
                      <a:pt x="1336" y="125"/>
                    </a:lnTo>
                    <a:lnTo>
                      <a:pt x="1336" y="126"/>
                    </a:lnTo>
                    <a:lnTo>
                      <a:pt x="1339" y="127"/>
                    </a:lnTo>
                    <a:lnTo>
                      <a:pt x="1345" y="126"/>
                    </a:lnTo>
                    <a:lnTo>
                      <a:pt x="1349" y="127"/>
                    </a:lnTo>
                    <a:lnTo>
                      <a:pt x="1350" y="124"/>
                    </a:lnTo>
                    <a:lnTo>
                      <a:pt x="1349" y="123"/>
                    </a:lnTo>
                    <a:lnTo>
                      <a:pt x="1350" y="121"/>
                    </a:lnTo>
                    <a:lnTo>
                      <a:pt x="1348" y="120"/>
                    </a:lnTo>
                    <a:lnTo>
                      <a:pt x="1348" y="118"/>
                    </a:lnTo>
                    <a:lnTo>
                      <a:pt x="1345" y="116"/>
                    </a:lnTo>
                    <a:lnTo>
                      <a:pt x="1345" y="113"/>
                    </a:lnTo>
                    <a:lnTo>
                      <a:pt x="1342" y="112"/>
                    </a:lnTo>
                    <a:lnTo>
                      <a:pt x="1341" y="113"/>
                    </a:lnTo>
                    <a:lnTo>
                      <a:pt x="1338" y="108"/>
                    </a:lnTo>
                    <a:lnTo>
                      <a:pt x="1337" y="108"/>
                    </a:lnTo>
                    <a:lnTo>
                      <a:pt x="1337" y="107"/>
                    </a:lnTo>
                    <a:lnTo>
                      <a:pt x="1339" y="105"/>
                    </a:lnTo>
                    <a:lnTo>
                      <a:pt x="1339" y="106"/>
                    </a:lnTo>
                    <a:lnTo>
                      <a:pt x="1340" y="106"/>
                    </a:lnTo>
                    <a:lnTo>
                      <a:pt x="1342" y="106"/>
                    </a:lnTo>
                    <a:lnTo>
                      <a:pt x="1342" y="105"/>
                    </a:lnTo>
                    <a:lnTo>
                      <a:pt x="1344" y="105"/>
                    </a:lnTo>
                    <a:lnTo>
                      <a:pt x="1344" y="104"/>
                    </a:lnTo>
                    <a:lnTo>
                      <a:pt x="1345" y="103"/>
                    </a:lnTo>
                    <a:lnTo>
                      <a:pt x="1348" y="103"/>
                    </a:lnTo>
                    <a:lnTo>
                      <a:pt x="1348" y="102"/>
                    </a:lnTo>
                    <a:lnTo>
                      <a:pt x="1349" y="102"/>
                    </a:lnTo>
                    <a:lnTo>
                      <a:pt x="1349" y="103"/>
                    </a:lnTo>
                    <a:lnTo>
                      <a:pt x="1348" y="105"/>
                    </a:lnTo>
                    <a:lnTo>
                      <a:pt x="1348" y="107"/>
                    </a:lnTo>
                    <a:lnTo>
                      <a:pt x="1351" y="108"/>
                    </a:lnTo>
                    <a:lnTo>
                      <a:pt x="1351" y="107"/>
                    </a:lnTo>
                    <a:lnTo>
                      <a:pt x="1353" y="107"/>
                    </a:lnTo>
                    <a:lnTo>
                      <a:pt x="1353" y="108"/>
                    </a:lnTo>
                    <a:lnTo>
                      <a:pt x="1354" y="107"/>
                    </a:lnTo>
                    <a:lnTo>
                      <a:pt x="1354" y="108"/>
                    </a:lnTo>
                    <a:lnTo>
                      <a:pt x="1352" y="109"/>
                    </a:lnTo>
                    <a:lnTo>
                      <a:pt x="1351" y="110"/>
                    </a:lnTo>
                    <a:lnTo>
                      <a:pt x="1351" y="110"/>
                    </a:lnTo>
                    <a:lnTo>
                      <a:pt x="1350" y="113"/>
                    </a:lnTo>
                    <a:lnTo>
                      <a:pt x="1350" y="117"/>
                    </a:lnTo>
                    <a:lnTo>
                      <a:pt x="1351" y="117"/>
                    </a:lnTo>
                    <a:lnTo>
                      <a:pt x="1354" y="116"/>
                    </a:lnTo>
                    <a:lnTo>
                      <a:pt x="1354" y="117"/>
                    </a:lnTo>
                    <a:lnTo>
                      <a:pt x="1355" y="117"/>
                    </a:lnTo>
                    <a:lnTo>
                      <a:pt x="1356" y="121"/>
                    </a:lnTo>
                    <a:lnTo>
                      <a:pt x="1357" y="121"/>
                    </a:lnTo>
                    <a:lnTo>
                      <a:pt x="1358" y="120"/>
                    </a:lnTo>
                    <a:lnTo>
                      <a:pt x="1359" y="120"/>
                    </a:lnTo>
                    <a:lnTo>
                      <a:pt x="1360" y="120"/>
                    </a:lnTo>
                    <a:lnTo>
                      <a:pt x="1362" y="121"/>
                    </a:lnTo>
                    <a:lnTo>
                      <a:pt x="1363" y="125"/>
                    </a:lnTo>
                    <a:lnTo>
                      <a:pt x="1362" y="126"/>
                    </a:lnTo>
                    <a:lnTo>
                      <a:pt x="1361" y="128"/>
                    </a:lnTo>
                    <a:lnTo>
                      <a:pt x="1361" y="132"/>
                    </a:lnTo>
                    <a:lnTo>
                      <a:pt x="1362" y="132"/>
                    </a:lnTo>
                    <a:lnTo>
                      <a:pt x="1361" y="134"/>
                    </a:lnTo>
                    <a:lnTo>
                      <a:pt x="1363" y="134"/>
                    </a:lnTo>
                    <a:lnTo>
                      <a:pt x="1364" y="133"/>
                    </a:lnTo>
                    <a:lnTo>
                      <a:pt x="1364" y="134"/>
                    </a:lnTo>
                    <a:lnTo>
                      <a:pt x="1364" y="136"/>
                    </a:lnTo>
                    <a:lnTo>
                      <a:pt x="1364" y="136"/>
                    </a:lnTo>
                    <a:lnTo>
                      <a:pt x="1365" y="134"/>
                    </a:lnTo>
                    <a:lnTo>
                      <a:pt x="1366" y="134"/>
                    </a:lnTo>
                    <a:lnTo>
                      <a:pt x="1367" y="133"/>
                    </a:lnTo>
                    <a:lnTo>
                      <a:pt x="1369" y="132"/>
                    </a:lnTo>
                    <a:lnTo>
                      <a:pt x="1374" y="133"/>
                    </a:lnTo>
                    <a:lnTo>
                      <a:pt x="1376" y="135"/>
                    </a:lnTo>
                    <a:lnTo>
                      <a:pt x="1377" y="136"/>
                    </a:lnTo>
                    <a:lnTo>
                      <a:pt x="1378" y="137"/>
                    </a:lnTo>
                    <a:lnTo>
                      <a:pt x="1378" y="138"/>
                    </a:lnTo>
                    <a:lnTo>
                      <a:pt x="1376" y="139"/>
                    </a:lnTo>
                    <a:lnTo>
                      <a:pt x="1376" y="141"/>
                    </a:lnTo>
                    <a:lnTo>
                      <a:pt x="1377" y="142"/>
                    </a:lnTo>
                    <a:lnTo>
                      <a:pt x="1379" y="145"/>
                    </a:lnTo>
                    <a:lnTo>
                      <a:pt x="1380" y="145"/>
                    </a:lnTo>
                    <a:lnTo>
                      <a:pt x="1381" y="144"/>
                    </a:lnTo>
                    <a:lnTo>
                      <a:pt x="1383" y="145"/>
                    </a:lnTo>
                    <a:lnTo>
                      <a:pt x="1385" y="144"/>
                    </a:lnTo>
                    <a:lnTo>
                      <a:pt x="1390" y="147"/>
                    </a:lnTo>
                    <a:lnTo>
                      <a:pt x="1391" y="147"/>
                    </a:lnTo>
                    <a:lnTo>
                      <a:pt x="1390" y="150"/>
                    </a:lnTo>
                    <a:lnTo>
                      <a:pt x="1391" y="150"/>
                    </a:lnTo>
                    <a:lnTo>
                      <a:pt x="1392" y="149"/>
                    </a:lnTo>
                    <a:lnTo>
                      <a:pt x="1395" y="148"/>
                    </a:lnTo>
                    <a:lnTo>
                      <a:pt x="1395" y="149"/>
                    </a:lnTo>
                    <a:lnTo>
                      <a:pt x="1398" y="148"/>
                    </a:lnTo>
                    <a:lnTo>
                      <a:pt x="1398" y="148"/>
                    </a:lnTo>
                    <a:lnTo>
                      <a:pt x="1401" y="147"/>
                    </a:lnTo>
                    <a:lnTo>
                      <a:pt x="1402" y="148"/>
                    </a:lnTo>
                    <a:lnTo>
                      <a:pt x="1402" y="150"/>
                    </a:lnTo>
                    <a:lnTo>
                      <a:pt x="1401" y="150"/>
                    </a:lnTo>
                    <a:lnTo>
                      <a:pt x="1401" y="152"/>
                    </a:lnTo>
                    <a:lnTo>
                      <a:pt x="1400" y="152"/>
                    </a:lnTo>
                    <a:lnTo>
                      <a:pt x="1399" y="153"/>
                    </a:lnTo>
                    <a:lnTo>
                      <a:pt x="1400" y="152"/>
                    </a:lnTo>
                    <a:lnTo>
                      <a:pt x="1401" y="154"/>
                    </a:lnTo>
                    <a:lnTo>
                      <a:pt x="1402" y="154"/>
                    </a:lnTo>
                    <a:lnTo>
                      <a:pt x="1402" y="156"/>
                    </a:lnTo>
                    <a:lnTo>
                      <a:pt x="1402" y="157"/>
                    </a:lnTo>
                    <a:lnTo>
                      <a:pt x="1402" y="157"/>
                    </a:lnTo>
                    <a:lnTo>
                      <a:pt x="1403" y="159"/>
                    </a:lnTo>
                    <a:lnTo>
                      <a:pt x="1403" y="164"/>
                    </a:lnTo>
                    <a:lnTo>
                      <a:pt x="1401" y="166"/>
                    </a:lnTo>
                    <a:lnTo>
                      <a:pt x="1398" y="171"/>
                    </a:lnTo>
                    <a:lnTo>
                      <a:pt x="1396" y="172"/>
                    </a:lnTo>
                    <a:lnTo>
                      <a:pt x="1396" y="171"/>
                    </a:lnTo>
                    <a:lnTo>
                      <a:pt x="1395" y="171"/>
                    </a:lnTo>
                    <a:lnTo>
                      <a:pt x="1395" y="172"/>
                    </a:lnTo>
                    <a:lnTo>
                      <a:pt x="1393" y="173"/>
                    </a:lnTo>
                    <a:lnTo>
                      <a:pt x="1392" y="175"/>
                    </a:lnTo>
                    <a:lnTo>
                      <a:pt x="1392" y="175"/>
                    </a:lnTo>
                    <a:lnTo>
                      <a:pt x="1391" y="176"/>
                    </a:lnTo>
                    <a:lnTo>
                      <a:pt x="1393" y="176"/>
                    </a:lnTo>
                    <a:lnTo>
                      <a:pt x="1393" y="177"/>
                    </a:lnTo>
                    <a:lnTo>
                      <a:pt x="1391" y="178"/>
                    </a:lnTo>
                    <a:lnTo>
                      <a:pt x="1391" y="178"/>
                    </a:lnTo>
                    <a:lnTo>
                      <a:pt x="1390" y="178"/>
                    </a:lnTo>
                    <a:lnTo>
                      <a:pt x="1389" y="181"/>
                    </a:lnTo>
                    <a:lnTo>
                      <a:pt x="1390" y="180"/>
                    </a:lnTo>
                    <a:lnTo>
                      <a:pt x="1390" y="181"/>
                    </a:lnTo>
                    <a:lnTo>
                      <a:pt x="1390" y="181"/>
                    </a:lnTo>
                    <a:lnTo>
                      <a:pt x="1389" y="183"/>
                    </a:lnTo>
                    <a:lnTo>
                      <a:pt x="1386" y="186"/>
                    </a:lnTo>
                    <a:lnTo>
                      <a:pt x="1384" y="186"/>
                    </a:lnTo>
                    <a:lnTo>
                      <a:pt x="1384" y="188"/>
                    </a:lnTo>
                    <a:lnTo>
                      <a:pt x="1382" y="190"/>
                    </a:lnTo>
                    <a:lnTo>
                      <a:pt x="1381" y="190"/>
                    </a:lnTo>
                    <a:lnTo>
                      <a:pt x="1380" y="191"/>
                    </a:lnTo>
                    <a:lnTo>
                      <a:pt x="1378" y="194"/>
                    </a:lnTo>
                    <a:lnTo>
                      <a:pt x="1377" y="194"/>
                    </a:lnTo>
                    <a:lnTo>
                      <a:pt x="1375" y="197"/>
                    </a:lnTo>
                    <a:lnTo>
                      <a:pt x="1373" y="202"/>
                    </a:lnTo>
                    <a:lnTo>
                      <a:pt x="1371" y="204"/>
                    </a:lnTo>
                    <a:lnTo>
                      <a:pt x="1371" y="205"/>
                    </a:lnTo>
                    <a:lnTo>
                      <a:pt x="1371" y="205"/>
                    </a:lnTo>
                    <a:lnTo>
                      <a:pt x="1371" y="206"/>
                    </a:lnTo>
                    <a:lnTo>
                      <a:pt x="1369" y="210"/>
                    </a:lnTo>
                    <a:lnTo>
                      <a:pt x="1367" y="213"/>
                    </a:lnTo>
                    <a:lnTo>
                      <a:pt x="1365" y="215"/>
                    </a:lnTo>
                    <a:lnTo>
                      <a:pt x="1365" y="217"/>
                    </a:lnTo>
                    <a:lnTo>
                      <a:pt x="1365" y="217"/>
                    </a:lnTo>
                    <a:lnTo>
                      <a:pt x="1363" y="220"/>
                    </a:lnTo>
                    <a:lnTo>
                      <a:pt x="1360" y="226"/>
                    </a:lnTo>
                    <a:lnTo>
                      <a:pt x="1360" y="229"/>
                    </a:lnTo>
                    <a:lnTo>
                      <a:pt x="1360" y="230"/>
                    </a:lnTo>
                    <a:lnTo>
                      <a:pt x="1359" y="228"/>
                    </a:lnTo>
                    <a:lnTo>
                      <a:pt x="1358" y="228"/>
                    </a:lnTo>
                    <a:lnTo>
                      <a:pt x="1357" y="231"/>
                    </a:lnTo>
                    <a:lnTo>
                      <a:pt x="1358" y="234"/>
                    </a:lnTo>
                    <a:lnTo>
                      <a:pt x="1360" y="234"/>
                    </a:lnTo>
                    <a:lnTo>
                      <a:pt x="1361" y="236"/>
                    </a:lnTo>
                    <a:lnTo>
                      <a:pt x="1363" y="236"/>
                    </a:lnTo>
                    <a:lnTo>
                      <a:pt x="1365" y="236"/>
                    </a:lnTo>
                    <a:lnTo>
                      <a:pt x="1365" y="234"/>
                    </a:lnTo>
                    <a:lnTo>
                      <a:pt x="1367" y="232"/>
                    </a:lnTo>
                    <a:lnTo>
                      <a:pt x="1367" y="231"/>
                    </a:lnTo>
                    <a:lnTo>
                      <a:pt x="1368" y="229"/>
                    </a:lnTo>
                    <a:lnTo>
                      <a:pt x="1368" y="228"/>
                    </a:lnTo>
                    <a:lnTo>
                      <a:pt x="1370" y="223"/>
                    </a:lnTo>
                    <a:lnTo>
                      <a:pt x="1370" y="223"/>
                    </a:lnTo>
                    <a:lnTo>
                      <a:pt x="1373" y="223"/>
                    </a:lnTo>
                    <a:lnTo>
                      <a:pt x="1377" y="222"/>
                    </a:lnTo>
                    <a:lnTo>
                      <a:pt x="1377" y="221"/>
                    </a:lnTo>
                    <a:lnTo>
                      <a:pt x="1381" y="219"/>
                    </a:lnTo>
                    <a:lnTo>
                      <a:pt x="1381" y="218"/>
                    </a:lnTo>
                    <a:lnTo>
                      <a:pt x="1384" y="211"/>
                    </a:lnTo>
                    <a:lnTo>
                      <a:pt x="1386" y="211"/>
                    </a:lnTo>
                    <a:lnTo>
                      <a:pt x="1387" y="211"/>
                    </a:lnTo>
                    <a:lnTo>
                      <a:pt x="1389" y="211"/>
                    </a:lnTo>
                    <a:lnTo>
                      <a:pt x="1391" y="207"/>
                    </a:lnTo>
                    <a:lnTo>
                      <a:pt x="1394" y="206"/>
                    </a:lnTo>
                    <a:lnTo>
                      <a:pt x="1396" y="207"/>
                    </a:lnTo>
                    <a:lnTo>
                      <a:pt x="1398" y="207"/>
                    </a:lnTo>
                    <a:lnTo>
                      <a:pt x="1398" y="202"/>
                    </a:lnTo>
                    <a:lnTo>
                      <a:pt x="1398" y="200"/>
                    </a:lnTo>
                    <a:lnTo>
                      <a:pt x="1398" y="199"/>
                    </a:lnTo>
                    <a:lnTo>
                      <a:pt x="1398" y="196"/>
                    </a:lnTo>
                    <a:lnTo>
                      <a:pt x="1398" y="196"/>
                    </a:lnTo>
                    <a:lnTo>
                      <a:pt x="1396" y="196"/>
                    </a:lnTo>
                    <a:lnTo>
                      <a:pt x="1395" y="194"/>
                    </a:lnTo>
                    <a:lnTo>
                      <a:pt x="1397" y="192"/>
                    </a:lnTo>
                    <a:lnTo>
                      <a:pt x="1398" y="194"/>
                    </a:lnTo>
                    <a:lnTo>
                      <a:pt x="1399" y="190"/>
                    </a:lnTo>
                    <a:lnTo>
                      <a:pt x="1400" y="190"/>
                    </a:lnTo>
                    <a:lnTo>
                      <a:pt x="1400" y="187"/>
                    </a:lnTo>
                    <a:lnTo>
                      <a:pt x="1402" y="184"/>
                    </a:lnTo>
                    <a:lnTo>
                      <a:pt x="1403" y="181"/>
                    </a:lnTo>
                    <a:lnTo>
                      <a:pt x="1404" y="181"/>
                    </a:lnTo>
                    <a:lnTo>
                      <a:pt x="1404" y="179"/>
                    </a:lnTo>
                    <a:lnTo>
                      <a:pt x="1406" y="176"/>
                    </a:lnTo>
                    <a:lnTo>
                      <a:pt x="1409" y="175"/>
                    </a:lnTo>
                    <a:lnTo>
                      <a:pt x="1409" y="174"/>
                    </a:lnTo>
                    <a:lnTo>
                      <a:pt x="1412" y="175"/>
                    </a:lnTo>
                    <a:lnTo>
                      <a:pt x="1413" y="174"/>
                    </a:lnTo>
                    <a:lnTo>
                      <a:pt x="1414" y="174"/>
                    </a:lnTo>
                    <a:lnTo>
                      <a:pt x="1414" y="172"/>
                    </a:lnTo>
                    <a:lnTo>
                      <a:pt x="1419" y="172"/>
                    </a:lnTo>
                    <a:lnTo>
                      <a:pt x="1419" y="173"/>
                    </a:lnTo>
                    <a:lnTo>
                      <a:pt x="1421" y="174"/>
                    </a:lnTo>
                    <a:lnTo>
                      <a:pt x="1422" y="174"/>
                    </a:lnTo>
                    <a:lnTo>
                      <a:pt x="1423" y="172"/>
                    </a:lnTo>
                    <a:lnTo>
                      <a:pt x="1424" y="170"/>
                    </a:lnTo>
                    <a:lnTo>
                      <a:pt x="1426" y="170"/>
                    </a:lnTo>
                    <a:lnTo>
                      <a:pt x="1427" y="165"/>
                    </a:lnTo>
                    <a:lnTo>
                      <a:pt x="1430" y="163"/>
                    </a:lnTo>
                    <a:lnTo>
                      <a:pt x="1429" y="161"/>
                    </a:lnTo>
                    <a:lnTo>
                      <a:pt x="1430" y="160"/>
                    </a:lnTo>
                    <a:lnTo>
                      <a:pt x="1429" y="153"/>
                    </a:lnTo>
                    <a:lnTo>
                      <a:pt x="1427" y="150"/>
                    </a:lnTo>
                    <a:lnTo>
                      <a:pt x="1426" y="149"/>
                    </a:lnTo>
                    <a:lnTo>
                      <a:pt x="1426" y="148"/>
                    </a:lnTo>
                    <a:lnTo>
                      <a:pt x="1426" y="145"/>
                    </a:lnTo>
                    <a:lnTo>
                      <a:pt x="1428" y="142"/>
                    </a:lnTo>
                    <a:lnTo>
                      <a:pt x="1428" y="141"/>
                    </a:lnTo>
                    <a:lnTo>
                      <a:pt x="1428" y="138"/>
                    </a:lnTo>
                    <a:lnTo>
                      <a:pt x="1428" y="138"/>
                    </a:lnTo>
                    <a:lnTo>
                      <a:pt x="1429" y="137"/>
                    </a:lnTo>
                    <a:lnTo>
                      <a:pt x="1428" y="136"/>
                    </a:lnTo>
                    <a:lnTo>
                      <a:pt x="1428" y="135"/>
                    </a:lnTo>
                    <a:lnTo>
                      <a:pt x="1428" y="132"/>
                    </a:lnTo>
                    <a:lnTo>
                      <a:pt x="1431" y="129"/>
                    </a:lnTo>
                    <a:lnTo>
                      <a:pt x="1432" y="127"/>
                    </a:lnTo>
                    <a:lnTo>
                      <a:pt x="1432" y="127"/>
                    </a:lnTo>
                    <a:lnTo>
                      <a:pt x="1433" y="124"/>
                    </a:lnTo>
                    <a:lnTo>
                      <a:pt x="1435" y="124"/>
                    </a:lnTo>
                    <a:lnTo>
                      <a:pt x="1435" y="125"/>
                    </a:lnTo>
                    <a:lnTo>
                      <a:pt x="1435" y="123"/>
                    </a:lnTo>
                    <a:lnTo>
                      <a:pt x="1437" y="123"/>
                    </a:lnTo>
                    <a:lnTo>
                      <a:pt x="1438" y="124"/>
                    </a:lnTo>
                    <a:lnTo>
                      <a:pt x="1439" y="124"/>
                    </a:lnTo>
                    <a:lnTo>
                      <a:pt x="1439" y="125"/>
                    </a:lnTo>
                    <a:lnTo>
                      <a:pt x="1440" y="127"/>
                    </a:lnTo>
                    <a:lnTo>
                      <a:pt x="1442" y="127"/>
                    </a:lnTo>
                    <a:lnTo>
                      <a:pt x="1443" y="126"/>
                    </a:lnTo>
                    <a:lnTo>
                      <a:pt x="1445" y="125"/>
                    </a:lnTo>
                    <a:lnTo>
                      <a:pt x="1447" y="126"/>
                    </a:lnTo>
                    <a:lnTo>
                      <a:pt x="1447" y="124"/>
                    </a:lnTo>
                    <a:lnTo>
                      <a:pt x="1447" y="124"/>
                    </a:lnTo>
                    <a:lnTo>
                      <a:pt x="1448" y="125"/>
                    </a:lnTo>
                    <a:lnTo>
                      <a:pt x="1448" y="125"/>
                    </a:lnTo>
                    <a:lnTo>
                      <a:pt x="1449" y="126"/>
                    </a:lnTo>
                    <a:lnTo>
                      <a:pt x="1453" y="124"/>
                    </a:lnTo>
                    <a:lnTo>
                      <a:pt x="1454" y="123"/>
                    </a:lnTo>
                    <a:lnTo>
                      <a:pt x="1455" y="122"/>
                    </a:lnTo>
                    <a:lnTo>
                      <a:pt x="1456" y="124"/>
                    </a:lnTo>
                    <a:lnTo>
                      <a:pt x="1458" y="122"/>
                    </a:lnTo>
                    <a:lnTo>
                      <a:pt x="1458" y="123"/>
                    </a:lnTo>
                    <a:lnTo>
                      <a:pt x="1459" y="124"/>
                    </a:lnTo>
                    <a:lnTo>
                      <a:pt x="1460" y="124"/>
                    </a:lnTo>
                    <a:lnTo>
                      <a:pt x="1461" y="124"/>
                    </a:lnTo>
                    <a:lnTo>
                      <a:pt x="1462" y="124"/>
                    </a:lnTo>
                    <a:lnTo>
                      <a:pt x="1462" y="126"/>
                    </a:lnTo>
                    <a:lnTo>
                      <a:pt x="1463" y="126"/>
                    </a:lnTo>
                    <a:lnTo>
                      <a:pt x="1465" y="126"/>
                    </a:lnTo>
                    <a:lnTo>
                      <a:pt x="1468" y="125"/>
                    </a:lnTo>
                    <a:lnTo>
                      <a:pt x="1472" y="127"/>
                    </a:lnTo>
                    <a:lnTo>
                      <a:pt x="1473" y="127"/>
                    </a:lnTo>
                    <a:lnTo>
                      <a:pt x="1475" y="127"/>
                    </a:lnTo>
                    <a:lnTo>
                      <a:pt x="1477" y="131"/>
                    </a:lnTo>
                    <a:lnTo>
                      <a:pt x="1478" y="131"/>
                    </a:lnTo>
                    <a:lnTo>
                      <a:pt x="1478" y="134"/>
                    </a:lnTo>
                    <a:lnTo>
                      <a:pt x="1480" y="134"/>
                    </a:lnTo>
                    <a:lnTo>
                      <a:pt x="1481" y="136"/>
                    </a:lnTo>
                    <a:lnTo>
                      <a:pt x="1485" y="137"/>
                    </a:lnTo>
                    <a:lnTo>
                      <a:pt x="1486" y="138"/>
                    </a:lnTo>
                    <a:lnTo>
                      <a:pt x="1488" y="138"/>
                    </a:lnTo>
                    <a:lnTo>
                      <a:pt x="1489" y="138"/>
                    </a:lnTo>
                    <a:lnTo>
                      <a:pt x="1490" y="138"/>
                    </a:lnTo>
                    <a:lnTo>
                      <a:pt x="1495" y="140"/>
                    </a:lnTo>
                    <a:lnTo>
                      <a:pt x="1495" y="144"/>
                    </a:lnTo>
                    <a:lnTo>
                      <a:pt x="1497" y="145"/>
                    </a:lnTo>
                    <a:lnTo>
                      <a:pt x="1496" y="149"/>
                    </a:lnTo>
                    <a:lnTo>
                      <a:pt x="1496" y="151"/>
                    </a:lnTo>
                    <a:lnTo>
                      <a:pt x="1496" y="152"/>
                    </a:lnTo>
                    <a:lnTo>
                      <a:pt x="1497" y="150"/>
                    </a:lnTo>
                    <a:lnTo>
                      <a:pt x="1498" y="147"/>
                    </a:lnTo>
                    <a:lnTo>
                      <a:pt x="1500" y="147"/>
                    </a:lnTo>
                    <a:lnTo>
                      <a:pt x="1500" y="148"/>
                    </a:lnTo>
                    <a:lnTo>
                      <a:pt x="1501" y="148"/>
                    </a:lnTo>
                    <a:lnTo>
                      <a:pt x="1501" y="147"/>
                    </a:lnTo>
                    <a:lnTo>
                      <a:pt x="1500" y="146"/>
                    </a:lnTo>
                    <a:lnTo>
                      <a:pt x="1501" y="145"/>
                    </a:lnTo>
                    <a:lnTo>
                      <a:pt x="1502" y="145"/>
                    </a:lnTo>
                    <a:lnTo>
                      <a:pt x="1502" y="144"/>
                    </a:lnTo>
                    <a:lnTo>
                      <a:pt x="1506" y="147"/>
                    </a:lnTo>
                    <a:lnTo>
                      <a:pt x="1506" y="149"/>
                    </a:lnTo>
                    <a:lnTo>
                      <a:pt x="1508" y="149"/>
                    </a:lnTo>
                    <a:lnTo>
                      <a:pt x="1511" y="148"/>
                    </a:lnTo>
                    <a:lnTo>
                      <a:pt x="1511" y="149"/>
                    </a:lnTo>
                    <a:lnTo>
                      <a:pt x="1511" y="151"/>
                    </a:lnTo>
                    <a:lnTo>
                      <a:pt x="1508" y="152"/>
                    </a:lnTo>
                    <a:lnTo>
                      <a:pt x="1507" y="153"/>
                    </a:lnTo>
                    <a:lnTo>
                      <a:pt x="1508" y="157"/>
                    </a:lnTo>
                    <a:lnTo>
                      <a:pt x="1508" y="159"/>
                    </a:lnTo>
                    <a:lnTo>
                      <a:pt x="1509" y="159"/>
                    </a:lnTo>
                    <a:lnTo>
                      <a:pt x="1510" y="163"/>
                    </a:lnTo>
                    <a:lnTo>
                      <a:pt x="1509" y="163"/>
                    </a:lnTo>
                    <a:lnTo>
                      <a:pt x="1509" y="165"/>
                    </a:lnTo>
                    <a:lnTo>
                      <a:pt x="1507" y="165"/>
                    </a:lnTo>
                    <a:lnTo>
                      <a:pt x="1506" y="167"/>
                    </a:lnTo>
                    <a:lnTo>
                      <a:pt x="1510" y="170"/>
                    </a:lnTo>
                    <a:lnTo>
                      <a:pt x="1511" y="169"/>
                    </a:lnTo>
                    <a:lnTo>
                      <a:pt x="1511" y="170"/>
                    </a:lnTo>
                    <a:lnTo>
                      <a:pt x="1510" y="170"/>
                    </a:lnTo>
                    <a:lnTo>
                      <a:pt x="1510" y="171"/>
                    </a:lnTo>
                    <a:lnTo>
                      <a:pt x="1511" y="171"/>
                    </a:lnTo>
                    <a:lnTo>
                      <a:pt x="1515" y="171"/>
                    </a:lnTo>
                    <a:lnTo>
                      <a:pt x="1515" y="171"/>
                    </a:lnTo>
                    <a:lnTo>
                      <a:pt x="1516" y="172"/>
                    </a:lnTo>
                    <a:lnTo>
                      <a:pt x="1517" y="174"/>
                    </a:lnTo>
                    <a:lnTo>
                      <a:pt x="1515" y="175"/>
                    </a:lnTo>
                    <a:lnTo>
                      <a:pt x="1514" y="176"/>
                    </a:lnTo>
                    <a:lnTo>
                      <a:pt x="1512" y="178"/>
                    </a:lnTo>
                    <a:lnTo>
                      <a:pt x="1512" y="178"/>
                    </a:lnTo>
                    <a:lnTo>
                      <a:pt x="1508" y="181"/>
                    </a:lnTo>
                    <a:lnTo>
                      <a:pt x="1508" y="183"/>
                    </a:lnTo>
                    <a:lnTo>
                      <a:pt x="1509" y="183"/>
                    </a:lnTo>
                    <a:lnTo>
                      <a:pt x="1509" y="181"/>
                    </a:lnTo>
                    <a:lnTo>
                      <a:pt x="1510" y="181"/>
                    </a:lnTo>
                    <a:lnTo>
                      <a:pt x="1511" y="182"/>
                    </a:lnTo>
                    <a:lnTo>
                      <a:pt x="1510" y="183"/>
                    </a:lnTo>
                    <a:lnTo>
                      <a:pt x="1510" y="184"/>
                    </a:lnTo>
                    <a:lnTo>
                      <a:pt x="1509" y="185"/>
                    </a:lnTo>
                    <a:lnTo>
                      <a:pt x="1505" y="186"/>
                    </a:lnTo>
                    <a:lnTo>
                      <a:pt x="1502" y="189"/>
                    </a:lnTo>
                    <a:lnTo>
                      <a:pt x="1499" y="191"/>
                    </a:lnTo>
                    <a:lnTo>
                      <a:pt x="1498" y="194"/>
                    </a:lnTo>
                    <a:lnTo>
                      <a:pt x="1497" y="196"/>
                    </a:lnTo>
                    <a:lnTo>
                      <a:pt x="1497" y="196"/>
                    </a:lnTo>
                    <a:lnTo>
                      <a:pt x="1497" y="197"/>
                    </a:lnTo>
                    <a:lnTo>
                      <a:pt x="1495" y="197"/>
                    </a:lnTo>
                    <a:lnTo>
                      <a:pt x="1495" y="199"/>
                    </a:lnTo>
                    <a:lnTo>
                      <a:pt x="1496" y="203"/>
                    </a:lnTo>
                    <a:lnTo>
                      <a:pt x="1496" y="207"/>
                    </a:lnTo>
                    <a:lnTo>
                      <a:pt x="1496" y="207"/>
                    </a:lnTo>
                    <a:lnTo>
                      <a:pt x="1495" y="209"/>
                    </a:lnTo>
                    <a:lnTo>
                      <a:pt x="1493" y="211"/>
                    </a:lnTo>
                    <a:lnTo>
                      <a:pt x="1493" y="211"/>
                    </a:lnTo>
                    <a:lnTo>
                      <a:pt x="1492" y="212"/>
                    </a:lnTo>
                    <a:lnTo>
                      <a:pt x="1491" y="218"/>
                    </a:lnTo>
                    <a:lnTo>
                      <a:pt x="1490" y="218"/>
                    </a:lnTo>
                    <a:lnTo>
                      <a:pt x="1490" y="221"/>
                    </a:lnTo>
                    <a:lnTo>
                      <a:pt x="1491" y="222"/>
                    </a:lnTo>
                    <a:lnTo>
                      <a:pt x="1490" y="222"/>
                    </a:lnTo>
                    <a:lnTo>
                      <a:pt x="1490" y="227"/>
                    </a:lnTo>
                    <a:lnTo>
                      <a:pt x="1489" y="227"/>
                    </a:lnTo>
                    <a:lnTo>
                      <a:pt x="1489" y="230"/>
                    </a:lnTo>
                    <a:lnTo>
                      <a:pt x="1489" y="231"/>
                    </a:lnTo>
                    <a:lnTo>
                      <a:pt x="1485" y="232"/>
                    </a:lnTo>
                    <a:lnTo>
                      <a:pt x="1484" y="233"/>
                    </a:lnTo>
                    <a:lnTo>
                      <a:pt x="1483" y="236"/>
                    </a:lnTo>
                    <a:lnTo>
                      <a:pt x="1482" y="237"/>
                    </a:lnTo>
                    <a:lnTo>
                      <a:pt x="1485" y="239"/>
                    </a:lnTo>
                    <a:lnTo>
                      <a:pt x="1485" y="240"/>
                    </a:lnTo>
                    <a:lnTo>
                      <a:pt x="1486" y="241"/>
                    </a:lnTo>
                    <a:lnTo>
                      <a:pt x="1486" y="239"/>
                    </a:lnTo>
                    <a:lnTo>
                      <a:pt x="1489" y="237"/>
                    </a:lnTo>
                    <a:lnTo>
                      <a:pt x="1489" y="236"/>
                    </a:lnTo>
                    <a:lnTo>
                      <a:pt x="1490" y="236"/>
                    </a:lnTo>
                    <a:lnTo>
                      <a:pt x="1490" y="234"/>
                    </a:lnTo>
                    <a:lnTo>
                      <a:pt x="1493" y="231"/>
                    </a:lnTo>
                    <a:lnTo>
                      <a:pt x="1493" y="229"/>
                    </a:lnTo>
                    <a:lnTo>
                      <a:pt x="1494" y="229"/>
                    </a:lnTo>
                    <a:lnTo>
                      <a:pt x="1494" y="226"/>
                    </a:lnTo>
                    <a:lnTo>
                      <a:pt x="1495" y="226"/>
                    </a:lnTo>
                    <a:lnTo>
                      <a:pt x="1495" y="225"/>
                    </a:lnTo>
                    <a:lnTo>
                      <a:pt x="1499" y="222"/>
                    </a:lnTo>
                    <a:lnTo>
                      <a:pt x="1499" y="220"/>
                    </a:lnTo>
                    <a:lnTo>
                      <a:pt x="1500" y="220"/>
                    </a:lnTo>
                    <a:lnTo>
                      <a:pt x="1501" y="215"/>
                    </a:lnTo>
                    <a:lnTo>
                      <a:pt x="1504" y="212"/>
                    </a:lnTo>
                    <a:lnTo>
                      <a:pt x="1504" y="211"/>
                    </a:lnTo>
                    <a:lnTo>
                      <a:pt x="1505" y="211"/>
                    </a:lnTo>
                    <a:lnTo>
                      <a:pt x="1505" y="210"/>
                    </a:lnTo>
                    <a:lnTo>
                      <a:pt x="1509" y="209"/>
                    </a:lnTo>
                    <a:lnTo>
                      <a:pt x="1509" y="203"/>
                    </a:lnTo>
                    <a:lnTo>
                      <a:pt x="1507" y="200"/>
                    </a:lnTo>
                    <a:lnTo>
                      <a:pt x="1505" y="200"/>
                    </a:lnTo>
                    <a:lnTo>
                      <a:pt x="1502" y="200"/>
                    </a:lnTo>
                    <a:lnTo>
                      <a:pt x="1503" y="199"/>
                    </a:lnTo>
                    <a:lnTo>
                      <a:pt x="1511" y="197"/>
                    </a:lnTo>
                    <a:lnTo>
                      <a:pt x="1515" y="193"/>
                    </a:lnTo>
                    <a:lnTo>
                      <a:pt x="1517" y="191"/>
                    </a:lnTo>
                    <a:lnTo>
                      <a:pt x="1520" y="188"/>
                    </a:lnTo>
                    <a:lnTo>
                      <a:pt x="1521" y="185"/>
                    </a:lnTo>
                    <a:lnTo>
                      <a:pt x="1526" y="185"/>
                    </a:lnTo>
                    <a:lnTo>
                      <a:pt x="1527" y="184"/>
                    </a:lnTo>
                    <a:lnTo>
                      <a:pt x="1528" y="179"/>
                    </a:lnTo>
                    <a:lnTo>
                      <a:pt x="1529" y="179"/>
                    </a:lnTo>
                    <a:lnTo>
                      <a:pt x="1530" y="176"/>
                    </a:lnTo>
                    <a:lnTo>
                      <a:pt x="1533" y="174"/>
                    </a:lnTo>
                    <a:lnTo>
                      <a:pt x="1533" y="173"/>
                    </a:lnTo>
                    <a:lnTo>
                      <a:pt x="1536" y="169"/>
                    </a:lnTo>
                    <a:lnTo>
                      <a:pt x="1536" y="168"/>
                    </a:lnTo>
                    <a:lnTo>
                      <a:pt x="1537" y="167"/>
                    </a:lnTo>
                    <a:lnTo>
                      <a:pt x="1539" y="164"/>
                    </a:lnTo>
                    <a:lnTo>
                      <a:pt x="1540" y="163"/>
                    </a:lnTo>
                    <a:lnTo>
                      <a:pt x="1540" y="162"/>
                    </a:lnTo>
                    <a:lnTo>
                      <a:pt x="1545" y="159"/>
                    </a:lnTo>
                    <a:lnTo>
                      <a:pt x="1547" y="158"/>
                    </a:lnTo>
                    <a:lnTo>
                      <a:pt x="1550" y="157"/>
                    </a:lnTo>
                    <a:lnTo>
                      <a:pt x="1552" y="158"/>
                    </a:lnTo>
                    <a:lnTo>
                      <a:pt x="1552" y="159"/>
                    </a:lnTo>
                    <a:lnTo>
                      <a:pt x="1552" y="157"/>
                    </a:lnTo>
                    <a:lnTo>
                      <a:pt x="1553" y="157"/>
                    </a:lnTo>
                    <a:lnTo>
                      <a:pt x="1557" y="158"/>
                    </a:lnTo>
                    <a:lnTo>
                      <a:pt x="1557" y="157"/>
                    </a:lnTo>
                    <a:lnTo>
                      <a:pt x="1560" y="157"/>
                    </a:lnTo>
                    <a:lnTo>
                      <a:pt x="1564" y="155"/>
                    </a:lnTo>
                    <a:lnTo>
                      <a:pt x="1566" y="155"/>
                    </a:lnTo>
                    <a:lnTo>
                      <a:pt x="1570" y="157"/>
                    </a:lnTo>
                    <a:lnTo>
                      <a:pt x="1571" y="158"/>
                    </a:lnTo>
                    <a:lnTo>
                      <a:pt x="1576" y="157"/>
                    </a:lnTo>
                    <a:lnTo>
                      <a:pt x="1576" y="158"/>
                    </a:lnTo>
                    <a:lnTo>
                      <a:pt x="1576" y="159"/>
                    </a:lnTo>
                    <a:lnTo>
                      <a:pt x="1578" y="159"/>
                    </a:lnTo>
                    <a:lnTo>
                      <a:pt x="1578" y="159"/>
                    </a:lnTo>
                    <a:lnTo>
                      <a:pt x="1583" y="161"/>
                    </a:lnTo>
                    <a:lnTo>
                      <a:pt x="1583" y="163"/>
                    </a:lnTo>
                    <a:lnTo>
                      <a:pt x="1585" y="164"/>
                    </a:lnTo>
                    <a:lnTo>
                      <a:pt x="1585" y="165"/>
                    </a:lnTo>
                    <a:lnTo>
                      <a:pt x="1586" y="166"/>
                    </a:lnTo>
                    <a:lnTo>
                      <a:pt x="1586" y="168"/>
                    </a:lnTo>
                    <a:lnTo>
                      <a:pt x="1583" y="169"/>
                    </a:lnTo>
                    <a:lnTo>
                      <a:pt x="1583" y="169"/>
                    </a:lnTo>
                    <a:lnTo>
                      <a:pt x="1580" y="170"/>
                    </a:lnTo>
                    <a:lnTo>
                      <a:pt x="1580" y="172"/>
                    </a:lnTo>
                    <a:lnTo>
                      <a:pt x="1583" y="173"/>
                    </a:lnTo>
                    <a:lnTo>
                      <a:pt x="1583" y="171"/>
                    </a:lnTo>
                    <a:lnTo>
                      <a:pt x="1584" y="173"/>
                    </a:lnTo>
                    <a:lnTo>
                      <a:pt x="1585" y="174"/>
                    </a:lnTo>
                    <a:lnTo>
                      <a:pt x="1586" y="172"/>
                    </a:lnTo>
                    <a:lnTo>
                      <a:pt x="1587" y="171"/>
                    </a:lnTo>
                    <a:lnTo>
                      <a:pt x="1593" y="171"/>
                    </a:lnTo>
                    <a:lnTo>
                      <a:pt x="1594" y="171"/>
                    </a:lnTo>
                    <a:lnTo>
                      <a:pt x="1594" y="173"/>
                    </a:lnTo>
                    <a:lnTo>
                      <a:pt x="1595" y="174"/>
                    </a:lnTo>
                    <a:lnTo>
                      <a:pt x="1597" y="174"/>
                    </a:lnTo>
                    <a:lnTo>
                      <a:pt x="1600" y="174"/>
                    </a:lnTo>
                    <a:lnTo>
                      <a:pt x="1599" y="173"/>
                    </a:lnTo>
                    <a:lnTo>
                      <a:pt x="1599" y="172"/>
                    </a:lnTo>
                    <a:lnTo>
                      <a:pt x="1597" y="171"/>
                    </a:lnTo>
                    <a:lnTo>
                      <a:pt x="1597" y="170"/>
                    </a:lnTo>
                    <a:lnTo>
                      <a:pt x="1596" y="169"/>
                    </a:lnTo>
                    <a:lnTo>
                      <a:pt x="1594" y="166"/>
                    </a:lnTo>
                    <a:lnTo>
                      <a:pt x="1595" y="165"/>
                    </a:lnTo>
                    <a:lnTo>
                      <a:pt x="1594" y="165"/>
                    </a:lnTo>
                    <a:lnTo>
                      <a:pt x="1593" y="162"/>
                    </a:lnTo>
                    <a:lnTo>
                      <a:pt x="1594" y="160"/>
                    </a:lnTo>
                    <a:lnTo>
                      <a:pt x="1595" y="160"/>
                    </a:lnTo>
                    <a:lnTo>
                      <a:pt x="1598" y="162"/>
                    </a:lnTo>
                    <a:lnTo>
                      <a:pt x="1600" y="163"/>
                    </a:lnTo>
                    <a:lnTo>
                      <a:pt x="1602" y="163"/>
                    </a:lnTo>
                    <a:lnTo>
                      <a:pt x="1603" y="164"/>
                    </a:lnTo>
                    <a:lnTo>
                      <a:pt x="1606" y="165"/>
                    </a:lnTo>
                    <a:lnTo>
                      <a:pt x="1607" y="166"/>
                    </a:lnTo>
                    <a:lnTo>
                      <a:pt x="1609" y="167"/>
                    </a:lnTo>
                    <a:lnTo>
                      <a:pt x="1609" y="164"/>
                    </a:lnTo>
                    <a:lnTo>
                      <a:pt x="1606" y="163"/>
                    </a:lnTo>
                    <a:lnTo>
                      <a:pt x="1606" y="161"/>
                    </a:lnTo>
                    <a:lnTo>
                      <a:pt x="1604" y="160"/>
                    </a:lnTo>
                    <a:lnTo>
                      <a:pt x="1603" y="158"/>
                    </a:lnTo>
                    <a:lnTo>
                      <a:pt x="1607" y="158"/>
                    </a:lnTo>
                    <a:lnTo>
                      <a:pt x="1608" y="154"/>
                    </a:lnTo>
                    <a:lnTo>
                      <a:pt x="1607" y="154"/>
                    </a:lnTo>
                    <a:lnTo>
                      <a:pt x="1607" y="148"/>
                    </a:lnTo>
                    <a:lnTo>
                      <a:pt x="1609" y="147"/>
                    </a:lnTo>
                    <a:lnTo>
                      <a:pt x="1611" y="148"/>
                    </a:lnTo>
                    <a:lnTo>
                      <a:pt x="1613" y="148"/>
                    </a:lnTo>
                    <a:lnTo>
                      <a:pt x="1614" y="149"/>
                    </a:lnTo>
                    <a:lnTo>
                      <a:pt x="1615" y="150"/>
                    </a:lnTo>
                    <a:lnTo>
                      <a:pt x="1618" y="152"/>
                    </a:lnTo>
                    <a:lnTo>
                      <a:pt x="1619" y="153"/>
                    </a:lnTo>
                    <a:lnTo>
                      <a:pt x="1621" y="152"/>
                    </a:lnTo>
                    <a:lnTo>
                      <a:pt x="1622" y="155"/>
                    </a:lnTo>
                    <a:lnTo>
                      <a:pt x="1624" y="155"/>
                    </a:lnTo>
                    <a:lnTo>
                      <a:pt x="1625" y="155"/>
                    </a:lnTo>
                    <a:lnTo>
                      <a:pt x="1625" y="154"/>
                    </a:lnTo>
                    <a:lnTo>
                      <a:pt x="1629" y="153"/>
                    </a:lnTo>
                    <a:lnTo>
                      <a:pt x="1630" y="149"/>
                    </a:lnTo>
                    <a:lnTo>
                      <a:pt x="1631" y="149"/>
                    </a:lnTo>
                    <a:lnTo>
                      <a:pt x="1633" y="151"/>
                    </a:lnTo>
                    <a:lnTo>
                      <a:pt x="1633" y="150"/>
                    </a:lnTo>
                    <a:lnTo>
                      <a:pt x="1633" y="149"/>
                    </a:lnTo>
                    <a:lnTo>
                      <a:pt x="1633" y="147"/>
                    </a:lnTo>
                    <a:lnTo>
                      <a:pt x="1634" y="147"/>
                    </a:lnTo>
                    <a:lnTo>
                      <a:pt x="1633" y="144"/>
                    </a:lnTo>
                    <a:lnTo>
                      <a:pt x="1635" y="142"/>
                    </a:lnTo>
                    <a:lnTo>
                      <a:pt x="1635" y="139"/>
                    </a:lnTo>
                    <a:lnTo>
                      <a:pt x="1636" y="138"/>
                    </a:lnTo>
                    <a:lnTo>
                      <a:pt x="1637" y="139"/>
                    </a:lnTo>
                    <a:lnTo>
                      <a:pt x="1637" y="136"/>
                    </a:lnTo>
                    <a:lnTo>
                      <a:pt x="1640" y="136"/>
                    </a:lnTo>
                    <a:lnTo>
                      <a:pt x="1641" y="137"/>
                    </a:lnTo>
                    <a:lnTo>
                      <a:pt x="1642" y="137"/>
                    </a:lnTo>
                    <a:lnTo>
                      <a:pt x="1645" y="138"/>
                    </a:lnTo>
                    <a:lnTo>
                      <a:pt x="1646" y="134"/>
                    </a:lnTo>
                    <a:lnTo>
                      <a:pt x="1647" y="134"/>
                    </a:lnTo>
                    <a:lnTo>
                      <a:pt x="1647" y="133"/>
                    </a:lnTo>
                    <a:lnTo>
                      <a:pt x="1648" y="133"/>
                    </a:lnTo>
                    <a:lnTo>
                      <a:pt x="1652" y="134"/>
                    </a:lnTo>
                    <a:lnTo>
                      <a:pt x="1652" y="133"/>
                    </a:lnTo>
                    <a:lnTo>
                      <a:pt x="1653" y="132"/>
                    </a:lnTo>
                    <a:lnTo>
                      <a:pt x="1653" y="135"/>
                    </a:lnTo>
                    <a:lnTo>
                      <a:pt x="1655" y="136"/>
                    </a:lnTo>
                    <a:lnTo>
                      <a:pt x="1654" y="138"/>
                    </a:lnTo>
                    <a:lnTo>
                      <a:pt x="1655" y="140"/>
                    </a:lnTo>
                    <a:lnTo>
                      <a:pt x="1657" y="139"/>
                    </a:lnTo>
                    <a:lnTo>
                      <a:pt x="1657" y="137"/>
                    </a:lnTo>
                    <a:lnTo>
                      <a:pt x="1658" y="136"/>
                    </a:lnTo>
                    <a:lnTo>
                      <a:pt x="1658" y="138"/>
                    </a:lnTo>
                    <a:lnTo>
                      <a:pt x="1661" y="138"/>
                    </a:lnTo>
                    <a:lnTo>
                      <a:pt x="1663" y="143"/>
                    </a:lnTo>
                    <a:lnTo>
                      <a:pt x="1664" y="143"/>
                    </a:lnTo>
                    <a:lnTo>
                      <a:pt x="1664" y="142"/>
                    </a:lnTo>
                    <a:lnTo>
                      <a:pt x="1664" y="142"/>
                    </a:lnTo>
                    <a:lnTo>
                      <a:pt x="1665" y="141"/>
                    </a:lnTo>
                    <a:lnTo>
                      <a:pt x="1665" y="140"/>
                    </a:lnTo>
                    <a:lnTo>
                      <a:pt x="1666" y="139"/>
                    </a:lnTo>
                    <a:lnTo>
                      <a:pt x="1667" y="141"/>
                    </a:lnTo>
                    <a:lnTo>
                      <a:pt x="1668" y="141"/>
                    </a:lnTo>
                    <a:lnTo>
                      <a:pt x="1669" y="148"/>
                    </a:lnTo>
                    <a:lnTo>
                      <a:pt x="1673" y="149"/>
                    </a:lnTo>
                    <a:lnTo>
                      <a:pt x="1673" y="148"/>
                    </a:lnTo>
                    <a:lnTo>
                      <a:pt x="1674" y="147"/>
                    </a:lnTo>
                    <a:lnTo>
                      <a:pt x="1673" y="145"/>
                    </a:lnTo>
                    <a:lnTo>
                      <a:pt x="1674" y="145"/>
                    </a:lnTo>
                    <a:lnTo>
                      <a:pt x="1674" y="143"/>
                    </a:lnTo>
                    <a:lnTo>
                      <a:pt x="1673" y="138"/>
                    </a:lnTo>
                    <a:lnTo>
                      <a:pt x="1674" y="137"/>
                    </a:lnTo>
                    <a:lnTo>
                      <a:pt x="1677" y="137"/>
                    </a:lnTo>
                    <a:lnTo>
                      <a:pt x="1678" y="136"/>
                    </a:lnTo>
                    <a:lnTo>
                      <a:pt x="1678" y="134"/>
                    </a:lnTo>
                    <a:lnTo>
                      <a:pt x="1680" y="133"/>
                    </a:lnTo>
                    <a:lnTo>
                      <a:pt x="1683" y="131"/>
                    </a:lnTo>
                    <a:lnTo>
                      <a:pt x="1683" y="129"/>
                    </a:lnTo>
                    <a:lnTo>
                      <a:pt x="1682" y="129"/>
                    </a:lnTo>
                    <a:lnTo>
                      <a:pt x="1683" y="128"/>
                    </a:lnTo>
                    <a:lnTo>
                      <a:pt x="1683" y="127"/>
                    </a:lnTo>
                    <a:lnTo>
                      <a:pt x="1682" y="127"/>
                    </a:lnTo>
                    <a:lnTo>
                      <a:pt x="1682" y="126"/>
                    </a:lnTo>
                    <a:lnTo>
                      <a:pt x="1681" y="125"/>
                    </a:lnTo>
                    <a:lnTo>
                      <a:pt x="1681" y="124"/>
                    </a:lnTo>
                    <a:lnTo>
                      <a:pt x="1682" y="124"/>
                    </a:lnTo>
                    <a:lnTo>
                      <a:pt x="1684" y="124"/>
                    </a:lnTo>
                    <a:lnTo>
                      <a:pt x="1683" y="123"/>
                    </a:lnTo>
                    <a:lnTo>
                      <a:pt x="1683" y="122"/>
                    </a:lnTo>
                    <a:lnTo>
                      <a:pt x="1684" y="122"/>
                    </a:lnTo>
                    <a:lnTo>
                      <a:pt x="1684" y="121"/>
                    </a:lnTo>
                    <a:lnTo>
                      <a:pt x="1685" y="120"/>
                    </a:lnTo>
                    <a:lnTo>
                      <a:pt x="1686" y="114"/>
                    </a:lnTo>
                    <a:lnTo>
                      <a:pt x="1687" y="113"/>
                    </a:lnTo>
                    <a:lnTo>
                      <a:pt x="1689" y="115"/>
                    </a:lnTo>
                    <a:lnTo>
                      <a:pt x="1691" y="114"/>
                    </a:lnTo>
                    <a:lnTo>
                      <a:pt x="1691" y="112"/>
                    </a:lnTo>
                    <a:lnTo>
                      <a:pt x="1690" y="112"/>
                    </a:lnTo>
                    <a:lnTo>
                      <a:pt x="1691" y="111"/>
                    </a:lnTo>
                    <a:lnTo>
                      <a:pt x="1694" y="113"/>
                    </a:lnTo>
                    <a:lnTo>
                      <a:pt x="1695" y="112"/>
                    </a:lnTo>
                    <a:lnTo>
                      <a:pt x="1696" y="110"/>
                    </a:lnTo>
                    <a:lnTo>
                      <a:pt x="1697" y="110"/>
                    </a:lnTo>
                    <a:lnTo>
                      <a:pt x="1697" y="108"/>
                    </a:lnTo>
                    <a:lnTo>
                      <a:pt x="1696" y="106"/>
                    </a:lnTo>
                    <a:lnTo>
                      <a:pt x="1696" y="106"/>
                    </a:lnTo>
                    <a:lnTo>
                      <a:pt x="1698" y="107"/>
                    </a:lnTo>
                    <a:lnTo>
                      <a:pt x="1698" y="106"/>
                    </a:lnTo>
                    <a:lnTo>
                      <a:pt x="1699" y="106"/>
                    </a:lnTo>
                    <a:lnTo>
                      <a:pt x="1700" y="110"/>
                    </a:lnTo>
                    <a:lnTo>
                      <a:pt x="1700" y="112"/>
                    </a:lnTo>
                    <a:lnTo>
                      <a:pt x="1700" y="114"/>
                    </a:lnTo>
                    <a:lnTo>
                      <a:pt x="1701" y="115"/>
                    </a:lnTo>
                    <a:lnTo>
                      <a:pt x="1701" y="117"/>
                    </a:lnTo>
                    <a:lnTo>
                      <a:pt x="1702" y="118"/>
                    </a:lnTo>
                    <a:lnTo>
                      <a:pt x="1701" y="122"/>
                    </a:lnTo>
                    <a:lnTo>
                      <a:pt x="1702" y="123"/>
                    </a:lnTo>
                    <a:lnTo>
                      <a:pt x="1702" y="126"/>
                    </a:lnTo>
                    <a:lnTo>
                      <a:pt x="1704" y="129"/>
                    </a:lnTo>
                    <a:lnTo>
                      <a:pt x="1704" y="133"/>
                    </a:lnTo>
                    <a:lnTo>
                      <a:pt x="1704" y="137"/>
                    </a:lnTo>
                    <a:lnTo>
                      <a:pt x="1705" y="136"/>
                    </a:lnTo>
                    <a:lnTo>
                      <a:pt x="1709" y="136"/>
                    </a:lnTo>
                    <a:lnTo>
                      <a:pt x="1709" y="135"/>
                    </a:lnTo>
                    <a:lnTo>
                      <a:pt x="1710" y="134"/>
                    </a:lnTo>
                    <a:lnTo>
                      <a:pt x="1716" y="132"/>
                    </a:lnTo>
                    <a:lnTo>
                      <a:pt x="1718" y="131"/>
                    </a:lnTo>
                    <a:lnTo>
                      <a:pt x="1720" y="132"/>
                    </a:lnTo>
                    <a:lnTo>
                      <a:pt x="1722" y="133"/>
                    </a:lnTo>
                    <a:lnTo>
                      <a:pt x="1723" y="131"/>
                    </a:lnTo>
                    <a:lnTo>
                      <a:pt x="1728" y="129"/>
                    </a:lnTo>
                    <a:lnTo>
                      <a:pt x="1729" y="129"/>
                    </a:lnTo>
                    <a:lnTo>
                      <a:pt x="1730" y="132"/>
                    </a:lnTo>
                    <a:lnTo>
                      <a:pt x="1731" y="133"/>
                    </a:lnTo>
                    <a:lnTo>
                      <a:pt x="1731" y="134"/>
                    </a:lnTo>
                    <a:lnTo>
                      <a:pt x="1732" y="134"/>
                    </a:lnTo>
                    <a:lnTo>
                      <a:pt x="1733" y="134"/>
                    </a:lnTo>
                    <a:lnTo>
                      <a:pt x="1733" y="132"/>
                    </a:lnTo>
                    <a:lnTo>
                      <a:pt x="1734" y="130"/>
                    </a:lnTo>
                    <a:lnTo>
                      <a:pt x="1736" y="130"/>
                    </a:lnTo>
                    <a:lnTo>
                      <a:pt x="1736" y="129"/>
                    </a:lnTo>
                    <a:lnTo>
                      <a:pt x="1737" y="129"/>
                    </a:lnTo>
                    <a:lnTo>
                      <a:pt x="1739" y="130"/>
                    </a:lnTo>
                    <a:lnTo>
                      <a:pt x="1738" y="131"/>
                    </a:lnTo>
                    <a:lnTo>
                      <a:pt x="1738" y="131"/>
                    </a:lnTo>
                    <a:lnTo>
                      <a:pt x="1740" y="132"/>
                    </a:lnTo>
                    <a:lnTo>
                      <a:pt x="1742" y="134"/>
                    </a:lnTo>
                    <a:lnTo>
                      <a:pt x="1743" y="141"/>
                    </a:lnTo>
                    <a:lnTo>
                      <a:pt x="1748" y="142"/>
                    </a:lnTo>
                    <a:lnTo>
                      <a:pt x="1748" y="142"/>
                    </a:lnTo>
                    <a:lnTo>
                      <a:pt x="1749" y="138"/>
                    </a:lnTo>
                    <a:lnTo>
                      <a:pt x="1751" y="137"/>
                    </a:lnTo>
                    <a:lnTo>
                      <a:pt x="1751" y="136"/>
                    </a:lnTo>
                    <a:lnTo>
                      <a:pt x="1754" y="134"/>
                    </a:lnTo>
                    <a:lnTo>
                      <a:pt x="1757" y="134"/>
                    </a:lnTo>
                    <a:lnTo>
                      <a:pt x="1759" y="135"/>
                    </a:lnTo>
                    <a:lnTo>
                      <a:pt x="1766" y="136"/>
                    </a:lnTo>
                    <a:lnTo>
                      <a:pt x="1769" y="137"/>
                    </a:lnTo>
                    <a:lnTo>
                      <a:pt x="1772" y="138"/>
                    </a:lnTo>
                    <a:lnTo>
                      <a:pt x="1774" y="137"/>
                    </a:lnTo>
                    <a:lnTo>
                      <a:pt x="1778" y="136"/>
                    </a:lnTo>
                    <a:lnTo>
                      <a:pt x="1778" y="134"/>
                    </a:lnTo>
                    <a:lnTo>
                      <a:pt x="1780" y="133"/>
                    </a:lnTo>
                    <a:lnTo>
                      <a:pt x="1790" y="133"/>
                    </a:lnTo>
                    <a:lnTo>
                      <a:pt x="1800" y="129"/>
                    </a:lnTo>
                    <a:lnTo>
                      <a:pt x="1803" y="131"/>
                    </a:lnTo>
                    <a:lnTo>
                      <a:pt x="1803" y="134"/>
                    </a:lnTo>
                    <a:lnTo>
                      <a:pt x="1804" y="134"/>
                    </a:lnTo>
                    <a:lnTo>
                      <a:pt x="1803" y="137"/>
                    </a:lnTo>
                    <a:lnTo>
                      <a:pt x="1804" y="137"/>
                    </a:lnTo>
                    <a:lnTo>
                      <a:pt x="1805" y="138"/>
                    </a:lnTo>
                    <a:lnTo>
                      <a:pt x="1809" y="139"/>
                    </a:lnTo>
                    <a:lnTo>
                      <a:pt x="1810" y="136"/>
                    </a:lnTo>
                    <a:lnTo>
                      <a:pt x="1809" y="133"/>
                    </a:lnTo>
                    <a:lnTo>
                      <a:pt x="1809" y="132"/>
                    </a:lnTo>
                    <a:lnTo>
                      <a:pt x="1811" y="128"/>
                    </a:lnTo>
                    <a:lnTo>
                      <a:pt x="1814" y="127"/>
                    </a:lnTo>
                    <a:lnTo>
                      <a:pt x="1817" y="127"/>
                    </a:lnTo>
                    <a:lnTo>
                      <a:pt x="1817" y="126"/>
                    </a:lnTo>
                    <a:lnTo>
                      <a:pt x="1822" y="124"/>
                    </a:lnTo>
                    <a:lnTo>
                      <a:pt x="1823" y="122"/>
                    </a:lnTo>
                    <a:lnTo>
                      <a:pt x="1826" y="121"/>
                    </a:lnTo>
                    <a:lnTo>
                      <a:pt x="1834" y="112"/>
                    </a:lnTo>
                    <a:lnTo>
                      <a:pt x="1841" y="106"/>
                    </a:lnTo>
                    <a:lnTo>
                      <a:pt x="1847" y="102"/>
                    </a:lnTo>
                    <a:lnTo>
                      <a:pt x="1851" y="101"/>
                    </a:lnTo>
                    <a:lnTo>
                      <a:pt x="1853" y="100"/>
                    </a:lnTo>
                    <a:lnTo>
                      <a:pt x="1856" y="99"/>
                    </a:lnTo>
                    <a:lnTo>
                      <a:pt x="1858" y="100"/>
                    </a:lnTo>
                    <a:lnTo>
                      <a:pt x="1858" y="95"/>
                    </a:lnTo>
                    <a:lnTo>
                      <a:pt x="1861" y="92"/>
                    </a:lnTo>
                    <a:lnTo>
                      <a:pt x="1862" y="90"/>
                    </a:lnTo>
                    <a:lnTo>
                      <a:pt x="1863" y="90"/>
                    </a:lnTo>
                    <a:lnTo>
                      <a:pt x="1868" y="86"/>
                    </a:lnTo>
                    <a:lnTo>
                      <a:pt x="1869" y="87"/>
                    </a:lnTo>
                    <a:lnTo>
                      <a:pt x="1871" y="91"/>
                    </a:lnTo>
                    <a:lnTo>
                      <a:pt x="1873" y="91"/>
                    </a:lnTo>
                    <a:lnTo>
                      <a:pt x="1873" y="93"/>
                    </a:lnTo>
                    <a:lnTo>
                      <a:pt x="1881" y="94"/>
                    </a:lnTo>
                    <a:lnTo>
                      <a:pt x="1886" y="92"/>
                    </a:lnTo>
                    <a:lnTo>
                      <a:pt x="1892" y="92"/>
                    </a:lnTo>
                    <a:lnTo>
                      <a:pt x="1898" y="90"/>
                    </a:lnTo>
                    <a:lnTo>
                      <a:pt x="1900" y="91"/>
                    </a:lnTo>
                    <a:lnTo>
                      <a:pt x="1910" y="89"/>
                    </a:lnTo>
                    <a:lnTo>
                      <a:pt x="1912" y="87"/>
                    </a:lnTo>
                    <a:lnTo>
                      <a:pt x="1921" y="87"/>
                    </a:lnTo>
                    <a:lnTo>
                      <a:pt x="1923" y="89"/>
                    </a:lnTo>
                    <a:lnTo>
                      <a:pt x="1921" y="94"/>
                    </a:lnTo>
                    <a:lnTo>
                      <a:pt x="1920" y="95"/>
                    </a:lnTo>
                    <a:lnTo>
                      <a:pt x="1918" y="96"/>
                    </a:lnTo>
                    <a:lnTo>
                      <a:pt x="1919" y="99"/>
                    </a:lnTo>
                    <a:lnTo>
                      <a:pt x="1918" y="97"/>
                    </a:lnTo>
                    <a:lnTo>
                      <a:pt x="1918" y="100"/>
                    </a:lnTo>
                    <a:lnTo>
                      <a:pt x="1915" y="100"/>
                    </a:lnTo>
                    <a:lnTo>
                      <a:pt x="1916" y="102"/>
                    </a:lnTo>
                    <a:lnTo>
                      <a:pt x="1918" y="104"/>
                    </a:lnTo>
                    <a:lnTo>
                      <a:pt x="1920" y="105"/>
                    </a:lnTo>
                    <a:lnTo>
                      <a:pt x="1922" y="105"/>
                    </a:lnTo>
                    <a:lnTo>
                      <a:pt x="1925" y="107"/>
                    </a:lnTo>
                    <a:lnTo>
                      <a:pt x="1927" y="110"/>
                    </a:lnTo>
                    <a:lnTo>
                      <a:pt x="1932" y="109"/>
                    </a:lnTo>
                    <a:lnTo>
                      <a:pt x="1931" y="107"/>
                    </a:lnTo>
                    <a:lnTo>
                      <a:pt x="1932" y="107"/>
                    </a:lnTo>
                    <a:lnTo>
                      <a:pt x="1932" y="108"/>
                    </a:lnTo>
                    <a:lnTo>
                      <a:pt x="1934" y="107"/>
                    </a:lnTo>
                    <a:lnTo>
                      <a:pt x="1934" y="105"/>
                    </a:lnTo>
                    <a:lnTo>
                      <a:pt x="1935" y="104"/>
                    </a:lnTo>
                    <a:lnTo>
                      <a:pt x="1938" y="103"/>
                    </a:lnTo>
                    <a:lnTo>
                      <a:pt x="1944" y="100"/>
                    </a:lnTo>
                    <a:lnTo>
                      <a:pt x="1950" y="98"/>
                    </a:lnTo>
                    <a:lnTo>
                      <a:pt x="1960" y="97"/>
                    </a:lnTo>
                    <a:lnTo>
                      <a:pt x="1962" y="97"/>
                    </a:lnTo>
                    <a:lnTo>
                      <a:pt x="1962" y="99"/>
                    </a:lnTo>
                    <a:lnTo>
                      <a:pt x="1963" y="99"/>
                    </a:lnTo>
                    <a:lnTo>
                      <a:pt x="1966" y="99"/>
                    </a:lnTo>
                    <a:lnTo>
                      <a:pt x="1967" y="99"/>
                    </a:lnTo>
                    <a:lnTo>
                      <a:pt x="1968" y="97"/>
                    </a:lnTo>
                    <a:lnTo>
                      <a:pt x="1969" y="97"/>
                    </a:lnTo>
                    <a:lnTo>
                      <a:pt x="1969" y="99"/>
                    </a:lnTo>
                    <a:lnTo>
                      <a:pt x="1972" y="98"/>
                    </a:lnTo>
                    <a:lnTo>
                      <a:pt x="1972" y="98"/>
                    </a:lnTo>
                    <a:lnTo>
                      <a:pt x="1972" y="101"/>
                    </a:lnTo>
                    <a:lnTo>
                      <a:pt x="1969" y="102"/>
                    </a:lnTo>
                    <a:lnTo>
                      <a:pt x="1969" y="104"/>
                    </a:lnTo>
                    <a:lnTo>
                      <a:pt x="1972" y="105"/>
                    </a:lnTo>
                    <a:lnTo>
                      <a:pt x="1973" y="103"/>
                    </a:lnTo>
                    <a:lnTo>
                      <a:pt x="1974" y="104"/>
                    </a:lnTo>
                    <a:lnTo>
                      <a:pt x="1974" y="103"/>
                    </a:lnTo>
                    <a:lnTo>
                      <a:pt x="1974" y="103"/>
                    </a:lnTo>
                    <a:lnTo>
                      <a:pt x="1976" y="103"/>
                    </a:lnTo>
                    <a:lnTo>
                      <a:pt x="1976" y="104"/>
                    </a:lnTo>
                    <a:lnTo>
                      <a:pt x="1978" y="103"/>
                    </a:lnTo>
                    <a:lnTo>
                      <a:pt x="1982" y="105"/>
                    </a:lnTo>
                    <a:lnTo>
                      <a:pt x="1984" y="104"/>
                    </a:lnTo>
                    <a:lnTo>
                      <a:pt x="1988" y="105"/>
                    </a:lnTo>
                    <a:lnTo>
                      <a:pt x="1991" y="106"/>
                    </a:lnTo>
                    <a:lnTo>
                      <a:pt x="1995" y="111"/>
                    </a:lnTo>
                    <a:lnTo>
                      <a:pt x="1998" y="112"/>
                    </a:lnTo>
                    <a:lnTo>
                      <a:pt x="2002" y="111"/>
                    </a:lnTo>
                    <a:lnTo>
                      <a:pt x="2003" y="110"/>
                    </a:lnTo>
                    <a:lnTo>
                      <a:pt x="2003" y="109"/>
                    </a:lnTo>
                    <a:lnTo>
                      <a:pt x="2007" y="106"/>
                    </a:lnTo>
                    <a:lnTo>
                      <a:pt x="2007" y="103"/>
                    </a:lnTo>
                    <a:lnTo>
                      <a:pt x="2008" y="103"/>
                    </a:lnTo>
                    <a:lnTo>
                      <a:pt x="2010" y="98"/>
                    </a:lnTo>
                    <a:lnTo>
                      <a:pt x="2010" y="94"/>
                    </a:lnTo>
                    <a:lnTo>
                      <a:pt x="2010" y="92"/>
                    </a:lnTo>
                    <a:lnTo>
                      <a:pt x="2009" y="91"/>
                    </a:lnTo>
                    <a:lnTo>
                      <a:pt x="2008" y="91"/>
                    </a:lnTo>
                    <a:lnTo>
                      <a:pt x="2007" y="91"/>
                    </a:lnTo>
                    <a:lnTo>
                      <a:pt x="2005" y="91"/>
                    </a:lnTo>
                    <a:lnTo>
                      <a:pt x="2003" y="91"/>
                    </a:lnTo>
                    <a:lnTo>
                      <a:pt x="2002" y="89"/>
                    </a:lnTo>
                    <a:lnTo>
                      <a:pt x="1998" y="88"/>
                    </a:lnTo>
                    <a:lnTo>
                      <a:pt x="1998" y="84"/>
                    </a:lnTo>
                    <a:lnTo>
                      <a:pt x="1995" y="84"/>
                    </a:lnTo>
                    <a:lnTo>
                      <a:pt x="1993" y="82"/>
                    </a:lnTo>
                    <a:lnTo>
                      <a:pt x="1981" y="75"/>
                    </a:lnTo>
                    <a:lnTo>
                      <a:pt x="1979" y="70"/>
                    </a:lnTo>
                    <a:lnTo>
                      <a:pt x="1979" y="69"/>
                    </a:lnTo>
                    <a:lnTo>
                      <a:pt x="1979" y="68"/>
                    </a:lnTo>
                    <a:lnTo>
                      <a:pt x="1979" y="66"/>
                    </a:lnTo>
                    <a:lnTo>
                      <a:pt x="1980" y="66"/>
                    </a:lnTo>
                    <a:lnTo>
                      <a:pt x="1982" y="57"/>
                    </a:lnTo>
                    <a:lnTo>
                      <a:pt x="1983" y="55"/>
                    </a:lnTo>
                    <a:lnTo>
                      <a:pt x="1983" y="55"/>
                    </a:lnTo>
                    <a:lnTo>
                      <a:pt x="1984" y="54"/>
                    </a:lnTo>
                    <a:lnTo>
                      <a:pt x="1988" y="50"/>
                    </a:lnTo>
                    <a:lnTo>
                      <a:pt x="1989" y="50"/>
                    </a:lnTo>
                    <a:lnTo>
                      <a:pt x="1989" y="50"/>
                    </a:lnTo>
                    <a:lnTo>
                      <a:pt x="1992" y="48"/>
                    </a:lnTo>
                    <a:lnTo>
                      <a:pt x="1996" y="45"/>
                    </a:lnTo>
                    <a:lnTo>
                      <a:pt x="1998" y="45"/>
                    </a:lnTo>
                    <a:lnTo>
                      <a:pt x="2002" y="47"/>
                    </a:lnTo>
                    <a:lnTo>
                      <a:pt x="2006" y="51"/>
                    </a:lnTo>
                    <a:lnTo>
                      <a:pt x="2008" y="56"/>
                    </a:lnTo>
                    <a:lnTo>
                      <a:pt x="2008" y="58"/>
                    </a:lnTo>
                    <a:lnTo>
                      <a:pt x="2010" y="61"/>
                    </a:lnTo>
                    <a:lnTo>
                      <a:pt x="2011" y="65"/>
                    </a:lnTo>
                    <a:lnTo>
                      <a:pt x="2012" y="64"/>
                    </a:lnTo>
                    <a:lnTo>
                      <a:pt x="2013" y="65"/>
                    </a:lnTo>
                    <a:lnTo>
                      <a:pt x="2012" y="65"/>
                    </a:lnTo>
                    <a:lnTo>
                      <a:pt x="2012" y="66"/>
                    </a:lnTo>
                    <a:lnTo>
                      <a:pt x="2014" y="66"/>
                    </a:lnTo>
                    <a:lnTo>
                      <a:pt x="2016" y="66"/>
                    </a:lnTo>
                    <a:lnTo>
                      <a:pt x="2020" y="66"/>
                    </a:lnTo>
                    <a:lnTo>
                      <a:pt x="2022" y="65"/>
                    </a:lnTo>
                    <a:lnTo>
                      <a:pt x="2023" y="66"/>
                    </a:lnTo>
                    <a:lnTo>
                      <a:pt x="2026" y="66"/>
                    </a:lnTo>
                    <a:lnTo>
                      <a:pt x="2026" y="66"/>
                    </a:lnTo>
                    <a:lnTo>
                      <a:pt x="2028" y="66"/>
                    </a:lnTo>
                    <a:lnTo>
                      <a:pt x="2028" y="68"/>
                    </a:lnTo>
                    <a:lnTo>
                      <a:pt x="2028" y="71"/>
                    </a:lnTo>
                    <a:lnTo>
                      <a:pt x="2035" y="70"/>
                    </a:lnTo>
                    <a:lnTo>
                      <a:pt x="2036" y="68"/>
                    </a:lnTo>
                    <a:lnTo>
                      <a:pt x="2039" y="67"/>
                    </a:lnTo>
                    <a:lnTo>
                      <a:pt x="2041" y="65"/>
                    </a:lnTo>
                    <a:lnTo>
                      <a:pt x="2043" y="64"/>
                    </a:lnTo>
                    <a:lnTo>
                      <a:pt x="2041" y="63"/>
                    </a:lnTo>
                    <a:lnTo>
                      <a:pt x="2043" y="63"/>
                    </a:lnTo>
                    <a:lnTo>
                      <a:pt x="2045" y="63"/>
                    </a:lnTo>
                    <a:lnTo>
                      <a:pt x="2045" y="62"/>
                    </a:lnTo>
                    <a:lnTo>
                      <a:pt x="2046" y="62"/>
                    </a:lnTo>
                    <a:lnTo>
                      <a:pt x="2050" y="64"/>
                    </a:lnTo>
                    <a:lnTo>
                      <a:pt x="2055" y="62"/>
                    </a:lnTo>
                    <a:lnTo>
                      <a:pt x="2058" y="62"/>
                    </a:lnTo>
                    <a:lnTo>
                      <a:pt x="2061" y="63"/>
                    </a:lnTo>
                    <a:lnTo>
                      <a:pt x="2061" y="64"/>
                    </a:lnTo>
                    <a:lnTo>
                      <a:pt x="2062" y="66"/>
                    </a:lnTo>
                    <a:lnTo>
                      <a:pt x="2062" y="65"/>
                    </a:lnTo>
                    <a:lnTo>
                      <a:pt x="2065" y="65"/>
                    </a:lnTo>
                    <a:lnTo>
                      <a:pt x="2067" y="66"/>
                    </a:lnTo>
                    <a:lnTo>
                      <a:pt x="2067" y="64"/>
                    </a:lnTo>
                    <a:lnTo>
                      <a:pt x="2068" y="64"/>
                    </a:lnTo>
                    <a:lnTo>
                      <a:pt x="2068" y="61"/>
                    </a:lnTo>
                    <a:lnTo>
                      <a:pt x="2070" y="61"/>
                    </a:lnTo>
                    <a:lnTo>
                      <a:pt x="2080" y="61"/>
                    </a:lnTo>
                    <a:lnTo>
                      <a:pt x="2081" y="60"/>
                    </a:lnTo>
                    <a:lnTo>
                      <a:pt x="2082" y="58"/>
                    </a:lnTo>
                    <a:lnTo>
                      <a:pt x="2084" y="57"/>
                    </a:lnTo>
                    <a:lnTo>
                      <a:pt x="2087" y="61"/>
                    </a:lnTo>
                    <a:lnTo>
                      <a:pt x="2088" y="65"/>
                    </a:lnTo>
                    <a:lnTo>
                      <a:pt x="2089" y="65"/>
                    </a:lnTo>
                    <a:lnTo>
                      <a:pt x="2090" y="63"/>
                    </a:lnTo>
                    <a:lnTo>
                      <a:pt x="2092" y="65"/>
                    </a:lnTo>
                    <a:lnTo>
                      <a:pt x="2092" y="65"/>
                    </a:lnTo>
                    <a:lnTo>
                      <a:pt x="2094" y="72"/>
                    </a:lnTo>
                    <a:lnTo>
                      <a:pt x="2094" y="72"/>
                    </a:lnTo>
                    <a:lnTo>
                      <a:pt x="2095" y="74"/>
                    </a:lnTo>
                    <a:lnTo>
                      <a:pt x="2097" y="76"/>
                    </a:lnTo>
                    <a:lnTo>
                      <a:pt x="2098" y="75"/>
                    </a:lnTo>
                    <a:lnTo>
                      <a:pt x="2099" y="76"/>
                    </a:lnTo>
                    <a:lnTo>
                      <a:pt x="2102" y="75"/>
                    </a:lnTo>
                    <a:lnTo>
                      <a:pt x="2104" y="76"/>
                    </a:lnTo>
                    <a:lnTo>
                      <a:pt x="2108" y="75"/>
                    </a:lnTo>
                    <a:lnTo>
                      <a:pt x="2113" y="72"/>
                    </a:lnTo>
                    <a:lnTo>
                      <a:pt x="2119" y="73"/>
                    </a:lnTo>
                    <a:lnTo>
                      <a:pt x="2122" y="71"/>
                    </a:lnTo>
                    <a:lnTo>
                      <a:pt x="2122" y="70"/>
                    </a:lnTo>
                    <a:lnTo>
                      <a:pt x="2124" y="69"/>
                    </a:lnTo>
                    <a:lnTo>
                      <a:pt x="2131" y="69"/>
                    </a:lnTo>
                    <a:lnTo>
                      <a:pt x="2141" y="70"/>
                    </a:lnTo>
                    <a:lnTo>
                      <a:pt x="2146" y="69"/>
                    </a:lnTo>
                    <a:lnTo>
                      <a:pt x="2146" y="68"/>
                    </a:lnTo>
                    <a:lnTo>
                      <a:pt x="2149" y="68"/>
                    </a:lnTo>
                    <a:lnTo>
                      <a:pt x="2155" y="70"/>
                    </a:lnTo>
                    <a:lnTo>
                      <a:pt x="2155" y="70"/>
                    </a:lnTo>
                    <a:lnTo>
                      <a:pt x="2157" y="69"/>
                    </a:lnTo>
                    <a:lnTo>
                      <a:pt x="2161" y="71"/>
                    </a:lnTo>
                    <a:lnTo>
                      <a:pt x="2161" y="72"/>
                    </a:lnTo>
                    <a:lnTo>
                      <a:pt x="2161" y="76"/>
                    </a:lnTo>
                    <a:lnTo>
                      <a:pt x="2159" y="76"/>
                    </a:lnTo>
                    <a:lnTo>
                      <a:pt x="2157" y="77"/>
                    </a:lnTo>
                    <a:lnTo>
                      <a:pt x="2156" y="80"/>
                    </a:lnTo>
                    <a:lnTo>
                      <a:pt x="2155" y="82"/>
                    </a:lnTo>
                    <a:lnTo>
                      <a:pt x="2154" y="90"/>
                    </a:lnTo>
                    <a:lnTo>
                      <a:pt x="2155" y="93"/>
                    </a:lnTo>
                    <a:lnTo>
                      <a:pt x="2154" y="97"/>
                    </a:lnTo>
                    <a:lnTo>
                      <a:pt x="2156" y="101"/>
                    </a:lnTo>
                    <a:lnTo>
                      <a:pt x="2155" y="103"/>
                    </a:lnTo>
                    <a:lnTo>
                      <a:pt x="2153" y="106"/>
                    </a:lnTo>
                    <a:lnTo>
                      <a:pt x="2152" y="111"/>
                    </a:lnTo>
                    <a:lnTo>
                      <a:pt x="2151" y="112"/>
                    </a:lnTo>
                    <a:lnTo>
                      <a:pt x="2145" y="113"/>
                    </a:lnTo>
                    <a:lnTo>
                      <a:pt x="2141" y="115"/>
                    </a:lnTo>
                    <a:lnTo>
                      <a:pt x="2139" y="115"/>
                    </a:lnTo>
                    <a:lnTo>
                      <a:pt x="2139" y="119"/>
                    </a:lnTo>
                    <a:lnTo>
                      <a:pt x="2141" y="120"/>
                    </a:lnTo>
                    <a:lnTo>
                      <a:pt x="2141" y="122"/>
                    </a:lnTo>
                    <a:lnTo>
                      <a:pt x="2145" y="125"/>
                    </a:lnTo>
                    <a:lnTo>
                      <a:pt x="2141" y="134"/>
                    </a:lnTo>
                    <a:lnTo>
                      <a:pt x="2141" y="140"/>
                    </a:lnTo>
                    <a:lnTo>
                      <a:pt x="2140" y="141"/>
                    </a:lnTo>
                    <a:lnTo>
                      <a:pt x="2138" y="143"/>
                    </a:lnTo>
                    <a:lnTo>
                      <a:pt x="2135" y="147"/>
                    </a:lnTo>
                    <a:lnTo>
                      <a:pt x="2134" y="152"/>
                    </a:lnTo>
                    <a:lnTo>
                      <a:pt x="2132" y="153"/>
                    </a:lnTo>
                    <a:lnTo>
                      <a:pt x="2131" y="155"/>
                    </a:lnTo>
                    <a:lnTo>
                      <a:pt x="2127" y="158"/>
                    </a:lnTo>
                    <a:lnTo>
                      <a:pt x="2125" y="161"/>
                    </a:lnTo>
                    <a:lnTo>
                      <a:pt x="2122" y="163"/>
                    </a:lnTo>
                    <a:lnTo>
                      <a:pt x="2122" y="165"/>
                    </a:lnTo>
                    <a:lnTo>
                      <a:pt x="2122" y="167"/>
                    </a:lnTo>
                    <a:lnTo>
                      <a:pt x="2116" y="168"/>
                    </a:lnTo>
                    <a:lnTo>
                      <a:pt x="2113" y="174"/>
                    </a:lnTo>
                    <a:lnTo>
                      <a:pt x="2112" y="180"/>
                    </a:lnTo>
                    <a:lnTo>
                      <a:pt x="2110" y="189"/>
                    </a:lnTo>
                    <a:lnTo>
                      <a:pt x="2111" y="194"/>
                    </a:lnTo>
                    <a:lnTo>
                      <a:pt x="2114" y="206"/>
                    </a:lnTo>
                    <a:lnTo>
                      <a:pt x="2117" y="212"/>
                    </a:lnTo>
                    <a:lnTo>
                      <a:pt x="2122" y="215"/>
                    </a:lnTo>
                    <a:lnTo>
                      <a:pt x="2123" y="216"/>
                    </a:lnTo>
                    <a:lnTo>
                      <a:pt x="2125" y="217"/>
                    </a:lnTo>
                    <a:lnTo>
                      <a:pt x="2126" y="216"/>
                    </a:lnTo>
                    <a:lnTo>
                      <a:pt x="2135" y="216"/>
                    </a:lnTo>
                    <a:lnTo>
                      <a:pt x="2138" y="215"/>
                    </a:lnTo>
                    <a:lnTo>
                      <a:pt x="2143" y="212"/>
                    </a:lnTo>
                    <a:lnTo>
                      <a:pt x="2145" y="212"/>
                    </a:lnTo>
                    <a:lnTo>
                      <a:pt x="2149" y="212"/>
                    </a:lnTo>
                    <a:lnTo>
                      <a:pt x="2150" y="215"/>
                    </a:lnTo>
                    <a:lnTo>
                      <a:pt x="2150" y="221"/>
                    </a:lnTo>
                    <a:lnTo>
                      <a:pt x="2147" y="230"/>
                    </a:lnTo>
                    <a:lnTo>
                      <a:pt x="2150" y="236"/>
                    </a:lnTo>
                    <a:lnTo>
                      <a:pt x="2149" y="241"/>
                    </a:lnTo>
                    <a:lnTo>
                      <a:pt x="2148" y="241"/>
                    </a:lnTo>
                    <a:lnTo>
                      <a:pt x="2146" y="241"/>
                    </a:lnTo>
                    <a:lnTo>
                      <a:pt x="2145" y="241"/>
                    </a:lnTo>
                    <a:lnTo>
                      <a:pt x="2144" y="241"/>
                    </a:lnTo>
                    <a:lnTo>
                      <a:pt x="2147" y="244"/>
                    </a:lnTo>
                    <a:lnTo>
                      <a:pt x="2146" y="245"/>
                    </a:lnTo>
                    <a:lnTo>
                      <a:pt x="2133" y="244"/>
                    </a:lnTo>
                    <a:lnTo>
                      <a:pt x="2135" y="245"/>
                    </a:lnTo>
                    <a:lnTo>
                      <a:pt x="2135" y="246"/>
                    </a:lnTo>
                    <a:lnTo>
                      <a:pt x="2134" y="247"/>
                    </a:lnTo>
                    <a:lnTo>
                      <a:pt x="2140" y="251"/>
                    </a:lnTo>
                    <a:lnTo>
                      <a:pt x="2141" y="255"/>
                    </a:lnTo>
                    <a:lnTo>
                      <a:pt x="2141" y="257"/>
                    </a:lnTo>
                    <a:lnTo>
                      <a:pt x="2138" y="259"/>
                    </a:lnTo>
                    <a:lnTo>
                      <a:pt x="2137" y="261"/>
                    </a:lnTo>
                    <a:lnTo>
                      <a:pt x="2134" y="264"/>
                    </a:lnTo>
                    <a:lnTo>
                      <a:pt x="2134" y="265"/>
                    </a:lnTo>
                    <a:lnTo>
                      <a:pt x="2134" y="267"/>
                    </a:lnTo>
                    <a:lnTo>
                      <a:pt x="2133" y="275"/>
                    </a:lnTo>
                    <a:lnTo>
                      <a:pt x="2130" y="278"/>
                    </a:lnTo>
                    <a:lnTo>
                      <a:pt x="2128" y="282"/>
                    </a:lnTo>
                    <a:lnTo>
                      <a:pt x="2126" y="285"/>
                    </a:lnTo>
                    <a:lnTo>
                      <a:pt x="2127" y="285"/>
                    </a:lnTo>
                    <a:lnTo>
                      <a:pt x="2127" y="290"/>
                    </a:lnTo>
                    <a:lnTo>
                      <a:pt x="2123" y="298"/>
                    </a:lnTo>
                    <a:lnTo>
                      <a:pt x="2123" y="305"/>
                    </a:lnTo>
                    <a:lnTo>
                      <a:pt x="2123" y="305"/>
                    </a:lnTo>
                    <a:lnTo>
                      <a:pt x="2118" y="309"/>
                    </a:lnTo>
                    <a:lnTo>
                      <a:pt x="2116" y="310"/>
                    </a:lnTo>
                    <a:lnTo>
                      <a:pt x="2114" y="314"/>
                    </a:lnTo>
                    <a:lnTo>
                      <a:pt x="2113" y="315"/>
                    </a:lnTo>
                    <a:lnTo>
                      <a:pt x="2112" y="316"/>
                    </a:lnTo>
                    <a:lnTo>
                      <a:pt x="2107" y="317"/>
                    </a:lnTo>
                    <a:lnTo>
                      <a:pt x="2104" y="321"/>
                    </a:lnTo>
                    <a:lnTo>
                      <a:pt x="2103" y="321"/>
                    </a:lnTo>
                    <a:lnTo>
                      <a:pt x="2103" y="322"/>
                    </a:lnTo>
                    <a:lnTo>
                      <a:pt x="2103" y="322"/>
                    </a:lnTo>
                    <a:lnTo>
                      <a:pt x="2100" y="325"/>
                    </a:lnTo>
                    <a:lnTo>
                      <a:pt x="2100" y="326"/>
                    </a:lnTo>
                    <a:lnTo>
                      <a:pt x="2098" y="327"/>
                    </a:lnTo>
                    <a:lnTo>
                      <a:pt x="2097" y="330"/>
                    </a:lnTo>
                    <a:lnTo>
                      <a:pt x="2093" y="333"/>
                    </a:lnTo>
                    <a:lnTo>
                      <a:pt x="2093" y="335"/>
                    </a:lnTo>
                    <a:lnTo>
                      <a:pt x="2088" y="337"/>
                    </a:lnTo>
                    <a:lnTo>
                      <a:pt x="2087" y="339"/>
                    </a:lnTo>
                    <a:lnTo>
                      <a:pt x="2087" y="341"/>
                    </a:lnTo>
                    <a:lnTo>
                      <a:pt x="2086" y="342"/>
                    </a:lnTo>
                    <a:lnTo>
                      <a:pt x="2086" y="343"/>
                    </a:lnTo>
                    <a:lnTo>
                      <a:pt x="2083" y="345"/>
                    </a:lnTo>
                    <a:lnTo>
                      <a:pt x="2083" y="347"/>
                    </a:lnTo>
                    <a:lnTo>
                      <a:pt x="2078" y="353"/>
                    </a:lnTo>
                    <a:lnTo>
                      <a:pt x="2076" y="356"/>
                    </a:lnTo>
                    <a:lnTo>
                      <a:pt x="2071" y="360"/>
                    </a:lnTo>
                    <a:lnTo>
                      <a:pt x="2069" y="361"/>
                    </a:lnTo>
                    <a:lnTo>
                      <a:pt x="2066" y="362"/>
                    </a:lnTo>
                    <a:lnTo>
                      <a:pt x="2066" y="363"/>
                    </a:lnTo>
                    <a:lnTo>
                      <a:pt x="2062" y="363"/>
                    </a:lnTo>
                    <a:lnTo>
                      <a:pt x="2062" y="364"/>
                    </a:lnTo>
                    <a:lnTo>
                      <a:pt x="2059" y="365"/>
                    </a:lnTo>
                    <a:lnTo>
                      <a:pt x="2058" y="366"/>
                    </a:lnTo>
                    <a:lnTo>
                      <a:pt x="2054" y="367"/>
                    </a:lnTo>
                    <a:lnTo>
                      <a:pt x="2052" y="365"/>
                    </a:lnTo>
                    <a:lnTo>
                      <a:pt x="2046" y="367"/>
                    </a:lnTo>
                    <a:lnTo>
                      <a:pt x="2044" y="368"/>
                    </a:lnTo>
                    <a:lnTo>
                      <a:pt x="2044" y="368"/>
                    </a:lnTo>
                    <a:lnTo>
                      <a:pt x="2040" y="369"/>
                    </a:lnTo>
                    <a:lnTo>
                      <a:pt x="2039" y="369"/>
                    </a:lnTo>
                    <a:lnTo>
                      <a:pt x="2038" y="369"/>
                    </a:lnTo>
                    <a:lnTo>
                      <a:pt x="2036" y="373"/>
                    </a:lnTo>
                    <a:lnTo>
                      <a:pt x="2035" y="374"/>
                    </a:lnTo>
                    <a:lnTo>
                      <a:pt x="2024" y="377"/>
                    </a:lnTo>
                    <a:lnTo>
                      <a:pt x="2019" y="377"/>
                    </a:lnTo>
                    <a:lnTo>
                      <a:pt x="2020" y="378"/>
                    </a:lnTo>
                    <a:lnTo>
                      <a:pt x="2020" y="379"/>
                    </a:lnTo>
                    <a:lnTo>
                      <a:pt x="2020" y="380"/>
                    </a:lnTo>
                    <a:lnTo>
                      <a:pt x="2018" y="382"/>
                    </a:lnTo>
                    <a:lnTo>
                      <a:pt x="2014" y="382"/>
                    </a:lnTo>
                    <a:lnTo>
                      <a:pt x="2009" y="383"/>
                    </a:lnTo>
                    <a:lnTo>
                      <a:pt x="2002" y="386"/>
                    </a:lnTo>
                    <a:lnTo>
                      <a:pt x="1994" y="391"/>
                    </a:lnTo>
                    <a:lnTo>
                      <a:pt x="1991" y="395"/>
                    </a:lnTo>
                    <a:lnTo>
                      <a:pt x="1989" y="396"/>
                    </a:lnTo>
                    <a:lnTo>
                      <a:pt x="1989" y="399"/>
                    </a:lnTo>
                    <a:lnTo>
                      <a:pt x="1988" y="400"/>
                    </a:lnTo>
                    <a:lnTo>
                      <a:pt x="1987" y="403"/>
                    </a:lnTo>
                    <a:lnTo>
                      <a:pt x="1983" y="406"/>
                    </a:lnTo>
                    <a:lnTo>
                      <a:pt x="1981" y="410"/>
                    </a:lnTo>
                    <a:lnTo>
                      <a:pt x="1978" y="412"/>
                    </a:lnTo>
                    <a:lnTo>
                      <a:pt x="1974" y="411"/>
                    </a:lnTo>
                    <a:lnTo>
                      <a:pt x="1972" y="417"/>
                    </a:lnTo>
                    <a:lnTo>
                      <a:pt x="1969" y="425"/>
                    </a:lnTo>
                    <a:lnTo>
                      <a:pt x="1968" y="426"/>
                    </a:lnTo>
                    <a:lnTo>
                      <a:pt x="1968" y="426"/>
                    </a:lnTo>
                    <a:lnTo>
                      <a:pt x="1966" y="428"/>
                    </a:lnTo>
                    <a:lnTo>
                      <a:pt x="1965" y="431"/>
                    </a:lnTo>
                    <a:lnTo>
                      <a:pt x="1961" y="433"/>
                    </a:lnTo>
                    <a:lnTo>
                      <a:pt x="1960" y="436"/>
                    </a:lnTo>
                    <a:lnTo>
                      <a:pt x="1959" y="437"/>
                    </a:lnTo>
                    <a:lnTo>
                      <a:pt x="1958" y="441"/>
                    </a:lnTo>
                    <a:lnTo>
                      <a:pt x="1957" y="441"/>
                    </a:lnTo>
                    <a:lnTo>
                      <a:pt x="1956" y="442"/>
                    </a:lnTo>
                    <a:lnTo>
                      <a:pt x="1955" y="443"/>
                    </a:lnTo>
                    <a:lnTo>
                      <a:pt x="1954" y="446"/>
                    </a:lnTo>
                    <a:lnTo>
                      <a:pt x="1952" y="450"/>
                    </a:lnTo>
                    <a:lnTo>
                      <a:pt x="1953" y="452"/>
                    </a:lnTo>
                    <a:lnTo>
                      <a:pt x="1952" y="453"/>
                    </a:lnTo>
                    <a:lnTo>
                      <a:pt x="1948" y="455"/>
                    </a:lnTo>
                    <a:lnTo>
                      <a:pt x="1947" y="456"/>
                    </a:lnTo>
                    <a:lnTo>
                      <a:pt x="1944" y="462"/>
                    </a:lnTo>
                    <a:lnTo>
                      <a:pt x="1942" y="467"/>
                    </a:lnTo>
                    <a:lnTo>
                      <a:pt x="1940" y="468"/>
                    </a:lnTo>
                    <a:lnTo>
                      <a:pt x="1937" y="471"/>
                    </a:lnTo>
                    <a:lnTo>
                      <a:pt x="1937" y="473"/>
                    </a:lnTo>
                    <a:lnTo>
                      <a:pt x="1934" y="475"/>
                    </a:lnTo>
                    <a:lnTo>
                      <a:pt x="1934" y="476"/>
                    </a:lnTo>
                    <a:lnTo>
                      <a:pt x="1932" y="477"/>
                    </a:lnTo>
                    <a:lnTo>
                      <a:pt x="1927" y="479"/>
                    </a:lnTo>
                    <a:lnTo>
                      <a:pt x="1920" y="484"/>
                    </a:lnTo>
                    <a:lnTo>
                      <a:pt x="1919" y="484"/>
                    </a:lnTo>
                    <a:lnTo>
                      <a:pt x="1913" y="491"/>
                    </a:lnTo>
                    <a:lnTo>
                      <a:pt x="1908" y="495"/>
                    </a:lnTo>
                    <a:lnTo>
                      <a:pt x="1908" y="497"/>
                    </a:lnTo>
                    <a:lnTo>
                      <a:pt x="1899" y="501"/>
                    </a:lnTo>
                    <a:lnTo>
                      <a:pt x="1895" y="504"/>
                    </a:lnTo>
                    <a:lnTo>
                      <a:pt x="1894" y="505"/>
                    </a:lnTo>
                    <a:lnTo>
                      <a:pt x="1892" y="505"/>
                    </a:lnTo>
                    <a:lnTo>
                      <a:pt x="1888" y="507"/>
                    </a:lnTo>
                    <a:lnTo>
                      <a:pt x="1887" y="509"/>
                    </a:lnTo>
                    <a:lnTo>
                      <a:pt x="1885" y="510"/>
                    </a:lnTo>
                    <a:lnTo>
                      <a:pt x="1885" y="512"/>
                    </a:lnTo>
                    <a:lnTo>
                      <a:pt x="1883" y="514"/>
                    </a:lnTo>
                    <a:lnTo>
                      <a:pt x="1880" y="515"/>
                    </a:lnTo>
                    <a:lnTo>
                      <a:pt x="1879" y="518"/>
                    </a:lnTo>
                    <a:lnTo>
                      <a:pt x="1877" y="518"/>
                    </a:lnTo>
                    <a:lnTo>
                      <a:pt x="1873" y="521"/>
                    </a:lnTo>
                    <a:lnTo>
                      <a:pt x="1867" y="521"/>
                    </a:lnTo>
                    <a:lnTo>
                      <a:pt x="1865" y="522"/>
                    </a:lnTo>
                    <a:lnTo>
                      <a:pt x="1859" y="531"/>
                    </a:lnTo>
                    <a:lnTo>
                      <a:pt x="1857" y="533"/>
                    </a:lnTo>
                    <a:lnTo>
                      <a:pt x="1851" y="539"/>
                    </a:lnTo>
                    <a:lnTo>
                      <a:pt x="1847" y="541"/>
                    </a:lnTo>
                    <a:lnTo>
                      <a:pt x="1845" y="544"/>
                    </a:lnTo>
                    <a:lnTo>
                      <a:pt x="1843" y="545"/>
                    </a:lnTo>
                    <a:lnTo>
                      <a:pt x="1840" y="547"/>
                    </a:lnTo>
                    <a:lnTo>
                      <a:pt x="1840" y="548"/>
                    </a:lnTo>
                    <a:lnTo>
                      <a:pt x="1834" y="549"/>
                    </a:lnTo>
                    <a:lnTo>
                      <a:pt x="1831" y="551"/>
                    </a:lnTo>
                    <a:lnTo>
                      <a:pt x="1829" y="553"/>
                    </a:lnTo>
                    <a:lnTo>
                      <a:pt x="1827" y="560"/>
                    </a:lnTo>
                    <a:lnTo>
                      <a:pt x="1825" y="561"/>
                    </a:lnTo>
                    <a:lnTo>
                      <a:pt x="1819" y="561"/>
                    </a:lnTo>
                    <a:lnTo>
                      <a:pt x="1818" y="562"/>
                    </a:lnTo>
                    <a:lnTo>
                      <a:pt x="1817" y="565"/>
                    </a:lnTo>
                    <a:lnTo>
                      <a:pt x="1813" y="563"/>
                    </a:lnTo>
                    <a:lnTo>
                      <a:pt x="1809" y="563"/>
                    </a:lnTo>
                    <a:lnTo>
                      <a:pt x="1807" y="563"/>
                    </a:lnTo>
                    <a:lnTo>
                      <a:pt x="1804" y="565"/>
                    </a:lnTo>
                    <a:lnTo>
                      <a:pt x="1801" y="568"/>
                    </a:lnTo>
                    <a:lnTo>
                      <a:pt x="1798" y="569"/>
                    </a:lnTo>
                    <a:lnTo>
                      <a:pt x="1794" y="577"/>
                    </a:lnTo>
                    <a:lnTo>
                      <a:pt x="1793" y="581"/>
                    </a:lnTo>
                    <a:lnTo>
                      <a:pt x="1787" y="582"/>
                    </a:lnTo>
                    <a:lnTo>
                      <a:pt x="1785" y="584"/>
                    </a:lnTo>
                    <a:lnTo>
                      <a:pt x="1780" y="602"/>
                    </a:lnTo>
                    <a:lnTo>
                      <a:pt x="1782" y="607"/>
                    </a:lnTo>
                    <a:lnTo>
                      <a:pt x="1781" y="607"/>
                    </a:lnTo>
                    <a:lnTo>
                      <a:pt x="1779" y="608"/>
                    </a:lnTo>
                    <a:lnTo>
                      <a:pt x="1779" y="610"/>
                    </a:lnTo>
                    <a:lnTo>
                      <a:pt x="1778" y="612"/>
                    </a:lnTo>
                    <a:lnTo>
                      <a:pt x="1772" y="614"/>
                    </a:lnTo>
                    <a:lnTo>
                      <a:pt x="1769" y="615"/>
                    </a:lnTo>
                    <a:lnTo>
                      <a:pt x="1767" y="615"/>
                    </a:lnTo>
                    <a:lnTo>
                      <a:pt x="1766" y="618"/>
                    </a:lnTo>
                    <a:lnTo>
                      <a:pt x="1764" y="619"/>
                    </a:lnTo>
                    <a:lnTo>
                      <a:pt x="1763" y="620"/>
                    </a:lnTo>
                    <a:lnTo>
                      <a:pt x="1762" y="620"/>
                    </a:lnTo>
                    <a:lnTo>
                      <a:pt x="1760" y="622"/>
                    </a:lnTo>
                    <a:lnTo>
                      <a:pt x="1759" y="625"/>
                    </a:lnTo>
                    <a:lnTo>
                      <a:pt x="1758" y="626"/>
                    </a:lnTo>
                    <a:lnTo>
                      <a:pt x="1758" y="627"/>
                    </a:lnTo>
                    <a:lnTo>
                      <a:pt x="1756" y="628"/>
                    </a:lnTo>
                    <a:lnTo>
                      <a:pt x="1751" y="628"/>
                    </a:lnTo>
                    <a:lnTo>
                      <a:pt x="1746" y="631"/>
                    </a:lnTo>
                    <a:lnTo>
                      <a:pt x="1736" y="632"/>
                    </a:lnTo>
                    <a:lnTo>
                      <a:pt x="1735" y="633"/>
                    </a:lnTo>
                    <a:lnTo>
                      <a:pt x="1735" y="633"/>
                    </a:lnTo>
                    <a:lnTo>
                      <a:pt x="1732" y="635"/>
                    </a:lnTo>
                    <a:lnTo>
                      <a:pt x="1730" y="636"/>
                    </a:lnTo>
                    <a:lnTo>
                      <a:pt x="1726" y="637"/>
                    </a:lnTo>
                    <a:lnTo>
                      <a:pt x="1726" y="638"/>
                    </a:lnTo>
                    <a:lnTo>
                      <a:pt x="1725" y="639"/>
                    </a:lnTo>
                    <a:lnTo>
                      <a:pt x="1725" y="639"/>
                    </a:lnTo>
                    <a:lnTo>
                      <a:pt x="1723" y="640"/>
                    </a:lnTo>
                    <a:lnTo>
                      <a:pt x="1721" y="639"/>
                    </a:lnTo>
                    <a:lnTo>
                      <a:pt x="1720" y="639"/>
                    </a:lnTo>
                    <a:lnTo>
                      <a:pt x="1717" y="641"/>
                    </a:lnTo>
                    <a:lnTo>
                      <a:pt x="1716" y="642"/>
                    </a:lnTo>
                    <a:lnTo>
                      <a:pt x="1715" y="642"/>
                    </a:lnTo>
                    <a:lnTo>
                      <a:pt x="1714" y="644"/>
                    </a:lnTo>
                    <a:lnTo>
                      <a:pt x="1714" y="646"/>
                    </a:lnTo>
                    <a:lnTo>
                      <a:pt x="1713" y="646"/>
                    </a:lnTo>
                    <a:lnTo>
                      <a:pt x="1711" y="652"/>
                    </a:lnTo>
                    <a:lnTo>
                      <a:pt x="1711" y="652"/>
                    </a:lnTo>
                    <a:lnTo>
                      <a:pt x="1710" y="659"/>
                    </a:lnTo>
                    <a:lnTo>
                      <a:pt x="1709" y="659"/>
                    </a:lnTo>
                    <a:lnTo>
                      <a:pt x="1709" y="663"/>
                    </a:lnTo>
                    <a:lnTo>
                      <a:pt x="1707" y="664"/>
                    </a:lnTo>
                    <a:lnTo>
                      <a:pt x="1706" y="669"/>
                    </a:lnTo>
                    <a:lnTo>
                      <a:pt x="1705" y="670"/>
                    </a:lnTo>
                    <a:lnTo>
                      <a:pt x="1705" y="671"/>
                    </a:lnTo>
                    <a:lnTo>
                      <a:pt x="1704" y="673"/>
                    </a:lnTo>
                    <a:lnTo>
                      <a:pt x="1702" y="673"/>
                    </a:lnTo>
                    <a:lnTo>
                      <a:pt x="1702" y="672"/>
                    </a:lnTo>
                    <a:lnTo>
                      <a:pt x="1701" y="672"/>
                    </a:lnTo>
                    <a:lnTo>
                      <a:pt x="1698" y="673"/>
                    </a:lnTo>
                    <a:lnTo>
                      <a:pt x="1695" y="673"/>
                    </a:lnTo>
                    <a:lnTo>
                      <a:pt x="1693" y="673"/>
                    </a:lnTo>
                    <a:lnTo>
                      <a:pt x="1693" y="673"/>
                    </a:lnTo>
                    <a:lnTo>
                      <a:pt x="1693" y="671"/>
                    </a:lnTo>
                    <a:lnTo>
                      <a:pt x="1695" y="671"/>
                    </a:lnTo>
                    <a:lnTo>
                      <a:pt x="1696" y="669"/>
                    </a:lnTo>
                    <a:lnTo>
                      <a:pt x="1698" y="666"/>
                    </a:lnTo>
                    <a:lnTo>
                      <a:pt x="1699" y="663"/>
                    </a:lnTo>
                    <a:lnTo>
                      <a:pt x="1700" y="663"/>
                    </a:lnTo>
                    <a:lnTo>
                      <a:pt x="1700" y="661"/>
                    </a:lnTo>
                    <a:lnTo>
                      <a:pt x="1701" y="661"/>
                    </a:lnTo>
                    <a:lnTo>
                      <a:pt x="1700" y="660"/>
                    </a:lnTo>
                    <a:lnTo>
                      <a:pt x="1696" y="660"/>
                    </a:lnTo>
                    <a:lnTo>
                      <a:pt x="1694" y="661"/>
                    </a:lnTo>
                    <a:lnTo>
                      <a:pt x="1689" y="662"/>
                    </a:lnTo>
                    <a:lnTo>
                      <a:pt x="1688" y="663"/>
                    </a:lnTo>
                    <a:lnTo>
                      <a:pt x="1687" y="663"/>
                    </a:lnTo>
                    <a:lnTo>
                      <a:pt x="1684" y="664"/>
                    </a:lnTo>
                    <a:lnTo>
                      <a:pt x="1684" y="662"/>
                    </a:lnTo>
                    <a:lnTo>
                      <a:pt x="1683" y="662"/>
                    </a:lnTo>
                    <a:lnTo>
                      <a:pt x="1683" y="660"/>
                    </a:lnTo>
                    <a:lnTo>
                      <a:pt x="1681" y="658"/>
                    </a:lnTo>
                    <a:lnTo>
                      <a:pt x="1681" y="656"/>
                    </a:lnTo>
                    <a:lnTo>
                      <a:pt x="1678" y="657"/>
                    </a:lnTo>
                    <a:lnTo>
                      <a:pt x="1677" y="657"/>
                    </a:lnTo>
                    <a:lnTo>
                      <a:pt x="1675" y="656"/>
                    </a:lnTo>
                    <a:lnTo>
                      <a:pt x="1673" y="654"/>
                    </a:lnTo>
                    <a:lnTo>
                      <a:pt x="1671" y="653"/>
                    </a:lnTo>
                    <a:lnTo>
                      <a:pt x="1669" y="652"/>
                    </a:lnTo>
                    <a:lnTo>
                      <a:pt x="1669" y="653"/>
                    </a:lnTo>
                    <a:lnTo>
                      <a:pt x="1669" y="654"/>
                    </a:lnTo>
                    <a:lnTo>
                      <a:pt x="1671" y="654"/>
                    </a:lnTo>
                    <a:lnTo>
                      <a:pt x="1671" y="656"/>
                    </a:lnTo>
                    <a:lnTo>
                      <a:pt x="1669" y="658"/>
                    </a:lnTo>
                    <a:lnTo>
                      <a:pt x="1669" y="663"/>
                    </a:lnTo>
                    <a:lnTo>
                      <a:pt x="1672" y="664"/>
                    </a:lnTo>
                    <a:lnTo>
                      <a:pt x="1673" y="668"/>
                    </a:lnTo>
                    <a:lnTo>
                      <a:pt x="1675" y="670"/>
                    </a:lnTo>
                    <a:lnTo>
                      <a:pt x="1681" y="671"/>
                    </a:lnTo>
                    <a:lnTo>
                      <a:pt x="1686" y="673"/>
                    </a:lnTo>
                    <a:lnTo>
                      <a:pt x="1687" y="675"/>
                    </a:lnTo>
                    <a:lnTo>
                      <a:pt x="1689" y="675"/>
                    </a:lnTo>
                    <a:lnTo>
                      <a:pt x="1691" y="676"/>
                    </a:lnTo>
                    <a:lnTo>
                      <a:pt x="1691" y="677"/>
                    </a:lnTo>
                    <a:lnTo>
                      <a:pt x="1691" y="678"/>
                    </a:lnTo>
                    <a:lnTo>
                      <a:pt x="1691" y="678"/>
                    </a:lnTo>
                    <a:lnTo>
                      <a:pt x="1695" y="676"/>
                    </a:lnTo>
                    <a:lnTo>
                      <a:pt x="1699" y="676"/>
                    </a:lnTo>
                    <a:lnTo>
                      <a:pt x="1699" y="674"/>
                    </a:lnTo>
                    <a:lnTo>
                      <a:pt x="1701" y="674"/>
                    </a:lnTo>
                    <a:lnTo>
                      <a:pt x="1701" y="675"/>
                    </a:lnTo>
                    <a:lnTo>
                      <a:pt x="1701" y="674"/>
                    </a:lnTo>
                    <a:lnTo>
                      <a:pt x="1704" y="674"/>
                    </a:lnTo>
                    <a:lnTo>
                      <a:pt x="1704" y="676"/>
                    </a:lnTo>
                    <a:lnTo>
                      <a:pt x="1706" y="679"/>
                    </a:lnTo>
                    <a:lnTo>
                      <a:pt x="1707" y="690"/>
                    </a:lnTo>
                    <a:lnTo>
                      <a:pt x="1708" y="691"/>
                    </a:lnTo>
                    <a:lnTo>
                      <a:pt x="1711" y="699"/>
                    </a:lnTo>
                    <a:lnTo>
                      <a:pt x="1708" y="699"/>
                    </a:lnTo>
                    <a:lnTo>
                      <a:pt x="1708" y="699"/>
                    </a:lnTo>
                    <a:lnTo>
                      <a:pt x="1707" y="700"/>
                    </a:lnTo>
                    <a:lnTo>
                      <a:pt x="1705" y="707"/>
                    </a:lnTo>
                    <a:lnTo>
                      <a:pt x="1702" y="708"/>
                    </a:lnTo>
                    <a:lnTo>
                      <a:pt x="1701" y="710"/>
                    </a:lnTo>
                    <a:lnTo>
                      <a:pt x="1701" y="712"/>
                    </a:lnTo>
                    <a:lnTo>
                      <a:pt x="1701" y="714"/>
                    </a:lnTo>
                    <a:lnTo>
                      <a:pt x="1702" y="714"/>
                    </a:lnTo>
                    <a:lnTo>
                      <a:pt x="1702" y="717"/>
                    </a:lnTo>
                    <a:lnTo>
                      <a:pt x="1700" y="719"/>
                    </a:lnTo>
                    <a:lnTo>
                      <a:pt x="1700" y="722"/>
                    </a:lnTo>
                    <a:lnTo>
                      <a:pt x="1700" y="724"/>
                    </a:lnTo>
                    <a:lnTo>
                      <a:pt x="1701" y="724"/>
                    </a:lnTo>
                    <a:lnTo>
                      <a:pt x="1702" y="730"/>
                    </a:lnTo>
                    <a:lnTo>
                      <a:pt x="1702" y="734"/>
                    </a:lnTo>
                    <a:lnTo>
                      <a:pt x="1701" y="735"/>
                    </a:lnTo>
                    <a:lnTo>
                      <a:pt x="1700" y="736"/>
                    </a:lnTo>
                    <a:lnTo>
                      <a:pt x="1698" y="737"/>
                    </a:lnTo>
                    <a:lnTo>
                      <a:pt x="1698" y="736"/>
                    </a:lnTo>
                    <a:lnTo>
                      <a:pt x="1699" y="735"/>
                    </a:lnTo>
                    <a:lnTo>
                      <a:pt x="1701" y="735"/>
                    </a:lnTo>
                    <a:lnTo>
                      <a:pt x="1701" y="734"/>
                    </a:lnTo>
                    <a:lnTo>
                      <a:pt x="1698" y="734"/>
                    </a:lnTo>
                    <a:lnTo>
                      <a:pt x="1698" y="733"/>
                    </a:lnTo>
                    <a:lnTo>
                      <a:pt x="1699" y="731"/>
                    </a:lnTo>
                    <a:lnTo>
                      <a:pt x="1698" y="730"/>
                    </a:lnTo>
                    <a:lnTo>
                      <a:pt x="1695" y="731"/>
                    </a:lnTo>
                    <a:lnTo>
                      <a:pt x="1690" y="729"/>
                    </a:lnTo>
                    <a:lnTo>
                      <a:pt x="1684" y="728"/>
                    </a:lnTo>
                    <a:lnTo>
                      <a:pt x="1680" y="728"/>
                    </a:lnTo>
                    <a:lnTo>
                      <a:pt x="1679" y="729"/>
                    </a:lnTo>
                    <a:lnTo>
                      <a:pt x="1676" y="728"/>
                    </a:lnTo>
                    <a:lnTo>
                      <a:pt x="1672" y="729"/>
                    </a:lnTo>
                    <a:lnTo>
                      <a:pt x="1665" y="731"/>
                    </a:lnTo>
                    <a:lnTo>
                      <a:pt x="1660" y="736"/>
                    </a:lnTo>
                    <a:lnTo>
                      <a:pt x="1659" y="737"/>
                    </a:lnTo>
                    <a:lnTo>
                      <a:pt x="1657" y="740"/>
                    </a:lnTo>
                    <a:lnTo>
                      <a:pt x="1656" y="745"/>
                    </a:lnTo>
                    <a:lnTo>
                      <a:pt x="1655" y="745"/>
                    </a:lnTo>
                    <a:lnTo>
                      <a:pt x="1654" y="741"/>
                    </a:lnTo>
                    <a:lnTo>
                      <a:pt x="1653" y="739"/>
                    </a:lnTo>
                    <a:lnTo>
                      <a:pt x="1649" y="738"/>
                    </a:lnTo>
                    <a:lnTo>
                      <a:pt x="1648" y="739"/>
                    </a:lnTo>
                    <a:lnTo>
                      <a:pt x="1644" y="738"/>
                    </a:lnTo>
                    <a:lnTo>
                      <a:pt x="1639" y="740"/>
                    </a:lnTo>
                    <a:lnTo>
                      <a:pt x="1638" y="738"/>
                    </a:lnTo>
                    <a:lnTo>
                      <a:pt x="1638" y="735"/>
                    </a:lnTo>
                    <a:lnTo>
                      <a:pt x="1630" y="735"/>
                    </a:lnTo>
                    <a:lnTo>
                      <a:pt x="1628" y="734"/>
                    </a:lnTo>
                    <a:lnTo>
                      <a:pt x="1628" y="735"/>
                    </a:lnTo>
                    <a:lnTo>
                      <a:pt x="1626" y="735"/>
                    </a:lnTo>
                    <a:lnTo>
                      <a:pt x="1626" y="733"/>
                    </a:lnTo>
                    <a:lnTo>
                      <a:pt x="1626" y="729"/>
                    </a:lnTo>
                    <a:lnTo>
                      <a:pt x="1626" y="728"/>
                    </a:lnTo>
                    <a:lnTo>
                      <a:pt x="1625" y="728"/>
                    </a:lnTo>
                    <a:lnTo>
                      <a:pt x="1623" y="729"/>
                    </a:lnTo>
                    <a:lnTo>
                      <a:pt x="1620" y="729"/>
                    </a:lnTo>
                    <a:lnTo>
                      <a:pt x="1616" y="728"/>
                    </a:lnTo>
                    <a:lnTo>
                      <a:pt x="1616" y="727"/>
                    </a:lnTo>
                    <a:lnTo>
                      <a:pt x="1613" y="725"/>
                    </a:lnTo>
                    <a:lnTo>
                      <a:pt x="1609" y="724"/>
                    </a:lnTo>
                    <a:lnTo>
                      <a:pt x="1606" y="724"/>
                    </a:lnTo>
                    <a:lnTo>
                      <a:pt x="1599" y="723"/>
                    </a:lnTo>
                    <a:lnTo>
                      <a:pt x="1598" y="725"/>
                    </a:lnTo>
                    <a:lnTo>
                      <a:pt x="1581" y="726"/>
                    </a:lnTo>
                    <a:lnTo>
                      <a:pt x="1580" y="729"/>
                    </a:lnTo>
                    <a:lnTo>
                      <a:pt x="1581" y="730"/>
                    </a:lnTo>
                    <a:lnTo>
                      <a:pt x="1582" y="733"/>
                    </a:lnTo>
                    <a:lnTo>
                      <a:pt x="1577" y="734"/>
                    </a:lnTo>
                    <a:lnTo>
                      <a:pt x="1571" y="733"/>
                    </a:lnTo>
                    <a:lnTo>
                      <a:pt x="1566" y="725"/>
                    </a:lnTo>
                    <a:lnTo>
                      <a:pt x="1565" y="724"/>
                    </a:lnTo>
                    <a:lnTo>
                      <a:pt x="1565" y="724"/>
                    </a:lnTo>
                    <a:lnTo>
                      <a:pt x="1561" y="722"/>
                    </a:lnTo>
                    <a:lnTo>
                      <a:pt x="1556" y="720"/>
                    </a:lnTo>
                    <a:lnTo>
                      <a:pt x="1554" y="719"/>
                    </a:lnTo>
                    <a:lnTo>
                      <a:pt x="1553" y="718"/>
                    </a:lnTo>
                    <a:lnTo>
                      <a:pt x="1552" y="717"/>
                    </a:lnTo>
                    <a:lnTo>
                      <a:pt x="1549" y="714"/>
                    </a:lnTo>
                    <a:lnTo>
                      <a:pt x="1549" y="713"/>
                    </a:lnTo>
                    <a:lnTo>
                      <a:pt x="1549" y="713"/>
                    </a:lnTo>
                    <a:lnTo>
                      <a:pt x="1547" y="711"/>
                    </a:lnTo>
                    <a:lnTo>
                      <a:pt x="1545" y="704"/>
                    </a:lnTo>
                    <a:lnTo>
                      <a:pt x="1543" y="702"/>
                    </a:lnTo>
                    <a:lnTo>
                      <a:pt x="1539" y="698"/>
                    </a:lnTo>
                    <a:lnTo>
                      <a:pt x="1539" y="696"/>
                    </a:lnTo>
                    <a:lnTo>
                      <a:pt x="1533" y="692"/>
                    </a:lnTo>
                    <a:lnTo>
                      <a:pt x="1533" y="692"/>
                    </a:lnTo>
                    <a:lnTo>
                      <a:pt x="1531" y="692"/>
                    </a:lnTo>
                    <a:lnTo>
                      <a:pt x="1531" y="693"/>
                    </a:lnTo>
                    <a:lnTo>
                      <a:pt x="1529" y="693"/>
                    </a:lnTo>
                    <a:lnTo>
                      <a:pt x="1528" y="692"/>
                    </a:lnTo>
                    <a:lnTo>
                      <a:pt x="1523" y="689"/>
                    </a:lnTo>
                    <a:lnTo>
                      <a:pt x="1521" y="685"/>
                    </a:lnTo>
                    <a:lnTo>
                      <a:pt x="1521" y="686"/>
                    </a:lnTo>
                    <a:lnTo>
                      <a:pt x="1522" y="689"/>
                    </a:lnTo>
                    <a:lnTo>
                      <a:pt x="1523" y="690"/>
                    </a:lnTo>
                    <a:lnTo>
                      <a:pt x="1523" y="691"/>
                    </a:lnTo>
                    <a:lnTo>
                      <a:pt x="1523" y="691"/>
                    </a:lnTo>
                    <a:lnTo>
                      <a:pt x="1523" y="693"/>
                    </a:lnTo>
                    <a:lnTo>
                      <a:pt x="1525" y="694"/>
                    </a:lnTo>
                    <a:lnTo>
                      <a:pt x="1526" y="696"/>
                    </a:lnTo>
                    <a:lnTo>
                      <a:pt x="1531" y="700"/>
                    </a:lnTo>
                    <a:lnTo>
                      <a:pt x="1531" y="700"/>
                    </a:lnTo>
                    <a:lnTo>
                      <a:pt x="1531" y="700"/>
                    </a:lnTo>
                    <a:lnTo>
                      <a:pt x="1534" y="699"/>
                    </a:lnTo>
                    <a:lnTo>
                      <a:pt x="1534" y="700"/>
                    </a:lnTo>
                    <a:lnTo>
                      <a:pt x="1539" y="699"/>
                    </a:lnTo>
                    <a:lnTo>
                      <a:pt x="1542" y="702"/>
                    </a:lnTo>
                    <a:lnTo>
                      <a:pt x="1544" y="705"/>
                    </a:lnTo>
                    <a:lnTo>
                      <a:pt x="1545" y="710"/>
                    </a:lnTo>
                    <a:lnTo>
                      <a:pt x="1545" y="712"/>
                    </a:lnTo>
                    <a:lnTo>
                      <a:pt x="1543" y="712"/>
                    </a:lnTo>
                    <a:lnTo>
                      <a:pt x="1542" y="712"/>
                    </a:lnTo>
                    <a:lnTo>
                      <a:pt x="1541" y="713"/>
                    </a:lnTo>
                    <a:lnTo>
                      <a:pt x="1539" y="717"/>
                    </a:lnTo>
                    <a:lnTo>
                      <a:pt x="1541" y="719"/>
                    </a:lnTo>
                    <a:lnTo>
                      <a:pt x="1543" y="721"/>
                    </a:lnTo>
                    <a:lnTo>
                      <a:pt x="1544" y="720"/>
                    </a:lnTo>
                    <a:lnTo>
                      <a:pt x="1545" y="724"/>
                    </a:lnTo>
                    <a:lnTo>
                      <a:pt x="1550" y="727"/>
                    </a:lnTo>
                    <a:lnTo>
                      <a:pt x="1552" y="726"/>
                    </a:lnTo>
                    <a:lnTo>
                      <a:pt x="1552" y="728"/>
                    </a:lnTo>
                    <a:lnTo>
                      <a:pt x="1555" y="730"/>
                    </a:lnTo>
                    <a:lnTo>
                      <a:pt x="1555" y="731"/>
                    </a:lnTo>
                    <a:lnTo>
                      <a:pt x="1561" y="733"/>
                    </a:lnTo>
                    <a:lnTo>
                      <a:pt x="1563" y="733"/>
                    </a:lnTo>
                    <a:lnTo>
                      <a:pt x="1566" y="732"/>
                    </a:lnTo>
                    <a:lnTo>
                      <a:pt x="1567" y="738"/>
                    </a:lnTo>
                    <a:lnTo>
                      <a:pt x="1568" y="738"/>
                    </a:lnTo>
                    <a:lnTo>
                      <a:pt x="1567" y="740"/>
                    </a:lnTo>
                    <a:lnTo>
                      <a:pt x="1571" y="742"/>
                    </a:lnTo>
                    <a:lnTo>
                      <a:pt x="1571" y="739"/>
                    </a:lnTo>
                    <a:lnTo>
                      <a:pt x="1572" y="739"/>
                    </a:lnTo>
                    <a:lnTo>
                      <a:pt x="1573" y="739"/>
                    </a:lnTo>
                    <a:lnTo>
                      <a:pt x="1575" y="738"/>
                    </a:lnTo>
                    <a:lnTo>
                      <a:pt x="1576" y="738"/>
                    </a:lnTo>
                    <a:lnTo>
                      <a:pt x="1576" y="738"/>
                    </a:lnTo>
                    <a:lnTo>
                      <a:pt x="1579" y="740"/>
                    </a:lnTo>
                    <a:lnTo>
                      <a:pt x="1580" y="741"/>
                    </a:lnTo>
                    <a:lnTo>
                      <a:pt x="1581" y="742"/>
                    </a:lnTo>
                    <a:lnTo>
                      <a:pt x="1583" y="742"/>
                    </a:lnTo>
                    <a:lnTo>
                      <a:pt x="1590" y="738"/>
                    </a:lnTo>
                    <a:lnTo>
                      <a:pt x="1596" y="736"/>
                    </a:lnTo>
                    <a:lnTo>
                      <a:pt x="1603" y="736"/>
                    </a:lnTo>
                    <a:lnTo>
                      <a:pt x="1604" y="735"/>
                    </a:lnTo>
                    <a:lnTo>
                      <a:pt x="1609" y="734"/>
                    </a:lnTo>
                    <a:lnTo>
                      <a:pt x="1610" y="733"/>
                    </a:lnTo>
                    <a:lnTo>
                      <a:pt x="1611" y="733"/>
                    </a:lnTo>
                    <a:lnTo>
                      <a:pt x="1615" y="733"/>
                    </a:lnTo>
                    <a:lnTo>
                      <a:pt x="1617" y="733"/>
                    </a:lnTo>
                    <a:lnTo>
                      <a:pt x="1619" y="743"/>
                    </a:lnTo>
                    <a:lnTo>
                      <a:pt x="1620" y="743"/>
                    </a:lnTo>
                    <a:lnTo>
                      <a:pt x="1620" y="740"/>
                    </a:lnTo>
                    <a:lnTo>
                      <a:pt x="1620" y="739"/>
                    </a:lnTo>
                    <a:lnTo>
                      <a:pt x="1622" y="738"/>
                    </a:lnTo>
                    <a:lnTo>
                      <a:pt x="1624" y="740"/>
                    </a:lnTo>
                    <a:lnTo>
                      <a:pt x="1625" y="743"/>
                    </a:lnTo>
                    <a:lnTo>
                      <a:pt x="1627" y="746"/>
                    </a:lnTo>
                    <a:lnTo>
                      <a:pt x="1630" y="756"/>
                    </a:lnTo>
                    <a:lnTo>
                      <a:pt x="1636" y="757"/>
                    </a:lnTo>
                    <a:lnTo>
                      <a:pt x="1638" y="760"/>
                    </a:lnTo>
                    <a:lnTo>
                      <a:pt x="1641" y="761"/>
                    </a:lnTo>
                    <a:lnTo>
                      <a:pt x="1643" y="761"/>
                    </a:lnTo>
                    <a:lnTo>
                      <a:pt x="1646" y="761"/>
                    </a:lnTo>
                    <a:lnTo>
                      <a:pt x="1647" y="761"/>
                    </a:lnTo>
                    <a:lnTo>
                      <a:pt x="1651" y="760"/>
                    </a:lnTo>
                    <a:lnTo>
                      <a:pt x="1652" y="760"/>
                    </a:lnTo>
                    <a:lnTo>
                      <a:pt x="1652" y="757"/>
                    </a:lnTo>
                    <a:lnTo>
                      <a:pt x="1649" y="756"/>
                    </a:lnTo>
                    <a:lnTo>
                      <a:pt x="1648" y="754"/>
                    </a:lnTo>
                    <a:lnTo>
                      <a:pt x="1646" y="754"/>
                    </a:lnTo>
                    <a:lnTo>
                      <a:pt x="1645" y="752"/>
                    </a:lnTo>
                    <a:lnTo>
                      <a:pt x="1644" y="751"/>
                    </a:lnTo>
                    <a:lnTo>
                      <a:pt x="1642" y="749"/>
                    </a:lnTo>
                    <a:lnTo>
                      <a:pt x="1642" y="747"/>
                    </a:lnTo>
                    <a:lnTo>
                      <a:pt x="1643" y="747"/>
                    </a:lnTo>
                    <a:lnTo>
                      <a:pt x="1643" y="749"/>
                    </a:lnTo>
                    <a:lnTo>
                      <a:pt x="1646" y="750"/>
                    </a:lnTo>
                    <a:lnTo>
                      <a:pt x="1646" y="750"/>
                    </a:lnTo>
                    <a:lnTo>
                      <a:pt x="1654" y="756"/>
                    </a:lnTo>
                    <a:lnTo>
                      <a:pt x="1656" y="756"/>
                    </a:lnTo>
                    <a:lnTo>
                      <a:pt x="1658" y="754"/>
                    </a:lnTo>
                    <a:lnTo>
                      <a:pt x="1662" y="754"/>
                    </a:lnTo>
                    <a:lnTo>
                      <a:pt x="1662" y="755"/>
                    </a:lnTo>
                    <a:lnTo>
                      <a:pt x="1659" y="756"/>
                    </a:lnTo>
                    <a:lnTo>
                      <a:pt x="1659" y="757"/>
                    </a:lnTo>
                    <a:lnTo>
                      <a:pt x="1670" y="761"/>
                    </a:lnTo>
                    <a:lnTo>
                      <a:pt x="1673" y="763"/>
                    </a:lnTo>
                    <a:lnTo>
                      <a:pt x="1675" y="764"/>
                    </a:lnTo>
                    <a:lnTo>
                      <a:pt x="1676" y="766"/>
                    </a:lnTo>
                    <a:lnTo>
                      <a:pt x="1677" y="767"/>
                    </a:lnTo>
                    <a:lnTo>
                      <a:pt x="1678" y="768"/>
                    </a:lnTo>
                    <a:lnTo>
                      <a:pt x="1681" y="770"/>
                    </a:lnTo>
                    <a:lnTo>
                      <a:pt x="1683" y="771"/>
                    </a:lnTo>
                    <a:lnTo>
                      <a:pt x="1683" y="772"/>
                    </a:lnTo>
                    <a:lnTo>
                      <a:pt x="1684" y="772"/>
                    </a:lnTo>
                    <a:lnTo>
                      <a:pt x="1688" y="771"/>
                    </a:lnTo>
                    <a:lnTo>
                      <a:pt x="1689" y="770"/>
                    </a:lnTo>
                    <a:lnTo>
                      <a:pt x="1695" y="767"/>
                    </a:lnTo>
                    <a:lnTo>
                      <a:pt x="1696" y="765"/>
                    </a:lnTo>
                    <a:lnTo>
                      <a:pt x="1698" y="765"/>
                    </a:lnTo>
                    <a:lnTo>
                      <a:pt x="1698" y="764"/>
                    </a:lnTo>
                    <a:lnTo>
                      <a:pt x="1699" y="764"/>
                    </a:lnTo>
                    <a:lnTo>
                      <a:pt x="1701" y="761"/>
                    </a:lnTo>
                    <a:lnTo>
                      <a:pt x="1707" y="759"/>
                    </a:lnTo>
                    <a:lnTo>
                      <a:pt x="1713" y="754"/>
                    </a:lnTo>
                    <a:lnTo>
                      <a:pt x="1714" y="754"/>
                    </a:lnTo>
                    <a:lnTo>
                      <a:pt x="1722" y="747"/>
                    </a:lnTo>
                    <a:lnTo>
                      <a:pt x="1725" y="746"/>
                    </a:lnTo>
                    <a:lnTo>
                      <a:pt x="1727" y="746"/>
                    </a:lnTo>
                    <a:lnTo>
                      <a:pt x="1731" y="747"/>
                    </a:lnTo>
                    <a:lnTo>
                      <a:pt x="1732" y="747"/>
                    </a:lnTo>
                    <a:lnTo>
                      <a:pt x="1735" y="750"/>
                    </a:lnTo>
                    <a:lnTo>
                      <a:pt x="1735" y="751"/>
                    </a:lnTo>
                    <a:lnTo>
                      <a:pt x="1738" y="754"/>
                    </a:lnTo>
                    <a:lnTo>
                      <a:pt x="1738" y="756"/>
                    </a:lnTo>
                    <a:lnTo>
                      <a:pt x="1741" y="755"/>
                    </a:lnTo>
                    <a:lnTo>
                      <a:pt x="1741" y="755"/>
                    </a:lnTo>
                    <a:lnTo>
                      <a:pt x="1743" y="754"/>
                    </a:lnTo>
                    <a:lnTo>
                      <a:pt x="1743" y="754"/>
                    </a:lnTo>
                    <a:lnTo>
                      <a:pt x="1744" y="753"/>
                    </a:lnTo>
                    <a:lnTo>
                      <a:pt x="1751" y="758"/>
                    </a:lnTo>
                    <a:lnTo>
                      <a:pt x="1752" y="760"/>
                    </a:lnTo>
                    <a:lnTo>
                      <a:pt x="1754" y="761"/>
                    </a:lnTo>
                    <a:lnTo>
                      <a:pt x="1755" y="763"/>
                    </a:lnTo>
                    <a:lnTo>
                      <a:pt x="1753" y="763"/>
                    </a:lnTo>
                    <a:lnTo>
                      <a:pt x="1751" y="762"/>
                    </a:lnTo>
                    <a:lnTo>
                      <a:pt x="1748" y="761"/>
                    </a:lnTo>
                    <a:lnTo>
                      <a:pt x="1747" y="762"/>
                    </a:lnTo>
                    <a:lnTo>
                      <a:pt x="1746" y="762"/>
                    </a:lnTo>
                    <a:lnTo>
                      <a:pt x="1746" y="762"/>
                    </a:lnTo>
                    <a:lnTo>
                      <a:pt x="1742" y="765"/>
                    </a:lnTo>
                    <a:lnTo>
                      <a:pt x="1742" y="766"/>
                    </a:lnTo>
                    <a:lnTo>
                      <a:pt x="1741" y="768"/>
                    </a:lnTo>
                    <a:lnTo>
                      <a:pt x="1736" y="768"/>
                    </a:lnTo>
                    <a:lnTo>
                      <a:pt x="1733" y="770"/>
                    </a:lnTo>
                    <a:lnTo>
                      <a:pt x="1733" y="770"/>
                    </a:lnTo>
                    <a:lnTo>
                      <a:pt x="1732" y="771"/>
                    </a:lnTo>
                    <a:lnTo>
                      <a:pt x="1733" y="773"/>
                    </a:lnTo>
                    <a:lnTo>
                      <a:pt x="1731" y="773"/>
                    </a:lnTo>
                    <a:lnTo>
                      <a:pt x="1730" y="773"/>
                    </a:lnTo>
                    <a:lnTo>
                      <a:pt x="1731" y="772"/>
                    </a:lnTo>
                    <a:lnTo>
                      <a:pt x="1730" y="772"/>
                    </a:lnTo>
                    <a:lnTo>
                      <a:pt x="1727" y="772"/>
                    </a:lnTo>
                    <a:lnTo>
                      <a:pt x="1728" y="775"/>
                    </a:lnTo>
                    <a:lnTo>
                      <a:pt x="1730" y="775"/>
                    </a:lnTo>
                    <a:lnTo>
                      <a:pt x="1732" y="775"/>
                    </a:lnTo>
                    <a:lnTo>
                      <a:pt x="1735" y="775"/>
                    </a:lnTo>
                    <a:lnTo>
                      <a:pt x="1735" y="775"/>
                    </a:lnTo>
                    <a:lnTo>
                      <a:pt x="1736" y="774"/>
                    </a:lnTo>
                    <a:lnTo>
                      <a:pt x="1735" y="772"/>
                    </a:lnTo>
                    <a:lnTo>
                      <a:pt x="1735" y="771"/>
                    </a:lnTo>
                    <a:lnTo>
                      <a:pt x="1737" y="771"/>
                    </a:lnTo>
                    <a:lnTo>
                      <a:pt x="1740" y="772"/>
                    </a:lnTo>
                    <a:lnTo>
                      <a:pt x="1744" y="771"/>
                    </a:lnTo>
                    <a:lnTo>
                      <a:pt x="1744" y="768"/>
                    </a:lnTo>
                    <a:lnTo>
                      <a:pt x="1748" y="766"/>
                    </a:lnTo>
                    <a:lnTo>
                      <a:pt x="1749" y="766"/>
                    </a:lnTo>
                    <a:lnTo>
                      <a:pt x="1749" y="766"/>
                    </a:lnTo>
                    <a:lnTo>
                      <a:pt x="1755" y="768"/>
                    </a:lnTo>
                    <a:lnTo>
                      <a:pt x="1757" y="767"/>
                    </a:lnTo>
                    <a:lnTo>
                      <a:pt x="1760" y="766"/>
                    </a:lnTo>
                    <a:lnTo>
                      <a:pt x="1764" y="767"/>
                    </a:lnTo>
                    <a:lnTo>
                      <a:pt x="1766" y="766"/>
                    </a:lnTo>
                    <a:lnTo>
                      <a:pt x="1767" y="767"/>
                    </a:lnTo>
                    <a:lnTo>
                      <a:pt x="1768" y="766"/>
                    </a:lnTo>
                    <a:lnTo>
                      <a:pt x="1773" y="765"/>
                    </a:lnTo>
                    <a:lnTo>
                      <a:pt x="1773" y="764"/>
                    </a:lnTo>
                    <a:lnTo>
                      <a:pt x="1776" y="762"/>
                    </a:lnTo>
                    <a:lnTo>
                      <a:pt x="1777" y="760"/>
                    </a:lnTo>
                    <a:lnTo>
                      <a:pt x="1779" y="759"/>
                    </a:lnTo>
                    <a:lnTo>
                      <a:pt x="1780" y="758"/>
                    </a:lnTo>
                    <a:lnTo>
                      <a:pt x="1784" y="757"/>
                    </a:lnTo>
                    <a:lnTo>
                      <a:pt x="1786" y="756"/>
                    </a:lnTo>
                    <a:lnTo>
                      <a:pt x="1787" y="755"/>
                    </a:lnTo>
                    <a:lnTo>
                      <a:pt x="1786" y="754"/>
                    </a:lnTo>
                    <a:lnTo>
                      <a:pt x="1786" y="752"/>
                    </a:lnTo>
                    <a:lnTo>
                      <a:pt x="1789" y="747"/>
                    </a:lnTo>
                    <a:lnTo>
                      <a:pt x="1790" y="745"/>
                    </a:lnTo>
                    <a:lnTo>
                      <a:pt x="1790" y="744"/>
                    </a:lnTo>
                    <a:lnTo>
                      <a:pt x="1791" y="741"/>
                    </a:lnTo>
                    <a:lnTo>
                      <a:pt x="1793" y="740"/>
                    </a:lnTo>
                    <a:lnTo>
                      <a:pt x="1793" y="738"/>
                    </a:lnTo>
                    <a:lnTo>
                      <a:pt x="1793" y="738"/>
                    </a:lnTo>
                    <a:lnTo>
                      <a:pt x="1792" y="736"/>
                    </a:lnTo>
                    <a:lnTo>
                      <a:pt x="1793" y="735"/>
                    </a:lnTo>
                    <a:lnTo>
                      <a:pt x="1800" y="731"/>
                    </a:lnTo>
                    <a:lnTo>
                      <a:pt x="1805" y="730"/>
                    </a:lnTo>
                    <a:lnTo>
                      <a:pt x="1808" y="729"/>
                    </a:lnTo>
                    <a:lnTo>
                      <a:pt x="1813" y="729"/>
                    </a:lnTo>
                    <a:lnTo>
                      <a:pt x="1813" y="729"/>
                    </a:lnTo>
                    <a:lnTo>
                      <a:pt x="1813" y="730"/>
                    </a:lnTo>
                    <a:lnTo>
                      <a:pt x="1812" y="731"/>
                    </a:lnTo>
                    <a:lnTo>
                      <a:pt x="1810" y="735"/>
                    </a:lnTo>
                    <a:lnTo>
                      <a:pt x="1810" y="735"/>
                    </a:lnTo>
                    <a:lnTo>
                      <a:pt x="1810" y="738"/>
                    </a:lnTo>
                    <a:lnTo>
                      <a:pt x="1810" y="739"/>
                    </a:lnTo>
                    <a:lnTo>
                      <a:pt x="1810" y="741"/>
                    </a:lnTo>
                    <a:lnTo>
                      <a:pt x="1804" y="754"/>
                    </a:lnTo>
                    <a:lnTo>
                      <a:pt x="1801" y="757"/>
                    </a:lnTo>
                    <a:lnTo>
                      <a:pt x="1800" y="760"/>
                    </a:lnTo>
                    <a:lnTo>
                      <a:pt x="1798" y="761"/>
                    </a:lnTo>
                    <a:lnTo>
                      <a:pt x="1795" y="765"/>
                    </a:lnTo>
                    <a:lnTo>
                      <a:pt x="1794" y="769"/>
                    </a:lnTo>
                    <a:lnTo>
                      <a:pt x="1792" y="770"/>
                    </a:lnTo>
                    <a:lnTo>
                      <a:pt x="1789" y="775"/>
                    </a:lnTo>
                    <a:lnTo>
                      <a:pt x="1789" y="776"/>
                    </a:lnTo>
                    <a:lnTo>
                      <a:pt x="1787" y="778"/>
                    </a:lnTo>
                    <a:lnTo>
                      <a:pt x="1785" y="781"/>
                    </a:lnTo>
                    <a:lnTo>
                      <a:pt x="1784" y="782"/>
                    </a:lnTo>
                    <a:lnTo>
                      <a:pt x="1784" y="783"/>
                    </a:lnTo>
                    <a:lnTo>
                      <a:pt x="1781" y="785"/>
                    </a:lnTo>
                    <a:lnTo>
                      <a:pt x="1779" y="787"/>
                    </a:lnTo>
                    <a:lnTo>
                      <a:pt x="1776" y="795"/>
                    </a:lnTo>
                    <a:lnTo>
                      <a:pt x="1775" y="795"/>
                    </a:lnTo>
                    <a:lnTo>
                      <a:pt x="1773" y="797"/>
                    </a:lnTo>
                    <a:lnTo>
                      <a:pt x="1773" y="799"/>
                    </a:lnTo>
                    <a:lnTo>
                      <a:pt x="1769" y="803"/>
                    </a:lnTo>
                    <a:lnTo>
                      <a:pt x="1767" y="807"/>
                    </a:lnTo>
                    <a:lnTo>
                      <a:pt x="1764" y="809"/>
                    </a:lnTo>
                    <a:lnTo>
                      <a:pt x="1760" y="810"/>
                    </a:lnTo>
                    <a:lnTo>
                      <a:pt x="1759" y="812"/>
                    </a:lnTo>
                    <a:lnTo>
                      <a:pt x="1756" y="814"/>
                    </a:lnTo>
                    <a:lnTo>
                      <a:pt x="1755" y="818"/>
                    </a:lnTo>
                    <a:lnTo>
                      <a:pt x="1752" y="821"/>
                    </a:lnTo>
                    <a:lnTo>
                      <a:pt x="1751" y="823"/>
                    </a:lnTo>
                    <a:lnTo>
                      <a:pt x="1748" y="824"/>
                    </a:lnTo>
                    <a:lnTo>
                      <a:pt x="1746" y="825"/>
                    </a:lnTo>
                    <a:lnTo>
                      <a:pt x="1745" y="828"/>
                    </a:lnTo>
                    <a:lnTo>
                      <a:pt x="1746" y="832"/>
                    </a:lnTo>
                    <a:lnTo>
                      <a:pt x="1745" y="834"/>
                    </a:lnTo>
                    <a:lnTo>
                      <a:pt x="1742" y="840"/>
                    </a:lnTo>
                    <a:lnTo>
                      <a:pt x="1741" y="841"/>
                    </a:lnTo>
                    <a:lnTo>
                      <a:pt x="1740" y="842"/>
                    </a:lnTo>
                    <a:lnTo>
                      <a:pt x="1739" y="846"/>
                    </a:lnTo>
                    <a:lnTo>
                      <a:pt x="1737" y="848"/>
                    </a:lnTo>
                    <a:lnTo>
                      <a:pt x="1735" y="853"/>
                    </a:lnTo>
                    <a:lnTo>
                      <a:pt x="1733" y="854"/>
                    </a:lnTo>
                    <a:lnTo>
                      <a:pt x="1732" y="856"/>
                    </a:lnTo>
                    <a:lnTo>
                      <a:pt x="1730" y="859"/>
                    </a:lnTo>
                    <a:lnTo>
                      <a:pt x="1730" y="860"/>
                    </a:lnTo>
                    <a:lnTo>
                      <a:pt x="1727" y="862"/>
                    </a:lnTo>
                    <a:lnTo>
                      <a:pt x="1726" y="865"/>
                    </a:lnTo>
                    <a:lnTo>
                      <a:pt x="1722" y="868"/>
                    </a:lnTo>
                    <a:lnTo>
                      <a:pt x="1721" y="871"/>
                    </a:lnTo>
                    <a:lnTo>
                      <a:pt x="1719" y="873"/>
                    </a:lnTo>
                    <a:lnTo>
                      <a:pt x="1719" y="874"/>
                    </a:lnTo>
                    <a:lnTo>
                      <a:pt x="1716" y="876"/>
                    </a:lnTo>
                    <a:lnTo>
                      <a:pt x="1712" y="877"/>
                    </a:lnTo>
                    <a:lnTo>
                      <a:pt x="1707" y="876"/>
                    </a:lnTo>
                    <a:lnTo>
                      <a:pt x="1703" y="874"/>
                    </a:lnTo>
                    <a:lnTo>
                      <a:pt x="1697" y="876"/>
                    </a:lnTo>
                    <a:lnTo>
                      <a:pt x="1696" y="876"/>
                    </a:lnTo>
                    <a:lnTo>
                      <a:pt x="1694" y="874"/>
                    </a:lnTo>
                    <a:lnTo>
                      <a:pt x="1690" y="874"/>
                    </a:lnTo>
                    <a:lnTo>
                      <a:pt x="1690" y="870"/>
                    </a:lnTo>
                    <a:lnTo>
                      <a:pt x="1690" y="869"/>
                    </a:lnTo>
                    <a:lnTo>
                      <a:pt x="1690" y="866"/>
                    </a:lnTo>
                    <a:lnTo>
                      <a:pt x="1693" y="861"/>
                    </a:lnTo>
                    <a:lnTo>
                      <a:pt x="1694" y="858"/>
                    </a:lnTo>
                    <a:lnTo>
                      <a:pt x="1695" y="857"/>
                    </a:lnTo>
                    <a:lnTo>
                      <a:pt x="1694" y="855"/>
                    </a:lnTo>
                    <a:lnTo>
                      <a:pt x="1694" y="855"/>
                    </a:lnTo>
                    <a:lnTo>
                      <a:pt x="1694" y="853"/>
                    </a:lnTo>
                    <a:lnTo>
                      <a:pt x="1697" y="850"/>
                    </a:lnTo>
                    <a:lnTo>
                      <a:pt x="1701" y="847"/>
                    </a:lnTo>
                    <a:lnTo>
                      <a:pt x="1701" y="844"/>
                    </a:lnTo>
                    <a:lnTo>
                      <a:pt x="1702" y="844"/>
                    </a:lnTo>
                    <a:lnTo>
                      <a:pt x="1702" y="841"/>
                    </a:lnTo>
                    <a:lnTo>
                      <a:pt x="1701" y="840"/>
                    </a:lnTo>
                    <a:lnTo>
                      <a:pt x="1702" y="838"/>
                    </a:lnTo>
                    <a:lnTo>
                      <a:pt x="1700" y="839"/>
                    </a:lnTo>
                    <a:lnTo>
                      <a:pt x="1699" y="839"/>
                    </a:lnTo>
                    <a:lnTo>
                      <a:pt x="1698" y="839"/>
                    </a:lnTo>
                    <a:lnTo>
                      <a:pt x="1699" y="837"/>
                    </a:lnTo>
                    <a:lnTo>
                      <a:pt x="1698" y="837"/>
                    </a:lnTo>
                    <a:lnTo>
                      <a:pt x="1696" y="838"/>
                    </a:lnTo>
                    <a:lnTo>
                      <a:pt x="1689" y="839"/>
                    </a:lnTo>
                    <a:lnTo>
                      <a:pt x="1688" y="840"/>
                    </a:lnTo>
                    <a:lnTo>
                      <a:pt x="1685" y="841"/>
                    </a:lnTo>
                    <a:lnTo>
                      <a:pt x="1684" y="844"/>
                    </a:lnTo>
                    <a:lnTo>
                      <a:pt x="1679" y="844"/>
                    </a:lnTo>
                    <a:lnTo>
                      <a:pt x="1673" y="843"/>
                    </a:lnTo>
                    <a:lnTo>
                      <a:pt x="1670" y="844"/>
                    </a:lnTo>
                    <a:lnTo>
                      <a:pt x="1668" y="845"/>
                    </a:lnTo>
                    <a:lnTo>
                      <a:pt x="1667" y="847"/>
                    </a:lnTo>
                    <a:lnTo>
                      <a:pt x="1664" y="848"/>
                    </a:lnTo>
                    <a:lnTo>
                      <a:pt x="1664" y="849"/>
                    </a:lnTo>
                    <a:lnTo>
                      <a:pt x="1662" y="850"/>
                    </a:lnTo>
                    <a:lnTo>
                      <a:pt x="1662" y="850"/>
                    </a:lnTo>
                    <a:lnTo>
                      <a:pt x="1659" y="852"/>
                    </a:lnTo>
                    <a:lnTo>
                      <a:pt x="1659" y="853"/>
                    </a:lnTo>
                    <a:lnTo>
                      <a:pt x="1657" y="854"/>
                    </a:lnTo>
                    <a:lnTo>
                      <a:pt x="1657" y="855"/>
                    </a:lnTo>
                    <a:lnTo>
                      <a:pt x="1654" y="857"/>
                    </a:lnTo>
                    <a:lnTo>
                      <a:pt x="1654" y="860"/>
                    </a:lnTo>
                    <a:lnTo>
                      <a:pt x="1649" y="862"/>
                    </a:lnTo>
                    <a:lnTo>
                      <a:pt x="1647" y="864"/>
                    </a:lnTo>
                    <a:lnTo>
                      <a:pt x="1647" y="865"/>
                    </a:lnTo>
                    <a:lnTo>
                      <a:pt x="1646" y="865"/>
                    </a:lnTo>
                    <a:lnTo>
                      <a:pt x="1645" y="866"/>
                    </a:lnTo>
                    <a:lnTo>
                      <a:pt x="1643" y="868"/>
                    </a:lnTo>
                    <a:lnTo>
                      <a:pt x="1642" y="869"/>
                    </a:lnTo>
                    <a:lnTo>
                      <a:pt x="1639" y="872"/>
                    </a:lnTo>
                    <a:lnTo>
                      <a:pt x="1638" y="873"/>
                    </a:lnTo>
                    <a:lnTo>
                      <a:pt x="1637" y="873"/>
                    </a:lnTo>
                    <a:lnTo>
                      <a:pt x="1633" y="877"/>
                    </a:lnTo>
                    <a:lnTo>
                      <a:pt x="1629" y="880"/>
                    </a:lnTo>
                    <a:lnTo>
                      <a:pt x="1628" y="881"/>
                    </a:lnTo>
                    <a:lnTo>
                      <a:pt x="1627" y="882"/>
                    </a:lnTo>
                    <a:lnTo>
                      <a:pt x="1625" y="882"/>
                    </a:lnTo>
                    <a:lnTo>
                      <a:pt x="1625" y="880"/>
                    </a:lnTo>
                    <a:lnTo>
                      <a:pt x="1623" y="880"/>
                    </a:lnTo>
                    <a:lnTo>
                      <a:pt x="1622" y="878"/>
                    </a:lnTo>
                    <a:lnTo>
                      <a:pt x="1610" y="875"/>
                    </a:lnTo>
                    <a:lnTo>
                      <a:pt x="1607" y="877"/>
                    </a:lnTo>
                    <a:lnTo>
                      <a:pt x="1599" y="877"/>
                    </a:lnTo>
                    <a:lnTo>
                      <a:pt x="1598" y="878"/>
                    </a:lnTo>
                    <a:lnTo>
                      <a:pt x="1595" y="880"/>
                    </a:lnTo>
                    <a:lnTo>
                      <a:pt x="1594" y="881"/>
                    </a:lnTo>
                    <a:lnTo>
                      <a:pt x="1595" y="881"/>
                    </a:lnTo>
                    <a:lnTo>
                      <a:pt x="1594" y="882"/>
                    </a:lnTo>
                    <a:lnTo>
                      <a:pt x="1588" y="887"/>
                    </a:lnTo>
                    <a:lnTo>
                      <a:pt x="1583" y="887"/>
                    </a:lnTo>
                    <a:lnTo>
                      <a:pt x="1580" y="886"/>
                    </a:lnTo>
                    <a:lnTo>
                      <a:pt x="1580" y="885"/>
                    </a:lnTo>
                    <a:lnTo>
                      <a:pt x="1578" y="885"/>
                    </a:lnTo>
                    <a:lnTo>
                      <a:pt x="1575" y="884"/>
                    </a:lnTo>
                    <a:lnTo>
                      <a:pt x="1573" y="885"/>
                    </a:lnTo>
                    <a:lnTo>
                      <a:pt x="1570" y="886"/>
                    </a:lnTo>
                    <a:lnTo>
                      <a:pt x="1570" y="887"/>
                    </a:lnTo>
                    <a:lnTo>
                      <a:pt x="1568" y="888"/>
                    </a:lnTo>
                    <a:lnTo>
                      <a:pt x="1567" y="890"/>
                    </a:lnTo>
                    <a:lnTo>
                      <a:pt x="1566" y="895"/>
                    </a:lnTo>
                    <a:lnTo>
                      <a:pt x="1567" y="897"/>
                    </a:lnTo>
                    <a:lnTo>
                      <a:pt x="1567" y="899"/>
                    </a:lnTo>
                    <a:lnTo>
                      <a:pt x="1567" y="899"/>
                    </a:lnTo>
                    <a:lnTo>
                      <a:pt x="1567" y="900"/>
                    </a:lnTo>
                    <a:lnTo>
                      <a:pt x="1567" y="903"/>
                    </a:lnTo>
                    <a:lnTo>
                      <a:pt x="1566" y="904"/>
                    </a:lnTo>
                    <a:lnTo>
                      <a:pt x="1564" y="906"/>
                    </a:lnTo>
                    <a:lnTo>
                      <a:pt x="1562" y="906"/>
                    </a:lnTo>
                    <a:lnTo>
                      <a:pt x="1559" y="908"/>
                    </a:lnTo>
                    <a:lnTo>
                      <a:pt x="1557" y="908"/>
                    </a:lnTo>
                    <a:lnTo>
                      <a:pt x="1557" y="907"/>
                    </a:lnTo>
                    <a:lnTo>
                      <a:pt x="1555" y="907"/>
                    </a:lnTo>
                    <a:lnTo>
                      <a:pt x="1555" y="908"/>
                    </a:lnTo>
                    <a:lnTo>
                      <a:pt x="1553" y="908"/>
                    </a:lnTo>
                    <a:lnTo>
                      <a:pt x="1550" y="910"/>
                    </a:lnTo>
                    <a:lnTo>
                      <a:pt x="1548" y="912"/>
                    </a:lnTo>
                    <a:lnTo>
                      <a:pt x="1546" y="917"/>
                    </a:lnTo>
                    <a:lnTo>
                      <a:pt x="1545" y="917"/>
                    </a:lnTo>
                    <a:lnTo>
                      <a:pt x="1545" y="919"/>
                    </a:lnTo>
                    <a:lnTo>
                      <a:pt x="1543" y="920"/>
                    </a:lnTo>
                    <a:lnTo>
                      <a:pt x="1543" y="921"/>
                    </a:lnTo>
                    <a:lnTo>
                      <a:pt x="1541" y="921"/>
                    </a:lnTo>
                    <a:lnTo>
                      <a:pt x="1538" y="925"/>
                    </a:lnTo>
                    <a:lnTo>
                      <a:pt x="1536" y="927"/>
                    </a:lnTo>
                    <a:lnTo>
                      <a:pt x="1536" y="930"/>
                    </a:lnTo>
                    <a:lnTo>
                      <a:pt x="1533" y="930"/>
                    </a:lnTo>
                    <a:lnTo>
                      <a:pt x="1531" y="932"/>
                    </a:lnTo>
                    <a:lnTo>
                      <a:pt x="1528" y="934"/>
                    </a:lnTo>
                    <a:lnTo>
                      <a:pt x="1527" y="936"/>
                    </a:lnTo>
                    <a:lnTo>
                      <a:pt x="1526" y="936"/>
                    </a:lnTo>
                    <a:lnTo>
                      <a:pt x="1526" y="937"/>
                    </a:lnTo>
                    <a:lnTo>
                      <a:pt x="1523" y="938"/>
                    </a:lnTo>
                    <a:lnTo>
                      <a:pt x="1523" y="939"/>
                    </a:lnTo>
                    <a:lnTo>
                      <a:pt x="1521" y="940"/>
                    </a:lnTo>
                    <a:lnTo>
                      <a:pt x="1521" y="942"/>
                    </a:lnTo>
                    <a:lnTo>
                      <a:pt x="1518" y="943"/>
                    </a:lnTo>
                    <a:lnTo>
                      <a:pt x="1515" y="945"/>
                    </a:lnTo>
                    <a:lnTo>
                      <a:pt x="1515" y="947"/>
                    </a:lnTo>
                    <a:lnTo>
                      <a:pt x="1514" y="947"/>
                    </a:lnTo>
                    <a:lnTo>
                      <a:pt x="1513" y="948"/>
                    </a:lnTo>
                    <a:lnTo>
                      <a:pt x="1512" y="950"/>
                    </a:lnTo>
                    <a:lnTo>
                      <a:pt x="1512" y="950"/>
                    </a:lnTo>
                    <a:lnTo>
                      <a:pt x="1512" y="953"/>
                    </a:lnTo>
                    <a:lnTo>
                      <a:pt x="1515" y="955"/>
                    </a:lnTo>
                    <a:lnTo>
                      <a:pt x="1515" y="956"/>
                    </a:lnTo>
                    <a:lnTo>
                      <a:pt x="1515" y="957"/>
                    </a:lnTo>
                    <a:lnTo>
                      <a:pt x="1517" y="958"/>
                    </a:lnTo>
                    <a:lnTo>
                      <a:pt x="1517" y="959"/>
                    </a:lnTo>
                    <a:lnTo>
                      <a:pt x="1515" y="959"/>
                    </a:lnTo>
                    <a:lnTo>
                      <a:pt x="1515" y="961"/>
                    </a:lnTo>
                    <a:lnTo>
                      <a:pt x="1512" y="963"/>
                    </a:lnTo>
                    <a:lnTo>
                      <a:pt x="1512" y="964"/>
                    </a:lnTo>
                    <a:lnTo>
                      <a:pt x="1512" y="965"/>
                    </a:lnTo>
                    <a:lnTo>
                      <a:pt x="1510" y="965"/>
                    </a:lnTo>
                    <a:lnTo>
                      <a:pt x="1510" y="966"/>
                    </a:lnTo>
                    <a:lnTo>
                      <a:pt x="1511" y="967"/>
                    </a:lnTo>
                    <a:lnTo>
                      <a:pt x="1510" y="969"/>
                    </a:lnTo>
                    <a:lnTo>
                      <a:pt x="1511" y="969"/>
                    </a:lnTo>
                    <a:lnTo>
                      <a:pt x="1512" y="967"/>
                    </a:lnTo>
                    <a:lnTo>
                      <a:pt x="1511" y="966"/>
                    </a:lnTo>
                    <a:lnTo>
                      <a:pt x="1511" y="965"/>
                    </a:lnTo>
                    <a:lnTo>
                      <a:pt x="1513" y="966"/>
                    </a:lnTo>
                    <a:lnTo>
                      <a:pt x="1513" y="968"/>
                    </a:lnTo>
                    <a:lnTo>
                      <a:pt x="1514" y="968"/>
                    </a:lnTo>
                    <a:lnTo>
                      <a:pt x="1515" y="967"/>
                    </a:lnTo>
                    <a:lnTo>
                      <a:pt x="1515" y="969"/>
                    </a:lnTo>
                    <a:lnTo>
                      <a:pt x="1519" y="964"/>
                    </a:lnTo>
                    <a:lnTo>
                      <a:pt x="1519" y="963"/>
                    </a:lnTo>
                    <a:lnTo>
                      <a:pt x="1523" y="961"/>
                    </a:lnTo>
                    <a:lnTo>
                      <a:pt x="1523" y="960"/>
                    </a:lnTo>
                    <a:lnTo>
                      <a:pt x="1526" y="960"/>
                    </a:lnTo>
                    <a:lnTo>
                      <a:pt x="1527" y="959"/>
                    </a:lnTo>
                    <a:lnTo>
                      <a:pt x="1529" y="958"/>
                    </a:lnTo>
                    <a:lnTo>
                      <a:pt x="1533" y="953"/>
                    </a:lnTo>
                    <a:lnTo>
                      <a:pt x="1536" y="951"/>
                    </a:lnTo>
                    <a:lnTo>
                      <a:pt x="1536" y="950"/>
                    </a:lnTo>
                    <a:lnTo>
                      <a:pt x="1538" y="948"/>
                    </a:lnTo>
                    <a:lnTo>
                      <a:pt x="1539" y="946"/>
                    </a:lnTo>
                    <a:lnTo>
                      <a:pt x="1541" y="944"/>
                    </a:lnTo>
                    <a:lnTo>
                      <a:pt x="1541" y="943"/>
                    </a:lnTo>
                    <a:lnTo>
                      <a:pt x="1542" y="942"/>
                    </a:lnTo>
                    <a:lnTo>
                      <a:pt x="1542" y="942"/>
                    </a:lnTo>
                    <a:lnTo>
                      <a:pt x="1543" y="942"/>
                    </a:lnTo>
                    <a:lnTo>
                      <a:pt x="1546" y="939"/>
                    </a:lnTo>
                    <a:lnTo>
                      <a:pt x="1554" y="927"/>
                    </a:lnTo>
                    <a:lnTo>
                      <a:pt x="1557" y="926"/>
                    </a:lnTo>
                    <a:lnTo>
                      <a:pt x="1560" y="922"/>
                    </a:lnTo>
                    <a:lnTo>
                      <a:pt x="1564" y="920"/>
                    </a:lnTo>
                    <a:lnTo>
                      <a:pt x="1567" y="918"/>
                    </a:lnTo>
                    <a:lnTo>
                      <a:pt x="1570" y="916"/>
                    </a:lnTo>
                    <a:lnTo>
                      <a:pt x="1573" y="914"/>
                    </a:lnTo>
                    <a:lnTo>
                      <a:pt x="1573" y="913"/>
                    </a:lnTo>
                    <a:lnTo>
                      <a:pt x="1574" y="913"/>
                    </a:lnTo>
                    <a:lnTo>
                      <a:pt x="1574" y="912"/>
                    </a:lnTo>
                    <a:lnTo>
                      <a:pt x="1576" y="911"/>
                    </a:lnTo>
                    <a:lnTo>
                      <a:pt x="1577" y="910"/>
                    </a:lnTo>
                    <a:lnTo>
                      <a:pt x="1579" y="909"/>
                    </a:lnTo>
                    <a:lnTo>
                      <a:pt x="1580" y="907"/>
                    </a:lnTo>
                    <a:lnTo>
                      <a:pt x="1583" y="906"/>
                    </a:lnTo>
                    <a:lnTo>
                      <a:pt x="1583" y="905"/>
                    </a:lnTo>
                    <a:lnTo>
                      <a:pt x="1583" y="904"/>
                    </a:lnTo>
                    <a:lnTo>
                      <a:pt x="1584" y="904"/>
                    </a:lnTo>
                    <a:lnTo>
                      <a:pt x="1588" y="901"/>
                    </a:lnTo>
                    <a:lnTo>
                      <a:pt x="1592" y="897"/>
                    </a:lnTo>
                    <a:lnTo>
                      <a:pt x="1602" y="893"/>
                    </a:lnTo>
                    <a:lnTo>
                      <a:pt x="1602" y="892"/>
                    </a:lnTo>
                    <a:lnTo>
                      <a:pt x="1603" y="892"/>
                    </a:lnTo>
                    <a:lnTo>
                      <a:pt x="1607" y="891"/>
                    </a:lnTo>
                    <a:lnTo>
                      <a:pt x="1610" y="892"/>
                    </a:lnTo>
                    <a:lnTo>
                      <a:pt x="1615" y="891"/>
                    </a:lnTo>
                    <a:lnTo>
                      <a:pt x="1617" y="891"/>
                    </a:lnTo>
                    <a:lnTo>
                      <a:pt x="1618" y="890"/>
                    </a:lnTo>
                    <a:lnTo>
                      <a:pt x="1621" y="890"/>
                    </a:lnTo>
                    <a:lnTo>
                      <a:pt x="1625" y="890"/>
                    </a:lnTo>
                    <a:lnTo>
                      <a:pt x="1629" y="889"/>
                    </a:lnTo>
                    <a:lnTo>
                      <a:pt x="1631" y="890"/>
                    </a:lnTo>
                    <a:lnTo>
                      <a:pt x="1631" y="895"/>
                    </a:lnTo>
                    <a:lnTo>
                      <a:pt x="1630" y="896"/>
                    </a:lnTo>
                    <a:lnTo>
                      <a:pt x="1630" y="897"/>
                    </a:lnTo>
                    <a:lnTo>
                      <a:pt x="1629" y="900"/>
                    </a:lnTo>
                    <a:lnTo>
                      <a:pt x="1630" y="903"/>
                    </a:lnTo>
                    <a:lnTo>
                      <a:pt x="1631" y="904"/>
                    </a:lnTo>
                    <a:lnTo>
                      <a:pt x="1632" y="904"/>
                    </a:lnTo>
                    <a:lnTo>
                      <a:pt x="1639" y="903"/>
                    </a:lnTo>
                    <a:lnTo>
                      <a:pt x="1643" y="903"/>
                    </a:lnTo>
                    <a:lnTo>
                      <a:pt x="1645" y="903"/>
                    </a:lnTo>
                    <a:lnTo>
                      <a:pt x="1647" y="903"/>
                    </a:lnTo>
                    <a:lnTo>
                      <a:pt x="1651" y="903"/>
                    </a:lnTo>
                    <a:lnTo>
                      <a:pt x="1653" y="901"/>
                    </a:lnTo>
                    <a:lnTo>
                      <a:pt x="1655" y="901"/>
                    </a:lnTo>
                    <a:lnTo>
                      <a:pt x="1657" y="900"/>
                    </a:lnTo>
                    <a:lnTo>
                      <a:pt x="1667" y="898"/>
                    </a:lnTo>
                    <a:lnTo>
                      <a:pt x="1672" y="895"/>
                    </a:lnTo>
                    <a:lnTo>
                      <a:pt x="1674" y="893"/>
                    </a:lnTo>
                    <a:lnTo>
                      <a:pt x="1676" y="892"/>
                    </a:lnTo>
                    <a:lnTo>
                      <a:pt x="1679" y="890"/>
                    </a:lnTo>
                    <a:lnTo>
                      <a:pt x="1681" y="889"/>
                    </a:lnTo>
                    <a:lnTo>
                      <a:pt x="1683" y="889"/>
                    </a:lnTo>
                    <a:lnTo>
                      <a:pt x="1686" y="888"/>
                    </a:lnTo>
                    <a:lnTo>
                      <a:pt x="1689" y="885"/>
                    </a:lnTo>
                    <a:lnTo>
                      <a:pt x="1689" y="884"/>
                    </a:lnTo>
                    <a:lnTo>
                      <a:pt x="1688" y="883"/>
                    </a:lnTo>
                    <a:lnTo>
                      <a:pt x="1688" y="882"/>
                    </a:lnTo>
                    <a:lnTo>
                      <a:pt x="1689" y="882"/>
                    </a:lnTo>
                    <a:lnTo>
                      <a:pt x="1691" y="882"/>
                    </a:lnTo>
                    <a:lnTo>
                      <a:pt x="1693" y="884"/>
                    </a:lnTo>
                    <a:lnTo>
                      <a:pt x="1693" y="885"/>
                    </a:lnTo>
                    <a:lnTo>
                      <a:pt x="1696" y="886"/>
                    </a:lnTo>
                    <a:lnTo>
                      <a:pt x="1701" y="886"/>
                    </a:lnTo>
                    <a:lnTo>
                      <a:pt x="1703" y="886"/>
                    </a:lnTo>
                    <a:lnTo>
                      <a:pt x="1707" y="885"/>
                    </a:lnTo>
                    <a:lnTo>
                      <a:pt x="1710" y="887"/>
                    </a:lnTo>
                    <a:lnTo>
                      <a:pt x="1710" y="889"/>
                    </a:lnTo>
                    <a:lnTo>
                      <a:pt x="1709" y="890"/>
                    </a:lnTo>
                    <a:lnTo>
                      <a:pt x="1709" y="891"/>
                    </a:lnTo>
                    <a:lnTo>
                      <a:pt x="1707" y="893"/>
                    </a:lnTo>
                    <a:lnTo>
                      <a:pt x="1706" y="896"/>
                    </a:lnTo>
                    <a:lnTo>
                      <a:pt x="1704" y="898"/>
                    </a:lnTo>
                    <a:lnTo>
                      <a:pt x="1703" y="900"/>
                    </a:lnTo>
                    <a:lnTo>
                      <a:pt x="1700" y="902"/>
                    </a:lnTo>
                    <a:lnTo>
                      <a:pt x="1695" y="904"/>
                    </a:lnTo>
                    <a:lnTo>
                      <a:pt x="1695" y="906"/>
                    </a:lnTo>
                    <a:lnTo>
                      <a:pt x="1693" y="907"/>
                    </a:lnTo>
                    <a:lnTo>
                      <a:pt x="1693" y="908"/>
                    </a:lnTo>
                    <a:lnTo>
                      <a:pt x="1688" y="912"/>
                    </a:lnTo>
                    <a:lnTo>
                      <a:pt x="1687" y="913"/>
                    </a:lnTo>
                    <a:lnTo>
                      <a:pt x="1685" y="914"/>
                    </a:lnTo>
                    <a:lnTo>
                      <a:pt x="1684" y="919"/>
                    </a:lnTo>
                    <a:lnTo>
                      <a:pt x="1682" y="919"/>
                    </a:lnTo>
                    <a:lnTo>
                      <a:pt x="1678" y="924"/>
                    </a:lnTo>
                    <a:lnTo>
                      <a:pt x="1677" y="928"/>
                    </a:lnTo>
                    <a:lnTo>
                      <a:pt x="1675" y="930"/>
                    </a:lnTo>
                    <a:lnTo>
                      <a:pt x="1670" y="934"/>
                    </a:lnTo>
                    <a:lnTo>
                      <a:pt x="1669" y="937"/>
                    </a:lnTo>
                    <a:lnTo>
                      <a:pt x="1667" y="939"/>
                    </a:lnTo>
                    <a:lnTo>
                      <a:pt x="1665" y="942"/>
                    </a:lnTo>
                    <a:lnTo>
                      <a:pt x="1660" y="946"/>
                    </a:lnTo>
                    <a:lnTo>
                      <a:pt x="1658" y="955"/>
                    </a:lnTo>
                    <a:lnTo>
                      <a:pt x="1657" y="956"/>
                    </a:lnTo>
                    <a:lnTo>
                      <a:pt x="1655" y="957"/>
                    </a:lnTo>
                    <a:lnTo>
                      <a:pt x="1655" y="962"/>
                    </a:lnTo>
                    <a:lnTo>
                      <a:pt x="1657" y="967"/>
                    </a:lnTo>
                    <a:lnTo>
                      <a:pt x="1658" y="967"/>
                    </a:lnTo>
                    <a:lnTo>
                      <a:pt x="1658" y="969"/>
                    </a:lnTo>
                    <a:lnTo>
                      <a:pt x="1661" y="971"/>
                    </a:lnTo>
                    <a:lnTo>
                      <a:pt x="1663" y="972"/>
                    </a:lnTo>
                    <a:lnTo>
                      <a:pt x="1664" y="973"/>
                    </a:lnTo>
                    <a:lnTo>
                      <a:pt x="1665" y="974"/>
                    </a:lnTo>
                    <a:lnTo>
                      <a:pt x="1663" y="974"/>
                    </a:lnTo>
                    <a:lnTo>
                      <a:pt x="1659" y="972"/>
                    </a:lnTo>
                    <a:lnTo>
                      <a:pt x="1653" y="970"/>
                    </a:lnTo>
                    <a:lnTo>
                      <a:pt x="1648" y="970"/>
                    </a:lnTo>
                    <a:lnTo>
                      <a:pt x="1645" y="969"/>
                    </a:lnTo>
                    <a:lnTo>
                      <a:pt x="1642" y="971"/>
                    </a:lnTo>
                    <a:lnTo>
                      <a:pt x="1641" y="971"/>
                    </a:lnTo>
                    <a:lnTo>
                      <a:pt x="1640" y="972"/>
                    </a:lnTo>
                    <a:lnTo>
                      <a:pt x="1638" y="974"/>
                    </a:lnTo>
                    <a:lnTo>
                      <a:pt x="1634" y="976"/>
                    </a:lnTo>
                    <a:lnTo>
                      <a:pt x="1633" y="976"/>
                    </a:lnTo>
                    <a:lnTo>
                      <a:pt x="1631" y="978"/>
                    </a:lnTo>
                    <a:lnTo>
                      <a:pt x="1630" y="980"/>
                    </a:lnTo>
                    <a:lnTo>
                      <a:pt x="1630" y="980"/>
                    </a:lnTo>
                    <a:lnTo>
                      <a:pt x="1628" y="980"/>
                    </a:lnTo>
                    <a:lnTo>
                      <a:pt x="1628" y="981"/>
                    </a:lnTo>
                    <a:lnTo>
                      <a:pt x="1626" y="982"/>
                    </a:lnTo>
                    <a:lnTo>
                      <a:pt x="1625" y="984"/>
                    </a:lnTo>
                    <a:lnTo>
                      <a:pt x="1625" y="986"/>
                    </a:lnTo>
                    <a:lnTo>
                      <a:pt x="1626" y="991"/>
                    </a:lnTo>
                    <a:lnTo>
                      <a:pt x="1625" y="991"/>
                    </a:lnTo>
                    <a:lnTo>
                      <a:pt x="1624" y="992"/>
                    </a:lnTo>
                    <a:lnTo>
                      <a:pt x="1623" y="996"/>
                    </a:lnTo>
                    <a:lnTo>
                      <a:pt x="1620" y="997"/>
                    </a:lnTo>
                    <a:lnTo>
                      <a:pt x="1617" y="997"/>
                    </a:lnTo>
                    <a:lnTo>
                      <a:pt x="1616" y="996"/>
                    </a:lnTo>
                    <a:lnTo>
                      <a:pt x="1616" y="995"/>
                    </a:lnTo>
                    <a:lnTo>
                      <a:pt x="1612" y="995"/>
                    </a:lnTo>
                    <a:lnTo>
                      <a:pt x="1611" y="995"/>
                    </a:lnTo>
                    <a:lnTo>
                      <a:pt x="1609" y="995"/>
                    </a:lnTo>
                    <a:lnTo>
                      <a:pt x="1601" y="993"/>
                    </a:lnTo>
                    <a:lnTo>
                      <a:pt x="1599" y="993"/>
                    </a:lnTo>
                    <a:lnTo>
                      <a:pt x="1597" y="992"/>
                    </a:lnTo>
                    <a:lnTo>
                      <a:pt x="1595" y="992"/>
                    </a:lnTo>
                    <a:lnTo>
                      <a:pt x="1595" y="993"/>
                    </a:lnTo>
                    <a:lnTo>
                      <a:pt x="1593" y="993"/>
                    </a:lnTo>
                    <a:lnTo>
                      <a:pt x="1591" y="995"/>
                    </a:lnTo>
                    <a:lnTo>
                      <a:pt x="1591" y="996"/>
                    </a:lnTo>
                    <a:lnTo>
                      <a:pt x="1592" y="996"/>
                    </a:lnTo>
                    <a:lnTo>
                      <a:pt x="1593" y="996"/>
                    </a:lnTo>
                    <a:lnTo>
                      <a:pt x="1592" y="997"/>
                    </a:lnTo>
                    <a:lnTo>
                      <a:pt x="1600" y="996"/>
                    </a:lnTo>
                    <a:lnTo>
                      <a:pt x="1601" y="998"/>
                    </a:lnTo>
                    <a:lnTo>
                      <a:pt x="1602" y="998"/>
                    </a:lnTo>
                    <a:lnTo>
                      <a:pt x="1605" y="1000"/>
                    </a:lnTo>
                    <a:lnTo>
                      <a:pt x="1609" y="1000"/>
                    </a:lnTo>
                    <a:lnTo>
                      <a:pt x="1610" y="1000"/>
                    </a:lnTo>
                    <a:lnTo>
                      <a:pt x="1613" y="998"/>
                    </a:lnTo>
                    <a:lnTo>
                      <a:pt x="1615" y="1000"/>
                    </a:lnTo>
                    <a:lnTo>
                      <a:pt x="1615" y="1001"/>
                    </a:lnTo>
                    <a:lnTo>
                      <a:pt x="1616" y="1002"/>
                    </a:lnTo>
                    <a:lnTo>
                      <a:pt x="1617" y="1005"/>
                    </a:lnTo>
                    <a:lnTo>
                      <a:pt x="1616" y="1008"/>
                    </a:lnTo>
                    <a:lnTo>
                      <a:pt x="1614" y="1011"/>
                    </a:lnTo>
                    <a:lnTo>
                      <a:pt x="1613" y="1014"/>
                    </a:lnTo>
                    <a:lnTo>
                      <a:pt x="1610" y="1018"/>
                    </a:lnTo>
                    <a:lnTo>
                      <a:pt x="1609" y="1020"/>
                    </a:lnTo>
                    <a:lnTo>
                      <a:pt x="1607" y="1021"/>
                    </a:lnTo>
                    <a:lnTo>
                      <a:pt x="1605" y="1022"/>
                    </a:lnTo>
                    <a:lnTo>
                      <a:pt x="1604" y="1024"/>
                    </a:lnTo>
                    <a:lnTo>
                      <a:pt x="1602" y="1027"/>
                    </a:lnTo>
                    <a:lnTo>
                      <a:pt x="1600" y="1029"/>
                    </a:lnTo>
                    <a:lnTo>
                      <a:pt x="1600" y="1032"/>
                    </a:lnTo>
                    <a:lnTo>
                      <a:pt x="1599" y="1032"/>
                    </a:lnTo>
                    <a:lnTo>
                      <a:pt x="1598" y="1034"/>
                    </a:lnTo>
                    <a:lnTo>
                      <a:pt x="1591" y="1035"/>
                    </a:lnTo>
                    <a:lnTo>
                      <a:pt x="1585" y="1033"/>
                    </a:lnTo>
                    <a:lnTo>
                      <a:pt x="1580" y="1031"/>
                    </a:lnTo>
                    <a:lnTo>
                      <a:pt x="1579" y="1032"/>
                    </a:lnTo>
                    <a:lnTo>
                      <a:pt x="1574" y="1032"/>
                    </a:lnTo>
                    <a:lnTo>
                      <a:pt x="1563" y="1034"/>
                    </a:lnTo>
                    <a:lnTo>
                      <a:pt x="1561" y="1033"/>
                    </a:lnTo>
                    <a:lnTo>
                      <a:pt x="1557" y="1032"/>
                    </a:lnTo>
                    <a:lnTo>
                      <a:pt x="1554" y="1031"/>
                    </a:lnTo>
                    <a:lnTo>
                      <a:pt x="1551" y="1032"/>
                    </a:lnTo>
                    <a:lnTo>
                      <a:pt x="1550" y="1032"/>
                    </a:lnTo>
                    <a:lnTo>
                      <a:pt x="1547" y="1032"/>
                    </a:lnTo>
                    <a:lnTo>
                      <a:pt x="1546" y="1031"/>
                    </a:lnTo>
                    <a:lnTo>
                      <a:pt x="1544" y="1028"/>
                    </a:lnTo>
                    <a:lnTo>
                      <a:pt x="1542" y="1027"/>
                    </a:lnTo>
                    <a:lnTo>
                      <a:pt x="1542" y="1027"/>
                    </a:lnTo>
                    <a:lnTo>
                      <a:pt x="1537" y="1026"/>
                    </a:lnTo>
                    <a:lnTo>
                      <a:pt x="1536" y="1026"/>
                    </a:lnTo>
                    <a:lnTo>
                      <a:pt x="1536" y="1026"/>
                    </a:lnTo>
                    <a:lnTo>
                      <a:pt x="1534" y="1026"/>
                    </a:lnTo>
                    <a:lnTo>
                      <a:pt x="1533" y="1026"/>
                    </a:lnTo>
                    <a:lnTo>
                      <a:pt x="1532" y="1026"/>
                    </a:lnTo>
                    <a:lnTo>
                      <a:pt x="1525" y="1027"/>
                    </a:lnTo>
                    <a:lnTo>
                      <a:pt x="1521" y="1030"/>
                    </a:lnTo>
                    <a:lnTo>
                      <a:pt x="1516" y="1032"/>
                    </a:lnTo>
                    <a:lnTo>
                      <a:pt x="1513" y="1032"/>
                    </a:lnTo>
                    <a:lnTo>
                      <a:pt x="1513" y="1035"/>
                    </a:lnTo>
                    <a:lnTo>
                      <a:pt x="1511" y="1039"/>
                    </a:lnTo>
                    <a:lnTo>
                      <a:pt x="1506" y="1043"/>
                    </a:lnTo>
                    <a:lnTo>
                      <a:pt x="1505" y="1044"/>
                    </a:lnTo>
                    <a:lnTo>
                      <a:pt x="1504" y="1048"/>
                    </a:lnTo>
                    <a:lnTo>
                      <a:pt x="1501" y="1049"/>
                    </a:lnTo>
                    <a:lnTo>
                      <a:pt x="1500" y="1049"/>
                    </a:lnTo>
                    <a:lnTo>
                      <a:pt x="1500" y="1049"/>
                    </a:lnTo>
                    <a:lnTo>
                      <a:pt x="1503" y="1050"/>
                    </a:lnTo>
                    <a:lnTo>
                      <a:pt x="1504" y="1049"/>
                    </a:lnTo>
                    <a:lnTo>
                      <a:pt x="1505" y="1049"/>
                    </a:lnTo>
                    <a:lnTo>
                      <a:pt x="1505" y="1045"/>
                    </a:lnTo>
                    <a:lnTo>
                      <a:pt x="1506" y="1045"/>
                    </a:lnTo>
                    <a:lnTo>
                      <a:pt x="1506" y="1044"/>
                    </a:lnTo>
                    <a:lnTo>
                      <a:pt x="1509" y="1042"/>
                    </a:lnTo>
                    <a:lnTo>
                      <a:pt x="1510" y="1042"/>
                    </a:lnTo>
                    <a:lnTo>
                      <a:pt x="1511" y="1042"/>
                    </a:lnTo>
                    <a:lnTo>
                      <a:pt x="1513" y="1038"/>
                    </a:lnTo>
                    <a:lnTo>
                      <a:pt x="1515" y="1037"/>
                    </a:lnTo>
                    <a:lnTo>
                      <a:pt x="1517" y="1037"/>
                    </a:lnTo>
                    <a:lnTo>
                      <a:pt x="1521" y="1039"/>
                    </a:lnTo>
                    <a:lnTo>
                      <a:pt x="1521" y="1041"/>
                    </a:lnTo>
                    <a:lnTo>
                      <a:pt x="1524" y="1043"/>
                    </a:lnTo>
                    <a:lnTo>
                      <a:pt x="1524" y="1044"/>
                    </a:lnTo>
                    <a:lnTo>
                      <a:pt x="1527" y="1047"/>
                    </a:lnTo>
                    <a:lnTo>
                      <a:pt x="1527" y="1048"/>
                    </a:lnTo>
                    <a:lnTo>
                      <a:pt x="1528" y="1049"/>
                    </a:lnTo>
                    <a:lnTo>
                      <a:pt x="1528" y="1049"/>
                    </a:lnTo>
                    <a:lnTo>
                      <a:pt x="1529" y="1049"/>
                    </a:lnTo>
                    <a:lnTo>
                      <a:pt x="1533" y="1052"/>
                    </a:lnTo>
                    <a:lnTo>
                      <a:pt x="1536" y="1050"/>
                    </a:lnTo>
                    <a:lnTo>
                      <a:pt x="1537" y="1051"/>
                    </a:lnTo>
                    <a:lnTo>
                      <a:pt x="1538" y="1050"/>
                    </a:lnTo>
                    <a:lnTo>
                      <a:pt x="1538" y="1049"/>
                    </a:lnTo>
                    <a:lnTo>
                      <a:pt x="1543" y="1050"/>
                    </a:lnTo>
                    <a:lnTo>
                      <a:pt x="1555" y="1047"/>
                    </a:lnTo>
                    <a:lnTo>
                      <a:pt x="1555" y="1048"/>
                    </a:lnTo>
                    <a:lnTo>
                      <a:pt x="1559" y="1049"/>
                    </a:lnTo>
                    <a:lnTo>
                      <a:pt x="1559" y="1050"/>
                    </a:lnTo>
                    <a:lnTo>
                      <a:pt x="1561" y="1051"/>
                    </a:lnTo>
                    <a:lnTo>
                      <a:pt x="1561" y="1050"/>
                    </a:lnTo>
                    <a:lnTo>
                      <a:pt x="1562" y="1050"/>
                    </a:lnTo>
                    <a:lnTo>
                      <a:pt x="1564" y="1048"/>
                    </a:lnTo>
                    <a:lnTo>
                      <a:pt x="1565" y="1049"/>
                    </a:lnTo>
                    <a:lnTo>
                      <a:pt x="1565" y="1048"/>
                    </a:lnTo>
                    <a:lnTo>
                      <a:pt x="1571" y="1050"/>
                    </a:lnTo>
                    <a:lnTo>
                      <a:pt x="1575" y="1050"/>
                    </a:lnTo>
                    <a:lnTo>
                      <a:pt x="1576" y="1048"/>
                    </a:lnTo>
                    <a:lnTo>
                      <a:pt x="1579" y="1047"/>
                    </a:lnTo>
                    <a:lnTo>
                      <a:pt x="1585" y="1044"/>
                    </a:lnTo>
                    <a:lnTo>
                      <a:pt x="1585" y="1044"/>
                    </a:lnTo>
                    <a:lnTo>
                      <a:pt x="1584" y="1043"/>
                    </a:lnTo>
                    <a:lnTo>
                      <a:pt x="1585" y="1042"/>
                    </a:lnTo>
                    <a:lnTo>
                      <a:pt x="1586" y="1043"/>
                    </a:lnTo>
                    <a:lnTo>
                      <a:pt x="1590" y="1043"/>
                    </a:lnTo>
                    <a:lnTo>
                      <a:pt x="1592" y="1040"/>
                    </a:lnTo>
                    <a:lnTo>
                      <a:pt x="1592" y="1039"/>
                    </a:lnTo>
                    <a:lnTo>
                      <a:pt x="1592" y="1038"/>
                    </a:lnTo>
                    <a:lnTo>
                      <a:pt x="1595" y="1039"/>
                    </a:lnTo>
                    <a:lnTo>
                      <a:pt x="1597" y="1040"/>
                    </a:lnTo>
                    <a:lnTo>
                      <a:pt x="1604" y="1038"/>
                    </a:lnTo>
                    <a:lnTo>
                      <a:pt x="1604" y="1038"/>
                    </a:lnTo>
                    <a:lnTo>
                      <a:pt x="1606" y="1037"/>
                    </a:lnTo>
                    <a:lnTo>
                      <a:pt x="1609" y="1039"/>
                    </a:lnTo>
                    <a:lnTo>
                      <a:pt x="1609" y="1040"/>
                    </a:lnTo>
                    <a:lnTo>
                      <a:pt x="1610" y="1040"/>
                    </a:lnTo>
                    <a:lnTo>
                      <a:pt x="1610" y="1039"/>
                    </a:lnTo>
                    <a:lnTo>
                      <a:pt x="1612" y="1040"/>
                    </a:lnTo>
                    <a:lnTo>
                      <a:pt x="1612" y="1041"/>
                    </a:lnTo>
                    <a:lnTo>
                      <a:pt x="1613" y="1042"/>
                    </a:lnTo>
                    <a:lnTo>
                      <a:pt x="1614" y="1043"/>
                    </a:lnTo>
                    <a:lnTo>
                      <a:pt x="1616" y="1044"/>
                    </a:lnTo>
                    <a:lnTo>
                      <a:pt x="1619" y="1044"/>
                    </a:lnTo>
                    <a:lnTo>
                      <a:pt x="1620" y="1045"/>
                    </a:lnTo>
                    <a:lnTo>
                      <a:pt x="1620" y="1048"/>
                    </a:lnTo>
                    <a:lnTo>
                      <a:pt x="1621" y="1048"/>
                    </a:lnTo>
                    <a:lnTo>
                      <a:pt x="1623" y="1047"/>
                    </a:lnTo>
                    <a:lnTo>
                      <a:pt x="1627" y="1045"/>
                    </a:lnTo>
                    <a:lnTo>
                      <a:pt x="1627" y="1043"/>
                    </a:lnTo>
                    <a:lnTo>
                      <a:pt x="1630" y="1043"/>
                    </a:lnTo>
                    <a:lnTo>
                      <a:pt x="1631" y="1043"/>
                    </a:lnTo>
                    <a:lnTo>
                      <a:pt x="1631" y="1042"/>
                    </a:lnTo>
                    <a:lnTo>
                      <a:pt x="1633" y="1040"/>
                    </a:lnTo>
                    <a:lnTo>
                      <a:pt x="1633" y="1039"/>
                    </a:lnTo>
                    <a:lnTo>
                      <a:pt x="1633" y="1038"/>
                    </a:lnTo>
                    <a:lnTo>
                      <a:pt x="1634" y="1037"/>
                    </a:lnTo>
                    <a:lnTo>
                      <a:pt x="1636" y="1035"/>
                    </a:lnTo>
                    <a:lnTo>
                      <a:pt x="1638" y="1034"/>
                    </a:lnTo>
                    <a:lnTo>
                      <a:pt x="1638" y="1030"/>
                    </a:lnTo>
                    <a:lnTo>
                      <a:pt x="1637" y="1024"/>
                    </a:lnTo>
                    <a:lnTo>
                      <a:pt x="1638" y="1020"/>
                    </a:lnTo>
                    <a:lnTo>
                      <a:pt x="1640" y="1019"/>
                    </a:lnTo>
                    <a:lnTo>
                      <a:pt x="1644" y="1021"/>
                    </a:lnTo>
                    <a:lnTo>
                      <a:pt x="1649" y="1022"/>
                    </a:lnTo>
                    <a:lnTo>
                      <a:pt x="1654" y="1021"/>
                    </a:lnTo>
                    <a:lnTo>
                      <a:pt x="1655" y="1019"/>
                    </a:lnTo>
                    <a:lnTo>
                      <a:pt x="1653" y="1019"/>
                    </a:lnTo>
                    <a:lnTo>
                      <a:pt x="1652" y="1019"/>
                    </a:lnTo>
                    <a:lnTo>
                      <a:pt x="1652" y="1017"/>
                    </a:lnTo>
                    <a:lnTo>
                      <a:pt x="1654" y="1016"/>
                    </a:lnTo>
                    <a:lnTo>
                      <a:pt x="1659" y="1006"/>
                    </a:lnTo>
                    <a:lnTo>
                      <a:pt x="1662" y="1002"/>
                    </a:lnTo>
                    <a:lnTo>
                      <a:pt x="1665" y="1001"/>
                    </a:lnTo>
                    <a:lnTo>
                      <a:pt x="1666" y="1000"/>
                    </a:lnTo>
                    <a:lnTo>
                      <a:pt x="1668" y="1000"/>
                    </a:lnTo>
                    <a:lnTo>
                      <a:pt x="1672" y="997"/>
                    </a:lnTo>
                    <a:lnTo>
                      <a:pt x="1672" y="997"/>
                    </a:lnTo>
                    <a:lnTo>
                      <a:pt x="1677" y="995"/>
                    </a:lnTo>
                    <a:lnTo>
                      <a:pt x="1683" y="991"/>
                    </a:lnTo>
                    <a:lnTo>
                      <a:pt x="1686" y="987"/>
                    </a:lnTo>
                    <a:lnTo>
                      <a:pt x="1687" y="985"/>
                    </a:lnTo>
                    <a:lnTo>
                      <a:pt x="1688" y="985"/>
                    </a:lnTo>
                    <a:lnTo>
                      <a:pt x="1688" y="982"/>
                    </a:lnTo>
                    <a:lnTo>
                      <a:pt x="1689" y="977"/>
                    </a:lnTo>
                    <a:lnTo>
                      <a:pt x="1685" y="971"/>
                    </a:lnTo>
                    <a:lnTo>
                      <a:pt x="1680" y="967"/>
                    </a:lnTo>
                    <a:lnTo>
                      <a:pt x="1679" y="967"/>
                    </a:lnTo>
                    <a:lnTo>
                      <a:pt x="1677" y="966"/>
                    </a:lnTo>
                    <a:lnTo>
                      <a:pt x="1675" y="967"/>
                    </a:lnTo>
                    <a:lnTo>
                      <a:pt x="1672" y="967"/>
                    </a:lnTo>
                    <a:lnTo>
                      <a:pt x="1672" y="965"/>
                    </a:lnTo>
                    <a:lnTo>
                      <a:pt x="1673" y="964"/>
                    </a:lnTo>
                    <a:lnTo>
                      <a:pt x="1677" y="963"/>
                    </a:lnTo>
                    <a:lnTo>
                      <a:pt x="1679" y="960"/>
                    </a:lnTo>
                    <a:lnTo>
                      <a:pt x="1679" y="959"/>
                    </a:lnTo>
                    <a:lnTo>
                      <a:pt x="1680" y="958"/>
                    </a:lnTo>
                    <a:lnTo>
                      <a:pt x="1681" y="958"/>
                    </a:lnTo>
                    <a:lnTo>
                      <a:pt x="1683" y="959"/>
                    </a:lnTo>
                    <a:lnTo>
                      <a:pt x="1689" y="958"/>
                    </a:lnTo>
                    <a:lnTo>
                      <a:pt x="1693" y="959"/>
                    </a:lnTo>
                    <a:lnTo>
                      <a:pt x="1699" y="958"/>
                    </a:lnTo>
                    <a:lnTo>
                      <a:pt x="1702" y="957"/>
                    </a:lnTo>
                    <a:lnTo>
                      <a:pt x="1702" y="956"/>
                    </a:lnTo>
                    <a:lnTo>
                      <a:pt x="1700" y="956"/>
                    </a:lnTo>
                    <a:lnTo>
                      <a:pt x="1700" y="956"/>
                    </a:lnTo>
                    <a:lnTo>
                      <a:pt x="1699" y="956"/>
                    </a:lnTo>
                    <a:lnTo>
                      <a:pt x="1698" y="953"/>
                    </a:lnTo>
                    <a:lnTo>
                      <a:pt x="1702" y="951"/>
                    </a:lnTo>
                    <a:lnTo>
                      <a:pt x="1705" y="951"/>
                    </a:lnTo>
                    <a:lnTo>
                      <a:pt x="1705" y="952"/>
                    </a:lnTo>
                    <a:lnTo>
                      <a:pt x="1709" y="953"/>
                    </a:lnTo>
                    <a:lnTo>
                      <a:pt x="1717" y="958"/>
                    </a:lnTo>
                    <a:lnTo>
                      <a:pt x="1716" y="956"/>
                    </a:lnTo>
                    <a:lnTo>
                      <a:pt x="1715" y="956"/>
                    </a:lnTo>
                    <a:lnTo>
                      <a:pt x="1711" y="953"/>
                    </a:lnTo>
                    <a:lnTo>
                      <a:pt x="1707" y="950"/>
                    </a:lnTo>
                    <a:lnTo>
                      <a:pt x="1706" y="950"/>
                    </a:lnTo>
                    <a:lnTo>
                      <a:pt x="1704" y="949"/>
                    </a:lnTo>
                    <a:lnTo>
                      <a:pt x="1703" y="949"/>
                    </a:lnTo>
                    <a:lnTo>
                      <a:pt x="1705" y="949"/>
                    </a:lnTo>
                    <a:lnTo>
                      <a:pt x="1721" y="957"/>
                    </a:lnTo>
                    <a:lnTo>
                      <a:pt x="1727" y="960"/>
                    </a:lnTo>
                    <a:lnTo>
                      <a:pt x="1727" y="960"/>
                    </a:lnTo>
                    <a:lnTo>
                      <a:pt x="1738" y="963"/>
                    </a:lnTo>
                    <a:lnTo>
                      <a:pt x="1741" y="963"/>
                    </a:lnTo>
                    <a:lnTo>
                      <a:pt x="1743" y="963"/>
                    </a:lnTo>
                    <a:lnTo>
                      <a:pt x="1746" y="963"/>
                    </a:lnTo>
                    <a:lnTo>
                      <a:pt x="1748" y="963"/>
                    </a:lnTo>
                    <a:lnTo>
                      <a:pt x="1749" y="963"/>
                    </a:lnTo>
                    <a:lnTo>
                      <a:pt x="1752" y="963"/>
                    </a:lnTo>
                    <a:lnTo>
                      <a:pt x="1752" y="963"/>
                    </a:lnTo>
                    <a:lnTo>
                      <a:pt x="1756" y="961"/>
                    </a:lnTo>
                    <a:lnTo>
                      <a:pt x="1758" y="961"/>
                    </a:lnTo>
                    <a:lnTo>
                      <a:pt x="1763" y="960"/>
                    </a:lnTo>
                    <a:lnTo>
                      <a:pt x="1768" y="960"/>
                    </a:lnTo>
                    <a:lnTo>
                      <a:pt x="1783" y="954"/>
                    </a:lnTo>
                    <a:lnTo>
                      <a:pt x="1788" y="953"/>
                    </a:lnTo>
                    <a:lnTo>
                      <a:pt x="1793" y="949"/>
                    </a:lnTo>
                    <a:lnTo>
                      <a:pt x="1794" y="949"/>
                    </a:lnTo>
                    <a:lnTo>
                      <a:pt x="1795" y="946"/>
                    </a:lnTo>
                    <a:lnTo>
                      <a:pt x="1796" y="946"/>
                    </a:lnTo>
                    <a:lnTo>
                      <a:pt x="1797" y="944"/>
                    </a:lnTo>
                    <a:lnTo>
                      <a:pt x="1798" y="944"/>
                    </a:lnTo>
                    <a:lnTo>
                      <a:pt x="1801" y="944"/>
                    </a:lnTo>
                    <a:lnTo>
                      <a:pt x="1802" y="941"/>
                    </a:lnTo>
                    <a:lnTo>
                      <a:pt x="1803" y="940"/>
                    </a:lnTo>
                    <a:lnTo>
                      <a:pt x="1804" y="940"/>
                    </a:lnTo>
                    <a:lnTo>
                      <a:pt x="1804" y="938"/>
                    </a:lnTo>
                    <a:lnTo>
                      <a:pt x="1804" y="937"/>
                    </a:lnTo>
                    <a:lnTo>
                      <a:pt x="1807" y="937"/>
                    </a:lnTo>
                    <a:lnTo>
                      <a:pt x="1806" y="936"/>
                    </a:lnTo>
                    <a:lnTo>
                      <a:pt x="1808" y="935"/>
                    </a:lnTo>
                    <a:lnTo>
                      <a:pt x="1809" y="933"/>
                    </a:lnTo>
                    <a:lnTo>
                      <a:pt x="1808" y="933"/>
                    </a:lnTo>
                    <a:lnTo>
                      <a:pt x="1808" y="932"/>
                    </a:lnTo>
                    <a:lnTo>
                      <a:pt x="1804" y="933"/>
                    </a:lnTo>
                    <a:lnTo>
                      <a:pt x="1799" y="936"/>
                    </a:lnTo>
                    <a:lnTo>
                      <a:pt x="1799" y="937"/>
                    </a:lnTo>
                    <a:lnTo>
                      <a:pt x="1797" y="937"/>
                    </a:lnTo>
                    <a:lnTo>
                      <a:pt x="1797" y="938"/>
                    </a:lnTo>
                    <a:lnTo>
                      <a:pt x="1791" y="941"/>
                    </a:lnTo>
                    <a:lnTo>
                      <a:pt x="1790" y="943"/>
                    </a:lnTo>
                    <a:lnTo>
                      <a:pt x="1790" y="944"/>
                    </a:lnTo>
                    <a:lnTo>
                      <a:pt x="1787" y="945"/>
                    </a:lnTo>
                    <a:lnTo>
                      <a:pt x="1788" y="942"/>
                    </a:lnTo>
                    <a:lnTo>
                      <a:pt x="1791" y="940"/>
                    </a:lnTo>
                    <a:lnTo>
                      <a:pt x="1792" y="938"/>
                    </a:lnTo>
                    <a:lnTo>
                      <a:pt x="1793" y="937"/>
                    </a:lnTo>
                    <a:lnTo>
                      <a:pt x="1794" y="937"/>
                    </a:lnTo>
                    <a:lnTo>
                      <a:pt x="1800" y="932"/>
                    </a:lnTo>
                    <a:lnTo>
                      <a:pt x="1808" y="931"/>
                    </a:lnTo>
                    <a:lnTo>
                      <a:pt x="1814" y="928"/>
                    </a:lnTo>
                    <a:lnTo>
                      <a:pt x="1815" y="928"/>
                    </a:lnTo>
                    <a:lnTo>
                      <a:pt x="1823" y="922"/>
                    </a:lnTo>
                    <a:lnTo>
                      <a:pt x="1823" y="921"/>
                    </a:lnTo>
                    <a:lnTo>
                      <a:pt x="1826" y="919"/>
                    </a:lnTo>
                    <a:lnTo>
                      <a:pt x="1826" y="918"/>
                    </a:lnTo>
                    <a:lnTo>
                      <a:pt x="1830" y="916"/>
                    </a:lnTo>
                    <a:lnTo>
                      <a:pt x="1830" y="914"/>
                    </a:lnTo>
                    <a:lnTo>
                      <a:pt x="1831" y="914"/>
                    </a:lnTo>
                    <a:lnTo>
                      <a:pt x="1832" y="914"/>
                    </a:lnTo>
                    <a:lnTo>
                      <a:pt x="1832" y="915"/>
                    </a:lnTo>
                    <a:lnTo>
                      <a:pt x="1830" y="916"/>
                    </a:lnTo>
                    <a:lnTo>
                      <a:pt x="1830" y="917"/>
                    </a:lnTo>
                    <a:lnTo>
                      <a:pt x="1826" y="920"/>
                    </a:lnTo>
                    <a:lnTo>
                      <a:pt x="1826" y="922"/>
                    </a:lnTo>
                    <a:lnTo>
                      <a:pt x="1825" y="923"/>
                    </a:lnTo>
                    <a:lnTo>
                      <a:pt x="1824" y="925"/>
                    </a:lnTo>
                    <a:lnTo>
                      <a:pt x="1825" y="925"/>
                    </a:lnTo>
                    <a:lnTo>
                      <a:pt x="1827" y="924"/>
                    </a:lnTo>
                    <a:lnTo>
                      <a:pt x="1833" y="921"/>
                    </a:lnTo>
                    <a:lnTo>
                      <a:pt x="1844" y="914"/>
                    </a:lnTo>
                    <a:lnTo>
                      <a:pt x="1844" y="914"/>
                    </a:lnTo>
                    <a:lnTo>
                      <a:pt x="1846" y="913"/>
                    </a:lnTo>
                    <a:lnTo>
                      <a:pt x="1847" y="911"/>
                    </a:lnTo>
                    <a:lnTo>
                      <a:pt x="1847" y="909"/>
                    </a:lnTo>
                    <a:lnTo>
                      <a:pt x="1847" y="908"/>
                    </a:lnTo>
                    <a:lnTo>
                      <a:pt x="1846" y="908"/>
                    </a:lnTo>
                    <a:lnTo>
                      <a:pt x="1847" y="906"/>
                    </a:lnTo>
                    <a:lnTo>
                      <a:pt x="1847" y="905"/>
                    </a:lnTo>
                    <a:lnTo>
                      <a:pt x="1850" y="904"/>
                    </a:lnTo>
                    <a:lnTo>
                      <a:pt x="1849" y="904"/>
                    </a:lnTo>
                    <a:lnTo>
                      <a:pt x="1847" y="904"/>
                    </a:lnTo>
                    <a:lnTo>
                      <a:pt x="1844" y="905"/>
                    </a:lnTo>
                    <a:lnTo>
                      <a:pt x="1840" y="908"/>
                    </a:lnTo>
                    <a:lnTo>
                      <a:pt x="1839" y="907"/>
                    </a:lnTo>
                    <a:lnTo>
                      <a:pt x="1836" y="909"/>
                    </a:lnTo>
                    <a:lnTo>
                      <a:pt x="1836" y="908"/>
                    </a:lnTo>
                    <a:lnTo>
                      <a:pt x="1841" y="905"/>
                    </a:lnTo>
                    <a:lnTo>
                      <a:pt x="1846" y="903"/>
                    </a:lnTo>
                    <a:lnTo>
                      <a:pt x="1853" y="902"/>
                    </a:lnTo>
                    <a:lnTo>
                      <a:pt x="1854" y="903"/>
                    </a:lnTo>
                    <a:lnTo>
                      <a:pt x="1859" y="901"/>
                    </a:lnTo>
                    <a:lnTo>
                      <a:pt x="1873" y="899"/>
                    </a:lnTo>
                    <a:lnTo>
                      <a:pt x="1878" y="900"/>
                    </a:lnTo>
                    <a:lnTo>
                      <a:pt x="1879" y="901"/>
                    </a:lnTo>
                    <a:lnTo>
                      <a:pt x="1882" y="903"/>
                    </a:lnTo>
                    <a:lnTo>
                      <a:pt x="1883" y="905"/>
                    </a:lnTo>
                    <a:lnTo>
                      <a:pt x="1884" y="906"/>
                    </a:lnTo>
                    <a:lnTo>
                      <a:pt x="1883" y="907"/>
                    </a:lnTo>
                    <a:lnTo>
                      <a:pt x="1883" y="909"/>
                    </a:lnTo>
                    <a:lnTo>
                      <a:pt x="1881" y="911"/>
                    </a:lnTo>
                    <a:lnTo>
                      <a:pt x="1880" y="913"/>
                    </a:lnTo>
                    <a:lnTo>
                      <a:pt x="1882" y="914"/>
                    </a:lnTo>
                    <a:lnTo>
                      <a:pt x="1882" y="915"/>
                    </a:lnTo>
                    <a:lnTo>
                      <a:pt x="1878" y="916"/>
                    </a:lnTo>
                    <a:lnTo>
                      <a:pt x="1875" y="915"/>
                    </a:lnTo>
                    <a:lnTo>
                      <a:pt x="1873" y="916"/>
                    </a:lnTo>
                    <a:lnTo>
                      <a:pt x="1873" y="916"/>
                    </a:lnTo>
                    <a:lnTo>
                      <a:pt x="1872" y="918"/>
                    </a:lnTo>
                    <a:lnTo>
                      <a:pt x="1871" y="919"/>
                    </a:lnTo>
                    <a:lnTo>
                      <a:pt x="1878" y="920"/>
                    </a:lnTo>
                    <a:lnTo>
                      <a:pt x="1878" y="919"/>
                    </a:lnTo>
                    <a:lnTo>
                      <a:pt x="1877" y="918"/>
                    </a:lnTo>
                    <a:lnTo>
                      <a:pt x="1878" y="918"/>
                    </a:lnTo>
                    <a:lnTo>
                      <a:pt x="1878" y="921"/>
                    </a:lnTo>
                    <a:lnTo>
                      <a:pt x="1879" y="921"/>
                    </a:lnTo>
                    <a:lnTo>
                      <a:pt x="1879" y="922"/>
                    </a:lnTo>
                    <a:lnTo>
                      <a:pt x="1883" y="922"/>
                    </a:lnTo>
                    <a:lnTo>
                      <a:pt x="1883" y="921"/>
                    </a:lnTo>
                    <a:lnTo>
                      <a:pt x="1883" y="922"/>
                    </a:lnTo>
                    <a:lnTo>
                      <a:pt x="1887" y="923"/>
                    </a:lnTo>
                    <a:lnTo>
                      <a:pt x="1890" y="922"/>
                    </a:lnTo>
                    <a:lnTo>
                      <a:pt x="1890" y="923"/>
                    </a:lnTo>
                    <a:lnTo>
                      <a:pt x="1892" y="925"/>
                    </a:lnTo>
                    <a:lnTo>
                      <a:pt x="1898" y="925"/>
                    </a:lnTo>
                    <a:lnTo>
                      <a:pt x="1898" y="924"/>
                    </a:lnTo>
                    <a:lnTo>
                      <a:pt x="1899" y="924"/>
                    </a:lnTo>
                    <a:lnTo>
                      <a:pt x="1899" y="923"/>
                    </a:lnTo>
                    <a:lnTo>
                      <a:pt x="1901" y="923"/>
                    </a:lnTo>
                    <a:lnTo>
                      <a:pt x="1901" y="922"/>
                    </a:lnTo>
                    <a:lnTo>
                      <a:pt x="1902" y="919"/>
                    </a:lnTo>
                    <a:lnTo>
                      <a:pt x="1901" y="918"/>
                    </a:lnTo>
                    <a:lnTo>
                      <a:pt x="1900" y="917"/>
                    </a:lnTo>
                    <a:lnTo>
                      <a:pt x="1901" y="914"/>
                    </a:lnTo>
                    <a:lnTo>
                      <a:pt x="1900" y="914"/>
                    </a:lnTo>
                    <a:lnTo>
                      <a:pt x="1900" y="913"/>
                    </a:lnTo>
                    <a:lnTo>
                      <a:pt x="1898" y="912"/>
                    </a:lnTo>
                    <a:lnTo>
                      <a:pt x="1898" y="911"/>
                    </a:lnTo>
                    <a:lnTo>
                      <a:pt x="1895" y="909"/>
                    </a:lnTo>
                    <a:lnTo>
                      <a:pt x="1894" y="909"/>
                    </a:lnTo>
                    <a:lnTo>
                      <a:pt x="1893" y="909"/>
                    </a:lnTo>
                    <a:lnTo>
                      <a:pt x="1892" y="908"/>
                    </a:lnTo>
                    <a:lnTo>
                      <a:pt x="1888" y="904"/>
                    </a:lnTo>
                    <a:lnTo>
                      <a:pt x="1888" y="903"/>
                    </a:lnTo>
                    <a:lnTo>
                      <a:pt x="1884" y="900"/>
                    </a:lnTo>
                    <a:lnTo>
                      <a:pt x="1882" y="900"/>
                    </a:lnTo>
                    <a:lnTo>
                      <a:pt x="1882" y="900"/>
                    </a:lnTo>
                    <a:lnTo>
                      <a:pt x="1882" y="899"/>
                    </a:lnTo>
                    <a:lnTo>
                      <a:pt x="1884" y="898"/>
                    </a:lnTo>
                    <a:lnTo>
                      <a:pt x="1886" y="898"/>
                    </a:lnTo>
                    <a:lnTo>
                      <a:pt x="1896" y="900"/>
                    </a:lnTo>
                    <a:lnTo>
                      <a:pt x="1897" y="900"/>
                    </a:lnTo>
                    <a:lnTo>
                      <a:pt x="1899" y="900"/>
                    </a:lnTo>
                    <a:lnTo>
                      <a:pt x="1900" y="900"/>
                    </a:lnTo>
                    <a:lnTo>
                      <a:pt x="1904" y="901"/>
                    </a:lnTo>
                    <a:lnTo>
                      <a:pt x="1908" y="900"/>
                    </a:lnTo>
                    <a:lnTo>
                      <a:pt x="1911" y="901"/>
                    </a:lnTo>
                    <a:lnTo>
                      <a:pt x="1918" y="900"/>
                    </a:lnTo>
                    <a:lnTo>
                      <a:pt x="1925" y="899"/>
                    </a:lnTo>
                    <a:lnTo>
                      <a:pt x="1931" y="896"/>
                    </a:lnTo>
                    <a:lnTo>
                      <a:pt x="1935" y="893"/>
                    </a:lnTo>
                    <a:lnTo>
                      <a:pt x="1941" y="886"/>
                    </a:lnTo>
                    <a:lnTo>
                      <a:pt x="1945" y="873"/>
                    </a:lnTo>
                    <a:lnTo>
                      <a:pt x="1944" y="869"/>
                    </a:lnTo>
                    <a:lnTo>
                      <a:pt x="1939" y="867"/>
                    </a:lnTo>
                    <a:lnTo>
                      <a:pt x="1939" y="866"/>
                    </a:lnTo>
                    <a:lnTo>
                      <a:pt x="1940" y="865"/>
                    </a:lnTo>
                    <a:lnTo>
                      <a:pt x="1943" y="865"/>
                    </a:lnTo>
                    <a:lnTo>
                      <a:pt x="1947" y="866"/>
                    </a:lnTo>
                    <a:lnTo>
                      <a:pt x="1956" y="864"/>
                    </a:lnTo>
                    <a:lnTo>
                      <a:pt x="1958" y="865"/>
                    </a:lnTo>
                    <a:lnTo>
                      <a:pt x="1959" y="864"/>
                    </a:lnTo>
                    <a:lnTo>
                      <a:pt x="1960" y="864"/>
                    </a:lnTo>
                    <a:lnTo>
                      <a:pt x="1963" y="862"/>
                    </a:lnTo>
                    <a:lnTo>
                      <a:pt x="1965" y="860"/>
                    </a:lnTo>
                    <a:lnTo>
                      <a:pt x="1967" y="860"/>
                    </a:lnTo>
                    <a:lnTo>
                      <a:pt x="1968" y="861"/>
                    </a:lnTo>
                    <a:lnTo>
                      <a:pt x="1968" y="858"/>
                    </a:lnTo>
                    <a:lnTo>
                      <a:pt x="1970" y="859"/>
                    </a:lnTo>
                    <a:lnTo>
                      <a:pt x="1970" y="859"/>
                    </a:lnTo>
                    <a:lnTo>
                      <a:pt x="1972" y="859"/>
                    </a:lnTo>
                    <a:lnTo>
                      <a:pt x="1974" y="859"/>
                    </a:lnTo>
                    <a:lnTo>
                      <a:pt x="1973" y="857"/>
                    </a:lnTo>
                    <a:lnTo>
                      <a:pt x="1974" y="857"/>
                    </a:lnTo>
                    <a:lnTo>
                      <a:pt x="1976" y="855"/>
                    </a:lnTo>
                    <a:lnTo>
                      <a:pt x="1978" y="855"/>
                    </a:lnTo>
                    <a:lnTo>
                      <a:pt x="1978" y="856"/>
                    </a:lnTo>
                    <a:lnTo>
                      <a:pt x="1981" y="857"/>
                    </a:lnTo>
                    <a:lnTo>
                      <a:pt x="1986" y="854"/>
                    </a:lnTo>
                    <a:lnTo>
                      <a:pt x="1987" y="854"/>
                    </a:lnTo>
                    <a:lnTo>
                      <a:pt x="1989" y="854"/>
                    </a:lnTo>
                    <a:lnTo>
                      <a:pt x="1992" y="851"/>
                    </a:lnTo>
                    <a:lnTo>
                      <a:pt x="1997" y="851"/>
                    </a:lnTo>
                    <a:lnTo>
                      <a:pt x="1997" y="851"/>
                    </a:lnTo>
                    <a:lnTo>
                      <a:pt x="2004" y="850"/>
                    </a:lnTo>
                    <a:lnTo>
                      <a:pt x="2010" y="848"/>
                    </a:lnTo>
                    <a:lnTo>
                      <a:pt x="2014" y="848"/>
                    </a:lnTo>
                    <a:lnTo>
                      <a:pt x="2015" y="848"/>
                    </a:lnTo>
                    <a:lnTo>
                      <a:pt x="2018" y="848"/>
                    </a:lnTo>
                    <a:lnTo>
                      <a:pt x="2026" y="850"/>
                    </a:lnTo>
                    <a:lnTo>
                      <a:pt x="2030" y="851"/>
                    </a:lnTo>
                    <a:lnTo>
                      <a:pt x="2031" y="850"/>
                    </a:lnTo>
                    <a:lnTo>
                      <a:pt x="2032" y="850"/>
                    </a:lnTo>
                    <a:lnTo>
                      <a:pt x="2035" y="848"/>
                    </a:lnTo>
                    <a:lnTo>
                      <a:pt x="2038" y="847"/>
                    </a:lnTo>
                    <a:lnTo>
                      <a:pt x="2042" y="847"/>
                    </a:lnTo>
                    <a:lnTo>
                      <a:pt x="2043" y="849"/>
                    </a:lnTo>
                    <a:lnTo>
                      <a:pt x="2042" y="851"/>
                    </a:lnTo>
                    <a:lnTo>
                      <a:pt x="2041" y="853"/>
                    </a:lnTo>
                    <a:lnTo>
                      <a:pt x="2042" y="856"/>
                    </a:lnTo>
                    <a:lnTo>
                      <a:pt x="2045" y="857"/>
                    </a:lnTo>
                    <a:lnTo>
                      <a:pt x="2045" y="856"/>
                    </a:lnTo>
                    <a:lnTo>
                      <a:pt x="2043" y="855"/>
                    </a:lnTo>
                    <a:lnTo>
                      <a:pt x="2042" y="854"/>
                    </a:lnTo>
                    <a:lnTo>
                      <a:pt x="2042" y="853"/>
                    </a:lnTo>
                    <a:lnTo>
                      <a:pt x="2044" y="854"/>
                    </a:lnTo>
                    <a:lnTo>
                      <a:pt x="2046" y="857"/>
                    </a:lnTo>
                    <a:lnTo>
                      <a:pt x="2054" y="860"/>
                    </a:lnTo>
                    <a:lnTo>
                      <a:pt x="2055" y="862"/>
                    </a:lnTo>
                    <a:lnTo>
                      <a:pt x="2058" y="863"/>
                    </a:lnTo>
                    <a:lnTo>
                      <a:pt x="2070" y="869"/>
                    </a:lnTo>
                    <a:lnTo>
                      <a:pt x="2080" y="873"/>
                    </a:lnTo>
                    <a:lnTo>
                      <a:pt x="2081" y="874"/>
                    </a:lnTo>
                    <a:lnTo>
                      <a:pt x="2082" y="874"/>
                    </a:lnTo>
                    <a:lnTo>
                      <a:pt x="2092" y="878"/>
                    </a:lnTo>
                    <a:lnTo>
                      <a:pt x="2113" y="886"/>
                    </a:lnTo>
                    <a:lnTo>
                      <a:pt x="2120" y="888"/>
                    </a:lnTo>
                    <a:lnTo>
                      <a:pt x="2125" y="887"/>
                    </a:lnTo>
                    <a:lnTo>
                      <a:pt x="2127" y="888"/>
                    </a:lnTo>
                    <a:lnTo>
                      <a:pt x="2129" y="890"/>
                    </a:lnTo>
                    <a:lnTo>
                      <a:pt x="2141" y="894"/>
                    </a:lnTo>
                    <a:lnTo>
                      <a:pt x="2143" y="894"/>
                    </a:lnTo>
                    <a:lnTo>
                      <a:pt x="2144" y="895"/>
                    </a:lnTo>
                    <a:lnTo>
                      <a:pt x="2145" y="894"/>
                    </a:lnTo>
                    <a:lnTo>
                      <a:pt x="2146" y="895"/>
                    </a:lnTo>
                    <a:lnTo>
                      <a:pt x="2157" y="898"/>
                    </a:lnTo>
                    <a:lnTo>
                      <a:pt x="2162" y="898"/>
                    </a:lnTo>
                    <a:lnTo>
                      <a:pt x="2165" y="897"/>
                    </a:lnTo>
                    <a:lnTo>
                      <a:pt x="2169" y="896"/>
                    </a:lnTo>
                    <a:lnTo>
                      <a:pt x="2172" y="893"/>
                    </a:lnTo>
                    <a:lnTo>
                      <a:pt x="2172" y="891"/>
                    </a:lnTo>
                    <a:lnTo>
                      <a:pt x="2178" y="889"/>
                    </a:lnTo>
                    <a:lnTo>
                      <a:pt x="2179" y="888"/>
                    </a:lnTo>
                    <a:lnTo>
                      <a:pt x="2182" y="887"/>
                    </a:lnTo>
                    <a:lnTo>
                      <a:pt x="2183" y="887"/>
                    </a:lnTo>
                    <a:lnTo>
                      <a:pt x="2184" y="886"/>
                    </a:lnTo>
                    <a:lnTo>
                      <a:pt x="2186" y="885"/>
                    </a:lnTo>
                    <a:lnTo>
                      <a:pt x="2188" y="886"/>
                    </a:lnTo>
                    <a:lnTo>
                      <a:pt x="2190" y="885"/>
                    </a:lnTo>
                    <a:lnTo>
                      <a:pt x="2192" y="884"/>
                    </a:lnTo>
                    <a:lnTo>
                      <a:pt x="2193" y="883"/>
                    </a:lnTo>
                    <a:lnTo>
                      <a:pt x="2194" y="881"/>
                    </a:lnTo>
                    <a:lnTo>
                      <a:pt x="2196" y="881"/>
                    </a:lnTo>
                    <a:lnTo>
                      <a:pt x="2196" y="881"/>
                    </a:lnTo>
                    <a:lnTo>
                      <a:pt x="2203" y="879"/>
                    </a:lnTo>
                    <a:lnTo>
                      <a:pt x="2206" y="876"/>
                    </a:lnTo>
                    <a:lnTo>
                      <a:pt x="2205" y="875"/>
                    </a:lnTo>
                    <a:lnTo>
                      <a:pt x="2205" y="872"/>
                    </a:lnTo>
                    <a:lnTo>
                      <a:pt x="2208" y="870"/>
                    </a:lnTo>
                    <a:lnTo>
                      <a:pt x="2211" y="870"/>
                    </a:lnTo>
                    <a:lnTo>
                      <a:pt x="2212" y="869"/>
                    </a:lnTo>
                    <a:lnTo>
                      <a:pt x="2215" y="869"/>
                    </a:lnTo>
                    <a:lnTo>
                      <a:pt x="2217" y="868"/>
                    </a:lnTo>
                    <a:lnTo>
                      <a:pt x="2217" y="867"/>
                    </a:lnTo>
                    <a:lnTo>
                      <a:pt x="2218" y="867"/>
                    </a:lnTo>
                    <a:lnTo>
                      <a:pt x="2220" y="866"/>
                    </a:lnTo>
                    <a:lnTo>
                      <a:pt x="2221" y="867"/>
                    </a:lnTo>
                    <a:lnTo>
                      <a:pt x="2223" y="867"/>
                    </a:lnTo>
                    <a:lnTo>
                      <a:pt x="2227" y="866"/>
                    </a:lnTo>
                    <a:lnTo>
                      <a:pt x="2227" y="864"/>
                    </a:lnTo>
                    <a:lnTo>
                      <a:pt x="2229" y="864"/>
                    </a:lnTo>
                    <a:lnTo>
                      <a:pt x="2230" y="864"/>
                    </a:lnTo>
                    <a:lnTo>
                      <a:pt x="2232" y="865"/>
                    </a:lnTo>
                    <a:lnTo>
                      <a:pt x="2234" y="865"/>
                    </a:lnTo>
                    <a:lnTo>
                      <a:pt x="2235" y="864"/>
                    </a:lnTo>
                    <a:lnTo>
                      <a:pt x="2239" y="863"/>
                    </a:lnTo>
                    <a:lnTo>
                      <a:pt x="2240" y="862"/>
                    </a:lnTo>
                    <a:lnTo>
                      <a:pt x="2241" y="863"/>
                    </a:lnTo>
                    <a:lnTo>
                      <a:pt x="2243" y="865"/>
                    </a:lnTo>
                    <a:lnTo>
                      <a:pt x="2244" y="870"/>
                    </a:lnTo>
                    <a:lnTo>
                      <a:pt x="2247" y="872"/>
                    </a:lnTo>
                    <a:lnTo>
                      <a:pt x="2249" y="873"/>
                    </a:lnTo>
                    <a:lnTo>
                      <a:pt x="2251" y="872"/>
                    </a:lnTo>
                    <a:lnTo>
                      <a:pt x="2253" y="874"/>
                    </a:lnTo>
                    <a:lnTo>
                      <a:pt x="2253" y="873"/>
                    </a:lnTo>
                    <a:lnTo>
                      <a:pt x="2254" y="872"/>
                    </a:lnTo>
                    <a:lnTo>
                      <a:pt x="2256" y="872"/>
                    </a:lnTo>
                    <a:lnTo>
                      <a:pt x="2262" y="870"/>
                    </a:lnTo>
                    <a:lnTo>
                      <a:pt x="2262" y="871"/>
                    </a:lnTo>
                    <a:lnTo>
                      <a:pt x="2264" y="871"/>
                    </a:lnTo>
                    <a:lnTo>
                      <a:pt x="2266" y="870"/>
                    </a:lnTo>
                    <a:lnTo>
                      <a:pt x="2267" y="868"/>
                    </a:lnTo>
                    <a:lnTo>
                      <a:pt x="2269" y="867"/>
                    </a:lnTo>
                    <a:lnTo>
                      <a:pt x="2270" y="867"/>
                    </a:lnTo>
                    <a:lnTo>
                      <a:pt x="2270" y="870"/>
                    </a:lnTo>
                    <a:lnTo>
                      <a:pt x="2272" y="870"/>
                    </a:lnTo>
                    <a:lnTo>
                      <a:pt x="2272" y="871"/>
                    </a:lnTo>
                    <a:lnTo>
                      <a:pt x="2273" y="872"/>
                    </a:lnTo>
                    <a:lnTo>
                      <a:pt x="2274" y="872"/>
                    </a:lnTo>
                    <a:lnTo>
                      <a:pt x="2279" y="874"/>
                    </a:lnTo>
                    <a:lnTo>
                      <a:pt x="2281" y="873"/>
                    </a:lnTo>
                    <a:lnTo>
                      <a:pt x="2284" y="873"/>
                    </a:lnTo>
                    <a:lnTo>
                      <a:pt x="2285" y="875"/>
                    </a:lnTo>
                    <a:lnTo>
                      <a:pt x="2288" y="876"/>
                    </a:lnTo>
                    <a:lnTo>
                      <a:pt x="2290" y="881"/>
                    </a:lnTo>
                    <a:lnTo>
                      <a:pt x="2289" y="883"/>
                    </a:lnTo>
                    <a:lnTo>
                      <a:pt x="2288" y="883"/>
                    </a:lnTo>
                    <a:lnTo>
                      <a:pt x="2288" y="884"/>
                    </a:lnTo>
                    <a:lnTo>
                      <a:pt x="2290" y="885"/>
                    </a:lnTo>
                    <a:lnTo>
                      <a:pt x="2293" y="883"/>
                    </a:lnTo>
                    <a:lnTo>
                      <a:pt x="2294" y="881"/>
                    </a:lnTo>
                    <a:lnTo>
                      <a:pt x="2300" y="877"/>
                    </a:lnTo>
                    <a:lnTo>
                      <a:pt x="2301" y="877"/>
                    </a:lnTo>
                    <a:lnTo>
                      <a:pt x="2302" y="875"/>
                    </a:lnTo>
                    <a:lnTo>
                      <a:pt x="2304" y="874"/>
                    </a:lnTo>
                    <a:lnTo>
                      <a:pt x="2306" y="875"/>
                    </a:lnTo>
                    <a:lnTo>
                      <a:pt x="2308" y="878"/>
                    </a:lnTo>
                    <a:lnTo>
                      <a:pt x="2312" y="879"/>
                    </a:lnTo>
                    <a:lnTo>
                      <a:pt x="2314" y="880"/>
                    </a:lnTo>
                    <a:lnTo>
                      <a:pt x="2315" y="880"/>
                    </a:lnTo>
                    <a:lnTo>
                      <a:pt x="2318" y="879"/>
                    </a:lnTo>
                    <a:lnTo>
                      <a:pt x="2318" y="881"/>
                    </a:lnTo>
                    <a:lnTo>
                      <a:pt x="2319" y="881"/>
                    </a:lnTo>
                    <a:lnTo>
                      <a:pt x="2319" y="881"/>
                    </a:lnTo>
                    <a:lnTo>
                      <a:pt x="2320" y="880"/>
                    </a:lnTo>
                    <a:lnTo>
                      <a:pt x="2323" y="878"/>
                    </a:lnTo>
                    <a:lnTo>
                      <a:pt x="2324" y="877"/>
                    </a:lnTo>
                    <a:lnTo>
                      <a:pt x="2327" y="876"/>
                    </a:lnTo>
                    <a:lnTo>
                      <a:pt x="2329" y="877"/>
                    </a:lnTo>
                    <a:lnTo>
                      <a:pt x="2329" y="879"/>
                    </a:lnTo>
                    <a:lnTo>
                      <a:pt x="2330" y="879"/>
                    </a:lnTo>
                    <a:lnTo>
                      <a:pt x="2335" y="878"/>
                    </a:lnTo>
                    <a:lnTo>
                      <a:pt x="2335" y="881"/>
                    </a:lnTo>
                    <a:lnTo>
                      <a:pt x="2337" y="881"/>
                    </a:lnTo>
                    <a:lnTo>
                      <a:pt x="2337" y="882"/>
                    </a:lnTo>
                    <a:lnTo>
                      <a:pt x="2342" y="883"/>
                    </a:lnTo>
                    <a:lnTo>
                      <a:pt x="2344" y="884"/>
                    </a:lnTo>
                    <a:lnTo>
                      <a:pt x="2344" y="883"/>
                    </a:lnTo>
                    <a:lnTo>
                      <a:pt x="2345" y="883"/>
                    </a:lnTo>
                    <a:lnTo>
                      <a:pt x="2346" y="882"/>
                    </a:lnTo>
                    <a:lnTo>
                      <a:pt x="2350" y="883"/>
                    </a:lnTo>
                    <a:lnTo>
                      <a:pt x="2351" y="885"/>
                    </a:lnTo>
                    <a:lnTo>
                      <a:pt x="2352" y="885"/>
                    </a:lnTo>
                    <a:lnTo>
                      <a:pt x="2352" y="884"/>
                    </a:lnTo>
                    <a:lnTo>
                      <a:pt x="2353" y="883"/>
                    </a:lnTo>
                    <a:lnTo>
                      <a:pt x="2358" y="883"/>
                    </a:lnTo>
                    <a:lnTo>
                      <a:pt x="2360" y="883"/>
                    </a:lnTo>
                    <a:lnTo>
                      <a:pt x="2361" y="885"/>
                    </a:lnTo>
                    <a:lnTo>
                      <a:pt x="2365" y="886"/>
                    </a:lnTo>
                    <a:lnTo>
                      <a:pt x="2366" y="885"/>
                    </a:lnTo>
                    <a:lnTo>
                      <a:pt x="2370" y="883"/>
                    </a:lnTo>
                    <a:lnTo>
                      <a:pt x="2372" y="884"/>
                    </a:lnTo>
                    <a:lnTo>
                      <a:pt x="2372" y="885"/>
                    </a:lnTo>
                    <a:lnTo>
                      <a:pt x="2373" y="888"/>
                    </a:lnTo>
                    <a:lnTo>
                      <a:pt x="2377" y="892"/>
                    </a:lnTo>
                    <a:lnTo>
                      <a:pt x="2379" y="892"/>
                    </a:lnTo>
                    <a:lnTo>
                      <a:pt x="2386" y="893"/>
                    </a:lnTo>
                    <a:lnTo>
                      <a:pt x="2389" y="892"/>
                    </a:lnTo>
                    <a:lnTo>
                      <a:pt x="2393" y="891"/>
                    </a:lnTo>
                    <a:lnTo>
                      <a:pt x="2395" y="892"/>
                    </a:lnTo>
                    <a:lnTo>
                      <a:pt x="2395" y="895"/>
                    </a:lnTo>
                    <a:lnTo>
                      <a:pt x="2395" y="896"/>
                    </a:lnTo>
                    <a:lnTo>
                      <a:pt x="2398" y="897"/>
                    </a:lnTo>
                    <a:lnTo>
                      <a:pt x="2401" y="896"/>
                    </a:lnTo>
                    <a:lnTo>
                      <a:pt x="2401" y="895"/>
                    </a:lnTo>
                    <a:lnTo>
                      <a:pt x="2403" y="893"/>
                    </a:lnTo>
                    <a:lnTo>
                      <a:pt x="2404" y="892"/>
                    </a:lnTo>
                    <a:lnTo>
                      <a:pt x="2406" y="891"/>
                    </a:lnTo>
                    <a:lnTo>
                      <a:pt x="2407" y="890"/>
                    </a:lnTo>
                    <a:lnTo>
                      <a:pt x="2409" y="891"/>
                    </a:lnTo>
                    <a:lnTo>
                      <a:pt x="2411" y="890"/>
                    </a:lnTo>
                    <a:lnTo>
                      <a:pt x="2416" y="890"/>
                    </a:lnTo>
                    <a:lnTo>
                      <a:pt x="2416" y="890"/>
                    </a:lnTo>
                    <a:lnTo>
                      <a:pt x="2416" y="892"/>
                    </a:lnTo>
                    <a:lnTo>
                      <a:pt x="2417" y="892"/>
                    </a:lnTo>
                    <a:lnTo>
                      <a:pt x="2417" y="892"/>
                    </a:lnTo>
                    <a:lnTo>
                      <a:pt x="2419" y="891"/>
                    </a:lnTo>
                    <a:lnTo>
                      <a:pt x="2421" y="892"/>
                    </a:lnTo>
                    <a:lnTo>
                      <a:pt x="2423" y="891"/>
                    </a:lnTo>
                    <a:lnTo>
                      <a:pt x="2425" y="891"/>
                    </a:lnTo>
                    <a:lnTo>
                      <a:pt x="2429" y="893"/>
                    </a:lnTo>
                    <a:lnTo>
                      <a:pt x="2430" y="892"/>
                    </a:lnTo>
                    <a:lnTo>
                      <a:pt x="2434" y="892"/>
                    </a:lnTo>
                    <a:lnTo>
                      <a:pt x="2438" y="890"/>
                    </a:lnTo>
                    <a:lnTo>
                      <a:pt x="2438" y="891"/>
                    </a:lnTo>
                    <a:lnTo>
                      <a:pt x="2440" y="892"/>
                    </a:lnTo>
                    <a:lnTo>
                      <a:pt x="2446" y="892"/>
                    </a:lnTo>
                    <a:lnTo>
                      <a:pt x="2447" y="893"/>
                    </a:lnTo>
                    <a:lnTo>
                      <a:pt x="2449" y="894"/>
                    </a:lnTo>
                    <a:lnTo>
                      <a:pt x="2453" y="894"/>
                    </a:lnTo>
                    <a:lnTo>
                      <a:pt x="2458" y="893"/>
                    </a:lnTo>
                    <a:lnTo>
                      <a:pt x="2466" y="889"/>
                    </a:lnTo>
                    <a:lnTo>
                      <a:pt x="2469" y="888"/>
                    </a:lnTo>
                    <a:lnTo>
                      <a:pt x="2472" y="890"/>
                    </a:lnTo>
                    <a:lnTo>
                      <a:pt x="2474" y="892"/>
                    </a:lnTo>
                    <a:lnTo>
                      <a:pt x="2475" y="893"/>
                    </a:lnTo>
                    <a:lnTo>
                      <a:pt x="2478" y="892"/>
                    </a:lnTo>
                    <a:lnTo>
                      <a:pt x="2479" y="891"/>
                    </a:lnTo>
                    <a:lnTo>
                      <a:pt x="2481" y="889"/>
                    </a:lnTo>
                    <a:lnTo>
                      <a:pt x="2481" y="888"/>
                    </a:lnTo>
                    <a:lnTo>
                      <a:pt x="2484" y="888"/>
                    </a:lnTo>
                    <a:lnTo>
                      <a:pt x="2485" y="886"/>
                    </a:lnTo>
                    <a:lnTo>
                      <a:pt x="2485" y="884"/>
                    </a:lnTo>
                    <a:lnTo>
                      <a:pt x="2484" y="883"/>
                    </a:lnTo>
                    <a:lnTo>
                      <a:pt x="2485" y="878"/>
                    </a:lnTo>
                    <a:lnTo>
                      <a:pt x="2488" y="877"/>
                    </a:lnTo>
                    <a:lnTo>
                      <a:pt x="2489" y="876"/>
                    </a:lnTo>
                    <a:lnTo>
                      <a:pt x="2490" y="876"/>
                    </a:lnTo>
                    <a:lnTo>
                      <a:pt x="2491" y="875"/>
                    </a:lnTo>
                    <a:lnTo>
                      <a:pt x="2493" y="875"/>
                    </a:lnTo>
                    <a:lnTo>
                      <a:pt x="2497" y="872"/>
                    </a:lnTo>
                    <a:lnTo>
                      <a:pt x="2501" y="872"/>
                    </a:lnTo>
                    <a:lnTo>
                      <a:pt x="2502" y="873"/>
                    </a:lnTo>
                    <a:lnTo>
                      <a:pt x="2502" y="874"/>
                    </a:lnTo>
                    <a:lnTo>
                      <a:pt x="2501" y="876"/>
                    </a:lnTo>
                    <a:lnTo>
                      <a:pt x="2505" y="877"/>
                    </a:lnTo>
                    <a:lnTo>
                      <a:pt x="2506" y="877"/>
                    </a:lnTo>
                    <a:lnTo>
                      <a:pt x="2511" y="880"/>
                    </a:lnTo>
                    <a:lnTo>
                      <a:pt x="2511" y="883"/>
                    </a:lnTo>
                    <a:lnTo>
                      <a:pt x="2512" y="883"/>
                    </a:lnTo>
                    <a:lnTo>
                      <a:pt x="2513" y="883"/>
                    </a:lnTo>
                    <a:lnTo>
                      <a:pt x="2514" y="885"/>
                    </a:lnTo>
                    <a:lnTo>
                      <a:pt x="2515" y="885"/>
                    </a:lnTo>
                    <a:lnTo>
                      <a:pt x="2516" y="885"/>
                    </a:lnTo>
                    <a:lnTo>
                      <a:pt x="2517" y="884"/>
                    </a:lnTo>
                    <a:lnTo>
                      <a:pt x="2519" y="883"/>
                    </a:lnTo>
                    <a:lnTo>
                      <a:pt x="2523" y="883"/>
                    </a:lnTo>
                    <a:lnTo>
                      <a:pt x="2527" y="885"/>
                    </a:lnTo>
                    <a:lnTo>
                      <a:pt x="2530" y="884"/>
                    </a:lnTo>
                    <a:lnTo>
                      <a:pt x="2537" y="886"/>
                    </a:lnTo>
                    <a:lnTo>
                      <a:pt x="2538" y="886"/>
                    </a:lnTo>
                    <a:lnTo>
                      <a:pt x="2546" y="891"/>
                    </a:lnTo>
                    <a:lnTo>
                      <a:pt x="2549" y="891"/>
                    </a:lnTo>
                    <a:lnTo>
                      <a:pt x="2554" y="890"/>
                    </a:lnTo>
                    <a:lnTo>
                      <a:pt x="2557" y="888"/>
                    </a:lnTo>
                    <a:lnTo>
                      <a:pt x="2558" y="886"/>
                    </a:lnTo>
                    <a:lnTo>
                      <a:pt x="2559" y="886"/>
                    </a:lnTo>
                    <a:lnTo>
                      <a:pt x="2560" y="882"/>
                    </a:lnTo>
                    <a:lnTo>
                      <a:pt x="2563" y="881"/>
                    </a:lnTo>
                    <a:lnTo>
                      <a:pt x="2563" y="882"/>
                    </a:lnTo>
                    <a:lnTo>
                      <a:pt x="2564" y="883"/>
                    </a:lnTo>
                    <a:lnTo>
                      <a:pt x="2564" y="882"/>
                    </a:lnTo>
                    <a:lnTo>
                      <a:pt x="2567" y="881"/>
                    </a:lnTo>
                    <a:lnTo>
                      <a:pt x="2567" y="880"/>
                    </a:lnTo>
                    <a:lnTo>
                      <a:pt x="2569" y="880"/>
                    </a:lnTo>
                    <a:lnTo>
                      <a:pt x="2571" y="877"/>
                    </a:lnTo>
                    <a:lnTo>
                      <a:pt x="2571" y="877"/>
                    </a:lnTo>
                    <a:lnTo>
                      <a:pt x="2574" y="873"/>
                    </a:lnTo>
                    <a:lnTo>
                      <a:pt x="2576" y="872"/>
                    </a:lnTo>
                    <a:lnTo>
                      <a:pt x="2578" y="870"/>
                    </a:lnTo>
                    <a:lnTo>
                      <a:pt x="2580" y="868"/>
                    </a:lnTo>
                    <a:lnTo>
                      <a:pt x="2583" y="867"/>
                    </a:lnTo>
                    <a:lnTo>
                      <a:pt x="2584" y="870"/>
                    </a:lnTo>
                    <a:lnTo>
                      <a:pt x="2587" y="871"/>
                    </a:lnTo>
                    <a:lnTo>
                      <a:pt x="2600" y="867"/>
                    </a:lnTo>
                    <a:lnTo>
                      <a:pt x="2610" y="870"/>
                    </a:lnTo>
                    <a:lnTo>
                      <a:pt x="2612" y="872"/>
                    </a:lnTo>
                    <a:lnTo>
                      <a:pt x="2616" y="873"/>
                    </a:lnTo>
                    <a:lnTo>
                      <a:pt x="2617" y="874"/>
                    </a:lnTo>
                    <a:lnTo>
                      <a:pt x="2619" y="874"/>
                    </a:lnTo>
                    <a:lnTo>
                      <a:pt x="2626" y="870"/>
                    </a:lnTo>
                    <a:lnTo>
                      <a:pt x="2629" y="870"/>
                    </a:lnTo>
                    <a:lnTo>
                      <a:pt x="2631" y="870"/>
                    </a:lnTo>
                    <a:lnTo>
                      <a:pt x="2630" y="871"/>
                    </a:lnTo>
                    <a:lnTo>
                      <a:pt x="2631" y="871"/>
                    </a:lnTo>
                    <a:lnTo>
                      <a:pt x="2632" y="870"/>
                    </a:lnTo>
                    <a:lnTo>
                      <a:pt x="2635" y="870"/>
                    </a:lnTo>
                    <a:lnTo>
                      <a:pt x="2637" y="871"/>
                    </a:lnTo>
                    <a:lnTo>
                      <a:pt x="2637" y="874"/>
                    </a:lnTo>
                    <a:lnTo>
                      <a:pt x="2639" y="875"/>
                    </a:lnTo>
                    <a:lnTo>
                      <a:pt x="2639" y="876"/>
                    </a:lnTo>
                    <a:lnTo>
                      <a:pt x="2638" y="875"/>
                    </a:lnTo>
                    <a:lnTo>
                      <a:pt x="2637" y="879"/>
                    </a:lnTo>
                    <a:lnTo>
                      <a:pt x="2636" y="880"/>
                    </a:lnTo>
                    <a:lnTo>
                      <a:pt x="2636" y="882"/>
                    </a:lnTo>
                    <a:lnTo>
                      <a:pt x="2638" y="882"/>
                    </a:lnTo>
                    <a:lnTo>
                      <a:pt x="2639" y="885"/>
                    </a:lnTo>
                    <a:lnTo>
                      <a:pt x="2648" y="888"/>
                    </a:lnTo>
                    <a:lnTo>
                      <a:pt x="2656" y="889"/>
                    </a:lnTo>
                    <a:lnTo>
                      <a:pt x="2658" y="890"/>
                    </a:lnTo>
                    <a:lnTo>
                      <a:pt x="2659" y="887"/>
                    </a:lnTo>
                    <a:lnTo>
                      <a:pt x="2658" y="887"/>
                    </a:lnTo>
                    <a:lnTo>
                      <a:pt x="2659" y="886"/>
                    </a:lnTo>
                    <a:lnTo>
                      <a:pt x="2662" y="886"/>
                    </a:lnTo>
                    <a:lnTo>
                      <a:pt x="2662" y="884"/>
                    </a:lnTo>
                    <a:lnTo>
                      <a:pt x="2663" y="883"/>
                    </a:lnTo>
                    <a:lnTo>
                      <a:pt x="2664" y="883"/>
                    </a:lnTo>
                    <a:lnTo>
                      <a:pt x="2670" y="887"/>
                    </a:lnTo>
                    <a:lnTo>
                      <a:pt x="2675" y="890"/>
                    </a:lnTo>
                    <a:lnTo>
                      <a:pt x="2676" y="891"/>
                    </a:lnTo>
                    <a:lnTo>
                      <a:pt x="2675" y="892"/>
                    </a:lnTo>
                    <a:lnTo>
                      <a:pt x="2675" y="895"/>
                    </a:lnTo>
                    <a:lnTo>
                      <a:pt x="2676" y="897"/>
                    </a:lnTo>
                    <a:lnTo>
                      <a:pt x="2679" y="900"/>
                    </a:lnTo>
                    <a:lnTo>
                      <a:pt x="2679" y="901"/>
                    </a:lnTo>
                    <a:lnTo>
                      <a:pt x="2682" y="904"/>
                    </a:lnTo>
                    <a:lnTo>
                      <a:pt x="2683" y="906"/>
                    </a:lnTo>
                    <a:lnTo>
                      <a:pt x="2684" y="906"/>
                    </a:lnTo>
                    <a:lnTo>
                      <a:pt x="2684" y="908"/>
                    </a:lnTo>
                    <a:lnTo>
                      <a:pt x="2684" y="910"/>
                    </a:lnTo>
                    <a:lnTo>
                      <a:pt x="2685" y="911"/>
                    </a:lnTo>
                    <a:lnTo>
                      <a:pt x="2686" y="914"/>
                    </a:lnTo>
                    <a:lnTo>
                      <a:pt x="2689" y="921"/>
                    </a:lnTo>
                    <a:lnTo>
                      <a:pt x="2698" y="930"/>
                    </a:lnTo>
                    <a:lnTo>
                      <a:pt x="2705" y="934"/>
                    </a:lnTo>
                    <a:lnTo>
                      <a:pt x="2711" y="937"/>
                    </a:lnTo>
                    <a:lnTo>
                      <a:pt x="2718" y="940"/>
                    </a:lnTo>
                    <a:lnTo>
                      <a:pt x="2720" y="945"/>
                    </a:lnTo>
                    <a:lnTo>
                      <a:pt x="2718" y="950"/>
                    </a:lnTo>
                    <a:lnTo>
                      <a:pt x="2717" y="951"/>
                    </a:lnTo>
                    <a:lnTo>
                      <a:pt x="2716" y="959"/>
                    </a:lnTo>
                    <a:lnTo>
                      <a:pt x="2717" y="970"/>
                    </a:lnTo>
                    <a:lnTo>
                      <a:pt x="2720" y="977"/>
                    </a:lnTo>
                    <a:lnTo>
                      <a:pt x="2721" y="979"/>
                    </a:lnTo>
                    <a:lnTo>
                      <a:pt x="2722" y="982"/>
                    </a:lnTo>
                    <a:lnTo>
                      <a:pt x="2725" y="987"/>
                    </a:lnTo>
                    <a:lnTo>
                      <a:pt x="2730" y="987"/>
                    </a:lnTo>
                    <a:lnTo>
                      <a:pt x="2730" y="989"/>
                    </a:lnTo>
                    <a:lnTo>
                      <a:pt x="2728" y="989"/>
                    </a:lnTo>
                    <a:lnTo>
                      <a:pt x="2728" y="990"/>
                    </a:lnTo>
                    <a:lnTo>
                      <a:pt x="2727" y="990"/>
                    </a:lnTo>
                    <a:lnTo>
                      <a:pt x="2727" y="993"/>
                    </a:lnTo>
                    <a:lnTo>
                      <a:pt x="2728" y="999"/>
                    </a:lnTo>
                    <a:lnTo>
                      <a:pt x="2727" y="1002"/>
                    </a:lnTo>
                    <a:lnTo>
                      <a:pt x="2726" y="1010"/>
                    </a:lnTo>
                    <a:lnTo>
                      <a:pt x="2728" y="1013"/>
                    </a:lnTo>
                    <a:lnTo>
                      <a:pt x="2730" y="1015"/>
                    </a:lnTo>
                    <a:lnTo>
                      <a:pt x="2730" y="1019"/>
                    </a:lnTo>
                    <a:lnTo>
                      <a:pt x="2731" y="1021"/>
                    </a:lnTo>
                    <a:lnTo>
                      <a:pt x="2732" y="1022"/>
                    </a:lnTo>
                    <a:lnTo>
                      <a:pt x="2736" y="1022"/>
                    </a:lnTo>
                    <a:lnTo>
                      <a:pt x="2737" y="1024"/>
                    </a:lnTo>
                    <a:lnTo>
                      <a:pt x="2739" y="1025"/>
                    </a:lnTo>
                    <a:lnTo>
                      <a:pt x="2742" y="1026"/>
                    </a:lnTo>
                    <a:lnTo>
                      <a:pt x="2742" y="1027"/>
                    </a:lnTo>
                    <a:lnTo>
                      <a:pt x="2745" y="1029"/>
                    </a:lnTo>
                    <a:lnTo>
                      <a:pt x="2744" y="1032"/>
                    </a:lnTo>
                    <a:lnTo>
                      <a:pt x="2745" y="1032"/>
                    </a:lnTo>
                    <a:lnTo>
                      <a:pt x="2745" y="1034"/>
                    </a:lnTo>
                    <a:lnTo>
                      <a:pt x="2743" y="1034"/>
                    </a:lnTo>
                    <a:lnTo>
                      <a:pt x="2740" y="1035"/>
                    </a:lnTo>
                    <a:lnTo>
                      <a:pt x="2740" y="1033"/>
                    </a:lnTo>
                    <a:lnTo>
                      <a:pt x="2738" y="1033"/>
                    </a:lnTo>
                    <a:lnTo>
                      <a:pt x="2736" y="1032"/>
                    </a:lnTo>
                    <a:lnTo>
                      <a:pt x="2736" y="1033"/>
                    </a:lnTo>
                    <a:lnTo>
                      <a:pt x="2735" y="1035"/>
                    </a:lnTo>
                    <a:lnTo>
                      <a:pt x="2735" y="1035"/>
                    </a:lnTo>
                    <a:lnTo>
                      <a:pt x="2734" y="1038"/>
                    </a:lnTo>
                    <a:lnTo>
                      <a:pt x="2736" y="1038"/>
                    </a:lnTo>
                    <a:lnTo>
                      <a:pt x="2736" y="1039"/>
                    </a:lnTo>
                    <a:lnTo>
                      <a:pt x="2737" y="1040"/>
                    </a:lnTo>
                    <a:lnTo>
                      <a:pt x="2737" y="1040"/>
                    </a:lnTo>
                    <a:lnTo>
                      <a:pt x="2738" y="1039"/>
                    </a:lnTo>
                    <a:lnTo>
                      <a:pt x="2739" y="1040"/>
                    </a:lnTo>
                    <a:lnTo>
                      <a:pt x="2738" y="1040"/>
                    </a:lnTo>
                    <a:lnTo>
                      <a:pt x="2738" y="1042"/>
                    </a:lnTo>
                    <a:lnTo>
                      <a:pt x="2737" y="1043"/>
                    </a:lnTo>
                    <a:lnTo>
                      <a:pt x="2737" y="1044"/>
                    </a:lnTo>
                    <a:lnTo>
                      <a:pt x="2733" y="1047"/>
                    </a:lnTo>
                    <a:lnTo>
                      <a:pt x="2733" y="1047"/>
                    </a:lnTo>
                    <a:lnTo>
                      <a:pt x="2732" y="1047"/>
                    </a:lnTo>
                    <a:lnTo>
                      <a:pt x="2732" y="1049"/>
                    </a:lnTo>
                    <a:lnTo>
                      <a:pt x="2734" y="1050"/>
                    </a:lnTo>
                    <a:lnTo>
                      <a:pt x="2736" y="1051"/>
                    </a:lnTo>
                    <a:lnTo>
                      <a:pt x="2737" y="1053"/>
                    </a:lnTo>
                    <a:lnTo>
                      <a:pt x="2739" y="1054"/>
                    </a:lnTo>
                    <a:lnTo>
                      <a:pt x="2742" y="1056"/>
                    </a:lnTo>
                    <a:lnTo>
                      <a:pt x="2742" y="1057"/>
                    </a:lnTo>
                    <a:lnTo>
                      <a:pt x="2741" y="1058"/>
                    </a:lnTo>
                    <a:lnTo>
                      <a:pt x="2742" y="1058"/>
                    </a:lnTo>
                    <a:lnTo>
                      <a:pt x="2743" y="1061"/>
                    </a:lnTo>
                    <a:lnTo>
                      <a:pt x="2740" y="1060"/>
                    </a:lnTo>
                    <a:lnTo>
                      <a:pt x="2738" y="1066"/>
                    </a:lnTo>
                    <a:lnTo>
                      <a:pt x="2739" y="1066"/>
                    </a:lnTo>
                    <a:lnTo>
                      <a:pt x="2739" y="1068"/>
                    </a:lnTo>
                    <a:lnTo>
                      <a:pt x="2737" y="1068"/>
                    </a:lnTo>
                    <a:lnTo>
                      <a:pt x="2735" y="1071"/>
                    </a:lnTo>
                    <a:lnTo>
                      <a:pt x="2732" y="1073"/>
                    </a:lnTo>
                    <a:lnTo>
                      <a:pt x="2731" y="1074"/>
                    </a:lnTo>
                    <a:lnTo>
                      <a:pt x="2731" y="1075"/>
                    </a:lnTo>
                    <a:lnTo>
                      <a:pt x="2731" y="1079"/>
                    </a:lnTo>
                    <a:lnTo>
                      <a:pt x="2728" y="1081"/>
                    </a:lnTo>
                    <a:lnTo>
                      <a:pt x="2726" y="1085"/>
                    </a:lnTo>
                    <a:lnTo>
                      <a:pt x="2725" y="1087"/>
                    </a:lnTo>
                    <a:lnTo>
                      <a:pt x="2722" y="1088"/>
                    </a:lnTo>
                    <a:lnTo>
                      <a:pt x="2722" y="1090"/>
                    </a:lnTo>
                    <a:lnTo>
                      <a:pt x="2722" y="1090"/>
                    </a:lnTo>
                    <a:lnTo>
                      <a:pt x="2722" y="1091"/>
                    </a:lnTo>
                    <a:lnTo>
                      <a:pt x="2722" y="1091"/>
                    </a:lnTo>
                    <a:lnTo>
                      <a:pt x="2722" y="1094"/>
                    </a:lnTo>
                    <a:lnTo>
                      <a:pt x="2722" y="1095"/>
                    </a:lnTo>
                    <a:lnTo>
                      <a:pt x="2721" y="1096"/>
                    </a:lnTo>
                    <a:lnTo>
                      <a:pt x="2721" y="1098"/>
                    </a:lnTo>
                    <a:lnTo>
                      <a:pt x="2719" y="1098"/>
                    </a:lnTo>
                    <a:lnTo>
                      <a:pt x="2716" y="1101"/>
                    </a:lnTo>
                    <a:lnTo>
                      <a:pt x="2716" y="1103"/>
                    </a:lnTo>
                    <a:lnTo>
                      <a:pt x="2716" y="1103"/>
                    </a:lnTo>
                    <a:lnTo>
                      <a:pt x="2715" y="1106"/>
                    </a:lnTo>
                    <a:lnTo>
                      <a:pt x="2714" y="1107"/>
                    </a:lnTo>
                    <a:lnTo>
                      <a:pt x="2713" y="1109"/>
                    </a:lnTo>
                    <a:lnTo>
                      <a:pt x="2711" y="1110"/>
                    </a:lnTo>
                    <a:lnTo>
                      <a:pt x="2710" y="1110"/>
                    </a:lnTo>
                    <a:lnTo>
                      <a:pt x="2709" y="1110"/>
                    </a:lnTo>
                    <a:lnTo>
                      <a:pt x="2707" y="1107"/>
                    </a:lnTo>
                    <a:lnTo>
                      <a:pt x="2706" y="1107"/>
                    </a:lnTo>
                    <a:lnTo>
                      <a:pt x="2703" y="1110"/>
                    </a:lnTo>
                    <a:lnTo>
                      <a:pt x="2701" y="1113"/>
                    </a:lnTo>
                    <a:lnTo>
                      <a:pt x="2700" y="1115"/>
                    </a:lnTo>
                    <a:lnTo>
                      <a:pt x="2699" y="1120"/>
                    </a:lnTo>
                    <a:lnTo>
                      <a:pt x="2700" y="1121"/>
                    </a:lnTo>
                    <a:lnTo>
                      <a:pt x="2702" y="1122"/>
                    </a:lnTo>
                    <a:lnTo>
                      <a:pt x="2702" y="1126"/>
                    </a:lnTo>
                    <a:lnTo>
                      <a:pt x="2698" y="1129"/>
                    </a:lnTo>
                    <a:lnTo>
                      <a:pt x="2697" y="1132"/>
                    </a:lnTo>
                    <a:lnTo>
                      <a:pt x="2691" y="1137"/>
                    </a:lnTo>
                    <a:lnTo>
                      <a:pt x="2690" y="1138"/>
                    </a:lnTo>
                    <a:lnTo>
                      <a:pt x="2690" y="1139"/>
                    </a:lnTo>
                    <a:lnTo>
                      <a:pt x="2688" y="1140"/>
                    </a:lnTo>
                    <a:lnTo>
                      <a:pt x="2686" y="1141"/>
                    </a:lnTo>
                    <a:lnTo>
                      <a:pt x="2686" y="1141"/>
                    </a:lnTo>
                    <a:lnTo>
                      <a:pt x="2683" y="1144"/>
                    </a:lnTo>
                    <a:lnTo>
                      <a:pt x="2683" y="1145"/>
                    </a:lnTo>
                    <a:lnTo>
                      <a:pt x="2680" y="1146"/>
                    </a:lnTo>
                    <a:lnTo>
                      <a:pt x="2679" y="1147"/>
                    </a:lnTo>
                    <a:lnTo>
                      <a:pt x="2678" y="1147"/>
                    </a:lnTo>
                    <a:lnTo>
                      <a:pt x="2678" y="1148"/>
                    </a:lnTo>
                    <a:lnTo>
                      <a:pt x="2677" y="1149"/>
                    </a:lnTo>
                    <a:lnTo>
                      <a:pt x="2678" y="1150"/>
                    </a:lnTo>
                    <a:lnTo>
                      <a:pt x="2679" y="1152"/>
                    </a:lnTo>
                    <a:lnTo>
                      <a:pt x="2676" y="1152"/>
                    </a:lnTo>
                    <a:lnTo>
                      <a:pt x="2674" y="1155"/>
                    </a:lnTo>
                    <a:lnTo>
                      <a:pt x="2674" y="1157"/>
                    </a:lnTo>
                    <a:lnTo>
                      <a:pt x="2670" y="1160"/>
                    </a:lnTo>
                    <a:lnTo>
                      <a:pt x="2670" y="1161"/>
                    </a:lnTo>
                    <a:lnTo>
                      <a:pt x="2668" y="1162"/>
                    </a:lnTo>
                    <a:lnTo>
                      <a:pt x="2667" y="1165"/>
                    </a:lnTo>
                    <a:lnTo>
                      <a:pt x="2665" y="1165"/>
                    </a:lnTo>
                    <a:lnTo>
                      <a:pt x="2664" y="1165"/>
                    </a:lnTo>
                    <a:lnTo>
                      <a:pt x="2664" y="1168"/>
                    </a:lnTo>
                    <a:lnTo>
                      <a:pt x="2659" y="1171"/>
                    </a:lnTo>
                    <a:lnTo>
                      <a:pt x="2658" y="1173"/>
                    </a:lnTo>
                    <a:lnTo>
                      <a:pt x="2659" y="1175"/>
                    </a:lnTo>
                    <a:lnTo>
                      <a:pt x="2656" y="1176"/>
                    </a:lnTo>
                    <a:lnTo>
                      <a:pt x="2654" y="1178"/>
                    </a:lnTo>
                    <a:lnTo>
                      <a:pt x="2652" y="1178"/>
                    </a:lnTo>
                    <a:lnTo>
                      <a:pt x="2649" y="1180"/>
                    </a:lnTo>
                    <a:lnTo>
                      <a:pt x="2648" y="1184"/>
                    </a:lnTo>
                    <a:lnTo>
                      <a:pt x="2646" y="1185"/>
                    </a:lnTo>
                    <a:lnTo>
                      <a:pt x="2645" y="1189"/>
                    </a:lnTo>
                    <a:lnTo>
                      <a:pt x="2644" y="1191"/>
                    </a:lnTo>
                    <a:lnTo>
                      <a:pt x="2642" y="1191"/>
                    </a:lnTo>
                    <a:lnTo>
                      <a:pt x="2641" y="1197"/>
                    </a:lnTo>
                    <a:lnTo>
                      <a:pt x="2640" y="1198"/>
                    </a:lnTo>
                    <a:lnTo>
                      <a:pt x="2635" y="1207"/>
                    </a:lnTo>
                    <a:lnTo>
                      <a:pt x="2632" y="1214"/>
                    </a:lnTo>
                    <a:lnTo>
                      <a:pt x="2630" y="1217"/>
                    </a:lnTo>
                    <a:lnTo>
                      <a:pt x="2623" y="1233"/>
                    </a:lnTo>
                    <a:lnTo>
                      <a:pt x="2622" y="1234"/>
                    </a:lnTo>
                    <a:lnTo>
                      <a:pt x="2621" y="1237"/>
                    </a:lnTo>
                    <a:lnTo>
                      <a:pt x="2620" y="1240"/>
                    </a:lnTo>
                    <a:lnTo>
                      <a:pt x="2620" y="1240"/>
                    </a:lnTo>
                    <a:lnTo>
                      <a:pt x="2618" y="1243"/>
                    </a:lnTo>
                    <a:lnTo>
                      <a:pt x="2618" y="1244"/>
                    </a:lnTo>
                    <a:lnTo>
                      <a:pt x="2616" y="1252"/>
                    </a:lnTo>
                    <a:lnTo>
                      <a:pt x="2614" y="1255"/>
                    </a:lnTo>
                    <a:lnTo>
                      <a:pt x="2614" y="1255"/>
                    </a:lnTo>
                    <a:lnTo>
                      <a:pt x="2613" y="1258"/>
                    </a:lnTo>
                    <a:lnTo>
                      <a:pt x="2610" y="1266"/>
                    </a:lnTo>
                    <a:lnTo>
                      <a:pt x="2608" y="1275"/>
                    </a:lnTo>
                    <a:lnTo>
                      <a:pt x="2605" y="1284"/>
                    </a:lnTo>
                    <a:lnTo>
                      <a:pt x="2603" y="1293"/>
                    </a:lnTo>
                    <a:lnTo>
                      <a:pt x="2601" y="1301"/>
                    </a:lnTo>
                    <a:lnTo>
                      <a:pt x="2600" y="1316"/>
                    </a:lnTo>
                    <a:lnTo>
                      <a:pt x="2601" y="1321"/>
                    </a:lnTo>
                    <a:lnTo>
                      <a:pt x="2604" y="1328"/>
                    </a:lnTo>
                    <a:lnTo>
                      <a:pt x="2604" y="1330"/>
                    </a:lnTo>
                    <a:lnTo>
                      <a:pt x="2607" y="1330"/>
                    </a:lnTo>
                    <a:lnTo>
                      <a:pt x="2609" y="1330"/>
                    </a:lnTo>
                    <a:lnTo>
                      <a:pt x="2612" y="1330"/>
                    </a:lnTo>
                    <a:lnTo>
                      <a:pt x="2612" y="1332"/>
                    </a:lnTo>
                    <a:lnTo>
                      <a:pt x="2615" y="1332"/>
                    </a:lnTo>
                    <a:lnTo>
                      <a:pt x="2615" y="1332"/>
                    </a:lnTo>
                    <a:lnTo>
                      <a:pt x="2615" y="1333"/>
                    </a:lnTo>
                    <a:lnTo>
                      <a:pt x="2615" y="1334"/>
                    </a:lnTo>
                    <a:lnTo>
                      <a:pt x="2612" y="1335"/>
                    </a:lnTo>
                    <a:lnTo>
                      <a:pt x="2610" y="1336"/>
                    </a:lnTo>
                    <a:lnTo>
                      <a:pt x="2609" y="1338"/>
                    </a:lnTo>
                    <a:lnTo>
                      <a:pt x="2610" y="1338"/>
                    </a:lnTo>
                    <a:lnTo>
                      <a:pt x="2610" y="1340"/>
                    </a:lnTo>
                    <a:lnTo>
                      <a:pt x="2612" y="1340"/>
                    </a:lnTo>
                    <a:lnTo>
                      <a:pt x="2615" y="1341"/>
                    </a:lnTo>
                    <a:lnTo>
                      <a:pt x="2615" y="1342"/>
                    </a:lnTo>
                    <a:lnTo>
                      <a:pt x="2614" y="1342"/>
                    </a:lnTo>
                    <a:lnTo>
                      <a:pt x="2613" y="1345"/>
                    </a:lnTo>
                    <a:lnTo>
                      <a:pt x="2612" y="1346"/>
                    </a:lnTo>
                    <a:lnTo>
                      <a:pt x="2612" y="1348"/>
                    </a:lnTo>
                    <a:lnTo>
                      <a:pt x="2610" y="1351"/>
                    </a:lnTo>
                    <a:lnTo>
                      <a:pt x="2607" y="1358"/>
                    </a:lnTo>
                    <a:lnTo>
                      <a:pt x="2606" y="1361"/>
                    </a:lnTo>
                    <a:lnTo>
                      <a:pt x="2604" y="1362"/>
                    </a:lnTo>
                    <a:lnTo>
                      <a:pt x="2602" y="1366"/>
                    </a:lnTo>
                    <a:lnTo>
                      <a:pt x="2604" y="1366"/>
                    </a:lnTo>
                    <a:lnTo>
                      <a:pt x="2604" y="1367"/>
                    </a:lnTo>
                    <a:lnTo>
                      <a:pt x="2602" y="1368"/>
                    </a:lnTo>
                    <a:lnTo>
                      <a:pt x="2601" y="1370"/>
                    </a:lnTo>
                    <a:lnTo>
                      <a:pt x="2599" y="1371"/>
                    </a:lnTo>
                    <a:lnTo>
                      <a:pt x="2599" y="1375"/>
                    </a:lnTo>
                    <a:lnTo>
                      <a:pt x="2596" y="1377"/>
                    </a:lnTo>
                    <a:lnTo>
                      <a:pt x="2596" y="1380"/>
                    </a:lnTo>
                    <a:lnTo>
                      <a:pt x="2595" y="1381"/>
                    </a:lnTo>
                    <a:lnTo>
                      <a:pt x="2595" y="1382"/>
                    </a:lnTo>
                    <a:lnTo>
                      <a:pt x="2594" y="1384"/>
                    </a:lnTo>
                    <a:lnTo>
                      <a:pt x="2593" y="1386"/>
                    </a:lnTo>
                    <a:lnTo>
                      <a:pt x="2594" y="1391"/>
                    </a:lnTo>
                    <a:lnTo>
                      <a:pt x="2589" y="1394"/>
                    </a:lnTo>
                    <a:lnTo>
                      <a:pt x="2588" y="1396"/>
                    </a:lnTo>
                    <a:lnTo>
                      <a:pt x="2589" y="1396"/>
                    </a:lnTo>
                    <a:lnTo>
                      <a:pt x="2589" y="1398"/>
                    </a:lnTo>
                    <a:lnTo>
                      <a:pt x="2588" y="1398"/>
                    </a:lnTo>
                    <a:lnTo>
                      <a:pt x="2588" y="1399"/>
                    </a:lnTo>
                    <a:lnTo>
                      <a:pt x="2587" y="1400"/>
                    </a:lnTo>
                    <a:lnTo>
                      <a:pt x="2586" y="1401"/>
                    </a:lnTo>
                    <a:lnTo>
                      <a:pt x="2585" y="1403"/>
                    </a:lnTo>
                    <a:lnTo>
                      <a:pt x="2585" y="1403"/>
                    </a:lnTo>
                    <a:lnTo>
                      <a:pt x="2583" y="1404"/>
                    </a:lnTo>
                    <a:lnTo>
                      <a:pt x="2583" y="1406"/>
                    </a:lnTo>
                    <a:lnTo>
                      <a:pt x="2580" y="1407"/>
                    </a:lnTo>
                    <a:lnTo>
                      <a:pt x="2580" y="1408"/>
                    </a:lnTo>
                    <a:lnTo>
                      <a:pt x="2581" y="1409"/>
                    </a:lnTo>
                    <a:lnTo>
                      <a:pt x="2581" y="1411"/>
                    </a:lnTo>
                    <a:lnTo>
                      <a:pt x="2577" y="1414"/>
                    </a:lnTo>
                    <a:lnTo>
                      <a:pt x="2577" y="1415"/>
                    </a:lnTo>
                    <a:lnTo>
                      <a:pt x="2576" y="1415"/>
                    </a:lnTo>
                    <a:lnTo>
                      <a:pt x="2576" y="1417"/>
                    </a:lnTo>
                    <a:lnTo>
                      <a:pt x="2575" y="1417"/>
                    </a:lnTo>
                    <a:lnTo>
                      <a:pt x="2574" y="1419"/>
                    </a:lnTo>
                    <a:lnTo>
                      <a:pt x="2570" y="1421"/>
                    </a:lnTo>
                    <a:lnTo>
                      <a:pt x="2570" y="1423"/>
                    </a:lnTo>
                    <a:lnTo>
                      <a:pt x="2569" y="1424"/>
                    </a:lnTo>
                    <a:lnTo>
                      <a:pt x="2568" y="1428"/>
                    </a:lnTo>
                    <a:lnTo>
                      <a:pt x="2563" y="1432"/>
                    </a:lnTo>
                    <a:lnTo>
                      <a:pt x="2562" y="1433"/>
                    </a:lnTo>
                    <a:lnTo>
                      <a:pt x="2563" y="1434"/>
                    </a:lnTo>
                    <a:lnTo>
                      <a:pt x="2562" y="1436"/>
                    </a:lnTo>
                    <a:lnTo>
                      <a:pt x="2562" y="1439"/>
                    </a:lnTo>
                    <a:lnTo>
                      <a:pt x="2559" y="1441"/>
                    </a:lnTo>
                    <a:lnTo>
                      <a:pt x="2559" y="1446"/>
                    </a:lnTo>
                    <a:lnTo>
                      <a:pt x="2559" y="1446"/>
                    </a:lnTo>
                    <a:lnTo>
                      <a:pt x="2558" y="1448"/>
                    </a:lnTo>
                    <a:lnTo>
                      <a:pt x="2556" y="1449"/>
                    </a:lnTo>
                    <a:lnTo>
                      <a:pt x="2555" y="1450"/>
                    </a:lnTo>
                    <a:lnTo>
                      <a:pt x="2555" y="1453"/>
                    </a:lnTo>
                    <a:lnTo>
                      <a:pt x="2554" y="1454"/>
                    </a:lnTo>
                    <a:lnTo>
                      <a:pt x="2553" y="1458"/>
                    </a:lnTo>
                    <a:lnTo>
                      <a:pt x="2552" y="1460"/>
                    </a:lnTo>
                    <a:lnTo>
                      <a:pt x="2553" y="1460"/>
                    </a:lnTo>
                    <a:lnTo>
                      <a:pt x="2552" y="1463"/>
                    </a:lnTo>
                    <a:lnTo>
                      <a:pt x="2553" y="1463"/>
                    </a:lnTo>
                    <a:lnTo>
                      <a:pt x="2554" y="1464"/>
                    </a:lnTo>
                    <a:lnTo>
                      <a:pt x="2549" y="1465"/>
                    </a:lnTo>
                    <a:lnTo>
                      <a:pt x="2549" y="1465"/>
                    </a:lnTo>
                    <a:lnTo>
                      <a:pt x="2549" y="1467"/>
                    </a:lnTo>
                    <a:lnTo>
                      <a:pt x="2548" y="1467"/>
                    </a:lnTo>
                    <a:lnTo>
                      <a:pt x="2548" y="1468"/>
                    </a:lnTo>
                    <a:lnTo>
                      <a:pt x="2546" y="1468"/>
                    </a:lnTo>
                    <a:lnTo>
                      <a:pt x="2545" y="1471"/>
                    </a:lnTo>
                    <a:lnTo>
                      <a:pt x="2543" y="1471"/>
                    </a:lnTo>
                    <a:lnTo>
                      <a:pt x="2541" y="1473"/>
                    </a:lnTo>
                    <a:lnTo>
                      <a:pt x="2541" y="1478"/>
                    </a:lnTo>
                    <a:lnTo>
                      <a:pt x="2543" y="1479"/>
                    </a:lnTo>
                    <a:lnTo>
                      <a:pt x="2542" y="1479"/>
                    </a:lnTo>
                    <a:lnTo>
                      <a:pt x="2542" y="1481"/>
                    </a:lnTo>
                    <a:lnTo>
                      <a:pt x="2546" y="1480"/>
                    </a:lnTo>
                    <a:lnTo>
                      <a:pt x="2546" y="1483"/>
                    </a:lnTo>
                    <a:lnTo>
                      <a:pt x="2544" y="1483"/>
                    </a:lnTo>
                    <a:lnTo>
                      <a:pt x="2544" y="1484"/>
                    </a:lnTo>
                    <a:lnTo>
                      <a:pt x="2545" y="1485"/>
                    </a:lnTo>
                    <a:lnTo>
                      <a:pt x="2547" y="1485"/>
                    </a:lnTo>
                    <a:lnTo>
                      <a:pt x="2548" y="1488"/>
                    </a:lnTo>
                    <a:lnTo>
                      <a:pt x="2544" y="1488"/>
                    </a:lnTo>
                    <a:lnTo>
                      <a:pt x="2544" y="1488"/>
                    </a:lnTo>
                    <a:lnTo>
                      <a:pt x="2544" y="1490"/>
                    </a:lnTo>
                    <a:lnTo>
                      <a:pt x="2545" y="1490"/>
                    </a:lnTo>
                    <a:lnTo>
                      <a:pt x="2546" y="1490"/>
                    </a:lnTo>
                    <a:lnTo>
                      <a:pt x="2547" y="1491"/>
                    </a:lnTo>
                    <a:lnTo>
                      <a:pt x="2546" y="1491"/>
                    </a:lnTo>
                    <a:lnTo>
                      <a:pt x="2546" y="1492"/>
                    </a:lnTo>
                    <a:lnTo>
                      <a:pt x="2544" y="1493"/>
                    </a:lnTo>
                    <a:lnTo>
                      <a:pt x="2546" y="1494"/>
                    </a:lnTo>
                    <a:lnTo>
                      <a:pt x="2546" y="1495"/>
                    </a:lnTo>
                    <a:lnTo>
                      <a:pt x="2546" y="1497"/>
                    </a:lnTo>
                    <a:lnTo>
                      <a:pt x="2544" y="1497"/>
                    </a:lnTo>
                    <a:lnTo>
                      <a:pt x="2544" y="1497"/>
                    </a:lnTo>
                    <a:lnTo>
                      <a:pt x="2544" y="1500"/>
                    </a:lnTo>
                    <a:lnTo>
                      <a:pt x="2545" y="1500"/>
                    </a:lnTo>
                    <a:lnTo>
                      <a:pt x="2543" y="1501"/>
                    </a:lnTo>
                    <a:lnTo>
                      <a:pt x="2543" y="1503"/>
                    </a:lnTo>
                    <a:lnTo>
                      <a:pt x="2545" y="1503"/>
                    </a:lnTo>
                    <a:lnTo>
                      <a:pt x="2544" y="1505"/>
                    </a:lnTo>
                    <a:lnTo>
                      <a:pt x="2545" y="1507"/>
                    </a:lnTo>
                    <a:lnTo>
                      <a:pt x="2545" y="1508"/>
                    </a:lnTo>
                    <a:lnTo>
                      <a:pt x="2544" y="1509"/>
                    </a:lnTo>
                    <a:lnTo>
                      <a:pt x="2543" y="1512"/>
                    </a:lnTo>
                    <a:lnTo>
                      <a:pt x="2545" y="1518"/>
                    </a:lnTo>
                    <a:lnTo>
                      <a:pt x="2545" y="1520"/>
                    </a:lnTo>
                    <a:lnTo>
                      <a:pt x="2546" y="1521"/>
                    </a:lnTo>
                    <a:lnTo>
                      <a:pt x="2545" y="1522"/>
                    </a:lnTo>
                    <a:lnTo>
                      <a:pt x="2543" y="1523"/>
                    </a:lnTo>
                    <a:lnTo>
                      <a:pt x="2542" y="1522"/>
                    </a:lnTo>
                    <a:lnTo>
                      <a:pt x="2542" y="1527"/>
                    </a:lnTo>
                    <a:lnTo>
                      <a:pt x="2541" y="1529"/>
                    </a:lnTo>
                    <a:lnTo>
                      <a:pt x="2541" y="1529"/>
                    </a:lnTo>
                    <a:lnTo>
                      <a:pt x="2540" y="1531"/>
                    </a:lnTo>
                    <a:lnTo>
                      <a:pt x="2536" y="1533"/>
                    </a:lnTo>
                    <a:lnTo>
                      <a:pt x="2536" y="1534"/>
                    </a:lnTo>
                    <a:lnTo>
                      <a:pt x="2538" y="1534"/>
                    </a:lnTo>
                    <a:lnTo>
                      <a:pt x="2538" y="1535"/>
                    </a:lnTo>
                    <a:lnTo>
                      <a:pt x="2538" y="1535"/>
                    </a:lnTo>
                    <a:lnTo>
                      <a:pt x="2536" y="1539"/>
                    </a:lnTo>
                    <a:lnTo>
                      <a:pt x="2535" y="1539"/>
                    </a:lnTo>
                    <a:lnTo>
                      <a:pt x="2534" y="1540"/>
                    </a:lnTo>
                    <a:lnTo>
                      <a:pt x="2536" y="1541"/>
                    </a:lnTo>
                    <a:lnTo>
                      <a:pt x="2537" y="1540"/>
                    </a:lnTo>
                    <a:lnTo>
                      <a:pt x="2537" y="1542"/>
                    </a:lnTo>
                    <a:lnTo>
                      <a:pt x="2536" y="1544"/>
                    </a:lnTo>
                    <a:lnTo>
                      <a:pt x="2536" y="1546"/>
                    </a:lnTo>
                    <a:lnTo>
                      <a:pt x="2533" y="1550"/>
                    </a:lnTo>
                    <a:lnTo>
                      <a:pt x="2532" y="1553"/>
                    </a:lnTo>
                    <a:lnTo>
                      <a:pt x="2531" y="1554"/>
                    </a:lnTo>
                    <a:lnTo>
                      <a:pt x="2529" y="1558"/>
                    </a:lnTo>
                    <a:lnTo>
                      <a:pt x="2529" y="1558"/>
                    </a:lnTo>
                    <a:lnTo>
                      <a:pt x="2527" y="1559"/>
                    </a:lnTo>
                    <a:lnTo>
                      <a:pt x="2527" y="1560"/>
                    </a:lnTo>
                    <a:lnTo>
                      <a:pt x="2525" y="1561"/>
                    </a:lnTo>
                    <a:lnTo>
                      <a:pt x="2525" y="1561"/>
                    </a:lnTo>
                    <a:lnTo>
                      <a:pt x="2524" y="1563"/>
                    </a:lnTo>
                    <a:lnTo>
                      <a:pt x="2522" y="1565"/>
                    </a:lnTo>
                    <a:lnTo>
                      <a:pt x="2520" y="1568"/>
                    </a:lnTo>
                    <a:lnTo>
                      <a:pt x="2519" y="1570"/>
                    </a:lnTo>
                    <a:lnTo>
                      <a:pt x="2518" y="1571"/>
                    </a:lnTo>
                    <a:lnTo>
                      <a:pt x="2517" y="1573"/>
                    </a:lnTo>
                    <a:lnTo>
                      <a:pt x="2510" y="1575"/>
                    </a:lnTo>
                    <a:lnTo>
                      <a:pt x="2509" y="1577"/>
                    </a:lnTo>
                    <a:lnTo>
                      <a:pt x="2510" y="1577"/>
                    </a:lnTo>
                    <a:lnTo>
                      <a:pt x="2510" y="1582"/>
                    </a:lnTo>
                    <a:lnTo>
                      <a:pt x="2510" y="1583"/>
                    </a:lnTo>
                    <a:lnTo>
                      <a:pt x="2508" y="1584"/>
                    </a:lnTo>
                    <a:lnTo>
                      <a:pt x="2509" y="1586"/>
                    </a:lnTo>
                    <a:lnTo>
                      <a:pt x="2506" y="1588"/>
                    </a:lnTo>
                    <a:lnTo>
                      <a:pt x="2503" y="1588"/>
                    </a:lnTo>
                    <a:lnTo>
                      <a:pt x="2502" y="1590"/>
                    </a:lnTo>
                    <a:lnTo>
                      <a:pt x="2502" y="1590"/>
                    </a:lnTo>
                    <a:lnTo>
                      <a:pt x="2501" y="1594"/>
                    </a:lnTo>
                    <a:lnTo>
                      <a:pt x="2499" y="1596"/>
                    </a:lnTo>
                    <a:lnTo>
                      <a:pt x="2497" y="1601"/>
                    </a:lnTo>
                    <a:lnTo>
                      <a:pt x="2495" y="1603"/>
                    </a:lnTo>
                    <a:lnTo>
                      <a:pt x="2496" y="1603"/>
                    </a:lnTo>
                    <a:lnTo>
                      <a:pt x="2493" y="1606"/>
                    </a:lnTo>
                    <a:lnTo>
                      <a:pt x="2492" y="1607"/>
                    </a:lnTo>
                    <a:lnTo>
                      <a:pt x="2492" y="1608"/>
                    </a:lnTo>
                    <a:lnTo>
                      <a:pt x="2491" y="1609"/>
                    </a:lnTo>
                    <a:lnTo>
                      <a:pt x="2491" y="1609"/>
                    </a:lnTo>
                    <a:lnTo>
                      <a:pt x="2489" y="1612"/>
                    </a:lnTo>
                    <a:lnTo>
                      <a:pt x="2486" y="1614"/>
                    </a:lnTo>
                    <a:lnTo>
                      <a:pt x="2482" y="1615"/>
                    </a:lnTo>
                    <a:lnTo>
                      <a:pt x="2481" y="1616"/>
                    </a:lnTo>
                    <a:lnTo>
                      <a:pt x="2480" y="1616"/>
                    </a:lnTo>
                    <a:lnTo>
                      <a:pt x="2478" y="1617"/>
                    </a:lnTo>
                    <a:lnTo>
                      <a:pt x="2478" y="1618"/>
                    </a:lnTo>
                    <a:lnTo>
                      <a:pt x="2476" y="1618"/>
                    </a:lnTo>
                    <a:lnTo>
                      <a:pt x="2476" y="1619"/>
                    </a:lnTo>
                    <a:lnTo>
                      <a:pt x="2471" y="1620"/>
                    </a:lnTo>
                    <a:lnTo>
                      <a:pt x="2469" y="1624"/>
                    </a:lnTo>
                    <a:lnTo>
                      <a:pt x="2467" y="1624"/>
                    </a:lnTo>
                    <a:lnTo>
                      <a:pt x="2466" y="1626"/>
                    </a:lnTo>
                    <a:lnTo>
                      <a:pt x="2466" y="1626"/>
                    </a:lnTo>
                    <a:lnTo>
                      <a:pt x="2466" y="1628"/>
                    </a:lnTo>
                    <a:lnTo>
                      <a:pt x="2463" y="1628"/>
                    </a:lnTo>
                    <a:lnTo>
                      <a:pt x="2463" y="1631"/>
                    </a:lnTo>
                    <a:lnTo>
                      <a:pt x="2459" y="1631"/>
                    </a:lnTo>
                    <a:lnTo>
                      <a:pt x="2457" y="1630"/>
                    </a:lnTo>
                    <a:lnTo>
                      <a:pt x="2450" y="1631"/>
                    </a:lnTo>
                    <a:lnTo>
                      <a:pt x="2448" y="1634"/>
                    </a:lnTo>
                    <a:lnTo>
                      <a:pt x="2447" y="1636"/>
                    </a:lnTo>
                    <a:lnTo>
                      <a:pt x="2445" y="1637"/>
                    </a:lnTo>
                    <a:lnTo>
                      <a:pt x="2444" y="1640"/>
                    </a:lnTo>
                    <a:lnTo>
                      <a:pt x="2442" y="1644"/>
                    </a:lnTo>
                    <a:lnTo>
                      <a:pt x="2440" y="1645"/>
                    </a:lnTo>
                    <a:lnTo>
                      <a:pt x="2439" y="1647"/>
                    </a:lnTo>
                    <a:lnTo>
                      <a:pt x="2439" y="1648"/>
                    </a:lnTo>
                    <a:lnTo>
                      <a:pt x="2439" y="1649"/>
                    </a:lnTo>
                    <a:lnTo>
                      <a:pt x="2436" y="1656"/>
                    </a:lnTo>
                    <a:lnTo>
                      <a:pt x="2435" y="1657"/>
                    </a:lnTo>
                    <a:lnTo>
                      <a:pt x="2434" y="1662"/>
                    </a:lnTo>
                    <a:lnTo>
                      <a:pt x="2432" y="1669"/>
                    </a:lnTo>
                    <a:lnTo>
                      <a:pt x="2431" y="1672"/>
                    </a:lnTo>
                    <a:lnTo>
                      <a:pt x="2431" y="1672"/>
                    </a:lnTo>
                    <a:lnTo>
                      <a:pt x="2430" y="1675"/>
                    </a:lnTo>
                    <a:lnTo>
                      <a:pt x="2429" y="1676"/>
                    </a:lnTo>
                    <a:lnTo>
                      <a:pt x="2429" y="1680"/>
                    </a:lnTo>
                    <a:lnTo>
                      <a:pt x="2428" y="1686"/>
                    </a:lnTo>
                    <a:lnTo>
                      <a:pt x="2427" y="1686"/>
                    </a:lnTo>
                    <a:lnTo>
                      <a:pt x="2426" y="1688"/>
                    </a:lnTo>
                    <a:lnTo>
                      <a:pt x="2421" y="1688"/>
                    </a:lnTo>
                    <a:lnTo>
                      <a:pt x="2418" y="1686"/>
                    </a:lnTo>
                    <a:lnTo>
                      <a:pt x="2415" y="1685"/>
                    </a:lnTo>
                    <a:lnTo>
                      <a:pt x="2416" y="1684"/>
                    </a:lnTo>
                    <a:lnTo>
                      <a:pt x="2416" y="1684"/>
                    </a:lnTo>
                    <a:lnTo>
                      <a:pt x="2417" y="1680"/>
                    </a:lnTo>
                    <a:lnTo>
                      <a:pt x="2416" y="1678"/>
                    </a:lnTo>
                    <a:lnTo>
                      <a:pt x="2417" y="1677"/>
                    </a:lnTo>
                    <a:lnTo>
                      <a:pt x="2416" y="1676"/>
                    </a:lnTo>
                    <a:lnTo>
                      <a:pt x="2416" y="1675"/>
                    </a:lnTo>
                    <a:lnTo>
                      <a:pt x="2415" y="1673"/>
                    </a:lnTo>
                    <a:lnTo>
                      <a:pt x="2412" y="1674"/>
                    </a:lnTo>
                    <a:lnTo>
                      <a:pt x="2408" y="1673"/>
                    </a:lnTo>
                    <a:lnTo>
                      <a:pt x="2406" y="1673"/>
                    </a:lnTo>
                    <a:lnTo>
                      <a:pt x="2402" y="1672"/>
                    </a:lnTo>
                    <a:lnTo>
                      <a:pt x="2398" y="1672"/>
                    </a:lnTo>
                    <a:lnTo>
                      <a:pt x="2396" y="1674"/>
                    </a:lnTo>
                    <a:lnTo>
                      <a:pt x="2396" y="1676"/>
                    </a:lnTo>
                    <a:lnTo>
                      <a:pt x="2394" y="1677"/>
                    </a:lnTo>
                    <a:lnTo>
                      <a:pt x="2394" y="1678"/>
                    </a:lnTo>
                    <a:lnTo>
                      <a:pt x="2393" y="1679"/>
                    </a:lnTo>
                    <a:lnTo>
                      <a:pt x="2391" y="1683"/>
                    </a:lnTo>
                    <a:lnTo>
                      <a:pt x="2389" y="1682"/>
                    </a:lnTo>
                    <a:lnTo>
                      <a:pt x="2389" y="1683"/>
                    </a:lnTo>
                    <a:lnTo>
                      <a:pt x="2390" y="1684"/>
                    </a:lnTo>
                    <a:lnTo>
                      <a:pt x="2390" y="1686"/>
                    </a:lnTo>
                    <a:lnTo>
                      <a:pt x="2393" y="1687"/>
                    </a:lnTo>
                    <a:lnTo>
                      <a:pt x="2393" y="1689"/>
                    </a:lnTo>
                    <a:lnTo>
                      <a:pt x="2396" y="1691"/>
                    </a:lnTo>
                    <a:lnTo>
                      <a:pt x="2397" y="1692"/>
                    </a:lnTo>
                    <a:lnTo>
                      <a:pt x="2403" y="1692"/>
                    </a:lnTo>
                    <a:lnTo>
                      <a:pt x="2406" y="1691"/>
                    </a:lnTo>
                    <a:lnTo>
                      <a:pt x="2408" y="1692"/>
                    </a:lnTo>
                    <a:lnTo>
                      <a:pt x="2411" y="1691"/>
                    </a:lnTo>
                    <a:lnTo>
                      <a:pt x="2411" y="1689"/>
                    </a:lnTo>
                    <a:lnTo>
                      <a:pt x="2411" y="1690"/>
                    </a:lnTo>
                    <a:lnTo>
                      <a:pt x="2412" y="1691"/>
                    </a:lnTo>
                    <a:lnTo>
                      <a:pt x="2413" y="1691"/>
                    </a:lnTo>
                    <a:lnTo>
                      <a:pt x="2413" y="1687"/>
                    </a:lnTo>
                    <a:lnTo>
                      <a:pt x="2415" y="1686"/>
                    </a:lnTo>
                    <a:lnTo>
                      <a:pt x="2417" y="1687"/>
                    </a:lnTo>
                    <a:lnTo>
                      <a:pt x="2419" y="1688"/>
                    </a:lnTo>
                    <a:lnTo>
                      <a:pt x="2423" y="1689"/>
                    </a:lnTo>
                    <a:lnTo>
                      <a:pt x="2429" y="1689"/>
                    </a:lnTo>
                    <a:lnTo>
                      <a:pt x="2435" y="1689"/>
                    </a:lnTo>
                    <a:lnTo>
                      <a:pt x="2436" y="1689"/>
                    </a:lnTo>
                    <a:lnTo>
                      <a:pt x="2436" y="1691"/>
                    </a:lnTo>
                    <a:lnTo>
                      <a:pt x="2433" y="1692"/>
                    </a:lnTo>
                    <a:lnTo>
                      <a:pt x="2433" y="1693"/>
                    </a:lnTo>
                    <a:lnTo>
                      <a:pt x="2432" y="1697"/>
                    </a:lnTo>
                    <a:lnTo>
                      <a:pt x="2433" y="1698"/>
                    </a:lnTo>
                    <a:lnTo>
                      <a:pt x="2434" y="1700"/>
                    </a:lnTo>
                    <a:lnTo>
                      <a:pt x="2433" y="1702"/>
                    </a:lnTo>
                    <a:lnTo>
                      <a:pt x="2432" y="1703"/>
                    </a:lnTo>
                    <a:lnTo>
                      <a:pt x="2431" y="1704"/>
                    </a:lnTo>
                    <a:lnTo>
                      <a:pt x="2429" y="1704"/>
                    </a:lnTo>
                    <a:lnTo>
                      <a:pt x="2429" y="1705"/>
                    </a:lnTo>
                    <a:lnTo>
                      <a:pt x="2430" y="1707"/>
                    </a:lnTo>
                    <a:lnTo>
                      <a:pt x="2428" y="1708"/>
                    </a:lnTo>
                    <a:lnTo>
                      <a:pt x="2425" y="1709"/>
                    </a:lnTo>
                    <a:lnTo>
                      <a:pt x="2423" y="1710"/>
                    </a:lnTo>
                    <a:lnTo>
                      <a:pt x="2421" y="1712"/>
                    </a:lnTo>
                    <a:lnTo>
                      <a:pt x="2419" y="1713"/>
                    </a:lnTo>
                    <a:lnTo>
                      <a:pt x="2419" y="1715"/>
                    </a:lnTo>
                    <a:lnTo>
                      <a:pt x="2419" y="1715"/>
                    </a:lnTo>
                    <a:lnTo>
                      <a:pt x="2418" y="1714"/>
                    </a:lnTo>
                    <a:lnTo>
                      <a:pt x="2416" y="1714"/>
                    </a:lnTo>
                    <a:lnTo>
                      <a:pt x="2413" y="1714"/>
                    </a:lnTo>
                    <a:lnTo>
                      <a:pt x="2412" y="1717"/>
                    </a:lnTo>
                    <a:lnTo>
                      <a:pt x="2405" y="1722"/>
                    </a:lnTo>
                    <a:lnTo>
                      <a:pt x="2403" y="1725"/>
                    </a:lnTo>
                    <a:lnTo>
                      <a:pt x="2403" y="1726"/>
                    </a:lnTo>
                    <a:lnTo>
                      <a:pt x="2403" y="1727"/>
                    </a:lnTo>
                    <a:lnTo>
                      <a:pt x="2402" y="1729"/>
                    </a:lnTo>
                    <a:lnTo>
                      <a:pt x="2402" y="1729"/>
                    </a:lnTo>
                    <a:lnTo>
                      <a:pt x="2402" y="1730"/>
                    </a:lnTo>
                    <a:lnTo>
                      <a:pt x="2401" y="1731"/>
                    </a:lnTo>
                    <a:lnTo>
                      <a:pt x="2402" y="1746"/>
                    </a:lnTo>
                    <a:lnTo>
                      <a:pt x="2405" y="1748"/>
                    </a:lnTo>
                    <a:lnTo>
                      <a:pt x="2411" y="1747"/>
                    </a:lnTo>
                    <a:lnTo>
                      <a:pt x="2412" y="1749"/>
                    </a:lnTo>
                    <a:lnTo>
                      <a:pt x="2413" y="1749"/>
                    </a:lnTo>
                    <a:lnTo>
                      <a:pt x="2414" y="1751"/>
                    </a:lnTo>
                    <a:lnTo>
                      <a:pt x="2415" y="1752"/>
                    </a:lnTo>
                    <a:lnTo>
                      <a:pt x="2414" y="1755"/>
                    </a:lnTo>
                    <a:lnTo>
                      <a:pt x="2411" y="1756"/>
                    </a:lnTo>
                    <a:lnTo>
                      <a:pt x="2411" y="1757"/>
                    </a:lnTo>
                    <a:lnTo>
                      <a:pt x="2411" y="1757"/>
                    </a:lnTo>
                    <a:lnTo>
                      <a:pt x="2411" y="1760"/>
                    </a:lnTo>
                    <a:lnTo>
                      <a:pt x="2408" y="1764"/>
                    </a:lnTo>
                    <a:lnTo>
                      <a:pt x="2408" y="1766"/>
                    </a:lnTo>
                    <a:lnTo>
                      <a:pt x="2407" y="1767"/>
                    </a:lnTo>
                    <a:lnTo>
                      <a:pt x="2406" y="1767"/>
                    </a:lnTo>
                    <a:lnTo>
                      <a:pt x="2405" y="1768"/>
                    </a:lnTo>
                    <a:lnTo>
                      <a:pt x="2403" y="1771"/>
                    </a:lnTo>
                    <a:lnTo>
                      <a:pt x="2403" y="1773"/>
                    </a:lnTo>
                    <a:lnTo>
                      <a:pt x="2399" y="1776"/>
                    </a:lnTo>
                    <a:lnTo>
                      <a:pt x="2399" y="1776"/>
                    </a:lnTo>
                    <a:lnTo>
                      <a:pt x="2397" y="1777"/>
                    </a:lnTo>
                    <a:lnTo>
                      <a:pt x="2396" y="1779"/>
                    </a:lnTo>
                    <a:lnTo>
                      <a:pt x="2396" y="1780"/>
                    </a:lnTo>
                    <a:lnTo>
                      <a:pt x="2397" y="1782"/>
                    </a:lnTo>
                    <a:lnTo>
                      <a:pt x="2397" y="1784"/>
                    </a:lnTo>
                    <a:lnTo>
                      <a:pt x="2394" y="1786"/>
                    </a:lnTo>
                    <a:lnTo>
                      <a:pt x="2394" y="1786"/>
                    </a:lnTo>
                    <a:lnTo>
                      <a:pt x="2395" y="1787"/>
                    </a:lnTo>
                    <a:lnTo>
                      <a:pt x="2394" y="1789"/>
                    </a:lnTo>
                    <a:lnTo>
                      <a:pt x="2390" y="1790"/>
                    </a:lnTo>
                    <a:lnTo>
                      <a:pt x="2389" y="1791"/>
                    </a:lnTo>
                    <a:lnTo>
                      <a:pt x="2389" y="1792"/>
                    </a:lnTo>
                    <a:lnTo>
                      <a:pt x="2387" y="1792"/>
                    </a:lnTo>
                    <a:lnTo>
                      <a:pt x="2387" y="1793"/>
                    </a:lnTo>
                    <a:lnTo>
                      <a:pt x="2386" y="1794"/>
                    </a:lnTo>
                    <a:lnTo>
                      <a:pt x="2388" y="1796"/>
                    </a:lnTo>
                    <a:lnTo>
                      <a:pt x="2388" y="1796"/>
                    </a:lnTo>
                    <a:lnTo>
                      <a:pt x="2387" y="1797"/>
                    </a:lnTo>
                    <a:lnTo>
                      <a:pt x="2387" y="1799"/>
                    </a:lnTo>
                    <a:lnTo>
                      <a:pt x="2383" y="1803"/>
                    </a:lnTo>
                    <a:lnTo>
                      <a:pt x="2377" y="1806"/>
                    </a:lnTo>
                    <a:lnTo>
                      <a:pt x="2375" y="1804"/>
                    </a:lnTo>
                    <a:lnTo>
                      <a:pt x="2372" y="1805"/>
                    </a:lnTo>
                    <a:lnTo>
                      <a:pt x="2371" y="1807"/>
                    </a:lnTo>
                    <a:lnTo>
                      <a:pt x="2370" y="1808"/>
                    </a:lnTo>
                    <a:lnTo>
                      <a:pt x="2369" y="1808"/>
                    </a:lnTo>
                    <a:lnTo>
                      <a:pt x="2365" y="1809"/>
                    </a:lnTo>
                    <a:lnTo>
                      <a:pt x="2365" y="1809"/>
                    </a:lnTo>
                    <a:lnTo>
                      <a:pt x="2365" y="1810"/>
                    </a:lnTo>
                    <a:lnTo>
                      <a:pt x="2364" y="1811"/>
                    </a:lnTo>
                    <a:lnTo>
                      <a:pt x="2361" y="1812"/>
                    </a:lnTo>
                    <a:lnTo>
                      <a:pt x="2359" y="1812"/>
                    </a:lnTo>
                    <a:lnTo>
                      <a:pt x="2358" y="1812"/>
                    </a:lnTo>
                    <a:lnTo>
                      <a:pt x="2354" y="1813"/>
                    </a:lnTo>
                    <a:lnTo>
                      <a:pt x="2351" y="1815"/>
                    </a:lnTo>
                    <a:lnTo>
                      <a:pt x="2351" y="1817"/>
                    </a:lnTo>
                    <a:lnTo>
                      <a:pt x="2350" y="1817"/>
                    </a:lnTo>
                    <a:lnTo>
                      <a:pt x="2347" y="1822"/>
                    </a:lnTo>
                    <a:lnTo>
                      <a:pt x="2346" y="1823"/>
                    </a:lnTo>
                    <a:lnTo>
                      <a:pt x="2343" y="1828"/>
                    </a:lnTo>
                    <a:lnTo>
                      <a:pt x="2342" y="1828"/>
                    </a:lnTo>
                    <a:lnTo>
                      <a:pt x="2342" y="1830"/>
                    </a:lnTo>
                    <a:lnTo>
                      <a:pt x="2343" y="1831"/>
                    </a:lnTo>
                    <a:lnTo>
                      <a:pt x="2338" y="1834"/>
                    </a:lnTo>
                    <a:lnTo>
                      <a:pt x="2338" y="1835"/>
                    </a:lnTo>
                    <a:lnTo>
                      <a:pt x="2334" y="1836"/>
                    </a:lnTo>
                    <a:lnTo>
                      <a:pt x="2333" y="1837"/>
                    </a:lnTo>
                    <a:lnTo>
                      <a:pt x="2331" y="1838"/>
                    </a:lnTo>
                    <a:lnTo>
                      <a:pt x="2330" y="1839"/>
                    </a:lnTo>
                    <a:lnTo>
                      <a:pt x="2329" y="1840"/>
                    </a:lnTo>
                    <a:lnTo>
                      <a:pt x="2328" y="1839"/>
                    </a:lnTo>
                    <a:lnTo>
                      <a:pt x="2327" y="1840"/>
                    </a:lnTo>
                    <a:lnTo>
                      <a:pt x="2328" y="1842"/>
                    </a:lnTo>
                    <a:lnTo>
                      <a:pt x="2326" y="1845"/>
                    </a:lnTo>
                    <a:lnTo>
                      <a:pt x="2326" y="1845"/>
                    </a:lnTo>
                    <a:lnTo>
                      <a:pt x="2321" y="1847"/>
                    </a:lnTo>
                    <a:lnTo>
                      <a:pt x="2321" y="1848"/>
                    </a:lnTo>
                    <a:lnTo>
                      <a:pt x="2319" y="1849"/>
                    </a:lnTo>
                    <a:lnTo>
                      <a:pt x="2315" y="1850"/>
                    </a:lnTo>
                    <a:lnTo>
                      <a:pt x="2315" y="1852"/>
                    </a:lnTo>
                    <a:lnTo>
                      <a:pt x="2313" y="1853"/>
                    </a:lnTo>
                    <a:lnTo>
                      <a:pt x="2312" y="1853"/>
                    </a:lnTo>
                    <a:lnTo>
                      <a:pt x="2308" y="1853"/>
                    </a:lnTo>
                    <a:lnTo>
                      <a:pt x="2307" y="1855"/>
                    </a:lnTo>
                    <a:lnTo>
                      <a:pt x="2306" y="1858"/>
                    </a:lnTo>
                    <a:lnTo>
                      <a:pt x="2302" y="1871"/>
                    </a:lnTo>
                    <a:lnTo>
                      <a:pt x="2302" y="1871"/>
                    </a:lnTo>
                    <a:lnTo>
                      <a:pt x="2301" y="1874"/>
                    </a:lnTo>
                    <a:lnTo>
                      <a:pt x="2297" y="1880"/>
                    </a:lnTo>
                    <a:lnTo>
                      <a:pt x="2297" y="1880"/>
                    </a:lnTo>
                    <a:lnTo>
                      <a:pt x="2297" y="1880"/>
                    </a:lnTo>
                    <a:lnTo>
                      <a:pt x="2297" y="1881"/>
                    </a:lnTo>
                    <a:lnTo>
                      <a:pt x="2294" y="1882"/>
                    </a:lnTo>
                    <a:lnTo>
                      <a:pt x="2289" y="1881"/>
                    </a:lnTo>
                    <a:lnTo>
                      <a:pt x="2286" y="1878"/>
                    </a:lnTo>
                    <a:lnTo>
                      <a:pt x="2285" y="1878"/>
                    </a:lnTo>
                    <a:lnTo>
                      <a:pt x="2285" y="1877"/>
                    </a:lnTo>
                    <a:lnTo>
                      <a:pt x="2280" y="1876"/>
                    </a:lnTo>
                    <a:lnTo>
                      <a:pt x="2271" y="1870"/>
                    </a:lnTo>
                    <a:lnTo>
                      <a:pt x="2264" y="1869"/>
                    </a:lnTo>
                    <a:lnTo>
                      <a:pt x="2253" y="1871"/>
                    </a:lnTo>
                    <a:lnTo>
                      <a:pt x="2253" y="1872"/>
                    </a:lnTo>
                    <a:lnTo>
                      <a:pt x="2251" y="1872"/>
                    </a:lnTo>
                    <a:lnTo>
                      <a:pt x="2251" y="1873"/>
                    </a:lnTo>
                    <a:lnTo>
                      <a:pt x="2249" y="1873"/>
                    </a:lnTo>
                    <a:lnTo>
                      <a:pt x="2249" y="1874"/>
                    </a:lnTo>
                    <a:lnTo>
                      <a:pt x="2245" y="1875"/>
                    </a:lnTo>
                    <a:lnTo>
                      <a:pt x="2244" y="1877"/>
                    </a:lnTo>
                    <a:lnTo>
                      <a:pt x="2238" y="1880"/>
                    </a:lnTo>
                    <a:lnTo>
                      <a:pt x="2237" y="1880"/>
                    </a:lnTo>
                    <a:lnTo>
                      <a:pt x="2235" y="1881"/>
                    </a:lnTo>
                    <a:lnTo>
                      <a:pt x="2232" y="1882"/>
                    </a:lnTo>
                    <a:lnTo>
                      <a:pt x="2232" y="1882"/>
                    </a:lnTo>
                    <a:lnTo>
                      <a:pt x="2228" y="1881"/>
                    </a:lnTo>
                    <a:lnTo>
                      <a:pt x="2226" y="1879"/>
                    </a:lnTo>
                    <a:lnTo>
                      <a:pt x="2223" y="1878"/>
                    </a:lnTo>
                    <a:lnTo>
                      <a:pt x="2220" y="1878"/>
                    </a:lnTo>
                    <a:lnTo>
                      <a:pt x="2214" y="1878"/>
                    </a:lnTo>
                    <a:lnTo>
                      <a:pt x="2213" y="1880"/>
                    </a:lnTo>
                    <a:lnTo>
                      <a:pt x="2212" y="1879"/>
                    </a:lnTo>
                    <a:lnTo>
                      <a:pt x="2211" y="1880"/>
                    </a:lnTo>
                    <a:lnTo>
                      <a:pt x="2211" y="1881"/>
                    </a:lnTo>
                    <a:lnTo>
                      <a:pt x="2207" y="1881"/>
                    </a:lnTo>
                    <a:lnTo>
                      <a:pt x="2203" y="1880"/>
                    </a:lnTo>
                    <a:lnTo>
                      <a:pt x="2194" y="1883"/>
                    </a:lnTo>
                    <a:lnTo>
                      <a:pt x="2194" y="1884"/>
                    </a:lnTo>
                    <a:lnTo>
                      <a:pt x="2192" y="1885"/>
                    </a:lnTo>
                    <a:lnTo>
                      <a:pt x="2185" y="1890"/>
                    </a:lnTo>
                    <a:lnTo>
                      <a:pt x="2180" y="1892"/>
                    </a:lnTo>
                    <a:lnTo>
                      <a:pt x="2176" y="1892"/>
                    </a:lnTo>
                    <a:lnTo>
                      <a:pt x="2152" y="1892"/>
                    </a:lnTo>
                    <a:lnTo>
                      <a:pt x="2151" y="1891"/>
                    </a:lnTo>
                    <a:lnTo>
                      <a:pt x="2149" y="1887"/>
                    </a:lnTo>
                    <a:lnTo>
                      <a:pt x="2147" y="1886"/>
                    </a:lnTo>
                    <a:lnTo>
                      <a:pt x="2146" y="1887"/>
                    </a:lnTo>
                    <a:lnTo>
                      <a:pt x="2145" y="1890"/>
                    </a:lnTo>
                    <a:lnTo>
                      <a:pt x="2143" y="1891"/>
                    </a:lnTo>
                    <a:lnTo>
                      <a:pt x="2141" y="1891"/>
                    </a:lnTo>
                    <a:lnTo>
                      <a:pt x="2140" y="1893"/>
                    </a:lnTo>
                    <a:lnTo>
                      <a:pt x="2135" y="1892"/>
                    </a:lnTo>
                    <a:lnTo>
                      <a:pt x="2129" y="1898"/>
                    </a:lnTo>
                    <a:lnTo>
                      <a:pt x="2128" y="1901"/>
                    </a:lnTo>
                    <a:lnTo>
                      <a:pt x="2126" y="1902"/>
                    </a:lnTo>
                    <a:lnTo>
                      <a:pt x="2122" y="1905"/>
                    </a:lnTo>
                    <a:lnTo>
                      <a:pt x="2119" y="1906"/>
                    </a:lnTo>
                    <a:lnTo>
                      <a:pt x="2115" y="1909"/>
                    </a:lnTo>
                    <a:lnTo>
                      <a:pt x="2111" y="1913"/>
                    </a:lnTo>
                    <a:lnTo>
                      <a:pt x="2109" y="1917"/>
                    </a:lnTo>
                    <a:lnTo>
                      <a:pt x="2105" y="1920"/>
                    </a:lnTo>
                    <a:lnTo>
                      <a:pt x="2103" y="1924"/>
                    </a:lnTo>
                    <a:lnTo>
                      <a:pt x="2100" y="1927"/>
                    </a:lnTo>
                    <a:lnTo>
                      <a:pt x="2100" y="1928"/>
                    </a:lnTo>
                    <a:lnTo>
                      <a:pt x="2093" y="1934"/>
                    </a:lnTo>
                    <a:lnTo>
                      <a:pt x="2091" y="1937"/>
                    </a:lnTo>
                    <a:lnTo>
                      <a:pt x="2091" y="1940"/>
                    </a:lnTo>
                    <a:lnTo>
                      <a:pt x="2086" y="1942"/>
                    </a:lnTo>
                    <a:lnTo>
                      <a:pt x="2083" y="1945"/>
                    </a:lnTo>
                    <a:lnTo>
                      <a:pt x="2078" y="1950"/>
                    </a:lnTo>
                    <a:lnTo>
                      <a:pt x="2069" y="1955"/>
                    </a:lnTo>
                    <a:lnTo>
                      <a:pt x="2067" y="1957"/>
                    </a:lnTo>
                    <a:lnTo>
                      <a:pt x="2063" y="1959"/>
                    </a:lnTo>
                    <a:lnTo>
                      <a:pt x="2055" y="1960"/>
                    </a:lnTo>
                    <a:lnTo>
                      <a:pt x="2052" y="1960"/>
                    </a:lnTo>
                    <a:lnTo>
                      <a:pt x="2049" y="1963"/>
                    </a:lnTo>
                    <a:lnTo>
                      <a:pt x="2042" y="1966"/>
                    </a:lnTo>
                    <a:lnTo>
                      <a:pt x="2040" y="1967"/>
                    </a:lnTo>
                    <a:lnTo>
                      <a:pt x="2040" y="1972"/>
                    </a:lnTo>
                    <a:lnTo>
                      <a:pt x="2051" y="1972"/>
                    </a:lnTo>
                    <a:lnTo>
                      <a:pt x="2062" y="1970"/>
                    </a:lnTo>
                    <a:lnTo>
                      <a:pt x="2065" y="1968"/>
                    </a:lnTo>
                    <a:lnTo>
                      <a:pt x="2073" y="1965"/>
                    </a:lnTo>
                    <a:lnTo>
                      <a:pt x="2077" y="1964"/>
                    </a:lnTo>
                    <a:lnTo>
                      <a:pt x="2082" y="1961"/>
                    </a:lnTo>
                    <a:lnTo>
                      <a:pt x="2084" y="1959"/>
                    </a:lnTo>
                    <a:lnTo>
                      <a:pt x="2089" y="1955"/>
                    </a:lnTo>
                    <a:lnTo>
                      <a:pt x="2096" y="1952"/>
                    </a:lnTo>
                    <a:lnTo>
                      <a:pt x="2103" y="1949"/>
                    </a:lnTo>
                    <a:lnTo>
                      <a:pt x="2103" y="1947"/>
                    </a:lnTo>
                    <a:lnTo>
                      <a:pt x="2111" y="1945"/>
                    </a:lnTo>
                    <a:lnTo>
                      <a:pt x="2116" y="1942"/>
                    </a:lnTo>
                    <a:lnTo>
                      <a:pt x="2117" y="1940"/>
                    </a:lnTo>
                    <a:lnTo>
                      <a:pt x="2127" y="1938"/>
                    </a:lnTo>
                    <a:lnTo>
                      <a:pt x="2134" y="1933"/>
                    </a:lnTo>
                    <a:lnTo>
                      <a:pt x="2144" y="1930"/>
                    </a:lnTo>
                    <a:lnTo>
                      <a:pt x="2150" y="1926"/>
                    </a:lnTo>
                    <a:lnTo>
                      <a:pt x="2151" y="1922"/>
                    </a:lnTo>
                    <a:lnTo>
                      <a:pt x="2152" y="1921"/>
                    </a:lnTo>
                    <a:lnTo>
                      <a:pt x="2155" y="1920"/>
                    </a:lnTo>
                    <a:lnTo>
                      <a:pt x="2163" y="1919"/>
                    </a:lnTo>
                    <a:lnTo>
                      <a:pt x="2164" y="1919"/>
                    </a:lnTo>
                    <a:lnTo>
                      <a:pt x="2169" y="1917"/>
                    </a:lnTo>
                    <a:lnTo>
                      <a:pt x="2176" y="1917"/>
                    </a:lnTo>
                    <a:lnTo>
                      <a:pt x="2176" y="1917"/>
                    </a:lnTo>
                    <a:lnTo>
                      <a:pt x="2177" y="1915"/>
                    </a:lnTo>
                    <a:lnTo>
                      <a:pt x="2180" y="1913"/>
                    </a:lnTo>
                    <a:lnTo>
                      <a:pt x="2181" y="1913"/>
                    </a:lnTo>
                    <a:lnTo>
                      <a:pt x="2183" y="1911"/>
                    </a:lnTo>
                    <a:lnTo>
                      <a:pt x="2184" y="1910"/>
                    </a:lnTo>
                    <a:lnTo>
                      <a:pt x="2186" y="1909"/>
                    </a:lnTo>
                    <a:lnTo>
                      <a:pt x="2191" y="1907"/>
                    </a:lnTo>
                    <a:lnTo>
                      <a:pt x="2194" y="1905"/>
                    </a:lnTo>
                    <a:lnTo>
                      <a:pt x="2197" y="1904"/>
                    </a:lnTo>
                    <a:lnTo>
                      <a:pt x="2197" y="1903"/>
                    </a:lnTo>
                    <a:lnTo>
                      <a:pt x="2198" y="1902"/>
                    </a:lnTo>
                    <a:lnTo>
                      <a:pt x="2198" y="1901"/>
                    </a:lnTo>
                    <a:lnTo>
                      <a:pt x="2198" y="1901"/>
                    </a:lnTo>
                    <a:lnTo>
                      <a:pt x="2198" y="1899"/>
                    </a:lnTo>
                    <a:lnTo>
                      <a:pt x="2201" y="1896"/>
                    </a:lnTo>
                    <a:lnTo>
                      <a:pt x="2207" y="1893"/>
                    </a:lnTo>
                    <a:lnTo>
                      <a:pt x="2207" y="1892"/>
                    </a:lnTo>
                    <a:lnTo>
                      <a:pt x="2213" y="1891"/>
                    </a:lnTo>
                    <a:lnTo>
                      <a:pt x="2215" y="1892"/>
                    </a:lnTo>
                    <a:lnTo>
                      <a:pt x="2220" y="1891"/>
                    </a:lnTo>
                    <a:lnTo>
                      <a:pt x="2226" y="1891"/>
                    </a:lnTo>
                    <a:lnTo>
                      <a:pt x="2228" y="1892"/>
                    </a:lnTo>
                    <a:lnTo>
                      <a:pt x="2230" y="1895"/>
                    </a:lnTo>
                    <a:lnTo>
                      <a:pt x="2232" y="1895"/>
                    </a:lnTo>
                    <a:lnTo>
                      <a:pt x="2234" y="1897"/>
                    </a:lnTo>
                    <a:lnTo>
                      <a:pt x="2235" y="1896"/>
                    </a:lnTo>
                    <a:lnTo>
                      <a:pt x="2235" y="1896"/>
                    </a:lnTo>
                    <a:lnTo>
                      <a:pt x="2235" y="1897"/>
                    </a:lnTo>
                    <a:lnTo>
                      <a:pt x="2235" y="1898"/>
                    </a:lnTo>
                    <a:lnTo>
                      <a:pt x="2234" y="1900"/>
                    </a:lnTo>
                    <a:lnTo>
                      <a:pt x="2234" y="1899"/>
                    </a:lnTo>
                    <a:lnTo>
                      <a:pt x="2237" y="1898"/>
                    </a:lnTo>
                    <a:lnTo>
                      <a:pt x="2236" y="1899"/>
                    </a:lnTo>
                    <a:lnTo>
                      <a:pt x="2235" y="1900"/>
                    </a:lnTo>
                    <a:lnTo>
                      <a:pt x="2235" y="1900"/>
                    </a:lnTo>
                    <a:lnTo>
                      <a:pt x="2237" y="1900"/>
                    </a:lnTo>
                    <a:lnTo>
                      <a:pt x="2237" y="1901"/>
                    </a:lnTo>
                    <a:lnTo>
                      <a:pt x="2241" y="1902"/>
                    </a:lnTo>
                    <a:lnTo>
                      <a:pt x="2246" y="1901"/>
                    </a:lnTo>
                    <a:lnTo>
                      <a:pt x="2251" y="1898"/>
                    </a:lnTo>
                    <a:lnTo>
                      <a:pt x="2257" y="1898"/>
                    </a:lnTo>
                    <a:lnTo>
                      <a:pt x="2258" y="1897"/>
                    </a:lnTo>
                    <a:lnTo>
                      <a:pt x="2259" y="1897"/>
                    </a:lnTo>
                    <a:lnTo>
                      <a:pt x="2261" y="1897"/>
                    </a:lnTo>
                    <a:lnTo>
                      <a:pt x="2260" y="1898"/>
                    </a:lnTo>
                    <a:lnTo>
                      <a:pt x="2260" y="1900"/>
                    </a:lnTo>
                    <a:lnTo>
                      <a:pt x="2261" y="1901"/>
                    </a:lnTo>
                    <a:lnTo>
                      <a:pt x="2261" y="1900"/>
                    </a:lnTo>
                    <a:lnTo>
                      <a:pt x="2260" y="1898"/>
                    </a:lnTo>
                    <a:lnTo>
                      <a:pt x="2261" y="1898"/>
                    </a:lnTo>
                    <a:lnTo>
                      <a:pt x="2262" y="1899"/>
                    </a:lnTo>
                    <a:lnTo>
                      <a:pt x="2264" y="1900"/>
                    </a:lnTo>
                    <a:lnTo>
                      <a:pt x="2264" y="1906"/>
                    </a:lnTo>
                    <a:lnTo>
                      <a:pt x="2262" y="1915"/>
                    </a:lnTo>
                    <a:lnTo>
                      <a:pt x="2262" y="1916"/>
                    </a:lnTo>
                    <a:lnTo>
                      <a:pt x="2262" y="1919"/>
                    </a:lnTo>
                    <a:lnTo>
                      <a:pt x="2262" y="1924"/>
                    </a:lnTo>
                    <a:lnTo>
                      <a:pt x="2259" y="1943"/>
                    </a:lnTo>
                    <a:lnTo>
                      <a:pt x="2256" y="1944"/>
                    </a:lnTo>
                    <a:lnTo>
                      <a:pt x="2255" y="1947"/>
                    </a:lnTo>
                    <a:lnTo>
                      <a:pt x="2254" y="1952"/>
                    </a:lnTo>
                    <a:lnTo>
                      <a:pt x="2250" y="1953"/>
                    </a:lnTo>
                    <a:lnTo>
                      <a:pt x="2249" y="1955"/>
                    </a:lnTo>
                    <a:lnTo>
                      <a:pt x="2249" y="1955"/>
                    </a:lnTo>
                    <a:lnTo>
                      <a:pt x="2244" y="1956"/>
                    </a:lnTo>
                    <a:lnTo>
                      <a:pt x="2240" y="1959"/>
                    </a:lnTo>
                    <a:lnTo>
                      <a:pt x="2239" y="1959"/>
                    </a:lnTo>
                    <a:lnTo>
                      <a:pt x="2238" y="1957"/>
                    </a:lnTo>
                    <a:lnTo>
                      <a:pt x="2235" y="1958"/>
                    </a:lnTo>
                    <a:lnTo>
                      <a:pt x="2234" y="1959"/>
                    </a:lnTo>
                    <a:lnTo>
                      <a:pt x="2233" y="1960"/>
                    </a:lnTo>
                    <a:lnTo>
                      <a:pt x="2233" y="1959"/>
                    </a:lnTo>
                    <a:lnTo>
                      <a:pt x="2230" y="1959"/>
                    </a:lnTo>
                    <a:lnTo>
                      <a:pt x="2227" y="1959"/>
                    </a:lnTo>
                    <a:lnTo>
                      <a:pt x="2227" y="1960"/>
                    </a:lnTo>
                    <a:lnTo>
                      <a:pt x="2224" y="1961"/>
                    </a:lnTo>
                    <a:lnTo>
                      <a:pt x="2224" y="1965"/>
                    </a:lnTo>
                    <a:lnTo>
                      <a:pt x="2225" y="1964"/>
                    </a:lnTo>
                    <a:lnTo>
                      <a:pt x="2228" y="1964"/>
                    </a:lnTo>
                    <a:lnTo>
                      <a:pt x="2228" y="1965"/>
                    </a:lnTo>
                    <a:lnTo>
                      <a:pt x="2233" y="1966"/>
                    </a:lnTo>
                    <a:lnTo>
                      <a:pt x="2235" y="1964"/>
                    </a:lnTo>
                    <a:lnTo>
                      <a:pt x="2237" y="1966"/>
                    </a:lnTo>
                    <a:lnTo>
                      <a:pt x="2241" y="1967"/>
                    </a:lnTo>
                    <a:lnTo>
                      <a:pt x="2243" y="1969"/>
                    </a:lnTo>
                    <a:lnTo>
                      <a:pt x="2245" y="1971"/>
                    </a:lnTo>
                    <a:lnTo>
                      <a:pt x="2245" y="1971"/>
                    </a:lnTo>
                    <a:lnTo>
                      <a:pt x="2248" y="1971"/>
                    </a:lnTo>
                    <a:lnTo>
                      <a:pt x="2252" y="1969"/>
                    </a:lnTo>
                    <a:lnTo>
                      <a:pt x="2253" y="1964"/>
                    </a:lnTo>
                    <a:lnTo>
                      <a:pt x="2254" y="1961"/>
                    </a:lnTo>
                    <a:lnTo>
                      <a:pt x="2256" y="1960"/>
                    </a:lnTo>
                    <a:lnTo>
                      <a:pt x="2258" y="1963"/>
                    </a:lnTo>
                    <a:lnTo>
                      <a:pt x="2260" y="1966"/>
                    </a:lnTo>
                    <a:lnTo>
                      <a:pt x="2263" y="1979"/>
                    </a:lnTo>
                    <a:lnTo>
                      <a:pt x="2266" y="1979"/>
                    </a:lnTo>
                    <a:lnTo>
                      <a:pt x="2267" y="1979"/>
                    </a:lnTo>
                    <a:lnTo>
                      <a:pt x="2270" y="1979"/>
                    </a:lnTo>
                    <a:lnTo>
                      <a:pt x="2272" y="1981"/>
                    </a:lnTo>
                    <a:lnTo>
                      <a:pt x="2272" y="1984"/>
                    </a:lnTo>
                    <a:lnTo>
                      <a:pt x="2275" y="1987"/>
                    </a:lnTo>
                    <a:lnTo>
                      <a:pt x="2276" y="1987"/>
                    </a:lnTo>
                    <a:lnTo>
                      <a:pt x="2279" y="1987"/>
                    </a:lnTo>
                    <a:lnTo>
                      <a:pt x="2283" y="1988"/>
                    </a:lnTo>
                    <a:lnTo>
                      <a:pt x="2283" y="1987"/>
                    </a:lnTo>
                    <a:lnTo>
                      <a:pt x="2287" y="1988"/>
                    </a:lnTo>
                    <a:lnTo>
                      <a:pt x="2289" y="1987"/>
                    </a:lnTo>
                    <a:lnTo>
                      <a:pt x="2291" y="1990"/>
                    </a:lnTo>
                    <a:lnTo>
                      <a:pt x="2293" y="1991"/>
                    </a:lnTo>
                    <a:lnTo>
                      <a:pt x="2300" y="1992"/>
                    </a:lnTo>
                    <a:lnTo>
                      <a:pt x="2301" y="1992"/>
                    </a:lnTo>
                    <a:lnTo>
                      <a:pt x="2302" y="1992"/>
                    </a:lnTo>
                    <a:lnTo>
                      <a:pt x="2305" y="1991"/>
                    </a:lnTo>
                    <a:lnTo>
                      <a:pt x="2307" y="1991"/>
                    </a:lnTo>
                    <a:lnTo>
                      <a:pt x="2308" y="1993"/>
                    </a:lnTo>
                    <a:lnTo>
                      <a:pt x="2309" y="1993"/>
                    </a:lnTo>
                    <a:lnTo>
                      <a:pt x="2313" y="1993"/>
                    </a:lnTo>
                    <a:lnTo>
                      <a:pt x="2316" y="1992"/>
                    </a:lnTo>
                    <a:lnTo>
                      <a:pt x="2319" y="1993"/>
                    </a:lnTo>
                    <a:lnTo>
                      <a:pt x="2321" y="1996"/>
                    </a:lnTo>
                    <a:lnTo>
                      <a:pt x="2322" y="1996"/>
                    </a:lnTo>
                    <a:lnTo>
                      <a:pt x="2322" y="1997"/>
                    </a:lnTo>
                    <a:lnTo>
                      <a:pt x="2323" y="1998"/>
                    </a:lnTo>
                    <a:lnTo>
                      <a:pt x="2325" y="1996"/>
                    </a:lnTo>
                    <a:lnTo>
                      <a:pt x="2325" y="1997"/>
                    </a:lnTo>
                    <a:lnTo>
                      <a:pt x="2330" y="1998"/>
                    </a:lnTo>
                    <a:lnTo>
                      <a:pt x="2332" y="2001"/>
                    </a:lnTo>
                    <a:lnTo>
                      <a:pt x="2332" y="2003"/>
                    </a:lnTo>
                    <a:lnTo>
                      <a:pt x="2332" y="2003"/>
                    </a:lnTo>
                    <a:lnTo>
                      <a:pt x="2334" y="2006"/>
                    </a:lnTo>
                    <a:lnTo>
                      <a:pt x="2335" y="2009"/>
                    </a:lnTo>
                    <a:lnTo>
                      <a:pt x="2338" y="2009"/>
                    </a:lnTo>
                    <a:lnTo>
                      <a:pt x="2338" y="2010"/>
                    </a:lnTo>
                    <a:lnTo>
                      <a:pt x="2339" y="2011"/>
                    </a:lnTo>
                    <a:lnTo>
                      <a:pt x="2339" y="2014"/>
                    </a:lnTo>
                    <a:lnTo>
                      <a:pt x="2340" y="2014"/>
                    </a:lnTo>
                    <a:lnTo>
                      <a:pt x="2343" y="2015"/>
                    </a:lnTo>
                    <a:lnTo>
                      <a:pt x="2343" y="2017"/>
                    </a:lnTo>
                    <a:lnTo>
                      <a:pt x="2344" y="2018"/>
                    </a:lnTo>
                    <a:lnTo>
                      <a:pt x="2347" y="2019"/>
                    </a:lnTo>
                    <a:lnTo>
                      <a:pt x="2348" y="2020"/>
                    </a:lnTo>
                    <a:lnTo>
                      <a:pt x="2349" y="2021"/>
                    </a:lnTo>
                    <a:lnTo>
                      <a:pt x="2350" y="2022"/>
                    </a:lnTo>
                    <a:lnTo>
                      <a:pt x="2351" y="2022"/>
                    </a:lnTo>
                    <a:lnTo>
                      <a:pt x="2352" y="2023"/>
                    </a:lnTo>
                    <a:lnTo>
                      <a:pt x="2354" y="2023"/>
                    </a:lnTo>
                    <a:lnTo>
                      <a:pt x="2355" y="2023"/>
                    </a:lnTo>
                    <a:lnTo>
                      <a:pt x="2359" y="2023"/>
                    </a:lnTo>
                    <a:lnTo>
                      <a:pt x="2360" y="2027"/>
                    </a:lnTo>
                    <a:lnTo>
                      <a:pt x="2361" y="2028"/>
                    </a:lnTo>
                    <a:lnTo>
                      <a:pt x="2362" y="2028"/>
                    </a:lnTo>
                    <a:lnTo>
                      <a:pt x="2364" y="2028"/>
                    </a:lnTo>
                    <a:lnTo>
                      <a:pt x="2365" y="2030"/>
                    </a:lnTo>
                    <a:lnTo>
                      <a:pt x="2365" y="2031"/>
                    </a:lnTo>
                    <a:lnTo>
                      <a:pt x="2365" y="2031"/>
                    </a:lnTo>
                    <a:lnTo>
                      <a:pt x="2363" y="2035"/>
                    </a:lnTo>
                    <a:lnTo>
                      <a:pt x="2361" y="2038"/>
                    </a:lnTo>
                    <a:lnTo>
                      <a:pt x="2361" y="2038"/>
                    </a:lnTo>
                    <a:lnTo>
                      <a:pt x="2359" y="2040"/>
                    </a:lnTo>
                    <a:lnTo>
                      <a:pt x="2358" y="2043"/>
                    </a:lnTo>
                    <a:lnTo>
                      <a:pt x="2352" y="2045"/>
                    </a:lnTo>
                    <a:lnTo>
                      <a:pt x="2350" y="2045"/>
                    </a:lnTo>
                    <a:lnTo>
                      <a:pt x="2349" y="2045"/>
                    </a:lnTo>
                    <a:lnTo>
                      <a:pt x="2348" y="2047"/>
                    </a:lnTo>
                    <a:lnTo>
                      <a:pt x="2345" y="2048"/>
                    </a:lnTo>
                    <a:lnTo>
                      <a:pt x="2344" y="2050"/>
                    </a:lnTo>
                    <a:lnTo>
                      <a:pt x="2345" y="2052"/>
                    </a:lnTo>
                    <a:lnTo>
                      <a:pt x="2340" y="2055"/>
                    </a:lnTo>
                    <a:lnTo>
                      <a:pt x="2340" y="2056"/>
                    </a:lnTo>
                    <a:lnTo>
                      <a:pt x="2337" y="2060"/>
                    </a:lnTo>
                    <a:lnTo>
                      <a:pt x="2335" y="2060"/>
                    </a:lnTo>
                    <a:lnTo>
                      <a:pt x="2333" y="2063"/>
                    </a:lnTo>
                    <a:lnTo>
                      <a:pt x="2324" y="2068"/>
                    </a:lnTo>
                    <a:lnTo>
                      <a:pt x="2324" y="2069"/>
                    </a:lnTo>
                    <a:lnTo>
                      <a:pt x="2321" y="2071"/>
                    </a:lnTo>
                    <a:lnTo>
                      <a:pt x="2321" y="2073"/>
                    </a:lnTo>
                    <a:lnTo>
                      <a:pt x="2317" y="2076"/>
                    </a:lnTo>
                    <a:lnTo>
                      <a:pt x="2311" y="2078"/>
                    </a:lnTo>
                    <a:lnTo>
                      <a:pt x="2311" y="2076"/>
                    </a:lnTo>
                    <a:lnTo>
                      <a:pt x="2310" y="2076"/>
                    </a:lnTo>
                    <a:lnTo>
                      <a:pt x="2309" y="2079"/>
                    </a:lnTo>
                    <a:lnTo>
                      <a:pt x="2309" y="2080"/>
                    </a:lnTo>
                    <a:lnTo>
                      <a:pt x="2308" y="2080"/>
                    </a:lnTo>
                    <a:lnTo>
                      <a:pt x="2306" y="2081"/>
                    </a:lnTo>
                    <a:lnTo>
                      <a:pt x="2305" y="2083"/>
                    </a:lnTo>
                    <a:lnTo>
                      <a:pt x="2302" y="2082"/>
                    </a:lnTo>
                    <a:lnTo>
                      <a:pt x="2300" y="2084"/>
                    </a:lnTo>
                    <a:lnTo>
                      <a:pt x="2299" y="2085"/>
                    </a:lnTo>
                    <a:lnTo>
                      <a:pt x="2292" y="2086"/>
                    </a:lnTo>
                    <a:lnTo>
                      <a:pt x="2290" y="2087"/>
                    </a:lnTo>
                    <a:lnTo>
                      <a:pt x="2287" y="2089"/>
                    </a:lnTo>
                    <a:lnTo>
                      <a:pt x="2283" y="2091"/>
                    </a:lnTo>
                    <a:lnTo>
                      <a:pt x="2280" y="2092"/>
                    </a:lnTo>
                    <a:lnTo>
                      <a:pt x="2277" y="2094"/>
                    </a:lnTo>
                    <a:lnTo>
                      <a:pt x="2274" y="2094"/>
                    </a:lnTo>
                    <a:lnTo>
                      <a:pt x="2270" y="2097"/>
                    </a:lnTo>
                    <a:lnTo>
                      <a:pt x="2269" y="2097"/>
                    </a:lnTo>
                    <a:lnTo>
                      <a:pt x="2269" y="2099"/>
                    </a:lnTo>
                    <a:lnTo>
                      <a:pt x="2267" y="2099"/>
                    </a:lnTo>
                    <a:lnTo>
                      <a:pt x="2266" y="2101"/>
                    </a:lnTo>
                    <a:lnTo>
                      <a:pt x="2264" y="2101"/>
                    </a:lnTo>
                    <a:lnTo>
                      <a:pt x="2263" y="2103"/>
                    </a:lnTo>
                    <a:lnTo>
                      <a:pt x="2262" y="2106"/>
                    </a:lnTo>
                    <a:lnTo>
                      <a:pt x="2261" y="2107"/>
                    </a:lnTo>
                    <a:lnTo>
                      <a:pt x="2259" y="2107"/>
                    </a:lnTo>
                    <a:lnTo>
                      <a:pt x="2258" y="2106"/>
                    </a:lnTo>
                    <a:lnTo>
                      <a:pt x="2260" y="2105"/>
                    </a:lnTo>
                    <a:lnTo>
                      <a:pt x="2258" y="2105"/>
                    </a:lnTo>
                    <a:lnTo>
                      <a:pt x="2258" y="2106"/>
                    </a:lnTo>
                    <a:lnTo>
                      <a:pt x="2256" y="2106"/>
                    </a:lnTo>
                    <a:lnTo>
                      <a:pt x="2255" y="2105"/>
                    </a:lnTo>
                    <a:lnTo>
                      <a:pt x="2257" y="2105"/>
                    </a:lnTo>
                    <a:lnTo>
                      <a:pt x="2257" y="2103"/>
                    </a:lnTo>
                    <a:lnTo>
                      <a:pt x="2255" y="2103"/>
                    </a:lnTo>
                    <a:lnTo>
                      <a:pt x="2252" y="2102"/>
                    </a:lnTo>
                    <a:lnTo>
                      <a:pt x="2249" y="2104"/>
                    </a:lnTo>
                    <a:lnTo>
                      <a:pt x="2248" y="2107"/>
                    </a:lnTo>
                    <a:lnTo>
                      <a:pt x="2245" y="2108"/>
                    </a:lnTo>
                    <a:lnTo>
                      <a:pt x="2244" y="2107"/>
                    </a:lnTo>
                    <a:lnTo>
                      <a:pt x="2244" y="2105"/>
                    </a:lnTo>
                    <a:lnTo>
                      <a:pt x="2239" y="2103"/>
                    </a:lnTo>
                    <a:lnTo>
                      <a:pt x="2238" y="2104"/>
                    </a:lnTo>
                    <a:lnTo>
                      <a:pt x="2235" y="2106"/>
                    </a:lnTo>
                    <a:lnTo>
                      <a:pt x="2233" y="2105"/>
                    </a:lnTo>
                    <a:lnTo>
                      <a:pt x="2232" y="2103"/>
                    </a:lnTo>
                    <a:lnTo>
                      <a:pt x="2233" y="2103"/>
                    </a:lnTo>
                    <a:lnTo>
                      <a:pt x="2234" y="2100"/>
                    </a:lnTo>
                    <a:lnTo>
                      <a:pt x="2232" y="2099"/>
                    </a:lnTo>
                    <a:lnTo>
                      <a:pt x="2228" y="2100"/>
                    </a:lnTo>
                    <a:lnTo>
                      <a:pt x="2228" y="2101"/>
                    </a:lnTo>
                    <a:lnTo>
                      <a:pt x="2228" y="2102"/>
                    </a:lnTo>
                    <a:lnTo>
                      <a:pt x="2227" y="2100"/>
                    </a:lnTo>
                    <a:lnTo>
                      <a:pt x="2226" y="2100"/>
                    </a:lnTo>
                    <a:lnTo>
                      <a:pt x="2227" y="2099"/>
                    </a:lnTo>
                    <a:lnTo>
                      <a:pt x="2229" y="2099"/>
                    </a:lnTo>
                    <a:lnTo>
                      <a:pt x="2229" y="2098"/>
                    </a:lnTo>
                    <a:lnTo>
                      <a:pt x="2230" y="2097"/>
                    </a:lnTo>
                    <a:lnTo>
                      <a:pt x="2230" y="2096"/>
                    </a:lnTo>
                    <a:lnTo>
                      <a:pt x="2228" y="2094"/>
                    </a:lnTo>
                    <a:lnTo>
                      <a:pt x="2227" y="2092"/>
                    </a:lnTo>
                    <a:lnTo>
                      <a:pt x="2227" y="2092"/>
                    </a:lnTo>
                    <a:lnTo>
                      <a:pt x="2223" y="2090"/>
                    </a:lnTo>
                    <a:lnTo>
                      <a:pt x="2223" y="2089"/>
                    </a:lnTo>
                    <a:lnTo>
                      <a:pt x="2217" y="2089"/>
                    </a:lnTo>
                    <a:lnTo>
                      <a:pt x="2215" y="2087"/>
                    </a:lnTo>
                    <a:lnTo>
                      <a:pt x="2214" y="2087"/>
                    </a:lnTo>
                    <a:lnTo>
                      <a:pt x="2213" y="2086"/>
                    </a:lnTo>
                    <a:lnTo>
                      <a:pt x="2202" y="2084"/>
                    </a:lnTo>
                    <a:lnTo>
                      <a:pt x="2194" y="2086"/>
                    </a:lnTo>
                    <a:lnTo>
                      <a:pt x="2193" y="2086"/>
                    </a:lnTo>
                    <a:lnTo>
                      <a:pt x="2192" y="2086"/>
                    </a:lnTo>
                    <a:lnTo>
                      <a:pt x="2184" y="2090"/>
                    </a:lnTo>
                    <a:lnTo>
                      <a:pt x="2179" y="2095"/>
                    </a:lnTo>
                    <a:lnTo>
                      <a:pt x="2176" y="2099"/>
                    </a:lnTo>
                    <a:lnTo>
                      <a:pt x="2175" y="2099"/>
                    </a:lnTo>
                    <a:lnTo>
                      <a:pt x="2175" y="2102"/>
                    </a:lnTo>
                    <a:lnTo>
                      <a:pt x="2171" y="2106"/>
                    </a:lnTo>
                    <a:lnTo>
                      <a:pt x="2169" y="2109"/>
                    </a:lnTo>
                    <a:lnTo>
                      <a:pt x="2167" y="2109"/>
                    </a:lnTo>
                    <a:lnTo>
                      <a:pt x="2166" y="2110"/>
                    </a:lnTo>
                    <a:lnTo>
                      <a:pt x="2164" y="2114"/>
                    </a:lnTo>
                    <a:lnTo>
                      <a:pt x="2160" y="2116"/>
                    </a:lnTo>
                    <a:lnTo>
                      <a:pt x="2155" y="2121"/>
                    </a:lnTo>
                    <a:lnTo>
                      <a:pt x="2154" y="2121"/>
                    </a:lnTo>
                    <a:lnTo>
                      <a:pt x="2153" y="2120"/>
                    </a:lnTo>
                    <a:lnTo>
                      <a:pt x="2151" y="2120"/>
                    </a:lnTo>
                    <a:lnTo>
                      <a:pt x="2149" y="2122"/>
                    </a:lnTo>
                    <a:lnTo>
                      <a:pt x="2146" y="2124"/>
                    </a:lnTo>
                    <a:lnTo>
                      <a:pt x="2145" y="2126"/>
                    </a:lnTo>
                    <a:lnTo>
                      <a:pt x="2143" y="2126"/>
                    </a:lnTo>
                    <a:lnTo>
                      <a:pt x="2141" y="2128"/>
                    </a:lnTo>
                    <a:lnTo>
                      <a:pt x="2141" y="2129"/>
                    </a:lnTo>
                    <a:lnTo>
                      <a:pt x="2140" y="2132"/>
                    </a:lnTo>
                    <a:lnTo>
                      <a:pt x="2138" y="2134"/>
                    </a:lnTo>
                    <a:lnTo>
                      <a:pt x="2138" y="2136"/>
                    </a:lnTo>
                    <a:lnTo>
                      <a:pt x="2133" y="2142"/>
                    </a:lnTo>
                    <a:lnTo>
                      <a:pt x="2130" y="2143"/>
                    </a:lnTo>
                    <a:lnTo>
                      <a:pt x="2128" y="2142"/>
                    </a:lnTo>
                    <a:lnTo>
                      <a:pt x="2126" y="2143"/>
                    </a:lnTo>
                    <a:lnTo>
                      <a:pt x="2124" y="2147"/>
                    </a:lnTo>
                    <a:lnTo>
                      <a:pt x="2122" y="2148"/>
                    </a:lnTo>
                    <a:lnTo>
                      <a:pt x="2122" y="2148"/>
                    </a:lnTo>
                    <a:lnTo>
                      <a:pt x="2119" y="2150"/>
                    </a:lnTo>
                    <a:lnTo>
                      <a:pt x="2117" y="2155"/>
                    </a:lnTo>
                    <a:lnTo>
                      <a:pt x="2115" y="2156"/>
                    </a:lnTo>
                    <a:lnTo>
                      <a:pt x="2110" y="2158"/>
                    </a:lnTo>
                    <a:lnTo>
                      <a:pt x="2108" y="2159"/>
                    </a:lnTo>
                    <a:lnTo>
                      <a:pt x="2107" y="2158"/>
                    </a:lnTo>
                    <a:lnTo>
                      <a:pt x="2105" y="2159"/>
                    </a:lnTo>
                    <a:lnTo>
                      <a:pt x="2103" y="2160"/>
                    </a:lnTo>
                    <a:lnTo>
                      <a:pt x="2103" y="2160"/>
                    </a:lnTo>
                    <a:lnTo>
                      <a:pt x="2102" y="2163"/>
                    </a:lnTo>
                    <a:lnTo>
                      <a:pt x="2100" y="2165"/>
                    </a:lnTo>
                    <a:lnTo>
                      <a:pt x="2098" y="2171"/>
                    </a:lnTo>
                    <a:lnTo>
                      <a:pt x="2097" y="2181"/>
                    </a:lnTo>
                    <a:lnTo>
                      <a:pt x="2098" y="2183"/>
                    </a:lnTo>
                    <a:lnTo>
                      <a:pt x="2098" y="2187"/>
                    </a:lnTo>
                    <a:lnTo>
                      <a:pt x="2096" y="2194"/>
                    </a:lnTo>
                    <a:lnTo>
                      <a:pt x="2093" y="2196"/>
                    </a:lnTo>
                    <a:lnTo>
                      <a:pt x="2093" y="2198"/>
                    </a:lnTo>
                    <a:lnTo>
                      <a:pt x="2091" y="2199"/>
                    </a:lnTo>
                    <a:lnTo>
                      <a:pt x="2091" y="2200"/>
                    </a:lnTo>
                    <a:lnTo>
                      <a:pt x="2092" y="2203"/>
                    </a:lnTo>
                    <a:lnTo>
                      <a:pt x="2087" y="2204"/>
                    </a:lnTo>
                    <a:lnTo>
                      <a:pt x="2087" y="2203"/>
                    </a:lnTo>
                    <a:lnTo>
                      <a:pt x="2086" y="2202"/>
                    </a:lnTo>
                    <a:lnTo>
                      <a:pt x="2071" y="2202"/>
                    </a:lnTo>
                    <a:lnTo>
                      <a:pt x="2068" y="2204"/>
                    </a:lnTo>
                    <a:lnTo>
                      <a:pt x="2067" y="2205"/>
                    </a:lnTo>
                    <a:lnTo>
                      <a:pt x="2068" y="2209"/>
                    </a:lnTo>
                    <a:lnTo>
                      <a:pt x="2066" y="2208"/>
                    </a:lnTo>
                    <a:lnTo>
                      <a:pt x="2063" y="2210"/>
                    </a:lnTo>
                    <a:lnTo>
                      <a:pt x="2061" y="2211"/>
                    </a:lnTo>
                    <a:lnTo>
                      <a:pt x="2062" y="2209"/>
                    </a:lnTo>
                    <a:lnTo>
                      <a:pt x="2060" y="2210"/>
                    </a:lnTo>
                    <a:lnTo>
                      <a:pt x="2057" y="2208"/>
                    </a:lnTo>
                    <a:lnTo>
                      <a:pt x="2056" y="2207"/>
                    </a:lnTo>
                    <a:lnTo>
                      <a:pt x="2057" y="2206"/>
                    </a:lnTo>
                    <a:lnTo>
                      <a:pt x="2055" y="2205"/>
                    </a:lnTo>
                    <a:lnTo>
                      <a:pt x="2050" y="2206"/>
                    </a:lnTo>
                    <a:lnTo>
                      <a:pt x="2048" y="2206"/>
                    </a:lnTo>
                    <a:lnTo>
                      <a:pt x="2040" y="2209"/>
                    </a:lnTo>
                    <a:lnTo>
                      <a:pt x="2038" y="2211"/>
                    </a:lnTo>
                    <a:lnTo>
                      <a:pt x="2038" y="2212"/>
                    </a:lnTo>
                    <a:lnTo>
                      <a:pt x="2040" y="2213"/>
                    </a:lnTo>
                    <a:lnTo>
                      <a:pt x="2040" y="2213"/>
                    </a:lnTo>
                    <a:lnTo>
                      <a:pt x="2037" y="2214"/>
                    </a:lnTo>
                    <a:lnTo>
                      <a:pt x="2037" y="2213"/>
                    </a:lnTo>
                    <a:lnTo>
                      <a:pt x="2034" y="2212"/>
                    </a:lnTo>
                    <a:lnTo>
                      <a:pt x="2034" y="2213"/>
                    </a:lnTo>
                    <a:lnTo>
                      <a:pt x="2033" y="2216"/>
                    </a:lnTo>
                    <a:lnTo>
                      <a:pt x="2031" y="2216"/>
                    </a:lnTo>
                    <a:lnTo>
                      <a:pt x="2031" y="2215"/>
                    </a:lnTo>
                    <a:lnTo>
                      <a:pt x="2030" y="2218"/>
                    </a:lnTo>
                    <a:lnTo>
                      <a:pt x="2029" y="2217"/>
                    </a:lnTo>
                    <a:lnTo>
                      <a:pt x="2028" y="2218"/>
                    </a:lnTo>
                    <a:lnTo>
                      <a:pt x="2027" y="2221"/>
                    </a:lnTo>
                    <a:lnTo>
                      <a:pt x="2029" y="2221"/>
                    </a:lnTo>
                    <a:lnTo>
                      <a:pt x="2029" y="2222"/>
                    </a:lnTo>
                    <a:lnTo>
                      <a:pt x="2028" y="2222"/>
                    </a:lnTo>
                    <a:lnTo>
                      <a:pt x="2026" y="2223"/>
                    </a:lnTo>
                    <a:lnTo>
                      <a:pt x="2028" y="2223"/>
                    </a:lnTo>
                    <a:lnTo>
                      <a:pt x="2027" y="2226"/>
                    </a:lnTo>
                    <a:lnTo>
                      <a:pt x="2026" y="2226"/>
                    </a:lnTo>
                    <a:lnTo>
                      <a:pt x="2026" y="2225"/>
                    </a:lnTo>
                    <a:lnTo>
                      <a:pt x="2024" y="2225"/>
                    </a:lnTo>
                    <a:lnTo>
                      <a:pt x="2023" y="2226"/>
                    </a:lnTo>
                    <a:lnTo>
                      <a:pt x="2022" y="2226"/>
                    </a:lnTo>
                    <a:lnTo>
                      <a:pt x="2021" y="2224"/>
                    </a:lnTo>
                    <a:lnTo>
                      <a:pt x="2019" y="2222"/>
                    </a:lnTo>
                    <a:lnTo>
                      <a:pt x="2013" y="2222"/>
                    </a:lnTo>
                    <a:lnTo>
                      <a:pt x="2010" y="2223"/>
                    </a:lnTo>
                    <a:lnTo>
                      <a:pt x="2010" y="2225"/>
                    </a:lnTo>
                    <a:lnTo>
                      <a:pt x="2013" y="2226"/>
                    </a:lnTo>
                    <a:lnTo>
                      <a:pt x="2013" y="2227"/>
                    </a:lnTo>
                    <a:lnTo>
                      <a:pt x="2011" y="2227"/>
                    </a:lnTo>
                    <a:lnTo>
                      <a:pt x="2009" y="2230"/>
                    </a:lnTo>
                    <a:lnTo>
                      <a:pt x="2008" y="2231"/>
                    </a:lnTo>
                    <a:lnTo>
                      <a:pt x="2009" y="2231"/>
                    </a:lnTo>
                    <a:lnTo>
                      <a:pt x="2005" y="2233"/>
                    </a:lnTo>
                    <a:lnTo>
                      <a:pt x="2002" y="2233"/>
                    </a:lnTo>
                    <a:lnTo>
                      <a:pt x="1998" y="2231"/>
                    </a:lnTo>
                    <a:lnTo>
                      <a:pt x="1997" y="2230"/>
                    </a:lnTo>
                    <a:lnTo>
                      <a:pt x="1993" y="2233"/>
                    </a:lnTo>
                    <a:lnTo>
                      <a:pt x="1991" y="2233"/>
                    </a:lnTo>
                    <a:lnTo>
                      <a:pt x="1986" y="2233"/>
                    </a:lnTo>
                    <a:lnTo>
                      <a:pt x="1986" y="2233"/>
                    </a:lnTo>
                    <a:lnTo>
                      <a:pt x="1991" y="2235"/>
                    </a:lnTo>
                    <a:lnTo>
                      <a:pt x="1992" y="2238"/>
                    </a:lnTo>
                    <a:lnTo>
                      <a:pt x="1990" y="2241"/>
                    </a:lnTo>
                    <a:lnTo>
                      <a:pt x="1991" y="2242"/>
                    </a:lnTo>
                    <a:lnTo>
                      <a:pt x="1992" y="2245"/>
                    </a:lnTo>
                    <a:lnTo>
                      <a:pt x="1991" y="2247"/>
                    </a:lnTo>
                    <a:lnTo>
                      <a:pt x="1989" y="2248"/>
                    </a:lnTo>
                    <a:lnTo>
                      <a:pt x="1987" y="2246"/>
                    </a:lnTo>
                    <a:lnTo>
                      <a:pt x="1985" y="2247"/>
                    </a:lnTo>
                    <a:lnTo>
                      <a:pt x="1984" y="2246"/>
                    </a:lnTo>
                    <a:lnTo>
                      <a:pt x="1983" y="2246"/>
                    </a:lnTo>
                    <a:lnTo>
                      <a:pt x="1983" y="2244"/>
                    </a:lnTo>
                    <a:lnTo>
                      <a:pt x="1981" y="2241"/>
                    </a:lnTo>
                    <a:lnTo>
                      <a:pt x="1978" y="2239"/>
                    </a:lnTo>
                    <a:lnTo>
                      <a:pt x="1970" y="2237"/>
                    </a:lnTo>
                    <a:lnTo>
                      <a:pt x="1965" y="2234"/>
                    </a:lnTo>
                    <a:lnTo>
                      <a:pt x="1965" y="2238"/>
                    </a:lnTo>
                    <a:lnTo>
                      <a:pt x="1964" y="2239"/>
                    </a:lnTo>
                    <a:lnTo>
                      <a:pt x="1961" y="2238"/>
                    </a:lnTo>
                    <a:lnTo>
                      <a:pt x="1960" y="2237"/>
                    </a:lnTo>
                    <a:lnTo>
                      <a:pt x="1958" y="2235"/>
                    </a:lnTo>
                    <a:lnTo>
                      <a:pt x="1957" y="2234"/>
                    </a:lnTo>
                    <a:lnTo>
                      <a:pt x="1956" y="2233"/>
                    </a:lnTo>
                    <a:lnTo>
                      <a:pt x="1957" y="2231"/>
                    </a:lnTo>
                    <a:lnTo>
                      <a:pt x="1955" y="2230"/>
                    </a:lnTo>
                    <a:lnTo>
                      <a:pt x="1952" y="2230"/>
                    </a:lnTo>
                    <a:lnTo>
                      <a:pt x="1946" y="2226"/>
                    </a:lnTo>
                    <a:lnTo>
                      <a:pt x="1938" y="2225"/>
                    </a:lnTo>
                    <a:lnTo>
                      <a:pt x="1936" y="2226"/>
                    </a:lnTo>
                    <a:lnTo>
                      <a:pt x="1934" y="2223"/>
                    </a:lnTo>
                    <a:lnTo>
                      <a:pt x="1934" y="2222"/>
                    </a:lnTo>
                    <a:lnTo>
                      <a:pt x="1931" y="2221"/>
                    </a:lnTo>
                    <a:lnTo>
                      <a:pt x="1926" y="2220"/>
                    </a:lnTo>
                    <a:lnTo>
                      <a:pt x="1926" y="2222"/>
                    </a:lnTo>
                    <a:lnTo>
                      <a:pt x="1925" y="2222"/>
                    </a:lnTo>
                    <a:lnTo>
                      <a:pt x="1918" y="2221"/>
                    </a:lnTo>
                    <a:lnTo>
                      <a:pt x="1917" y="2221"/>
                    </a:lnTo>
                    <a:lnTo>
                      <a:pt x="1915" y="2220"/>
                    </a:lnTo>
                    <a:lnTo>
                      <a:pt x="1913" y="2217"/>
                    </a:lnTo>
                    <a:lnTo>
                      <a:pt x="1913" y="2216"/>
                    </a:lnTo>
                    <a:lnTo>
                      <a:pt x="1910" y="2212"/>
                    </a:lnTo>
                    <a:lnTo>
                      <a:pt x="1907" y="2210"/>
                    </a:lnTo>
                    <a:lnTo>
                      <a:pt x="1906" y="2209"/>
                    </a:lnTo>
                    <a:lnTo>
                      <a:pt x="1904" y="2207"/>
                    </a:lnTo>
                    <a:lnTo>
                      <a:pt x="1899" y="2207"/>
                    </a:lnTo>
                    <a:lnTo>
                      <a:pt x="1897" y="2206"/>
                    </a:lnTo>
                    <a:lnTo>
                      <a:pt x="1897" y="2207"/>
                    </a:lnTo>
                    <a:lnTo>
                      <a:pt x="1898" y="2208"/>
                    </a:lnTo>
                    <a:lnTo>
                      <a:pt x="1899" y="2210"/>
                    </a:lnTo>
                    <a:lnTo>
                      <a:pt x="1899" y="2211"/>
                    </a:lnTo>
                    <a:lnTo>
                      <a:pt x="1898" y="2211"/>
                    </a:lnTo>
                    <a:lnTo>
                      <a:pt x="1898" y="2213"/>
                    </a:lnTo>
                    <a:lnTo>
                      <a:pt x="1897" y="2215"/>
                    </a:lnTo>
                    <a:lnTo>
                      <a:pt x="1897" y="2216"/>
                    </a:lnTo>
                    <a:lnTo>
                      <a:pt x="1896" y="2217"/>
                    </a:lnTo>
                    <a:lnTo>
                      <a:pt x="1890" y="2217"/>
                    </a:lnTo>
                    <a:lnTo>
                      <a:pt x="1888" y="2216"/>
                    </a:lnTo>
                    <a:lnTo>
                      <a:pt x="1887" y="2211"/>
                    </a:lnTo>
                    <a:lnTo>
                      <a:pt x="1886" y="2210"/>
                    </a:lnTo>
                    <a:lnTo>
                      <a:pt x="1884" y="2209"/>
                    </a:lnTo>
                    <a:lnTo>
                      <a:pt x="1882" y="2210"/>
                    </a:lnTo>
                    <a:lnTo>
                      <a:pt x="1879" y="2211"/>
                    </a:lnTo>
                    <a:lnTo>
                      <a:pt x="1875" y="2210"/>
                    </a:lnTo>
                    <a:lnTo>
                      <a:pt x="1873" y="2211"/>
                    </a:lnTo>
                    <a:lnTo>
                      <a:pt x="1867" y="2212"/>
                    </a:lnTo>
                    <a:lnTo>
                      <a:pt x="1862" y="2216"/>
                    </a:lnTo>
                    <a:lnTo>
                      <a:pt x="1857" y="2216"/>
                    </a:lnTo>
                    <a:lnTo>
                      <a:pt x="1852" y="2216"/>
                    </a:lnTo>
                    <a:lnTo>
                      <a:pt x="1845" y="2211"/>
                    </a:lnTo>
                    <a:lnTo>
                      <a:pt x="1835" y="2201"/>
                    </a:lnTo>
                    <a:lnTo>
                      <a:pt x="1833" y="2202"/>
                    </a:lnTo>
                    <a:lnTo>
                      <a:pt x="1832" y="2204"/>
                    </a:lnTo>
                    <a:lnTo>
                      <a:pt x="1831" y="2209"/>
                    </a:lnTo>
                    <a:lnTo>
                      <a:pt x="1832" y="2210"/>
                    </a:lnTo>
                    <a:lnTo>
                      <a:pt x="1832" y="2214"/>
                    </a:lnTo>
                    <a:lnTo>
                      <a:pt x="1834" y="2224"/>
                    </a:lnTo>
                    <a:lnTo>
                      <a:pt x="1833" y="2227"/>
                    </a:lnTo>
                    <a:lnTo>
                      <a:pt x="1835" y="2230"/>
                    </a:lnTo>
                    <a:lnTo>
                      <a:pt x="1837" y="2232"/>
                    </a:lnTo>
                    <a:lnTo>
                      <a:pt x="1841" y="2232"/>
                    </a:lnTo>
                    <a:lnTo>
                      <a:pt x="1843" y="2232"/>
                    </a:lnTo>
                    <a:lnTo>
                      <a:pt x="1845" y="2232"/>
                    </a:lnTo>
                    <a:lnTo>
                      <a:pt x="1846" y="2231"/>
                    </a:lnTo>
                    <a:lnTo>
                      <a:pt x="1847" y="2226"/>
                    </a:lnTo>
                    <a:lnTo>
                      <a:pt x="1850" y="2223"/>
                    </a:lnTo>
                    <a:lnTo>
                      <a:pt x="1852" y="2223"/>
                    </a:lnTo>
                    <a:lnTo>
                      <a:pt x="1854" y="2224"/>
                    </a:lnTo>
                    <a:lnTo>
                      <a:pt x="1855" y="2224"/>
                    </a:lnTo>
                    <a:lnTo>
                      <a:pt x="1857" y="2232"/>
                    </a:lnTo>
                    <a:lnTo>
                      <a:pt x="1855" y="2233"/>
                    </a:lnTo>
                    <a:lnTo>
                      <a:pt x="1855" y="2236"/>
                    </a:lnTo>
                    <a:lnTo>
                      <a:pt x="1859" y="2240"/>
                    </a:lnTo>
                    <a:lnTo>
                      <a:pt x="1859" y="2242"/>
                    </a:lnTo>
                    <a:lnTo>
                      <a:pt x="1858" y="2243"/>
                    </a:lnTo>
                    <a:lnTo>
                      <a:pt x="1858" y="2244"/>
                    </a:lnTo>
                    <a:lnTo>
                      <a:pt x="1864" y="2242"/>
                    </a:lnTo>
                    <a:lnTo>
                      <a:pt x="1865" y="2244"/>
                    </a:lnTo>
                    <a:lnTo>
                      <a:pt x="1867" y="2244"/>
                    </a:lnTo>
                    <a:lnTo>
                      <a:pt x="1868" y="2243"/>
                    </a:lnTo>
                    <a:lnTo>
                      <a:pt x="1866" y="2242"/>
                    </a:lnTo>
                    <a:lnTo>
                      <a:pt x="1876" y="2242"/>
                    </a:lnTo>
                    <a:lnTo>
                      <a:pt x="1878" y="2243"/>
                    </a:lnTo>
                    <a:lnTo>
                      <a:pt x="1878" y="2242"/>
                    </a:lnTo>
                    <a:lnTo>
                      <a:pt x="1877" y="2239"/>
                    </a:lnTo>
                    <a:lnTo>
                      <a:pt x="1877" y="2239"/>
                    </a:lnTo>
                    <a:lnTo>
                      <a:pt x="1882" y="2238"/>
                    </a:lnTo>
                    <a:lnTo>
                      <a:pt x="1883" y="2239"/>
                    </a:lnTo>
                    <a:lnTo>
                      <a:pt x="1883" y="2240"/>
                    </a:lnTo>
                    <a:lnTo>
                      <a:pt x="1886" y="2241"/>
                    </a:lnTo>
                    <a:lnTo>
                      <a:pt x="1889" y="2237"/>
                    </a:lnTo>
                    <a:lnTo>
                      <a:pt x="1891" y="2237"/>
                    </a:lnTo>
                    <a:lnTo>
                      <a:pt x="1895" y="2237"/>
                    </a:lnTo>
                    <a:lnTo>
                      <a:pt x="1895" y="2238"/>
                    </a:lnTo>
                    <a:lnTo>
                      <a:pt x="1900" y="2239"/>
                    </a:lnTo>
                    <a:lnTo>
                      <a:pt x="1903" y="2238"/>
                    </a:lnTo>
                    <a:lnTo>
                      <a:pt x="1904" y="2239"/>
                    </a:lnTo>
                    <a:lnTo>
                      <a:pt x="1907" y="2241"/>
                    </a:lnTo>
                    <a:lnTo>
                      <a:pt x="1908" y="2242"/>
                    </a:lnTo>
                    <a:lnTo>
                      <a:pt x="1909" y="2244"/>
                    </a:lnTo>
                    <a:lnTo>
                      <a:pt x="1913" y="2244"/>
                    </a:lnTo>
                    <a:lnTo>
                      <a:pt x="1918" y="2246"/>
                    </a:lnTo>
                    <a:lnTo>
                      <a:pt x="1925" y="2248"/>
                    </a:lnTo>
                    <a:lnTo>
                      <a:pt x="1927" y="2249"/>
                    </a:lnTo>
                    <a:lnTo>
                      <a:pt x="1930" y="2250"/>
                    </a:lnTo>
                    <a:lnTo>
                      <a:pt x="1932" y="2248"/>
                    </a:lnTo>
                    <a:lnTo>
                      <a:pt x="1933" y="2249"/>
                    </a:lnTo>
                    <a:lnTo>
                      <a:pt x="1931" y="2251"/>
                    </a:lnTo>
                    <a:lnTo>
                      <a:pt x="1934" y="2254"/>
                    </a:lnTo>
                    <a:lnTo>
                      <a:pt x="1935" y="2254"/>
                    </a:lnTo>
                    <a:lnTo>
                      <a:pt x="1947" y="2256"/>
                    </a:lnTo>
                    <a:lnTo>
                      <a:pt x="1949" y="2254"/>
                    </a:lnTo>
                    <a:lnTo>
                      <a:pt x="1953" y="2253"/>
                    </a:lnTo>
                    <a:lnTo>
                      <a:pt x="1955" y="2254"/>
                    </a:lnTo>
                    <a:lnTo>
                      <a:pt x="1961" y="2256"/>
                    </a:lnTo>
                    <a:lnTo>
                      <a:pt x="1967" y="2258"/>
                    </a:lnTo>
                    <a:lnTo>
                      <a:pt x="1973" y="2259"/>
                    </a:lnTo>
                    <a:lnTo>
                      <a:pt x="1977" y="2258"/>
                    </a:lnTo>
                    <a:lnTo>
                      <a:pt x="1981" y="2259"/>
                    </a:lnTo>
                    <a:lnTo>
                      <a:pt x="1981" y="2259"/>
                    </a:lnTo>
                    <a:lnTo>
                      <a:pt x="1981" y="2258"/>
                    </a:lnTo>
                    <a:lnTo>
                      <a:pt x="1981" y="2257"/>
                    </a:lnTo>
                    <a:lnTo>
                      <a:pt x="1982" y="2258"/>
                    </a:lnTo>
                    <a:lnTo>
                      <a:pt x="1984" y="2259"/>
                    </a:lnTo>
                    <a:lnTo>
                      <a:pt x="1988" y="2261"/>
                    </a:lnTo>
                    <a:lnTo>
                      <a:pt x="1992" y="2262"/>
                    </a:lnTo>
                    <a:lnTo>
                      <a:pt x="1998" y="2259"/>
                    </a:lnTo>
                    <a:lnTo>
                      <a:pt x="1998" y="2259"/>
                    </a:lnTo>
                    <a:lnTo>
                      <a:pt x="2000" y="2257"/>
                    </a:lnTo>
                    <a:lnTo>
                      <a:pt x="2002" y="2254"/>
                    </a:lnTo>
                    <a:lnTo>
                      <a:pt x="2009" y="2252"/>
                    </a:lnTo>
                    <a:lnTo>
                      <a:pt x="2015" y="2257"/>
                    </a:lnTo>
                    <a:lnTo>
                      <a:pt x="2016" y="2259"/>
                    </a:lnTo>
                    <a:lnTo>
                      <a:pt x="2017" y="2259"/>
                    </a:lnTo>
                    <a:lnTo>
                      <a:pt x="2018" y="2262"/>
                    </a:lnTo>
                    <a:lnTo>
                      <a:pt x="2021" y="2264"/>
                    </a:lnTo>
                    <a:lnTo>
                      <a:pt x="2023" y="2265"/>
                    </a:lnTo>
                    <a:lnTo>
                      <a:pt x="2025" y="2267"/>
                    </a:lnTo>
                    <a:lnTo>
                      <a:pt x="2026" y="2266"/>
                    </a:lnTo>
                    <a:lnTo>
                      <a:pt x="2029" y="2267"/>
                    </a:lnTo>
                    <a:lnTo>
                      <a:pt x="2031" y="2268"/>
                    </a:lnTo>
                    <a:lnTo>
                      <a:pt x="2039" y="2270"/>
                    </a:lnTo>
                    <a:lnTo>
                      <a:pt x="2042" y="2268"/>
                    </a:lnTo>
                    <a:lnTo>
                      <a:pt x="2050" y="2270"/>
                    </a:lnTo>
                    <a:lnTo>
                      <a:pt x="2054" y="2267"/>
                    </a:lnTo>
                    <a:lnTo>
                      <a:pt x="2055" y="2267"/>
                    </a:lnTo>
                    <a:lnTo>
                      <a:pt x="2056" y="2266"/>
                    </a:lnTo>
                    <a:lnTo>
                      <a:pt x="2060" y="2266"/>
                    </a:lnTo>
                    <a:lnTo>
                      <a:pt x="2061" y="2267"/>
                    </a:lnTo>
                    <a:lnTo>
                      <a:pt x="2062" y="2266"/>
                    </a:lnTo>
                    <a:lnTo>
                      <a:pt x="2063" y="2266"/>
                    </a:lnTo>
                    <a:lnTo>
                      <a:pt x="2065" y="2264"/>
                    </a:lnTo>
                    <a:lnTo>
                      <a:pt x="2066" y="2264"/>
                    </a:lnTo>
                    <a:lnTo>
                      <a:pt x="2066" y="2264"/>
                    </a:lnTo>
                    <a:lnTo>
                      <a:pt x="2067" y="2264"/>
                    </a:lnTo>
                    <a:lnTo>
                      <a:pt x="2067" y="2266"/>
                    </a:lnTo>
                    <a:lnTo>
                      <a:pt x="2067" y="2267"/>
                    </a:lnTo>
                    <a:lnTo>
                      <a:pt x="2068" y="2265"/>
                    </a:lnTo>
                    <a:lnTo>
                      <a:pt x="2068" y="2265"/>
                    </a:lnTo>
                    <a:lnTo>
                      <a:pt x="2069" y="2266"/>
                    </a:lnTo>
                    <a:lnTo>
                      <a:pt x="2068" y="2268"/>
                    </a:lnTo>
                    <a:lnTo>
                      <a:pt x="2070" y="2268"/>
                    </a:lnTo>
                    <a:lnTo>
                      <a:pt x="2071" y="2269"/>
                    </a:lnTo>
                    <a:lnTo>
                      <a:pt x="2074" y="2268"/>
                    </a:lnTo>
                    <a:lnTo>
                      <a:pt x="2079" y="2269"/>
                    </a:lnTo>
                    <a:lnTo>
                      <a:pt x="2081" y="2269"/>
                    </a:lnTo>
                    <a:lnTo>
                      <a:pt x="2081" y="2265"/>
                    </a:lnTo>
                    <a:lnTo>
                      <a:pt x="2084" y="2264"/>
                    </a:lnTo>
                    <a:lnTo>
                      <a:pt x="2087" y="2263"/>
                    </a:lnTo>
                    <a:lnTo>
                      <a:pt x="2087" y="2264"/>
                    </a:lnTo>
                    <a:lnTo>
                      <a:pt x="2085" y="2265"/>
                    </a:lnTo>
                    <a:lnTo>
                      <a:pt x="2083" y="2267"/>
                    </a:lnTo>
                    <a:lnTo>
                      <a:pt x="2084" y="2268"/>
                    </a:lnTo>
                    <a:lnTo>
                      <a:pt x="2086" y="2268"/>
                    </a:lnTo>
                    <a:lnTo>
                      <a:pt x="2088" y="2269"/>
                    </a:lnTo>
                    <a:lnTo>
                      <a:pt x="2091" y="2265"/>
                    </a:lnTo>
                    <a:lnTo>
                      <a:pt x="2090" y="2264"/>
                    </a:lnTo>
                    <a:lnTo>
                      <a:pt x="2089" y="2264"/>
                    </a:lnTo>
                    <a:lnTo>
                      <a:pt x="2088" y="2263"/>
                    </a:lnTo>
                    <a:lnTo>
                      <a:pt x="2088" y="2262"/>
                    </a:lnTo>
                    <a:lnTo>
                      <a:pt x="2089" y="2262"/>
                    </a:lnTo>
                    <a:lnTo>
                      <a:pt x="2098" y="2267"/>
                    </a:lnTo>
                    <a:lnTo>
                      <a:pt x="2099" y="2268"/>
                    </a:lnTo>
                    <a:lnTo>
                      <a:pt x="2099" y="2269"/>
                    </a:lnTo>
                    <a:lnTo>
                      <a:pt x="2101" y="2271"/>
                    </a:lnTo>
                    <a:lnTo>
                      <a:pt x="2104" y="2274"/>
                    </a:lnTo>
                    <a:lnTo>
                      <a:pt x="2107" y="2277"/>
                    </a:lnTo>
                    <a:lnTo>
                      <a:pt x="2108" y="2277"/>
                    </a:lnTo>
                    <a:lnTo>
                      <a:pt x="2109" y="2279"/>
                    </a:lnTo>
                    <a:lnTo>
                      <a:pt x="2111" y="2280"/>
                    </a:lnTo>
                    <a:lnTo>
                      <a:pt x="2115" y="2286"/>
                    </a:lnTo>
                    <a:lnTo>
                      <a:pt x="2121" y="2289"/>
                    </a:lnTo>
                    <a:lnTo>
                      <a:pt x="2121" y="2290"/>
                    </a:lnTo>
                    <a:lnTo>
                      <a:pt x="2125" y="2293"/>
                    </a:lnTo>
                    <a:lnTo>
                      <a:pt x="2129" y="2294"/>
                    </a:lnTo>
                    <a:lnTo>
                      <a:pt x="2131" y="2294"/>
                    </a:lnTo>
                    <a:lnTo>
                      <a:pt x="2137" y="2295"/>
                    </a:lnTo>
                    <a:lnTo>
                      <a:pt x="2139" y="2296"/>
                    </a:lnTo>
                    <a:lnTo>
                      <a:pt x="2142" y="2297"/>
                    </a:lnTo>
                    <a:lnTo>
                      <a:pt x="2145" y="2294"/>
                    </a:lnTo>
                    <a:lnTo>
                      <a:pt x="2146" y="2291"/>
                    </a:lnTo>
                    <a:lnTo>
                      <a:pt x="2156" y="2290"/>
                    </a:lnTo>
                    <a:lnTo>
                      <a:pt x="2161" y="2291"/>
                    </a:lnTo>
                    <a:lnTo>
                      <a:pt x="2164" y="2292"/>
                    </a:lnTo>
                    <a:lnTo>
                      <a:pt x="2169" y="2290"/>
                    </a:lnTo>
                    <a:lnTo>
                      <a:pt x="2169" y="2289"/>
                    </a:lnTo>
                    <a:lnTo>
                      <a:pt x="2172" y="2288"/>
                    </a:lnTo>
                    <a:lnTo>
                      <a:pt x="2177" y="2287"/>
                    </a:lnTo>
                    <a:lnTo>
                      <a:pt x="2181" y="2283"/>
                    </a:lnTo>
                    <a:lnTo>
                      <a:pt x="2182" y="2280"/>
                    </a:lnTo>
                    <a:lnTo>
                      <a:pt x="2185" y="2277"/>
                    </a:lnTo>
                    <a:lnTo>
                      <a:pt x="2186" y="2277"/>
                    </a:lnTo>
                    <a:lnTo>
                      <a:pt x="2188" y="2278"/>
                    </a:lnTo>
                    <a:lnTo>
                      <a:pt x="2188" y="2277"/>
                    </a:lnTo>
                    <a:lnTo>
                      <a:pt x="2189" y="2276"/>
                    </a:lnTo>
                    <a:lnTo>
                      <a:pt x="2194" y="2274"/>
                    </a:lnTo>
                    <a:lnTo>
                      <a:pt x="2197" y="2275"/>
                    </a:lnTo>
                    <a:lnTo>
                      <a:pt x="2202" y="2275"/>
                    </a:lnTo>
                    <a:lnTo>
                      <a:pt x="2208" y="2275"/>
                    </a:lnTo>
                    <a:lnTo>
                      <a:pt x="2211" y="2273"/>
                    </a:lnTo>
                    <a:lnTo>
                      <a:pt x="2215" y="2270"/>
                    </a:lnTo>
                    <a:lnTo>
                      <a:pt x="2215" y="2269"/>
                    </a:lnTo>
                    <a:lnTo>
                      <a:pt x="2218" y="2268"/>
                    </a:lnTo>
                    <a:lnTo>
                      <a:pt x="2220" y="2266"/>
                    </a:lnTo>
                    <a:lnTo>
                      <a:pt x="2220" y="2264"/>
                    </a:lnTo>
                    <a:lnTo>
                      <a:pt x="2217" y="2264"/>
                    </a:lnTo>
                    <a:lnTo>
                      <a:pt x="2217" y="2263"/>
                    </a:lnTo>
                    <a:lnTo>
                      <a:pt x="2221" y="2260"/>
                    </a:lnTo>
                    <a:lnTo>
                      <a:pt x="2222" y="2261"/>
                    </a:lnTo>
                    <a:lnTo>
                      <a:pt x="2223" y="2260"/>
                    </a:lnTo>
                    <a:lnTo>
                      <a:pt x="2222" y="2260"/>
                    </a:lnTo>
                    <a:lnTo>
                      <a:pt x="2225" y="2256"/>
                    </a:lnTo>
                    <a:lnTo>
                      <a:pt x="2225" y="2252"/>
                    </a:lnTo>
                    <a:lnTo>
                      <a:pt x="2224" y="2251"/>
                    </a:lnTo>
                    <a:lnTo>
                      <a:pt x="2221" y="2247"/>
                    </a:lnTo>
                    <a:lnTo>
                      <a:pt x="2222" y="2245"/>
                    </a:lnTo>
                    <a:lnTo>
                      <a:pt x="2226" y="2243"/>
                    </a:lnTo>
                    <a:lnTo>
                      <a:pt x="2229" y="2243"/>
                    </a:lnTo>
                    <a:lnTo>
                      <a:pt x="2230" y="2242"/>
                    </a:lnTo>
                    <a:lnTo>
                      <a:pt x="2234" y="2245"/>
                    </a:lnTo>
                    <a:lnTo>
                      <a:pt x="2235" y="2244"/>
                    </a:lnTo>
                    <a:lnTo>
                      <a:pt x="2240" y="2243"/>
                    </a:lnTo>
                    <a:lnTo>
                      <a:pt x="2241" y="2241"/>
                    </a:lnTo>
                    <a:lnTo>
                      <a:pt x="2238" y="2241"/>
                    </a:lnTo>
                    <a:lnTo>
                      <a:pt x="2233" y="2236"/>
                    </a:lnTo>
                    <a:lnTo>
                      <a:pt x="2233" y="2234"/>
                    </a:lnTo>
                    <a:lnTo>
                      <a:pt x="2232" y="2231"/>
                    </a:lnTo>
                    <a:lnTo>
                      <a:pt x="2233" y="2230"/>
                    </a:lnTo>
                    <a:lnTo>
                      <a:pt x="2234" y="2226"/>
                    </a:lnTo>
                    <a:lnTo>
                      <a:pt x="2234" y="2225"/>
                    </a:lnTo>
                    <a:lnTo>
                      <a:pt x="2234" y="2223"/>
                    </a:lnTo>
                    <a:lnTo>
                      <a:pt x="2235" y="2223"/>
                    </a:lnTo>
                    <a:lnTo>
                      <a:pt x="2236" y="2223"/>
                    </a:lnTo>
                    <a:lnTo>
                      <a:pt x="2237" y="2222"/>
                    </a:lnTo>
                    <a:lnTo>
                      <a:pt x="2237" y="2222"/>
                    </a:lnTo>
                    <a:lnTo>
                      <a:pt x="2240" y="2222"/>
                    </a:lnTo>
                    <a:lnTo>
                      <a:pt x="2241" y="2222"/>
                    </a:lnTo>
                    <a:lnTo>
                      <a:pt x="2244" y="2222"/>
                    </a:lnTo>
                    <a:lnTo>
                      <a:pt x="2246" y="2221"/>
                    </a:lnTo>
                    <a:lnTo>
                      <a:pt x="2248" y="2218"/>
                    </a:lnTo>
                    <a:lnTo>
                      <a:pt x="2249" y="2215"/>
                    </a:lnTo>
                    <a:lnTo>
                      <a:pt x="2249" y="2213"/>
                    </a:lnTo>
                    <a:lnTo>
                      <a:pt x="2253" y="2212"/>
                    </a:lnTo>
                    <a:lnTo>
                      <a:pt x="2254" y="2209"/>
                    </a:lnTo>
                    <a:lnTo>
                      <a:pt x="2256" y="2207"/>
                    </a:lnTo>
                    <a:lnTo>
                      <a:pt x="2256" y="2205"/>
                    </a:lnTo>
                    <a:lnTo>
                      <a:pt x="2257" y="2204"/>
                    </a:lnTo>
                    <a:lnTo>
                      <a:pt x="2257" y="2203"/>
                    </a:lnTo>
                    <a:lnTo>
                      <a:pt x="2258" y="2202"/>
                    </a:lnTo>
                    <a:lnTo>
                      <a:pt x="2262" y="2203"/>
                    </a:lnTo>
                    <a:lnTo>
                      <a:pt x="2266" y="2201"/>
                    </a:lnTo>
                    <a:lnTo>
                      <a:pt x="2269" y="2202"/>
                    </a:lnTo>
                    <a:lnTo>
                      <a:pt x="2270" y="2200"/>
                    </a:lnTo>
                    <a:lnTo>
                      <a:pt x="2272" y="2200"/>
                    </a:lnTo>
                    <a:lnTo>
                      <a:pt x="2273" y="2200"/>
                    </a:lnTo>
                    <a:lnTo>
                      <a:pt x="2275" y="2202"/>
                    </a:lnTo>
                    <a:lnTo>
                      <a:pt x="2276" y="2200"/>
                    </a:lnTo>
                    <a:lnTo>
                      <a:pt x="2279" y="2200"/>
                    </a:lnTo>
                    <a:lnTo>
                      <a:pt x="2279" y="2200"/>
                    </a:lnTo>
                    <a:lnTo>
                      <a:pt x="2279" y="2201"/>
                    </a:lnTo>
                    <a:lnTo>
                      <a:pt x="2279" y="2201"/>
                    </a:lnTo>
                    <a:lnTo>
                      <a:pt x="2279" y="2202"/>
                    </a:lnTo>
                    <a:lnTo>
                      <a:pt x="2287" y="2206"/>
                    </a:lnTo>
                    <a:lnTo>
                      <a:pt x="2291" y="2203"/>
                    </a:lnTo>
                    <a:lnTo>
                      <a:pt x="2293" y="2203"/>
                    </a:lnTo>
                    <a:lnTo>
                      <a:pt x="2293" y="2204"/>
                    </a:lnTo>
                    <a:lnTo>
                      <a:pt x="2299" y="2204"/>
                    </a:lnTo>
                    <a:lnTo>
                      <a:pt x="2300" y="2205"/>
                    </a:lnTo>
                    <a:lnTo>
                      <a:pt x="2302" y="2206"/>
                    </a:lnTo>
                    <a:lnTo>
                      <a:pt x="2302" y="2205"/>
                    </a:lnTo>
                    <a:lnTo>
                      <a:pt x="2304" y="2204"/>
                    </a:lnTo>
                    <a:lnTo>
                      <a:pt x="2306" y="2206"/>
                    </a:lnTo>
                    <a:lnTo>
                      <a:pt x="2308" y="2207"/>
                    </a:lnTo>
                    <a:lnTo>
                      <a:pt x="2308" y="2206"/>
                    </a:lnTo>
                    <a:lnTo>
                      <a:pt x="2308" y="2206"/>
                    </a:lnTo>
                    <a:lnTo>
                      <a:pt x="2308" y="2206"/>
                    </a:lnTo>
                    <a:lnTo>
                      <a:pt x="2312" y="2207"/>
                    </a:lnTo>
                    <a:lnTo>
                      <a:pt x="2312" y="2206"/>
                    </a:lnTo>
                    <a:lnTo>
                      <a:pt x="2312" y="2206"/>
                    </a:lnTo>
                    <a:lnTo>
                      <a:pt x="2316" y="2205"/>
                    </a:lnTo>
                    <a:lnTo>
                      <a:pt x="2316" y="2204"/>
                    </a:lnTo>
                    <a:lnTo>
                      <a:pt x="2316" y="2202"/>
                    </a:lnTo>
                    <a:lnTo>
                      <a:pt x="2317" y="2202"/>
                    </a:lnTo>
                    <a:lnTo>
                      <a:pt x="2317" y="2203"/>
                    </a:lnTo>
                    <a:lnTo>
                      <a:pt x="2318" y="2204"/>
                    </a:lnTo>
                    <a:lnTo>
                      <a:pt x="2319" y="2204"/>
                    </a:lnTo>
                    <a:lnTo>
                      <a:pt x="2319" y="2203"/>
                    </a:lnTo>
                    <a:lnTo>
                      <a:pt x="2321" y="2203"/>
                    </a:lnTo>
                    <a:lnTo>
                      <a:pt x="2322" y="2204"/>
                    </a:lnTo>
                    <a:lnTo>
                      <a:pt x="2323" y="2204"/>
                    </a:lnTo>
                    <a:lnTo>
                      <a:pt x="2323" y="2205"/>
                    </a:lnTo>
                    <a:lnTo>
                      <a:pt x="2324" y="2205"/>
                    </a:lnTo>
                    <a:lnTo>
                      <a:pt x="2326" y="2206"/>
                    </a:lnTo>
                    <a:lnTo>
                      <a:pt x="2328" y="2206"/>
                    </a:lnTo>
                    <a:lnTo>
                      <a:pt x="2329" y="2205"/>
                    </a:lnTo>
                    <a:lnTo>
                      <a:pt x="2330" y="2205"/>
                    </a:lnTo>
                    <a:lnTo>
                      <a:pt x="2332" y="2205"/>
                    </a:lnTo>
                    <a:lnTo>
                      <a:pt x="2335" y="2209"/>
                    </a:lnTo>
                    <a:lnTo>
                      <a:pt x="2336" y="2210"/>
                    </a:lnTo>
                    <a:lnTo>
                      <a:pt x="2338" y="2209"/>
                    </a:lnTo>
                    <a:lnTo>
                      <a:pt x="2340" y="2210"/>
                    </a:lnTo>
                    <a:lnTo>
                      <a:pt x="2341" y="2211"/>
                    </a:lnTo>
                    <a:lnTo>
                      <a:pt x="2343" y="2212"/>
                    </a:lnTo>
                    <a:lnTo>
                      <a:pt x="2344" y="2211"/>
                    </a:lnTo>
                    <a:lnTo>
                      <a:pt x="2344" y="2211"/>
                    </a:lnTo>
                    <a:lnTo>
                      <a:pt x="2345" y="2211"/>
                    </a:lnTo>
                    <a:lnTo>
                      <a:pt x="2345" y="2211"/>
                    </a:lnTo>
                    <a:lnTo>
                      <a:pt x="2347" y="2212"/>
                    </a:lnTo>
                    <a:lnTo>
                      <a:pt x="2348" y="2213"/>
                    </a:lnTo>
                    <a:lnTo>
                      <a:pt x="2349" y="2215"/>
                    </a:lnTo>
                    <a:lnTo>
                      <a:pt x="2350" y="2218"/>
                    </a:lnTo>
                    <a:lnTo>
                      <a:pt x="2350" y="2218"/>
                    </a:lnTo>
                    <a:lnTo>
                      <a:pt x="2351" y="2217"/>
                    </a:lnTo>
                    <a:lnTo>
                      <a:pt x="2353" y="2220"/>
                    </a:lnTo>
                    <a:lnTo>
                      <a:pt x="2354" y="2220"/>
                    </a:lnTo>
                    <a:lnTo>
                      <a:pt x="2354" y="2223"/>
                    </a:lnTo>
                    <a:lnTo>
                      <a:pt x="2354" y="2223"/>
                    </a:lnTo>
                    <a:lnTo>
                      <a:pt x="2353" y="2226"/>
                    </a:lnTo>
                    <a:lnTo>
                      <a:pt x="2356" y="2231"/>
                    </a:lnTo>
                    <a:lnTo>
                      <a:pt x="2357" y="2231"/>
                    </a:lnTo>
                    <a:lnTo>
                      <a:pt x="2360" y="2233"/>
                    </a:lnTo>
                    <a:lnTo>
                      <a:pt x="2367" y="2234"/>
                    </a:lnTo>
                    <a:lnTo>
                      <a:pt x="2367" y="2235"/>
                    </a:lnTo>
                    <a:lnTo>
                      <a:pt x="2365" y="2236"/>
                    </a:lnTo>
                    <a:lnTo>
                      <a:pt x="2363" y="2241"/>
                    </a:lnTo>
                    <a:lnTo>
                      <a:pt x="2370" y="2243"/>
                    </a:lnTo>
                    <a:lnTo>
                      <a:pt x="2375" y="2247"/>
                    </a:lnTo>
                    <a:lnTo>
                      <a:pt x="2377" y="2251"/>
                    </a:lnTo>
                    <a:lnTo>
                      <a:pt x="2381" y="2252"/>
                    </a:lnTo>
                    <a:lnTo>
                      <a:pt x="2382" y="2251"/>
                    </a:lnTo>
                    <a:lnTo>
                      <a:pt x="2383" y="2251"/>
                    </a:lnTo>
                    <a:lnTo>
                      <a:pt x="2384" y="2249"/>
                    </a:lnTo>
                    <a:lnTo>
                      <a:pt x="2389" y="2248"/>
                    </a:lnTo>
                    <a:lnTo>
                      <a:pt x="2392" y="2248"/>
                    </a:lnTo>
                    <a:lnTo>
                      <a:pt x="2396" y="2249"/>
                    </a:lnTo>
                    <a:lnTo>
                      <a:pt x="2396" y="2248"/>
                    </a:lnTo>
                    <a:lnTo>
                      <a:pt x="2397" y="2248"/>
                    </a:lnTo>
                    <a:lnTo>
                      <a:pt x="2397" y="2248"/>
                    </a:lnTo>
                    <a:lnTo>
                      <a:pt x="2399" y="2248"/>
                    </a:lnTo>
                    <a:lnTo>
                      <a:pt x="2400" y="2249"/>
                    </a:lnTo>
                    <a:lnTo>
                      <a:pt x="2399" y="2252"/>
                    </a:lnTo>
                    <a:lnTo>
                      <a:pt x="2402" y="2254"/>
                    </a:lnTo>
                    <a:lnTo>
                      <a:pt x="2407" y="2254"/>
                    </a:lnTo>
                    <a:lnTo>
                      <a:pt x="2410" y="2256"/>
                    </a:lnTo>
                    <a:lnTo>
                      <a:pt x="2415" y="2256"/>
                    </a:lnTo>
                    <a:lnTo>
                      <a:pt x="2417" y="2256"/>
                    </a:lnTo>
                    <a:lnTo>
                      <a:pt x="2417" y="2257"/>
                    </a:lnTo>
                    <a:lnTo>
                      <a:pt x="2418" y="2258"/>
                    </a:lnTo>
                    <a:lnTo>
                      <a:pt x="2419" y="2262"/>
                    </a:lnTo>
                    <a:lnTo>
                      <a:pt x="2421" y="2263"/>
                    </a:lnTo>
                    <a:lnTo>
                      <a:pt x="2423" y="2263"/>
                    </a:lnTo>
                    <a:lnTo>
                      <a:pt x="2426" y="2262"/>
                    </a:lnTo>
                    <a:lnTo>
                      <a:pt x="2430" y="2262"/>
                    </a:lnTo>
                    <a:lnTo>
                      <a:pt x="2431" y="2262"/>
                    </a:lnTo>
                    <a:lnTo>
                      <a:pt x="2432" y="2267"/>
                    </a:lnTo>
                    <a:lnTo>
                      <a:pt x="2433" y="2269"/>
                    </a:lnTo>
                    <a:lnTo>
                      <a:pt x="2435" y="2269"/>
                    </a:lnTo>
                    <a:lnTo>
                      <a:pt x="2443" y="2273"/>
                    </a:lnTo>
                    <a:lnTo>
                      <a:pt x="2443" y="2274"/>
                    </a:lnTo>
                    <a:lnTo>
                      <a:pt x="2441" y="2275"/>
                    </a:lnTo>
                    <a:lnTo>
                      <a:pt x="2441" y="2276"/>
                    </a:lnTo>
                    <a:lnTo>
                      <a:pt x="2445" y="2277"/>
                    </a:lnTo>
                    <a:lnTo>
                      <a:pt x="2447" y="2276"/>
                    </a:lnTo>
                    <a:lnTo>
                      <a:pt x="2447" y="2275"/>
                    </a:lnTo>
                    <a:lnTo>
                      <a:pt x="2448" y="2275"/>
                    </a:lnTo>
                    <a:lnTo>
                      <a:pt x="2452" y="2278"/>
                    </a:lnTo>
                    <a:lnTo>
                      <a:pt x="2452" y="2280"/>
                    </a:lnTo>
                    <a:lnTo>
                      <a:pt x="2453" y="2281"/>
                    </a:lnTo>
                    <a:lnTo>
                      <a:pt x="2452" y="2281"/>
                    </a:lnTo>
                    <a:lnTo>
                      <a:pt x="2452" y="2283"/>
                    </a:lnTo>
                    <a:lnTo>
                      <a:pt x="2452" y="2285"/>
                    </a:lnTo>
                    <a:lnTo>
                      <a:pt x="2455" y="2289"/>
                    </a:lnTo>
                    <a:lnTo>
                      <a:pt x="2458" y="2290"/>
                    </a:lnTo>
                    <a:lnTo>
                      <a:pt x="2464" y="2295"/>
                    </a:lnTo>
                    <a:lnTo>
                      <a:pt x="2468" y="2295"/>
                    </a:lnTo>
                    <a:lnTo>
                      <a:pt x="2468" y="2296"/>
                    </a:lnTo>
                    <a:lnTo>
                      <a:pt x="2467" y="2297"/>
                    </a:lnTo>
                    <a:lnTo>
                      <a:pt x="2473" y="2299"/>
                    </a:lnTo>
                    <a:lnTo>
                      <a:pt x="2473" y="2301"/>
                    </a:lnTo>
                    <a:lnTo>
                      <a:pt x="2480" y="2303"/>
                    </a:lnTo>
                    <a:lnTo>
                      <a:pt x="2480" y="2304"/>
                    </a:lnTo>
                    <a:lnTo>
                      <a:pt x="2480" y="2306"/>
                    </a:lnTo>
                    <a:lnTo>
                      <a:pt x="2481" y="2307"/>
                    </a:lnTo>
                    <a:lnTo>
                      <a:pt x="2485" y="2309"/>
                    </a:lnTo>
                    <a:lnTo>
                      <a:pt x="2487" y="2307"/>
                    </a:lnTo>
                    <a:lnTo>
                      <a:pt x="2495" y="2309"/>
                    </a:lnTo>
                    <a:lnTo>
                      <a:pt x="2497" y="2308"/>
                    </a:lnTo>
                    <a:lnTo>
                      <a:pt x="2506" y="2310"/>
                    </a:lnTo>
                    <a:lnTo>
                      <a:pt x="2507" y="2311"/>
                    </a:lnTo>
                    <a:lnTo>
                      <a:pt x="2507" y="2312"/>
                    </a:lnTo>
                    <a:lnTo>
                      <a:pt x="2518" y="2313"/>
                    </a:lnTo>
                    <a:lnTo>
                      <a:pt x="2521" y="2312"/>
                    </a:lnTo>
                    <a:lnTo>
                      <a:pt x="2522" y="2311"/>
                    </a:lnTo>
                    <a:lnTo>
                      <a:pt x="2523" y="2310"/>
                    </a:lnTo>
                    <a:lnTo>
                      <a:pt x="2526" y="2308"/>
                    </a:lnTo>
                    <a:lnTo>
                      <a:pt x="2533" y="2307"/>
                    </a:lnTo>
                    <a:lnTo>
                      <a:pt x="2535" y="2307"/>
                    </a:lnTo>
                    <a:lnTo>
                      <a:pt x="2538" y="2308"/>
                    </a:lnTo>
                    <a:lnTo>
                      <a:pt x="2542" y="2310"/>
                    </a:lnTo>
                    <a:lnTo>
                      <a:pt x="2542" y="2311"/>
                    </a:lnTo>
                    <a:lnTo>
                      <a:pt x="2545" y="2314"/>
                    </a:lnTo>
                    <a:lnTo>
                      <a:pt x="2551" y="2316"/>
                    </a:lnTo>
                    <a:lnTo>
                      <a:pt x="2552" y="2317"/>
                    </a:lnTo>
                    <a:lnTo>
                      <a:pt x="2555" y="2318"/>
                    </a:lnTo>
                    <a:lnTo>
                      <a:pt x="2556" y="2319"/>
                    </a:lnTo>
                    <a:lnTo>
                      <a:pt x="2562" y="2321"/>
                    </a:lnTo>
                    <a:lnTo>
                      <a:pt x="2567" y="2321"/>
                    </a:lnTo>
                    <a:lnTo>
                      <a:pt x="2568" y="2319"/>
                    </a:lnTo>
                    <a:lnTo>
                      <a:pt x="2570" y="2318"/>
                    </a:lnTo>
                    <a:lnTo>
                      <a:pt x="2574" y="2320"/>
                    </a:lnTo>
                    <a:lnTo>
                      <a:pt x="2578" y="2327"/>
                    </a:lnTo>
                    <a:lnTo>
                      <a:pt x="2575" y="2330"/>
                    </a:lnTo>
                    <a:lnTo>
                      <a:pt x="2575" y="2331"/>
                    </a:lnTo>
                    <a:lnTo>
                      <a:pt x="2575" y="2331"/>
                    </a:lnTo>
                    <a:lnTo>
                      <a:pt x="2578" y="2332"/>
                    </a:lnTo>
                    <a:lnTo>
                      <a:pt x="2578" y="2336"/>
                    </a:lnTo>
                    <a:lnTo>
                      <a:pt x="2575" y="2339"/>
                    </a:lnTo>
                    <a:lnTo>
                      <a:pt x="2576" y="2340"/>
                    </a:lnTo>
                    <a:lnTo>
                      <a:pt x="2578" y="2342"/>
                    </a:lnTo>
                    <a:lnTo>
                      <a:pt x="2579" y="2344"/>
                    </a:lnTo>
                    <a:lnTo>
                      <a:pt x="2585" y="2348"/>
                    </a:lnTo>
                    <a:lnTo>
                      <a:pt x="2586" y="2348"/>
                    </a:lnTo>
                    <a:lnTo>
                      <a:pt x="2588" y="2349"/>
                    </a:lnTo>
                    <a:lnTo>
                      <a:pt x="2590" y="2351"/>
                    </a:lnTo>
                    <a:lnTo>
                      <a:pt x="2593" y="2349"/>
                    </a:lnTo>
                    <a:lnTo>
                      <a:pt x="2595" y="2350"/>
                    </a:lnTo>
                    <a:lnTo>
                      <a:pt x="2595" y="2351"/>
                    </a:lnTo>
                    <a:lnTo>
                      <a:pt x="2595" y="2353"/>
                    </a:lnTo>
                    <a:lnTo>
                      <a:pt x="2596" y="2354"/>
                    </a:lnTo>
                    <a:lnTo>
                      <a:pt x="2596" y="2353"/>
                    </a:lnTo>
                    <a:lnTo>
                      <a:pt x="2599" y="2352"/>
                    </a:lnTo>
                    <a:lnTo>
                      <a:pt x="2601" y="2354"/>
                    </a:lnTo>
                    <a:lnTo>
                      <a:pt x="2603" y="2357"/>
                    </a:lnTo>
                    <a:lnTo>
                      <a:pt x="2604" y="2363"/>
                    </a:lnTo>
                    <a:lnTo>
                      <a:pt x="2603" y="2367"/>
                    </a:lnTo>
                    <a:lnTo>
                      <a:pt x="2604" y="2367"/>
                    </a:lnTo>
                    <a:lnTo>
                      <a:pt x="2605" y="2373"/>
                    </a:lnTo>
                    <a:lnTo>
                      <a:pt x="2606" y="2375"/>
                    </a:lnTo>
                    <a:lnTo>
                      <a:pt x="2606" y="2374"/>
                    </a:lnTo>
                    <a:lnTo>
                      <a:pt x="2606" y="2375"/>
                    </a:lnTo>
                    <a:lnTo>
                      <a:pt x="2606" y="2377"/>
                    </a:lnTo>
                    <a:lnTo>
                      <a:pt x="2605" y="2378"/>
                    </a:lnTo>
                    <a:lnTo>
                      <a:pt x="2608" y="2378"/>
                    </a:lnTo>
                    <a:lnTo>
                      <a:pt x="2609" y="2379"/>
                    </a:lnTo>
                    <a:lnTo>
                      <a:pt x="2608" y="2380"/>
                    </a:lnTo>
                    <a:lnTo>
                      <a:pt x="2609" y="2380"/>
                    </a:lnTo>
                    <a:lnTo>
                      <a:pt x="2611" y="2382"/>
                    </a:lnTo>
                    <a:lnTo>
                      <a:pt x="2612" y="2385"/>
                    </a:lnTo>
                    <a:lnTo>
                      <a:pt x="2612" y="2388"/>
                    </a:lnTo>
                    <a:lnTo>
                      <a:pt x="2614" y="2391"/>
                    </a:lnTo>
                    <a:lnTo>
                      <a:pt x="2615" y="2391"/>
                    </a:lnTo>
                    <a:lnTo>
                      <a:pt x="2615" y="2394"/>
                    </a:lnTo>
                    <a:lnTo>
                      <a:pt x="2616" y="2397"/>
                    </a:lnTo>
                    <a:lnTo>
                      <a:pt x="2620" y="2401"/>
                    </a:lnTo>
                    <a:lnTo>
                      <a:pt x="2623" y="2404"/>
                    </a:lnTo>
                    <a:lnTo>
                      <a:pt x="2624" y="2405"/>
                    </a:lnTo>
                    <a:lnTo>
                      <a:pt x="2624" y="2407"/>
                    </a:lnTo>
                    <a:lnTo>
                      <a:pt x="2623" y="2409"/>
                    </a:lnTo>
                    <a:lnTo>
                      <a:pt x="2623" y="2409"/>
                    </a:lnTo>
                    <a:lnTo>
                      <a:pt x="2600" y="2416"/>
                    </a:lnTo>
                    <a:lnTo>
                      <a:pt x="2596" y="2445"/>
                    </a:lnTo>
                    <a:lnTo>
                      <a:pt x="2583" y="2458"/>
                    </a:lnTo>
                    <a:lnTo>
                      <a:pt x="2573" y="2462"/>
                    </a:lnTo>
                    <a:lnTo>
                      <a:pt x="2557" y="2476"/>
                    </a:lnTo>
                    <a:lnTo>
                      <a:pt x="2555" y="2489"/>
                    </a:lnTo>
                    <a:lnTo>
                      <a:pt x="2547" y="2497"/>
                    </a:lnTo>
                    <a:lnTo>
                      <a:pt x="2535" y="2519"/>
                    </a:lnTo>
                    <a:lnTo>
                      <a:pt x="2526" y="2529"/>
                    </a:lnTo>
                    <a:lnTo>
                      <a:pt x="2484" y="2538"/>
                    </a:lnTo>
                    <a:lnTo>
                      <a:pt x="2486" y="2553"/>
                    </a:lnTo>
                    <a:lnTo>
                      <a:pt x="2498" y="2559"/>
                    </a:lnTo>
                    <a:lnTo>
                      <a:pt x="2497" y="2566"/>
                    </a:lnTo>
                    <a:lnTo>
                      <a:pt x="2508" y="2578"/>
                    </a:lnTo>
                    <a:lnTo>
                      <a:pt x="2517" y="2610"/>
                    </a:lnTo>
                    <a:lnTo>
                      <a:pt x="2536" y="2641"/>
                    </a:lnTo>
                    <a:lnTo>
                      <a:pt x="2538" y="2656"/>
                    </a:lnTo>
                    <a:lnTo>
                      <a:pt x="2550" y="2673"/>
                    </a:lnTo>
                    <a:lnTo>
                      <a:pt x="2552" y="2681"/>
                    </a:lnTo>
                    <a:lnTo>
                      <a:pt x="2537" y="2708"/>
                    </a:lnTo>
                    <a:lnTo>
                      <a:pt x="2510" y="2712"/>
                    </a:lnTo>
                    <a:lnTo>
                      <a:pt x="2501" y="2725"/>
                    </a:lnTo>
                    <a:lnTo>
                      <a:pt x="2484" y="2729"/>
                    </a:lnTo>
                    <a:lnTo>
                      <a:pt x="2478" y="2739"/>
                    </a:lnTo>
                    <a:lnTo>
                      <a:pt x="2475" y="2755"/>
                    </a:lnTo>
                    <a:lnTo>
                      <a:pt x="2458" y="2771"/>
                    </a:lnTo>
                    <a:lnTo>
                      <a:pt x="2450" y="2757"/>
                    </a:lnTo>
                    <a:lnTo>
                      <a:pt x="2438" y="2753"/>
                    </a:lnTo>
                    <a:lnTo>
                      <a:pt x="2422" y="2757"/>
                    </a:lnTo>
                    <a:lnTo>
                      <a:pt x="2406" y="2770"/>
                    </a:lnTo>
                    <a:lnTo>
                      <a:pt x="2394" y="2786"/>
                    </a:lnTo>
                    <a:lnTo>
                      <a:pt x="2380" y="2793"/>
                    </a:lnTo>
                    <a:lnTo>
                      <a:pt x="2372" y="2812"/>
                    </a:lnTo>
                    <a:lnTo>
                      <a:pt x="2345" y="2833"/>
                    </a:lnTo>
                    <a:lnTo>
                      <a:pt x="2344" y="2841"/>
                    </a:lnTo>
                    <a:lnTo>
                      <a:pt x="2350" y="2849"/>
                    </a:lnTo>
                    <a:lnTo>
                      <a:pt x="2346" y="2865"/>
                    </a:lnTo>
                    <a:lnTo>
                      <a:pt x="2330" y="2871"/>
                    </a:lnTo>
                    <a:lnTo>
                      <a:pt x="2318" y="2890"/>
                    </a:lnTo>
                    <a:lnTo>
                      <a:pt x="2318" y="2890"/>
                    </a:lnTo>
                    <a:lnTo>
                      <a:pt x="2312" y="2901"/>
                    </a:lnTo>
                    <a:lnTo>
                      <a:pt x="2290" y="2919"/>
                    </a:lnTo>
                    <a:lnTo>
                      <a:pt x="2279" y="2925"/>
                    </a:lnTo>
                    <a:lnTo>
                      <a:pt x="2256" y="2930"/>
                    </a:lnTo>
                    <a:lnTo>
                      <a:pt x="2249" y="2946"/>
                    </a:lnTo>
                    <a:lnTo>
                      <a:pt x="2233" y="2959"/>
                    </a:lnTo>
                    <a:lnTo>
                      <a:pt x="2226" y="2976"/>
                    </a:lnTo>
                    <a:lnTo>
                      <a:pt x="2206" y="2984"/>
                    </a:lnTo>
                    <a:lnTo>
                      <a:pt x="2195" y="3008"/>
                    </a:lnTo>
                    <a:lnTo>
                      <a:pt x="2182" y="3008"/>
                    </a:lnTo>
                    <a:lnTo>
                      <a:pt x="2165" y="2998"/>
                    </a:lnTo>
                    <a:lnTo>
                      <a:pt x="2156" y="2998"/>
                    </a:lnTo>
                    <a:lnTo>
                      <a:pt x="2158" y="3026"/>
                    </a:lnTo>
                    <a:lnTo>
                      <a:pt x="2151" y="3038"/>
                    </a:lnTo>
                    <a:lnTo>
                      <a:pt x="2149" y="3051"/>
                    </a:lnTo>
                    <a:lnTo>
                      <a:pt x="2149" y="3051"/>
                    </a:lnTo>
                    <a:lnTo>
                      <a:pt x="2145" y="3049"/>
                    </a:lnTo>
                    <a:lnTo>
                      <a:pt x="2142" y="3050"/>
                    </a:lnTo>
                    <a:lnTo>
                      <a:pt x="2137" y="3054"/>
                    </a:lnTo>
                    <a:lnTo>
                      <a:pt x="2133" y="3055"/>
                    </a:lnTo>
                    <a:lnTo>
                      <a:pt x="2130" y="3056"/>
                    </a:lnTo>
                    <a:lnTo>
                      <a:pt x="2130" y="3058"/>
                    </a:lnTo>
                    <a:lnTo>
                      <a:pt x="2129" y="3058"/>
                    </a:lnTo>
                    <a:lnTo>
                      <a:pt x="2126" y="3056"/>
                    </a:lnTo>
                    <a:lnTo>
                      <a:pt x="2123" y="3056"/>
                    </a:lnTo>
                    <a:lnTo>
                      <a:pt x="2118" y="3058"/>
                    </a:lnTo>
                    <a:lnTo>
                      <a:pt x="2113" y="3062"/>
                    </a:lnTo>
                    <a:lnTo>
                      <a:pt x="2107" y="3065"/>
                    </a:lnTo>
                    <a:lnTo>
                      <a:pt x="2104" y="3067"/>
                    </a:lnTo>
                    <a:lnTo>
                      <a:pt x="2103" y="3068"/>
                    </a:lnTo>
                    <a:lnTo>
                      <a:pt x="2098" y="3066"/>
                    </a:lnTo>
                    <a:lnTo>
                      <a:pt x="2096" y="3064"/>
                    </a:lnTo>
                    <a:lnTo>
                      <a:pt x="2093" y="3063"/>
                    </a:lnTo>
                    <a:lnTo>
                      <a:pt x="2084" y="3060"/>
                    </a:lnTo>
                    <a:lnTo>
                      <a:pt x="2075" y="3058"/>
                    </a:lnTo>
                    <a:lnTo>
                      <a:pt x="2063" y="3061"/>
                    </a:lnTo>
                    <a:lnTo>
                      <a:pt x="2061" y="3063"/>
                    </a:lnTo>
                    <a:lnTo>
                      <a:pt x="2061" y="3063"/>
                    </a:lnTo>
                    <a:lnTo>
                      <a:pt x="2060" y="3064"/>
                    </a:lnTo>
                    <a:lnTo>
                      <a:pt x="2059" y="3063"/>
                    </a:lnTo>
                    <a:lnTo>
                      <a:pt x="2058" y="3062"/>
                    </a:lnTo>
                    <a:lnTo>
                      <a:pt x="2054" y="3061"/>
                    </a:lnTo>
                    <a:lnTo>
                      <a:pt x="2051" y="3061"/>
                    </a:lnTo>
                    <a:lnTo>
                      <a:pt x="2049" y="3063"/>
                    </a:lnTo>
                    <a:lnTo>
                      <a:pt x="2049" y="3064"/>
                    </a:lnTo>
                    <a:lnTo>
                      <a:pt x="2050" y="3065"/>
                    </a:lnTo>
                    <a:lnTo>
                      <a:pt x="2046" y="3066"/>
                    </a:lnTo>
                    <a:lnTo>
                      <a:pt x="2043" y="3066"/>
                    </a:lnTo>
                    <a:lnTo>
                      <a:pt x="2035" y="3063"/>
                    </a:lnTo>
                    <a:lnTo>
                      <a:pt x="2028" y="3058"/>
                    </a:lnTo>
                    <a:lnTo>
                      <a:pt x="2024" y="3057"/>
                    </a:lnTo>
                    <a:lnTo>
                      <a:pt x="2019" y="3056"/>
                    </a:lnTo>
                    <a:lnTo>
                      <a:pt x="2018" y="3058"/>
                    </a:lnTo>
                    <a:lnTo>
                      <a:pt x="2015" y="3059"/>
                    </a:lnTo>
                    <a:lnTo>
                      <a:pt x="2012" y="3060"/>
                    </a:lnTo>
                    <a:lnTo>
                      <a:pt x="2007" y="3059"/>
                    </a:lnTo>
                    <a:lnTo>
                      <a:pt x="2001" y="3062"/>
                    </a:lnTo>
                    <a:lnTo>
                      <a:pt x="1999" y="3062"/>
                    </a:lnTo>
                    <a:lnTo>
                      <a:pt x="1995" y="3061"/>
                    </a:lnTo>
                    <a:lnTo>
                      <a:pt x="1992" y="3061"/>
                    </a:lnTo>
                    <a:lnTo>
                      <a:pt x="1983" y="3058"/>
                    </a:lnTo>
                    <a:lnTo>
                      <a:pt x="1973" y="3049"/>
                    </a:lnTo>
                    <a:lnTo>
                      <a:pt x="1972" y="3046"/>
                    </a:lnTo>
                    <a:lnTo>
                      <a:pt x="1969" y="3045"/>
                    </a:lnTo>
                    <a:lnTo>
                      <a:pt x="1965" y="3046"/>
                    </a:lnTo>
                    <a:lnTo>
                      <a:pt x="1962" y="3045"/>
                    </a:lnTo>
                    <a:lnTo>
                      <a:pt x="1962" y="3046"/>
                    </a:lnTo>
                    <a:lnTo>
                      <a:pt x="1965" y="3047"/>
                    </a:lnTo>
                    <a:lnTo>
                      <a:pt x="1968" y="3047"/>
                    </a:lnTo>
                    <a:lnTo>
                      <a:pt x="1969" y="3048"/>
                    </a:lnTo>
                    <a:lnTo>
                      <a:pt x="1969" y="3050"/>
                    </a:lnTo>
                    <a:lnTo>
                      <a:pt x="1967" y="3051"/>
                    </a:lnTo>
                    <a:lnTo>
                      <a:pt x="1962" y="3058"/>
                    </a:lnTo>
                    <a:lnTo>
                      <a:pt x="1958" y="3060"/>
                    </a:lnTo>
                    <a:lnTo>
                      <a:pt x="1957" y="3061"/>
                    </a:lnTo>
                    <a:lnTo>
                      <a:pt x="1957" y="3062"/>
                    </a:lnTo>
                    <a:lnTo>
                      <a:pt x="1949" y="3064"/>
                    </a:lnTo>
                    <a:lnTo>
                      <a:pt x="1941" y="3064"/>
                    </a:lnTo>
                    <a:lnTo>
                      <a:pt x="1937" y="3063"/>
                    </a:lnTo>
                    <a:lnTo>
                      <a:pt x="1926" y="3064"/>
                    </a:lnTo>
                    <a:lnTo>
                      <a:pt x="1923" y="3063"/>
                    </a:lnTo>
                    <a:lnTo>
                      <a:pt x="1914" y="3056"/>
                    </a:lnTo>
                    <a:lnTo>
                      <a:pt x="1911" y="3050"/>
                    </a:lnTo>
                    <a:lnTo>
                      <a:pt x="1906" y="3044"/>
                    </a:lnTo>
                    <a:lnTo>
                      <a:pt x="1905" y="3039"/>
                    </a:lnTo>
                    <a:lnTo>
                      <a:pt x="1905" y="3035"/>
                    </a:lnTo>
                    <a:lnTo>
                      <a:pt x="1904" y="3035"/>
                    </a:lnTo>
                    <a:lnTo>
                      <a:pt x="1903" y="3039"/>
                    </a:lnTo>
                    <a:lnTo>
                      <a:pt x="1903" y="3043"/>
                    </a:lnTo>
                    <a:lnTo>
                      <a:pt x="1905" y="3055"/>
                    </a:lnTo>
                    <a:lnTo>
                      <a:pt x="1904" y="3056"/>
                    </a:lnTo>
                    <a:lnTo>
                      <a:pt x="1903" y="3056"/>
                    </a:lnTo>
                    <a:lnTo>
                      <a:pt x="1901" y="3058"/>
                    </a:lnTo>
                    <a:lnTo>
                      <a:pt x="1900" y="3059"/>
                    </a:lnTo>
                    <a:lnTo>
                      <a:pt x="1901" y="3063"/>
                    </a:lnTo>
                    <a:lnTo>
                      <a:pt x="1902" y="3065"/>
                    </a:lnTo>
                    <a:lnTo>
                      <a:pt x="1904" y="3068"/>
                    </a:lnTo>
                    <a:lnTo>
                      <a:pt x="1904" y="3075"/>
                    </a:lnTo>
                    <a:lnTo>
                      <a:pt x="1903" y="3076"/>
                    </a:lnTo>
                    <a:lnTo>
                      <a:pt x="1903" y="3077"/>
                    </a:lnTo>
                    <a:lnTo>
                      <a:pt x="1901" y="3081"/>
                    </a:lnTo>
                    <a:lnTo>
                      <a:pt x="1902" y="3082"/>
                    </a:lnTo>
                    <a:lnTo>
                      <a:pt x="1900" y="3084"/>
                    </a:lnTo>
                    <a:lnTo>
                      <a:pt x="1899" y="3085"/>
                    </a:lnTo>
                    <a:lnTo>
                      <a:pt x="1900" y="3086"/>
                    </a:lnTo>
                    <a:lnTo>
                      <a:pt x="1899" y="3089"/>
                    </a:lnTo>
                    <a:lnTo>
                      <a:pt x="1900" y="3091"/>
                    </a:lnTo>
                    <a:lnTo>
                      <a:pt x="1899" y="3092"/>
                    </a:lnTo>
                    <a:lnTo>
                      <a:pt x="1900" y="3096"/>
                    </a:lnTo>
                    <a:lnTo>
                      <a:pt x="1902" y="3097"/>
                    </a:lnTo>
                    <a:lnTo>
                      <a:pt x="1906" y="3098"/>
                    </a:lnTo>
                    <a:lnTo>
                      <a:pt x="1907" y="3100"/>
                    </a:lnTo>
                    <a:lnTo>
                      <a:pt x="1907" y="3104"/>
                    </a:lnTo>
                    <a:lnTo>
                      <a:pt x="1909" y="3106"/>
                    </a:lnTo>
                    <a:lnTo>
                      <a:pt x="1909" y="3107"/>
                    </a:lnTo>
                    <a:lnTo>
                      <a:pt x="1909" y="3108"/>
                    </a:lnTo>
                    <a:lnTo>
                      <a:pt x="1909" y="3109"/>
                    </a:lnTo>
                    <a:lnTo>
                      <a:pt x="1910" y="3111"/>
                    </a:lnTo>
                    <a:lnTo>
                      <a:pt x="1910" y="3113"/>
                    </a:lnTo>
                    <a:lnTo>
                      <a:pt x="1908" y="3115"/>
                    </a:lnTo>
                    <a:lnTo>
                      <a:pt x="1908" y="3117"/>
                    </a:lnTo>
                    <a:lnTo>
                      <a:pt x="1906" y="3118"/>
                    </a:lnTo>
                    <a:lnTo>
                      <a:pt x="1906" y="3121"/>
                    </a:lnTo>
                    <a:lnTo>
                      <a:pt x="1905" y="3123"/>
                    </a:lnTo>
                    <a:lnTo>
                      <a:pt x="1902" y="3123"/>
                    </a:lnTo>
                    <a:lnTo>
                      <a:pt x="1896" y="3128"/>
                    </a:lnTo>
                    <a:lnTo>
                      <a:pt x="1895" y="3129"/>
                    </a:lnTo>
                    <a:lnTo>
                      <a:pt x="1895" y="3132"/>
                    </a:lnTo>
                    <a:lnTo>
                      <a:pt x="1897" y="3137"/>
                    </a:lnTo>
                    <a:lnTo>
                      <a:pt x="1896" y="3137"/>
                    </a:lnTo>
                    <a:lnTo>
                      <a:pt x="1896" y="3138"/>
                    </a:lnTo>
                    <a:lnTo>
                      <a:pt x="1889" y="3139"/>
                    </a:lnTo>
                    <a:lnTo>
                      <a:pt x="1889" y="3137"/>
                    </a:lnTo>
                    <a:lnTo>
                      <a:pt x="1888" y="3136"/>
                    </a:lnTo>
                    <a:lnTo>
                      <a:pt x="1875" y="3133"/>
                    </a:lnTo>
                    <a:lnTo>
                      <a:pt x="1862" y="3132"/>
                    </a:lnTo>
                    <a:lnTo>
                      <a:pt x="1848" y="3132"/>
                    </a:lnTo>
                    <a:lnTo>
                      <a:pt x="1845" y="3131"/>
                    </a:lnTo>
                    <a:lnTo>
                      <a:pt x="1845" y="3130"/>
                    </a:lnTo>
                    <a:lnTo>
                      <a:pt x="1845" y="3129"/>
                    </a:lnTo>
                    <a:lnTo>
                      <a:pt x="1846" y="3129"/>
                    </a:lnTo>
                    <a:lnTo>
                      <a:pt x="1845" y="3129"/>
                    </a:lnTo>
                    <a:lnTo>
                      <a:pt x="1841" y="3131"/>
                    </a:lnTo>
                    <a:lnTo>
                      <a:pt x="1841" y="3131"/>
                    </a:lnTo>
                    <a:lnTo>
                      <a:pt x="1838" y="3132"/>
                    </a:lnTo>
                    <a:lnTo>
                      <a:pt x="1835" y="3131"/>
                    </a:lnTo>
                    <a:lnTo>
                      <a:pt x="1834" y="3132"/>
                    </a:lnTo>
                    <a:lnTo>
                      <a:pt x="1833" y="3134"/>
                    </a:lnTo>
                    <a:lnTo>
                      <a:pt x="1835" y="3135"/>
                    </a:lnTo>
                    <a:lnTo>
                      <a:pt x="1835" y="3136"/>
                    </a:lnTo>
                    <a:lnTo>
                      <a:pt x="1828" y="3141"/>
                    </a:lnTo>
                    <a:lnTo>
                      <a:pt x="1827" y="3144"/>
                    </a:lnTo>
                    <a:lnTo>
                      <a:pt x="1822" y="3146"/>
                    </a:lnTo>
                    <a:lnTo>
                      <a:pt x="1822" y="3147"/>
                    </a:lnTo>
                    <a:lnTo>
                      <a:pt x="1818" y="3149"/>
                    </a:lnTo>
                    <a:lnTo>
                      <a:pt x="1815" y="3150"/>
                    </a:lnTo>
                    <a:lnTo>
                      <a:pt x="1812" y="3152"/>
                    </a:lnTo>
                    <a:lnTo>
                      <a:pt x="1805" y="3153"/>
                    </a:lnTo>
                    <a:lnTo>
                      <a:pt x="1805" y="3152"/>
                    </a:lnTo>
                    <a:lnTo>
                      <a:pt x="1804" y="3147"/>
                    </a:lnTo>
                    <a:lnTo>
                      <a:pt x="1803" y="3144"/>
                    </a:lnTo>
                    <a:lnTo>
                      <a:pt x="1800" y="3144"/>
                    </a:lnTo>
                    <a:lnTo>
                      <a:pt x="1799" y="3143"/>
                    </a:lnTo>
                    <a:lnTo>
                      <a:pt x="1796" y="3141"/>
                    </a:lnTo>
                    <a:lnTo>
                      <a:pt x="1794" y="3138"/>
                    </a:lnTo>
                    <a:lnTo>
                      <a:pt x="1793" y="3133"/>
                    </a:lnTo>
                    <a:lnTo>
                      <a:pt x="1790" y="3131"/>
                    </a:lnTo>
                    <a:lnTo>
                      <a:pt x="1790" y="3129"/>
                    </a:lnTo>
                    <a:lnTo>
                      <a:pt x="1791" y="3129"/>
                    </a:lnTo>
                    <a:lnTo>
                      <a:pt x="1792" y="3126"/>
                    </a:lnTo>
                    <a:lnTo>
                      <a:pt x="1792" y="3124"/>
                    </a:lnTo>
                    <a:lnTo>
                      <a:pt x="1791" y="3123"/>
                    </a:lnTo>
                    <a:lnTo>
                      <a:pt x="1790" y="3124"/>
                    </a:lnTo>
                    <a:lnTo>
                      <a:pt x="1790" y="3125"/>
                    </a:lnTo>
                    <a:lnTo>
                      <a:pt x="1791" y="3126"/>
                    </a:lnTo>
                    <a:lnTo>
                      <a:pt x="1791" y="3128"/>
                    </a:lnTo>
                    <a:lnTo>
                      <a:pt x="1789" y="3129"/>
                    </a:lnTo>
                    <a:lnTo>
                      <a:pt x="1789" y="3132"/>
                    </a:lnTo>
                    <a:lnTo>
                      <a:pt x="1790" y="3133"/>
                    </a:lnTo>
                    <a:lnTo>
                      <a:pt x="1791" y="3133"/>
                    </a:lnTo>
                    <a:lnTo>
                      <a:pt x="1791" y="3138"/>
                    </a:lnTo>
                    <a:lnTo>
                      <a:pt x="1789" y="3137"/>
                    </a:lnTo>
                    <a:lnTo>
                      <a:pt x="1789" y="3136"/>
                    </a:lnTo>
                    <a:lnTo>
                      <a:pt x="1787" y="3135"/>
                    </a:lnTo>
                    <a:lnTo>
                      <a:pt x="1787" y="3137"/>
                    </a:lnTo>
                    <a:lnTo>
                      <a:pt x="1789" y="3140"/>
                    </a:lnTo>
                    <a:lnTo>
                      <a:pt x="1789" y="3142"/>
                    </a:lnTo>
                    <a:lnTo>
                      <a:pt x="1788" y="3147"/>
                    </a:lnTo>
                    <a:lnTo>
                      <a:pt x="1791" y="3148"/>
                    </a:lnTo>
                    <a:lnTo>
                      <a:pt x="1793" y="3150"/>
                    </a:lnTo>
                    <a:lnTo>
                      <a:pt x="1793" y="3152"/>
                    </a:lnTo>
                    <a:lnTo>
                      <a:pt x="1794" y="3153"/>
                    </a:lnTo>
                    <a:lnTo>
                      <a:pt x="1795" y="3152"/>
                    </a:lnTo>
                    <a:lnTo>
                      <a:pt x="1796" y="3153"/>
                    </a:lnTo>
                    <a:lnTo>
                      <a:pt x="1797" y="3156"/>
                    </a:lnTo>
                    <a:lnTo>
                      <a:pt x="1796" y="3156"/>
                    </a:lnTo>
                    <a:lnTo>
                      <a:pt x="1796" y="3157"/>
                    </a:lnTo>
                    <a:lnTo>
                      <a:pt x="1797" y="3158"/>
                    </a:lnTo>
                    <a:lnTo>
                      <a:pt x="1796" y="3159"/>
                    </a:lnTo>
                    <a:lnTo>
                      <a:pt x="1796" y="3159"/>
                    </a:lnTo>
                    <a:lnTo>
                      <a:pt x="1793" y="3160"/>
                    </a:lnTo>
                    <a:lnTo>
                      <a:pt x="1789" y="3157"/>
                    </a:lnTo>
                    <a:lnTo>
                      <a:pt x="1788" y="3156"/>
                    </a:lnTo>
                    <a:lnTo>
                      <a:pt x="1787" y="3155"/>
                    </a:lnTo>
                    <a:lnTo>
                      <a:pt x="1787" y="3153"/>
                    </a:lnTo>
                    <a:lnTo>
                      <a:pt x="1786" y="3152"/>
                    </a:lnTo>
                    <a:lnTo>
                      <a:pt x="1785" y="3151"/>
                    </a:lnTo>
                    <a:lnTo>
                      <a:pt x="1784" y="3149"/>
                    </a:lnTo>
                    <a:lnTo>
                      <a:pt x="1783" y="3148"/>
                    </a:lnTo>
                    <a:lnTo>
                      <a:pt x="1783" y="3147"/>
                    </a:lnTo>
                    <a:lnTo>
                      <a:pt x="1780" y="3145"/>
                    </a:lnTo>
                    <a:lnTo>
                      <a:pt x="1779" y="3146"/>
                    </a:lnTo>
                    <a:lnTo>
                      <a:pt x="1778" y="3148"/>
                    </a:lnTo>
                    <a:lnTo>
                      <a:pt x="1781" y="3152"/>
                    </a:lnTo>
                    <a:lnTo>
                      <a:pt x="1780" y="3152"/>
                    </a:lnTo>
                    <a:lnTo>
                      <a:pt x="1778" y="3152"/>
                    </a:lnTo>
                    <a:lnTo>
                      <a:pt x="1779" y="3153"/>
                    </a:lnTo>
                    <a:lnTo>
                      <a:pt x="1782" y="3154"/>
                    </a:lnTo>
                    <a:lnTo>
                      <a:pt x="1783" y="3157"/>
                    </a:lnTo>
                    <a:lnTo>
                      <a:pt x="1783" y="3158"/>
                    </a:lnTo>
                    <a:lnTo>
                      <a:pt x="1782" y="3158"/>
                    </a:lnTo>
                    <a:lnTo>
                      <a:pt x="1780" y="3157"/>
                    </a:lnTo>
                    <a:lnTo>
                      <a:pt x="1778" y="3157"/>
                    </a:lnTo>
                    <a:lnTo>
                      <a:pt x="1777" y="3156"/>
                    </a:lnTo>
                    <a:lnTo>
                      <a:pt x="1775" y="3155"/>
                    </a:lnTo>
                    <a:lnTo>
                      <a:pt x="1773" y="3157"/>
                    </a:lnTo>
                    <a:lnTo>
                      <a:pt x="1772" y="3159"/>
                    </a:lnTo>
                    <a:lnTo>
                      <a:pt x="1774" y="3162"/>
                    </a:lnTo>
                    <a:lnTo>
                      <a:pt x="1777" y="3164"/>
                    </a:lnTo>
                    <a:lnTo>
                      <a:pt x="1777" y="3164"/>
                    </a:lnTo>
                    <a:lnTo>
                      <a:pt x="1779" y="3165"/>
                    </a:lnTo>
                    <a:lnTo>
                      <a:pt x="1780" y="3167"/>
                    </a:lnTo>
                    <a:lnTo>
                      <a:pt x="1784" y="3172"/>
                    </a:lnTo>
                    <a:lnTo>
                      <a:pt x="1787" y="3172"/>
                    </a:lnTo>
                    <a:lnTo>
                      <a:pt x="1788" y="3175"/>
                    </a:lnTo>
                    <a:lnTo>
                      <a:pt x="1788" y="3176"/>
                    </a:lnTo>
                    <a:lnTo>
                      <a:pt x="1785" y="3178"/>
                    </a:lnTo>
                    <a:lnTo>
                      <a:pt x="1784" y="3180"/>
                    </a:lnTo>
                    <a:lnTo>
                      <a:pt x="1782" y="3181"/>
                    </a:lnTo>
                    <a:lnTo>
                      <a:pt x="1775" y="3183"/>
                    </a:lnTo>
                    <a:lnTo>
                      <a:pt x="1774" y="3182"/>
                    </a:lnTo>
                    <a:lnTo>
                      <a:pt x="1772" y="3183"/>
                    </a:lnTo>
                    <a:lnTo>
                      <a:pt x="1769" y="3185"/>
                    </a:lnTo>
                    <a:lnTo>
                      <a:pt x="1768" y="3189"/>
                    </a:lnTo>
                    <a:lnTo>
                      <a:pt x="1765" y="3191"/>
                    </a:lnTo>
                    <a:lnTo>
                      <a:pt x="1761" y="3192"/>
                    </a:lnTo>
                    <a:lnTo>
                      <a:pt x="1760" y="3193"/>
                    </a:lnTo>
                    <a:lnTo>
                      <a:pt x="1757" y="3194"/>
                    </a:lnTo>
                    <a:lnTo>
                      <a:pt x="1752" y="3196"/>
                    </a:lnTo>
                    <a:lnTo>
                      <a:pt x="1751" y="3198"/>
                    </a:lnTo>
                    <a:lnTo>
                      <a:pt x="1747" y="3200"/>
                    </a:lnTo>
                    <a:lnTo>
                      <a:pt x="1741" y="3202"/>
                    </a:lnTo>
                    <a:lnTo>
                      <a:pt x="1735" y="3203"/>
                    </a:lnTo>
                    <a:lnTo>
                      <a:pt x="1735" y="3204"/>
                    </a:lnTo>
                    <a:lnTo>
                      <a:pt x="1733" y="3206"/>
                    </a:lnTo>
                    <a:lnTo>
                      <a:pt x="1727" y="3210"/>
                    </a:lnTo>
                    <a:lnTo>
                      <a:pt x="1726" y="3213"/>
                    </a:lnTo>
                    <a:lnTo>
                      <a:pt x="1724" y="3215"/>
                    </a:lnTo>
                    <a:lnTo>
                      <a:pt x="1716" y="3217"/>
                    </a:lnTo>
                    <a:lnTo>
                      <a:pt x="1714" y="3217"/>
                    </a:lnTo>
                    <a:lnTo>
                      <a:pt x="1710" y="3217"/>
                    </a:lnTo>
                    <a:lnTo>
                      <a:pt x="1707" y="3215"/>
                    </a:lnTo>
                    <a:lnTo>
                      <a:pt x="1705" y="3215"/>
                    </a:lnTo>
                    <a:lnTo>
                      <a:pt x="1704" y="3215"/>
                    </a:lnTo>
                    <a:lnTo>
                      <a:pt x="1704" y="3216"/>
                    </a:lnTo>
                    <a:lnTo>
                      <a:pt x="1699" y="3216"/>
                    </a:lnTo>
                    <a:lnTo>
                      <a:pt x="1695" y="3216"/>
                    </a:lnTo>
                    <a:lnTo>
                      <a:pt x="1695" y="3215"/>
                    </a:lnTo>
                    <a:lnTo>
                      <a:pt x="1693" y="3214"/>
                    </a:lnTo>
                    <a:lnTo>
                      <a:pt x="1689" y="3217"/>
                    </a:lnTo>
                    <a:lnTo>
                      <a:pt x="1685" y="3216"/>
                    </a:lnTo>
                    <a:lnTo>
                      <a:pt x="1684" y="3214"/>
                    </a:lnTo>
                    <a:lnTo>
                      <a:pt x="1681" y="3213"/>
                    </a:lnTo>
                    <a:lnTo>
                      <a:pt x="1679" y="3210"/>
                    </a:lnTo>
                    <a:lnTo>
                      <a:pt x="1677" y="3208"/>
                    </a:lnTo>
                    <a:lnTo>
                      <a:pt x="1677" y="3205"/>
                    </a:lnTo>
                    <a:lnTo>
                      <a:pt x="1676" y="3203"/>
                    </a:lnTo>
                    <a:lnTo>
                      <a:pt x="1677" y="3197"/>
                    </a:lnTo>
                    <a:lnTo>
                      <a:pt x="1678" y="3196"/>
                    </a:lnTo>
                    <a:lnTo>
                      <a:pt x="1679" y="3194"/>
                    </a:lnTo>
                    <a:lnTo>
                      <a:pt x="1679" y="3194"/>
                    </a:lnTo>
                    <a:lnTo>
                      <a:pt x="1680" y="3192"/>
                    </a:lnTo>
                    <a:lnTo>
                      <a:pt x="1680" y="3190"/>
                    </a:lnTo>
                    <a:lnTo>
                      <a:pt x="1683" y="3187"/>
                    </a:lnTo>
                    <a:lnTo>
                      <a:pt x="1684" y="3183"/>
                    </a:lnTo>
                    <a:lnTo>
                      <a:pt x="1685" y="3183"/>
                    </a:lnTo>
                    <a:lnTo>
                      <a:pt x="1684" y="3182"/>
                    </a:lnTo>
                    <a:lnTo>
                      <a:pt x="1683" y="3179"/>
                    </a:lnTo>
                    <a:lnTo>
                      <a:pt x="1684" y="3176"/>
                    </a:lnTo>
                    <a:lnTo>
                      <a:pt x="1683" y="3176"/>
                    </a:lnTo>
                    <a:lnTo>
                      <a:pt x="1683" y="3175"/>
                    </a:lnTo>
                    <a:lnTo>
                      <a:pt x="1680" y="3174"/>
                    </a:lnTo>
                    <a:lnTo>
                      <a:pt x="1679" y="3176"/>
                    </a:lnTo>
                    <a:lnTo>
                      <a:pt x="1680" y="3178"/>
                    </a:lnTo>
                    <a:lnTo>
                      <a:pt x="1679" y="3182"/>
                    </a:lnTo>
                    <a:lnTo>
                      <a:pt x="1676" y="3183"/>
                    </a:lnTo>
                    <a:lnTo>
                      <a:pt x="1675" y="3183"/>
                    </a:lnTo>
                    <a:lnTo>
                      <a:pt x="1675" y="3184"/>
                    </a:lnTo>
                    <a:lnTo>
                      <a:pt x="1674" y="3185"/>
                    </a:lnTo>
                    <a:lnTo>
                      <a:pt x="1673" y="3184"/>
                    </a:lnTo>
                    <a:lnTo>
                      <a:pt x="1673" y="3181"/>
                    </a:lnTo>
                    <a:lnTo>
                      <a:pt x="1673" y="3179"/>
                    </a:lnTo>
                    <a:lnTo>
                      <a:pt x="1673" y="3178"/>
                    </a:lnTo>
                    <a:lnTo>
                      <a:pt x="1675" y="3176"/>
                    </a:lnTo>
                    <a:lnTo>
                      <a:pt x="1675" y="3175"/>
                    </a:lnTo>
                    <a:lnTo>
                      <a:pt x="1678" y="3173"/>
                    </a:lnTo>
                    <a:lnTo>
                      <a:pt x="1678" y="3170"/>
                    </a:lnTo>
                    <a:lnTo>
                      <a:pt x="1677" y="3169"/>
                    </a:lnTo>
                    <a:lnTo>
                      <a:pt x="1677" y="3168"/>
                    </a:lnTo>
                    <a:lnTo>
                      <a:pt x="1678" y="3164"/>
                    </a:lnTo>
                    <a:lnTo>
                      <a:pt x="1678" y="3164"/>
                    </a:lnTo>
                    <a:lnTo>
                      <a:pt x="1684" y="3163"/>
                    </a:lnTo>
                    <a:lnTo>
                      <a:pt x="1687" y="3157"/>
                    </a:lnTo>
                    <a:lnTo>
                      <a:pt x="1687" y="3155"/>
                    </a:lnTo>
                    <a:lnTo>
                      <a:pt x="1686" y="3155"/>
                    </a:lnTo>
                    <a:lnTo>
                      <a:pt x="1684" y="3154"/>
                    </a:lnTo>
                    <a:lnTo>
                      <a:pt x="1686" y="3158"/>
                    </a:lnTo>
                    <a:lnTo>
                      <a:pt x="1685" y="3159"/>
                    </a:lnTo>
                    <a:lnTo>
                      <a:pt x="1684" y="3163"/>
                    </a:lnTo>
                    <a:lnTo>
                      <a:pt x="1681" y="3163"/>
                    </a:lnTo>
                    <a:lnTo>
                      <a:pt x="1681" y="3162"/>
                    </a:lnTo>
                    <a:lnTo>
                      <a:pt x="1680" y="3162"/>
                    </a:lnTo>
                    <a:lnTo>
                      <a:pt x="1678" y="3163"/>
                    </a:lnTo>
                    <a:lnTo>
                      <a:pt x="1676" y="3166"/>
                    </a:lnTo>
                    <a:lnTo>
                      <a:pt x="1675" y="3167"/>
                    </a:lnTo>
                    <a:lnTo>
                      <a:pt x="1675" y="3169"/>
                    </a:lnTo>
                    <a:lnTo>
                      <a:pt x="1674" y="3170"/>
                    </a:lnTo>
                    <a:lnTo>
                      <a:pt x="1673" y="3171"/>
                    </a:lnTo>
                    <a:lnTo>
                      <a:pt x="1673" y="3171"/>
                    </a:lnTo>
                    <a:lnTo>
                      <a:pt x="1672" y="3173"/>
                    </a:lnTo>
                    <a:lnTo>
                      <a:pt x="1671" y="3175"/>
                    </a:lnTo>
                    <a:lnTo>
                      <a:pt x="1668" y="3179"/>
                    </a:lnTo>
                    <a:lnTo>
                      <a:pt x="1665" y="3182"/>
                    </a:lnTo>
                    <a:lnTo>
                      <a:pt x="1666" y="3189"/>
                    </a:lnTo>
                    <a:lnTo>
                      <a:pt x="1665" y="3192"/>
                    </a:lnTo>
                    <a:lnTo>
                      <a:pt x="1665" y="3196"/>
                    </a:lnTo>
                    <a:lnTo>
                      <a:pt x="1665" y="3199"/>
                    </a:lnTo>
                    <a:lnTo>
                      <a:pt x="1665" y="3202"/>
                    </a:lnTo>
                    <a:lnTo>
                      <a:pt x="1664" y="3203"/>
                    </a:lnTo>
                    <a:lnTo>
                      <a:pt x="1665" y="3204"/>
                    </a:lnTo>
                    <a:lnTo>
                      <a:pt x="1665" y="3207"/>
                    </a:lnTo>
                    <a:lnTo>
                      <a:pt x="1663" y="3207"/>
                    </a:lnTo>
                    <a:lnTo>
                      <a:pt x="1662" y="3207"/>
                    </a:lnTo>
                    <a:lnTo>
                      <a:pt x="1660" y="3208"/>
                    </a:lnTo>
                    <a:lnTo>
                      <a:pt x="1659" y="3208"/>
                    </a:lnTo>
                    <a:lnTo>
                      <a:pt x="1658" y="3209"/>
                    </a:lnTo>
                    <a:lnTo>
                      <a:pt x="1659" y="3210"/>
                    </a:lnTo>
                    <a:lnTo>
                      <a:pt x="1659" y="3210"/>
                    </a:lnTo>
                    <a:lnTo>
                      <a:pt x="1661" y="3211"/>
                    </a:lnTo>
                    <a:lnTo>
                      <a:pt x="1664" y="3210"/>
                    </a:lnTo>
                    <a:lnTo>
                      <a:pt x="1664" y="3211"/>
                    </a:lnTo>
                    <a:lnTo>
                      <a:pt x="1665" y="3212"/>
                    </a:lnTo>
                    <a:lnTo>
                      <a:pt x="1665" y="3217"/>
                    </a:lnTo>
                    <a:lnTo>
                      <a:pt x="1664" y="3219"/>
                    </a:lnTo>
                    <a:lnTo>
                      <a:pt x="1664" y="3221"/>
                    </a:lnTo>
                    <a:lnTo>
                      <a:pt x="1663" y="3221"/>
                    </a:lnTo>
                    <a:lnTo>
                      <a:pt x="1658" y="3220"/>
                    </a:lnTo>
                    <a:lnTo>
                      <a:pt x="1657" y="3220"/>
                    </a:lnTo>
                    <a:lnTo>
                      <a:pt x="1656" y="3218"/>
                    </a:lnTo>
                    <a:lnTo>
                      <a:pt x="1656" y="3214"/>
                    </a:lnTo>
                    <a:lnTo>
                      <a:pt x="1655" y="3212"/>
                    </a:lnTo>
                    <a:lnTo>
                      <a:pt x="1654" y="3212"/>
                    </a:lnTo>
                    <a:lnTo>
                      <a:pt x="1653" y="3213"/>
                    </a:lnTo>
                    <a:lnTo>
                      <a:pt x="1650" y="3212"/>
                    </a:lnTo>
                    <a:lnTo>
                      <a:pt x="1649" y="3210"/>
                    </a:lnTo>
                    <a:lnTo>
                      <a:pt x="1649" y="3209"/>
                    </a:lnTo>
                    <a:lnTo>
                      <a:pt x="1650" y="3207"/>
                    </a:lnTo>
                    <a:lnTo>
                      <a:pt x="1650" y="3205"/>
                    </a:lnTo>
                    <a:lnTo>
                      <a:pt x="1649" y="3205"/>
                    </a:lnTo>
                    <a:lnTo>
                      <a:pt x="1647" y="3211"/>
                    </a:lnTo>
                    <a:lnTo>
                      <a:pt x="1646" y="3211"/>
                    </a:lnTo>
                    <a:lnTo>
                      <a:pt x="1646" y="3212"/>
                    </a:lnTo>
                    <a:lnTo>
                      <a:pt x="1644" y="3213"/>
                    </a:lnTo>
                    <a:lnTo>
                      <a:pt x="1641" y="3213"/>
                    </a:lnTo>
                    <a:lnTo>
                      <a:pt x="1639" y="3212"/>
                    </a:lnTo>
                    <a:lnTo>
                      <a:pt x="1636" y="3212"/>
                    </a:lnTo>
                    <a:lnTo>
                      <a:pt x="1636" y="3211"/>
                    </a:lnTo>
                    <a:lnTo>
                      <a:pt x="1633" y="3211"/>
                    </a:lnTo>
                    <a:lnTo>
                      <a:pt x="1633" y="3209"/>
                    </a:lnTo>
                    <a:lnTo>
                      <a:pt x="1632" y="3208"/>
                    </a:lnTo>
                    <a:lnTo>
                      <a:pt x="1632" y="3207"/>
                    </a:lnTo>
                    <a:lnTo>
                      <a:pt x="1632" y="3206"/>
                    </a:lnTo>
                    <a:lnTo>
                      <a:pt x="1631" y="3205"/>
                    </a:lnTo>
                    <a:lnTo>
                      <a:pt x="1628" y="3205"/>
                    </a:lnTo>
                    <a:lnTo>
                      <a:pt x="1627" y="3204"/>
                    </a:lnTo>
                    <a:lnTo>
                      <a:pt x="1627" y="3202"/>
                    </a:lnTo>
                    <a:lnTo>
                      <a:pt x="1625" y="3201"/>
                    </a:lnTo>
                    <a:lnTo>
                      <a:pt x="1623" y="3197"/>
                    </a:lnTo>
                    <a:lnTo>
                      <a:pt x="1622" y="3196"/>
                    </a:lnTo>
                    <a:lnTo>
                      <a:pt x="1621" y="3192"/>
                    </a:lnTo>
                    <a:lnTo>
                      <a:pt x="1623" y="3190"/>
                    </a:lnTo>
                    <a:lnTo>
                      <a:pt x="1623" y="3189"/>
                    </a:lnTo>
                    <a:lnTo>
                      <a:pt x="1622" y="3189"/>
                    </a:lnTo>
                    <a:lnTo>
                      <a:pt x="1621" y="3190"/>
                    </a:lnTo>
                    <a:lnTo>
                      <a:pt x="1620" y="3191"/>
                    </a:lnTo>
                    <a:lnTo>
                      <a:pt x="1621" y="3189"/>
                    </a:lnTo>
                    <a:lnTo>
                      <a:pt x="1620" y="3189"/>
                    </a:lnTo>
                    <a:lnTo>
                      <a:pt x="1619" y="3190"/>
                    </a:lnTo>
                    <a:lnTo>
                      <a:pt x="1618" y="3190"/>
                    </a:lnTo>
                    <a:lnTo>
                      <a:pt x="1619" y="3189"/>
                    </a:lnTo>
                    <a:lnTo>
                      <a:pt x="1618" y="3188"/>
                    </a:lnTo>
                    <a:lnTo>
                      <a:pt x="1618" y="3189"/>
                    </a:lnTo>
                    <a:lnTo>
                      <a:pt x="1616" y="3189"/>
                    </a:lnTo>
                    <a:lnTo>
                      <a:pt x="1616" y="3188"/>
                    </a:lnTo>
                    <a:lnTo>
                      <a:pt x="1616" y="3188"/>
                    </a:lnTo>
                    <a:lnTo>
                      <a:pt x="1614" y="3188"/>
                    </a:lnTo>
                    <a:lnTo>
                      <a:pt x="1613" y="3186"/>
                    </a:lnTo>
                    <a:lnTo>
                      <a:pt x="1613" y="3185"/>
                    </a:lnTo>
                    <a:lnTo>
                      <a:pt x="1611" y="3185"/>
                    </a:lnTo>
                    <a:lnTo>
                      <a:pt x="1611" y="3185"/>
                    </a:lnTo>
                    <a:lnTo>
                      <a:pt x="1610" y="3185"/>
                    </a:lnTo>
                    <a:lnTo>
                      <a:pt x="1610" y="3180"/>
                    </a:lnTo>
                    <a:lnTo>
                      <a:pt x="1610" y="3179"/>
                    </a:lnTo>
                    <a:lnTo>
                      <a:pt x="1608" y="3178"/>
                    </a:lnTo>
                    <a:lnTo>
                      <a:pt x="1607" y="3178"/>
                    </a:lnTo>
                    <a:lnTo>
                      <a:pt x="1607" y="3178"/>
                    </a:lnTo>
                    <a:lnTo>
                      <a:pt x="1607" y="3176"/>
                    </a:lnTo>
                    <a:lnTo>
                      <a:pt x="1606" y="3176"/>
                    </a:lnTo>
                    <a:lnTo>
                      <a:pt x="1605" y="3174"/>
                    </a:lnTo>
                    <a:lnTo>
                      <a:pt x="1606" y="3173"/>
                    </a:lnTo>
                    <a:lnTo>
                      <a:pt x="1606" y="3172"/>
                    </a:lnTo>
                    <a:lnTo>
                      <a:pt x="1605" y="3173"/>
                    </a:lnTo>
                    <a:lnTo>
                      <a:pt x="1605" y="3172"/>
                    </a:lnTo>
                    <a:lnTo>
                      <a:pt x="1607" y="3169"/>
                    </a:lnTo>
                    <a:lnTo>
                      <a:pt x="1607" y="3168"/>
                    </a:lnTo>
                    <a:lnTo>
                      <a:pt x="1605" y="3168"/>
                    </a:lnTo>
                    <a:lnTo>
                      <a:pt x="1606" y="3168"/>
                    </a:lnTo>
                    <a:lnTo>
                      <a:pt x="1605" y="3165"/>
                    </a:lnTo>
                    <a:lnTo>
                      <a:pt x="1603" y="3165"/>
                    </a:lnTo>
                    <a:lnTo>
                      <a:pt x="1603" y="3164"/>
                    </a:lnTo>
                    <a:lnTo>
                      <a:pt x="1604" y="3163"/>
                    </a:lnTo>
                    <a:lnTo>
                      <a:pt x="1604" y="3163"/>
                    </a:lnTo>
                    <a:lnTo>
                      <a:pt x="1606" y="3160"/>
                    </a:lnTo>
                    <a:lnTo>
                      <a:pt x="1606" y="3159"/>
                    </a:lnTo>
                    <a:lnTo>
                      <a:pt x="1604" y="3159"/>
                    </a:lnTo>
                    <a:lnTo>
                      <a:pt x="1604" y="3157"/>
                    </a:lnTo>
                    <a:lnTo>
                      <a:pt x="1605" y="3156"/>
                    </a:lnTo>
                    <a:lnTo>
                      <a:pt x="1605" y="3155"/>
                    </a:lnTo>
                    <a:lnTo>
                      <a:pt x="1609" y="3151"/>
                    </a:lnTo>
                    <a:lnTo>
                      <a:pt x="1609" y="3150"/>
                    </a:lnTo>
                    <a:lnTo>
                      <a:pt x="1610" y="3149"/>
                    </a:lnTo>
                    <a:lnTo>
                      <a:pt x="1611" y="3145"/>
                    </a:lnTo>
                    <a:lnTo>
                      <a:pt x="1607" y="3145"/>
                    </a:lnTo>
                    <a:lnTo>
                      <a:pt x="1606" y="3145"/>
                    </a:lnTo>
                    <a:lnTo>
                      <a:pt x="1603" y="3145"/>
                    </a:lnTo>
                    <a:lnTo>
                      <a:pt x="1602" y="3145"/>
                    </a:lnTo>
                    <a:lnTo>
                      <a:pt x="1601" y="3147"/>
                    </a:lnTo>
                    <a:lnTo>
                      <a:pt x="1601" y="3153"/>
                    </a:lnTo>
                    <a:lnTo>
                      <a:pt x="1599" y="3154"/>
                    </a:lnTo>
                    <a:lnTo>
                      <a:pt x="1596" y="3154"/>
                    </a:lnTo>
                    <a:lnTo>
                      <a:pt x="1596" y="3155"/>
                    </a:lnTo>
                    <a:lnTo>
                      <a:pt x="1594" y="3158"/>
                    </a:lnTo>
                    <a:lnTo>
                      <a:pt x="1594" y="3158"/>
                    </a:lnTo>
                    <a:lnTo>
                      <a:pt x="1592" y="3160"/>
                    </a:lnTo>
                    <a:lnTo>
                      <a:pt x="1589" y="3161"/>
                    </a:lnTo>
                    <a:lnTo>
                      <a:pt x="1590" y="3162"/>
                    </a:lnTo>
                    <a:lnTo>
                      <a:pt x="1590" y="3163"/>
                    </a:lnTo>
                    <a:lnTo>
                      <a:pt x="1589" y="3163"/>
                    </a:lnTo>
                    <a:lnTo>
                      <a:pt x="1589" y="3167"/>
                    </a:lnTo>
                    <a:lnTo>
                      <a:pt x="1586" y="3168"/>
                    </a:lnTo>
                    <a:lnTo>
                      <a:pt x="1588" y="3167"/>
                    </a:lnTo>
                    <a:lnTo>
                      <a:pt x="1586" y="3167"/>
                    </a:lnTo>
                    <a:lnTo>
                      <a:pt x="1585" y="3168"/>
                    </a:lnTo>
                    <a:lnTo>
                      <a:pt x="1584" y="3168"/>
                    </a:lnTo>
                    <a:lnTo>
                      <a:pt x="1581" y="3167"/>
                    </a:lnTo>
                    <a:lnTo>
                      <a:pt x="1580" y="3164"/>
                    </a:lnTo>
                    <a:lnTo>
                      <a:pt x="1579" y="3164"/>
                    </a:lnTo>
                    <a:lnTo>
                      <a:pt x="1577" y="3163"/>
                    </a:lnTo>
                    <a:lnTo>
                      <a:pt x="1574" y="3163"/>
                    </a:lnTo>
                    <a:lnTo>
                      <a:pt x="1571" y="3161"/>
                    </a:lnTo>
                    <a:lnTo>
                      <a:pt x="1567" y="3162"/>
                    </a:lnTo>
                    <a:lnTo>
                      <a:pt x="1566" y="3161"/>
                    </a:lnTo>
                    <a:lnTo>
                      <a:pt x="1565" y="3160"/>
                    </a:lnTo>
                    <a:lnTo>
                      <a:pt x="1562" y="3158"/>
                    </a:lnTo>
                    <a:lnTo>
                      <a:pt x="1558" y="3157"/>
                    </a:lnTo>
                    <a:lnTo>
                      <a:pt x="1556" y="3156"/>
                    </a:lnTo>
                    <a:lnTo>
                      <a:pt x="1553" y="3154"/>
                    </a:lnTo>
                    <a:lnTo>
                      <a:pt x="1545" y="3150"/>
                    </a:lnTo>
                    <a:lnTo>
                      <a:pt x="1544" y="3149"/>
                    </a:lnTo>
                    <a:lnTo>
                      <a:pt x="1539" y="3146"/>
                    </a:lnTo>
                    <a:lnTo>
                      <a:pt x="1539" y="3145"/>
                    </a:lnTo>
                    <a:lnTo>
                      <a:pt x="1538" y="3144"/>
                    </a:lnTo>
                    <a:lnTo>
                      <a:pt x="1537" y="3142"/>
                    </a:lnTo>
                    <a:lnTo>
                      <a:pt x="1536" y="3141"/>
                    </a:lnTo>
                    <a:lnTo>
                      <a:pt x="1536" y="3138"/>
                    </a:lnTo>
                    <a:lnTo>
                      <a:pt x="1534" y="3137"/>
                    </a:lnTo>
                    <a:lnTo>
                      <a:pt x="1534" y="3136"/>
                    </a:lnTo>
                    <a:lnTo>
                      <a:pt x="1531" y="3135"/>
                    </a:lnTo>
                    <a:lnTo>
                      <a:pt x="1529" y="3136"/>
                    </a:lnTo>
                    <a:lnTo>
                      <a:pt x="1529" y="3135"/>
                    </a:lnTo>
                    <a:lnTo>
                      <a:pt x="1530" y="3133"/>
                    </a:lnTo>
                    <a:lnTo>
                      <a:pt x="1530" y="3127"/>
                    </a:lnTo>
                    <a:lnTo>
                      <a:pt x="1529" y="3126"/>
                    </a:lnTo>
                    <a:lnTo>
                      <a:pt x="1528" y="3123"/>
                    </a:lnTo>
                    <a:lnTo>
                      <a:pt x="1528" y="3122"/>
                    </a:lnTo>
                    <a:lnTo>
                      <a:pt x="1527" y="3121"/>
                    </a:lnTo>
                    <a:lnTo>
                      <a:pt x="1523" y="3118"/>
                    </a:lnTo>
                    <a:lnTo>
                      <a:pt x="1522" y="3116"/>
                    </a:lnTo>
                    <a:lnTo>
                      <a:pt x="1521" y="3112"/>
                    </a:lnTo>
                    <a:lnTo>
                      <a:pt x="1523" y="3107"/>
                    </a:lnTo>
                    <a:lnTo>
                      <a:pt x="1523" y="3105"/>
                    </a:lnTo>
                    <a:lnTo>
                      <a:pt x="1522" y="3105"/>
                    </a:lnTo>
                    <a:lnTo>
                      <a:pt x="1522" y="3104"/>
                    </a:lnTo>
                    <a:lnTo>
                      <a:pt x="1515" y="3102"/>
                    </a:lnTo>
                    <a:lnTo>
                      <a:pt x="1512" y="3101"/>
                    </a:lnTo>
                    <a:lnTo>
                      <a:pt x="1512" y="3096"/>
                    </a:lnTo>
                    <a:lnTo>
                      <a:pt x="1513" y="3094"/>
                    </a:lnTo>
                    <a:lnTo>
                      <a:pt x="1513" y="3093"/>
                    </a:lnTo>
                    <a:lnTo>
                      <a:pt x="1511" y="3092"/>
                    </a:lnTo>
                    <a:lnTo>
                      <a:pt x="1504" y="3091"/>
                    </a:lnTo>
                    <a:lnTo>
                      <a:pt x="1501" y="3092"/>
                    </a:lnTo>
                    <a:lnTo>
                      <a:pt x="1499" y="3090"/>
                    </a:lnTo>
                    <a:lnTo>
                      <a:pt x="1498" y="3089"/>
                    </a:lnTo>
                    <a:lnTo>
                      <a:pt x="1499" y="3089"/>
                    </a:lnTo>
                    <a:lnTo>
                      <a:pt x="1500" y="3089"/>
                    </a:lnTo>
                    <a:lnTo>
                      <a:pt x="1501" y="3089"/>
                    </a:lnTo>
                    <a:lnTo>
                      <a:pt x="1501" y="3089"/>
                    </a:lnTo>
                    <a:lnTo>
                      <a:pt x="1502" y="3088"/>
                    </a:lnTo>
                    <a:lnTo>
                      <a:pt x="1496" y="3087"/>
                    </a:lnTo>
                    <a:lnTo>
                      <a:pt x="1496" y="3090"/>
                    </a:lnTo>
                    <a:lnTo>
                      <a:pt x="1498" y="3090"/>
                    </a:lnTo>
                    <a:lnTo>
                      <a:pt x="1499" y="3092"/>
                    </a:lnTo>
                    <a:lnTo>
                      <a:pt x="1501" y="3093"/>
                    </a:lnTo>
                    <a:lnTo>
                      <a:pt x="1502" y="3094"/>
                    </a:lnTo>
                    <a:lnTo>
                      <a:pt x="1503" y="3092"/>
                    </a:lnTo>
                    <a:lnTo>
                      <a:pt x="1505" y="3092"/>
                    </a:lnTo>
                    <a:lnTo>
                      <a:pt x="1507" y="3092"/>
                    </a:lnTo>
                    <a:lnTo>
                      <a:pt x="1510" y="3092"/>
                    </a:lnTo>
                    <a:lnTo>
                      <a:pt x="1510" y="3092"/>
                    </a:lnTo>
                    <a:lnTo>
                      <a:pt x="1511" y="3095"/>
                    </a:lnTo>
                    <a:lnTo>
                      <a:pt x="1510" y="3097"/>
                    </a:lnTo>
                    <a:lnTo>
                      <a:pt x="1511" y="3101"/>
                    </a:lnTo>
                    <a:lnTo>
                      <a:pt x="1513" y="3103"/>
                    </a:lnTo>
                    <a:lnTo>
                      <a:pt x="1521" y="3105"/>
                    </a:lnTo>
                    <a:lnTo>
                      <a:pt x="1522" y="3106"/>
                    </a:lnTo>
                    <a:lnTo>
                      <a:pt x="1522" y="3110"/>
                    </a:lnTo>
                    <a:lnTo>
                      <a:pt x="1520" y="3112"/>
                    </a:lnTo>
                    <a:lnTo>
                      <a:pt x="1519" y="3118"/>
                    </a:lnTo>
                    <a:lnTo>
                      <a:pt x="1523" y="3121"/>
                    </a:lnTo>
                    <a:lnTo>
                      <a:pt x="1523" y="3123"/>
                    </a:lnTo>
                    <a:lnTo>
                      <a:pt x="1521" y="3125"/>
                    </a:lnTo>
                    <a:lnTo>
                      <a:pt x="1517" y="3127"/>
                    </a:lnTo>
                    <a:lnTo>
                      <a:pt x="1516" y="3128"/>
                    </a:lnTo>
                    <a:lnTo>
                      <a:pt x="1514" y="3128"/>
                    </a:lnTo>
                    <a:lnTo>
                      <a:pt x="1514" y="3129"/>
                    </a:lnTo>
                    <a:lnTo>
                      <a:pt x="1515" y="3129"/>
                    </a:lnTo>
                    <a:lnTo>
                      <a:pt x="1514" y="3129"/>
                    </a:lnTo>
                    <a:lnTo>
                      <a:pt x="1512" y="3129"/>
                    </a:lnTo>
                    <a:lnTo>
                      <a:pt x="1512" y="3131"/>
                    </a:lnTo>
                    <a:lnTo>
                      <a:pt x="1511" y="3132"/>
                    </a:lnTo>
                    <a:lnTo>
                      <a:pt x="1511" y="3134"/>
                    </a:lnTo>
                    <a:lnTo>
                      <a:pt x="1511" y="3139"/>
                    </a:lnTo>
                    <a:lnTo>
                      <a:pt x="1512" y="3141"/>
                    </a:lnTo>
                    <a:lnTo>
                      <a:pt x="1511" y="3142"/>
                    </a:lnTo>
                    <a:lnTo>
                      <a:pt x="1511" y="3144"/>
                    </a:lnTo>
                    <a:lnTo>
                      <a:pt x="1507" y="3145"/>
                    </a:lnTo>
                    <a:lnTo>
                      <a:pt x="1510" y="3145"/>
                    </a:lnTo>
                    <a:lnTo>
                      <a:pt x="1511" y="3144"/>
                    </a:lnTo>
                    <a:lnTo>
                      <a:pt x="1512" y="3144"/>
                    </a:lnTo>
                    <a:lnTo>
                      <a:pt x="1512" y="3145"/>
                    </a:lnTo>
                    <a:lnTo>
                      <a:pt x="1512" y="3148"/>
                    </a:lnTo>
                    <a:lnTo>
                      <a:pt x="1512" y="3152"/>
                    </a:lnTo>
                    <a:lnTo>
                      <a:pt x="1512" y="3155"/>
                    </a:lnTo>
                    <a:lnTo>
                      <a:pt x="1513" y="3157"/>
                    </a:lnTo>
                    <a:lnTo>
                      <a:pt x="1513" y="3158"/>
                    </a:lnTo>
                    <a:lnTo>
                      <a:pt x="1516" y="3169"/>
                    </a:lnTo>
                    <a:lnTo>
                      <a:pt x="1516" y="3170"/>
                    </a:lnTo>
                    <a:lnTo>
                      <a:pt x="1516" y="3171"/>
                    </a:lnTo>
                    <a:lnTo>
                      <a:pt x="1517" y="3174"/>
                    </a:lnTo>
                    <a:lnTo>
                      <a:pt x="1518" y="3174"/>
                    </a:lnTo>
                    <a:lnTo>
                      <a:pt x="1519" y="3175"/>
                    </a:lnTo>
                    <a:lnTo>
                      <a:pt x="1523" y="3176"/>
                    </a:lnTo>
                    <a:lnTo>
                      <a:pt x="1523" y="3178"/>
                    </a:lnTo>
                    <a:lnTo>
                      <a:pt x="1526" y="3179"/>
                    </a:lnTo>
                    <a:lnTo>
                      <a:pt x="1528" y="3179"/>
                    </a:lnTo>
                    <a:lnTo>
                      <a:pt x="1533" y="3180"/>
                    </a:lnTo>
                    <a:lnTo>
                      <a:pt x="1536" y="3183"/>
                    </a:lnTo>
                    <a:lnTo>
                      <a:pt x="1539" y="3183"/>
                    </a:lnTo>
                    <a:lnTo>
                      <a:pt x="1541" y="3184"/>
                    </a:lnTo>
                    <a:lnTo>
                      <a:pt x="1541" y="3185"/>
                    </a:lnTo>
                    <a:lnTo>
                      <a:pt x="1544" y="3185"/>
                    </a:lnTo>
                    <a:lnTo>
                      <a:pt x="1544" y="3186"/>
                    </a:lnTo>
                    <a:lnTo>
                      <a:pt x="1545" y="3186"/>
                    </a:lnTo>
                    <a:lnTo>
                      <a:pt x="1546" y="3189"/>
                    </a:lnTo>
                    <a:lnTo>
                      <a:pt x="1549" y="3194"/>
                    </a:lnTo>
                    <a:lnTo>
                      <a:pt x="1549" y="3196"/>
                    </a:lnTo>
                    <a:lnTo>
                      <a:pt x="1548" y="3201"/>
                    </a:lnTo>
                    <a:lnTo>
                      <a:pt x="1548" y="3203"/>
                    </a:lnTo>
                    <a:lnTo>
                      <a:pt x="1546" y="3202"/>
                    </a:lnTo>
                    <a:lnTo>
                      <a:pt x="1544" y="3203"/>
                    </a:lnTo>
                    <a:lnTo>
                      <a:pt x="1543" y="3202"/>
                    </a:lnTo>
                    <a:lnTo>
                      <a:pt x="1541" y="3200"/>
                    </a:lnTo>
                    <a:lnTo>
                      <a:pt x="1537" y="3199"/>
                    </a:lnTo>
                    <a:lnTo>
                      <a:pt x="1537" y="3200"/>
                    </a:lnTo>
                    <a:lnTo>
                      <a:pt x="1537" y="3200"/>
                    </a:lnTo>
                    <a:lnTo>
                      <a:pt x="1537" y="3201"/>
                    </a:lnTo>
                    <a:lnTo>
                      <a:pt x="1536" y="3202"/>
                    </a:lnTo>
                    <a:lnTo>
                      <a:pt x="1537" y="3204"/>
                    </a:lnTo>
                    <a:lnTo>
                      <a:pt x="1538" y="3205"/>
                    </a:lnTo>
                    <a:lnTo>
                      <a:pt x="1538" y="3204"/>
                    </a:lnTo>
                    <a:lnTo>
                      <a:pt x="1539" y="3205"/>
                    </a:lnTo>
                    <a:lnTo>
                      <a:pt x="1541" y="3212"/>
                    </a:lnTo>
                    <a:lnTo>
                      <a:pt x="1541" y="3213"/>
                    </a:lnTo>
                    <a:lnTo>
                      <a:pt x="1539" y="3213"/>
                    </a:lnTo>
                    <a:lnTo>
                      <a:pt x="1535" y="3215"/>
                    </a:lnTo>
                    <a:lnTo>
                      <a:pt x="1535" y="3217"/>
                    </a:lnTo>
                    <a:lnTo>
                      <a:pt x="1537" y="3218"/>
                    </a:lnTo>
                    <a:lnTo>
                      <a:pt x="1541" y="3219"/>
                    </a:lnTo>
                    <a:lnTo>
                      <a:pt x="1543" y="3220"/>
                    </a:lnTo>
                    <a:lnTo>
                      <a:pt x="1542" y="3226"/>
                    </a:lnTo>
                    <a:lnTo>
                      <a:pt x="1542" y="3228"/>
                    </a:lnTo>
                    <a:lnTo>
                      <a:pt x="1541" y="3231"/>
                    </a:lnTo>
                    <a:lnTo>
                      <a:pt x="1541" y="3231"/>
                    </a:lnTo>
                    <a:lnTo>
                      <a:pt x="1541" y="3232"/>
                    </a:lnTo>
                    <a:lnTo>
                      <a:pt x="1541" y="3233"/>
                    </a:lnTo>
                    <a:lnTo>
                      <a:pt x="1538" y="3241"/>
                    </a:lnTo>
                    <a:lnTo>
                      <a:pt x="1538" y="3242"/>
                    </a:lnTo>
                    <a:lnTo>
                      <a:pt x="1539" y="3244"/>
                    </a:lnTo>
                    <a:lnTo>
                      <a:pt x="1538" y="3246"/>
                    </a:lnTo>
                    <a:lnTo>
                      <a:pt x="1538" y="3247"/>
                    </a:lnTo>
                    <a:lnTo>
                      <a:pt x="1538" y="3247"/>
                    </a:lnTo>
                    <a:lnTo>
                      <a:pt x="1537" y="3250"/>
                    </a:lnTo>
                    <a:lnTo>
                      <a:pt x="1538" y="3252"/>
                    </a:lnTo>
                    <a:lnTo>
                      <a:pt x="1538" y="3253"/>
                    </a:lnTo>
                    <a:lnTo>
                      <a:pt x="1538" y="3254"/>
                    </a:lnTo>
                    <a:lnTo>
                      <a:pt x="1539" y="3256"/>
                    </a:lnTo>
                    <a:lnTo>
                      <a:pt x="1539" y="3258"/>
                    </a:lnTo>
                    <a:lnTo>
                      <a:pt x="1542" y="3259"/>
                    </a:lnTo>
                    <a:lnTo>
                      <a:pt x="1543" y="3258"/>
                    </a:lnTo>
                    <a:lnTo>
                      <a:pt x="1544" y="3258"/>
                    </a:lnTo>
                    <a:lnTo>
                      <a:pt x="1545" y="3263"/>
                    </a:lnTo>
                    <a:lnTo>
                      <a:pt x="1544" y="3268"/>
                    </a:lnTo>
                    <a:lnTo>
                      <a:pt x="1540" y="3272"/>
                    </a:lnTo>
                    <a:lnTo>
                      <a:pt x="1539" y="3274"/>
                    </a:lnTo>
                    <a:lnTo>
                      <a:pt x="1541" y="3274"/>
                    </a:lnTo>
                    <a:lnTo>
                      <a:pt x="1541" y="3275"/>
                    </a:lnTo>
                    <a:lnTo>
                      <a:pt x="1540" y="3275"/>
                    </a:lnTo>
                    <a:lnTo>
                      <a:pt x="1540" y="3274"/>
                    </a:lnTo>
                    <a:lnTo>
                      <a:pt x="1539" y="3274"/>
                    </a:lnTo>
                    <a:lnTo>
                      <a:pt x="1538" y="3273"/>
                    </a:lnTo>
                    <a:lnTo>
                      <a:pt x="1538" y="3272"/>
                    </a:lnTo>
                    <a:lnTo>
                      <a:pt x="1537" y="3272"/>
                    </a:lnTo>
                    <a:lnTo>
                      <a:pt x="1538" y="3279"/>
                    </a:lnTo>
                    <a:lnTo>
                      <a:pt x="1532" y="3283"/>
                    </a:lnTo>
                    <a:lnTo>
                      <a:pt x="1532" y="3284"/>
                    </a:lnTo>
                    <a:lnTo>
                      <a:pt x="1531" y="3286"/>
                    </a:lnTo>
                    <a:lnTo>
                      <a:pt x="1528" y="3288"/>
                    </a:lnTo>
                    <a:lnTo>
                      <a:pt x="1528" y="3288"/>
                    </a:lnTo>
                    <a:lnTo>
                      <a:pt x="1524" y="3289"/>
                    </a:lnTo>
                    <a:lnTo>
                      <a:pt x="1520" y="3289"/>
                    </a:lnTo>
                    <a:lnTo>
                      <a:pt x="1518" y="3289"/>
                    </a:lnTo>
                    <a:lnTo>
                      <a:pt x="1511" y="3285"/>
                    </a:lnTo>
                    <a:lnTo>
                      <a:pt x="1505" y="3280"/>
                    </a:lnTo>
                    <a:lnTo>
                      <a:pt x="1503" y="3280"/>
                    </a:lnTo>
                    <a:lnTo>
                      <a:pt x="1501" y="3278"/>
                    </a:lnTo>
                    <a:lnTo>
                      <a:pt x="1497" y="3277"/>
                    </a:lnTo>
                    <a:lnTo>
                      <a:pt x="1495" y="3275"/>
                    </a:lnTo>
                    <a:lnTo>
                      <a:pt x="1492" y="3275"/>
                    </a:lnTo>
                    <a:lnTo>
                      <a:pt x="1484" y="3273"/>
                    </a:lnTo>
                    <a:lnTo>
                      <a:pt x="1479" y="3270"/>
                    </a:lnTo>
                    <a:lnTo>
                      <a:pt x="1479" y="3270"/>
                    </a:lnTo>
                    <a:lnTo>
                      <a:pt x="1476" y="3269"/>
                    </a:lnTo>
                    <a:lnTo>
                      <a:pt x="1472" y="3266"/>
                    </a:lnTo>
                    <a:lnTo>
                      <a:pt x="1471" y="3265"/>
                    </a:lnTo>
                    <a:lnTo>
                      <a:pt x="1467" y="3263"/>
                    </a:lnTo>
                    <a:lnTo>
                      <a:pt x="1466" y="3262"/>
                    </a:lnTo>
                    <a:lnTo>
                      <a:pt x="1465" y="3262"/>
                    </a:lnTo>
                    <a:lnTo>
                      <a:pt x="1464" y="3259"/>
                    </a:lnTo>
                    <a:lnTo>
                      <a:pt x="1461" y="3256"/>
                    </a:lnTo>
                    <a:lnTo>
                      <a:pt x="1458" y="3254"/>
                    </a:lnTo>
                    <a:lnTo>
                      <a:pt x="1455" y="3255"/>
                    </a:lnTo>
                    <a:lnTo>
                      <a:pt x="1454" y="3252"/>
                    </a:lnTo>
                    <a:lnTo>
                      <a:pt x="1456" y="3252"/>
                    </a:lnTo>
                    <a:lnTo>
                      <a:pt x="1456" y="3250"/>
                    </a:lnTo>
                    <a:lnTo>
                      <a:pt x="1454" y="3247"/>
                    </a:lnTo>
                    <a:lnTo>
                      <a:pt x="1449" y="3244"/>
                    </a:lnTo>
                    <a:lnTo>
                      <a:pt x="1446" y="3243"/>
                    </a:lnTo>
                    <a:lnTo>
                      <a:pt x="1443" y="3244"/>
                    </a:lnTo>
                    <a:lnTo>
                      <a:pt x="1442" y="3243"/>
                    </a:lnTo>
                    <a:lnTo>
                      <a:pt x="1440" y="3239"/>
                    </a:lnTo>
                    <a:lnTo>
                      <a:pt x="1438" y="3237"/>
                    </a:lnTo>
                    <a:lnTo>
                      <a:pt x="1438" y="3233"/>
                    </a:lnTo>
                    <a:lnTo>
                      <a:pt x="1437" y="3230"/>
                    </a:lnTo>
                    <a:lnTo>
                      <a:pt x="1437" y="3230"/>
                    </a:lnTo>
                    <a:lnTo>
                      <a:pt x="1436" y="3229"/>
                    </a:lnTo>
                    <a:lnTo>
                      <a:pt x="1435" y="3226"/>
                    </a:lnTo>
                    <a:lnTo>
                      <a:pt x="1435" y="3221"/>
                    </a:lnTo>
                    <a:lnTo>
                      <a:pt x="1434" y="3221"/>
                    </a:lnTo>
                    <a:lnTo>
                      <a:pt x="1432" y="3217"/>
                    </a:lnTo>
                    <a:lnTo>
                      <a:pt x="1431" y="3217"/>
                    </a:lnTo>
                    <a:lnTo>
                      <a:pt x="1430" y="3215"/>
                    </a:lnTo>
                    <a:lnTo>
                      <a:pt x="1427" y="3213"/>
                    </a:lnTo>
                    <a:lnTo>
                      <a:pt x="1426" y="3212"/>
                    </a:lnTo>
                    <a:lnTo>
                      <a:pt x="1426" y="3213"/>
                    </a:lnTo>
                    <a:lnTo>
                      <a:pt x="1424" y="3213"/>
                    </a:lnTo>
                    <a:lnTo>
                      <a:pt x="1424" y="3212"/>
                    </a:lnTo>
                    <a:lnTo>
                      <a:pt x="1423" y="3211"/>
                    </a:lnTo>
                    <a:lnTo>
                      <a:pt x="1423" y="3211"/>
                    </a:lnTo>
                    <a:lnTo>
                      <a:pt x="1423" y="3210"/>
                    </a:lnTo>
                    <a:lnTo>
                      <a:pt x="1421" y="3210"/>
                    </a:lnTo>
                    <a:lnTo>
                      <a:pt x="1421" y="3210"/>
                    </a:lnTo>
                    <a:lnTo>
                      <a:pt x="1418" y="3209"/>
                    </a:lnTo>
                    <a:lnTo>
                      <a:pt x="1418" y="3209"/>
                    </a:lnTo>
                    <a:lnTo>
                      <a:pt x="1417" y="3209"/>
                    </a:lnTo>
                    <a:lnTo>
                      <a:pt x="1406" y="3201"/>
                    </a:lnTo>
                    <a:lnTo>
                      <a:pt x="1396" y="3196"/>
                    </a:lnTo>
                    <a:lnTo>
                      <a:pt x="1390" y="3191"/>
                    </a:lnTo>
                    <a:lnTo>
                      <a:pt x="1385" y="3183"/>
                    </a:lnTo>
                    <a:lnTo>
                      <a:pt x="1382" y="3183"/>
                    </a:lnTo>
                    <a:lnTo>
                      <a:pt x="1378" y="3176"/>
                    </a:lnTo>
                    <a:lnTo>
                      <a:pt x="1374" y="3175"/>
                    </a:lnTo>
                    <a:lnTo>
                      <a:pt x="1361" y="3174"/>
                    </a:lnTo>
                    <a:lnTo>
                      <a:pt x="1360" y="3173"/>
                    </a:lnTo>
                    <a:lnTo>
                      <a:pt x="1357" y="3172"/>
                    </a:lnTo>
                    <a:lnTo>
                      <a:pt x="1357" y="3173"/>
                    </a:lnTo>
                    <a:lnTo>
                      <a:pt x="1356" y="3174"/>
                    </a:lnTo>
                    <a:lnTo>
                      <a:pt x="1353" y="3174"/>
                    </a:lnTo>
                    <a:lnTo>
                      <a:pt x="1344" y="3170"/>
                    </a:lnTo>
                    <a:lnTo>
                      <a:pt x="1344" y="3169"/>
                    </a:lnTo>
                    <a:lnTo>
                      <a:pt x="1341" y="3167"/>
                    </a:lnTo>
                    <a:lnTo>
                      <a:pt x="1340" y="3164"/>
                    </a:lnTo>
                    <a:lnTo>
                      <a:pt x="1338" y="3159"/>
                    </a:lnTo>
                    <a:lnTo>
                      <a:pt x="1335" y="3158"/>
                    </a:lnTo>
                    <a:lnTo>
                      <a:pt x="1334" y="3156"/>
                    </a:lnTo>
                    <a:lnTo>
                      <a:pt x="1333" y="3152"/>
                    </a:lnTo>
                    <a:lnTo>
                      <a:pt x="1331" y="3148"/>
                    </a:lnTo>
                    <a:lnTo>
                      <a:pt x="1329" y="3147"/>
                    </a:lnTo>
                    <a:lnTo>
                      <a:pt x="1328" y="3147"/>
                    </a:lnTo>
                    <a:lnTo>
                      <a:pt x="1326" y="3147"/>
                    </a:lnTo>
                    <a:lnTo>
                      <a:pt x="1325" y="3147"/>
                    </a:lnTo>
                    <a:lnTo>
                      <a:pt x="1318" y="3145"/>
                    </a:lnTo>
                    <a:lnTo>
                      <a:pt x="1316" y="3144"/>
                    </a:lnTo>
                    <a:lnTo>
                      <a:pt x="1314" y="3142"/>
                    </a:lnTo>
                    <a:lnTo>
                      <a:pt x="1313" y="3142"/>
                    </a:lnTo>
                    <a:lnTo>
                      <a:pt x="1313" y="3143"/>
                    </a:lnTo>
                    <a:lnTo>
                      <a:pt x="1312" y="3143"/>
                    </a:lnTo>
                    <a:lnTo>
                      <a:pt x="1312" y="3150"/>
                    </a:lnTo>
                    <a:lnTo>
                      <a:pt x="1307" y="3152"/>
                    </a:lnTo>
                    <a:lnTo>
                      <a:pt x="1302" y="3153"/>
                    </a:lnTo>
                    <a:lnTo>
                      <a:pt x="1296" y="3157"/>
                    </a:lnTo>
                    <a:lnTo>
                      <a:pt x="1283" y="3164"/>
                    </a:lnTo>
                    <a:lnTo>
                      <a:pt x="1283" y="3166"/>
                    </a:lnTo>
                    <a:lnTo>
                      <a:pt x="1279" y="3168"/>
                    </a:lnTo>
                    <a:lnTo>
                      <a:pt x="1276" y="3169"/>
                    </a:lnTo>
                    <a:lnTo>
                      <a:pt x="1272" y="3170"/>
                    </a:lnTo>
                    <a:lnTo>
                      <a:pt x="1269" y="3178"/>
                    </a:lnTo>
                    <a:lnTo>
                      <a:pt x="1265" y="3183"/>
                    </a:lnTo>
                    <a:lnTo>
                      <a:pt x="1261" y="3189"/>
                    </a:lnTo>
                    <a:lnTo>
                      <a:pt x="1261" y="3192"/>
                    </a:lnTo>
                    <a:lnTo>
                      <a:pt x="1263" y="3195"/>
                    </a:lnTo>
                    <a:lnTo>
                      <a:pt x="1265" y="3196"/>
                    </a:lnTo>
                    <a:lnTo>
                      <a:pt x="1265" y="3197"/>
                    </a:lnTo>
                    <a:lnTo>
                      <a:pt x="1266" y="3197"/>
                    </a:lnTo>
                    <a:lnTo>
                      <a:pt x="1267" y="3201"/>
                    </a:lnTo>
                    <a:lnTo>
                      <a:pt x="1268" y="3206"/>
                    </a:lnTo>
                    <a:lnTo>
                      <a:pt x="1270" y="3207"/>
                    </a:lnTo>
                    <a:lnTo>
                      <a:pt x="1270" y="3211"/>
                    </a:lnTo>
                    <a:lnTo>
                      <a:pt x="1270" y="3212"/>
                    </a:lnTo>
                    <a:lnTo>
                      <a:pt x="1271" y="3212"/>
                    </a:lnTo>
                    <a:lnTo>
                      <a:pt x="1272" y="3215"/>
                    </a:lnTo>
                    <a:lnTo>
                      <a:pt x="1271" y="3216"/>
                    </a:lnTo>
                    <a:lnTo>
                      <a:pt x="1271" y="3219"/>
                    </a:lnTo>
                    <a:lnTo>
                      <a:pt x="1271" y="3220"/>
                    </a:lnTo>
                    <a:lnTo>
                      <a:pt x="1271" y="3223"/>
                    </a:lnTo>
                    <a:lnTo>
                      <a:pt x="1274" y="3223"/>
                    </a:lnTo>
                    <a:lnTo>
                      <a:pt x="1275" y="3227"/>
                    </a:lnTo>
                    <a:lnTo>
                      <a:pt x="1276" y="3227"/>
                    </a:lnTo>
                    <a:lnTo>
                      <a:pt x="1276" y="3230"/>
                    </a:lnTo>
                    <a:lnTo>
                      <a:pt x="1277" y="3232"/>
                    </a:lnTo>
                    <a:lnTo>
                      <a:pt x="1276" y="3233"/>
                    </a:lnTo>
                    <a:lnTo>
                      <a:pt x="1280" y="3237"/>
                    </a:lnTo>
                    <a:lnTo>
                      <a:pt x="1281" y="3239"/>
                    </a:lnTo>
                    <a:lnTo>
                      <a:pt x="1281" y="3240"/>
                    </a:lnTo>
                    <a:lnTo>
                      <a:pt x="1280" y="3240"/>
                    </a:lnTo>
                    <a:lnTo>
                      <a:pt x="1280" y="3243"/>
                    </a:lnTo>
                    <a:lnTo>
                      <a:pt x="1281" y="3243"/>
                    </a:lnTo>
                    <a:lnTo>
                      <a:pt x="1282" y="3244"/>
                    </a:lnTo>
                    <a:lnTo>
                      <a:pt x="1281" y="3249"/>
                    </a:lnTo>
                    <a:lnTo>
                      <a:pt x="1283" y="3251"/>
                    </a:lnTo>
                    <a:lnTo>
                      <a:pt x="1284" y="3255"/>
                    </a:lnTo>
                    <a:lnTo>
                      <a:pt x="1286" y="3260"/>
                    </a:lnTo>
                    <a:lnTo>
                      <a:pt x="1286" y="3261"/>
                    </a:lnTo>
                    <a:lnTo>
                      <a:pt x="1287" y="3263"/>
                    </a:lnTo>
                    <a:lnTo>
                      <a:pt x="1286" y="3264"/>
                    </a:lnTo>
                    <a:lnTo>
                      <a:pt x="1286" y="3267"/>
                    </a:lnTo>
                    <a:lnTo>
                      <a:pt x="1286" y="3270"/>
                    </a:lnTo>
                    <a:lnTo>
                      <a:pt x="1287" y="3271"/>
                    </a:lnTo>
                    <a:lnTo>
                      <a:pt x="1289" y="3272"/>
                    </a:lnTo>
                    <a:lnTo>
                      <a:pt x="1290" y="3274"/>
                    </a:lnTo>
                    <a:lnTo>
                      <a:pt x="1290" y="3275"/>
                    </a:lnTo>
                    <a:lnTo>
                      <a:pt x="1290" y="3276"/>
                    </a:lnTo>
                    <a:lnTo>
                      <a:pt x="1291" y="3278"/>
                    </a:lnTo>
                    <a:lnTo>
                      <a:pt x="1292" y="3278"/>
                    </a:lnTo>
                    <a:lnTo>
                      <a:pt x="1293" y="3277"/>
                    </a:lnTo>
                    <a:lnTo>
                      <a:pt x="1295" y="3278"/>
                    </a:lnTo>
                    <a:lnTo>
                      <a:pt x="1296" y="3280"/>
                    </a:lnTo>
                    <a:lnTo>
                      <a:pt x="1296" y="3280"/>
                    </a:lnTo>
                    <a:lnTo>
                      <a:pt x="1297" y="3282"/>
                    </a:lnTo>
                    <a:lnTo>
                      <a:pt x="1301" y="3283"/>
                    </a:lnTo>
                    <a:lnTo>
                      <a:pt x="1302" y="3285"/>
                    </a:lnTo>
                    <a:lnTo>
                      <a:pt x="1305" y="3285"/>
                    </a:lnTo>
                    <a:lnTo>
                      <a:pt x="1301" y="3290"/>
                    </a:lnTo>
                    <a:lnTo>
                      <a:pt x="1298" y="3294"/>
                    </a:lnTo>
                    <a:lnTo>
                      <a:pt x="1298" y="3296"/>
                    </a:lnTo>
                    <a:lnTo>
                      <a:pt x="1299" y="3299"/>
                    </a:lnTo>
                    <a:lnTo>
                      <a:pt x="1299" y="3302"/>
                    </a:lnTo>
                    <a:lnTo>
                      <a:pt x="1298" y="3303"/>
                    </a:lnTo>
                    <a:lnTo>
                      <a:pt x="1297" y="3303"/>
                    </a:lnTo>
                    <a:lnTo>
                      <a:pt x="1297" y="3307"/>
                    </a:lnTo>
                    <a:lnTo>
                      <a:pt x="1298" y="3310"/>
                    </a:lnTo>
                    <a:lnTo>
                      <a:pt x="1300" y="3318"/>
                    </a:lnTo>
                    <a:lnTo>
                      <a:pt x="1304" y="3319"/>
                    </a:lnTo>
                    <a:lnTo>
                      <a:pt x="1309" y="3319"/>
                    </a:lnTo>
                    <a:lnTo>
                      <a:pt x="1311" y="3320"/>
                    </a:lnTo>
                    <a:lnTo>
                      <a:pt x="1310" y="3322"/>
                    </a:lnTo>
                    <a:lnTo>
                      <a:pt x="1309" y="3323"/>
                    </a:lnTo>
                    <a:lnTo>
                      <a:pt x="1304" y="3322"/>
                    </a:lnTo>
                    <a:lnTo>
                      <a:pt x="1303" y="3323"/>
                    </a:lnTo>
                    <a:lnTo>
                      <a:pt x="1300" y="3323"/>
                    </a:lnTo>
                    <a:lnTo>
                      <a:pt x="1299" y="3322"/>
                    </a:lnTo>
                    <a:lnTo>
                      <a:pt x="1298" y="3321"/>
                    </a:lnTo>
                    <a:lnTo>
                      <a:pt x="1297" y="3321"/>
                    </a:lnTo>
                    <a:lnTo>
                      <a:pt x="1296" y="3320"/>
                    </a:lnTo>
                    <a:lnTo>
                      <a:pt x="1298" y="3319"/>
                    </a:lnTo>
                    <a:lnTo>
                      <a:pt x="1296" y="3319"/>
                    </a:lnTo>
                    <a:lnTo>
                      <a:pt x="1293" y="3319"/>
                    </a:lnTo>
                    <a:lnTo>
                      <a:pt x="1289" y="3318"/>
                    </a:lnTo>
                    <a:lnTo>
                      <a:pt x="1285" y="3316"/>
                    </a:lnTo>
                    <a:lnTo>
                      <a:pt x="1278" y="3316"/>
                    </a:lnTo>
                    <a:lnTo>
                      <a:pt x="1272" y="3311"/>
                    </a:lnTo>
                    <a:lnTo>
                      <a:pt x="1272" y="3310"/>
                    </a:lnTo>
                    <a:lnTo>
                      <a:pt x="1270" y="3309"/>
                    </a:lnTo>
                    <a:lnTo>
                      <a:pt x="1268" y="3307"/>
                    </a:lnTo>
                    <a:lnTo>
                      <a:pt x="1267" y="3305"/>
                    </a:lnTo>
                    <a:lnTo>
                      <a:pt x="1265" y="3304"/>
                    </a:lnTo>
                    <a:lnTo>
                      <a:pt x="1262" y="3301"/>
                    </a:lnTo>
                    <a:lnTo>
                      <a:pt x="1260" y="3300"/>
                    </a:lnTo>
                    <a:lnTo>
                      <a:pt x="1259" y="3298"/>
                    </a:lnTo>
                    <a:lnTo>
                      <a:pt x="1259" y="3296"/>
                    </a:lnTo>
                    <a:lnTo>
                      <a:pt x="1257" y="3291"/>
                    </a:lnTo>
                    <a:lnTo>
                      <a:pt x="1259" y="3290"/>
                    </a:lnTo>
                    <a:lnTo>
                      <a:pt x="1257" y="3289"/>
                    </a:lnTo>
                    <a:lnTo>
                      <a:pt x="1256" y="3286"/>
                    </a:lnTo>
                    <a:lnTo>
                      <a:pt x="1255" y="3285"/>
                    </a:lnTo>
                    <a:lnTo>
                      <a:pt x="1254" y="3283"/>
                    </a:lnTo>
                    <a:lnTo>
                      <a:pt x="1255" y="3279"/>
                    </a:lnTo>
                    <a:lnTo>
                      <a:pt x="1255" y="3279"/>
                    </a:lnTo>
                    <a:lnTo>
                      <a:pt x="1256" y="3279"/>
                    </a:lnTo>
                    <a:lnTo>
                      <a:pt x="1257" y="3278"/>
                    </a:lnTo>
                    <a:lnTo>
                      <a:pt x="1258" y="3278"/>
                    </a:lnTo>
                    <a:lnTo>
                      <a:pt x="1264" y="3273"/>
                    </a:lnTo>
                    <a:lnTo>
                      <a:pt x="1266" y="3272"/>
                    </a:lnTo>
                    <a:lnTo>
                      <a:pt x="1267" y="3271"/>
                    </a:lnTo>
                    <a:lnTo>
                      <a:pt x="1264" y="3269"/>
                    </a:lnTo>
                    <a:lnTo>
                      <a:pt x="1262" y="3268"/>
                    </a:lnTo>
                    <a:lnTo>
                      <a:pt x="1262" y="3267"/>
                    </a:lnTo>
                    <a:lnTo>
                      <a:pt x="1261" y="3265"/>
                    </a:lnTo>
                    <a:lnTo>
                      <a:pt x="1261" y="3262"/>
                    </a:lnTo>
                    <a:lnTo>
                      <a:pt x="1258" y="3258"/>
                    </a:lnTo>
                    <a:lnTo>
                      <a:pt x="1259" y="3256"/>
                    </a:lnTo>
                    <a:lnTo>
                      <a:pt x="1259" y="3255"/>
                    </a:lnTo>
                    <a:lnTo>
                      <a:pt x="1263" y="3253"/>
                    </a:lnTo>
                    <a:lnTo>
                      <a:pt x="1264" y="3252"/>
                    </a:lnTo>
                    <a:lnTo>
                      <a:pt x="1263" y="3250"/>
                    </a:lnTo>
                    <a:lnTo>
                      <a:pt x="1262" y="3249"/>
                    </a:lnTo>
                    <a:lnTo>
                      <a:pt x="1259" y="3248"/>
                    </a:lnTo>
                    <a:lnTo>
                      <a:pt x="1253" y="3246"/>
                    </a:lnTo>
                    <a:lnTo>
                      <a:pt x="1251" y="3246"/>
                    </a:lnTo>
                    <a:lnTo>
                      <a:pt x="1249" y="3247"/>
                    </a:lnTo>
                    <a:lnTo>
                      <a:pt x="1246" y="3245"/>
                    </a:lnTo>
                    <a:lnTo>
                      <a:pt x="1245" y="3243"/>
                    </a:lnTo>
                    <a:lnTo>
                      <a:pt x="1247" y="3241"/>
                    </a:lnTo>
                    <a:lnTo>
                      <a:pt x="1246" y="3239"/>
                    </a:lnTo>
                    <a:lnTo>
                      <a:pt x="1248" y="3238"/>
                    </a:lnTo>
                    <a:lnTo>
                      <a:pt x="1247" y="3236"/>
                    </a:lnTo>
                    <a:lnTo>
                      <a:pt x="1248" y="3235"/>
                    </a:lnTo>
                    <a:lnTo>
                      <a:pt x="1249" y="3233"/>
                    </a:lnTo>
                    <a:lnTo>
                      <a:pt x="1246" y="3232"/>
                    </a:lnTo>
                    <a:lnTo>
                      <a:pt x="1245" y="3231"/>
                    </a:lnTo>
                    <a:lnTo>
                      <a:pt x="1242" y="3231"/>
                    </a:lnTo>
                    <a:lnTo>
                      <a:pt x="1241" y="3230"/>
                    </a:lnTo>
                    <a:lnTo>
                      <a:pt x="1241" y="3230"/>
                    </a:lnTo>
                    <a:lnTo>
                      <a:pt x="1240" y="3226"/>
                    </a:lnTo>
                    <a:lnTo>
                      <a:pt x="1239" y="3226"/>
                    </a:lnTo>
                    <a:lnTo>
                      <a:pt x="1240" y="3224"/>
                    </a:lnTo>
                    <a:lnTo>
                      <a:pt x="1239" y="3223"/>
                    </a:lnTo>
                    <a:lnTo>
                      <a:pt x="1241" y="3223"/>
                    </a:lnTo>
                    <a:lnTo>
                      <a:pt x="1241" y="3223"/>
                    </a:lnTo>
                    <a:lnTo>
                      <a:pt x="1243" y="3223"/>
                    </a:lnTo>
                    <a:lnTo>
                      <a:pt x="1243" y="3218"/>
                    </a:lnTo>
                    <a:lnTo>
                      <a:pt x="1242" y="3218"/>
                    </a:lnTo>
                    <a:lnTo>
                      <a:pt x="1242" y="3215"/>
                    </a:lnTo>
                    <a:lnTo>
                      <a:pt x="1239" y="3213"/>
                    </a:lnTo>
                    <a:lnTo>
                      <a:pt x="1238" y="3211"/>
                    </a:lnTo>
                    <a:lnTo>
                      <a:pt x="1236" y="3210"/>
                    </a:lnTo>
                    <a:lnTo>
                      <a:pt x="1236" y="3209"/>
                    </a:lnTo>
                    <a:lnTo>
                      <a:pt x="1238" y="3208"/>
                    </a:lnTo>
                    <a:lnTo>
                      <a:pt x="1236" y="3207"/>
                    </a:lnTo>
                    <a:lnTo>
                      <a:pt x="1234" y="3209"/>
                    </a:lnTo>
                    <a:lnTo>
                      <a:pt x="1233" y="3209"/>
                    </a:lnTo>
                    <a:lnTo>
                      <a:pt x="1233" y="3207"/>
                    </a:lnTo>
                    <a:lnTo>
                      <a:pt x="1230" y="3205"/>
                    </a:lnTo>
                    <a:lnTo>
                      <a:pt x="1228" y="3202"/>
                    </a:lnTo>
                    <a:lnTo>
                      <a:pt x="1225" y="3201"/>
                    </a:lnTo>
                    <a:lnTo>
                      <a:pt x="1224" y="3202"/>
                    </a:lnTo>
                    <a:lnTo>
                      <a:pt x="1223" y="3201"/>
                    </a:lnTo>
                    <a:lnTo>
                      <a:pt x="1222" y="3201"/>
                    </a:lnTo>
                    <a:lnTo>
                      <a:pt x="1223" y="3196"/>
                    </a:lnTo>
                    <a:lnTo>
                      <a:pt x="1224" y="3195"/>
                    </a:lnTo>
                    <a:lnTo>
                      <a:pt x="1222" y="3192"/>
                    </a:lnTo>
                    <a:lnTo>
                      <a:pt x="1221" y="3192"/>
                    </a:lnTo>
                    <a:lnTo>
                      <a:pt x="1219" y="3191"/>
                    </a:lnTo>
                    <a:lnTo>
                      <a:pt x="1219" y="3191"/>
                    </a:lnTo>
                    <a:lnTo>
                      <a:pt x="1219" y="3190"/>
                    </a:lnTo>
                    <a:lnTo>
                      <a:pt x="1218" y="3188"/>
                    </a:lnTo>
                    <a:lnTo>
                      <a:pt x="1213" y="3186"/>
                    </a:lnTo>
                    <a:lnTo>
                      <a:pt x="1208" y="3183"/>
                    </a:lnTo>
                    <a:lnTo>
                      <a:pt x="1207" y="3183"/>
                    </a:lnTo>
                    <a:lnTo>
                      <a:pt x="1205" y="3180"/>
                    </a:lnTo>
                    <a:lnTo>
                      <a:pt x="1202" y="3173"/>
                    </a:lnTo>
                    <a:lnTo>
                      <a:pt x="1199" y="3173"/>
                    </a:lnTo>
                    <a:lnTo>
                      <a:pt x="1197" y="3173"/>
                    </a:lnTo>
                    <a:lnTo>
                      <a:pt x="1197" y="3173"/>
                    </a:lnTo>
                    <a:lnTo>
                      <a:pt x="1195" y="3173"/>
                    </a:lnTo>
                    <a:lnTo>
                      <a:pt x="1193" y="3171"/>
                    </a:lnTo>
                    <a:lnTo>
                      <a:pt x="1192" y="3168"/>
                    </a:lnTo>
                    <a:lnTo>
                      <a:pt x="1188" y="3165"/>
                    </a:lnTo>
                    <a:lnTo>
                      <a:pt x="1188" y="3163"/>
                    </a:lnTo>
                    <a:lnTo>
                      <a:pt x="1185" y="3162"/>
                    </a:lnTo>
                    <a:lnTo>
                      <a:pt x="1182" y="3159"/>
                    </a:lnTo>
                    <a:lnTo>
                      <a:pt x="1182" y="3157"/>
                    </a:lnTo>
                    <a:lnTo>
                      <a:pt x="1182" y="3156"/>
                    </a:lnTo>
                    <a:lnTo>
                      <a:pt x="1178" y="3155"/>
                    </a:lnTo>
                    <a:lnTo>
                      <a:pt x="1177" y="3152"/>
                    </a:lnTo>
                    <a:lnTo>
                      <a:pt x="1176" y="3152"/>
                    </a:lnTo>
                    <a:lnTo>
                      <a:pt x="1175" y="3148"/>
                    </a:lnTo>
                    <a:lnTo>
                      <a:pt x="1173" y="3148"/>
                    </a:lnTo>
                    <a:lnTo>
                      <a:pt x="1173" y="3144"/>
                    </a:lnTo>
                    <a:lnTo>
                      <a:pt x="1175" y="3142"/>
                    </a:lnTo>
                    <a:lnTo>
                      <a:pt x="1175" y="3140"/>
                    </a:lnTo>
                    <a:lnTo>
                      <a:pt x="1174" y="3138"/>
                    </a:lnTo>
                    <a:lnTo>
                      <a:pt x="1172" y="3137"/>
                    </a:lnTo>
                    <a:lnTo>
                      <a:pt x="1171" y="3133"/>
                    </a:lnTo>
                    <a:lnTo>
                      <a:pt x="1170" y="3131"/>
                    </a:lnTo>
                    <a:lnTo>
                      <a:pt x="1168" y="3127"/>
                    </a:lnTo>
                    <a:lnTo>
                      <a:pt x="1167" y="3124"/>
                    </a:lnTo>
                    <a:lnTo>
                      <a:pt x="1166" y="3122"/>
                    </a:lnTo>
                    <a:lnTo>
                      <a:pt x="1165" y="3121"/>
                    </a:lnTo>
                    <a:lnTo>
                      <a:pt x="1165" y="3119"/>
                    </a:lnTo>
                    <a:lnTo>
                      <a:pt x="1165" y="3118"/>
                    </a:lnTo>
                    <a:lnTo>
                      <a:pt x="1164" y="3118"/>
                    </a:lnTo>
                    <a:lnTo>
                      <a:pt x="1162" y="3116"/>
                    </a:lnTo>
                    <a:lnTo>
                      <a:pt x="1161" y="3112"/>
                    </a:lnTo>
                    <a:lnTo>
                      <a:pt x="1159" y="3112"/>
                    </a:lnTo>
                    <a:lnTo>
                      <a:pt x="1159" y="3112"/>
                    </a:lnTo>
                    <a:lnTo>
                      <a:pt x="1157" y="3107"/>
                    </a:lnTo>
                    <a:lnTo>
                      <a:pt x="1156" y="3097"/>
                    </a:lnTo>
                    <a:lnTo>
                      <a:pt x="1155" y="3090"/>
                    </a:lnTo>
                    <a:lnTo>
                      <a:pt x="1156" y="3086"/>
                    </a:lnTo>
                    <a:lnTo>
                      <a:pt x="1155" y="3078"/>
                    </a:lnTo>
                    <a:lnTo>
                      <a:pt x="1160" y="3066"/>
                    </a:lnTo>
                    <a:lnTo>
                      <a:pt x="1159" y="3062"/>
                    </a:lnTo>
                    <a:lnTo>
                      <a:pt x="1159" y="3062"/>
                    </a:lnTo>
                    <a:lnTo>
                      <a:pt x="1159" y="3061"/>
                    </a:lnTo>
                    <a:lnTo>
                      <a:pt x="1155" y="3061"/>
                    </a:lnTo>
                    <a:lnTo>
                      <a:pt x="1154" y="3058"/>
                    </a:lnTo>
                    <a:lnTo>
                      <a:pt x="1157" y="3055"/>
                    </a:lnTo>
                    <a:lnTo>
                      <a:pt x="1159" y="3047"/>
                    </a:lnTo>
                    <a:lnTo>
                      <a:pt x="1160" y="3047"/>
                    </a:lnTo>
                    <a:lnTo>
                      <a:pt x="1161" y="3047"/>
                    </a:lnTo>
                    <a:lnTo>
                      <a:pt x="1161" y="3043"/>
                    </a:lnTo>
                    <a:lnTo>
                      <a:pt x="1164" y="3038"/>
                    </a:lnTo>
                    <a:lnTo>
                      <a:pt x="1164" y="3038"/>
                    </a:lnTo>
                    <a:lnTo>
                      <a:pt x="1166" y="3037"/>
                    </a:lnTo>
                    <a:lnTo>
                      <a:pt x="1166" y="3035"/>
                    </a:lnTo>
                    <a:lnTo>
                      <a:pt x="1166" y="3034"/>
                    </a:lnTo>
                    <a:lnTo>
                      <a:pt x="1168" y="3033"/>
                    </a:lnTo>
                    <a:lnTo>
                      <a:pt x="1171" y="3033"/>
                    </a:lnTo>
                    <a:lnTo>
                      <a:pt x="1172" y="3033"/>
                    </a:lnTo>
                    <a:lnTo>
                      <a:pt x="1174" y="3033"/>
                    </a:lnTo>
                    <a:lnTo>
                      <a:pt x="1174" y="3034"/>
                    </a:lnTo>
                    <a:lnTo>
                      <a:pt x="1176" y="3034"/>
                    </a:lnTo>
                    <a:lnTo>
                      <a:pt x="1177" y="3034"/>
                    </a:lnTo>
                    <a:lnTo>
                      <a:pt x="1180" y="3032"/>
                    </a:lnTo>
                    <a:lnTo>
                      <a:pt x="1184" y="3031"/>
                    </a:lnTo>
                    <a:lnTo>
                      <a:pt x="1185" y="3029"/>
                    </a:lnTo>
                    <a:lnTo>
                      <a:pt x="1189" y="3026"/>
                    </a:lnTo>
                    <a:lnTo>
                      <a:pt x="1193" y="3026"/>
                    </a:lnTo>
                    <a:lnTo>
                      <a:pt x="1197" y="3026"/>
                    </a:lnTo>
                    <a:lnTo>
                      <a:pt x="1199" y="3029"/>
                    </a:lnTo>
                    <a:lnTo>
                      <a:pt x="1201" y="3035"/>
                    </a:lnTo>
                    <a:lnTo>
                      <a:pt x="1203" y="3038"/>
                    </a:lnTo>
                    <a:lnTo>
                      <a:pt x="1202" y="3039"/>
                    </a:lnTo>
                    <a:lnTo>
                      <a:pt x="1202" y="3040"/>
                    </a:lnTo>
                    <a:lnTo>
                      <a:pt x="1203" y="3040"/>
                    </a:lnTo>
                    <a:lnTo>
                      <a:pt x="1207" y="3043"/>
                    </a:lnTo>
                    <a:lnTo>
                      <a:pt x="1207" y="3047"/>
                    </a:lnTo>
                    <a:lnTo>
                      <a:pt x="1209" y="3048"/>
                    </a:lnTo>
                    <a:lnTo>
                      <a:pt x="1209" y="3051"/>
                    </a:lnTo>
                    <a:lnTo>
                      <a:pt x="1208" y="3054"/>
                    </a:lnTo>
                    <a:lnTo>
                      <a:pt x="1209" y="3055"/>
                    </a:lnTo>
                    <a:lnTo>
                      <a:pt x="1212" y="3061"/>
                    </a:lnTo>
                    <a:lnTo>
                      <a:pt x="1212" y="3063"/>
                    </a:lnTo>
                    <a:lnTo>
                      <a:pt x="1215" y="3066"/>
                    </a:lnTo>
                    <a:lnTo>
                      <a:pt x="1217" y="3068"/>
                    </a:lnTo>
                    <a:lnTo>
                      <a:pt x="1215" y="3068"/>
                    </a:lnTo>
                    <a:lnTo>
                      <a:pt x="1215" y="3066"/>
                    </a:lnTo>
                    <a:lnTo>
                      <a:pt x="1213" y="3064"/>
                    </a:lnTo>
                    <a:lnTo>
                      <a:pt x="1210" y="3065"/>
                    </a:lnTo>
                    <a:lnTo>
                      <a:pt x="1208" y="3067"/>
                    </a:lnTo>
                    <a:lnTo>
                      <a:pt x="1208" y="3071"/>
                    </a:lnTo>
                    <a:lnTo>
                      <a:pt x="1209" y="3074"/>
                    </a:lnTo>
                    <a:lnTo>
                      <a:pt x="1210" y="3076"/>
                    </a:lnTo>
                    <a:lnTo>
                      <a:pt x="1209" y="3076"/>
                    </a:lnTo>
                    <a:lnTo>
                      <a:pt x="1209" y="3079"/>
                    </a:lnTo>
                    <a:lnTo>
                      <a:pt x="1210" y="3083"/>
                    </a:lnTo>
                    <a:lnTo>
                      <a:pt x="1209" y="3087"/>
                    </a:lnTo>
                    <a:lnTo>
                      <a:pt x="1211" y="3090"/>
                    </a:lnTo>
                    <a:lnTo>
                      <a:pt x="1210" y="3091"/>
                    </a:lnTo>
                    <a:lnTo>
                      <a:pt x="1211" y="3092"/>
                    </a:lnTo>
                    <a:lnTo>
                      <a:pt x="1212" y="3096"/>
                    </a:lnTo>
                    <a:lnTo>
                      <a:pt x="1213" y="3099"/>
                    </a:lnTo>
                    <a:lnTo>
                      <a:pt x="1215" y="3101"/>
                    </a:lnTo>
                    <a:lnTo>
                      <a:pt x="1220" y="3104"/>
                    </a:lnTo>
                    <a:lnTo>
                      <a:pt x="1224" y="3109"/>
                    </a:lnTo>
                    <a:lnTo>
                      <a:pt x="1227" y="3111"/>
                    </a:lnTo>
                    <a:lnTo>
                      <a:pt x="1228" y="3111"/>
                    </a:lnTo>
                    <a:lnTo>
                      <a:pt x="1228" y="3111"/>
                    </a:lnTo>
                    <a:lnTo>
                      <a:pt x="1229" y="3112"/>
                    </a:lnTo>
                    <a:lnTo>
                      <a:pt x="1230" y="3112"/>
                    </a:lnTo>
                    <a:lnTo>
                      <a:pt x="1231" y="3112"/>
                    </a:lnTo>
                    <a:lnTo>
                      <a:pt x="1230" y="3112"/>
                    </a:lnTo>
                    <a:lnTo>
                      <a:pt x="1229" y="3110"/>
                    </a:lnTo>
                    <a:lnTo>
                      <a:pt x="1229" y="3110"/>
                    </a:lnTo>
                    <a:lnTo>
                      <a:pt x="1230" y="3110"/>
                    </a:lnTo>
                    <a:lnTo>
                      <a:pt x="1233" y="3111"/>
                    </a:lnTo>
                    <a:lnTo>
                      <a:pt x="1233" y="3112"/>
                    </a:lnTo>
                    <a:lnTo>
                      <a:pt x="1236" y="3112"/>
                    </a:lnTo>
                    <a:lnTo>
                      <a:pt x="1240" y="3109"/>
                    </a:lnTo>
                    <a:lnTo>
                      <a:pt x="1244" y="3107"/>
                    </a:lnTo>
                    <a:lnTo>
                      <a:pt x="1246" y="3103"/>
                    </a:lnTo>
                    <a:lnTo>
                      <a:pt x="1247" y="3103"/>
                    </a:lnTo>
                    <a:lnTo>
                      <a:pt x="1246" y="3103"/>
                    </a:lnTo>
                    <a:lnTo>
                      <a:pt x="1245" y="3102"/>
                    </a:lnTo>
                    <a:lnTo>
                      <a:pt x="1245" y="3099"/>
                    </a:lnTo>
                    <a:lnTo>
                      <a:pt x="1244" y="3097"/>
                    </a:lnTo>
                    <a:lnTo>
                      <a:pt x="1245" y="3095"/>
                    </a:lnTo>
                    <a:lnTo>
                      <a:pt x="1243" y="3088"/>
                    </a:lnTo>
                    <a:lnTo>
                      <a:pt x="1241" y="3087"/>
                    </a:lnTo>
                    <a:lnTo>
                      <a:pt x="1240" y="3084"/>
                    </a:lnTo>
                    <a:lnTo>
                      <a:pt x="1239" y="3084"/>
                    </a:lnTo>
                    <a:lnTo>
                      <a:pt x="1238" y="3081"/>
                    </a:lnTo>
                    <a:lnTo>
                      <a:pt x="1239" y="3079"/>
                    </a:lnTo>
                    <a:lnTo>
                      <a:pt x="1238" y="3079"/>
                    </a:lnTo>
                    <a:lnTo>
                      <a:pt x="1238" y="3078"/>
                    </a:lnTo>
                    <a:lnTo>
                      <a:pt x="1238" y="3075"/>
                    </a:lnTo>
                    <a:lnTo>
                      <a:pt x="1236" y="3072"/>
                    </a:lnTo>
                    <a:lnTo>
                      <a:pt x="1235" y="3069"/>
                    </a:lnTo>
                    <a:lnTo>
                      <a:pt x="1234" y="3069"/>
                    </a:lnTo>
                    <a:lnTo>
                      <a:pt x="1234" y="3069"/>
                    </a:lnTo>
                    <a:lnTo>
                      <a:pt x="1234" y="3068"/>
                    </a:lnTo>
                    <a:lnTo>
                      <a:pt x="1234" y="3068"/>
                    </a:lnTo>
                    <a:lnTo>
                      <a:pt x="1234" y="3067"/>
                    </a:lnTo>
                    <a:lnTo>
                      <a:pt x="1233" y="3063"/>
                    </a:lnTo>
                    <a:lnTo>
                      <a:pt x="1229" y="3060"/>
                    </a:lnTo>
                    <a:lnTo>
                      <a:pt x="1228" y="3061"/>
                    </a:lnTo>
                    <a:lnTo>
                      <a:pt x="1230" y="3064"/>
                    </a:lnTo>
                    <a:lnTo>
                      <a:pt x="1227" y="3061"/>
                    </a:lnTo>
                    <a:lnTo>
                      <a:pt x="1227" y="3059"/>
                    </a:lnTo>
                    <a:lnTo>
                      <a:pt x="1227" y="3055"/>
                    </a:lnTo>
                    <a:lnTo>
                      <a:pt x="1224" y="3053"/>
                    </a:lnTo>
                    <a:lnTo>
                      <a:pt x="1225" y="3048"/>
                    </a:lnTo>
                    <a:lnTo>
                      <a:pt x="1224" y="3047"/>
                    </a:lnTo>
                    <a:lnTo>
                      <a:pt x="1223" y="3043"/>
                    </a:lnTo>
                    <a:lnTo>
                      <a:pt x="1218" y="3034"/>
                    </a:lnTo>
                    <a:lnTo>
                      <a:pt x="1218" y="3031"/>
                    </a:lnTo>
                    <a:lnTo>
                      <a:pt x="1217" y="3032"/>
                    </a:lnTo>
                    <a:lnTo>
                      <a:pt x="1215" y="3030"/>
                    </a:lnTo>
                    <a:lnTo>
                      <a:pt x="1215" y="3026"/>
                    </a:lnTo>
                    <a:lnTo>
                      <a:pt x="1213" y="3018"/>
                    </a:lnTo>
                    <a:lnTo>
                      <a:pt x="1213" y="3016"/>
                    </a:lnTo>
                    <a:lnTo>
                      <a:pt x="1217" y="3007"/>
                    </a:lnTo>
                    <a:lnTo>
                      <a:pt x="1217" y="3001"/>
                    </a:lnTo>
                    <a:lnTo>
                      <a:pt x="1218" y="2996"/>
                    </a:lnTo>
                    <a:lnTo>
                      <a:pt x="1220" y="2994"/>
                    </a:lnTo>
                    <a:lnTo>
                      <a:pt x="1220" y="2992"/>
                    </a:lnTo>
                    <a:lnTo>
                      <a:pt x="1225" y="2985"/>
                    </a:lnTo>
                    <a:lnTo>
                      <a:pt x="1227" y="2979"/>
                    </a:lnTo>
                    <a:lnTo>
                      <a:pt x="1228" y="2976"/>
                    </a:lnTo>
                    <a:lnTo>
                      <a:pt x="1229" y="2976"/>
                    </a:lnTo>
                    <a:lnTo>
                      <a:pt x="1232" y="2974"/>
                    </a:lnTo>
                    <a:lnTo>
                      <a:pt x="1235" y="2971"/>
                    </a:lnTo>
                    <a:lnTo>
                      <a:pt x="1235" y="2969"/>
                    </a:lnTo>
                    <a:lnTo>
                      <a:pt x="1237" y="2959"/>
                    </a:lnTo>
                    <a:lnTo>
                      <a:pt x="1236" y="2959"/>
                    </a:lnTo>
                    <a:lnTo>
                      <a:pt x="1239" y="2957"/>
                    </a:lnTo>
                    <a:lnTo>
                      <a:pt x="1239" y="2958"/>
                    </a:lnTo>
                    <a:lnTo>
                      <a:pt x="1240" y="2957"/>
                    </a:lnTo>
                    <a:lnTo>
                      <a:pt x="1239" y="2956"/>
                    </a:lnTo>
                    <a:lnTo>
                      <a:pt x="1240" y="2956"/>
                    </a:lnTo>
                    <a:lnTo>
                      <a:pt x="1240" y="2955"/>
                    </a:lnTo>
                    <a:lnTo>
                      <a:pt x="1244" y="2939"/>
                    </a:lnTo>
                    <a:lnTo>
                      <a:pt x="1243" y="2932"/>
                    </a:lnTo>
                    <a:lnTo>
                      <a:pt x="1243" y="2930"/>
                    </a:lnTo>
                    <a:lnTo>
                      <a:pt x="1244" y="2930"/>
                    </a:lnTo>
                    <a:lnTo>
                      <a:pt x="1244" y="2928"/>
                    </a:lnTo>
                    <a:lnTo>
                      <a:pt x="1245" y="2928"/>
                    </a:lnTo>
                    <a:lnTo>
                      <a:pt x="1247" y="2927"/>
                    </a:lnTo>
                    <a:lnTo>
                      <a:pt x="1250" y="2924"/>
                    </a:lnTo>
                    <a:lnTo>
                      <a:pt x="1253" y="2923"/>
                    </a:lnTo>
                    <a:lnTo>
                      <a:pt x="1253" y="2922"/>
                    </a:lnTo>
                    <a:lnTo>
                      <a:pt x="1259" y="2918"/>
                    </a:lnTo>
                    <a:lnTo>
                      <a:pt x="1260" y="2916"/>
                    </a:lnTo>
                    <a:lnTo>
                      <a:pt x="1262" y="2916"/>
                    </a:lnTo>
                    <a:lnTo>
                      <a:pt x="1262" y="2915"/>
                    </a:lnTo>
                    <a:lnTo>
                      <a:pt x="1265" y="2913"/>
                    </a:lnTo>
                    <a:lnTo>
                      <a:pt x="1265" y="2912"/>
                    </a:lnTo>
                    <a:lnTo>
                      <a:pt x="1268" y="2912"/>
                    </a:lnTo>
                    <a:lnTo>
                      <a:pt x="1271" y="2908"/>
                    </a:lnTo>
                    <a:lnTo>
                      <a:pt x="1273" y="2906"/>
                    </a:lnTo>
                    <a:lnTo>
                      <a:pt x="1274" y="2901"/>
                    </a:lnTo>
                    <a:lnTo>
                      <a:pt x="1276" y="2896"/>
                    </a:lnTo>
                    <a:lnTo>
                      <a:pt x="1280" y="2890"/>
                    </a:lnTo>
                    <a:lnTo>
                      <a:pt x="1281" y="2888"/>
                    </a:lnTo>
                    <a:lnTo>
                      <a:pt x="1283" y="2885"/>
                    </a:lnTo>
                    <a:lnTo>
                      <a:pt x="1285" y="2884"/>
                    </a:lnTo>
                    <a:lnTo>
                      <a:pt x="1286" y="2882"/>
                    </a:lnTo>
                    <a:lnTo>
                      <a:pt x="1291" y="2878"/>
                    </a:lnTo>
                    <a:lnTo>
                      <a:pt x="1291" y="2877"/>
                    </a:lnTo>
                    <a:lnTo>
                      <a:pt x="1291" y="2876"/>
                    </a:lnTo>
                    <a:lnTo>
                      <a:pt x="1295" y="2874"/>
                    </a:lnTo>
                    <a:lnTo>
                      <a:pt x="1297" y="2873"/>
                    </a:lnTo>
                    <a:lnTo>
                      <a:pt x="1297" y="2870"/>
                    </a:lnTo>
                    <a:lnTo>
                      <a:pt x="1299" y="2870"/>
                    </a:lnTo>
                    <a:lnTo>
                      <a:pt x="1301" y="2870"/>
                    </a:lnTo>
                    <a:lnTo>
                      <a:pt x="1302" y="2868"/>
                    </a:lnTo>
                    <a:lnTo>
                      <a:pt x="1304" y="2866"/>
                    </a:lnTo>
                    <a:lnTo>
                      <a:pt x="1304" y="2864"/>
                    </a:lnTo>
                    <a:lnTo>
                      <a:pt x="1306" y="2864"/>
                    </a:lnTo>
                    <a:lnTo>
                      <a:pt x="1307" y="2857"/>
                    </a:lnTo>
                    <a:lnTo>
                      <a:pt x="1306" y="2854"/>
                    </a:lnTo>
                    <a:lnTo>
                      <a:pt x="1306" y="2854"/>
                    </a:lnTo>
                    <a:lnTo>
                      <a:pt x="1306" y="2848"/>
                    </a:lnTo>
                    <a:lnTo>
                      <a:pt x="1307" y="2843"/>
                    </a:lnTo>
                    <a:lnTo>
                      <a:pt x="1308" y="2843"/>
                    </a:lnTo>
                    <a:lnTo>
                      <a:pt x="1308" y="2841"/>
                    </a:lnTo>
                    <a:lnTo>
                      <a:pt x="1309" y="2841"/>
                    </a:lnTo>
                    <a:lnTo>
                      <a:pt x="1313" y="2827"/>
                    </a:lnTo>
                    <a:lnTo>
                      <a:pt x="1314" y="2826"/>
                    </a:lnTo>
                    <a:lnTo>
                      <a:pt x="1316" y="2825"/>
                    </a:lnTo>
                    <a:lnTo>
                      <a:pt x="1316" y="2824"/>
                    </a:lnTo>
                    <a:lnTo>
                      <a:pt x="1317" y="2824"/>
                    </a:lnTo>
                    <a:lnTo>
                      <a:pt x="1317" y="2813"/>
                    </a:lnTo>
                    <a:lnTo>
                      <a:pt x="1317" y="2810"/>
                    </a:lnTo>
                    <a:lnTo>
                      <a:pt x="1316" y="2803"/>
                    </a:lnTo>
                    <a:lnTo>
                      <a:pt x="1317" y="2803"/>
                    </a:lnTo>
                    <a:lnTo>
                      <a:pt x="1317" y="2802"/>
                    </a:lnTo>
                    <a:lnTo>
                      <a:pt x="1318" y="2797"/>
                    </a:lnTo>
                    <a:lnTo>
                      <a:pt x="1317" y="2792"/>
                    </a:lnTo>
                    <a:lnTo>
                      <a:pt x="1314" y="2789"/>
                    </a:lnTo>
                    <a:lnTo>
                      <a:pt x="1313" y="2787"/>
                    </a:lnTo>
                    <a:lnTo>
                      <a:pt x="1316" y="2782"/>
                    </a:lnTo>
                    <a:lnTo>
                      <a:pt x="1321" y="2780"/>
                    </a:lnTo>
                    <a:lnTo>
                      <a:pt x="1321" y="2779"/>
                    </a:lnTo>
                    <a:lnTo>
                      <a:pt x="1325" y="2777"/>
                    </a:lnTo>
                    <a:lnTo>
                      <a:pt x="1328" y="2778"/>
                    </a:lnTo>
                    <a:lnTo>
                      <a:pt x="1331" y="2774"/>
                    </a:lnTo>
                    <a:lnTo>
                      <a:pt x="1330" y="2768"/>
                    </a:lnTo>
                    <a:lnTo>
                      <a:pt x="1332" y="2766"/>
                    </a:lnTo>
                    <a:lnTo>
                      <a:pt x="1336" y="2765"/>
                    </a:lnTo>
                    <a:lnTo>
                      <a:pt x="1339" y="2763"/>
                    </a:lnTo>
                    <a:lnTo>
                      <a:pt x="1341" y="2762"/>
                    </a:lnTo>
                    <a:lnTo>
                      <a:pt x="1342" y="2762"/>
                    </a:lnTo>
                    <a:lnTo>
                      <a:pt x="1342" y="2761"/>
                    </a:lnTo>
                    <a:lnTo>
                      <a:pt x="1344" y="2761"/>
                    </a:lnTo>
                    <a:lnTo>
                      <a:pt x="1344" y="2760"/>
                    </a:lnTo>
                    <a:lnTo>
                      <a:pt x="1346" y="2760"/>
                    </a:lnTo>
                    <a:lnTo>
                      <a:pt x="1348" y="2757"/>
                    </a:lnTo>
                    <a:lnTo>
                      <a:pt x="1349" y="2749"/>
                    </a:lnTo>
                    <a:lnTo>
                      <a:pt x="1348" y="2744"/>
                    </a:lnTo>
                    <a:lnTo>
                      <a:pt x="1348" y="2740"/>
                    </a:lnTo>
                    <a:lnTo>
                      <a:pt x="1348" y="2736"/>
                    </a:lnTo>
                    <a:lnTo>
                      <a:pt x="1348" y="2731"/>
                    </a:lnTo>
                    <a:lnTo>
                      <a:pt x="1349" y="2729"/>
                    </a:lnTo>
                    <a:lnTo>
                      <a:pt x="1348" y="2727"/>
                    </a:lnTo>
                    <a:lnTo>
                      <a:pt x="1350" y="2725"/>
                    </a:lnTo>
                    <a:lnTo>
                      <a:pt x="1350" y="2725"/>
                    </a:lnTo>
                    <a:lnTo>
                      <a:pt x="1351" y="2724"/>
                    </a:lnTo>
                    <a:lnTo>
                      <a:pt x="1352" y="2723"/>
                    </a:lnTo>
                    <a:lnTo>
                      <a:pt x="1353" y="2723"/>
                    </a:lnTo>
                    <a:lnTo>
                      <a:pt x="1354" y="2721"/>
                    </a:lnTo>
                    <a:lnTo>
                      <a:pt x="1355" y="2720"/>
                    </a:lnTo>
                    <a:lnTo>
                      <a:pt x="1355" y="2717"/>
                    </a:lnTo>
                    <a:lnTo>
                      <a:pt x="1360" y="2711"/>
                    </a:lnTo>
                    <a:lnTo>
                      <a:pt x="1367" y="2707"/>
                    </a:lnTo>
                    <a:lnTo>
                      <a:pt x="1371" y="2706"/>
                    </a:lnTo>
                    <a:lnTo>
                      <a:pt x="1373" y="2705"/>
                    </a:lnTo>
                    <a:lnTo>
                      <a:pt x="1374" y="2704"/>
                    </a:lnTo>
                    <a:lnTo>
                      <a:pt x="1375" y="2701"/>
                    </a:lnTo>
                    <a:lnTo>
                      <a:pt x="1376" y="2700"/>
                    </a:lnTo>
                    <a:lnTo>
                      <a:pt x="1378" y="2701"/>
                    </a:lnTo>
                    <a:lnTo>
                      <a:pt x="1381" y="2700"/>
                    </a:lnTo>
                    <a:lnTo>
                      <a:pt x="1385" y="2702"/>
                    </a:lnTo>
                    <a:lnTo>
                      <a:pt x="1388" y="2700"/>
                    </a:lnTo>
                    <a:lnTo>
                      <a:pt x="1391" y="2698"/>
                    </a:lnTo>
                    <a:lnTo>
                      <a:pt x="1395" y="2698"/>
                    </a:lnTo>
                    <a:lnTo>
                      <a:pt x="1402" y="2696"/>
                    </a:lnTo>
                    <a:lnTo>
                      <a:pt x="1405" y="2694"/>
                    </a:lnTo>
                    <a:lnTo>
                      <a:pt x="1407" y="2688"/>
                    </a:lnTo>
                    <a:lnTo>
                      <a:pt x="1408" y="2683"/>
                    </a:lnTo>
                    <a:lnTo>
                      <a:pt x="1409" y="2674"/>
                    </a:lnTo>
                    <a:lnTo>
                      <a:pt x="1408" y="2672"/>
                    </a:lnTo>
                    <a:lnTo>
                      <a:pt x="1412" y="2670"/>
                    </a:lnTo>
                    <a:lnTo>
                      <a:pt x="1415" y="2666"/>
                    </a:lnTo>
                    <a:lnTo>
                      <a:pt x="1415" y="2656"/>
                    </a:lnTo>
                    <a:lnTo>
                      <a:pt x="1419" y="2655"/>
                    </a:lnTo>
                    <a:lnTo>
                      <a:pt x="1419" y="2649"/>
                    </a:lnTo>
                    <a:lnTo>
                      <a:pt x="1417" y="2641"/>
                    </a:lnTo>
                    <a:lnTo>
                      <a:pt x="1413" y="2634"/>
                    </a:lnTo>
                    <a:lnTo>
                      <a:pt x="1410" y="2630"/>
                    </a:lnTo>
                    <a:lnTo>
                      <a:pt x="1405" y="2627"/>
                    </a:lnTo>
                    <a:lnTo>
                      <a:pt x="1403" y="2623"/>
                    </a:lnTo>
                    <a:lnTo>
                      <a:pt x="1401" y="2617"/>
                    </a:lnTo>
                    <a:lnTo>
                      <a:pt x="1398" y="2616"/>
                    </a:lnTo>
                    <a:lnTo>
                      <a:pt x="1395" y="2618"/>
                    </a:lnTo>
                    <a:lnTo>
                      <a:pt x="1391" y="2615"/>
                    </a:lnTo>
                    <a:lnTo>
                      <a:pt x="1390" y="2614"/>
                    </a:lnTo>
                    <a:lnTo>
                      <a:pt x="1388" y="2613"/>
                    </a:lnTo>
                    <a:lnTo>
                      <a:pt x="1389" y="2610"/>
                    </a:lnTo>
                    <a:lnTo>
                      <a:pt x="1389" y="2609"/>
                    </a:lnTo>
                    <a:lnTo>
                      <a:pt x="1390" y="2611"/>
                    </a:lnTo>
                    <a:lnTo>
                      <a:pt x="1391" y="2611"/>
                    </a:lnTo>
                    <a:lnTo>
                      <a:pt x="1391" y="2610"/>
                    </a:lnTo>
                    <a:lnTo>
                      <a:pt x="1392" y="2611"/>
                    </a:lnTo>
                    <a:lnTo>
                      <a:pt x="1393" y="2612"/>
                    </a:lnTo>
                    <a:lnTo>
                      <a:pt x="1396" y="2613"/>
                    </a:lnTo>
                    <a:lnTo>
                      <a:pt x="1398" y="2611"/>
                    </a:lnTo>
                    <a:lnTo>
                      <a:pt x="1400" y="2611"/>
                    </a:lnTo>
                    <a:lnTo>
                      <a:pt x="1401" y="2611"/>
                    </a:lnTo>
                    <a:lnTo>
                      <a:pt x="1402" y="2607"/>
                    </a:lnTo>
                    <a:lnTo>
                      <a:pt x="1401" y="2594"/>
                    </a:lnTo>
                    <a:lnTo>
                      <a:pt x="1402" y="2594"/>
                    </a:lnTo>
                    <a:lnTo>
                      <a:pt x="1403" y="2592"/>
                    </a:lnTo>
                    <a:lnTo>
                      <a:pt x="1401" y="2592"/>
                    </a:lnTo>
                    <a:lnTo>
                      <a:pt x="1401" y="2590"/>
                    </a:lnTo>
                    <a:lnTo>
                      <a:pt x="1401" y="2588"/>
                    </a:lnTo>
                    <a:lnTo>
                      <a:pt x="1400" y="2587"/>
                    </a:lnTo>
                    <a:lnTo>
                      <a:pt x="1400" y="2587"/>
                    </a:lnTo>
                    <a:lnTo>
                      <a:pt x="1398" y="2584"/>
                    </a:lnTo>
                    <a:lnTo>
                      <a:pt x="1398" y="2581"/>
                    </a:lnTo>
                    <a:lnTo>
                      <a:pt x="1397" y="2581"/>
                    </a:lnTo>
                    <a:lnTo>
                      <a:pt x="1396" y="2580"/>
                    </a:lnTo>
                    <a:lnTo>
                      <a:pt x="1395" y="2577"/>
                    </a:lnTo>
                    <a:lnTo>
                      <a:pt x="1394" y="2577"/>
                    </a:lnTo>
                    <a:lnTo>
                      <a:pt x="1387" y="2569"/>
                    </a:lnTo>
                    <a:lnTo>
                      <a:pt x="1384" y="2566"/>
                    </a:lnTo>
                    <a:lnTo>
                      <a:pt x="1384" y="2565"/>
                    </a:lnTo>
                    <a:lnTo>
                      <a:pt x="1386" y="2564"/>
                    </a:lnTo>
                    <a:lnTo>
                      <a:pt x="1388" y="2562"/>
                    </a:lnTo>
                    <a:lnTo>
                      <a:pt x="1387" y="2558"/>
                    </a:lnTo>
                    <a:lnTo>
                      <a:pt x="1384" y="2555"/>
                    </a:lnTo>
                    <a:lnTo>
                      <a:pt x="1382" y="2555"/>
                    </a:lnTo>
                    <a:lnTo>
                      <a:pt x="1377" y="2545"/>
                    </a:lnTo>
                    <a:lnTo>
                      <a:pt x="1375" y="2544"/>
                    </a:lnTo>
                    <a:lnTo>
                      <a:pt x="1379" y="2553"/>
                    </a:lnTo>
                    <a:lnTo>
                      <a:pt x="1385" y="2561"/>
                    </a:lnTo>
                    <a:lnTo>
                      <a:pt x="1385" y="2564"/>
                    </a:lnTo>
                    <a:lnTo>
                      <a:pt x="1384" y="2565"/>
                    </a:lnTo>
                    <a:lnTo>
                      <a:pt x="1384" y="2566"/>
                    </a:lnTo>
                    <a:lnTo>
                      <a:pt x="1382" y="2565"/>
                    </a:lnTo>
                    <a:lnTo>
                      <a:pt x="1382" y="2564"/>
                    </a:lnTo>
                    <a:lnTo>
                      <a:pt x="1380" y="2563"/>
                    </a:lnTo>
                    <a:lnTo>
                      <a:pt x="1375" y="2558"/>
                    </a:lnTo>
                    <a:lnTo>
                      <a:pt x="1367" y="2554"/>
                    </a:lnTo>
                    <a:lnTo>
                      <a:pt x="1363" y="2552"/>
                    </a:lnTo>
                    <a:lnTo>
                      <a:pt x="1360" y="2550"/>
                    </a:lnTo>
                    <a:lnTo>
                      <a:pt x="1358" y="2552"/>
                    </a:lnTo>
                    <a:lnTo>
                      <a:pt x="1358" y="2547"/>
                    </a:lnTo>
                    <a:lnTo>
                      <a:pt x="1357" y="2547"/>
                    </a:lnTo>
                    <a:lnTo>
                      <a:pt x="1357" y="2546"/>
                    </a:lnTo>
                    <a:lnTo>
                      <a:pt x="1353" y="2546"/>
                    </a:lnTo>
                    <a:lnTo>
                      <a:pt x="1350" y="2545"/>
                    </a:lnTo>
                    <a:lnTo>
                      <a:pt x="1345" y="2544"/>
                    </a:lnTo>
                    <a:lnTo>
                      <a:pt x="1344" y="2544"/>
                    </a:lnTo>
                    <a:lnTo>
                      <a:pt x="1343" y="2546"/>
                    </a:lnTo>
                    <a:lnTo>
                      <a:pt x="1339" y="2547"/>
                    </a:lnTo>
                    <a:lnTo>
                      <a:pt x="1337" y="2546"/>
                    </a:lnTo>
                    <a:lnTo>
                      <a:pt x="1336" y="2544"/>
                    </a:lnTo>
                    <a:lnTo>
                      <a:pt x="1337" y="2544"/>
                    </a:lnTo>
                    <a:lnTo>
                      <a:pt x="1337" y="2542"/>
                    </a:lnTo>
                    <a:lnTo>
                      <a:pt x="1336" y="2540"/>
                    </a:lnTo>
                    <a:lnTo>
                      <a:pt x="1332" y="2539"/>
                    </a:lnTo>
                    <a:lnTo>
                      <a:pt x="1330" y="2539"/>
                    </a:lnTo>
                    <a:lnTo>
                      <a:pt x="1330" y="2540"/>
                    </a:lnTo>
                    <a:lnTo>
                      <a:pt x="1328" y="2540"/>
                    </a:lnTo>
                    <a:lnTo>
                      <a:pt x="1327" y="2543"/>
                    </a:lnTo>
                    <a:lnTo>
                      <a:pt x="1327" y="2542"/>
                    </a:lnTo>
                    <a:lnTo>
                      <a:pt x="1324" y="2541"/>
                    </a:lnTo>
                    <a:lnTo>
                      <a:pt x="1323" y="2539"/>
                    </a:lnTo>
                    <a:lnTo>
                      <a:pt x="1324" y="2537"/>
                    </a:lnTo>
                    <a:lnTo>
                      <a:pt x="1325" y="2537"/>
                    </a:lnTo>
                    <a:lnTo>
                      <a:pt x="1327" y="2536"/>
                    </a:lnTo>
                    <a:lnTo>
                      <a:pt x="1328" y="2536"/>
                    </a:lnTo>
                    <a:lnTo>
                      <a:pt x="1328" y="2534"/>
                    </a:lnTo>
                    <a:lnTo>
                      <a:pt x="1327" y="2532"/>
                    </a:lnTo>
                    <a:lnTo>
                      <a:pt x="1327" y="2530"/>
                    </a:lnTo>
                    <a:lnTo>
                      <a:pt x="1323" y="2529"/>
                    </a:lnTo>
                    <a:lnTo>
                      <a:pt x="1322" y="2526"/>
                    </a:lnTo>
                    <a:lnTo>
                      <a:pt x="1321" y="2522"/>
                    </a:lnTo>
                    <a:lnTo>
                      <a:pt x="1319" y="2521"/>
                    </a:lnTo>
                    <a:lnTo>
                      <a:pt x="1318" y="2521"/>
                    </a:lnTo>
                    <a:lnTo>
                      <a:pt x="1317" y="2519"/>
                    </a:lnTo>
                    <a:lnTo>
                      <a:pt x="1317" y="2519"/>
                    </a:lnTo>
                    <a:lnTo>
                      <a:pt x="1312" y="2514"/>
                    </a:lnTo>
                    <a:lnTo>
                      <a:pt x="1306" y="2511"/>
                    </a:lnTo>
                    <a:lnTo>
                      <a:pt x="1306" y="2510"/>
                    </a:lnTo>
                    <a:lnTo>
                      <a:pt x="1307" y="2509"/>
                    </a:lnTo>
                    <a:lnTo>
                      <a:pt x="1307" y="2507"/>
                    </a:lnTo>
                    <a:lnTo>
                      <a:pt x="1305" y="2505"/>
                    </a:lnTo>
                    <a:lnTo>
                      <a:pt x="1305" y="2503"/>
                    </a:lnTo>
                    <a:lnTo>
                      <a:pt x="1304" y="2503"/>
                    </a:lnTo>
                    <a:lnTo>
                      <a:pt x="1304" y="2502"/>
                    </a:lnTo>
                    <a:lnTo>
                      <a:pt x="1301" y="2501"/>
                    </a:lnTo>
                    <a:lnTo>
                      <a:pt x="1297" y="2497"/>
                    </a:lnTo>
                    <a:lnTo>
                      <a:pt x="1295" y="2495"/>
                    </a:lnTo>
                    <a:lnTo>
                      <a:pt x="1291" y="2495"/>
                    </a:lnTo>
                    <a:lnTo>
                      <a:pt x="1290" y="2494"/>
                    </a:lnTo>
                    <a:lnTo>
                      <a:pt x="1289" y="2495"/>
                    </a:lnTo>
                    <a:lnTo>
                      <a:pt x="1287" y="2495"/>
                    </a:lnTo>
                    <a:lnTo>
                      <a:pt x="1286" y="2492"/>
                    </a:lnTo>
                    <a:lnTo>
                      <a:pt x="1286" y="2479"/>
                    </a:lnTo>
                    <a:lnTo>
                      <a:pt x="1287" y="2477"/>
                    </a:lnTo>
                    <a:lnTo>
                      <a:pt x="1286" y="2473"/>
                    </a:lnTo>
                    <a:lnTo>
                      <a:pt x="1288" y="2472"/>
                    </a:lnTo>
                    <a:lnTo>
                      <a:pt x="1287" y="2469"/>
                    </a:lnTo>
                    <a:lnTo>
                      <a:pt x="1286" y="2467"/>
                    </a:lnTo>
                    <a:lnTo>
                      <a:pt x="1288" y="2466"/>
                    </a:lnTo>
                    <a:lnTo>
                      <a:pt x="1288" y="2468"/>
                    </a:lnTo>
                    <a:lnTo>
                      <a:pt x="1290" y="2469"/>
                    </a:lnTo>
                    <a:lnTo>
                      <a:pt x="1290" y="2468"/>
                    </a:lnTo>
                    <a:lnTo>
                      <a:pt x="1295" y="2469"/>
                    </a:lnTo>
                    <a:lnTo>
                      <a:pt x="1295" y="2468"/>
                    </a:lnTo>
                    <a:lnTo>
                      <a:pt x="1295" y="2468"/>
                    </a:lnTo>
                    <a:moveTo>
                      <a:pt x="2190" y="0"/>
                    </a:moveTo>
                    <a:lnTo>
                      <a:pt x="2190" y="0"/>
                    </a:lnTo>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8" name="Freeform 17">
                <a:extLst>
                  <a:ext uri="{FF2B5EF4-FFF2-40B4-BE49-F238E27FC236}">
                    <a16:creationId xmlns:a16="http://schemas.microsoft.com/office/drawing/2014/main" id="{4A6A9199-E28D-4D42-A404-FBFB1D4F418B}"/>
                  </a:ext>
                </a:extLst>
              </p:cNvPr>
              <p:cNvSpPr>
                <a:spLocks noEditPoints="1"/>
              </p:cNvSpPr>
              <p:nvPr/>
            </p:nvSpPr>
            <p:spPr bwMode="auto">
              <a:xfrm>
                <a:off x="9731044" y="5405846"/>
                <a:ext cx="983386" cy="767087"/>
              </a:xfrm>
              <a:custGeom>
                <a:avLst/>
                <a:gdLst>
                  <a:gd name="T0" fmla="*/ 831 w 1273"/>
                  <a:gd name="T1" fmla="*/ 58 h 993"/>
                  <a:gd name="T2" fmla="*/ 875 w 1273"/>
                  <a:gd name="T3" fmla="*/ 64 h 993"/>
                  <a:gd name="T4" fmla="*/ 929 w 1273"/>
                  <a:gd name="T5" fmla="*/ 75 h 993"/>
                  <a:gd name="T6" fmla="*/ 983 w 1273"/>
                  <a:gd name="T7" fmla="*/ 96 h 993"/>
                  <a:gd name="T8" fmla="*/ 992 w 1273"/>
                  <a:gd name="T9" fmla="*/ 164 h 993"/>
                  <a:gd name="T10" fmla="*/ 1021 w 1273"/>
                  <a:gd name="T11" fmla="*/ 227 h 993"/>
                  <a:gd name="T12" fmla="*/ 1047 w 1273"/>
                  <a:gd name="T13" fmla="*/ 272 h 993"/>
                  <a:gd name="T14" fmla="*/ 1097 w 1273"/>
                  <a:gd name="T15" fmla="*/ 366 h 993"/>
                  <a:gd name="T16" fmla="*/ 1136 w 1273"/>
                  <a:gd name="T17" fmla="*/ 411 h 993"/>
                  <a:gd name="T18" fmla="*/ 1121 w 1273"/>
                  <a:gd name="T19" fmla="*/ 376 h 993"/>
                  <a:gd name="T20" fmla="*/ 1148 w 1273"/>
                  <a:gd name="T21" fmla="*/ 432 h 993"/>
                  <a:gd name="T22" fmla="*/ 1079 w 1273"/>
                  <a:gd name="T23" fmla="*/ 479 h 993"/>
                  <a:gd name="T24" fmla="*/ 1052 w 1273"/>
                  <a:gd name="T25" fmla="*/ 539 h 993"/>
                  <a:gd name="T26" fmla="*/ 1097 w 1273"/>
                  <a:gd name="T27" fmla="*/ 508 h 993"/>
                  <a:gd name="T28" fmla="*/ 1179 w 1273"/>
                  <a:gd name="T29" fmla="*/ 499 h 993"/>
                  <a:gd name="T30" fmla="*/ 1221 w 1273"/>
                  <a:gd name="T31" fmla="*/ 510 h 993"/>
                  <a:gd name="T32" fmla="*/ 1240 w 1273"/>
                  <a:gd name="T33" fmla="*/ 562 h 993"/>
                  <a:gd name="T34" fmla="*/ 1269 w 1273"/>
                  <a:gd name="T35" fmla="*/ 650 h 993"/>
                  <a:gd name="T36" fmla="*/ 1257 w 1273"/>
                  <a:gd name="T37" fmla="*/ 692 h 993"/>
                  <a:gd name="T38" fmla="*/ 1247 w 1273"/>
                  <a:gd name="T39" fmla="*/ 740 h 993"/>
                  <a:gd name="T40" fmla="*/ 1220 w 1273"/>
                  <a:gd name="T41" fmla="*/ 725 h 993"/>
                  <a:gd name="T42" fmla="*/ 1216 w 1273"/>
                  <a:gd name="T43" fmla="*/ 682 h 993"/>
                  <a:gd name="T44" fmla="*/ 1225 w 1273"/>
                  <a:gd name="T45" fmla="*/ 673 h 993"/>
                  <a:gd name="T46" fmla="*/ 1226 w 1273"/>
                  <a:gd name="T47" fmla="*/ 652 h 993"/>
                  <a:gd name="T48" fmla="*/ 1217 w 1273"/>
                  <a:gd name="T49" fmla="*/ 620 h 993"/>
                  <a:gd name="T50" fmla="*/ 1192 w 1273"/>
                  <a:gd name="T51" fmla="*/ 587 h 993"/>
                  <a:gd name="T52" fmla="*/ 1142 w 1273"/>
                  <a:gd name="T53" fmla="*/ 600 h 993"/>
                  <a:gd name="T54" fmla="*/ 1176 w 1273"/>
                  <a:gd name="T55" fmla="*/ 621 h 993"/>
                  <a:gd name="T56" fmla="*/ 1172 w 1273"/>
                  <a:gd name="T57" fmla="*/ 619 h 993"/>
                  <a:gd name="T58" fmla="*/ 1175 w 1273"/>
                  <a:gd name="T59" fmla="*/ 642 h 993"/>
                  <a:gd name="T60" fmla="*/ 1175 w 1273"/>
                  <a:gd name="T61" fmla="*/ 661 h 993"/>
                  <a:gd name="T62" fmla="*/ 1178 w 1273"/>
                  <a:gd name="T63" fmla="*/ 672 h 993"/>
                  <a:gd name="T64" fmla="*/ 1175 w 1273"/>
                  <a:gd name="T65" fmla="*/ 688 h 993"/>
                  <a:gd name="T66" fmla="*/ 1160 w 1273"/>
                  <a:gd name="T67" fmla="*/ 723 h 993"/>
                  <a:gd name="T68" fmla="*/ 1184 w 1273"/>
                  <a:gd name="T69" fmla="*/ 724 h 993"/>
                  <a:gd name="T70" fmla="*/ 1212 w 1273"/>
                  <a:gd name="T71" fmla="*/ 724 h 993"/>
                  <a:gd name="T72" fmla="*/ 1222 w 1273"/>
                  <a:gd name="T73" fmla="*/ 766 h 993"/>
                  <a:gd name="T74" fmla="*/ 1212 w 1273"/>
                  <a:gd name="T75" fmla="*/ 794 h 993"/>
                  <a:gd name="T76" fmla="*/ 1183 w 1273"/>
                  <a:gd name="T77" fmla="*/ 815 h 993"/>
                  <a:gd name="T78" fmla="*/ 1173 w 1273"/>
                  <a:gd name="T79" fmla="*/ 833 h 993"/>
                  <a:gd name="T80" fmla="*/ 1139 w 1273"/>
                  <a:gd name="T81" fmla="*/ 822 h 993"/>
                  <a:gd name="T82" fmla="*/ 1090 w 1273"/>
                  <a:gd name="T83" fmla="*/ 814 h 993"/>
                  <a:gd name="T84" fmla="*/ 1081 w 1273"/>
                  <a:gd name="T85" fmla="*/ 819 h 993"/>
                  <a:gd name="T86" fmla="*/ 1031 w 1273"/>
                  <a:gd name="T87" fmla="*/ 955 h 993"/>
                  <a:gd name="T88" fmla="*/ 971 w 1273"/>
                  <a:gd name="T89" fmla="*/ 985 h 993"/>
                  <a:gd name="T90" fmla="*/ 952 w 1273"/>
                  <a:gd name="T91" fmla="*/ 960 h 993"/>
                  <a:gd name="T92" fmla="*/ 904 w 1273"/>
                  <a:gd name="T93" fmla="*/ 934 h 993"/>
                  <a:gd name="T94" fmla="*/ 863 w 1273"/>
                  <a:gd name="T95" fmla="*/ 907 h 993"/>
                  <a:gd name="T96" fmla="*/ 734 w 1273"/>
                  <a:gd name="T97" fmla="*/ 976 h 993"/>
                  <a:gd name="T98" fmla="*/ 450 w 1273"/>
                  <a:gd name="T99" fmla="*/ 785 h 993"/>
                  <a:gd name="T100" fmla="*/ 361 w 1273"/>
                  <a:gd name="T101" fmla="*/ 922 h 993"/>
                  <a:gd name="T102" fmla="*/ 70 w 1273"/>
                  <a:gd name="T103" fmla="*/ 739 h 993"/>
                  <a:gd name="T104" fmla="*/ 168 w 1273"/>
                  <a:gd name="T105" fmla="*/ 524 h 993"/>
                  <a:gd name="T106" fmla="*/ 351 w 1273"/>
                  <a:gd name="T107" fmla="*/ 290 h 993"/>
                  <a:gd name="T108" fmla="*/ 436 w 1273"/>
                  <a:gd name="T109" fmla="*/ 211 h 993"/>
                  <a:gd name="T110" fmla="*/ 522 w 1273"/>
                  <a:gd name="T111" fmla="*/ 199 h 993"/>
                  <a:gd name="T112" fmla="*/ 552 w 1273"/>
                  <a:gd name="T113" fmla="*/ 146 h 993"/>
                  <a:gd name="T114" fmla="*/ 594 w 1273"/>
                  <a:gd name="T115" fmla="*/ 113 h 993"/>
                  <a:gd name="T116" fmla="*/ 674 w 1273"/>
                  <a:gd name="T117" fmla="*/ 97 h 993"/>
                  <a:gd name="T118" fmla="*/ 713 w 1273"/>
                  <a:gd name="T119" fmla="*/ 84 h 993"/>
                  <a:gd name="T120" fmla="*/ 770 w 1273"/>
                  <a:gd name="T121" fmla="*/ 59 h 993"/>
                  <a:gd name="T122" fmla="*/ 926 w 1273"/>
                  <a:gd name="T123" fmla="*/ 28 h 993"/>
                  <a:gd name="T124" fmla="*/ 889 w 1273"/>
                  <a:gd name="T125" fmla="*/ 17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3" h="993">
                    <a:moveTo>
                      <a:pt x="785" y="47"/>
                    </a:moveTo>
                    <a:lnTo>
                      <a:pt x="785" y="48"/>
                    </a:lnTo>
                    <a:lnTo>
                      <a:pt x="786" y="48"/>
                    </a:lnTo>
                    <a:lnTo>
                      <a:pt x="787" y="47"/>
                    </a:lnTo>
                    <a:lnTo>
                      <a:pt x="787" y="47"/>
                    </a:lnTo>
                    <a:lnTo>
                      <a:pt x="787" y="48"/>
                    </a:lnTo>
                    <a:lnTo>
                      <a:pt x="792" y="48"/>
                    </a:lnTo>
                    <a:lnTo>
                      <a:pt x="792" y="49"/>
                    </a:lnTo>
                    <a:lnTo>
                      <a:pt x="793" y="49"/>
                    </a:lnTo>
                    <a:lnTo>
                      <a:pt x="793" y="50"/>
                    </a:lnTo>
                    <a:lnTo>
                      <a:pt x="795" y="50"/>
                    </a:lnTo>
                    <a:lnTo>
                      <a:pt x="795" y="50"/>
                    </a:lnTo>
                    <a:lnTo>
                      <a:pt x="795" y="52"/>
                    </a:lnTo>
                    <a:lnTo>
                      <a:pt x="796" y="52"/>
                    </a:lnTo>
                    <a:lnTo>
                      <a:pt x="795" y="54"/>
                    </a:lnTo>
                    <a:lnTo>
                      <a:pt x="797" y="54"/>
                    </a:lnTo>
                    <a:lnTo>
                      <a:pt x="797" y="55"/>
                    </a:lnTo>
                    <a:lnTo>
                      <a:pt x="798" y="56"/>
                    </a:lnTo>
                    <a:lnTo>
                      <a:pt x="800" y="57"/>
                    </a:lnTo>
                    <a:lnTo>
                      <a:pt x="801" y="57"/>
                    </a:lnTo>
                    <a:lnTo>
                      <a:pt x="802" y="56"/>
                    </a:lnTo>
                    <a:lnTo>
                      <a:pt x="802" y="58"/>
                    </a:lnTo>
                    <a:lnTo>
                      <a:pt x="805" y="57"/>
                    </a:lnTo>
                    <a:lnTo>
                      <a:pt x="806" y="58"/>
                    </a:lnTo>
                    <a:lnTo>
                      <a:pt x="807" y="57"/>
                    </a:lnTo>
                    <a:lnTo>
                      <a:pt x="808" y="58"/>
                    </a:lnTo>
                    <a:lnTo>
                      <a:pt x="810" y="57"/>
                    </a:lnTo>
                    <a:lnTo>
                      <a:pt x="813" y="59"/>
                    </a:lnTo>
                    <a:lnTo>
                      <a:pt x="813" y="58"/>
                    </a:lnTo>
                    <a:lnTo>
                      <a:pt x="816" y="58"/>
                    </a:lnTo>
                    <a:lnTo>
                      <a:pt x="817" y="59"/>
                    </a:lnTo>
                    <a:lnTo>
                      <a:pt x="817" y="60"/>
                    </a:lnTo>
                    <a:lnTo>
                      <a:pt x="817" y="60"/>
                    </a:lnTo>
                    <a:lnTo>
                      <a:pt x="817" y="62"/>
                    </a:lnTo>
                    <a:lnTo>
                      <a:pt x="818" y="62"/>
                    </a:lnTo>
                    <a:lnTo>
                      <a:pt x="819" y="63"/>
                    </a:lnTo>
                    <a:lnTo>
                      <a:pt x="819" y="63"/>
                    </a:lnTo>
                    <a:lnTo>
                      <a:pt x="820" y="63"/>
                    </a:lnTo>
                    <a:lnTo>
                      <a:pt x="824" y="63"/>
                    </a:lnTo>
                    <a:lnTo>
                      <a:pt x="825" y="62"/>
                    </a:lnTo>
                    <a:lnTo>
                      <a:pt x="827" y="61"/>
                    </a:lnTo>
                    <a:lnTo>
                      <a:pt x="831" y="58"/>
                    </a:lnTo>
                    <a:lnTo>
                      <a:pt x="830" y="55"/>
                    </a:lnTo>
                    <a:lnTo>
                      <a:pt x="831" y="55"/>
                    </a:lnTo>
                    <a:lnTo>
                      <a:pt x="832" y="54"/>
                    </a:lnTo>
                    <a:lnTo>
                      <a:pt x="832" y="53"/>
                    </a:lnTo>
                    <a:lnTo>
                      <a:pt x="834" y="54"/>
                    </a:lnTo>
                    <a:lnTo>
                      <a:pt x="836" y="54"/>
                    </a:lnTo>
                    <a:lnTo>
                      <a:pt x="836" y="54"/>
                    </a:lnTo>
                    <a:lnTo>
                      <a:pt x="835" y="54"/>
                    </a:lnTo>
                    <a:lnTo>
                      <a:pt x="835" y="53"/>
                    </a:lnTo>
                    <a:lnTo>
                      <a:pt x="836" y="53"/>
                    </a:lnTo>
                    <a:lnTo>
                      <a:pt x="836" y="52"/>
                    </a:lnTo>
                    <a:lnTo>
                      <a:pt x="837" y="53"/>
                    </a:lnTo>
                    <a:lnTo>
                      <a:pt x="837" y="52"/>
                    </a:lnTo>
                    <a:lnTo>
                      <a:pt x="838" y="52"/>
                    </a:lnTo>
                    <a:lnTo>
                      <a:pt x="839" y="52"/>
                    </a:lnTo>
                    <a:lnTo>
                      <a:pt x="839" y="52"/>
                    </a:lnTo>
                    <a:lnTo>
                      <a:pt x="840" y="54"/>
                    </a:lnTo>
                    <a:lnTo>
                      <a:pt x="841" y="54"/>
                    </a:lnTo>
                    <a:lnTo>
                      <a:pt x="841" y="55"/>
                    </a:lnTo>
                    <a:lnTo>
                      <a:pt x="842" y="55"/>
                    </a:lnTo>
                    <a:lnTo>
                      <a:pt x="843" y="55"/>
                    </a:lnTo>
                    <a:lnTo>
                      <a:pt x="845" y="55"/>
                    </a:lnTo>
                    <a:lnTo>
                      <a:pt x="846" y="54"/>
                    </a:lnTo>
                    <a:lnTo>
                      <a:pt x="848" y="54"/>
                    </a:lnTo>
                    <a:lnTo>
                      <a:pt x="847" y="56"/>
                    </a:lnTo>
                    <a:lnTo>
                      <a:pt x="849" y="57"/>
                    </a:lnTo>
                    <a:lnTo>
                      <a:pt x="855" y="58"/>
                    </a:lnTo>
                    <a:lnTo>
                      <a:pt x="855" y="57"/>
                    </a:lnTo>
                    <a:lnTo>
                      <a:pt x="855" y="55"/>
                    </a:lnTo>
                    <a:lnTo>
                      <a:pt x="855" y="55"/>
                    </a:lnTo>
                    <a:lnTo>
                      <a:pt x="856" y="56"/>
                    </a:lnTo>
                    <a:lnTo>
                      <a:pt x="855" y="58"/>
                    </a:lnTo>
                    <a:lnTo>
                      <a:pt x="857" y="59"/>
                    </a:lnTo>
                    <a:lnTo>
                      <a:pt x="858" y="60"/>
                    </a:lnTo>
                    <a:lnTo>
                      <a:pt x="859" y="60"/>
                    </a:lnTo>
                    <a:lnTo>
                      <a:pt x="860" y="61"/>
                    </a:lnTo>
                    <a:lnTo>
                      <a:pt x="861" y="61"/>
                    </a:lnTo>
                    <a:lnTo>
                      <a:pt x="865" y="64"/>
                    </a:lnTo>
                    <a:lnTo>
                      <a:pt x="871" y="64"/>
                    </a:lnTo>
                    <a:lnTo>
                      <a:pt x="872" y="63"/>
                    </a:lnTo>
                    <a:lnTo>
                      <a:pt x="873" y="64"/>
                    </a:lnTo>
                    <a:lnTo>
                      <a:pt x="875" y="64"/>
                    </a:lnTo>
                    <a:lnTo>
                      <a:pt x="875" y="66"/>
                    </a:lnTo>
                    <a:lnTo>
                      <a:pt x="876" y="69"/>
                    </a:lnTo>
                    <a:lnTo>
                      <a:pt x="877" y="69"/>
                    </a:lnTo>
                    <a:lnTo>
                      <a:pt x="879" y="70"/>
                    </a:lnTo>
                    <a:lnTo>
                      <a:pt x="881" y="70"/>
                    </a:lnTo>
                    <a:lnTo>
                      <a:pt x="883" y="71"/>
                    </a:lnTo>
                    <a:lnTo>
                      <a:pt x="885" y="73"/>
                    </a:lnTo>
                    <a:lnTo>
                      <a:pt x="885" y="75"/>
                    </a:lnTo>
                    <a:lnTo>
                      <a:pt x="886" y="75"/>
                    </a:lnTo>
                    <a:lnTo>
                      <a:pt x="887" y="76"/>
                    </a:lnTo>
                    <a:lnTo>
                      <a:pt x="888" y="76"/>
                    </a:lnTo>
                    <a:lnTo>
                      <a:pt x="889" y="78"/>
                    </a:lnTo>
                    <a:lnTo>
                      <a:pt x="895" y="78"/>
                    </a:lnTo>
                    <a:lnTo>
                      <a:pt x="897" y="80"/>
                    </a:lnTo>
                    <a:lnTo>
                      <a:pt x="897" y="80"/>
                    </a:lnTo>
                    <a:lnTo>
                      <a:pt x="900" y="81"/>
                    </a:lnTo>
                    <a:lnTo>
                      <a:pt x="900" y="81"/>
                    </a:lnTo>
                    <a:lnTo>
                      <a:pt x="899" y="82"/>
                    </a:lnTo>
                    <a:lnTo>
                      <a:pt x="899" y="84"/>
                    </a:lnTo>
                    <a:lnTo>
                      <a:pt x="900" y="84"/>
                    </a:lnTo>
                    <a:lnTo>
                      <a:pt x="901" y="84"/>
                    </a:lnTo>
                    <a:lnTo>
                      <a:pt x="901" y="85"/>
                    </a:lnTo>
                    <a:lnTo>
                      <a:pt x="906" y="83"/>
                    </a:lnTo>
                    <a:lnTo>
                      <a:pt x="907" y="82"/>
                    </a:lnTo>
                    <a:lnTo>
                      <a:pt x="907" y="81"/>
                    </a:lnTo>
                    <a:lnTo>
                      <a:pt x="911" y="81"/>
                    </a:lnTo>
                    <a:lnTo>
                      <a:pt x="911" y="80"/>
                    </a:lnTo>
                    <a:lnTo>
                      <a:pt x="913" y="81"/>
                    </a:lnTo>
                    <a:lnTo>
                      <a:pt x="913" y="79"/>
                    </a:lnTo>
                    <a:lnTo>
                      <a:pt x="914" y="79"/>
                    </a:lnTo>
                    <a:lnTo>
                      <a:pt x="914" y="78"/>
                    </a:lnTo>
                    <a:lnTo>
                      <a:pt x="917" y="78"/>
                    </a:lnTo>
                    <a:lnTo>
                      <a:pt x="918" y="79"/>
                    </a:lnTo>
                    <a:lnTo>
                      <a:pt x="919" y="79"/>
                    </a:lnTo>
                    <a:lnTo>
                      <a:pt x="922" y="78"/>
                    </a:lnTo>
                    <a:lnTo>
                      <a:pt x="922" y="78"/>
                    </a:lnTo>
                    <a:lnTo>
                      <a:pt x="923" y="78"/>
                    </a:lnTo>
                    <a:lnTo>
                      <a:pt x="924" y="77"/>
                    </a:lnTo>
                    <a:lnTo>
                      <a:pt x="927" y="77"/>
                    </a:lnTo>
                    <a:lnTo>
                      <a:pt x="928" y="75"/>
                    </a:lnTo>
                    <a:lnTo>
                      <a:pt x="928" y="75"/>
                    </a:lnTo>
                    <a:lnTo>
                      <a:pt x="929" y="75"/>
                    </a:lnTo>
                    <a:lnTo>
                      <a:pt x="929" y="74"/>
                    </a:lnTo>
                    <a:lnTo>
                      <a:pt x="932" y="72"/>
                    </a:lnTo>
                    <a:lnTo>
                      <a:pt x="932" y="70"/>
                    </a:lnTo>
                    <a:lnTo>
                      <a:pt x="933" y="69"/>
                    </a:lnTo>
                    <a:lnTo>
                      <a:pt x="934" y="69"/>
                    </a:lnTo>
                    <a:lnTo>
                      <a:pt x="935" y="67"/>
                    </a:lnTo>
                    <a:lnTo>
                      <a:pt x="936" y="67"/>
                    </a:lnTo>
                    <a:lnTo>
                      <a:pt x="938" y="65"/>
                    </a:lnTo>
                    <a:lnTo>
                      <a:pt x="943" y="65"/>
                    </a:lnTo>
                    <a:lnTo>
                      <a:pt x="943" y="66"/>
                    </a:lnTo>
                    <a:lnTo>
                      <a:pt x="944" y="66"/>
                    </a:lnTo>
                    <a:lnTo>
                      <a:pt x="945" y="68"/>
                    </a:lnTo>
                    <a:lnTo>
                      <a:pt x="948" y="69"/>
                    </a:lnTo>
                    <a:lnTo>
                      <a:pt x="949" y="71"/>
                    </a:lnTo>
                    <a:lnTo>
                      <a:pt x="950" y="72"/>
                    </a:lnTo>
                    <a:lnTo>
                      <a:pt x="950" y="74"/>
                    </a:lnTo>
                    <a:lnTo>
                      <a:pt x="952" y="74"/>
                    </a:lnTo>
                    <a:lnTo>
                      <a:pt x="953" y="76"/>
                    </a:lnTo>
                    <a:lnTo>
                      <a:pt x="953" y="78"/>
                    </a:lnTo>
                    <a:lnTo>
                      <a:pt x="955" y="79"/>
                    </a:lnTo>
                    <a:lnTo>
                      <a:pt x="956" y="80"/>
                    </a:lnTo>
                    <a:lnTo>
                      <a:pt x="958" y="80"/>
                    </a:lnTo>
                    <a:lnTo>
                      <a:pt x="960" y="80"/>
                    </a:lnTo>
                    <a:lnTo>
                      <a:pt x="961" y="80"/>
                    </a:lnTo>
                    <a:lnTo>
                      <a:pt x="963" y="80"/>
                    </a:lnTo>
                    <a:lnTo>
                      <a:pt x="965" y="83"/>
                    </a:lnTo>
                    <a:lnTo>
                      <a:pt x="970" y="85"/>
                    </a:lnTo>
                    <a:lnTo>
                      <a:pt x="975" y="89"/>
                    </a:lnTo>
                    <a:lnTo>
                      <a:pt x="977" y="89"/>
                    </a:lnTo>
                    <a:lnTo>
                      <a:pt x="978" y="90"/>
                    </a:lnTo>
                    <a:lnTo>
                      <a:pt x="979" y="90"/>
                    </a:lnTo>
                    <a:lnTo>
                      <a:pt x="980" y="89"/>
                    </a:lnTo>
                    <a:lnTo>
                      <a:pt x="980" y="88"/>
                    </a:lnTo>
                    <a:lnTo>
                      <a:pt x="981" y="88"/>
                    </a:lnTo>
                    <a:lnTo>
                      <a:pt x="981" y="90"/>
                    </a:lnTo>
                    <a:lnTo>
                      <a:pt x="981" y="90"/>
                    </a:lnTo>
                    <a:lnTo>
                      <a:pt x="981" y="91"/>
                    </a:lnTo>
                    <a:lnTo>
                      <a:pt x="981" y="92"/>
                    </a:lnTo>
                    <a:lnTo>
                      <a:pt x="980" y="92"/>
                    </a:lnTo>
                    <a:lnTo>
                      <a:pt x="980" y="94"/>
                    </a:lnTo>
                    <a:lnTo>
                      <a:pt x="980" y="96"/>
                    </a:lnTo>
                    <a:lnTo>
                      <a:pt x="983" y="96"/>
                    </a:lnTo>
                    <a:lnTo>
                      <a:pt x="982" y="98"/>
                    </a:lnTo>
                    <a:lnTo>
                      <a:pt x="984" y="99"/>
                    </a:lnTo>
                    <a:lnTo>
                      <a:pt x="983" y="99"/>
                    </a:lnTo>
                    <a:lnTo>
                      <a:pt x="986" y="102"/>
                    </a:lnTo>
                    <a:lnTo>
                      <a:pt x="986" y="106"/>
                    </a:lnTo>
                    <a:lnTo>
                      <a:pt x="987" y="107"/>
                    </a:lnTo>
                    <a:lnTo>
                      <a:pt x="987" y="109"/>
                    </a:lnTo>
                    <a:lnTo>
                      <a:pt x="989" y="110"/>
                    </a:lnTo>
                    <a:lnTo>
                      <a:pt x="991" y="110"/>
                    </a:lnTo>
                    <a:lnTo>
                      <a:pt x="994" y="111"/>
                    </a:lnTo>
                    <a:lnTo>
                      <a:pt x="995" y="112"/>
                    </a:lnTo>
                    <a:lnTo>
                      <a:pt x="996" y="115"/>
                    </a:lnTo>
                    <a:lnTo>
                      <a:pt x="997" y="115"/>
                    </a:lnTo>
                    <a:lnTo>
                      <a:pt x="996" y="116"/>
                    </a:lnTo>
                    <a:lnTo>
                      <a:pt x="997" y="118"/>
                    </a:lnTo>
                    <a:lnTo>
                      <a:pt x="998" y="118"/>
                    </a:lnTo>
                    <a:lnTo>
                      <a:pt x="998" y="121"/>
                    </a:lnTo>
                    <a:lnTo>
                      <a:pt x="998" y="122"/>
                    </a:lnTo>
                    <a:lnTo>
                      <a:pt x="998" y="123"/>
                    </a:lnTo>
                    <a:lnTo>
                      <a:pt x="998" y="123"/>
                    </a:lnTo>
                    <a:lnTo>
                      <a:pt x="998" y="127"/>
                    </a:lnTo>
                    <a:lnTo>
                      <a:pt x="998" y="127"/>
                    </a:lnTo>
                    <a:lnTo>
                      <a:pt x="998" y="131"/>
                    </a:lnTo>
                    <a:lnTo>
                      <a:pt x="998" y="132"/>
                    </a:lnTo>
                    <a:lnTo>
                      <a:pt x="998" y="133"/>
                    </a:lnTo>
                    <a:lnTo>
                      <a:pt x="998" y="135"/>
                    </a:lnTo>
                    <a:lnTo>
                      <a:pt x="994" y="138"/>
                    </a:lnTo>
                    <a:lnTo>
                      <a:pt x="994" y="139"/>
                    </a:lnTo>
                    <a:lnTo>
                      <a:pt x="993" y="140"/>
                    </a:lnTo>
                    <a:lnTo>
                      <a:pt x="991" y="141"/>
                    </a:lnTo>
                    <a:lnTo>
                      <a:pt x="991" y="144"/>
                    </a:lnTo>
                    <a:lnTo>
                      <a:pt x="991" y="145"/>
                    </a:lnTo>
                    <a:lnTo>
                      <a:pt x="992" y="146"/>
                    </a:lnTo>
                    <a:lnTo>
                      <a:pt x="992" y="147"/>
                    </a:lnTo>
                    <a:lnTo>
                      <a:pt x="994" y="148"/>
                    </a:lnTo>
                    <a:lnTo>
                      <a:pt x="994" y="150"/>
                    </a:lnTo>
                    <a:lnTo>
                      <a:pt x="994" y="151"/>
                    </a:lnTo>
                    <a:lnTo>
                      <a:pt x="994" y="152"/>
                    </a:lnTo>
                    <a:lnTo>
                      <a:pt x="994" y="158"/>
                    </a:lnTo>
                    <a:lnTo>
                      <a:pt x="994" y="159"/>
                    </a:lnTo>
                    <a:lnTo>
                      <a:pt x="994" y="163"/>
                    </a:lnTo>
                    <a:lnTo>
                      <a:pt x="992" y="164"/>
                    </a:lnTo>
                    <a:lnTo>
                      <a:pt x="992" y="165"/>
                    </a:lnTo>
                    <a:lnTo>
                      <a:pt x="991" y="167"/>
                    </a:lnTo>
                    <a:lnTo>
                      <a:pt x="991" y="169"/>
                    </a:lnTo>
                    <a:lnTo>
                      <a:pt x="988" y="171"/>
                    </a:lnTo>
                    <a:lnTo>
                      <a:pt x="987" y="174"/>
                    </a:lnTo>
                    <a:lnTo>
                      <a:pt x="984" y="178"/>
                    </a:lnTo>
                    <a:lnTo>
                      <a:pt x="984" y="179"/>
                    </a:lnTo>
                    <a:lnTo>
                      <a:pt x="986" y="179"/>
                    </a:lnTo>
                    <a:lnTo>
                      <a:pt x="986" y="183"/>
                    </a:lnTo>
                    <a:lnTo>
                      <a:pt x="985" y="184"/>
                    </a:lnTo>
                    <a:lnTo>
                      <a:pt x="986" y="185"/>
                    </a:lnTo>
                    <a:lnTo>
                      <a:pt x="984" y="189"/>
                    </a:lnTo>
                    <a:lnTo>
                      <a:pt x="985" y="191"/>
                    </a:lnTo>
                    <a:lnTo>
                      <a:pt x="984" y="191"/>
                    </a:lnTo>
                    <a:lnTo>
                      <a:pt x="982" y="193"/>
                    </a:lnTo>
                    <a:lnTo>
                      <a:pt x="982" y="195"/>
                    </a:lnTo>
                    <a:lnTo>
                      <a:pt x="984" y="195"/>
                    </a:lnTo>
                    <a:lnTo>
                      <a:pt x="984" y="197"/>
                    </a:lnTo>
                    <a:lnTo>
                      <a:pt x="985" y="197"/>
                    </a:lnTo>
                    <a:lnTo>
                      <a:pt x="985" y="198"/>
                    </a:lnTo>
                    <a:lnTo>
                      <a:pt x="988" y="200"/>
                    </a:lnTo>
                    <a:lnTo>
                      <a:pt x="989" y="201"/>
                    </a:lnTo>
                    <a:lnTo>
                      <a:pt x="992" y="200"/>
                    </a:lnTo>
                    <a:lnTo>
                      <a:pt x="994" y="199"/>
                    </a:lnTo>
                    <a:lnTo>
                      <a:pt x="997" y="199"/>
                    </a:lnTo>
                    <a:lnTo>
                      <a:pt x="998" y="198"/>
                    </a:lnTo>
                    <a:lnTo>
                      <a:pt x="1004" y="199"/>
                    </a:lnTo>
                    <a:lnTo>
                      <a:pt x="1005" y="197"/>
                    </a:lnTo>
                    <a:lnTo>
                      <a:pt x="1015" y="196"/>
                    </a:lnTo>
                    <a:lnTo>
                      <a:pt x="1018" y="197"/>
                    </a:lnTo>
                    <a:lnTo>
                      <a:pt x="1024" y="200"/>
                    </a:lnTo>
                    <a:lnTo>
                      <a:pt x="1026" y="202"/>
                    </a:lnTo>
                    <a:lnTo>
                      <a:pt x="1027" y="205"/>
                    </a:lnTo>
                    <a:lnTo>
                      <a:pt x="1026" y="207"/>
                    </a:lnTo>
                    <a:lnTo>
                      <a:pt x="1027" y="209"/>
                    </a:lnTo>
                    <a:lnTo>
                      <a:pt x="1026" y="210"/>
                    </a:lnTo>
                    <a:lnTo>
                      <a:pt x="1026" y="212"/>
                    </a:lnTo>
                    <a:lnTo>
                      <a:pt x="1025" y="212"/>
                    </a:lnTo>
                    <a:lnTo>
                      <a:pt x="1024" y="216"/>
                    </a:lnTo>
                    <a:lnTo>
                      <a:pt x="1022" y="220"/>
                    </a:lnTo>
                    <a:lnTo>
                      <a:pt x="1023" y="226"/>
                    </a:lnTo>
                    <a:lnTo>
                      <a:pt x="1021" y="227"/>
                    </a:lnTo>
                    <a:lnTo>
                      <a:pt x="1022" y="228"/>
                    </a:lnTo>
                    <a:lnTo>
                      <a:pt x="1021" y="229"/>
                    </a:lnTo>
                    <a:lnTo>
                      <a:pt x="1021" y="231"/>
                    </a:lnTo>
                    <a:lnTo>
                      <a:pt x="1020" y="232"/>
                    </a:lnTo>
                    <a:lnTo>
                      <a:pt x="1020" y="233"/>
                    </a:lnTo>
                    <a:lnTo>
                      <a:pt x="1020" y="234"/>
                    </a:lnTo>
                    <a:lnTo>
                      <a:pt x="1020" y="234"/>
                    </a:lnTo>
                    <a:lnTo>
                      <a:pt x="1020" y="235"/>
                    </a:lnTo>
                    <a:lnTo>
                      <a:pt x="1021" y="237"/>
                    </a:lnTo>
                    <a:lnTo>
                      <a:pt x="1019" y="239"/>
                    </a:lnTo>
                    <a:lnTo>
                      <a:pt x="1018" y="240"/>
                    </a:lnTo>
                    <a:lnTo>
                      <a:pt x="1017" y="241"/>
                    </a:lnTo>
                    <a:lnTo>
                      <a:pt x="1017" y="242"/>
                    </a:lnTo>
                    <a:lnTo>
                      <a:pt x="1016" y="242"/>
                    </a:lnTo>
                    <a:lnTo>
                      <a:pt x="1016" y="248"/>
                    </a:lnTo>
                    <a:lnTo>
                      <a:pt x="1015" y="249"/>
                    </a:lnTo>
                    <a:lnTo>
                      <a:pt x="1013" y="250"/>
                    </a:lnTo>
                    <a:lnTo>
                      <a:pt x="1013" y="251"/>
                    </a:lnTo>
                    <a:lnTo>
                      <a:pt x="1013" y="254"/>
                    </a:lnTo>
                    <a:lnTo>
                      <a:pt x="1016" y="256"/>
                    </a:lnTo>
                    <a:lnTo>
                      <a:pt x="1017" y="258"/>
                    </a:lnTo>
                    <a:lnTo>
                      <a:pt x="1017" y="258"/>
                    </a:lnTo>
                    <a:lnTo>
                      <a:pt x="1018" y="259"/>
                    </a:lnTo>
                    <a:lnTo>
                      <a:pt x="1018" y="259"/>
                    </a:lnTo>
                    <a:lnTo>
                      <a:pt x="1019" y="258"/>
                    </a:lnTo>
                    <a:lnTo>
                      <a:pt x="1021" y="258"/>
                    </a:lnTo>
                    <a:lnTo>
                      <a:pt x="1023" y="257"/>
                    </a:lnTo>
                    <a:lnTo>
                      <a:pt x="1026" y="258"/>
                    </a:lnTo>
                    <a:lnTo>
                      <a:pt x="1029" y="263"/>
                    </a:lnTo>
                    <a:lnTo>
                      <a:pt x="1028" y="263"/>
                    </a:lnTo>
                    <a:lnTo>
                      <a:pt x="1028" y="264"/>
                    </a:lnTo>
                    <a:lnTo>
                      <a:pt x="1028" y="264"/>
                    </a:lnTo>
                    <a:lnTo>
                      <a:pt x="1028" y="264"/>
                    </a:lnTo>
                    <a:lnTo>
                      <a:pt x="1029" y="266"/>
                    </a:lnTo>
                    <a:lnTo>
                      <a:pt x="1031" y="267"/>
                    </a:lnTo>
                    <a:lnTo>
                      <a:pt x="1032" y="267"/>
                    </a:lnTo>
                    <a:lnTo>
                      <a:pt x="1034" y="265"/>
                    </a:lnTo>
                    <a:lnTo>
                      <a:pt x="1037" y="265"/>
                    </a:lnTo>
                    <a:lnTo>
                      <a:pt x="1042" y="267"/>
                    </a:lnTo>
                    <a:lnTo>
                      <a:pt x="1044" y="269"/>
                    </a:lnTo>
                    <a:lnTo>
                      <a:pt x="1045" y="271"/>
                    </a:lnTo>
                    <a:lnTo>
                      <a:pt x="1047" y="272"/>
                    </a:lnTo>
                    <a:lnTo>
                      <a:pt x="1052" y="281"/>
                    </a:lnTo>
                    <a:lnTo>
                      <a:pt x="1054" y="283"/>
                    </a:lnTo>
                    <a:lnTo>
                      <a:pt x="1054" y="285"/>
                    </a:lnTo>
                    <a:lnTo>
                      <a:pt x="1055" y="286"/>
                    </a:lnTo>
                    <a:lnTo>
                      <a:pt x="1058" y="290"/>
                    </a:lnTo>
                    <a:lnTo>
                      <a:pt x="1061" y="298"/>
                    </a:lnTo>
                    <a:lnTo>
                      <a:pt x="1061" y="301"/>
                    </a:lnTo>
                    <a:lnTo>
                      <a:pt x="1062" y="303"/>
                    </a:lnTo>
                    <a:lnTo>
                      <a:pt x="1063" y="306"/>
                    </a:lnTo>
                    <a:lnTo>
                      <a:pt x="1064" y="308"/>
                    </a:lnTo>
                    <a:lnTo>
                      <a:pt x="1064" y="310"/>
                    </a:lnTo>
                    <a:lnTo>
                      <a:pt x="1066" y="314"/>
                    </a:lnTo>
                    <a:lnTo>
                      <a:pt x="1068" y="316"/>
                    </a:lnTo>
                    <a:lnTo>
                      <a:pt x="1072" y="318"/>
                    </a:lnTo>
                    <a:lnTo>
                      <a:pt x="1075" y="321"/>
                    </a:lnTo>
                    <a:lnTo>
                      <a:pt x="1076" y="321"/>
                    </a:lnTo>
                    <a:lnTo>
                      <a:pt x="1078" y="320"/>
                    </a:lnTo>
                    <a:lnTo>
                      <a:pt x="1080" y="320"/>
                    </a:lnTo>
                    <a:lnTo>
                      <a:pt x="1080" y="319"/>
                    </a:lnTo>
                    <a:lnTo>
                      <a:pt x="1082" y="320"/>
                    </a:lnTo>
                    <a:lnTo>
                      <a:pt x="1084" y="322"/>
                    </a:lnTo>
                    <a:lnTo>
                      <a:pt x="1084" y="326"/>
                    </a:lnTo>
                    <a:lnTo>
                      <a:pt x="1084" y="327"/>
                    </a:lnTo>
                    <a:lnTo>
                      <a:pt x="1084" y="329"/>
                    </a:lnTo>
                    <a:lnTo>
                      <a:pt x="1085" y="336"/>
                    </a:lnTo>
                    <a:lnTo>
                      <a:pt x="1086" y="337"/>
                    </a:lnTo>
                    <a:lnTo>
                      <a:pt x="1090" y="337"/>
                    </a:lnTo>
                    <a:lnTo>
                      <a:pt x="1092" y="339"/>
                    </a:lnTo>
                    <a:lnTo>
                      <a:pt x="1099" y="347"/>
                    </a:lnTo>
                    <a:lnTo>
                      <a:pt x="1100" y="353"/>
                    </a:lnTo>
                    <a:lnTo>
                      <a:pt x="1104" y="357"/>
                    </a:lnTo>
                    <a:lnTo>
                      <a:pt x="1105" y="360"/>
                    </a:lnTo>
                    <a:lnTo>
                      <a:pt x="1104" y="364"/>
                    </a:lnTo>
                    <a:lnTo>
                      <a:pt x="1103" y="364"/>
                    </a:lnTo>
                    <a:lnTo>
                      <a:pt x="1102" y="367"/>
                    </a:lnTo>
                    <a:lnTo>
                      <a:pt x="1101" y="367"/>
                    </a:lnTo>
                    <a:lnTo>
                      <a:pt x="1101" y="364"/>
                    </a:lnTo>
                    <a:lnTo>
                      <a:pt x="1101" y="363"/>
                    </a:lnTo>
                    <a:lnTo>
                      <a:pt x="1097" y="363"/>
                    </a:lnTo>
                    <a:lnTo>
                      <a:pt x="1096" y="362"/>
                    </a:lnTo>
                    <a:lnTo>
                      <a:pt x="1094" y="361"/>
                    </a:lnTo>
                    <a:lnTo>
                      <a:pt x="1097" y="366"/>
                    </a:lnTo>
                    <a:lnTo>
                      <a:pt x="1097" y="369"/>
                    </a:lnTo>
                    <a:lnTo>
                      <a:pt x="1097" y="374"/>
                    </a:lnTo>
                    <a:lnTo>
                      <a:pt x="1099" y="374"/>
                    </a:lnTo>
                    <a:lnTo>
                      <a:pt x="1100" y="375"/>
                    </a:lnTo>
                    <a:lnTo>
                      <a:pt x="1100" y="377"/>
                    </a:lnTo>
                    <a:lnTo>
                      <a:pt x="1102" y="380"/>
                    </a:lnTo>
                    <a:lnTo>
                      <a:pt x="1107" y="382"/>
                    </a:lnTo>
                    <a:lnTo>
                      <a:pt x="1110" y="383"/>
                    </a:lnTo>
                    <a:lnTo>
                      <a:pt x="1111" y="384"/>
                    </a:lnTo>
                    <a:lnTo>
                      <a:pt x="1112" y="384"/>
                    </a:lnTo>
                    <a:lnTo>
                      <a:pt x="1113" y="384"/>
                    </a:lnTo>
                    <a:lnTo>
                      <a:pt x="1113" y="383"/>
                    </a:lnTo>
                    <a:lnTo>
                      <a:pt x="1114" y="383"/>
                    </a:lnTo>
                    <a:lnTo>
                      <a:pt x="1115" y="383"/>
                    </a:lnTo>
                    <a:lnTo>
                      <a:pt x="1115" y="385"/>
                    </a:lnTo>
                    <a:lnTo>
                      <a:pt x="1117" y="385"/>
                    </a:lnTo>
                    <a:lnTo>
                      <a:pt x="1117" y="384"/>
                    </a:lnTo>
                    <a:lnTo>
                      <a:pt x="1118" y="383"/>
                    </a:lnTo>
                    <a:lnTo>
                      <a:pt x="1121" y="383"/>
                    </a:lnTo>
                    <a:lnTo>
                      <a:pt x="1126" y="385"/>
                    </a:lnTo>
                    <a:lnTo>
                      <a:pt x="1128" y="388"/>
                    </a:lnTo>
                    <a:lnTo>
                      <a:pt x="1131" y="389"/>
                    </a:lnTo>
                    <a:lnTo>
                      <a:pt x="1130" y="390"/>
                    </a:lnTo>
                    <a:lnTo>
                      <a:pt x="1129" y="392"/>
                    </a:lnTo>
                    <a:lnTo>
                      <a:pt x="1128" y="392"/>
                    </a:lnTo>
                    <a:lnTo>
                      <a:pt x="1128" y="392"/>
                    </a:lnTo>
                    <a:lnTo>
                      <a:pt x="1127" y="391"/>
                    </a:lnTo>
                    <a:lnTo>
                      <a:pt x="1126" y="389"/>
                    </a:lnTo>
                    <a:lnTo>
                      <a:pt x="1125" y="389"/>
                    </a:lnTo>
                    <a:lnTo>
                      <a:pt x="1125" y="390"/>
                    </a:lnTo>
                    <a:lnTo>
                      <a:pt x="1126" y="392"/>
                    </a:lnTo>
                    <a:lnTo>
                      <a:pt x="1127" y="394"/>
                    </a:lnTo>
                    <a:lnTo>
                      <a:pt x="1128" y="396"/>
                    </a:lnTo>
                    <a:lnTo>
                      <a:pt x="1130" y="397"/>
                    </a:lnTo>
                    <a:lnTo>
                      <a:pt x="1130" y="399"/>
                    </a:lnTo>
                    <a:lnTo>
                      <a:pt x="1132" y="400"/>
                    </a:lnTo>
                    <a:lnTo>
                      <a:pt x="1132" y="401"/>
                    </a:lnTo>
                    <a:lnTo>
                      <a:pt x="1132" y="402"/>
                    </a:lnTo>
                    <a:lnTo>
                      <a:pt x="1131" y="402"/>
                    </a:lnTo>
                    <a:lnTo>
                      <a:pt x="1131" y="403"/>
                    </a:lnTo>
                    <a:lnTo>
                      <a:pt x="1134" y="404"/>
                    </a:lnTo>
                    <a:lnTo>
                      <a:pt x="1136" y="411"/>
                    </a:lnTo>
                    <a:lnTo>
                      <a:pt x="1138" y="415"/>
                    </a:lnTo>
                    <a:lnTo>
                      <a:pt x="1138" y="417"/>
                    </a:lnTo>
                    <a:lnTo>
                      <a:pt x="1139" y="419"/>
                    </a:lnTo>
                    <a:lnTo>
                      <a:pt x="1140" y="419"/>
                    </a:lnTo>
                    <a:lnTo>
                      <a:pt x="1139" y="411"/>
                    </a:lnTo>
                    <a:lnTo>
                      <a:pt x="1141" y="409"/>
                    </a:lnTo>
                    <a:lnTo>
                      <a:pt x="1138" y="410"/>
                    </a:lnTo>
                    <a:lnTo>
                      <a:pt x="1137" y="409"/>
                    </a:lnTo>
                    <a:lnTo>
                      <a:pt x="1140" y="406"/>
                    </a:lnTo>
                    <a:lnTo>
                      <a:pt x="1140" y="406"/>
                    </a:lnTo>
                    <a:lnTo>
                      <a:pt x="1139" y="405"/>
                    </a:lnTo>
                    <a:lnTo>
                      <a:pt x="1139" y="403"/>
                    </a:lnTo>
                    <a:lnTo>
                      <a:pt x="1138" y="403"/>
                    </a:lnTo>
                    <a:lnTo>
                      <a:pt x="1137" y="404"/>
                    </a:lnTo>
                    <a:lnTo>
                      <a:pt x="1136" y="404"/>
                    </a:lnTo>
                    <a:lnTo>
                      <a:pt x="1138" y="401"/>
                    </a:lnTo>
                    <a:lnTo>
                      <a:pt x="1138" y="400"/>
                    </a:lnTo>
                    <a:lnTo>
                      <a:pt x="1138" y="399"/>
                    </a:lnTo>
                    <a:lnTo>
                      <a:pt x="1137" y="398"/>
                    </a:lnTo>
                    <a:lnTo>
                      <a:pt x="1136" y="395"/>
                    </a:lnTo>
                    <a:lnTo>
                      <a:pt x="1134" y="395"/>
                    </a:lnTo>
                    <a:lnTo>
                      <a:pt x="1134" y="395"/>
                    </a:lnTo>
                    <a:lnTo>
                      <a:pt x="1134" y="393"/>
                    </a:lnTo>
                    <a:lnTo>
                      <a:pt x="1134" y="390"/>
                    </a:lnTo>
                    <a:lnTo>
                      <a:pt x="1132" y="390"/>
                    </a:lnTo>
                    <a:lnTo>
                      <a:pt x="1132" y="389"/>
                    </a:lnTo>
                    <a:lnTo>
                      <a:pt x="1132" y="389"/>
                    </a:lnTo>
                    <a:lnTo>
                      <a:pt x="1133" y="389"/>
                    </a:lnTo>
                    <a:lnTo>
                      <a:pt x="1133" y="388"/>
                    </a:lnTo>
                    <a:lnTo>
                      <a:pt x="1131" y="388"/>
                    </a:lnTo>
                    <a:lnTo>
                      <a:pt x="1130" y="387"/>
                    </a:lnTo>
                    <a:lnTo>
                      <a:pt x="1129" y="387"/>
                    </a:lnTo>
                    <a:lnTo>
                      <a:pt x="1129" y="388"/>
                    </a:lnTo>
                    <a:lnTo>
                      <a:pt x="1128" y="387"/>
                    </a:lnTo>
                    <a:lnTo>
                      <a:pt x="1128" y="385"/>
                    </a:lnTo>
                    <a:lnTo>
                      <a:pt x="1125" y="383"/>
                    </a:lnTo>
                    <a:lnTo>
                      <a:pt x="1124" y="381"/>
                    </a:lnTo>
                    <a:lnTo>
                      <a:pt x="1124" y="380"/>
                    </a:lnTo>
                    <a:lnTo>
                      <a:pt x="1125" y="379"/>
                    </a:lnTo>
                    <a:lnTo>
                      <a:pt x="1125" y="379"/>
                    </a:lnTo>
                    <a:lnTo>
                      <a:pt x="1121" y="377"/>
                    </a:lnTo>
                    <a:lnTo>
                      <a:pt x="1121" y="376"/>
                    </a:lnTo>
                    <a:lnTo>
                      <a:pt x="1116" y="374"/>
                    </a:lnTo>
                    <a:lnTo>
                      <a:pt x="1115" y="372"/>
                    </a:lnTo>
                    <a:lnTo>
                      <a:pt x="1113" y="369"/>
                    </a:lnTo>
                    <a:lnTo>
                      <a:pt x="1107" y="364"/>
                    </a:lnTo>
                    <a:lnTo>
                      <a:pt x="1106" y="361"/>
                    </a:lnTo>
                    <a:lnTo>
                      <a:pt x="1107" y="358"/>
                    </a:lnTo>
                    <a:lnTo>
                      <a:pt x="1108" y="358"/>
                    </a:lnTo>
                    <a:lnTo>
                      <a:pt x="1109" y="359"/>
                    </a:lnTo>
                    <a:lnTo>
                      <a:pt x="1110" y="359"/>
                    </a:lnTo>
                    <a:lnTo>
                      <a:pt x="1110" y="358"/>
                    </a:lnTo>
                    <a:lnTo>
                      <a:pt x="1111" y="357"/>
                    </a:lnTo>
                    <a:lnTo>
                      <a:pt x="1110" y="356"/>
                    </a:lnTo>
                    <a:lnTo>
                      <a:pt x="1111" y="353"/>
                    </a:lnTo>
                    <a:lnTo>
                      <a:pt x="1112" y="353"/>
                    </a:lnTo>
                    <a:lnTo>
                      <a:pt x="1117" y="358"/>
                    </a:lnTo>
                    <a:lnTo>
                      <a:pt x="1118" y="358"/>
                    </a:lnTo>
                    <a:lnTo>
                      <a:pt x="1120" y="357"/>
                    </a:lnTo>
                    <a:lnTo>
                      <a:pt x="1120" y="357"/>
                    </a:lnTo>
                    <a:lnTo>
                      <a:pt x="1119" y="354"/>
                    </a:lnTo>
                    <a:lnTo>
                      <a:pt x="1120" y="353"/>
                    </a:lnTo>
                    <a:lnTo>
                      <a:pt x="1122" y="353"/>
                    </a:lnTo>
                    <a:lnTo>
                      <a:pt x="1128" y="355"/>
                    </a:lnTo>
                    <a:lnTo>
                      <a:pt x="1135" y="361"/>
                    </a:lnTo>
                    <a:lnTo>
                      <a:pt x="1137" y="361"/>
                    </a:lnTo>
                    <a:lnTo>
                      <a:pt x="1138" y="362"/>
                    </a:lnTo>
                    <a:lnTo>
                      <a:pt x="1146" y="375"/>
                    </a:lnTo>
                    <a:lnTo>
                      <a:pt x="1151" y="388"/>
                    </a:lnTo>
                    <a:lnTo>
                      <a:pt x="1153" y="391"/>
                    </a:lnTo>
                    <a:lnTo>
                      <a:pt x="1154" y="395"/>
                    </a:lnTo>
                    <a:lnTo>
                      <a:pt x="1154" y="399"/>
                    </a:lnTo>
                    <a:lnTo>
                      <a:pt x="1154" y="400"/>
                    </a:lnTo>
                    <a:lnTo>
                      <a:pt x="1154" y="404"/>
                    </a:lnTo>
                    <a:lnTo>
                      <a:pt x="1153" y="405"/>
                    </a:lnTo>
                    <a:lnTo>
                      <a:pt x="1153" y="412"/>
                    </a:lnTo>
                    <a:lnTo>
                      <a:pt x="1152" y="413"/>
                    </a:lnTo>
                    <a:lnTo>
                      <a:pt x="1152" y="419"/>
                    </a:lnTo>
                    <a:lnTo>
                      <a:pt x="1154" y="425"/>
                    </a:lnTo>
                    <a:lnTo>
                      <a:pt x="1153" y="425"/>
                    </a:lnTo>
                    <a:lnTo>
                      <a:pt x="1152" y="426"/>
                    </a:lnTo>
                    <a:lnTo>
                      <a:pt x="1149" y="431"/>
                    </a:lnTo>
                    <a:lnTo>
                      <a:pt x="1148" y="431"/>
                    </a:lnTo>
                    <a:lnTo>
                      <a:pt x="1148" y="432"/>
                    </a:lnTo>
                    <a:lnTo>
                      <a:pt x="1148" y="434"/>
                    </a:lnTo>
                    <a:lnTo>
                      <a:pt x="1147" y="434"/>
                    </a:lnTo>
                    <a:lnTo>
                      <a:pt x="1146" y="435"/>
                    </a:lnTo>
                    <a:lnTo>
                      <a:pt x="1146" y="435"/>
                    </a:lnTo>
                    <a:lnTo>
                      <a:pt x="1145" y="436"/>
                    </a:lnTo>
                    <a:lnTo>
                      <a:pt x="1144" y="437"/>
                    </a:lnTo>
                    <a:lnTo>
                      <a:pt x="1144" y="440"/>
                    </a:lnTo>
                    <a:lnTo>
                      <a:pt x="1145" y="441"/>
                    </a:lnTo>
                    <a:lnTo>
                      <a:pt x="1143" y="441"/>
                    </a:lnTo>
                    <a:lnTo>
                      <a:pt x="1137" y="446"/>
                    </a:lnTo>
                    <a:lnTo>
                      <a:pt x="1136" y="447"/>
                    </a:lnTo>
                    <a:lnTo>
                      <a:pt x="1133" y="447"/>
                    </a:lnTo>
                    <a:lnTo>
                      <a:pt x="1132" y="448"/>
                    </a:lnTo>
                    <a:lnTo>
                      <a:pt x="1131" y="449"/>
                    </a:lnTo>
                    <a:lnTo>
                      <a:pt x="1130" y="451"/>
                    </a:lnTo>
                    <a:lnTo>
                      <a:pt x="1129" y="453"/>
                    </a:lnTo>
                    <a:lnTo>
                      <a:pt x="1127" y="455"/>
                    </a:lnTo>
                    <a:lnTo>
                      <a:pt x="1126" y="456"/>
                    </a:lnTo>
                    <a:lnTo>
                      <a:pt x="1123" y="457"/>
                    </a:lnTo>
                    <a:lnTo>
                      <a:pt x="1123" y="458"/>
                    </a:lnTo>
                    <a:lnTo>
                      <a:pt x="1119" y="461"/>
                    </a:lnTo>
                    <a:lnTo>
                      <a:pt x="1118" y="461"/>
                    </a:lnTo>
                    <a:lnTo>
                      <a:pt x="1117" y="460"/>
                    </a:lnTo>
                    <a:lnTo>
                      <a:pt x="1117" y="458"/>
                    </a:lnTo>
                    <a:lnTo>
                      <a:pt x="1112" y="458"/>
                    </a:lnTo>
                    <a:lnTo>
                      <a:pt x="1106" y="461"/>
                    </a:lnTo>
                    <a:lnTo>
                      <a:pt x="1104" y="462"/>
                    </a:lnTo>
                    <a:lnTo>
                      <a:pt x="1100" y="464"/>
                    </a:lnTo>
                    <a:lnTo>
                      <a:pt x="1100" y="466"/>
                    </a:lnTo>
                    <a:lnTo>
                      <a:pt x="1100" y="468"/>
                    </a:lnTo>
                    <a:lnTo>
                      <a:pt x="1096" y="469"/>
                    </a:lnTo>
                    <a:lnTo>
                      <a:pt x="1094" y="468"/>
                    </a:lnTo>
                    <a:lnTo>
                      <a:pt x="1094" y="469"/>
                    </a:lnTo>
                    <a:lnTo>
                      <a:pt x="1087" y="469"/>
                    </a:lnTo>
                    <a:lnTo>
                      <a:pt x="1086" y="470"/>
                    </a:lnTo>
                    <a:lnTo>
                      <a:pt x="1084" y="472"/>
                    </a:lnTo>
                    <a:lnTo>
                      <a:pt x="1083" y="476"/>
                    </a:lnTo>
                    <a:lnTo>
                      <a:pt x="1081" y="476"/>
                    </a:lnTo>
                    <a:lnTo>
                      <a:pt x="1081" y="477"/>
                    </a:lnTo>
                    <a:lnTo>
                      <a:pt x="1080" y="477"/>
                    </a:lnTo>
                    <a:lnTo>
                      <a:pt x="1079" y="477"/>
                    </a:lnTo>
                    <a:lnTo>
                      <a:pt x="1079" y="479"/>
                    </a:lnTo>
                    <a:lnTo>
                      <a:pt x="1077" y="479"/>
                    </a:lnTo>
                    <a:lnTo>
                      <a:pt x="1069" y="486"/>
                    </a:lnTo>
                    <a:lnTo>
                      <a:pt x="1066" y="488"/>
                    </a:lnTo>
                    <a:lnTo>
                      <a:pt x="1064" y="491"/>
                    </a:lnTo>
                    <a:lnTo>
                      <a:pt x="1061" y="492"/>
                    </a:lnTo>
                    <a:lnTo>
                      <a:pt x="1058" y="495"/>
                    </a:lnTo>
                    <a:lnTo>
                      <a:pt x="1057" y="497"/>
                    </a:lnTo>
                    <a:lnTo>
                      <a:pt x="1057" y="503"/>
                    </a:lnTo>
                    <a:lnTo>
                      <a:pt x="1056" y="504"/>
                    </a:lnTo>
                    <a:lnTo>
                      <a:pt x="1055" y="504"/>
                    </a:lnTo>
                    <a:lnTo>
                      <a:pt x="1056" y="506"/>
                    </a:lnTo>
                    <a:lnTo>
                      <a:pt x="1054" y="508"/>
                    </a:lnTo>
                    <a:lnTo>
                      <a:pt x="1053" y="511"/>
                    </a:lnTo>
                    <a:lnTo>
                      <a:pt x="1050" y="514"/>
                    </a:lnTo>
                    <a:lnTo>
                      <a:pt x="1050" y="515"/>
                    </a:lnTo>
                    <a:lnTo>
                      <a:pt x="1050" y="515"/>
                    </a:lnTo>
                    <a:lnTo>
                      <a:pt x="1049" y="516"/>
                    </a:lnTo>
                    <a:lnTo>
                      <a:pt x="1049" y="518"/>
                    </a:lnTo>
                    <a:lnTo>
                      <a:pt x="1050" y="520"/>
                    </a:lnTo>
                    <a:lnTo>
                      <a:pt x="1053" y="520"/>
                    </a:lnTo>
                    <a:lnTo>
                      <a:pt x="1055" y="520"/>
                    </a:lnTo>
                    <a:lnTo>
                      <a:pt x="1057" y="522"/>
                    </a:lnTo>
                    <a:lnTo>
                      <a:pt x="1055" y="526"/>
                    </a:lnTo>
                    <a:lnTo>
                      <a:pt x="1055" y="526"/>
                    </a:lnTo>
                    <a:lnTo>
                      <a:pt x="1053" y="526"/>
                    </a:lnTo>
                    <a:lnTo>
                      <a:pt x="1053" y="530"/>
                    </a:lnTo>
                    <a:lnTo>
                      <a:pt x="1056" y="530"/>
                    </a:lnTo>
                    <a:lnTo>
                      <a:pt x="1058" y="528"/>
                    </a:lnTo>
                    <a:lnTo>
                      <a:pt x="1058" y="526"/>
                    </a:lnTo>
                    <a:lnTo>
                      <a:pt x="1063" y="523"/>
                    </a:lnTo>
                    <a:lnTo>
                      <a:pt x="1064" y="523"/>
                    </a:lnTo>
                    <a:lnTo>
                      <a:pt x="1065" y="525"/>
                    </a:lnTo>
                    <a:lnTo>
                      <a:pt x="1064" y="526"/>
                    </a:lnTo>
                    <a:lnTo>
                      <a:pt x="1064" y="528"/>
                    </a:lnTo>
                    <a:lnTo>
                      <a:pt x="1062" y="530"/>
                    </a:lnTo>
                    <a:lnTo>
                      <a:pt x="1057" y="534"/>
                    </a:lnTo>
                    <a:lnTo>
                      <a:pt x="1057" y="535"/>
                    </a:lnTo>
                    <a:lnTo>
                      <a:pt x="1054" y="536"/>
                    </a:lnTo>
                    <a:lnTo>
                      <a:pt x="1054" y="536"/>
                    </a:lnTo>
                    <a:lnTo>
                      <a:pt x="1050" y="539"/>
                    </a:lnTo>
                    <a:lnTo>
                      <a:pt x="1051" y="539"/>
                    </a:lnTo>
                    <a:lnTo>
                      <a:pt x="1052" y="539"/>
                    </a:lnTo>
                    <a:lnTo>
                      <a:pt x="1055" y="536"/>
                    </a:lnTo>
                    <a:lnTo>
                      <a:pt x="1057" y="535"/>
                    </a:lnTo>
                    <a:lnTo>
                      <a:pt x="1058" y="535"/>
                    </a:lnTo>
                    <a:lnTo>
                      <a:pt x="1057" y="537"/>
                    </a:lnTo>
                    <a:lnTo>
                      <a:pt x="1053" y="541"/>
                    </a:lnTo>
                    <a:lnTo>
                      <a:pt x="1052" y="542"/>
                    </a:lnTo>
                    <a:lnTo>
                      <a:pt x="1052" y="544"/>
                    </a:lnTo>
                    <a:lnTo>
                      <a:pt x="1053" y="544"/>
                    </a:lnTo>
                    <a:lnTo>
                      <a:pt x="1055" y="540"/>
                    </a:lnTo>
                    <a:lnTo>
                      <a:pt x="1057" y="540"/>
                    </a:lnTo>
                    <a:lnTo>
                      <a:pt x="1057" y="540"/>
                    </a:lnTo>
                    <a:lnTo>
                      <a:pt x="1058" y="539"/>
                    </a:lnTo>
                    <a:lnTo>
                      <a:pt x="1059" y="536"/>
                    </a:lnTo>
                    <a:lnTo>
                      <a:pt x="1060" y="535"/>
                    </a:lnTo>
                    <a:lnTo>
                      <a:pt x="1060" y="536"/>
                    </a:lnTo>
                    <a:lnTo>
                      <a:pt x="1061" y="536"/>
                    </a:lnTo>
                    <a:lnTo>
                      <a:pt x="1060" y="540"/>
                    </a:lnTo>
                    <a:lnTo>
                      <a:pt x="1059" y="541"/>
                    </a:lnTo>
                    <a:lnTo>
                      <a:pt x="1059" y="543"/>
                    </a:lnTo>
                    <a:lnTo>
                      <a:pt x="1061" y="543"/>
                    </a:lnTo>
                    <a:lnTo>
                      <a:pt x="1062" y="544"/>
                    </a:lnTo>
                    <a:lnTo>
                      <a:pt x="1063" y="544"/>
                    </a:lnTo>
                    <a:lnTo>
                      <a:pt x="1062" y="542"/>
                    </a:lnTo>
                    <a:lnTo>
                      <a:pt x="1061" y="541"/>
                    </a:lnTo>
                    <a:lnTo>
                      <a:pt x="1062" y="536"/>
                    </a:lnTo>
                    <a:lnTo>
                      <a:pt x="1063" y="536"/>
                    </a:lnTo>
                    <a:lnTo>
                      <a:pt x="1062" y="532"/>
                    </a:lnTo>
                    <a:lnTo>
                      <a:pt x="1064" y="531"/>
                    </a:lnTo>
                    <a:lnTo>
                      <a:pt x="1064" y="529"/>
                    </a:lnTo>
                    <a:lnTo>
                      <a:pt x="1066" y="528"/>
                    </a:lnTo>
                    <a:lnTo>
                      <a:pt x="1068" y="525"/>
                    </a:lnTo>
                    <a:lnTo>
                      <a:pt x="1071" y="525"/>
                    </a:lnTo>
                    <a:lnTo>
                      <a:pt x="1074" y="525"/>
                    </a:lnTo>
                    <a:lnTo>
                      <a:pt x="1075" y="526"/>
                    </a:lnTo>
                    <a:lnTo>
                      <a:pt x="1077" y="526"/>
                    </a:lnTo>
                    <a:lnTo>
                      <a:pt x="1080" y="521"/>
                    </a:lnTo>
                    <a:lnTo>
                      <a:pt x="1089" y="518"/>
                    </a:lnTo>
                    <a:lnTo>
                      <a:pt x="1090" y="515"/>
                    </a:lnTo>
                    <a:lnTo>
                      <a:pt x="1092" y="513"/>
                    </a:lnTo>
                    <a:lnTo>
                      <a:pt x="1092" y="512"/>
                    </a:lnTo>
                    <a:lnTo>
                      <a:pt x="1096" y="510"/>
                    </a:lnTo>
                    <a:lnTo>
                      <a:pt x="1097" y="508"/>
                    </a:lnTo>
                    <a:lnTo>
                      <a:pt x="1099" y="506"/>
                    </a:lnTo>
                    <a:lnTo>
                      <a:pt x="1102" y="506"/>
                    </a:lnTo>
                    <a:lnTo>
                      <a:pt x="1102" y="505"/>
                    </a:lnTo>
                    <a:lnTo>
                      <a:pt x="1106" y="504"/>
                    </a:lnTo>
                    <a:lnTo>
                      <a:pt x="1106" y="504"/>
                    </a:lnTo>
                    <a:lnTo>
                      <a:pt x="1109" y="503"/>
                    </a:lnTo>
                    <a:lnTo>
                      <a:pt x="1111" y="502"/>
                    </a:lnTo>
                    <a:lnTo>
                      <a:pt x="1115" y="501"/>
                    </a:lnTo>
                    <a:lnTo>
                      <a:pt x="1117" y="499"/>
                    </a:lnTo>
                    <a:lnTo>
                      <a:pt x="1119" y="499"/>
                    </a:lnTo>
                    <a:lnTo>
                      <a:pt x="1120" y="498"/>
                    </a:lnTo>
                    <a:lnTo>
                      <a:pt x="1126" y="495"/>
                    </a:lnTo>
                    <a:lnTo>
                      <a:pt x="1130" y="492"/>
                    </a:lnTo>
                    <a:lnTo>
                      <a:pt x="1131" y="493"/>
                    </a:lnTo>
                    <a:lnTo>
                      <a:pt x="1131" y="493"/>
                    </a:lnTo>
                    <a:lnTo>
                      <a:pt x="1131" y="496"/>
                    </a:lnTo>
                    <a:lnTo>
                      <a:pt x="1133" y="497"/>
                    </a:lnTo>
                    <a:lnTo>
                      <a:pt x="1133" y="497"/>
                    </a:lnTo>
                    <a:lnTo>
                      <a:pt x="1136" y="497"/>
                    </a:lnTo>
                    <a:lnTo>
                      <a:pt x="1135" y="498"/>
                    </a:lnTo>
                    <a:lnTo>
                      <a:pt x="1138" y="500"/>
                    </a:lnTo>
                    <a:lnTo>
                      <a:pt x="1142" y="500"/>
                    </a:lnTo>
                    <a:lnTo>
                      <a:pt x="1143" y="499"/>
                    </a:lnTo>
                    <a:lnTo>
                      <a:pt x="1146" y="500"/>
                    </a:lnTo>
                    <a:lnTo>
                      <a:pt x="1151" y="499"/>
                    </a:lnTo>
                    <a:lnTo>
                      <a:pt x="1152" y="502"/>
                    </a:lnTo>
                    <a:lnTo>
                      <a:pt x="1153" y="502"/>
                    </a:lnTo>
                    <a:lnTo>
                      <a:pt x="1154" y="500"/>
                    </a:lnTo>
                    <a:lnTo>
                      <a:pt x="1158" y="499"/>
                    </a:lnTo>
                    <a:lnTo>
                      <a:pt x="1159" y="500"/>
                    </a:lnTo>
                    <a:lnTo>
                      <a:pt x="1160" y="500"/>
                    </a:lnTo>
                    <a:lnTo>
                      <a:pt x="1160" y="501"/>
                    </a:lnTo>
                    <a:lnTo>
                      <a:pt x="1162" y="502"/>
                    </a:lnTo>
                    <a:lnTo>
                      <a:pt x="1162" y="500"/>
                    </a:lnTo>
                    <a:lnTo>
                      <a:pt x="1165" y="501"/>
                    </a:lnTo>
                    <a:lnTo>
                      <a:pt x="1168" y="498"/>
                    </a:lnTo>
                    <a:lnTo>
                      <a:pt x="1170" y="498"/>
                    </a:lnTo>
                    <a:lnTo>
                      <a:pt x="1171" y="499"/>
                    </a:lnTo>
                    <a:lnTo>
                      <a:pt x="1171" y="501"/>
                    </a:lnTo>
                    <a:lnTo>
                      <a:pt x="1172" y="502"/>
                    </a:lnTo>
                    <a:lnTo>
                      <a:pt x="1175" y="502"/>
                    </a:lnTo>
                    <a:lnTo>
                      <a:pt x="1179" y="499"/>
                    </a:lnTo>
                    <a:lnTo>
                      <a:pt x="1179" y="497"/>
                    </a:lnTo>
                    <a:lnTo>
                      <a:pt x="1178" y="498"/>
                    </a:lnTo>
                    <a:lnTo>
                      <a:pt x="1178" y="497"/>
                    </a:lnTo>
                    <a:lnTo>
                      <a:pt x="1177" y="497"/>
                    </a:lnTo>
                    <a:lnTo>
                      <a:pt x="1177" y="494"/>
                    </a:lnTo>
                    <a:lnTo>
                      <a:pt x="1179" y="490"/>
                    </a:lnTo>
                    <a:lnTo>
                      <a:pt x="1185" y="490"/>
                    </a:lnTo>
                    <a:lnTo>
                      <a:pt x="1185" y="491"/>
                    </a:lnTo>
                    <a:lnTo>
                      <a:pt x="1188" y="491"/>
                    </a:lnTo>
                    <a:lnTo>
                      <a:pt x="1188" y="494"/>
                    </a:lnTo>
                    <a:lnTo>
                      <a:pt x="1189" y="494"/>
                    </a:lnTo>
                    <a:lnTo>
                      <a:pt x="1191" y="494"/>
                    </a:lnTo>
                    <a:lnTo>
                      <a:pt x="1193" y="494"/>
                    </a:lnTo>
                    <a:lnTo>
                      <a:pt x="1193" y="493"/>
                    </a:lnTo>
                    <a:lnTo>
                      <a:pt x="1194" y="492"/>
                    </a:lnTo>
                    <a:lnTo>
                      <a:pt x="1195" y="492"/>
                    </a:lnTo>
                    <a:lnTo>
                      <a:pt x="1196" y="490"/>
                    </a:lnTo>
                    <a:lnTo>
                      <a:pt x="1198" y="490"/>
                    </a:lnTo>
                    <a:lnTo>
                      <a:pt x="1198" y="493"/>
                    </a:lnTo>
                    <a:lnTo>
                      <a:pt x="1198" y="493"/>
                    </a:lnTo>
                    <a:lnTo>
                      <a:pt x="1201" y="493"/>
                    </a:lnTo>
                    <a:lnTo>
                      <a:pt x="1202" y="492"/>
                    </a:lnTo>
                    <a:lnTo>
                      <a:pt x="1204" y="493"/>
                    </a:lnTo>
                    <a:lnTo>
                      <a:pt x="1205" y="494"/>
                    </a:lnTo>
                    <a:lnTo>
                      <a:pt x="1206" y="494"/>
                    </a:lnTo>
                    <a:lnTo>
                      <a:pt x="1207" y="495"/>
                    </a:lnTo>
                    <a:lnTo>
                      <a:pt x="1207" y="498"/>
                    </a:lnTo>
                    <a:lnTo>
                      <a:pt x="1209" y="500"/>
                    </a:lnTo>
                    <a:lnTo>
                      <a:pt x="1210" y="500"/>
                    </a:lnTo>
                    <a:lnTo>
                      <a:pt x="1209" y="502"/>
                    </a:lnTo>
                    <a:lnTo>
                      <a:pt x="1211" y="502"/>
                    </a:lnTo>
                    <a:lnTo>
                      <a:pt x="1211" y="503"/>
                    </a:lnTo>
                    <a:lnTo>
                      <a:pt x="1212" y="504"/>
                    </a:lnTo>
                    <a:lnTo>
                      <a:pt x="1212" y="505"/>
                    </a:lnTo>
                    <a:lnTo>
                      <a:pt x="1216" y="509"/>
                    </a:lnTo>
                    <a:lnTo>
                      <a:pt x="1216" y="509"/>
                    </a:lnTo>
                    <a:lnTo>
                      <a:pt x="1217" y="509"/>
                    </a:lnTo>
                    <a:lnTo>
                      <a:pt x="1218" y="509"/>
                    </a:lnTo>
                    <a:lnTo>
                      <a:pt x="1220" y="509"/>
                    </a:lnTo>
                    <a:lnTo>
                      <a:pt x="1220" y="509"/>
                    </a:lnTo>
                    <a:lnTo>
                      <a:pt x="1220" y="509"/>
                    </a:lnTo>
                    <a:lnTo>
                      <a:pt x="1221" y="510"/>
                    </a:lnTo>
                    <a:lnTo>
                      <a:pt x="1221" y="511"/>
                    </a:lnTo>
                    <a:lnTo>
                      <a:pt x="1222" y="511"/>
                    </a:lnTo>
                    <a:lnTo>
                      <a:pt x="1222" y="509"/>
                    </a:lnTo>
                    <a:lnTo>
                      <a:pt x="1223" y="510"/>
                    </a:lnTo>
                    <a:lnTo>
                      <a:pt x="1223" y="513"/>
                    </a:lnTo>
                    <a:lnTo>
                      <a:pt x="1223" y="516"/>
                    </a:lnTo>
                    <a:lnTo>
                      <a:pt x="1225" y="519"/>
                    </a:lnTo>
                    <a:lnTo>
                      <a:pt x="1227" y="518"/>
                    </a:lnTo>
                    <a:lnTo>
                      <a:pt x="1226" y="517"/>
                    </a:lnTo>
                    <a:lnTo>
                      <a:pt x="1227" y="516"/>
                    </a:lnTo>
                    <a:lnTo>
                      <a:pt x="1228" y="518"/>
                    </a:lnTo>
                    <a:lnTo>
                      <a:pt x="1227" y="519"/>
                    </a:lnTo>
                    <a:lnTo>
                      <a:pt x="1227" y="520"/>
                    </a:lnTo>
                    <a:lnTo>
                      <a:pt x="1228" y="521"/>
                    </a:lnTo>
                    <a:lnTo>
                      <a:pt x="1230" y="521"/>
                    </a:lnTo>
                    <a:lnTo>
                      <a:pt x="1229" y="523"/>
                    </a:lnTo>
                    <a:lnTo>
                      <a:pt x="1230" y="524"/>
                    </a:lnTo>
                    <a:lnTo>
                      <a:pt x="1230" y="525"/>
                    </a:lnTo>
                    <a:lnTo>
                      <a:pt x="1228" y="526"/>
                    </a:lnTo>
                    <a:lnTo>
                      <a:pt x="1227" y="526"/>
                    </a:lnTo>
                    <a:lnTo>
                      <a:pt x="1227" y="526"/>
                    </a:lnTo>
                    <a:lnTo>
                      <a:pt x="1227" y="529"/>
                    </a:lnTo>
                    <a:lnTo>
                      <a:pt x="1227" y="532"/>
                    </a:lnTo>
                    <a:lnTo>
                      <a:pt x="1226" y="533"/>
                    </a:lnTo>
                    <a:lnTo>
                      <a:pt x="1226" y="536"/>
                    </a:lnTo>
                    <a:lnTo>
                      <a:pt x="1228" y="536"/>
                    </a:lnTo>
                    <a:lnTo>
                      <a:pt x="1228" y="537"/>
                    </a:lnTo>
                    <a:lnTo>
                      <a:pt x="1227" y="538"/>
                    </a:lnTo>
                    <a:lnTo>
                      <a:pt x="1227" y="540"/>
                    </a:lnTo>
                    <a:lnTo>
                      <a:pt x="1228" y="540"/>
                    </a:lnTo>
                    <a:lnTo>
                      <a:pt x="1229" y="542"/>
                    </a:lnTo>
                    <a:lnTo>
                      <a:pt x="1228" y="544"/>
                    </a:lnTo>
                    <a:lnTo>
                      <a:pt x="1229" y="546"/>
                    </a:lnTo>
                    <a:lnTo>
                      <a:pt x="1231" y="546"/>
                    </a:lnTo>
                    <a:lnTo>
                      <a:pt x="1230" y="547"/>
                    </a:lnTo>
                    <a:lnTo>
                      <a:pt x="1230" y="550"/>
                    </a:lnTo>
                    <a:lnTo>
                      <a:pt x="1231" y="552"/>
                    </a:lnTo>
                    <a:lnTo>
                      <a:pt x="1232" y="556"/>
                    </a:lnTo>
                    <a:lnTo>
                      <a:pt x="1235" y="558"/>
                    </a:lnTo>
                    <a:lnTo>
                      <a:pt x="1238" y="558"/>
                    </a:lnTo>
                    <a:lnTo>
                      <a:pt x="1239" y="558"/>
                    </a:lnTo>
                    <a:lnTo>
                      <a:pt x="1240" y="562"/>
                    </a:lnTo>
                    <a:lnTo>
                      <a:pt x="1240" y="562"/>
                    </a:lnTo>
                    <a:lnTo>
                      <a:pt x="1240" y="565"/>
                    </a:lnTo>
                    <a:lnTo>
                      <a:pt x="1241" y="568"/>
                    </a:lnTo>
                    <a:lnTo>
                      <a:pt x="1243" y="570"/>
                    </a:lnTo>
                    <a:lnTo>
                      <a:pt x="1246" y="570"/>
                    </a:lnTo>
                    <a:lnTo>
                      <a:pt x="1246" y="570"/>
                    </a:lnTo>
                    <a:lnTo>
                      <a:pt x="1247" y="570"/>
                    </a:lnTo>
                    <a:lnTo>
                      <a:pt x="1249" y="575"/>
                    </a:lnTo>
                    <a:lnTo>
                      <a:pt x="1252" y="577"/>
                    </a:lnTo>
                    <a:lnTo>
                      <a:pt x="1252" y="581"/>
                    </a:lnTo>
                    <a:lnTo>
                      <a:pt x="1252" y="582"/>
                    </a:lnTo>
                    <a:lnTo>
                      <a:pt x="1252" y="584"/>
                    </a:lnTo>
                    <a:lnTo>
                      <a:pt x="1251" y="586"/>
                    </a:lnTo>
                    <a:lnTo>
                      <a:pt x="1251" y="587"/>
                    </a:lnTo>
                    <a:lnTo>
                      <a:pt x="1249" y="590"/>
                    </a:lnTo>
                    <a:lnTo>
                      <a:pt x="1248" y="592"/>
                    </a:lnTo>
                    <a:lnTo>
                      <a:pt x="1248" y="594"/>
                    </a:lnTo>
                    <a:lnTo>
                      <a:pt x="1250" y="597"/>
                    </a:lnTo>
                    <a:lnTo>
                      <a:pt x="1249" y="599"/>
                    </a:lnTo>
                    <a:lnTo>
                      <a:pt x="1249" y="600"/>
                    </a:lnTo>
                    <a:lnTo>
                      <a:pt x="1252" y="605"/>
                    </a:lnTo>
                    <a:lnTo>
                      <a:pt x="1253" y="607"/>
                    </a:lnTo>
                    <a:lnTo>
                      <a:pt x="1253" y="607"/>
                    </a:lnTo>
                    <a:lnTo>
                      <a:pt x="1254" y="606"/>
                    </a:lnTo>
                    <a:lnTo>
                      <a:pt x="1256" y="609"/>
                    </a:lnTo>
                    <a:lnTo>
                      <a:pt x="1255" y="617"/>
                    </a:lnTo>
                    <a:lnTo>
                      <a:pt x="1257" y="619"/>
                    </a:lnTo>
                    <a:lnTo>
                      <a:pt x="1257" y="625"/>
                    </a:lnTo>
                    <a:lnTo>
                      <a:pt x="1259" y="630"/>
                    </a:lnTo>
                    <a:lnTo>
                      <a:pt x="1260" y="633"/>
                    </a:lnTo>
                    <a:lnTo>
                      <a:pt x="1263" y="635"/>
                    </a:lnTo>
                    <a:lnTo>
                      <a:pt x="1265" y="635"/>
                    </a:lnTo>
                    <a:lnTo>
                      <a:pt x="1268" y="637"/>
                    </a:lnTo>
                    <a:lnTo>
                      <a:pt x="1269" y="637"/>
                    </a:lnTo>
                    <a:lnTo>
                      <a:pt x="1271" y="636"/>
                    </a:lnTo>
                    <a:lnTo>
                      <a:pt x="1273" y="637"/>
                    </a:lnTo>
                    <a:lnTo>
                      <a:pt x="1273" y="639"/>
                    </a:lnTo>
                    <a:lnTo>
                      <a:pt x="1273" y="641"/>
                    </a:lnTo>
                    <a:lnTo>
                      <a:pt x="1271" y="643"/>
                    </a:lnTo>
                    <a:lnTo>
                      <a:pt x="1270" y="646"/>
                    </a:lnTo>
                    <a:lnTo>
                      <a:pt x="1269" y="647"/>
                    </a:lnTo>
                    <a:lnTo>
                      <a:pt x="1269" y="650"/>
                    </a:lnTo>
                    <a:lnTo>
                      <a:pt x="1269" y="651"/>
                    </a:lnTo>
                    <a:lnTo>
                      <a:pt x="1271" y="651"/>
                    </a:lnTo>
                    <a:lnTo>
                      <a:pt x="1272" y="652"/>
                    </a:lnTo>
                    <a:lnTo>
                      <a:pt x="1271" y="654"/>
                    </a:lnTo>
                    <a:lnTo>
                      <a:pt x="1272" y="656"/>
                    </a:lnTo>
                    <a:lnTo>
                      <a:pt x="1269" y="659"/>
                    </a:lnTo>
                    <a:lnTo>
                      <a:pt x="1269" y="661"/>
                    </a:lnTo>
                    <a:lnTo>
                      <a:pt x="1270" y="661"/>
                    </a:lnTo>
                    <a:lnTo>
                      <a:pt x="1272" y="661"/>
                    </a:lnTo>
                    <a:lnTo>
                      <a:pt x="1272" y="663"/>
                    </a:lnTo>
                    <a:lnTo>
                      <a:pt x="1269" y="665"/>
                    </a:lnTo>
                    <a:lnTo>
                      <a:pt x="1267" y="665"/>
                    </a:lnTo>
                    <a:lnTo>
                      <a:pt x="1267" y="665"/>
                    </a:lnTo>
                    <a:lnTo>
                      <a:pt x="1265" y="666"/>
                    </a:lnTo>
                    <a:lnTo>
                      <a:pt x="1264" y="669"/>
                    </a:lnTo>
                    <a:lnTo>
                      <a:pt x="1264" y="671"/>
                    </a:lnTo>
                    <a:lnTo>
                      <a:pt x="1263" y="672"/>
                    </a:lnTo>
                    <a:lnTo>
                      <a:pt x="1264" y="672"/>
                    </a:lnTo>
                    <a:lnTo>
                      <a:pt x="1264" y="673"/>
                    </a:lnTo>
                    <a:lnTo>
                      <a:pt x="1263" y="674"/>
                    </a:lnTo>
                    <a:lnTo>
                      <a:pt x="1263" y="675"/>
                    </a:lnTo>
                    <a:lnTo>
                      <a:pt x="1263" y="676"/>
                    </a:lnTo>
                    <a:lnTo>
                      <a:pt x="1263" y="677"/>
                    </a:lnTo>
                    <a:lnTo>
                      <a:pt x="1262" y="677"/>
                    </a:lnTo>
                    <a:lnTo>
                      <a:pt x="1262" y="677"/>
                    </a:lnTo>
                    <a:lnTo>
                      <a:pt x="1261" y="677"/>
                    </a:lnTo>
                    <a:lnTo>
                      <a:pt x="1261" y="676"/>
                    </a:lnTo>
                    <a:lnTo>
                      <a:pt x="1259" y="676"/>
                    </a:lnTo>
                    <a:lnTo>
                      <a:pt x="1257" y="678"/>
                    </a:lnTo>
                    <a:lnTo>
                      <a:pt x="1254" y="678"/>
                    </a:lnTo>
                    <a:lnTo>
                      <a:pt x="1251" y="682"/>
                    </a:lnTo>
                    <a:lnTo>
                      <a:pt x="1251" y="687"/>
                    </a:lnTo>
                    <a:lnTo>
                      <a:pt x="1252" y="688"/>
                    </a:lnTo>
                    <a:lnTo>
                      <a:pt x="1253" y="688"/>
                    </a:lnTo>
                    <a:lnTo>
                      <a:pt x="1254" y="687"/>
                    </a:lnTo>
                    <a:lnTo>
                      <a:pt x="1256" y="687"/>
                    </a:lnTo>
                    <a:lnTo>
                      <a:pt x="1256" y="688"/>
                    </a:lnTo>
                    <a:lnTo>
                      <a:pt x="1254" y="689"/>
                    </a:lnTo>
                    <a:lnTo>
                      <a:pt x="1255" y="690"/>
                    </a:lnTo>
                    <a:lnTo>
                      <a:pt x="1255" y="691"/>
                    </a:lnTo>
                    <a:lnTo>
                      <a:pt x="1257" y="691"/>
                    </a:lnTo>
                    <a:lnTo>
                      <a:pt x="1257" y="692"/>
                    </a:lnTo>
                    <a:lnTo>
                      <a:pt x="1258" y="692"/>
                    </a:lnTo>
                    <a:lnTo>
                      <a:pt x="1259" y="697"/>
                    </a:lnTo>
                    <a:lnTo>
                      <a:pt x="1259" y="705"/>
                    </a:lnTo>
                    <a:lnTo>
                      <a:pt x="1259" y="707"/>
                    </a:lnTo>
                    <a:lnTo>
                      <a:pt x="1259" y="708"/>
                    </a:lnTo>
                    <a:lnTo>
                      <a:pt x="1260" y="708"/>
                    </a:lnTo>
                    <a:lnTo>
                      <a:pt x="1261" y="709"/>
                    </a:lnTo>
                    <a:lnTo>
                      <a:pt x="1261" y="710"/>
                    </a:lnTo>
                    <a:lnTo>
                      <a:pt x="1262" y="710"/>
                    </a:lnTo>
                    <a:lnTo>
                      <a:pt x="1261" y="716"/>
                    </a:lnTo>
                    <a:lnTo>
                      <a:pt x="1259" y="719"/>
                    </a:lnTo>
                    <a:lnTo>
                      <a:pt x="1257" y="719"/>
                    </a:lnTo>
                    <a:lnTo>
                      <a:pt x="1256" y="720"/>
                    </a:lnTo>
                    <a:lnTo>
                      <a:pt x="1256" y="721"/>
                    </a:lnTo>
                    <a:lnTo>
                      <a:pt x="1255" y="721"/>
                    </a:lnTo>
                    <a:lnTo>
                      <a:pt x="1256" y="719"/>
                    </a:lnTo>
                    <a:lnTo>
                      <a:pt x="1254" y="718"/>
                    </a:lnTo>
                    <a:lnTo>
                      <a:pt x="1253" y="718"/>
                    </a:lnTo>
                    <a:lnTo>
                      <a:pt x="1249" y="719"/>
                    </a:lnTo>
                    <a:lnTo>
                      <a:pt x="1249" y="722"/>
                    </a:lnTo>
                    <a:lnTo>
                      <a:pt x="1247" y="724"/>
                    </a:lnTo>
                    <a:lnTo>
                      <a:pt x="1247" y="724"/>
                    </a:lnTo>
                    <a:lnTo>
                      <a:pt x="1249" y="724"/>
                    </a:lnTo>
                    <a:lnTo>
                      <a:pt x="1249" y="726"/>
                    </a:lnTo>
                    <a:lnTo>
                      <a:pt x="1248" y="728"/>
                    </a:lnTo>
                    <a:lnTo>
                      <a:pt x="1246" y="729"/>
                    </a:lnTo>
                    <a:lnTo>
                      <a:pt x="1245" y="733"/>
                    </a:lnTo>
                    <a:lnTo>
                      <a:pt x="1247" y="734"/>
                    </a:lnTo>
                    <a:lnTo>
                      <a:pt x="1247" y="733"/>
                    </a:lnTo>
                    <a:lnTo>
                      <a:pt x="1248" y="732"/>
                    </a:lnTo>
                    <a:lnTo>
                      <a:pt x="1249" y="732"/>
                    </a:lnTo>
                    <a:lnTo>
                      <a:pt x="1250" y="732"/>
                    </a:lnTo>
                    <a:lnTo>
                      <a:pt x="1250" y="733"/>
                    </a:lnTo>
                    <a:lnTo>
                      <a:pt x="1251" y="734"/>
                    </a:lnTo>
                    <a:lnTo>
                      <a:pt x="1251" y="736"/>
                    </a:lnTo>
                    <a:lnTo>
                      <a:pt x="1252" y="737"/>
                    </a:lnTo>
                    <a:lnTo>
                      <a:pt x="1252" y="738"/>
                    </a:lnTo>
                    <a:lnTo>
                      <a:pt x="1249" y="741"/>
                    </a:lnTo>
                    <a:lnTo>
                      <a:pt x="1249" y="741"/>
                    </a:lnTo>
                    <a:lnTo>
                      <a:pt x="1247" y="738"/>
                    </a:lnTo>
                    <a:lnTo>
                      <a:pt x="1247" y="739"/>
                    </a:lnTo>
                    <a:lnTo>
                      <a:pt x="1247" y="740"/>
                    </a:lnTo>
                    <a:lnTo>
                      <a:pt x="1246" y="740"/>
                    </a:lnTo>
                    <a:lnTo>
                      <a:pt x="1245" y="741"/>
                    </a:lnTo>
                    <a:lnTo>
                      <a:pt x="1245" y="743"/>
                    </a:lnTo>
                    <a:lnTo>
                      <a:pt x="1246" y="743"/>
                    </a:lnTo>
                    <a:lnTo>
                      <a:pt x="1247" y="745"/>
                    </a:lnTo>
                    <a:lnTo>
                      <a:pt x="1246" y="745"/>
                    </a:lnTo>
                    <a:lnTo>
                      <a:pt x="1246" y="744"/>
                    </a:lnTo>
                    <a:lnTo>
                      <a:pt x="1244" y="745"/>
                    </a:lnTo>
                    <a:lnTo>
                      <a:pt x="1245" y="748"/>
                    </a:lnTo>
                    <a:lnTo>
                      <a:pt x="1243" y="748"/>
                    </a:lnTo>
                    <a:lnTo>
                      <a:pt x="1243" y="749"/>
                    </a:lnTo>
                    <a:lnTo>
                      <a:pt x="1244" y="749"/>
                    </a:lnTo>
                    <a:lnTo>
                      <a:pt x="1244" y="751"/>
                    </a:lnTo>
                    <a:lnTo>
                      <a:pt x="1244" y="751"/>
                    </a:lnTo>
                    <a:lnTo>
                      <a:pt x="1244" y="753"/>
                    </a:lnTo>
                    <a:lnTo>
                      <a:pt x="1244" y="755"/>
                    </a:lnTo>
                    <a:lnTo>
                      <a:pt x="1244" y="755"/>
                    </a:lnTo>
                    <a:lnTo>
                      <a:pt x="1243" y="757"/>
                    </a:lnTo>
                    <a:lnTo>
                      <a:pt x="1239" y="758"/>
                    </a:lnTo>
                    <a:lnTo>
                      <a:pt x="1236" y="754"/>
                    </a:lnTo>
                    <a:lnTo>
                      <a:pt x="1237" y="750"/>
                    </a:lnTo>
                    <a:lnTo>
                      <a:pt x="1236" y="750"/>
                    </a:lnTo>
                    <a:lnTo>
                      <a:pt x="1235" y="750"/>
                    </a:lnTo>
                    <a:lnTo>
                      <a:pt x="1234" y="750"/>
                    </a:lnTo>
                    <a:lnTo>
                      <a:pt x="1233" y="751"/>
                    </a:lnTo>
                    <a:lnTo>
                      <a:pt x="1233" y="752"/>
                    </a:lnTo>
                    <a:lnTo>
                      <a:pt x="1232" y="752"/>
                    </a:lnTo>
                    <a:lnTo>
                      <a:pt x="1230" y="750"/>
                    </a:lnTo>
                    <a:lnTo>
                      <a:pt x="1229" y="749"/>
                    </a:lnTo>
                    <a:lnTo>
                      <a:pt x="1228" y="745"/>
                    </a:lnTo>
                    <a:lnTo>
                      <a:pt x="1228" y="741"/>
                    </a:lnTo>
                    <a:lnTo>
                      <a:pt x="1228" y="741"/>
                    </a:lnTo>
                    <a:lnTo>
                      <a:pt x="1228" y="739"/>
                    </a:lnTo>
                    <a:lnTo>
                      <a:pt x="1229" y="738"/>
                    </a:lnTo>
                    <a:lnTo>
                      <a:pt x="1229" y="737"/>
                    </a:lnTo>
                    <a:lnTo>
                      <a:pt x="1227" y="734"/>
                    </a:lnTo>
                    <a:lnTo>
                      <a:pt x="1226" y="734"/>
                    </a:lnTo>
                    <a:lnTo>
                      <a:pt x="1226" y="734"/>
                    </a:lnTo>
                    <a:lnTo>
                      <a:pt x="1223" y="734"/>
                    </a:lnTo>
                    <a:lnTo>
                      <a:pt x="1223" y="733"/>
                    </a:lnTo>
                    <a:lnTo>
                      <a:pt x="1223" y="729"/>
                    </a:lnTo>
                    <a:lnTo>
                      <a:pt x="1220" y="725"/>
                    </a:lnTo>
                    <a:lnTo>
                      <a:pt x="1221" y="724"/>
                    </a:lnTo>
                    <a:lnTo>
                      <a:pt x="1220" y="723"/>
                    </a:lnTo>
                    <a:lnTo>
                      <a:pt x="1220" y="721"/>
                    </a:lnTo>
                    <a:lnTo>
                      <a:pt x="1218" y="721"/>
                    </a:lnTo>
                    <a:lnTo>
                      <a:pt x="1218" y="720"/>
                    </a:lnTo>
                    <a:lnTo>
                      <a:pt x="1216" y="719"/>
                    </a:lnTo>
                    <a:lnTo>
                      <a:pt x="1214" y="715"/>
                    </a:lnTo>
                    <a:lnTo>
                      <a:pt x="1214" y="714"/>
                    </a:lnTo>
                    <a:lnTo>
                      <a:pt x="1213" y="713"/>
                    </a:lnTo>
                    <a:lnTo>
                      <a:pt x="1209" y="713"/>
                    </a:lnTo>
                    <a:lnTo>
                      <a:pt x="1207" y="711"/>
                    </a:lnTo>
                    <a:lnTo>
                      <a:pt x="1207" y="712"/>
                    </a:lnTo>
                    <a:lnTo>
                      <a:pt x="1207" y="712"/>
                    </a:lnTo>
                    <a:lnTo>
                      <a:pt x="1205" y="712"/>
                    </a:lnTo>
                    <a:lnTo>
                      <a:pt x="1205" y="711"/>
                    </a:lnTo>
                    <a:lnTo>
                      <a:pt x="1205" y="710"/>
                    </a:lnTo>
                    <a:lnTo>
                      <a:pt x="1206" y="710"/>
                    </a:lnTo>
                    <a:lnTo>
                      <a:pt x="1207" y="709"/>
                    </a:lnTo>
                    <a:lnTo>
                      <a:pt x="1207" y="708"/>
                    </a:lnTo>
                    <a:lnTo>
                      <a:pt x="1206" y="707"/>
                    </a:lnTo>
                    <a:lnTo>
                      <a:pt x="1205" y="707"/>
                    </a:lnTo>
                    <a:lnTo>
                      <a:pt x="1205" y="705"/>
                    </a:lnTo>
                    <a:lnTo>
                      <a:pt x="1205" y="703"/>
                    </a:lnTo>
                    <a:lnTo>
                      <a:pt x="1206" y="701"/>
                    </a:lnTo>
                    <a:lnTo>
                      <a:pt x="1205" y="699"/>
                    </a:lnTo>
                    <a:lnTo>
                      <a:pt x="1206" y="698"/>
                    </a:lnTo>
                    <a:lnTo>
                      <a:pt x="1206" y="694"/>
                    </a:lnTo>
                    <a:lnTo>
                      <a:pt x="1207" y="693"/>
                    </a:lnTo>
                    <a:lnTo>
                      <a:pt x="1207" y="692"/>
                    </a:lnTo>
                    <a:lnTo>
                      <a:pt x="1208" y="692"/>
                    </a:lnTo>
                    <a:lnTo>
                      <a:pt x="1208" y="690"/>
                    </a:lnTo>
                    <a:lnTo>
                      <a:pt x="1207" y="689"/>
                    </a:lnTo>
                    <a:lnTo>
                      <a:pt x="1206" y="688"/>
                    </a:lnTo>
                    <a:lnTo>
                      <a:pt x="1206" y="687"/>
                    </a:lnTo>
                    <a:lnTo>
                      <a:pt x="1207" y="688"/>
                    </a:lnTo>
                    <a:lnTo>
                      <a:pt x="1209" y="688"/>
                    </a:lnTo>
                    <a:lnTo>
                      <a:pt x="1210" y="686"/>
                    </a:lnTo>
                    <a:lnTo>
                      <a:pt x="1211" y="686"/>
                    </a:lnTo>
                    <a:lnTo>
                      <a:pt x="1211" y="684"/>
                    </a:lnTo>
                    <a:lnTo>
                      <a:pt x="1212" y="683"/>
                    </a:lnTo>
                    <a:lnTo>
                      <a:pt x="1212" y="682"/>
                    </a:lnTo>
                    <a:lnTo>
                      <a:pt x="1216" y="682"/>
                    </a:lnTo>
                    <a:lnTo>
                      <a:pt x="1217" y="680"/>
                    </a:lnTo>
                    <a:lnTo>
                      <a:pt x="1218" y="680"/>
                    </a:lnTo>
                    <a:lnTo>
                      <a:pt x="1219" y="678"/>
                    </a:lnTo>
                    <a:lnTo>
                      <a:pt x="1221" y="680"/>
                    </a:lnTo>
                    <a:lnTo>
                      <a:pt x="1221" y="681"/>
                    </a:lnTo>
                    <a:lnTo>
                      <a:pt x="1220" y="681"/>
                    </a:lnTo>
                    <a:lnTo>
                      <a:pt x="1220" y="682"/>
                    </a:lnTo>
                    <a:lnTo>
                      <a:pt x="1222" y="681"/>
                    </a:lnTo>
                    <a:lnTo>
                      <a:pt x="1223" y="682"/>
                    </a:lnTo>
                    <a:lnTo>
                      <a:pt x="1223" y="683"/>
                    </a:lnTo>
                    <a:lnTo>
                      <a:pt x="1222" y="683"/>
                    </a:lnTo>
                    <a:lnTo>
                      <a:pt x="1222" y="684"/>
                    </a:lnTo>
                    <a:lnTo>
                      <a:pt x="1221" y="684"/>
                    </a:lnTo>
                    <a:lnTo>
                      <a:pt x="1223" y="685"/>
                    </a:lnTo>
                    <a:lnTo>
                      <a:pt x="1223" y="684"/>
                    </a:lnTo>
                    <a:lnTo>
                      <a:pt x="1224" y="684"/>
                    </a:lnTo>
                    <a:lnTo>
                      <a:pt x="1224" y="682"/>
                    </a:lnTo>
                    <a:lnTo>
                      <a:pt x="1222" y="681"/>
                    </a:lnTo>
                    <a:lnTo>
                      <a:pt x="1222" y="680"/>
                    </a:lnTo>
                    <a:lnTo>
                      <a:pt x="1223" y="680"/>
                    </a:lnTo>
                    <a:lnTo>
                      <a:pt x="1223" y="681"/>
                    </a:lnTo>
                    <a:lnTo>
                      <a:pt x="1224" y="681"/>
                    </a:lnTo>
                    <a:lnTo>
                      <a:pt x="1225" y="681"/>
                    </a:lnTo>
                    <a:lnTo>
                      <a:pt x="1225" y="681"/>
                    </a:lnTo>
                    <a:lnTo>
                      <a:pt x="1225" y="680"/>
                    </a:lnTo>
                    <a:lnTo>
                      <a:pt x="1223" y="678"/>
                    </a:lnTo>
                    <a:lnTo>
                      <a:pt x="1221" y="679"/>
                    </a:lnTo>
                    <a:lnTo>
                      <a:pt x="1221" y="678"/>
                    </a:lnTo>
                    <a:lnTo>
                      <a:pt x="1220" y="678"/>
                    </a:lnTo>
                    <a:lnTo>
                      <a:pt x="1220" y="677"/>
                    </a:lnTo>
                    <a:lnTo>
                      <a:pt x="1218" y="675"/>
                    </a:lnTo>
                    <a:lnTo>
                      <a:pt x="1220" y="676"/>
                    </a:lnTo>
                    <a:lnTo>
                      <a:pt x="1221" y="674"/>
                    </a:lnTo>
                    <a:lnTo>
                      <a:pt x="1221" y="674"/>
                    </a:lnTo>
                    <a:lnTo>
                      <a:pt x="1223" y="677"/>
                    </a:lnTo>
                    <a:lnTo>
                      <a:pt x="1224" y="677"/>
                    </a:lnTo>
                    <a:lnTo>
                      <a:pt x="1225" y="676"/>
                    </a:lnTo>
                    <a:lnTo>
                      <a:pt x="1225" y="676"/>
                    </a:lnTo>
                    <a:lnTo>
                      <a:pt x="1226" y="676"/>
                    </a:lnTo>
                    <a:lnTo>
                      <a:pt x="1226" y="676"/>
                    </a:lnTo>
                    <a:lnTo>
                      <a:pt x="1226" y="674"/>
                    </a:lnTo>
                    <a:lnTo>
                      <a:pt x="1225" y="673"/>
                    </a:lnTo>
                    <a:lnTo>
                      <a:pt x="1225" y="672"/>
                    </a:lnTo>
                    <a:lnTo>
                      <a:pt x="1226" y="672"/>
                    </a:lnTo>
                    <a:lnTo>
                      <a:pt x="1225" y="670"/>
                    </a:lnTo>
                    <a:lnTo>
                      <a:pt x="1225" y="669"/>
                    </a:lnTo>
                    <a:lnTo>
                      <a:pt x="1226" y="668"/>
                    </a:lnTo>
                    <a:lnTo>
                      <a:pt x="1226" y="667"/>
                    </a:lnTo>
                    <a:lnTo>
                      <a:pt x="1226" y="666"/>
                    </a:lnTo>
                    <a:lnTo>
                      <a:pt x="1227" y="666"/>
                    </a:lnTo>
                    <a:lnTo>
                      <a:pt x="1226" y="665"/>
                    </a:lnTo>
                    <a:lnTo>
                      <a:pt x="1226" y="665"/>
                    </a:lnTo>
                    <a:lnTo>
                      <a:pt x="1225" y="663"/>
                    </a:lnTo>
                    <a:lnTo>
                      <a:pt x="1225" y="661"/>
                    </a:lnTo>
                    <a:lnTo>
                      <a:pt x="1226" y="661"/>
                    </a:lnTo>
                    <a:lnTo>
                      <a:pt x="1226" y="661"/>
                    </a:lnTo>
                    <a:lnTo>
                      <a:pt x="1225" y="661"/>
                    </a:lnTo>
                    <a:lnTo>
                      <a:pt x="1226" y="660"/>
                    </a:lnTo>
                    <a:lnTo>
                      <a:pt x="1223" y="659"/>
                    </a:lnTo>
                    <a:lnTo>
                      <a:pt x="1223" y="660"/>
                    </a:lnTo>
                    <a:lnTo>
                      <a:pt x="1225" y="661"/>
                    </a:lnTo>
                    <a:lnTo>
                      <a:pt x="1223" y="661"/>
                    </a:lnTo>
                    <a:lnTo>
                      <a:pt x="1223" y="661"/>
                    </a:lnTo>
                    <a:lnTo>
                      <a:pt x="1223" y="659"/>
                    </a:lnTo>
                    <a:lnTo>
                      <a:pt x="1222" y="659"/>
                    </a:lnTo>
                    <a:lnTo>
                      <a:pt x="1221" y="661"/>
                    </a:lnTo>
                    <a:lnTo>
                      <a:pt x="1216" y="661"/>
                    </a:lnTo>
                    <a:lnTo>
                      <a:pt x="1216" y="661"/>
                    </a:lnTo>
                    <a:lnTo>
                      <a:pt x="1215" y="661"/>
                    </a:lnTo>
                    <a:lnTo>
                      <a:pt x="1215" y="660"/>
                    </a:lnTo>
                    <a:lnTo>
                      <a:pt x="1217" y="660"/>
                    </a:lnTo>
                    <a:lnTo>
                      <a:pt x="1217" y="659"/>
                    </a:lnTo>
                    <a:lnTo>
                      <a:pt x="1219" y="659"/>
                    </a:lnTo>
                    <a:lnTo>
                      <a:pt x="1219" y="657"/>
                    </a:lnTo>
                    <a:lnTo>
                      <a:pt x="1220" y="657"/>
                    </a:lnTo>
                    <a:lnTo>
                      <a:pt x="1219" y="659"/>
                    </a:lnTo>
                    <a:lnTo>
                      <a:pt x="1220" y="659"/>
                    </a:lnTo>
                    <a:lnTo>
                      <a:pt x="1222" y="658"/>
                    </a:lnTo>
                    <a:lnTo>
                      <a:pt x="1222" y="656"/>
                    </a:lnTo>
                    <a:lnTo>
                      <a:pt x="1223" y="656"/>
                    </a:lnTo>
                    <a:lnTo>
                      <a:pt x="1222" y="655"/>
                    </a:lnTo>
                    <a:lnTo>
                      <a:pt x="1227" y="652"/>
                    </a:lnTo>
                    <a:lnTo>
                      <a:pt x="1226" y="651"/>
                    </a:lnTo>
                    <a:lnTo>
                      <a:pt x="1226" y="652"/>
                    </a:lnTo>
                    <a:lnTo>
                      <a:pt x="1224" y="653"/>
                    </a:lnTo>
                    <a:lnTo>
                      <a:pt x="1224" y="652"/>
                    </a:lnTo>
                    <a:lnTo>
                      <a:pt x="1225" y="652"/>
                    </a:lnTo>
                    <a:lnTo>
                      <a:pt x="1224" y="652"/>
                    </a:lnTo>
                    <a:lnTo>
                      <a:pt x="1225" y="651"/>
                    </a:lnTo>
                    <a:lnTo>
                      <a:pt x="1223" y="651"/>
                    </a:lnTo>
                    <a:lnTo>
                      <a:pt x="1223" y="650"/>
                    </a:lnTo>
                    <a:lnTo>
                      <a:pt x="1223" y="650"/>
                    </a:lnTo>
                    <a:lnTo>
                      <a:pt x="1222" y="649"/>
                    </a:lnTo>
                    <a:lnTo>
                      <a:pt x="1223" y="648"/>
                    </a:lnTo>
                    <a:lnTo>
                      <a:pt x="1222" y="647"/>
                    </a:lnTo>
                    <a:lnTo>
                      <a:pt x="1225" y="646"/>
                    </a:lnTo>
                    <a:lnTo>
                      <a:pt x="1223" y="646"/>
                    </a:lnTo>
                    <a:lnTo>
                      <a:pt x="1222" y="645"/>
                    </a:lnTo>
                    <a:lnTo>
                      <a:pt x="1226" y="642"/>
                    </a:lnTo>
                    <a:lnTo>
                      <a:pt x="1228" y="642"/>
                    </a:lnTo>
                    <a:lnTo>
                      <a:pt x="1227" y="641"/>
                    </a:lnTo>
                    <a:lnTo>
                      <a:pt x="1226" y="641"/>
                    </a:lnTo>
                    <a:lnTo>
                      <a:pt x="1226" y="640"/>
                    </a:lnTo>
                    <a:lnTo>
                      <a:pt x="1225" y="642"/>
                    </a:lnTo>
                    <a:lnTo>
                      <a:pt x="1223" y="642"/>
                    </a:lnTo>
                    <a:lnTo>
                      <a:pt x="1222" y="641"/>
                    </a:lnTo>
                    <a:lnTo>
                      <a:pt x="1222" y="640"/>
                    </a:lnTo>
                    <a:lnTo>
                      <a:pt x="1222" y="640"/>
                    </a:lnTo>
                    <a:lnTo>
                      <a:pt x="1222" y="638"/>
                    </a:lnTo>
                    <a:lnTo>
                      <a:pt x="1224" y="638"/>
                    </a:lnTo>
                    <a:lnTo>
                      <a:pt x="1225" y="637"/>
                    </a:lnTo>
                    <a:lnTo>
                      <a:pt x="1223" y="634"/>
                    </a:lnTo>
                    <a:lnTo>
                      <a:pt x="1224" y="633"/>
                    </a:lnTo>
                    <a:lnTo>
                      <a:pt x="1223" y="632"/>
                    </a:lnTo>
                    <a:lnTo>
                      <a:pt x="1220" y="633"/>
                    </a:lnTo>
                    <a:lnTo>
                      <a:pt x="1220" y="632"/>
                    </a:lnTo>
                    <a:lnTo>
                      <a:pt x="1219" y="629"/>
                    </a:lnTo>
                    <a:lnTo>
                      <a:pt x="1220" y="627"/>
                    </a:lnTo>
                    <a:lnTo>
                      <a:pt x="1220" y="626"/>
                    </a:lnTo>
                    <a:lnTo>
                      <a:pt x="1220" y="625"/>
                    </a:lnTo>
                    <a:lnTo>
                      <a:pt x="1218" y="624"/>
                    </a:lnTo>
                    <a:lnTo>
                      <a:pt x="1219" y="623"/>
                    </a:lnTo>
                    <a:lnTo>
                      <a:pt x="1219" y="623"/>
                    </a:lnTo>
                    <a:lnTo>
                      <a:pt x="1218" y="623"/>
                    </a:lnTo>
                    <a:lnTo>
                      <a:pt x="1218" y="620"/>
                    </a:lnTo>
                    <a:lnTo>
                      <a:pt x="1217" y="620"/>
                    </a:lnTo>
                    <a:lnTo>
                      <a:pt x="1216" y="618"/>
                    </a:lnTo>
                    <a:lnTo>
                      <a:pt x="1217" y="618"/>
                    </a:lnTo>
                    <a:lnTo>
                      <a:pt x="1218" y="618"/>
                    </a:lnTo>
                    <a:lnTo>
                      <a:pt x="1217" y="617"/>
                    </a:lnTo>
                    <a:lnTo>
                      <a:pt x="1217" y="616"/>
                    </a:lnTo>
                    <a:lnTo>
                      <a:pt x="1219" y="614"/>
                    </a:lnTo>
                    <a:lnTo>
                      <a:pt x="1217" y="614"/>
                    </a:lnTo>
                    <a:lnTo>
                      <a:pt x="1216" y="614"/>
                    </a:lnTo>
                    <a:lnTo>
                      <a:pt x="1216" y="609"/>
                    </a:lnTo>
                    <a:lnTo>
                      <a:pt x="1215" y="607"/>
                    </a:lnTo>
                    <a:lnTo>
                      <a:pt x="1216" y="606"/>
                    </a:lnTo>
                    <a:lnTo>
                      <a:pt x="1215" y="604"/>
                    </a:lnTo>
                    <a:lnTo>
                      <a:pt x="1214" y="604"/>
                    </a:lnTo>
                    <a:lnTo>
                      <a:pt x="1213" y="603"/>
                    </a:lnTo>
                    <a:lnTo>
                      <a:pt x="1212" y="603"/>
                    </a:lnTo>
                    <a:lnTo>
                      <a:pt x="1210" y="603"/>
                    </a:lnTo>
                    <a:lnTo>
                      <a:pt x="1210" y="602"/>
                    </a:lnTo>
                    <a:lnTo>
                      <a:pt x="1209" y="602"/>
                    </a:lnTo>
                    <a:lnTo>
                      <a:pt x="1209" y="603"/>
                    </a:lnTo>
                    <a:lnTo>
                      <a:pt x="1208" y="603"/>
                    </a:lnTo>
                    <a:lnTo>
                      <a:pt x="1208" y="603"/>
                    </a:lnTo>
                    <a:lnTo>
                      <a:pt x="1207" y="604"/>
                    </a:lnTo>
                    <a:lnTo>
                      <a:pt x="1206" y="604"/>
                    </a:lnTo>
                    <a:lnTo>
                      <a:pt x="1204" y="604"/>
                    </a:lnTo>
                    <a:lnTo>
                      <a:pt x="1203" y="602"/>
                    </a:lnTo>
                    <a:lnTo>
                      <a:pt x="1202" y="602"/>
                    </a:lnTo>
                    <a:lnTo>
                      <a:pt x="1202" y="601"/>
                    </a:lnTo>
                    <a:lnTo>
                      <a:pt x="1201" y="601"/>
                    </a:lnTo>
                    <a:lnTo>
                      <a:pt x="1200" y="600"/>
                    </a:lnTo>
                    <a:lnTo>
                      <a:pt x="1200" y="598"/>
                    </a:lnTo>
                    <a:lnTo>
                      <a:pt x="1200" y="598"/>
                    </a:lnTo>
                    <a:lnTo>
                      <a:pt x="1198" y="594"/>
                    </a:lnTo>
                    <a:lnTo>
                      <a:pt x="1197" y="594"/>
                    </a:lnTo>
                    <a:lnTo>
                      <a:pt x="1198" y="593"/>
                    </a:lnTo>
                    <a:lnTo>
                      <a:pt x="1198" y="592"/>
                    </a:lnTo>
                    <a:lnTo>
                      <a:pt x="1196" y="591"/>
                    </a:lnTo>
                    <a:lnTo>
                      <a:pt x="1195" y="591"/>
                    </a:lnTo>
                    <a:lnTo>
                      <a:pt x="1194" y="591"/>
                    </a:lnTo>
                    <a:lnTo>
                      <a:pt x="1194" y="591"/>
                    </a:lnTo>
                    <a:lnTo>
                      <a:pt x="1193" y="591"/>
                    </a:lnTo>
                    <a:lnTo>
                      <a:pt x="1191" y="589"/>
                    </a:lnTo>
                    <a:lnTo>
                      <a:pt x="1192" y="587"/>
                    </a:lnTo>
                    <a:lnTo>
                      <a:pt x="1189" y="583"/>
                    </a:lnTo>
                    <a:lnTo>
                      <a:pt x="1182" y="583"/>
                    </a:lnTo>
                    <a:lnTo>
                      <a:pt x="1180" y="581"/>
                    </a:lnTo>
                    <a:lnTo>
                      <a:pt x="1177" y="581"/>
                    </a:lnTo>
                    <a:lnTo>
                      <a:pt x="1177" y="581"/>
                    </a:lnTo>
                    <a:lnTo>
                      <a:pt x="1178" y="579"/>
                    </a:lnTo>
                    <a:lnTo>
                      <a:pt x="1177" y="578"/>
                    </a:lnTo>
                    <a:lnTo>
                      <a:pt x="1173" y="578"/>
                    </a:lnTo>
                    <a:lnTo>
                      <a:pt x="1172" y="576"/>
                    </a:lnTo>
                    <a:lnTo>
                      <a:pt x="1170" y="576"/>
                    </a:lnTo>
                    <a:lnTo>
                      <a:pt x="1169" y="575"/>
                    </a:lnTo>
                    <a:lnTo>
                      <a:pt x="1168" y="573"/>
                    </a:lnTo>
                    <a:lnTo>
                      <a:pt x="1166" y="573"/>
                    </a:lnTo>
                    <a:lnTo>
                      <a:pt x="1165" y="571"/>
                    </a:lnTo>
                    <a:lnTo>
                      <a:pt x="1164" y="571"/>
                    </a:lnTo>
                    <a:lnTo>
                      <a:pt x="1163" y="568"/>
                    </a:lnTo>
                    <a:lnTo>
                      <a:pt x="1160" y="567"/>
                    </a:lnTo>
                    <a:lnTo>
                      <a:pt x="1160" y="566"/>
                    </a:lnTo>
                    <a:lnTo>
                      <a:pt x="1159" y="565"/>
                    </a:lnTo>
                    <a:lnTo>
                      <a:pt x="1157" y="565"/>
                    </a:lnTo>
                    <a:lnTo>
                      <a:pt x="1154" y="567"/>
                    </a:lnTo>
                    <a:lnTo>
                      <a:pt x="1153" y="572"/>
                    </a:lnTo>
                    <a:lnTo>
                      <a:pt x="1151" y="573"/>
                    </a:lnTo>
                    <a:lnTo>
                      <a:pt x="1151" y="576"/>
                    </a:lnTo>
                    <a:lnTo>
                      <a:pt x="1150" y="576"/>
                    </a:lnTo>
                    <a:lnTo>
                      <a:pt x="1151" y="577"/>
                    </a:lnTo>
                    <a:lnTo>
                      <a:pt x="1150" y="579"/>
                    </a:lnTo>
                    <a:lnTo>
                      <a:pt x="1151" y="582"/>
                    </a:lnTo>
                    <a:lnTo>
                      <a:pt x="1149" y="582"/>
                    </a:lnTo>
                    <a:lnTo>
                      <a:pt x="1151" y="586"/>
                    </a:lnTo>
                    <a:lnTo>
                      <a:pt x="1150" y="587"/>
                    </a:lnTo>
                    <a:lnTo>
                      <a:pt x="1150" y="590"/>
                    </a:lnTo>
                    <a:lnTo>
                      <a:pt x="1151" y="591"/>
                    </a:lnTo>
                    <a:lnTo>
                      <a:pt x="1151" y="593"/>
                    </a:lnTo>
                    <a:lnTo>
                      <a:pt x="1146" y="594"/>
                    </a:lnTo>
                    <a:lnTo>
                      <a:pt x="1143" y="596"/>
                    </a:lnTo>
                    <a:lnTo>
                      <a:pt x="1143" y="598"/>
                    </a:lnTo>
                    <a:lnTo>
                      <a:pt x="1141" y="598"/>
                    </a:lnTo>
                    <a:lnTo>
                      <a:pt x="1138" y="598"/>
                    </a:lnTo>
                    <a:lnTo>
                      <a:pt x="1138" y="598"/>
                    </a:lnTo>
                    <a:lnTo>
                      <a:pt x="1142" y="599"/>
                    </a:lnTo>
                    <a:lnTo>
                      <a:pt x="1142" y="600"/>
                    </a:lnTo>
                    <a:lnTo>
                      <a:pt x="1146" y="599"/>
                    </a:lnTo>
                    <a:lnTo>
                      <a:pt x="1148" y="600"/>
                    </a:lnTo>
                    <a:lnTo>
                      <a:pt x="1149" y="602"/>
                    </a:lnTo>
                    <a:lnTo>
                      <a:pt x="1150" y="602"/>
                    </a:lnTo>
                    <a:lnTo>
                      <a:pt x="1151" y="603"/>
                    </a:lnTo>
                    <a:lnTo>
                      <a:pt x="1154" y="603"/>
                    </a:lnTo>
                    <a:lnTo>
                      <a:pt x="1156" y="605"/>
                    </a:lnTo>
                    <a:lnTo>
                      <a:pt x="1156" y="607"/>
                    </a:lnTo>
                    <a:lnTo>
                      <a:pt x="1157" y="607"/>
                    </a:lnTo>
                    <a:lnTo>
                      <a:pt x="1157" y="608"/>
                    </a:lnTo>
                    <a:lnTo>
                      <a:pt x="1158" y="608"/>
                    </a:lnTo>
                    <a:lnTo>
                      <a:pt x="1158" y="609"/>
                    </a:lnTo>
                    <a:lnTo>
                      <a:pt x="1159" y="610"/>
                    </a:lnTo>
                    <a:lnTo>
                      <a:pt x="1159" y="612"/>
                    </a:lnTo>
                    <a:lnTo>
                      <a:pt x="1159" y="612"/>
                    </a:lnTo>
                    <a:lnTo>
                      <a:pt x="1160" y="610"/>
                    </a:lnTo>
                    <a:lnTo>
                      <a:pt x="1160" y="610"/>
                    </a:lnTo>
                    <a:lnTo>
                      <a:pt x="1161" y="611"/>
                    </a:lnTo>
                    <a:lnTo>
                      <a:pt x="1164" y="612"/>
                    </a:lnTo>
                    <a:lnTo>
                      <a:pt x="1165" y="614"/>
                    </a:lnTo>
                    <a:lnTo>
                      <a:pt x="1166" y="614"/>
                    </a:lnTo>
                    <a:lnTo>
                      <a:pt x="1166" y="613"/>
                    </a:lnTo>
                    <a:lnTo>
                      <a:pt x="1167" y="613"/>
                    </a:lnTo>
                    <a:lnTo>
                      <a:pt x="1167" y="614"/>
                    </a:lnTo>
                    <a:lnTo>
                      <a:pt x="1168" y="614"/>
                    </a:lnTo>
                    <a:lnTo>
                      <a:pt x="1168" y="613"/>
                    </a:lnTo>
                    <a:lnTo>
                      <a:pt x="1171" y="613"/>
                    </a:lnTo>
                    <a:lnTo>
                      <a:pt x="1170" y="614"/>
                    </a:lnTo>
                    <a:lnTo>
                      <a:pt x="1172" y="615"/>
                    </a:lnTo>
                    <a:lnTo>
                      <a:pt x="1171" y="615"/>
                    </a:lnTo>
                    <a:lnTo>
                      <a:pt x="1172" y="618"/>
                    </a:lnTo>
                    <a:lnTo>
                      <a:pt x="1177" y="616"/>
                    </a:lnTo>
                    <a:lnTo>
                      <a:pt x="1176" y="615"/>
                    </a:lnTo>
                    <a:lnTo>
                      <a:pt x="1179" y="615"/>
                    </a:lnTo>
                    <a:lnTo>
                      <a:pt x="1181" y="616"/>
                    </a:lnTo>
                    <a:lnTo>
                      <a:pt x="1181" y="616"/>
                    </a:lnTo>
                    <a:lnTo>
                      <a:pt x="1178" y="617"/>
                    </a:lnTo>
                    <a:lnTo>
                      <a:pt x="1178" y="618"/>
                    </a:lnTo>
                    <a:lnTo>
                      <a:pt x="1179" y="618"/>
                    </a:lnTo>
                    <a:lnTo>
                      <a:pt x="1179" y="619"/>
                    </a:lnTo>
                    <a:lnTo>
                      <a:pt x="1176" y="620"/>
                    </a:lnTo>
                    <a:lnTo>
                      <a:pt x="1176" y="621"/>
                    </a:lnTo>
                    <a:lnTo>
                      <a:pt x="1175" y="623"/>
                    </a:lnTo>
                    <a:lnTo>
                      <a:pt x="1175" y="627"/>
                    </a:lnTo>
                    <a:lnTo>
                      <a:pt x="1174" y="628"/>
                    </a:lnTo>
                    <a:lnTo>
                      <a:pt x="1174" y="629"/>
                    </a:lnTo>
                    <a:lnTo>
                      <a:pt x="1178" y="628"/>
                    </a:lnTo>
                    <a:lnTo>
                      <a:pt x="1179" y="627"/>
                    </a:lnTo>
                    <a:lnTo>
                      <a:pt x="1180" y="627"/>
                    </a:lnTo>
                    <a:lnTo>
                      <a:pt x="1180" y="626"/>
                    </a:lnTo>
                    <a:lnTo>
                      <a:pt x="1182" y="625"/>
                    </a:lnTo>
                    <a:lnTo>
                      <a:pt x="1183" y="624"/>
                    </a:lnTo>
                    <a:lnTo>
                      <a:pt x="1184" y="624"/>
                    </a:lnTo>
                    <a:lnTo>
                      <a:pt x="1184" y="623"/>
                    </a:lnTo>
                    <a:lnTo>
                      <a:pt x="1186" y="623"/>
                    </a:lnTo>
                    <a:lnTo>
                      <a:pt x="1187" y="623"/>
                    </a:lnTo>
                    <a:lnTo>
                      <a:pt x="1187" y="624"/>
                    </a:lnTo>
                    <a:lnTo>
                      <a:pt x="1186" y="624"/>
                    </a:lnTo>
                    <a:lnTo>
                      <a:pt x="1185" y="625"/>
                    </a:lnTo>
                    <a:lnTo>
                      <a:pt x="1187" y="626"/>
                    </a:lnTo>
                    <a:lnTo>
                      <a:pt x="1187" y="627"/>
                    </a:lnTo>
                    <a:lnTo>
                      <a:pt x="1186" y="627"/>
                    </a:lnTo>
                    <a:lnTo>
                      <a:pt x="1186" y="626"/>
                    </a:lnTo>
                    <a:lnTo>
                      <a:pt x="1185" y="626"/>
                    </a:lnTo>
                    <a:lnTo>
                      <a:pt x="1184" y="627"/>
                    </a:lnTo>
                    <a:lnTo>
                      <a:pt x="1183" y="629"/>
                    </a:lnTo>
                    <a:lnTo>
                      <a:pt x="1181" y="629"/>
                    </a:lnTo>
                    <a:lnTo>
                      <a:pt x="1181" y="630"/>
                    </a:lnTo>
                    <a:lnTo>
                      <a:pt x="1180" y="630"/>
                    </a:lnTo>
                    <a:lnTo>
                      <a:pt x="1177" y="632"/>
                    </a:lnTo>
                    <a:lnTo>
                      <a:pt x="1175" y="631"/>
                    </a:lnTo>
                    <a:lnTo>
                      <a:pt x="1174" y="631"/>
                    </a:lnTo>
                    <a:lnTo>
                      <a:pt x="1172" y="630"/>
                    </a:lnTo>
                    <a:lnTo>
                      <a:pt x="1172" y="629"/>
                    </a:lnTo>
                    <a:lnTo>
                      <a:pt x="1173" y="627"/>
                    </a:lnTo>
                    <a:lnTo>
                      <a:pt x="1172" y="625"/>
                    </a:lnTo>
                    <a:lnTo>
                      <a:pt x="1173" y="624"/>
                    </a:lnTo>
                    <a:lnTo>
                      <a:pt x="1173" y="623"/>
                    </a:lnTo>
                    <a:lnTo>
                      <a:pt x="1173" y="622"/>
                    </a:lnTo>
                    <a:lnTo>
                      <a:pt x="1174" y="621"/>
                    </a:lnTo>
                    <a:lnTo>
                      <a:pt x="1173" y="620"/>
                    </a:lnTo>
                    <a:lnTo>
                      <a:pt x="1174" y="618"/>
                    </a:lnTo>
                    <a:lnTo>
                      <a:pt x="1173" y="618"/>
                    </a:lnTo>
                    <a:lnTo>
                      <a:pt x="1172" y="619"/>
                    </a:lnTo>
                    <a:lnTo>
                      <a:pt x="1172" y="620"/>
                    </a:lnTo>
                    <a:lnTo>
                      <a:pt x="1170" y="621"/>
                    </a:lnTo>
                    <a:lnTo>
                      <a:pt x="1170" y="623"/>
                    </a:lnTo>
                    <a:lnTo>
                      <a:pt x="1170" y="623"/>
                    </a:lnTo>
                    <a:lnTo>
                      <a:pt x="1169" y="621"/>
                    </a:lnTo>
                    <a:lnTo>
                      <a:pt x="1170" y="619"/>
                    </a:lnTo>
                    <a:lnTo>
                      <a:pt x="1169" y="617"/>
                    </a:lnTo>
                    <a:lnTo>
                      <a:pt x="1169" y="617"/>
                    </a:lnTo>
                    <a:lnTo>
                      <a:pt x="1165" y="620"/>
                    </a:lnTo>
                    <a:lnTo>
                      <a:pt x="1165" y="624"/>
                    </a:lnTo>
                    <a:lnTo>
                      <a:pt x="1164" y="624"/>
                    </a:lnTo>
                    <a:lnTo>
                      <a:pt x="1164" y="621"/>
                    </a:lnTo>
                    <a:lnTo>
                      <a:pt x="1163" y="621"/>
                    </a:lnTo>
                    <a:lnTo>
                      <a:pt x="1161" y="622"/>
                    </a:lnTo>
                    <a:lnTo>
                      <a:pt x="1160" y="625"/>
                    </a:lnTo>
                    <a:lnTo>
                      <a:pt x="1160" y="626"/>
                    </a:lnTo>
                    <a:lnTo>
                      <a:pt x="1160" y="628"/>
                    </a:lnTo>
                    <a:lnTo>
                      <a:pt x="1159" y="629"/>
                    </a:lnTo>
                    <a:lnTo>
                      <a:pt x="1160" y="630"/>
                    </a:lnTo>
                    <a:lnTo>
                      <a:pt x="1159" y="630"/>
                    </a:lnTo>
                    <a:lnTo>
                      <a:pt x="1162" y="631"/>
                    </a:lnTo>
                    <a:lnTo>
                      <a:pt x="1162" y="631"/>
                    </a:lnTo>
                    <a:lnTo>
                      <a:pt x="1163" y="633"/>
                    </a:lnTo>
                    <a:lnTo>
                      <a:pt x="1163" y="634"/>
                    </a:lnTo>
                    <a:lnTo>
                      <a:pt x="1164" y="635"/>
                    </a:lnTo>
                    <a:lnTo>
                      <a:pt x="1165" y="634"/>
                    </a:lnTo>
                    <a:lnTo>
                      <a:pt x="1165" y="633"/>
                    </a:lnTo>
                    <a:lnTo>
                      <a:pt x="1165" y="633"/>
                    </a:lnTo>
                    <a:lnTo>
                      <a:pt x="1168" y="631"/>
                    </a:lnTo>
                    <a:lnTo>
                      <a:pt x="1167" y="630"/>
                    </a:lnTo>
                    <a:lnTo>
                      <a:pt x="1168" y="630"/>
                    </a:lnTo>
                    <a:lnTo>
                      <a:pt x="1171" y="631"/>
                    </a:lnTo>
                    <a:lnTo>
                      <a:pt x="1170" y="633"/>
                    </a:lnTo>
                    <a:lnTo>
                      <a:pt x="1173" y="636"/>
                    </a:lnTo>
                    <a:lnTo>
                      <a:pt x="1172" y="638"/>
                    </a:lnTo>
                    <a:lnTo>
                      <a:pt x="1172" y="639"/>
                    </a:lnTo>
                    <a:lnTo>
                      <a:pt x="1172" y="639"/>
                    </a:lnTo>
                    <a:lnTo>
                      <a:pt x="1170" y="640"/>
                    </a:lnTo>
                    <a:lnTo>
                      <a:pt x="1172" y="642"/>
                    </a:lnTo>
                    <a:lnTo>
                      <a:pt x="1174" y="641"/>
                    </a:lnTo>
                    <a:lnTo>
                      <a:pt x="1174" y="642"/>
                    </a:lnTo>
                    <a:lnTo>
                      <a:pt x="1175" y="642"/>
                    </a:lnTo>
                    <a:lnTo>
                      <a:pt x="1175" y="644"/>
                    </a:lnTo>
                    <a:lnTo>
                      <a:pt x="1174" y="644"/>
                    </a:lnTo>
                    <a:lnTo>
                      <a:pt x="1174" y="645"/>
                    </a:lnTo>
                    <a:lnTo>
                      <a:pt x="1172" y="646"/>
                    </a:lnTo>
                    <a:lnTo>
                      <a:pt x="1173" y="647"/>
                    </a:lnTo>
                    <a:lnTo>
                      <a:pt x="1173" y="648"/>
                    </a:lnTo>
                    <a:lnTo>
                      <a:pt x="1171" y="648"/>
                    </a:lnTo>
                    <a:lnTo>
                      <a:pt x="1170" y="649"/>
                    </a:lnTo>
                    <a:lnTo>
                      <a:pt x="1172" y="649"/>
                    </a:lnTo>
                    <a:lnTo>
                      <a:pt x="1173" y="649"/>
                    </a:lnTo>
                    <a:lnTo>
                      <a:pt x="1174" y="649"/>
                    </a:lnTo>
                    <a:lnTo>
                      <a:pt x="1174" y="650"/>
                    </a:lnTo>
                    <a:lnTo>
                      <a:pt x="1172" y="651"/>
                    </a:lnTo>
                    <a:lnTo>
                      <a:pt x="1172" y="653"/>
                    </a:lnTo>
                    <a:lnTo>
                      <a:pt x="1170" y="652"/>
                    </a:lnTo>
                    <a:lnTo>
                      <a:pt x="1170" y="652"/>
                    </a:lnTo>
                    <a:lnTo>
                      <a:pt x="1170" y="653"/>
                    </a:lnTo>
                    <a:lnTo>
                      <a:pt x="1169" y="653"/>
                    </a:lnTo>
                    <a:lnTo>
                      <a:pt x="1169" y="654"/>
                    </a:lnTo>
                    <a:lnTo>
                      <a:pt x="1170" y="655"/>
                    </a:lnTo>
                    <a:lnTo>
                      <a:pt x="1170" y="655"/>
                    </a:lnTo>
                    <a:lnTo>
                      <a:pt x="1171" y="656"/>
                    </a:lnTo>
                    <a:lnTo>
                      <a:pt x="1170" y="654"/>
                    </a:lnTo>
                    <a:lnTo>
                      <a:pt x="1171" y="654"/>
                    </a:lnTo>
                    <a:lnTo>
                      <a:pt x="1171" y="655"/>
                    </a:lnTo>
                    <a:lnTo>
                      <a:pt x="1173" y="655"/>
                    </a:lnTo>
                    <a:lnTo>
                      <a:pt x="1173" y="653"/>
                    </a:lnTo>
                    <a:lnTo>
                      <a:pt x="1174" y="652"/>
                    </a:lnTo>
                    <a:lnTo>
                      <a:pt x="1176" y="654"/>
                    </a:lnTo>
                    <a:lnTo>
                      <a:pt x="1176" y="654"/>
                    </a:lnTo>
                    <a:lnTo>
                      <a:pt x="1177" y="657"/>
                    </a:lnTo>
                    <a:lnTo>
                      <a:pt x="1176" y="657"/>
                    </a:lnTo>
                    <a:lnTo>
                      <a:pt x="1175" y="659"/>
                    </a:lnTo>
                    <a:lnTo>
                      <a:pt x="1177" y="659"/>
                    </a:lnTo>
                    <a:lnTo>
                      <a:pt x="1177" y="660"/>
                    </a:lnTo>
                    <a:lnTo>
                      <a:pt x="1176" y="661"/>
                    </a:lnTo>
                    <a:lnTo>
                      <a:pt x="1174" y="660"/>
                    </a:lnTo>
                    <a:lnTo>
                      <a:pt x="1174" y="661"/>
                    </a:lnTo>
                    <a:lnTo>
                      <a:pt x="1175" y="661"/>
                    </a:lnTo>
                    <a:lnTo>
                      <a:pt x="1175" y="662"/>
                    </a:lnTo>
                    <a:lnTo>
                      <a:pt x="1175" y="662"/>
                    </a:lnTo>
                    <a:lnTo>
                      <a:pt x="1175" y="661"/>
                    </a:lnTo>
                    <a:lnTo>
                      <a:pt x="1176" y="661"/>
                    </a:lnTo>
                    <a:lnTo>
                      <a:pt x="1177" y="662"/>
                    </a:lnTo>
                    <a:lnTo>
                      <a:pt x="1176" y="662"/>
                    </a:lnTo>
                    <a:lnTo>
                      <a:pt x="1176" y="663"/>
                    </a:lnTo>
                    <a:lnTo>
                      <a:pt x="1174" y="663"/>
                    </a:lnTo>
                    <a:lnTo>
                      <a:pt x="1173" y="663"/>
                    </a:lnTo>
                    <a:lnTo>
                      <a:pt x="1173" y="662"/>
                    </a:lnTo>
                    <a:lnTo>
                      <a:pt x="1172" y="664"/>
                    </a:lnTo>
                    <a:lnTo>
                      <a:pt x="1174" y="663"/>
                    </a:lnTo>
                    <a:lnTo>
                      <a:pt x="1174" y="665"/>
                    </a:lnTo>
                    <a:lnTo>
                      <a:pt x="1176" y="665"/>
                    </a:lnTo>
                    <a:lnTo>
                      <a:pt x="1176" y="665"/>
                    </a:lnTo>
                    <a:lnTo>
                      <a:pt x="1178" y="665"/>
                    </a:lnTo>
                    <a:lnTo>
                      <a:pt x="1178" y="663"/>
                    </a:lnTo>
                    <a:lnTo>
                      <a:pt x="1178" y="662"/>
                    </a:lnTo>
                    <a:lnTo>
                      <a:pt x="1179" y="661"/>
                    </a:lnTo>
                    <a:lnTo>
                      <a:pt x="1179" y="662"/>
                    </a:lnTo>
                    <a:lnTo>
                      <a:pt x="1181" y="662"/>
                    </a:lnTo>
                    <a:lnTo>
                      <a:pt x="1181" y="661"/>
                    </a:lnTo>
                    <a:lnTo>
                      <a:pt x="1179" y="659"/>
                    </a:lnTo>
                    <a:lnTo>
                      <a:pt x="1180" y="659"/>
                    </a:lnTo>
                    <a:lnTo>
                      <a:pt x="1181" y="659"/>
                    </a:lnTo>
                    <a:lnTo>
                      <a:pt x="1181" y="657"/>
                    </a:lnTo>
                    <a:lnTo>
                      <a:pt x="1181" y="655"/>
                    </a:lnTo>
                    <a:lnTo>
                      <a:pt x="1183" y="656"/>
                    </a:lnTo>
                    <a:lnTo>
                      <a:pt x="1183" y="657"/>
                    </a:lnTo>
                    <a:lnTo>
                      <a:pt x="1183" y="658"/>
                    </a:lnTo>
                    <a:lnTo>
                      <a:pt x="1182" y="659"/>
                    </a:lnTo>
                    <a:lnTo>
                      <a:pt x="1182" y="659"/>
                    </a:lnTo>
                    <a:lnTo>
                      <a:pt x="1183" y="660"/>
                    </a:lnTo>
                    <a:lnTo>
                      <a:pt x="1183" y="663"/>
                    </a:lnTo>
                    <a:lnTo>
                      <a:pt x="1181" y="665"/>
                    </a:lnTo>
                    <a:lnTo>
                      <a:pt x="1180" y="665"/>
                    </a:lnTo>
                    <a:lnTo>
                      <a:pt x="1180" y="666"/>
                    </a:lnTo>
                    <a:lnTo>
                      <a:pt x="1180" y="667"/>
                    </a:lnTo>
                    <a:lnTo>
                      <a:pt x="1180" y="669"/>
                    </a:lnTo>
                    <a:lnTo>
                      <a:pt x="1180" y="669"/>
                    </a:lnTo>
                    <a:lnTo>
                      <a:pt x="1179" y="670"/>
                    </a:lnTo>
                    <a:lnTo>
                      <a:pt x="1178" y="670"/>
                    </a:lnTo>
                    <a:lnTo>
                      <a:pt x="1177" y="671"/>
                    </a:lnTo>
                    <a:lnTo>
                      <a:pt x="1177" y="671"/>
                    </a:lnTo>
                    <a:lnTo>
                      <a:pt x="1178" y="672"/>
                    </a:lnTo>
                    <a:lnTo>
                      <a:pt x="1179" y="672"/>
                    </a:lnTo>
                    <a:lnTo>
                      <a:pt x="1176" y="673"/>
                    </a:lnTo>
                    <a:lnTo>
                      <a:pt x="1176" y="675"/>
                    </a:lnTo>
                    <a:lnTo>
                      <a:pt x="1176" y="675"/>
                    </a:lnTo>
                    <a:lnTo>
                      <a:pt x="1176" y="676"/>
                    </a:lnTo>
                    <a:lnTo>
                      <a:pt x="1178" y="676"/>
                    </a:lnTo>
                    <a:lnTo>
                      <a:pt x="1178" y="676"/>
                    </a:lnTo>
                    <a:lnTo>
                      <a:pt x="1178" y="675"/>
                    </a:lnTo>
                    <a:lnTo>
                      <a:pt x="1178" y="673"/>
                    </a:lnTo>
                    <a:lnTo>
                      <a:pt x="1179" y="673"/>
                    </a:lnTo>
                    <a:lnTo>
                      <a:pt x="1180" y="676"/>
                    </a:lnTo>
                    <a:lnTo>
                      <a:pt x="1182" y="676"/>
                    </a:lnTo>
                    <a:lnTo>
                      <a:pt x="1183" y="677"/>
                    </a:lnTo>
                    <a:lnTo>
                      <a:pt x="1181" y="678"/>
                    </a:lnTo>
                    <a:lnTo>
                      <a:pt x="1183" y="678"/>
                    </a:lnTo>
                    <a:lnTo>
                      <a:pt x="1183" y="679"/>
                    </a:lnTo>
                    <a:lnTo>
                      <a:pt x="1183" y="679"/>
                    </a:lnTo>
                    <a:lnTo>
                      <a:pt x="1181" y="680"/>
                    </a:lnTo>
                    <a:lnTo>
                      <a:pt x="1183" y="681"/>
                    </a:lnTo>
                    <a:lnTo>
                      <a:pt x="1183" y="682"/>
                    </a:lnTo>
                    <a:lnTo>
                      <a:pt x="1181" y="683"/>
                    </a:lnTo>
                    <a:lnTo>
                      <a:pt x="1181" y="684"/>
                    </a:lnTo>
                    <a:lnTo>
                      <a:pt x="1179" y="683"/>
                    </a:lnTo>
                    <a:lnTo>
                      <a:pt x="1179" y="681"/>
                    </a:lnTo>
                    <a:lnTo>
                      <a:pt x="1180" y="681"/>
                    </a:lnTo>
                    <a:lnTo>
                      <a:pt x="1180" y="680"/>
                    </a:lnTo>
                    <a:lnTo>
                      <a:pt x="1180" y="679"/>
                    </a:lnTo>
                    <a:lnTo>
                      <a:pt x="1178" y="680"/>
                    </a:lnTo>
                    <a:lnTo>
                      <a:pt x="1178" y="682"/>
                    </a:lnTo>
                    <a:lnTo>
                      <a:pt x="1179" y="683"/>
                    </a:lnTo>
                    <a:lnTo>
                      <a:pt x="1176" y="682"/>
                    </a:lnTo>
                    <a:lnTo>
                      <a:pt x="1176" y="682"/>
                    </a:lnTo>
                    <a:lnTo>
                      <a:pt x="1175" y="683"/>
                    </a:lnTo>
                    <a:lnTo>
                      <a:pt x="1175" y="683"/>
                    </a:lnTo>
                    <a:lnTo>
                      <a:pt x="1176" y="684"/>
                    </a:lnTo>
                    <a:lnTo>
                      <a:pt x="1176" y="683"/>
                    </a:lnTo>
                    <a:lnTo>
                      <a:pt x="1177" y="683"/>
                    </a:lnTo>
                    <a:lnTo>
                      <a:pt x="1178" y="684"/>
                    </a:lnTo>
                    <a:lnTo>
                      <a:pt x="1178" y="685"/>
                    </a:lnTo>
                    <a:lnTo>
                      <a:pt x="1176" y="685"/>
                    </a:lnTo>
                    <a:lnTo>
                      <a:pt x="1176" y="688"/>
                    </a:lnTo>
                    <a:lnTo>
                      <a:pt x="1175" y="688"/>
                    </a:lnTo>
                    <a:lnTo>
                      <a:pt x="1176" y="689"/>
                    </a:lnTo>
                    <a:lnTo>
                      <a:pt x="1175" y="689"/>
                    </a:lnTo>
                    <a:lnTo>
                      <a:pt x="1174" y="690"/>
                    </a:lnTo>
                    <a:lnTo>
                      <a:pt x="1174" y="691"/>
                    </a:lnTo>
                    <a:lnTo>
                      <a:pt x="1175" y="692"/>
                    </a:lnTo>
                    <a:lnTo>
                      <a:pt x="1175" y="694"/>
                    </a:lnTo>
                    <a:lnTo>
                      <a:pt x="1174" y="696"/>
                    </a:lnTo>
                    <a:lnTo>
                      <a:pt x="1173" y="696"/>
                    </a:lnTo>
                    <a:lnTo>
                      <a:pt x="1173" y="697"/>
                    </a:lnTo>
                    <a:lnTo>
                      <a:pt x="1174" y="697"/>
                    </a:lnTo>
                    <a:lnTo>
                      <a:pt x="1174" y="696"/>
                    </a:lnTo>
                    <a:lnTo>
                      <a:pt x="1176" y="696"/>
                    </a:lnTo>
                    <a:lnTo>
                      <a:pt x="1177" y="698"/>
                    </a:lnTo>
                    <a:lnTo>
                      <a:pt x="1176" y="700"/>
                    </a:lnTo>
                    <a:lnTo>
                      <a:pt x="1177" y="702"/>
                    </a:lnTo>
                    <a:lnTo>
                      <a:pt x="1176" y="705"/>
                    </a:lnTo>
                    <a:lnTo>
                      <a:pt x="1175" y="705"/>
                    </a:lnTo>
                    <a:lnTo>
                      <a:pt x="1175" y="707"/>
                    </a:lnTo>
                    <a:lnTo>
                      <a:pt x="1174" y="707"/>
                    </a:lnTo>
                    <a:lnTo>
                      <a:pt x="1173" y="707"/>
                    </a:lnTo>
                    <a:lnTo>
                      <a:pt x="1172" y="707"/>
                    </a:lnTo>
                    <a:lnTo>
                      <a:pt x="1174" y="708"/>
                    </a:lnTo>
                    <a:lnTo>
                      <a:pt x="1174" y="710"/>
                    </a:lnTo>
                    <a:lnTo>
                      <a:pt x="1173" y="711"/>
                    </a:lnTo>
                    <a:lnTo>
                      <a:pt x="1172" y="714"/>
                    </a:lnTo>
                    <a:lnTo>
                      <a:pt x="1172" y="714"/>
                    </a:lnTo>
                    <a:lnTo>
                      <a:pt x="1170" y="715"/>
                    </a:lnTo>
                    <a:lnTo>
                      <a:pt x="1169" y="715"/>
                    </a:lnTo>
                    <a:lnTo>
                      <a:pt x="1169" y="717"/>
                    </a:lnTo>
                    <a:lnTo>
                      <a:pt x="1170" y="717"/>
                    </a:lnTo>
                    <a:lnTo>
                      <a:pt x="1170" y="719"/>
                    </a:lnTo>
                    <a:lnTo>
                      <a:pt x="1168" y="719"/>
                    </a:lnTo>
                    <a:lnTo>
                      <a:pt x="1168" y="719"/>
                    </a:lnTo>
                    <a:lnTo>
                      <a:pt x="1166" y="719"/>
                    </a:lnTo>
                    <a:lnTo>
                      <a:pt x="1166" y="719"/>
                    </a:lnTo>
                    <a:lnTo>
                      <a:pt x="1165" y="719"/>
                    </a:lnTo>
                    <a:lnTo>
                      <a:pt x="1165" y="720"/>
                    </a:lnTo>
                    <a:lnTo>
                      <a:pt x="1162" y="723"/>
                    </a:lnTo>
                    <a:lnTo>
                      <a:pt x="1161" y="723"/>
                    </a:lnTo>
                    <a:lnTo>
                      <a:pt x="1161" y="724"/>
                    </a:lnTo>
                    <a:lnTo>
                      <a:pt x="1160" y="724"/>
                    </a:lnTo>
                    <a:lnTo>
                      <a:pt x="1160" y="723"/>
                    </a:lnTo>
                    <a:lnTo>
                      <a:pt x="1160" y="723"/>
                    </a:lnTo>
                    <a:lnTo>
                      <a:pt x="1159" y="723"/>
                    </a:lnTo>
                    <a:lnTo>
                      <a:pt x="1159" y="724"/>
                    </a:lnTo>
                    <a:lnTo>
                      <a:pt x="1157" y="725"/>
                    </a:lnTo>
                    <a:lnTo>
                      <a:pt x="1156" y="726"/>
                    </a:lnTo>
                    <a:lnTo>
                      <a:pt x="1158" y="726"/>
                    </a:lnTo>
                    <a:lnTo>
                      <a:pt x="1158" y="727"/>
                    </a:lnTo>
                    <a:lnTo>
                      <a:pt x="1158" y="727"/>
                    </a:lnTo>
                    <a:lnTo>
                      <a:pt x="1158" y="729"/>
                    </a:lnTo>
                    <a:lnTo>
                      <a:pt x="1159" y="729"/>
                    </a:lnTo>
                    <a:lnTo>
                      <a:pt x="1159" y="728"/>
                    </a:lnTo>
                    <a:lnTo>
                      <a:pt x="1160" y="728"/>
                    </a:lnTo>
                    <a:lnTo>
                      <a:pt x="1162" y="729"/>
                    </a:lnTo>
                    <a:lnTo>
                      <a:pt x="1163" y="729"/>
                    </a:lnTo>
                    <a:lnTo>
                      <a:pt x="1164" y="730"/>
                    </a:lnTo>
                    <a:lnTo>
                      <a:pt x="1164" y="733"/>
                    </a:lnTo>
                    <a:lnTo>
                      <a:pt x="1165" y="732"/>
                    </a:lnTo>
                    <a:lnTo>
                      <a:pt x="1165" y="730"/>
                    </a:lnTo>
                    <a:lnTo>
                      <a:pt x="1165" y="730"/>
                    </a:lnTo>
                    <a:lnTo>
                      <a:pt x="1168" y="730"/>
                    </a:lnTo>
                    <a:lnTo>
                      <a:pt x="1169" y="729"/>
                    </a:lnTo>
                    <a:lnTo>
                      <a:pt x="1170" y="729"/>
                    </a:lnTo>
                    <a:lnTo>
                      <a:pt x="1170" y="731"/>
                    </a:lnTo>
                    <a:lnTo>
                      <a:pt x="1172" y="731"/>
                    </a:lnTo>
                    <a:lnTo>
                      <a:pt x="1173" y="730"/>
                    </a:lnTo>
                    <a:lnTo>
                      <a:pt x="1173" y="731"/>
                    </a:lnTo>
                    <a:lnTo>
                      <a:pt x="1174" y="730"/>
                    </a:lnTo>
                    <a:lnTo>
                      <a:pt x="1173" y="728"/>
                    </a:lnTo>
                    <a:lnTo>
                      <a:pt x="1176" y="728"/>
                    </a:lnTo>
                    <a:lnTo>
                      <a:pt x="1176" y="726"/>
                    </a:lnTo>
                    <a:lnTo>
                      <a:pt x="1176" y="725"/>
                    </a:lnTo>
                    <a:lnTo>
                      <a:pt x="1176" y="725"/>
                    </a:lnTo>
                    <a:lnTo>
                      <a:pt x="1176" y="725"/>
                    </a:lnTo>
                    <a:lnTo>
                      <a:pt x="1177" y="726"/>
                    </a:lnTo>
                    <a:lnTo>
                      <a:pt x="1179" y="727"/>
                    </a:lnTo>
                    <a:lnTo>
                      <a:pt x="1179" y="725"/>
                    </a:lnTo>
                    <a:lnTo>
                      <a:pt x="1181" y="725"/>
                    </a:lnTo>
                    <a:lnTo>
                      <a:pt x="1181" y="725"/>
                    </a:lnTo>
                    <a:lnTo>
                      <a:pt x="1182" y="725"/>
                    </a:lnTo>
                    <a:lnTo>
                      <a:pt x="1181" y="724"/>
                    </a:lnTo>
                    <a:lnTo>
                      <a:pt x="1182" y="724"/>
                    </a:lnTo>
                    <a:lnTo>
                      <a:pt x="1184" y="724"/>
                    </a:lnTo>
                    <a:lnTo>
                      <a:pt x="1186" y="722"/>
                    </a:lnTo>
                    <a:lnTo>
                      <a:pt x="1188" y="722"/>
                    </a:lnTo>
                    <a:lnTo>
                      <a:pt x="1188" y="720"/>
                    </a:lnTo>
                    <a:lnTo>
                      <a:pt x="1190" y="720"/>
                    </a:lnTo>
                    <a:lnTo>
                      <a:pt x="1191" y="721"/>
                    </a:lnTo>
                    <a:lnTo>
                      <a:pt x="1193" y="721"/>
                    </a:lnTo>
                    <a:lnTo>
                      <a:pt x="1193" y="722"/>
                    </a:lnTo>
                    <a:lnTo>
                      <a:pt x="1194" y="722"/>
                    </a:lnTo>
                    <a:lnTo>
                      <a:pt x="1195" y="722"/>
                    </a:lnTo>
                    <a:lnTo>
                      <a:pt x="1195" y="720"/>
                    </a:lnTo>
                    <a:lnTo>
                      <a:pt x="1195" y="720"/>
                    </a:lnTo>
                    <a:lnTo>
                      <a:pt x="1195" y="721"/>
                    </a:lnTo>
                    <a:lnTo>
                      <a:pt x="1196" y="721"/>
                    </a:lnTo>
                    <a:lnTo>
                      <a:pt x="1196" y="720"/>
                    </a:lnTo>
                    <a:lnTo>
                      <a:pt x="1195" y="720"/>
                    </a:lnTo>
                    <a:lnTo>
                      <a:pt x="1195" y="719"/>
                    </a:lnTo>
                    <a:lnTo>
                      <a:pt x="1196" y="718"/>
                    </a:lnTo>
                    <a:lnTo>
                      <a:pt x="1198" y="718"/>
                    </a:lnTo>
                    <a:lnTo>
                      <a:pt x="1200" y="717"/>
                    </a:lnTo>
                    <a:lnTo>
                      <a:pt x="1200" y="717"/>
                    </a:lnTo>
                    <a:lnTo>
                      <a:pt x="1201" y="716"/>
                    </a:lnTo>
                    <a:lnTo>
                      <a:pt x="1202" y="717"/>
                    </a:lnTo>
                    <a:lnTo>
                      <a:pt x="1203" y="718"/>
                    </a:lnTo>
                    <a:lnTo>
                      <a:pt x="1204" y="717"/>
                    </a:lnTo>
                    <a:lnTo>
                      <a:pt x="1209" y="717"/>
                    </a:lnTo>
                    <a:lnTo>
                      <a:pt x="1210" y="719"/>
                    </a:lnTo>
                    <a:lnTo>
                      <a:pt x="1209" y="723"/>
                    </a:lnTo>
                    <a:lnTo>
                      <a:pt x="1209" y="724"/>
                    </a:lnTo>
                    <a:lnTo>
                      <a:pt x="1207" y="724"/>
                    </a:lnTo>
                    <a:lnTo>
                      <a:pt x="1206" y="726"/>
                    </a:lnTo>
                    <a:lnTo>
                      <a:pt x="1207" y="726"/>
                    </a:lnTo>
                    <a:lnTo>
                      <a:pt x="1208" y="726"/>
                    </a:lnTo>
                    <a:lnTo>
                      <a:pt x="1210" y="727"/>
                    </a:lnTo>
                    <a:lnTo>
                      <a:pt x="1211" y="731"/>
                    </a:lnTo>
                    <a:lnTo>
                      <a:pt x="1211" y="731"/>
                    </a:lnTo>
                    <a:lnTo>
                      <a:pt x="1212" y="730"/>
                    </a:lnTo>
                    <a:lnTo>
                      <a:pt x="1213" y="730"/>
                    </a:lnTo>
                    <a:lnTo>
                      <a:pt x="1213" y="728"/>
                    </a:lnTo>
                    <a:lnTo>
                      <a:pt x="1211" y="727"/>
                    </a:lnTo>
                    <a:lnTo>
                      <a:pt x="1211" y="726"/>
                    </a:lnTo>
                    <a:lnTo>
                      <a:pt x="1212" y="725"/>
                    </a:lnTo>
                    <a:lnTo>
                      <a:pt x="1212" y="724"/>
                    </a:lnTo>
                    <a:lnTo>
                      <a:pt x="1212" y="723"/>
                    </a:lnTo>
                    <a:lnTo>
                      <a:pt x="1216" y="723"/>
                    </a:lnTo>
                    <a:lnTo>
                      <a:pt x="1216" y="724"/>
                    </a:lnTo>
                    <a:lnTo>
                      <a:pt x="1216" y="725"/>
                    </a:lnTo>
                    <a:lnTo>
                      <a:pt x="1217" y="725"/>
                    </a:lnTo>
                    <a:lnTo>
                      <a:pt x="1217" y="726"/>
                    </a:lnTo>
                    <a:lnTo>
                      <a:pt x="1219" y="728"/>
                    </a:lnTo>
                    <a:lnTo>
                      <a:pt x="1219" y="729"/>
                    </a:lnTo>
                    <a:lnTo>
                      <a:pt x="1220" y="731"/>
                    </a:lnTo>
                    <a:lnTo>
                      <a:pt x="1220" y="733"/>
                    </a:lnTo>
                    <a:lnTo>
                      <a:pt x="1221" y="734"/>
                    </a:lnTo>
                    <a:lnTo>
                      <a:pt x="1220" y="736"/>
                    </a:lnTo>
                    <a:lnTo>
                      <a:pt x="1219" y="736"/>
                    </a:lnTo>
                    <a:lnTo>
                      <a:pt x="1219" y="737"/>
                    </a:lnTo>
                    <a:lnTo>
                      <a:pt x="1219" y="738"/>
                    </a:lnTo>
                    <a:lnTo>
                      <a:pt x="1220" y="738"/>
                    </a:lnTo>
                    <a:lnTo>
                      <a:pt x="1220" y="741"/>
                    </a:lnTo>
                    <a:lnTo>
                      <a:pt x="1220" y="742"/>
                    </a:lnTo>
                    <a:lnTo>
                      <a:pt x="1220" y="744"/>
                    </a:lnTo>
                    <a:lnTo>
                      <a:pt x="1219" y="745"/>
                    </a:lnTo>
                    <a:lnTo>
                      <a:pt x="1219" y="746"/>
                    </a:lnTo>
                    <a:lnTo>
                      <a:pt x="1220" y="748"/>
                    </a:lnTo>
                    <a:lnTo>
                      <a:pt x="1221" y="748"/>
                    </a:lnTo>
                    <a:lnTo>
                      <a:pt x="1221" y="747"/>
                    </a:lnTo>
                    <a:lnTo>
                      <a:pt x="1220" y="746"/>
                    </a:lnTo>
                    <a:lnTo>
                      <a:pt x="1220" y="745"/>
                    </a:lnTo>
                    <a:lnTo>
                      <a:pt x="1221" y="745"/>
                    </a:lnTo>
                    <a:lnTo>
                      <a:pt x="1222" y="748"/>
                    </a:lnTo>
                    <a:lnTo>
                      <a:pt x="1222" y="749"/>
                    </a:lnTo>
                    <a:lnTo>
                      <a:pt x="1224" y="752"/>
                    </a:lnTo>
                    <a:lnTo>
                      <a:pt x="1221" y="756"/>
                    </a:lnTo>
                    <a:lnTo>
                      <a:pt x="1223" y="758"/>
                    </a:lnTo>
                    <a:lnTo>
                      <a:pt x="1224" y="758"/>
                    </a:lnTo>
                    <a:lnTo>
                      <a:pt x="1224" y="760"/>
                    </a:lnTo>
                    <a:lnTo>
                      <a:pt x="1223" y="760"/>
                    </a:lnTo>
                    <a:lnTo>
                      <a:pt x="1224" y="762"/>
                    </a:lnTo>
                    <a:lnTo>
                      <a:pt x="1223" y="763"/>
                    </a:lnTo>
                    <a:lnTo>
                      <a:pt x="1222" y="763"/>
                    </a:lnTo>
                    <a:lnTo>
                      <a:pt x="1222" y="763"/>
                    </a:lnTo>
                    <a:lnTo>
                      <a:pt x="1223" y="764"/>
                    </a:lnTo>
                    <a:lnTo>
                      <a:pt x="1222" y="765"/>
                    </a:lnTo>
                    <a:lnTo>
                      <a:pt x="1222" y="766"/>
                    </a:lnTo>
                    <a:lnTo>
                      <a:pt x="1223" y="767"/>
                    </a:lnTo>
                    <a:lnTo>
                      <a:pt x="1226" y="767"/>
                    </a:lnTo>
                    <a:lnTo>
                      <a:pt x="1227" y="769"/>
                    </a:lnTo>
                    <a:lnTo>
                      <a:pt x="1231" y="769"/>
                    </a:lnTo>
                    <a:lnTo>
                      <a:pt x="1231" y="770"/>
                    </a:lnTo>
                    <a:lnTo>
                      <a:pt x="1232" y="771"/>
                    </a:lnTo>
                    <a:lnTo>
                      <a:pt x="1231" y="771"/>
                    </a:lnTo>
                    <a:lnTo>
                      <a:pt x="1231" y="772"/>
                    </a:lnTo>
                    <a:lnTo>
                      <a:pt x="1231" y="773"/>
                    </a:lnTo>
                    <a:lnTo>
                      <a:pt x="1230" y="774"/>
                    </a:lnTo>
                    <a:lnTo>
                      <a:pt x="1228" y="774"/>
                    </a:lnTo>
                    <a:lnTo>
                      <a:pt x="1228" y="775"/>
                    </a:lnTo>
                    <a:lnTo>
                      <a:pt x="1226" y="775"/>
                    </a:lnTo>
                    <a:lnTo>
                      <a:pt x="1226" y="774"/>
                    </a:lnTo>
                    <a:lnTo>
                      <a:pt x="1227" y="773"/>
                    </a:lnTo>
                    <a:lnTo>
                      <a:pt x="1227" y="772"/>
                    </a:lnTo>
                    <a:lnTo>
                      <a:pt x="1227" y="772"/>
                    </a:lnTo>
                    <a:lnTo>
                      <a:pt x="1225" y="772"/>
                    </a:lnTo>
                    <a:lnTo>
                      <a:pt x="1224" y="771"/>
                    </a:lnTo>
                    <a:lnTo>
                      <a:pt x="1223" y="772"/>
                    </a:lnTo>
                    <a:lnTo>
                      <a:pt x="1223" y="774"/>
                    </a:lnTo>
                    <a:lnTo>
                      <a:pt x="1223" y="775"/>
                    </a:lnTo>
                    <a:lnTo>
                      <a:pt x="1223" y="776"/>
                    </a:lnTo>
                    <a:lnTo>
                      <a:pt x="1222" y="776"/>
                    </a:lnTo>
                    <a:lnTo>
                      <a:pt x="1221" y="775"/>
                    </a:lnTo>
                    <a:lnTo>
                      <a:pt x="1219" y="776"/>
                    </a:lnTo>
                    <a:lnTo>
                      <a:pt x="1219" y="777"/>
                    </a:lnTo>
                    <a:lnTo>
                      <a:pt x="1218" y="777"/>
                    </a:lnTo>
                    <a:lnTo>
                      <a:pt x="1218" y="778"/>
                    </a:lnTo>
                    <a:lnTo>
                      <a:pt x="1217" y="778"/>
                    </a:lnTo>
                    <a:lnTo>
                      <a:pt x="1218" y="781"/>
                    </a:lnTo>
                    <a:lnTo>
                      <a:pt x="1217" y="782"/>
                    </a:lnTo>
                    <a:lnTo>
                      <a:pt x="1217" y="782"/>
                    </a:lnTo>
                    <a:lnTo>
                      <a:pt x="1217" y="783"/>
                    </a:lnTo>
                    <a:lnTo>
                      <a:pt x="1216" y="783"/>
                    </a:lnTo>
                    <a:lnTo>
                      <a:pt x="1216" y="785"/>
                    </a:lnTo>
                    <a:lnTo>
                      <a:pt x="1216" y="786"/>
                    </a:lnTo>
                    <a:lnTo>
                      <a:pt x="1216" y="788"/>
                    </a:lnTo>
                    <a:lnTo>
                      <a:pt x="1215" y="789"/>
                    </a:lnTo>
                    <a:lnTo>
                      <a:pt x="1214" y="792"/>
                    </a:lnTo>
                    <a:lnTo>
                      <a:pt x="1214" y="792"/>
                    </a:lnTo>
                    <a:lnTo>
                      <a:pt x="1212" y="794"/>
                    </a:lnTo>
                    <a:lnTo>
                      <a:pt x="1212" y="794"/>
                    </a:lnTo>
                    <a:lnTo>
                      <a:pt x="1211" y="795"/>
                    </a:lnTo>
                    <a:lnTo>
                      <a:pt x="1209" y="797"/>
                    </a:lnTo>
                    <a:lnTo>
                      <a:pt x="1209" y="798"/>
                    </a:lnTo>
                    <a:lnTo>
                      <a:pt x="1209" y="798"/>
                    </a:lnTo>
                    <a:lnTo>
                      <a:pt x="1209" y="799"/>
                    </a:lnTo>
                    <a:lnTo>
                      <a:pt x="1207" y="800"/>
                    </a:lnTo>
                    <a:lnTo>
                      <a:pt x="1207" y="802"/>
                    </a:lnTo>
                    <a:lnTo>
                      <a:pt x="1206" y="802"/>
                    </a:lnTo>
                    <a:lnTo>
                      <a:pt x="1204" y="802"/>
                    </a:lnTo>
                    <a:lnTo>
                      <a:pt x="1203" y="803"/>
                    </a:lnTo>
                    <a:lnTo>
                      <a:pt x="1202" y="804"/>
                    </a:lnTo>
                    <a:lnTo>
                      <a:pt x="1202" y="805"/>
                    </a:lnTo>
                    <a:lnTo>
                      <a:pt x="1201" y="806"/>
                    </a:lnTo>
                    <a:lnTo>
                      <a:pt x="1201" y="807"/>
                    </a:lnTo>
                    <a:lnTo>
                      <a:pt x="1200" y="809"/>
                    </a:lnTo>
                    <a:lnTo>
                      <a:pt x="1199" y="809"/>
                    </a:lnTo>
                    <a:lnTo>
                      <a:pt x="1198" y="810"/>
                    </a:lnTo>
                    <a:lnTo>
                      <a:pt x="1198" y="812"/>
                    </a:lnTo>
                    <a:lnTo>
                      <a:pt x="1196" y="811"/>
                    </a:lnTo>
                    <a:lnTo>
                      <a:pt x="1196" y="810"/>
                    </a:lnTo>
                    <a:lnTo>
                      <a:pt x="1195" y="810"/>
                    </a:lnTo>
                    <a:lnTo>
                      <a:pt x="1194" y="809"/>
                    </a:lnTo>
                    <a:lnTo>
                      <a:pt x="1194" y="808"/>
                    </a:lnTo>
                    <a:lnTo>
                      <a:pt x="1194" y="807"/>
                    </a:lnTo>
                    <a:lnTo>
                      <a:pt x="1192" y="808"/>
                    </a:lnTo>
                    <a:lnTo>
                      <a:pt x="1192" y="809"/>
                    </a:lnTo>
                    <a:lnTo>
                      <a:pt x="1193" y="809"/>
                    </a:lnTo>
                    <a:lnTo>
                      <a:pt x="1193" y="811"/>
                    </a:lnTo>
                    <a:lnTo>
                      <a:pt x="1195" y="811"/>
                    </a:lnTo>
                    <a:lnTo>
                      <a:pt x="1195" y="811"/>
                    </a:lnTo>
                    <a:lnTo>
                      <a:pt x="1194" y="813"/>
                    </a:lnTo>
                    <a:lnTo>
                      <a:pt x="1195" y="815"/>
                    </a:lnTo>
                    <a:lnTo>
                      <a:pt x="1190" y="822"/>
                    </a:lnTo>
                    <a:lnTo>
                      <a:pt x="1188" y="823"/>
                    </a:lnTo>
                    <a:lnTo>
                      <a:pt x="1186" y="820"/>
                    </a:lnTo>
                    <a:lnTo>
                      <a:pt x="1186" y="819"/>
                    </a:lnTo>
                    <a:lnTo>
                      <a:pt x="1187" y="819"/>
                    </a:lnTo>
                    <a:lnTo>
                      <a:pt x="1186" y="818"/>
                    </a:lnTo>
                    <a:lnTo>
                      <a:pt x="1186" y="817"/>
                    </a:lnTo>
                    <a:lnTo>
                      <a:pt x="1185" y="815"/>
                    </a:lnTo>
                    <a:lnTo>
                      <a:pt x="1183" y="815"/>
                    </a:lnTo>
                    <a:lnTo>
                      <a:pt x="1183" y="815"/>
                    </a:lnTo>
                    <a:lnTo>
                      <a:pt x="1183" y="815"/>
                    </a:lnTo>
                    <a:lnTo>
                      <a:pt x="1183" y="815"/>
                    </a:lnTo>
                    <a:lnTo>
                      <a:pt x="1183" y="819"/>
                    </a:lnTo>
                    <a:lnTo>
                      <a:pt x="1182" y="820"/>
                    </a:lnTo>
                    <a:lnTo>
                      <a:pt x="1181" y="820"/>
                    </a:lnTo>
                    <a:lnTo>
                      <a:pt x="1181" y="819"/>
                    </a:lnTo>
                    <a:lnTo>
                      <a:pt x="1179" y="817"/>
                    </a:lnTo>
                    <a:lnTo>
                      <a:pt x="1182" y="816"/>
                    </a:lnTo>
                    <a:lnTo>
                      <a:pt x="1181" y="815"/>
                    </a:lnTo>
                    <a:lnTo>
                      <a:pt x="1182" y="813"/>
                    </a:lnTo>
                    <a:lnTo>
                      <a:pt x="1180" y="812"/>
                    </a:lnTo>
                    <a:lnTo>
                      <a:pt x="1179" y="812"/>
                    </a:lnTo>
                    <a:lnTo>
                      <a:pt x="1179" y="810"/>
                    </a:lnTo>
                    <a:lnTo>
                      <a:pt x="1178" y="809"/>
                    </a:lnTo>
                    <a:lnTo>
                      <a:pt x="1177" y="811"/>
                    </a:lnTo>
                    <a:lnTo>
                      <a:pt x="1175" y="814"/>
                    </a:lnTo>
                    <a:lnTo>
                      <a:pt x="1175" y="815"/>
                    </a:lnTo>
                    <a:lnTo>
                      <a:pt x="1175" y="815"/>
                    </a:lnTo>
                    <a:lnTo>
                      <a:pt x="1176" y="815"/>
                    </a:lnTo>
                    <a:lnTo>
                      <a:pt x="1177" y="818"/>
                    </a:lnTo>
                    <a:lnTo>
                      <a:pt x="1179" y="819"/>
                    </a:lnTo>
                    <a:lnTo>
                      <a:pt x="1178" y="819"/>
                    </a:lnTo>
                    <a:lnTo>
                      <a:pt x="1178" y="819"/>
                    </a:lnTo>
                    <a:lnTo>
                      <a:pt x="1178" y="820"/>
                    </a:lnTo>
                    <a:lnTo>
                      <a:pt x="1178" y="822"/>
                    </a:lnTo>
                    <a:lnTo>
                      <a:pt x="1179" y="822"/>
                    </a:lnTo>
                    <a:lnTo>
                      <a:pt x="1178" y="823"/>
                    </a:lnTo>
                    <a:lnTo>
                      <a:pt x="1179" y="824"/>
                    </a:lnTo>
                    <a:lnTo>
                      <a:pt x="1179" y="825"/>
                    </a:lnTo>
                    <a:lnTo>
                      <a:pt x="1179" y="827"/>
                    </a:lnTo>
                    <a:lnTo>
                      <a:pt x="1179" y="828"/>
                    </a:lnTo>
                    <a:lnTo>
                      <a:pt x="1177" y="828"/>
                    </a:lnTo>
                    <a:lnTo>
                      <a:pt x="1176" y="827"/>
                    </a:lnTo>
                    <a:lnTo>
                      <a:pt x="1177" y="827"/>
                    </a:lnTo>
                    <a:lnTo>
                      <a:pt x="1176" y="827"/>
                    </a:lnTo>
                    <a:lnTo>
                      <a:pt x="1176" y="828"/>
                    </a:lnTo>
                    <a:lnTo>
                      <a:pt x="1175" y="829"/>
                    </a:lnTo>
                    <a:lnTo>
                      <a:pt x="1175" y="830"/>
                    </a:lnTo>
                    <a:lnTo>
                      <a:pt x="1175" y="830"/>
                    </a:lnTo>
                    <a:lnTo>
                      <a:pt x="1174" y="832"/>
                    </a:lnTo>
                    <a:lnTo>
                      <a:pt x="1173" y="833"/>
                    </a:lnTo>
                    <a:lnTo>
                      <a:pt x="1173" y="834"/>
                    </a:lnTo>
                    <a:lnTo>
                      <a:pt x="1173" y="834"/>
                    </a:lnTo>
                    <a:lnTo>
                      <a:pt x="1172" y="835"/>
                    </a:lnTo>
                    <a:lnTo>
                      <a:pt x="1170" y="835"/>
                    </a:lnTo>
                    <a:lnTo>
                      <a:pt x="1169" y="838"/>
                    </a:lnTo>
                    <a:lnTo>
                      <a:pt x="1168" y="838"/>
                    </a:lnTo>
                    <a:lnTo>
                      <a:pt x="1165" y="837"/>
                    </a:lnTo>
                    <a:lnTo>
                      <a:pt x="1165" y="835"/>
                    </a:lnTo>
                    <a:lnTo>
                      <a:pt x="1164" y="833"/>
                    </a:lnTo>
                    <a:lnTo>
                      <a:pt x="1164" y="831"/>
                    </a:lnTo>
                    <a:lnTo>
                      <a:pt x="1163" y="831"/>
                    </a:lnTo>
                    <a:lnTo>
                      <a:pt x="1163" y="832"/>
                    </a:lnTo>
                    <a:lnTo>
                      <a:pt x="1162" y="832"/>
                    </a:lnTo>
                    <a:lnTo>
                      <a:pt x="1162" y="832"/>
                    </a:lnTo>
                    <a:lnTo>
                      <a:pt x="1161" y="832"/>
                    </a:lnTo>
                    <a:lnTo>
                      <a:pt x="1161" y="829"/>
                    </a:lnTo>
                    <a:lnTo>
                      <a:pt x="1162" y="829"/>
                    </a:lnTo>
                    <a:lnTo>
                      <a:pt x="1163" y="828"/>
                    </a:lnTo>
                    <a:lnTo>
                      <a:pt x="1160" y="829"/>
                    </a:lnTo>
                    <a:lnTo>
                      <a:pt x="1160" y="828"/>
                    </a:lnTo>
                    <a:lnTo>
                      <a:pt x="1162" y="827"/>
                    </a:lnTo>
                    <a:lnTo>
                      <a:pt x="1162" y="827"/>
                    </a:lnTo>
                    <a:lnTo>
                      <a:pt x="1160" y="824"/>
                    </a:lnTo>
                    <a:lnTo>
                      <a:pt x="1160" y="823"/>
                    </a:lnTo>
                    <a:lnTo>
                      <a:pt x="1159" y="822"/>
                    </a:lnTo>
                    <a:lnTo>
                      <a:pt x="1158" y="820"/>
                    </a:lnTo>
                    <a:lnTo>
                      <a:pt x="1158" y="820"/>
                    </a:lnTo>
                    <a:lnTo>
                      <a:pt x="1158" y="821"/>
                    </a:lnTo>
                    <a:lnTo>
                      <a:pt x="1157" y="821"/>
                    </a:lnTo>
                    <a:lnTo>
                      <a:pt x="1155" y="819"/>
                    </a:lnTo>
                    <a:lnTo>
                      <a:pt x="1153" y="819"/>
                    </a:lnTo>
                    <a:lnTo>
                      <a:pt x="1149" y="819"/>
                    </a:lnTo>
                    <a:lnTo>
                      <a:pt x="1148" y="819"/>
                    </a:lnTo>
                    <a:lnTo>
                      <a:pt x="1146" y="819"/>
                    </a:lnTo>
                    <a:lnTo>
                      <a:pt x="1145" y="819"/>
                    </a:lnTo>
                    <a:lnTo>
                      <a:pt x="1144" y="819"/>
                    </a:lnTo>
                    <a:lnTo>
                      <a:pt x="1142" y="820"/>
                    </a:lnTo>
                    <a:lnTo>
                      <a:pt x="1142" y="819"/>
                    </a:lnTo>
                    <a:lnTo>
                      <a:pt x="1140" y="819"/>
                    </a:lnTo>
                    <a:lnTo>
                      <a:pt x="1139" y="820"/>
                    </a:lnTo>
                    <a:lnTo>
                      <a:pt x="1139" y="822"/>
                    </a:lnTo>
                    <a:lnTo>
                      <a:pt x="1139" y="822"/>
                    </a:lnTo>
                    <a:lnTo>
                      <a:pt x="1138" y="820"/>
                    </a:lnTo>
                    <a:lnTo>
                      <a:pt x="1138" y="818"/>
                    </a:lnTo>
                    <a:lnTo>
                      <a:pt x="1137" y="817"/>
                    </a:lnTo>
                    <a:lnTo>
                      <a:pt x="1133" y="818"/>
                    </a:lnTo>
                    <a:lnTo>
                      <a:pt x="1127" y="818"/>
                    </a:lnTo>
                    <a:lnTo>
                      <a:pt x="1126" y="819"/>
                    </a:lnTo>
                    <a:lnTo>
                      <a:pt x="1126" y="819"/>
                    </a:lnTo>
                    <a:lnTo>
                      <a:pt x="1124" y="820"/>
                    </a:lnTo>
                    <a:lnTo>
                      <a:pt x="1124" y="823"/>
                    </a:lnTo>
                    <a:lnTo>
                      <a:pt x="1123" y="823"/>
                    </a:lnTo>
                    <a:lnTo>
                      <a:pt x="1122" y="823"/>
                    </a:lnTo>
                    <a:lnTo>
                      <a:pt x="1122" y="822"/>
                    </a:lnTo>
                    <a:lnTo>
                      <a:pt x="1121" y="821"/>
                    </a:lnTo>
                    <a:lnTo>
                      <a:pt x="1120" y="822"/>
                    </a:lnTo>
                    <a:lnTo>
                      <a:pt x="1119" y="822"/>
                    </a:lnTo>
                    <a:lnTo>
                      <a:pt x="1118" y="822"/>
                    </a:lnTo>
                    <a:lnTo>
                      <a:pt x="1116" y="822"/>
                    </a:lnTo>
                    <a:lnTo>
                      <a:pt x="1116" y="823"/>
                    </a:lnTo>
                    <a:lnTo>
                      <a:pt x="1114" y="823"/>
                    </a:lnTo>
                    <a:lnTo>
                      <a:pt x="1113" y="824"/>
                    </a:lnTo>
                    <a:lnTo>
                      <a:pt x="1113" y="824"/>
                    </a:lnTo>
                    <a:lnTo>
                      <a:pt x="1114" y="824"/>
                    </a:lnTo>
                    <a:lnTo>
                      <a:pt x="1114" y="826"/>
                    </a:lnTo>
                    <a:lnTo>
                      <a:pt x="1112" y="826"/>
                    </a:lnTo>
                    <a:lnTo>
                      <a:pt x="1113" y="824"/>
                    </a:lnTo>
                    <a:lnTo>
                      <a:pt x="1112" y="824"/>
                    </a:lnTo>
                    <a:lnTo>
                      <a:pt x="1111" y="822"/>
                    </a:lnTo>
                    <a:lnTo>
                      <a:pt x="1107" y="823"/>
                    </a:lnTo>
                    <a:lnTo>
                      <a:pt x="1106" y="823"/>
                    </a:lnTo>
                    <a:lnTo>
                      <a:pt x="1104" y="823"/>
                    </a:lnTo>
                    <a:lnTo>
                      <a:pt x="1098" y="825"/>
                    </a:lnTo>
                    <a:lnTo>
                      <a:pt x="1095" y="825"/>
                    </a:lnTo>
                    <a:lnTo>
                      <a:pt x="1093" y="824"/>
                    </a:lnTo>
                    <a:lnTo>
                      <a:pt x="1092" y="823"/>
                    </a:lnTo>
                    <a:lnTo>
                      <a:pt x="1091" y="822"/>
                    </a:lnTo>
                    <a:lnTo>
                      <a:pt x="1089" y="818"/>
                    </a:lnTo>
                    <a:lnTo>
                      <a:pt x="1087" y="817"/>
                    </a:lnTo>
                    <a:lnTo>
                      <a:pt x="1087" y="815"/>
                    </a:lnTo>
                    <a:lnTo>
                      <a:pt x="1086" y="815"/>
                    </a:lnTo>
                    <a:lnTo>
                      <a:pt x="1086" y="813"/>
                    </a:lnTo>
                    <a:lnTo>
                      <a:pt x="1088" y="813"/>
                    </a:lnTo>
                    <a:lnTo>
                      <a:pt x="1090" y="814"/>
                    </a:lnTo>
                    <a:lnTo>
                      <a:pt x="1092" y="814"/>
                    </a:lnTo>
                    <a:lnTo>
                      <a:pt x="1095" y="814"/>
                    </a:lnTo>
                    <a:lnTo>
                      <a:pt x="1095" y="813"/>
                    </a:lnTo>
                    <a:lnTo>
                      <a:pt x="1095" y="812"/>
                    </a:lnTo>
                    <a:lnTo>
                      <a:pt x="1095" y="809"/>
                    </a:lnTo>
                    <a:lnTo>
                      <a:pt x="1094" y="808"/>
                    </a:lnTo>
                    <a:lnTo>
                      <a:pt x="1094" y="805"/>
                    </a:lnTo>
                    <a:lnTo>
                      <a:pt x="1093" y="805"/>
                    </a:lnTo>
                    <a:lnTo>
                      <a:pt x="1094" y="802"/>
                    </a:lnTo>
                    <a:lnTo>
                      <a:pt x="1095" y="798"/>
                    </a:lnTo>
                    <a:lnTo>
                      <a:pt x="1095" y="796"/>
                    </a:lnTo>
                    <a:lnTo>
                      <a:pt x="1095" y="794"/>
                    </a:lnTo>
                    <a:lnTo>
                      <a:pt x="1094" y="794"/>
                    </a:lnTo>
                    <a:lnTo>
                      <a:pt x="1092" y="796"/>
                    </a:lnTo>
                    <a:lnTo>
                      <a:pt x="1091" y="798"/>
                    </a:lnTo>
                    <a:lnTo>
                      <a:pt x="1090" y="798"/>
                    </a:lnTo>
                    <a:lnTo>
                      <a:pt x="1090" y="798"/>
                    </a:lnTo>
                    <a:lnTo>
                      <a:pt x="1090" y="801"/>
                    </a:lnTo>
                    <a:lnTo>
                      <a:pt x="1090" y="803"/>
                    </a:lnTo>
                    <a:lnTo>
                      <a:pt x="1090" y="805"/>
                    </a:lnTo>
                    <a:lnTo>
                      <a:pt x="1088" y="807"/>
                    </a:lnTo>
                    <a:lnTo>
                      <a:pt x="1086" y="807"/>
                    </a:lnTo>
                    <a:lnTo>
                      <a:pt x="1085" y="809"/>
                    </a:lnTo>
                    <a:lnTo>
                      <a:pt x="1084" y="815"/>
                    </a:lnTo>
                    <a:lnTo>
                      <a:pt x="1084" y="815"/>
                    </a:lnTo>
                    <a:lnTo>
                      <a:pt x="1083" y="815"/>
                    </a:lnTo>
                    <a:lnTo>
                      <a:pt x="1083" y="815"/>
                    </a:lnTo>
                    <a:lnTo>
                      <a:pt x="1081" y="815"/>
                    </a:lnTo>
                    <a:lnTo>
                      <a:pt x="1080" y="818"/>
                    </a:lnTo>
                    <a:lnTo>
                      <a:pt x="1080" y="819"/>
                    </a:lnTo>
                    <a:lnTo>
                      <a:pt x="1079" y="819"/>
                    </a:lnTo>
                    <a:lnTo>
                      <a:pt x="1079" y="818"/>
                    </a:lnTo>
                    <a:lnTo>
                      <a:pt x="1078" y="818"/>
                    </a:lnTo>
                    <a:lnTo>
                      <a:pt x="1078" y="819"/>
                    </a:lnTo>
                    <a:lnTo>
                      <a:pt x="1076" y="819"/>
                    </a:lnTo>
                    <a:lnTo>
                      <a:pt x="1075" y="819"/>
                    </a:lnTo>
                    <a:lnTo>
                      <a:pt x="1075" y="825"/>
                    </a:lnTo>
                    <a:lnTo>
                      <a:pt x="1076" y="828"/>
                    </a:lnTo>
                    <a:lnTo>
                      <a:pt x="1077" y="828"/>
                    </a:lnTo>
                    <a:lnTo>
                      <a:pt x="1079" y="821"/>
                    </a:lnTo>
                    <a:lnTo>
                      <a:pt x="1080" y="820"/>
                    </a:lnTo>
                    <a:lnTo>
                      <a:pt x="1081" y="819"/>
                    </a:lnTo>
                    <a:lnTo>
                      <a:pt x="1084" y="820"/>
                    </a:lnTo>
                    <a:lnTo>
                      <a:pt x="1085" y="817"/>
                    </a:lnTo>
                    <a:lnTo>
                      <a:pt x="1089" y="819"/>
                    </a:lnTo>
                    <a:lnTo>
                      <a:pt x="1090" y="822"/>
                    </a:lnTo>
                    <a:lnTo>
                      <a:pt x="1089" y="827"/>
                    </a:lnTo>
                    <a:lnTo>
                      <a:pt x="1086" y="829"/>
                    </a:lnTo>
                    <a:lnTo>
                      <a:pt x="1079" y="834"/>
                    </a:lnTo>
                    <a:lnTo>
                      <a:pt x="1078" y="834"/>
                    </a:lnTo>
                    <a:lnTo>
                      <a:pt x="1075" y="837"/>
                    </a:lnTo>
                    <a:lnTo>
                      <a:pt x="1071" y="840"/>
                    </a:lnTo>
                    <a:lnTo>
                      <a:pt x="1068" y="844"/>
                    </a:lnTo>
                    <a:lnTo>
                      <a:pt x="1064" y="846"/>
                    </a:lnTo>
                    <a:lnTo>
                      <a:pt x="1060" y="853"/>
                    </a:lnTo>
                    <a:lnTo>
                      <a:pt x="1061" y="858"/>
                    </a:lnTo>
                    <a:lnTo>
                      <a:pt x="1064" y="860"/>
                    </a:lnTo>
                    <a:lnTo>
                      <a:pt x="1068" y="866"/>
                    </a:lnTo>
                    <a:lnTo>
                      <a:pt x="1069" y="874"/>
                    </a:lnTo>
                    <a:lnTo>
                      <a:pt x="1070" y="883"/>
                    </a:lnTo>
                    <a:lnTo>
                      <a:pt x="1068" y="893"/>
                    </a:lnTo>
                    <a:lnTo>
                      <a:pt x="1065" y="901"/>
                    </a:lnTo>
                    <a:lnTo>
                      <a:pt x="1064" y="903"/>
                    </a:lnTo>
                    <a:lnTo>
                      <a:pt x="1063" y="905"/>
                    </a:lnTo>
                    <a:lnTo>
                      <a:pt x="1063" y="905"/>
                    </a:lnTo>
                    <a:lnTo>
                      <a:pt x="1062" y="907"/>
                    </a:lnTo>
                    <a:lnTo>
                      <a:pt x="1062" y="911"/>
                    </a:lnTo>
                    <a:lnTo>
                      <a:pt x="1062" y="911"/>
                    </a:lnTo>
                    <a:lnTo>
                      <a:pt x="1064" y="913"/>
                    </a:lnTo>
                    <a:lnTo>
                      <a:pt x="1064" y="917"/>
                    </a:lnTo>
                    <a:lnTo>
                      <a:pt x="1063" y="919"/>
                    </a:lnTo>
                    <a:lnTo>
                      <a:pt x="1062" y="919"/>
                    </a:lnTo>
                    <a:lnTo>
                      <a:pt x="1060" y="921"/>
                    </a:lnTo>
                    <a:lnTo>
                      <a:pt x="1060" y="924"/>
                    </a:lnTo>
                    <a:lnTo>
                      <a:pt x="1060" y="926"/>
                    </a:lnTo>
                    <a:lnTo>
                      <a:pt x="1059" y="929"/>
                    </a:lnTo>
                    <a:lnTo>
                      <a:pt x="1056" y="933"/>
                    </a:lnTo>
                    <a:lnTo>
                      <a:pt x="1055" y="934"/>
                    </a:lnTo>
                    <a:lnTo>
                      <a:pt x="1052" y="935"/>
                    </a:lnTo>
                    <a:lnTo>
                      <a:pt x="1050" y="938"/>
                    </a:lnTo>
                    <a:lnTo>
                      <a:pt x="1047" y="940"/>
                    </a:lnTo>
                    <a:lnTo>
                      <a:pt x="1036" y="949"/>
                    </a:lnTo>
                    <a:lnTo>
                      <a:pt x="1033" y="951"/>
                    </a:lnTo>
                    <a:lnTo>
                      <a:pt x="1031" y="955"/>
                    </a:lnTo>
                    <a:lnTo>
                      <a:pt x="1029" y="955"/>
                    </a:lnTo>
                    <a:lnTo>
                      <a:pt x="1030" y="956"/>
                    </a:lnTo>
                    <a:lnTo>
                      <a:pt x="1030" y="958"/>
                    </a:lnTo>
                    <a:lnTo>
                      <a:pt x="1028" y="960"/>
                    </a:lnTo>
                    <a:lnTo>
                      <a:pt x="1028" y="962"/>
                    </a:lnTo>
                    <a:lnTo>
                      <a:pt x="1027" y="963"/>
                    </a:lnTo>
                    <a:lnTo>
                      <a:pt x="1024" y="963"/>
                    </a:lnTo>
                    <a:lnTo>
                      <a:pt x="1023" y="964"/>
                    </a:lnTo>
                    <a:lnTo>
                      <a:pt x="1020" y="964"/>
                    </a:lnTo>
                    <a:lnTo>
                      <a:pt x="1020" y="966"/>
                    </a:lnTo>
                    <a:lnTo>
                      <a:pt x="1016" y="965"/>
                    </a:lnTo>
                    <a:lnTo>
                      <a:pt x="1011" y="968"/>
                    </a:lnTo>
                    <a:lnTo>
                      <a:pt x="1011" y="969"/>
                    </a:lnTo>
                    <a:lnTo>
                      <a:pt x="1009" y="969"/>
                    </a:lnTo>
                    <a:lnTo>
                      <a:pt x="1008" y="971"/>
                    </a:lnTo>
                    <a:lnTo>
                      <a:pt x="1007" y="972"/>
                    </a:lnTo>
                    <a:lnTo>
                      <a:pt x="1006" y="974"/>
                    </a:lnTo>
                    <a:lnTo>
                      <a:pt x="1005" y="975"/>
                    </a:lnTo>
                    <a:lnTo>
                      <a:pt x="1005" y="976"/>
                    </a:lnTo>
                    <a:lnTo>
                      <a:pt x="1004" y="977"/>
                    </a:lnTo>
                    <a:lnTo>
                      <a:pt x="1005" y="979"/>
                    </a:lnTo>
                    <a:lnTo>
                      <a:pt x="1002" y="979"/>
                    </a:lnTo>
                    <a:lnTo>
                      <a:pt x="1001" y="981"/>
                    </a:lnTo>
                    <a:lnTo>
                      <a:pt x="999" y="981"/>
                    </a:lnTo>
                    <a:lnTo>
                      <a:pt x="998" y="982"/>
                    </a:lnTo>
                    <a:lnTo>
                      <a:pt x="996" y="982"/>
                    </a:lnTo>
                    <a:lnTo>
                      <a:pt x="994" y="984"/>
                    </a:lnTo>
                    <a:lnTo>
                      <a:pt x="992" y="984"/>
                    </a:lnTo>
                    <a:lnTo>
                      <a:pt x="992" y="985"/>
                    </a:lnTo>
                    <a:lnTo>
                      <a:pt x="991" y="985"/>
                    </a:lnTo>
                    <a:lnTo>
                      <a:pt x="987" y="989"/>
                    </a:lnTo>
                    <a:lnTo>
                      <a:pt x="986" y="989"/>
                    </a:lnTo>
                    <a:lnTo>
                      <a:pt x="985" y="990"/>
                    </a:lnTo>
                    <a:lnTo>
                      <a:pt x="984" y="991"/>
                    </a:lnTo>
                    <a:lnTo>
                      <a:pt x="984" y="991"/>
                    </a:lnTo>
                    <a:lnTo>
                      <a:pt x="982" y="993"/>
                    </a:lnTo>
                    <a:lnTo>
                      <a:pt x="980" y="993"/>
                    </a:lnTo>
                    <a:lnTo>
                      <a:pt x="981" y="990"/>
                    </a:lnTo>
                    <a:lnTo>
                      <a:pt x="979" y="988"/>
                    </a:lnTo>
                    <a:lnTo>
                      <a:pt x="977" y="987"/>
                    </a:lnTo>
                    <a:lnTo>
                      <a:pt x="972" y="988"/>
                    </a:lnTo>
                    <a:lnTo>
                      <a:pt x="971" y="985"/>
                    </a:lnTo>
                    <a:lnTo>
                      <a:pt x="970" y="985"/>
                    </a:lnTo>
                    <a:lnTo>
                      <a:pt x="970" y="984"/>
                    </a:lnTo>
                    <a:lnTo>
                      <a:pt x="969" y="984"/>
                    </a:lnTo>
                    <a:lnTo>
                      <a:pt x="968" y="982"/>
                    </a:lnTo>
                    <a:lnTo>
                      <a:pt x="965" y="982"/>
                    </a:lnTo>
                    <a:lnTo>
                      <a:pt x="964" y="981"/>
                    </a:lnTo>
                    <a:lnTo>
                      <a:pt x="960" y="979"/>
                    </a:lnTo>
                    <a:lnTo>
                      <a:pt x="962" y="979"/>
                    </a:lnTo>
                    <a:lnTo>
                      <a:pt x="963" y="977"/>
                    </a:lnTo>
                    <a:lnTo>
                      <a:pt x="964" y="977"/>
                    </a:lnTo>
                    <a:lnTo>
                      <a:pt x="964" y="976"/>
                    </a:lnTo>
                    <a:lnTo>
                      <a:pt x="966" y="975"/>
                    </a:lnTo>
                    <a:lnTo>
                      <a:pt x="966" y="974"/>
                    </a:lnTo>
                    <a:lnTo>
                      <a:pt x="967" y="974"/>
                    </a:lnTo>
                    <a:lnTo>
                      <a:pt x="967" y="973"/>
                    </a:lnTo>
                    <a:lnTo>
                      <a:pt x="969" y="975"/>
                    </a:lnTo>
                    <a:lnTo>
                      <a:pt x="970" y="975"/>
                    </a:lnTo>
                    <a:lnTo>
                      <a:pt x="971" y="974"/>
                    </a:lnTo>
                    <a:lnTo>
                      <a:pt x="973" y="975"/>
                    </a:lnTo>
                    <a:lnTo>
                      <a:pt x="975" y="974"/>
                    </a:lnTo>
                    <a:lnTo>
                      <a:pt x="975" y="972"/>
                    </a:lnTo>
                    <a:lnTo>
                      <a:pt x="974" y="972"/>
                    </a:lnTo>
                    <a:lnTo>
                      <a:pt x="974" y="970"/>
                    </a:lnTo>
                    <a:lnTo>
                      <a:pt x="971" y="969"/>
                    </a:lnTo>
                    <a:lnTo>
                      <a:pt x="971" y="968"/>
                    </a:lnTo>
                    <a:lnTo>
                      <a:pt x="970" y="967"/>
                    </a:lnTo>
                    <a:lnTo>
                      <a:pt x="969" y="966"/>
                    </a:lnTo>
                    <a:lnTo>
                      <a:pt x="968" y="968"/>
                    </a:lnTo>
                    <a:lnTo>
                      <a:pt x="967" y="968"/>
                    </a:lnTo>
                    <a:lnTo>
                      <a:pt x="966" y="967"/>
                    </a:lnTo>
                    <a:lnTo>
                      <a:pt x="966" y="964"/>
                    </a:lnTo>
                    <a:lnTo>
                      <a:pt x="965" y="963"/>
                    </a:lnTo>
                    <a:lnTo>
                      <a:pt x="964" y="963"/>
                    </a:lnTo>
                    <a:lnTo>
                      <a:pt x="964" y="965"/>
                    </a:lnTo>
                    <a:lnTo>
                      <a:pt x="960" y="964"/>
                    </a:lnTo>
                    <a:lnTo>
                      <a:pt x="959" y="964"/>
                    </a:lnTo>
                    <a:lnTo>
                      <a:pt x="958" y="963"/>
                    </a:lnTo>
                    <a:lnTo>
                      <a:pt x="954" y="963"/>
                    </a:lnTo>
                    <a:lnTo>
                      <a:pt x="955" y="961"/>
                    </a:lnTo>
                    <a:lnTo>
                      <a:pt x="954" y="961"/>
                    </a:lnTo>
                    <a:lnTo>
                      <a:pt x="953" y="960"/>
                    </a:lnTo>
                    <a:lnTo>
                      <a:pt x="952" y="960"/>
                    </a:lnTo>
                    <a:lnTo>
                      <a:pt x="952" y="961"/>
                    </a:lnTo>
                    <a:lnTo>
                      <a:pt x="950" y="961"/>
                    </a:lnTo>
                    <a:lnTo>
                      <a:pt x="950" y="960"/>
                    </a:lnTo>
                    <a:lnTo>
                      <a:pt x="949" y="960"/>
                    </a:lnTo>
                    <a:lnTo>
                      <a:pt x="949" y="960"/>
                    </a:lnTo>
                    <a:lnTo>
                      <a:pt x="950" y="960"/>
                    </a:lnTo>
                    <a:lnTo>
                      <a:pt x="950" y="961"/>
                    </a:lnTo>
                    <a:lnTo>
                      <a:pt x="948" y="961"/>
                    </a:lnTo>
                    <a:lnTo>
                      <a:pt x="948" y="964"/>
                    </a:lnTo>
                    <a:lnTo>
                      <a:pt x="947" y="965"/>
                    </a:lnTo>
                    <a:lnTo>
                      <a:pt x="945" y="963"/>
                    </a:lnTo>
                    <a:lnTo>
                      <a:pt x="943" y="963"/>
                    </a:lnTo>
                    <a:lnTo>
                      <a:pt x="942" y="962"/>
                    </a:lnTo>
                    <a:lnTo>
                      <a:pt x="942" y="962"/>
                    </a:lnTo>
                    <a:lnTo>
                      <a:pt x="941" y="961"/>
                    </a:lnTo>
                    <a:lnTo>
                      <a:pt x="939" y="961"/>
                    </a:lnTo>
                    <a:lnTo>
                      <a:pt x="938" y="961"/>
                    </a:lnTo>
                    <a:lnTo>
                      <a:pt x="937" y="961"/>
                    </a:lnTo>
                    <a:lnTo>
                      <a:pt x="935" y="961"/>
                    </a:lnTo>
                    <a:lnTo>
                      <a:pt x="934" y="960"/>
                    </a:lnTo>
                    <a:lnTo>
                      <a:pt x="933" y="960"/>
                    </a:lnTo>
                    <a:lnTo>
                      <a:pt x="932" y="958"/>
                    </a:lnTo>
                    <a:lnTo>
                      <a:pt x="929" y="957"/>
                    </a:lnTo>
                    <a:lnTo>
                      <a:pt x="929" y="955"/>
                    </a:lnTo>
                    <a:lnTo>
                      <a:pt x="927" y="954"/>
                    </a:lnTo>
                    <a:lnTo>
                      <a:pt x="925" y="954"/>
                    </a:lnTo>
                    <a:lnTo>
                      <a:pt x="924" y="953"/>
                    </a:lnTo>
                    <a:lnTo>
                      <a:pt x="924" y="950"/>
                    </a:lnTo>
                    <a:lnTo>
                      <a:pt x="923" y="949"/>
                    </a:lnTo>
                    <a:lnTo>
                      <a:pt x="922" y="947"/>
                    </a:lnTo>
                    <a:lnTo>
                      <a:pt x="922" y="940"/>
                    </a:lnTo>
                    <a:lnTo>
                      <a:pt x="921" y="940"/>
                    </a:lnTo>
                    <a:lnTo>
                      <a:pt x="921" y="939"/>
                    </a:lnTo>
                    <a:lnTo>
                      <a:pt x="917" y="937"/>
                    </a:lnTo>
                    <a:lnTo>
                      <a:pt x="913" y="936"/>
                    </a:lnTo>
                    <a:lnTo>
                      <a:pt x="913" y="937"/>
                    </a:lnTo>
                    <a:lnTo>
                      <a:pt x="911" y="937"/>
                    </a:lnTo>
                    <a:lnTo>
                      <a:pt x="911" y="935"/>
                    </a:lnTo>
                    <a:lnTo>
                      <a:pt x="909" y="934"/>
                    </a:lnTo>
                    <a:lnTo>
                      <a:pt x="906" y="935"/>
                    </a:lnTo>
                    <a:lnTo>
                      <a:pt x="905" y="934"/>
                    </a:lnTo>
                    <a:lnTo>
                      <a:pt x="904" y="934"/>
                    </a:lnTo>
                    <a:lnTo>
                      <a:pt x="903" y="935"/>
                    </a:lnTo>
                    <a:lnTo>
                      <a:pt x="902" y="935"/>
                    </a:lnTo>
                    <a:lnTo>
                      <a:pt x="901" y="934"/>
                    </a:lnTo>
                    <a:lnTo>
                      <a:pt x="898" y="934"/>
                    </a:lnTo>
                    <a:lnTo>
                      <a:pt x="897" y="935"/>
                    </a:lnTo>
                    <a:lnTo>
                      <a:pt x="895" y="935"/>
                    </a:lnTo>
                    <a:lnTo>
                      <a:pt x="895" y="937"/>
                    </a:lnTo>
                    <a:lnTo>
                      <a:pt x="893" y="937"/>
                    </a:lnTo>
                    <a:lnTo>
                      <a:pt x="892" y="937"/>
                    </a:lnTo>
                    <a:lnTo>
                      <a:pt x="891" y="935"/>
                    </a:lnTo>
                    <a:lnTo>
                      <a:pt x="890" y="935"/>
                    </a:lnTo>
                    <a:lnTo>
                      <a:pt x="888" y="935"/>
                    </a:lnTo>
                    <a:lnTo>
                      <a:pt x="885" y="932"/>
                    </a:lnTo>
                    <a:lnTo>
                      <a:pt x="883" y="930"/>
                    </a:lnTo>
                    <a:lnTo>
                      <a:pt x="882" y="928"/>
                    </a:lnTo>
                    <a:lnTo>
                      <a:pt x="881" y="928"/>
                    </a:lnTo>
                    <a:lnTo>
                      <a:pt x="881" y="927"/>
                    </a:lnTo>
                    <a:lnTo>
                      <a:pt x="879" y="926"/>
                    </a:lnTo>
                    <a:lnTo>
                      <a:pt x="875" y="925"/>
                    </a:lnTo>
                    <a:lnTo>
                      <a:pt x="873" y="923"/>
                    </a:lnTo>
                    <a:lnTo>
                      <a:pt x="873" y="922"/>
                    </a:lnTo>
                    <a:lnTo>
                      <a:pt x="871" y="919"/>
                    </a:lnTo>
                    <a:lnTo>
                      <a:pt x="871" y="918"/>
                    </a:lnTo>
                    <a:lnTo>
                      <a:pt x="870" y="917"/>
                    </a:lnTo>
                    <a:lnTo>
                      <a:pt x="869" y="912"/>
                    </a:lnTo>
                    <a:lnTo>
                      <a:pt x="867" y="911"/>
                    </a:lnTo>
                    <a:lnTo>
                      <a:pt x="866" y="908"/>
                    </a:lnTo>
                    <a:lnTo>
                      <a:pt x="866" y="908"/>
                    </a:lnTo>
                    <a:lnTo>
                      <a:pt x="866" y="908"/>
                    </a:lnTo>
                    <a:lnTo>
                      <a:pt x="866" y="905"/>
                    </a:lnTo>
                    <a:lnTo>
                      <a:pt x="864" y="903"/>
                    </a:lnTo>
                    <a:lnTo>
                      <a:pt x="863" y="901"/>
                    </a:lnTo>
                    <a:lnTo>
                      <a:pt x="863" y="900"/>
                    </a:lnTo>
                    <a:lnTo>
                      <a:pt x="862" y="898"/>
                    </a:lnTo>
                    <a:lnTo>
                      <a:pt x="861" y="897"/>
                    </a:lnTo>
                    <a:lnTo>
                      <a:pt x="860" y="898"/>
                    </a:lnTo>
                    <a:lnTo>
                      <a:pt x="861" y="902"/>
                    </a:lnTo>
                    <a:lnTo>
                      <a:pt x="861" y="902"/>
                    </a:lnTo>
                    <a:lnTo>
                      <a:pt x="861" y="903"/>
                    </a:lnTo>
                    <a:lnTo>
                      <a:pt x="862" y="904"/>
                    </a:lnTo>
                    <a:lnTo>
                      <a:pt x="863" y="905"/>
                    </a:lnTo>
                    <a:lnTo>
                      <a:pt x="863" y="907"/>
                    </a:lnTo>
                    <a:lnTo>
                      <a:pt x="864" y="908"/>
                    </a:lnTo>
                    <a:lnTo>
                      <a:pt x="864" y="909"/>
                    </a:lnTo>
                    <a:lnTo>
                      <a:pt x="865" y="912"/>
                    </a:lnTo>
                    <a:lnTo>
                      <a:pt x="866" y="916"/>
                    </a:lnTo>
                    <a:lnTo>
                      <a:pt x="867" y="916"/>
                    </a:lnTo>
                    <a:lnTo>
                      <a:pt x="868" y="919"/>
                    </a:lnTo>
                    <a:lnTo>
                      <a:pt x="869" y="919"/>
                    </a:lnTo>
                    <a:lnTo>
                      <a:pt x="869" y="921"/>
                    </a:lnTo>
                    <a:lnTo>
                      <a:pt x="871" y="922"/>
                    </a:lnTo>
                    <a:lnTo>
                      <a:pt x="871" y="923"/>
                    </a:lnTo>
                    <a:lnTo>
                      <a:pt x="874" y="925"/>
                    </a:lnTo>
                    <a:lnTo>
                      <a:pt x="874" y="925"/>
                    </a:lnTo>
                    <a:lnTo>
                      <a:pt x="874" y="926"/>
                    </a:lnTo>
                    <a:lnTo>
                      <a:pt x="874" y="926"/>
                    </a:lnTo>
                    <a:lnTo>
                      <a:pt x="874" y="926"/>
                    </a:lnTo>
                    <a:lnTo>
                      <a:pt x="874" y="926"/>
                    </a:lnTo>
                    <a:lnTo>
                      <a:pt x="875" y="927"/>
                    </a:lnTo>
                    <a:lnTo>
                      <a:pt x="877" y="927"/>
                    </a:lnTo>
                    <a:lnTo>
                      <a:pt x="877" y="926"/>
                    </a:lnTo>
                    <a:lnTo>
                      <a:pt x="877" y="926"/>
                    </a:lnTo>
                    <a:lnTo>
                      <a:pt x="879" y="927"/>
                    </a:lnTo>
                    <a:lnTo>
                      <a:pt x="879" y="927"/>
                    </a:lnTo>
                    <a:lnTo>
                      <a:pt x="879" y="927"/>
                    </a:lnTo>
                    <a:lnTo>
                      <a:pt x="875" y="928"/>
                    </a:lnTo>
                    <a:lnTo>
                      <a:pt x="862" y="938"/>
                    </a:lnTo>
                    <a:lnTo>
                      <a:pt x="854" y="924"/>
                    </a:lnTo>
                    <a:lnTo>
                      <a:pt x="847" y="923"/>
                    </a:lnTo>
                    <a:lnTo>
                      <a:pt x="845" y="925"/>
                    </a:lnTo>
                    <a:lnTo>
                      <a:pt x="843" y="928"/>
                    </a:lnTo>
                    <a:lnTo>
                      <a:pt x="846" y="948"/>
                    </a:lnTo>
                    <a:lnTo>
                      <a:pt x="843" y="954"/>
                    </a:lnTo>
                    <a:lnTo>
                      <a:pt x="838" y="956"/>
                    </a:lnTo>
                    <a:lnTo>
                      <a:pt x="835" y="960"/>
                    </a:lnTo>
                    <a:lnTo>
                      <a:pt x="803" y="969"/>
                    </a:lnTo>
                    <a:lnTo>
                      <a:pt x="801" y="957"/>
                    </a:lnTo>
                    <a:lnTo>
                      <a:pt x="791" y="951"/>
                    </a:lnTo>
                    <a:lnTo>
                      <a:pt x="790" y="960"/>
                    </a:lnTo>
                    <a:lnTo>
                      <a:pt x="775" y="968"/>
                    </a:lnTo>
                    <a:lnTo>
                      <a:pt x="764" y="965"/>
                    </a:lnTo>
                    <a:lnTo>
                      <a:pt x="746" y="972"/>
                    </a:lnTo>
                    <a:lnTo>
                      <a:pt x="739" y="970"/>
                    </a:lnTo>
                    <a:lnTo>
                      <a:pt x="734" y="976"/>
                    </a:lnTo>
                    <a:lnTo>
                      <a:pt x="729" y="976"/>
                    </a:lnTo>
                    <a:lnTo>
                      <a:pt x="721" y="982"/>
                    </a:lnTo>
                    <a:lnTo>
                      <a:pt x="719" y="981"/>
                    </a:lnTo>
                    <a:lnTo>
                      <a:pt x="707" y="963"/>
                    </a:lnTo>
                    <a:lnTo>
                      <a:pt x="698" y="957"/>
                    </a:lnTo>
                    <a:lnTo>
                      <a:pt x="702" y="950"/>
                    </a:lnTo>
                    <a:lnTo>
                      <a:pt x="701" y="943"/>
                    </a:lnTo>
                    <a:lnTo>
                      <a:pt x="707" y="934"/>
                    </a:lnTo>
                    <a:lnTo>
                      <a:pt x="701" y="922"/>
                    </a:lnTo>
                    <a:lnTo>
                      <a:pt x="712" y="908"/>
                    </a:lnTo>
                    <a:lnTo>
                      <a:pt x="717" y="892"/>
                    </a:lnTo>
                    <a:lnTo>
                      <a:pt x="714" y="880"/>
                    </a:lnTo>
                    <a:lnTo>
                      <a:pt x="706" y="873"/>
                    </a:lnTo>
                    <a:lnTo>
                      <a:pt x="685" y="858"/>
                    </a:lnTo>
                    <a:lnTo>
                      <a:pt x="680" y="859"/>
                    </a:lnTo>
                    <a:lnTo>
                      <a:pt x="668" y="871"/>
                    </a:lnTo>
                    <a:lnTo>
                      <a:pt x="640" y="850"/>
                    </a:lnTo>
                    <a:lnTo>
                      <a:pt x="633" y="840"/>
                    </a:lnTo>
                    <a:lnTo>
                      <a:pt x="624" y="811"/>
                    </a:lnTo>
                    <a:lnTo>
                      <a:pt x="610" y="801"/>
                    </a:lnTo>
                    <a:lnTo>
                      <a:pt x="612" y="792"/>
                    </a:lnTo>
                    <a:lnTo>
                      <a:pt x="613" y="792"/>
                    </a:lnTo>
                    <a:lnTo>
                      <a:pt x="606" y="761"/>
                    </a:lnTo>
                    <a:lnTo>
                      <a:pt x="602" y="748"/>
                    </a:lnTo>
                    <a:lnTo>
                      <a:pt x="589" y="744"/>
                    </a:lnTo>
                    <a:lnTo>
                      <a:pt x="586" y="731"/>
                    </a:lnTo>
                    <a:lnTo>
                      <a:pt x="578" y="722"/>
                    </a:lnTo>
                    <a:lnTo>
                      <a:pt x="556" y="705"/>
                    </a:lnTo>
                    <a:lnTo>
                      <a:pt x="532" y="694"/>
                    </a:lnTo>
                    <a:lnTo>
                      <a:pt x="525" y="694"/>
                    </a:lnTo>
                    <a:lnTo>
                      <a:pt x="516" y="705"/>
                    </a:lnTo>
                    <a:lnTo>
                      <a:pt x="516" y="707"/>
                    </a:lnTo>
                    <a:lnTo>
                      <a:pt x="497" y="729"/>
                    </a:lnTo>
                    <a:lnTo>
                      <a:pt x="498" y="738"/>
                    </a:lnTo>
                    <a:lnTo>
                      <a:pt x="494" y="741"/>
                    </a:lnTo>
                    <a:lnTo>
                      <a:pt x="494" y="742"/>
                    </a:lnTo>
                    <a:lnTo>
                      <a:pt x="487" y="746"/>
                    </a:lnTo>
                    <a:lnTo>
                      <a:pt x="475" y="754"/>
                    </a:lnTo>
                    <a:lnTo>
                      <a:pt x="464" y="755"/>
                    </a:lnTo>
                    <a:lnTo>
                      <a:pt x="463" y="767"/>
                    </a:lnTo>
                    <a:lnTo>
                      <a:pt x="453" y="775"/>
                    </a:lnTo>
                    <a:lnTo>
                      <a:pt x="450" y="785"/>
                    </a:lnTo>
                    <a:lnTo>
                      <a:pt x="456" y="788"/>
                    </a:lnTo>
                    <a:lnTo>
                      <a:pt x="460" y="790"/>
                    </a:lnTo>
                    <a:lnTo>
                      <a:pt x="464" y="793"/>
                    </a:lnTo>
                    <a:lnTo>
                      <a:pt x="462" y="796"/>
                    </a:lnTo>
                    <a:lnTo>
                      <a:pt x="463" y="801"/>
                    </a:lnTo>
                    <a:lnTo>
                      <a:pt x="475" y="804"/>
                    </a:lnTo>
                    <a:lnTo>
                      <a:pt x="478" y="838"/>
                    </a:lnTo>
                    <a:lnTo>
                      <a:pt x="476" y="839"/>
                    </a:lnTo>
                    <a:lnTo>
                      <a:pt x="477" y="840"/>
                    </a:lnTo>
                    <a:lnTo>
                      <a:pt x="469" y="845"/>
                    </a:lnTo>
                    <a:lnTo>
                      <a:pt x="453" y="844"/>
                    </a:lnTo>
                    <a:lnTo>
                      <a:pt x="434" y="856"/>
                    </a:lnTo>
                    <a:lnTo>
                      <a:pt x="439" y="862"/>
                    </a:lnTo>
                    <a:lnTo>
                      <a:pt x="429" y="866"/>
                    </a:lnTo>
                    <a:lnTo>
                      <a:pt x="431" y="877"/>
                    </a:lnTo>
                    <a:lnTo>
                      <a:pt x="434" y="880"/>
                    </a:lnTo>
                    <a:lnTo>
                      <a:pt x="434" y="880"/>
                    </a:lnTo>
                    <a:lnTo>
                      <a:pt x="431" y="881"/>
                    </a:lnTo>
                    <a:lnTo>
                      <a:pt x="431" y="881"/>
                    </a:lnTo>
                    <a:lnTo>
                      <a:pt x="427" y="887"/>
                    </a:lnTo>
                    <a:lnTo>
                      <a:pt x="427" y="899"/>
                    </a:lnTo>
                    <a:lnTo>
                      <a:pt x="417" y="917"/>
                    </a:lnTo>
                    <a:lnTo>
                      <a:pt x="412" y="919"/>
                    </a:lnTo>
                    <a:lnTo>
                      <a:pt x="412" y="919"/>
                    </a:lnTo>
                    <a:lnTo>
                      <a:pt x="411" y="918"/>
                    </a:lnTo>
                    <a:lnTo>
                      <a:pt x="411" y="918"/>
                    </a:lnTo>
                    <a:lnTo>
                      <a:pt x="405" y="915"/>
                    </a:lnTo>
                    <a:lnTo>
                      <a:pt x="409" y="905"/>
                    </a:lnTo>
                    <a:lnTo>
                      <a:pt x="406" y="901"/>
                    </a:lnTo>
                    <a:lnTo>
                      <a:pt x="413" y="891"/>
                    </a:lnTo>
                    <a:lnTo>
                      <a:pt x="413" y="886"/>
                    </a:lnTo>
                    <a:lnTo>
                      <a:pt x="405" y="883"/>
                    </a:lnTo>
                    <a:lnTo>
                      <a:pt x="403" y="885"/>
                    </a:lnTo>
                    <a:lnTo>
                      <a:pt x="393" y="898"/>
                    </a:lnTo>
                    <a:lnTo>
                      <a:pt x="393" y="902"/>
                    </a:lnTo>
                    <a:lnTo>
                      <a:pt x="402" y="910"/>
                    </a:lnTo>
                    <a:lnTo>
                      <a:pt x="400" y="917"/>
                    </a:lnTo>
                    <a:lnTo>
                      <a:pt x="403" y="919"/>
                    </a:lnTo>
                    <a:lnTo>
                      <a:pt x="399" y="926"/>
                    </a:lnTo>
                    <a:lnTo>
                      <a:pt x="385" y="923"/>
                    </a:lnTo>
                    <a:lnTo>
                      <a:pt x="375" y="916"/>
                    </a:lnTo>
                    <a:lnTo>
                      <a:pt x="361" y="922"/>
                    </a:lnTo>
                    <a:lnTo>
                      <a:pt x="359" y="919"/>
                    </a:lnTo>
                    <a:lnTo>
                      <a:pt x="362" y="909"/>
                    </a:lnTo>
                    <a:lnTo>
                      <a:pt x="360" y="907"/>
                    </a:lnTo>
                    <a:lnTo>
                      <a:pt x="347" y="908"/>
                    </a:lnTo>
                    <a:lnTo>
                      <a:pt x="348" y="903"/>
                    </a:lnTo>
                    <a:lnTo>
                      <a:pt x="352" y="899"/>
                    </a:lnTo>
                    <a:lnTo>
                      <a:pt x="352" y="896"/>
                    </a:lnTo>
                    <a:lnTo>
                      <a:pt x="339" y="900"/>
                    </a:lnTo>
                    <a:lnTo>
                      <a:pt x="337" y="901"/>
                    </a:lnTo>
                    <a:lnTo>
                      <a:pt x="328" y="904"/>
                    </a:lnTo>
                    <a:lnTo>
                      <a:pt x="328" y="912"/>
                    </a:lnTo>
                    <a:lnTo>
                      <a:pt x="324" y="916"/>
                    </a:lnTo>
                    <a:lnTo>
                      <a:pt x="301" y="909"/>
                    </a:lnTo>
                    <a:lnTo>
                      <a:pt x="298" y="911"/>
                    </a:lnTo>
                    <a:lnTo>
                      <a:pt x="297" y="910"/>
                    </a:lnTo>
                    <a:lnTo>
                      <a:pt x="286" y="914"/>
                    </a:lnTo>
                    <a:lnTo>
                      <a:pt x="280" y="906"/>
                    </a:lnTo>
                    <a:lnTo>
                      <a:pt x="277" y="905"/>
                    </a:lnTo>
                    <a:lnTo>
                      <a:pt x="274" y="901"/>
                    </a:lnTo>
                    <a:lnTo>
                      <a:pt x="264" y="903"/>
                    </a:lnTo>
                    <a:lnTo>
                      <a:pt x="256" y="900"/>
                    </a:lnTo>
                    <a:lnTo>
                      <a:pt x="254" y="885"/>
                    </a:lnTo>
                    <a:lnTo>
                      <a:pt x="242" y="877"/>
                    </a:lnTo>
                    <a:lnTo>
                      <a:pt x="239" y="871"/>
                    </a:lnTo>
                    <a:lnTo>
                      <a:pt x="230" y="872"/>
                    </a:lnTo>
                    <a:lnTo>
                      <a:pt x="220" y="858"/>
                    </a:lnTo>
                    <a:lnTo>
                      <a:pt x="172" y="857"/>
                    </a:lnTo>
                    <a:lnTo>
                      <a:pt x="163" y="860"/>
                    </a:lnTo>
                    <a:lnTo>
                      <a:pt x="148" y="850"/>
                    </a:lnTo>
                    <a:lnTo>
                      <a:pt x="141" y="841"/>
                    </a:lnTo>
                    <a:lnTo>
                      <a:pt x="141" y="821"/>
                    </a:lnTo>
                    <a:lnTo>
                      <a:pt x="136" y="806"/>
                    </a:lnTo>
                    <a:lnTo>
                      <a:pt x="138" y="796"/>
                    </a:lnTo>
                    <a:lnTo>
                      <a:pt x="136" y="791"/>
                    </a:lnTo>
                    <a:lnTo>
                      <a:pt x="106" y="783"/>
                    </a:lnTo>
                    <a:lnTo>
                      <a:pt x="101" y="778"/>
                    </a:lnTo>
                    <a:lnTo>
                      <a:pt x="105" y="776"/>
                    </a:lnTo>
                    <a:lnTo>
                      <a:pt x="93" y="752"/>
                    </a:lnTo>
                    <a:lnTo>
                      <a:pt x="82" y="741"/>
                    </a:lnTo>
                    <a:lnTo>
                      <a:pt x="80" y="740"/>
                    </a:lnTo>
                    <a:lnTo>
                      <a:pt x="78" y="735"/>
                    </a:lnTo>
                    <a:lnTo>
                      <a:pt x="70" y="739"/>
                    </a:lnTo>
                    <a:lnTo>
                      <a:pt x="65" y="738"/>
                    </a:lnTo>
                    <a:lnTo>
                      <a:pt x="59" y="733"/>
                    </a:lnTo>
                    <a:lnTo>
                      <a:pt x="37" y="700"/>
                    </a:lnTo>
                    <a:lnTo>
                      <a:pt x="11" y="678"/>
                    </a:lnTo>
                    <a:lnTo>
                      <a:pt x="15" y="665"/>
                    </a:lnTo>
                    <a:lnTo>
                      <a:pt x="9" y="662"/>
                    </a:lnTo>
                    <a:lnTo>
                      <a:pt x="4" y="662"/>
                    </a:lnTo>
                    <a:lnTo>
                      <a:pt x="0" y="657"/>
                    </a:lnTo>
                    <a:lnTo>
                      <a:pt x="0" y="656"/>
                    </a:lnTo>
                    <a:lnTo>
                      <a:pt x="1" y="655"/>
                    </a:lnTo>
                    <a:lnTo>
                      <a:pt x="15" y="652"/>
                    </a:lnTo>
                    <a:lnTo>
                      <a:pt x="26" y="654"/>
                    </a:lnTo>
                    <a:lnTo>
                      <a:pt x="27" y="650"/>
                    </a:lnTo>
                    <a:lnTo>
                      <a:pt x="29" y="648"/>
                    </a:lnTo>
                    <a:lnTo>
                      <a:pt x="40" y="646"/>
                    </a:lnTo>
                    <a:lnTo>
                      <a:pt x="48" y="639"/>
                    </a:lnTo>
                    <a:lnTo>
                      <a:pt x="55" y="638"/>
                    </a:lnTo>
                    <a:lnTo>
                      <a:pt x="57" y="634"/>
                    </a:lnTo>
                    <a:lnTo>
                      <a:pt x="58" y="621"/>
                    </a:lnTo>
                    <a:lnTo>
                      <a:pt x="78" y="595"/>
                    </a:lnTo>
                    <a:lnTo>
                      <a:pt x="81" y="597"/>
                    </a:lnTo>
                    <a:lnTo>
                      <a:pt x="90" y="597"/>
                    </a:lnTo>
                    <a:lnTo>
                      <a:pt x="92" y="596"/>
                    </a:lnTo>
                    <a:lnTo>
                      <a:pt x="94" y="597"/>
                    </a:lnTo>
                    <a:lnTo>
                      <a:pt x="113" y="603"/>
                    </a:lnTo>
                    <a:lnTo>
                      <a:pt x="117" y="602"/>
                    </a:lnTo>
                    <a:lnTo>
                      <a:pt x="121" y="600"/>
                    </a:lnTo>
                    <a:lnTo>
                      <a:pt x="127" y="600"/>
                    </a:lnTo>
                    <a:lnTo>
                      <a:pt x="158" y="596"/>
                    </a:lnTo>
                    <a:lnTo>
                      <a:pt x="162" y="593"/>
                    </a:lnTo>
                    <a:lnTo>
                      <a:pt x="163" y="582"/>
                    </a:lnTo>
                    <a:lnTo>
                      <a:pt x="175" y="574"/>
                    </a:lnTo>
                    <a:lnTo>
                      <a:pt x="178" y="568"/>
                    </a:lnTo>
                    <a:lnTo>
                      <a:pt x="188" y="565"/>
                    </a:lnTo>
                    <a:lnTo>
                      <a:pt x="200" y="553"/>
                    </a:lnTo>
                    <a:lnTo>
                      <a:pt x="205" y="551"/>
                    </a:lnTo>
                    <a:lnTo>
                      <a:pt x="216" y="548"/>
                    </a:lnTo>
                    <a:lnTo>
                      <a:pt x="214" y="530"/>
                    </a:lnTo>
                    <a:lnTo>
                      <a:pt x="201" y="538"/>
                    </a:lnTo>
                    <a:lnTo>
                      <a:pt x="193" y="539"/>
                    </a:lnTo>
                    <a:lnTo>
                      <a:pt x="182" y="529"/>
                    </a:lnTo>
                    <a:lnTo>
                      <a:pt x="168" y="524"/>
                    </a:lnTo>
                    <a:lnTo>
                      <a:pt x="166" y="521"/>
                    </a:lnTo>
                    <a:lnTo>
                      <a:pt x="159" y="526"/>
                    </a:lnTo>
                    <a:lnTo>
                      <a:pt x="147" y="527"/>
                    </a:lnTo>
                    <a:lnTo>
                      <a:pt x="143" y="513"/>
                    </a:lnTo>
                    <a:lnTo>
                      <a:pt x="130" y="510"/>
                    </a:lnTo>
                    <a:lnTo>
                      <a:pt x="119" y="499"/>
                    </a:lnTo>
                    <a:lnTo>
                      <a:pt x="123" y="485"/>
                    </a:lnTo>
                    <a:lnTo>
                      <a:pt x="113" y="480"/>
                    </a:lnTo>
                    <a:lnTo>
                      <a:pt x="114" y="475"/>
                    </a:lnTo>
                    <a:lnTo>
                      <a:pt x="133" y="474"/>
                    </a:lnTo>
                    <a:lnTo>
                      <a:pt x="135" y="471"/>
                    </a:lnTo>
                    <a:lnTo>
                      <a:pt x="139" y="471"/>
                    </a:lnTo>
                    <a:lnTo>
                      <a:pt x="150" y="451"/>
                    </a:lnTo>
                    <a:lnTo>
                      <a:pt x="156" y="447"/>
                    </a:lnTo>
                    <a:lnTo>
                      <a:pt x="195" y="473"/>
                    </a:lnTo>
                    <a:lnTo>
                      <a:pt x="200" y="472"/>
                    </a:lnTo>
                    <a:lnTo>
                      <a:pt x="202" y="466"/>
                    </a:lnTo>
                    <a:lnTo>
                      <a:pt x="226" y="453"/>
                    </a:lnTo>
                    <a:lnTo>
                      <a:pt x="243" y="438"/>
                    </a:lnTo>
                    <a:lnTo>
                      <a:pt x="247" y="440"/>
                    </a:lnTo>
                    <a:lnTo>
                      <a:pt x="278" y="438"/>
                    </a:lnTo>
                    <a:lnTo>
                      <a:pt x="283" y="443"/>
                    </a:lnTo>
                    <a:lnTo>
                      <a:pt x="294" y="442"/>
                    </a:lnTo>
                    <a:lnTo>
                      <a:pt x="294" y="440"/>
                    </a:lnTo>
                    <a:lnTo>
                      <a:pt x="287" y="428"/>
                    </a:lnTo>
                    <a:lnTo>
                      <a:pt x="289" y="411"/>
                    </a:lnTo>
                    <a:lnTo>
                      <a:pt x="287" y="406"/>
                    </a:lnTo>
                    <a:lnTo>
                      <a:pt x="290" y="400"/>
                    </a:lnTo>
                    <a:lnTo>
                      <a:pt x="303" y="388"/>
                    </a:lnTo>
                    <a:lnTo>
                      <a:pt x="303" y="388"/>
                    </a:lnTo>
                    <a:lnTo>
                      <a:pt x="320" y="377"/>
                    </a:lnTo>
                    <a:lnTo>
                      <a:pt x="322" y="364"/>
                    </a:lnTo>
                    <a:lnTo>
                      <a:pt x="322" y="364"/>
                    </a:lnTo>
                    <a:lnTo>
                      <a:pt x="331" y="355"/>
                    </a:lnTo>
                    <a:lnTo>
                      <a:pt x="335" y="346"/>
                    </a:lnTo>
                    <a:lnTo>
                      <a:pt x="335" y="345"/>
                    </a:lnTo>
                    <a:lnTo>
                      <a:pt x="335" y="344"/>
                    </a:lnTo>
                    <a:lnTo>
                      <a:pt x="338" y="336"/>
                    </a:lnTo>
                    <a:lnTo>
                      <a:pt x="336" y="321"/>
                    </a:lnTo>
                    <a:lnTo>
                      <a:pt x="338" y="295"/>
                    </a:lnTo>
                    <a:lnTo>
                      <a:pt x="338" y="295"/>
                    </a:lnTo>
                    <a:lnTo>
                      <a:pt x="351" y="290"/>
                    </a:lnTo>
                    <a:lnTo>
                      <a:pt x="352" y="288"/>
                    </a:lnTo>
                    <a:lnTo>
                      <a:pt x="352" y="288"/>
                    </a:lnTo>
                    <a:lnTo>
                      <a:pt x="352" y="288"/>
                    </a:lnTo>
                    <a:lnTo>
                      <a:pt x="362" y="286"/>
                    </a:lnTo>
                    <a:lnTo>
                      <a:pt x="361" y="265"/>
                    </a:lnTo>
                    <a:lnTo>
                      <a:pt x="358" y="258"/>
                    </a:lnTo>
                    <a:lnTo>
                      <a:pt x="364" y="251"/>
                    </a:lnTo>
                    <a:lnTo>
                      <a:pt x="362" y="242"/>
                    </a:lnTo>
                    <a:lnTo>
                      <a:pt x="366" y="237"/>
                    </a:lnTo>
                    <a:lnTo>
                      <a:pt x="367" y="225"/>
                    </a:lnTo>
                    <a:lnTo>
                      <a:pt x="380" y="207"/>
                    </a:lnTo>
                    <a:lnTo>
                      <a:pt x="385" y="205"/>
                    </a:lnTo>
                    <a:lnTo>
                      <a:pt x="389" y="207"/>
                    </a:lnTo>
                    <a:lnTo>
                      <a:pt x="402" y="207"/>
                    </a:lnTo>
                    <a:lnTo>
                      <a:pt x="408" y="201"/>
                    </a:lnTo>
                    <a:lnTo>
                      <a:pt x="417" y="200"/>
                    </a:lnTo>
                    <a:lnTo>
                      <a:pt x="422" y="193"/>
                    </a:lnTo>
                    <a:lnTo>
                      <a:pt x="423" y="193"/>
                    </a:lnTo>
                    <a:lnTo>
                      <a:pt x="423" y="193"/>
                    </a:lnTo>
                    <a:lnTo>
                      <a:pt x="429" y="195"/>
                    </a:lnTo>
                    <a:lnTo>
                      <a:pt x="430" y="195"/>
                    </a:lnTo>
                    <a:lnTo>
                      <a:pt x="430" y="196"/>
                    </a:lnTo>
                    <a:lnTo>
                      <a:pt x="427" y="204"/>
                    </a:lnTo>
                    <a:lnTo>
                      <a:pt x="426" y="204"/>
                    </a:lnTo>
                    <a:lnTo>
                      <a:pt x="426" y="209"/>
                    </a:lnTo>
                    <a:lnTo>
                      <a:pt x="426" y="209"/>
                    </a:lnTo>
                    <a:lnTo>
                      <a:pt x="425" y="208"/>
                    </a:lnTo>
                    <a:lnTo>
                      <a:pt x="424" y="207"/>
                    </a:lnTo>
                    <a:lnTo>
                      <a:pt x="422" y="207"/>
                    </a:lnTo>
                    <a:lnTo>
                      <a:pt x="421" y="209"/>
                    </a:lnTo>
                    <a:lnTo>
                      <a:pt x="420" y="210"/>
                    </a:lnTo>
                    <a:lnTo>
                      <a:pt x="420" y="211"/>
                    </a:lnTo>
                    <a:lnTo>
                      <a:pt x="421" y="212"/>
                    </a:lnTo>
                    <a:lnTo>
                      <a:pt x="422" y="211"/>
                    </a:lnTo>
                    <a:lnTo>
                      <a:pt x="424" y="211"/>
                    </a:lnTo>
                    <a:lnTo>
                      <a:pt x="428" y="210"/>
                    </a:lnTo>
                    <a:lnTo>
                      <a:pt x="434" y="208"/>
                    </a:lnTo>
                    <a:lnTo>
                      <a:pt x="435" y="209"/>
                    </a:lnTo>
                    <a:lnTo>
                      <a:pt x="435" y="210"/>
                    </a:lnTo>
                    <a:lnTo>
                      <a:pt x="434" y="212"/>
                    </a:lnTo>
                    <a:lnTo>
                      <a:pt x="435" y="212"/>
                    </a:lnTo>
                    <a:lnTo>
                      <a:pt x="436" y="211"/>
                    </a:lnTo>
                    <a:lnTo>
                      <a:pt x="437" y="209"/>
                    </a:lnTo>
                    <a:lnTo>
                      <a:pt x="436" y="206"/>
                    </a:lnTo>
                    <a:lnTo>
                      <a:pt x="435" y="205"/>
                    </a:lnTo>
                    <a:lnTo>
                      <a:pt x="435" y="204"/>
                    </a:lnTo>
                    <a:lnTo>
                      <a:pt x="436" y="202"/>
                    </a:lnTo>
                    <a:lnTo>
                      <a:pt x="437" y="201"/>
                    </a:lnTo>
                    <a:lnTo>
                      <a:pt x="437" y="199"/>
                    </a:lnTo>
                    <a:lnTo>
                      <a:pt x="439" y="198"/>
                    </a:lnTo>
                    <a:lnTo>
                      <a:pt x="439" y="197"/>
                    </a:lnTo>
                    <a:lnTo>
                      <a:pt x="441" y="197"/>
                    </a:lnTo>
                    <a:lnTo>
                      <a:pt x="444" y="199"/>
                    </a:lnTo>
                    <a:lnTo>
                      <a:pt x="445" y="199"/>
                    </a:lnTo>
                    <a:lnTo>
                      <a:pt x="445" y="201"/>
                    </a:lnTo>
                    <a:lnTo>
                      <a:pt x="446" y="201"/>
                    </a:lnTo>
                    <a:lnTo>
                      <a:pt x="446" y="200"/>
                    </a:lnTo>
                    <a:lnTo>
                      <a:pt x="447" y="200"/>
                    </a:lnTo>
                    <a:lnTo>
                      <a:pt x="459" y="197"/>
                    </a:lnTo>
                    <a:lnTo>
                      <a:pt x="471" y="199"/>
                    </a:lnTo>
                    <a:lnTo>
                      <a:pt x="473" y="199"/>
                    </a:lnTo>
                    <a:lnTo>
                      <a:pt x="476" y="201"/>
                    </a:lnTo>
                    <a:lnTo>
                      <a:pt x="476" y="209"/>
                    </a:lnTo>
                    <a:lnTo>
                      <a:pt x="477" y="210"/>
                    </a:lnTo>
                    <a:lnTo>
                      <a:pt x="479" y="210"/>
                    </a:lnTo>
                    <a:lnTo>
                      <a:pt x="482" y="212"/>
                    </a:lnTo>
                    <a:lnTo>
                      <a:pt x="496" y="211"/>
                    </a:lnTo>
                    <a:lnTo>
                      <a:pt x="500" y="211"/>
                    </a:lnTo>
                    <a:lnTo>
                      <a:pt x="501" y="209"/>
                    </a:lnTo>
                    <a:lnTo>
                      <a:pt x="505" y="210"/>
                    </a:lnTo>
                    <a:lnTo>
                      <a:pt x="506" y="209"/>
                    </a:lnTo>
                    <a:lnTo>
                      <a:pt x="507" y="208"/>
                    </a:lnTo>
                    <a:lnTo>
                      <a:pt x="509" y="209"/>
                    </a:lnTo>
                    <a:lnTo>
                      <a:pt x="511" y="209"/>
                    </a:lnTo>
                    <a:lnTo>
                      <a:pt x="515" y="208"/>
                    </a:lnTo>
                    <a:lnTo>
                      <a:pt x="518" y="207"/>
                    </a:lnTo>
                    <a:lnTo>
                      <a:pt x="519" y="207"/>
                    </a:lnTo>
                    <a:lnTo>
                      <a:pt x="521" y="205"/>
                    </a:lnTo>
                    <a:lnTo>
                      <a:pt x="521" y="203"/>
                    </a:lnTo>
                    <a:lnTo>
                      <a:pt x="521" y="200"/>
                    </a:lnTo>
                    <a:lnTo>
                      <a:pt x="522" y="201"/>
                    </a:lnTo>
                    <a:lnTo>
                      <a:pt x="523" y="201"/>
                    </a:lnTo>
                    <a:lnTo>
                      <a:pt x="523" y="200"/>
                    </a:lnTo>
                    <a:lnTo>
                      <a:pt x="522" y="199"/>
                    </a:lnTo>
                    <a:lnTo>
                      <a:pt x="525" y="199"/>
                    </a:lnTo>
                    <a:lnTo>
                      <a:pt x="526" y="198"/>
                    </a:lnTo>
                    <a:lnTo>
                      <a:pt x="528" y="196"/>
                    </a:lnTo>
                    <a:lnTo>
                      <a:pt x="534" y="191"/>
                    </a:lnTo>
                    <a:lnTo>
                      <a:pt x="538" y="185"/>
                    </a:lnTo>
                    <a:lnTo>
                      <a:pt x="538" y="184"/>
                    </a:lnTo>
                    <a:lnTo>
                      <a:pt x="537" y="183"/>
                    </a:lnTo>
                    <a:lnTo>
                      <a:pt x="535" y="180"/>
                    </a:lnTo>
                    <a:lnTo>
                      <a:pt x="534" y="176"/>
                    </a:lnTo>
                    <a:lnTo>
                      <a:pt x="534" y="170"/>
                    </a:lnTo>
                    <a:lnTo>
                      <a:pt x="535" y="167"/>
                    </a:lnTo>
                    <a:lnTo>
                      <a:pt x="536" y="166"/>
                    </a:lnTo>
                    <a:lnTo>
                      <a:pt x="536" y="165"/>
                    </a:lnTo>
                    <a:lnTo>
                      <a:pt x="537" y="164"/>
                    </a:lnTo>
                    <a:lnTo>
                      <a:pt x="539" y="162"/>
                    </a:lnTo>
                    <a:lnTo>
                      <a:pt x="541" y="162"/>
                    </a:lnTo>
                    <a:lnTo>
                      <a:pt x="543" y="162"/>
                    </a:lnTo>
                    <a:lnTo>
                      <a:pt x="544" y="163"/>
                    </a:lnTo>
                    <a:lnTo>
                      <a:pt x="547" y="163"/>
                    </a:lnTo>
                    <a:lnTo>
                      <a:pt x="547" y="162"/>
                    </a:lnTo>
                    <a:lnTo>
                      <a:pt x="551" y="163"/>
                    </a:lnTo>
                    <a:lnTo>
                      <a:pt x="550" y="162"/>
                    </a:lnTo>
                    <a:lnTo>
                      <a:pt x="551" y="162"/>
                    </a:lnTo>
                    <a:lnTo>
                      <a:pt x="551" y="161"/>
                    </a:lnTo>
                    <a:lnTo>
                      <a:pt x="548" y="161"/>
                    </a:lnTo>
                    <a:lnTo>
                      <a:pt x="547" y="160"/>
                    </a:lnTo>
                    <a:lnTo>
                      <a:pt x="546" y="159"/>
                    </a:lnTo>
                    <a:lnTo>
                      <a:pt x="545" y="158"/>
                    </a:lnTo>
                    <a:lnTo>
                      <a:pt x="546" y="158"/>
                    </a:lnTo>
                    <a:lnTo>
                      <a:pt x="546" y="158"/>
                    </a:lnTo>
                    <a:lnTo>
                      <a:pt x="549" y="159"/>
                    </a:lnTo>
                    <a:lnTo>
                      <a:pt x="549" y="158"/>
                    </a:lnTo>
                    <a:lnTo>
                      <a:pt x="547" y="157"/>
                    </a:lnTo>
                    <a:lnTo>
                      <a:pt x="547" y="156"/>
                    </a:lnTo>
                    <a:lnTo>
                      <a:pt x="549" y="156"/>
                    </a:lnTo>
                    <a:lnTo>
                      <a:pt x="549" y="155"/>
                    </a:lnTo>
                    <a:lnTo>
                      <a:pt x="550" y="154"/>
                    </a:lnTo>
                    <a:lnTo>
                      <a:pt x="550" y="154"/>
                    </a:lnTo>
                    <a:lnTo>
                      <a:pt x="550" y="154"/>
                    </a:lnTo>
                    <a:lnTo>
                      <a:pt x="551" y="150"/>
                    </a:lnTo>
                    <a:lnTo>
                      <a:pt x="552" y="148"/>
                    </a:lnTo>
                    <a:lnTo>
                      <a:pt x="552" y="146"/>
                    </a:lnTo>
                    <a:lnTo>
                      <a:pt x="553" y="144"/>
                    </a:lnTo>
                    <a:lnTo>
                      <a:pt x="553" y="144"/>
                    </a:lnTo>
                    <a:lnTo>
                      <a:pt x="553" y="143"/>
                    </a:lnTo>
                    <a:lnTo>
                      <a:pt x="555" y="141"/>
                    </a:lnTo>
                    <a:lnTo>
                      <a:pt x="555" y="139"/>
                    </a:lnTo>
                    <a:lnTo>
                      <a:pt x="556" y="138"/>
                    </a:lnTo>
                    <a:lnTo>
                      <a:pt x="556" y="136"/>
                    </a:lnTo>
                    <a:lnTo>
                      <a:pt x="557" y="136"/>
                    </a:lnTo>
                    <a:lnTo>
                      <a:pt x="557" y="133"/>
                    </a:lnTo>
                    <a:lnTo>
                      <a:pt x="558" y="133"/>
                    </a:lnTo>
                    <a:lnTo>
                      <a:pt x="558" y="132"/>
                    </a:lnTo>
                    <a:lnTo>
                      <a:pt x="558" y="131"/>
                    </a:lnTo>
                    <a:lnTo>
                      <a:pt x="559" y="127"/>
                    </a:lnTo>
                    <a:lnTo>
                      <a:pt x="560" y="126"/>
                    </a:lnTo>
                    <a:lnTo>
                      <a:pt x="560" y="123"/>
                    </a:lnTo>
                    <a:lnTo>
                      <a:pt x="561" y="122"/>
                    </a:lnTo>
                    <a:lnTo>
                      <a:pt x="561" y="118"/>
                    </a:lnTo>
                    <a:lnTo>
                      <a:pt x="562" y="117"/>
                    </a:lnTo>
                    <a:lnTo>
                      <a:pt x="562" y="111"/>
                    </a:lnTo>
                    <a:lnTo>
                      <a:pt x="562" y="110"/>
                    </a:lnTo>
                    <a:lnTo>
                      <a:pt x="563" y="110"/>
                    </a:lnTo>
                    <a:lnTo>
                      <a:pt x="563" y="107"/>
                    </a:lnTo>
                    <a:lnTo>
                      <a:pt x="563" y="107"/>
                    </a:lnTo>
                    <a:lnTo>
                      <a:pt x="563" y="102"/>
                    </a:lnTo>
                    <a:lnTo>
                      <a:pt x="562" y="102"/>
                    </a:lnTo>
                    <a:lnTo>
                      <a:pt x="562" y="99"/>
                    </a:lnTo>
                    <a:lnTo>
                      <a:pt x="561" y="97"/>
                    </a:lnTo>
                    <a:lnTo>
                      <a:pt x="561" y="96"/>
                    </a:lnTo>
                    <a:lnTo>
                      <a:pt x="562" y="94"/>
                    </a:lnTo>
                    <a:lnTo>
                      <a:pt x="565" y="94"/>
                    </a:lnTo>
                    <a:lnTo>
                      <a:pt x="567" y="95"/>
                    </a:lnTo>
                    <a:lnTo>
                      <a:pt x="570" y="99"/>
                    </a:lnTo>
                    <a:lnTo>
                      <a:pt x="571" y="99"/>
                    </a:lnTo>
                    <a:lnTo>
                      <a:pt x="571" y="100"/>
                    </a:lnTo>
                    <a:lnTo>
                      <a:pt x="576" y="104"/>
                    </a:lnTo>
                    <a:lnTo>
                      <a:pt x="578" y="106"/>
                    </a:lnTo>
                    <a:lnTo>
                      <a:pt x="583" y="109"/>
                    </a:lnTo>
                    <a:lnTo>
                      <a:pt x="586" y="110"/>
                    </a:lnTo>
                    <a:lnTo>
                      <a:pt x="589" y="111"/>
                    </a:lnTo>
                    <a:lnTo>
                      <a:pt x="590" y="112"/>
                    </a:lnTo>
                    <a:lnTo>
                      <a:pt x="591" y="112"/>
                    </a:lnTo>
                    <a:lnTo>
                      <a:pt x="594" y="113"/>
                    </a:lnTo>
                    <a:lnTo>
                      <a:pt x="596" y="113"/>
                    </a:lnTo>
                    <a:lnTo>
                      <a:pt x="600" y="114"/>
                    </a:lnTo>
                    <a:lnTo>
                      <a:pt x="603" y="115"/>
                    </a:lnTo>
                    <a:lnTo>
                      <a:pt x="606" y="115"/>
                    </a:lnTo>
                    <a:lnTo>
                      <a:pt x="610" y="116"/>
                    </a:lnTo>
                    <a:lnTo>
                      <a:pt x="617" y="116"/>
                    </a:lnTo>
                    <a:lnTo>
                      <a:pt x="620" y="116"/>
                    </a:lnTo>
                    <a:lnTo>
                      <a:pt x="630" y="115"/>
                    </a:lnTo>
                    <a:lnTo>
                      <a:pt x="633" y="113"/>
                    </a:lnTo>
                    <a:lnTo>
                      <a:pt x="636" y="113"/>
                    </a:lnTo>
                    <a:lnTo>
                      <a:pt x="642" y="114"/>
                    </a:lnTo>
                    <a:lnTo>
                      <a:pt x="642" y="115"/>
                    </a:lnTo>
                    <a:lnTo>
                      <a:pt x="644" y="115"/>
                    </a:lnTo>
                    <a:lnTo>
                      <a:pt x="646" y="115"/>
                    </a:lnTo>
                    <a:lnTo>
                      <a:pt x="650" y="114"/>
                    </a:lnTo>
                    <a:lnTo>
                      <a:pt x="649" y="112"/>
                    </a:lnTo>
                    <a:lnTo>
                      <a:pt x="649" y="111"/>
                    </a:lnTo>
                    <a:lnTo>
                      <a:pt x="650" y="114"/>
                    </a:lnTo>
                    <a:lnTo>
                      <a:pt x="651" y="114"/>
                    </a:lnTo>
                    <a:lnTo>
                      <a:pt x="650" y="112"/>
                    </a:lnTo>
                    <a:lnTo>
                      <a:pt x="650" y="111"/>
                    </a:lnTo>
                    <a:lnTo>
                      <a:pt x="651" y="111"/>
                    </a:lnTo>
                    <a:lnTo>
                      <a:pt x="652" y="115"/>
                    </a:lnTo>
                    <a:lnTo>
                      <a:pt x="654" y="115"/>
                    </a:lnTo>
                    <a:lnTo>
                      <a:pt x="654" y="115"/>
                    </a:lnTo>
                    <a:lnTo>
                      <a:pt x="655" y="115"/>
                    </a:lnTo>
                    <a:lnTo>
                      <a:pt x="661" y="114"/>
                    </a:lnTo>
                    <a:lnTo>
                      <a:pt x="666" y="113"/>
                    </a:lnTo>
                    <a:lnTo>
                      <a:pt x="670" y="112"/>
                    </a:lnTo>
                    <a:lnTo>
                      <a:pt x="671" y="112"/>
                    </a:lnTo>
                    <a:lnTo>
                      <a:pt x="671" y="110"/>
                    </a:lnTo>
                    <a:lnTo>
                      <a:pt x="672" y="110"/>
                    </a:lnTo>
                    <a:lnTo>
                      <a:pt x="672" y="106"/>
                    </a:lnTo>
                    <a:lnTo>
                      <a:pt x="673" y="102"/>
                    </a:lnTo>
                    <a:lnTo>
                      <a:pt x="675" y="102"/>
                    </a:lnTo>
                    <a:lnTo>
                      <a:pt x="675" y="102"/>
                    </a:lnTo>
                    <a:lnTo>
                      <a:pt x="675" y="101"/>
                    </a:lnTo>
                    <a:lnTo>
                      <a:pt x="675" y="101"/>
                    </a:lnTo>
                    <a:lnTo>
                      <a:pt x="675" y="100"/>
                    </a:lnTo>
                    <a:lnTo>
                      <a:pt x="673" y="100"/>
                    </a:lnTo>
                    <a:lnTo>
                      <a:pt x="673" y="99"/>
                    </a:lnTo>
                    <a:lnTo>
                      <a:pt x="674" y="97"/>
                    </a:lnTo>
                    <a:lnTo>
                      <a:pt x="677" y="98"/>
                    </a:lnTo>
                    <a:lnTo>
                      <a:pt x="678" y="97"/>
                    </a:lnTo>
                    <a:lnTo>
                      <a:pt x="678" y="96"/>
                    </a:lnTo>
                    <a:lnTo>
                      <a:pt x="680" y="96"/>
                    </a:lnTo>
                    <a:lnTo>
                      <a:pt x="680" y="94"/>
                    </a:lnTo>
                    <a:lnTo>
                      <a:pt x="681" y="94"/>
                    </a:lnTo>
                    <a:lnTo>
                      <a:pt x="681" y="95"/>
                    </a:lnTo>
                    <a:lnTo>
                      <a:pt x="682" y="95"/>
                    </a:lnTo>
                    <a:lnTo>
                      <a:pt x="683" y="94"/>
                    </a:lnTo>
                    <a:lnTo>
                      <a:pt x="683" y="94"/>
                    </a:lnTo>
                    <a:lnTo>
                      <a:pt x="685" y="94"/>
                    </a:lnTo>
                    <a:lnTo>
                      <a:pt x="687" y="92"/>
                    </a:lnTo>
                    <a:lnTo>
                      <a:pt x="689" y="92"/>
                    </a:lnTo>
                    <a:lnTo>
                      <a:pt x="690" y="91"/>
                    </a:lnTo>
                    <a:lnTo>
                      <a:pt x="691" y="91"/>
                    </a:lnTo>
                    <a:lnTo>
                      <a:pt x="692" y="90"/>
                    </a:lnTo>
                    <a:lnTo>
                      <a:pt x="694" y="90"/>
                    </a:lnTo>
                    <a:lnTo>
                      <a:pt x="698" y="90"/>
                    </a:lnTo>
                    <a:lnTo>
                      <a:pt x="703" y="90"/>
                    </a:lnTo>
                    <a:lnTo>
                      <a:pt x="704" y="90"/>
                    </a:lnTo>
                    <a:lnTo>
                      <a:pt x="705" y="88"/>
                    </a:lnTo>
                    <a:lnTo>
                      <a:pt x="705" y="85"/>
                    </a:lnTo>
                    <a:lnTo>
                      <a:pt x="704" y="85"/>
                    </a:lnTo>
                    <a:lnTo>
                      <a:pt x="704" y="84"/>
                    </a:lnTo>
                    <a:lnTo>
                      <a:pt x="703" y="84"/>
                    </a:lnTo>
                    <a:lnTo>
                      <a:pt x="703" y="85"/>
                    </a:lnTo>
                    <a:lnTo>
                      <a:pt x="702" y="85"/>
                    </a:lnTo>
                    <a:lnTo>
                      <a:pt x="702" y="83"/>
                    </a:lnTo>
                    <a:lnTo>
                      <a:pt x="701" y="81"/>
                    </a:lnTo>
                    <a:lnTo>
                      <a:pt x="701" y="80"/>
                    </a:lnTo>
                    <a:lnTo>
                      <a:pt x="703" y="80"/>
                    </a:lnTo>
                    <a:lnTo>
                      <a:pt x="703" y="80"/>
                    </a:lnTo>
                    <a:lnTo>
                      <a:pt x="704" y="80"/>
                    </a:lnTo>
                    <a:lnTo>
                      <a:pt x="706" y="82"/>
                    </a:lnTo>
                    <a:lnTo>
                      <a:pt x="707" y="84"/>
                    </a:lnTo>
                    <a:lnTo>
                      <a:pt x="708" y="85"/>
                    </a:lnTo>
                    <a:lnTo>
                      <a:pt x="708" y="86"/>
                    </a:lnTo>
                    <a:lnTo>
                      <a:pt x="708" y="86"/>
                    </a:lnTo>
                    <a:lnTo>
                      <a:pt x="709" y="87"/>
                    </a:lnTo>
                    <a:lnTo>
                      <a:pt x="709" y="86"/>
                    </a:lnTo>
                    <a:lnTo>
                      <a:pt x="712" y="85"/>
                    </a:lnTo>
                    <a:lnTo>
                      <a:pt x="713" y="84"/>
                    </a:lnTo>
                    <a:lnTo>
                      <a:pt x="714" y="84"/>
                    </a:lnTo>
                    <a:lnTo>
                      <a:pt x="717" y="83"/>
                    </a:lnTo>
                    <a:lnTo>
                      <a:pt x="720" y="83"/>
                    </a:lnTo>
                    <a:lnTo>
                      <a:pt x="724" y="85"/>
                    </a:lnTo>
                    <a:lnTo>
                      <a:pt x="728" y="85"/>
                    </a:lnTo>
                    <a:lnTo>
                      <a:pt x="730" y="84"/>
                    </a:lnTo>
                    <a:lnTo>
                      <a:pt x="736" y="82"/>
                    </a:lnTo>
                    <a:lnTo>
                      <a:pt x="736" y="81"/>
                    </a:lnTo>
                    <a:lnTo>
                      <a:pt x="739" y="81"/>
                    </a:lnTo>
                    <a:lnTo>
                      <a:pt x="739" y="80"/>
                    </a:lnTo>
                    <a:lnTo>
                      <a:pt x="741" y="80"/>
                    </a:lnTo>
                    <a:lnTo>
                      <a:pt x="741" y="79"/>
                    </a:lnTo>
                    <a:lnTo>
                      <a:pt x="742" y="79"/>
                    </a:lnTo>
                    <a:lnTo>
                      <a:pt x="743" y="78"/>
                    </a:lnTo>
                    <a:lnTo>
                      <a:pt x="743" y="78"/>
                    </a:lnTo>
                    <a:lnTo>
                      <a:pt x="744" y="78"/>
                    </a:lnTo>
                    <a:lnTo>
                      <a:pt x="745" y="78"/>
                    </a:lnTo>
                    <a:lnTo>
                      <a:pt x="746" y="76"/>
                    </a:lnTo>
                    <a:lnTo>
                      <a:pt x="747" y="76"/>
                    </a:lnTo>
                    <a:lnTo>
                      <a:pt x="746" y="76"/>
                    </a:lnTo>
                    <a:lnTo>
                      <a:pt x="751" y="74"/>
                    </a:lnTo>
                    <a:lnTo>
                      <a:pt x="754" y="73"/>
                    </a:lnTo>
                    <a:lnTo>
                      <a:pt x="754" y="76"/>
                    </a:lnTo>
                    <a:lnTo>
                      <a:pt x="756" y="76"/>
                    </a:lnTo>
                    <a:lnTo>
                      <a:pt x="755" y="75"/>
                    </a:lnTo>
                    <a:lnTo>
                      <a:pt x="755" y="73"/>
                    </a:lnTo>
                    <a:lnTo>
                      <a:pt x="756" y="73"/>
                    </a:lnTo>
                    <a:lnTo>
                      <a:pt x="756" y="73"/>
                    </a:lnTo>
                    <a:lnTo>
                      <a:pt x="757" y="73"/>
                    </a:lnTo>
                    <a:lnTo>
                      <a:pt x="760" y="74"/>
                    </a:lnTo>
                    <a:lnTo>
                      <a:pt x="764" y="70"/>
                    </a:lnTo>
                    <a:lnTo>
                      <a:pt x="764" y="68"/>
                    </a:lnTo>
                    <a:lnTo>
                      <a:pt x="762" y="67"/>
                    </a:lnTo>
                    <a:lnTo>
                      <a:pt x="761" y="65"/>
                    </a:lnTo>
                    <a:lnTo>
                      <a:pt x="762" y="63"/>
                    </a:lnTo>
                    <a:lnTo>
                      <a:pt x="766" y="61"/>
                    </a:lnTo>
                    <a:lnTo>
                      <a:pt x="768" y="61"/>
                    </a:lnTo>
                    <a:lnTo>
                      <a:pt x="769" y="60"/>
                    </a:lnTo>
                    <a:lnTo>
                      <a:pt x="769" y="60"/>
                    </a:lnTo>
                    <a:lnTo>
                      <a:pt x="768" y="60"/>
                    </a:lnTo>
                    <a:lnTo>
                      <a:pt x="769" y="59"/>
                    </a:lnTo>
                    <a:lnTo>
                      <a:pt x="770" y="59"/>
                    </a:lnTo>
                    <a:lnTo>
                      <a:pt x="771" y="57"/>
                    </a:lnTo>
                    <a:lnTo>
                      <a:pt x="772" y="58"/>
                    </a:lnTo>
                    <a:lnTo>
                      <a:pt x="774" y="57"/>
                    </a:lnTo>
                    <a:lnTo>
                      <a:pt x="774" y="55"/>
                    </a:lnTo>
                    <a:lnTo>
                      <a:pt x="775" y="54"/>
                    </a:lnTo>
                    <a:lnTo>
                      <a:pt x="775" y="53"/>
                    </a:lnTo>
                    <a:lnTo>
                      <a:pt x="778" y="53"/>
                    </a:lnTo>
                    <a:lnTo>
                      <a:pt x="778" y="52"/>
                    </a:lnTo>
                    <a:lnTo>
                      <a:pt x="780" y="52"/>
                    </a:lnTo>
                    <a:lnTo>
                      <a:pt x="781" y="51"/>
                    </a:lnTo>
                    <a:lnTo>
                      <a:pt x="782" y="51"/>
                    </a:lnTo>
                    <a:lnTo>
                      <a:pt x="783" y="49"/>
                    </a:lnTo>
                    <a:lnTo>
                      <a:pt x="785" y="47"/>
                    </a:lnTo>
                    <a:lnTo>
                      <a:pt x="785" y="47"/>
                    </a:lnTo>
                    <a:close/>
                    <a:moveTo>
                      <a:pt x="897" y="0"/>
                    </a:moveTo>
                    <a:lnTo>
                      <a:pt x="898" y="0"/>
                    </a:lnTo>
                    <a:lnTo>
                      <a:pt x="900" y="0"/>
                    </a:lnTo>
                    <a:lnTo>
                      <a:pt x="903" y="2"/>
                    </a:lnTo>
                    <a:lnTo>
                      <a:pt x="905" y="3"/>
                    </a:lnTo>
                    <a:lnTo>
                      <a:pt x="908" y="5"/>
                    </a:lnTo>
                    <a:lnTo>
                      <a:pt x="914" y="5"/>
                    </a:lnTo>
                    <a:lnTo>
                      <a:pt x="916" y="5"/>
                    </a:lnTo>
                    <a:lnTo>
                      <a:pt x="916" y="4"/>
                    </a:lnTo>
                    <a:lnTo>
                      <a:pt x="917" y="4"/>
                    </a:lnTo>
                    <a:lnTo>
                      <a:pt x="919" y="5"/>
                    </a:lnTo>
                    <a:lnTo>
                      <a:pt x="919" y="5"/>
                    </a:lnTo>
                    <a:lnTo>
                      <a:pt x="920" y="5"/>
                    </a:lnTo>
                    <a:lnTo>
                      <a:pt x="922" y="7"/>
                    </a:lnTo>
                    <a:lnTo>
                      <a:pt x="928" y="7"/>
                    </a:lnTo>
                    <a:lnTo>
                      <a:pt x="932" y="10"/>
                    </a:lnTo>
                    <a:lnTo>
                      <a:pt x="932" y="13"/>
                    </a:lnTo>
                    <a:lnTo>
                      <a:pt x="929" y="13"/>
                    </a:lnTo>
                    <a:lnTo>
                      <a:pt x="929" y="15"/>
                    </a:lnTo>
                    <a:lnTo>
                      <a:pt x="929" y="16"/>
                    </a:lnTo>
                    <a:lnTo>
                      <a:pt x="928" y="17"/>
                    </a:lnTo>
                    <a:lnTo>
                      <a:pt x="928" y="19"/>
                    </a:lnTo>
                    <a:lnTo>
                      <a:pt x="928" y="19"/>
                    </a:lnTo>
                    <a:lnTo>
                      <a:pt x="928" y="22"/>
                    </a:lnTo>
                    <a:lnTo>
                      <a:pt x="928" y="23"/>
                    </a:lnTo>
                    <a:lnTo>
                      <a:pt x="926" y="25"/>
                    </a:lnTo>
                    <a:lnTo>
                      <a:pt x="926" y="26"/>
                    </a:lnTo>
                    <a:lnTo>
                      <a:pt x="926" y="28"/>
                    </a:lnTo>
                    <a:lnTo>
                      <a:pt x="926" y="29"/>
                    </a:lnTo>
                    <a:lnTo>
                      <a:pt x="927" y="31"/>
                    </a:lnTo>
                    <a:lnTo>
                      <a:pt x="924" y="33"/>
                    </a:lnTo>
                    <a:lnTo>
                      <a:pt x="926" y="35"/>
                    </a:lnTo>
                    <a:lnTo>
                      <a:pt x="926" y="36"/>
                    </a:lnTo>
                    <a:lnTo>
                      <a:pt x="924" y="37"/>
                    </a:lnTo>
                    <a:lnTo>
                      <a:pt x="923" y="40"/>
                    </a:lnTo>
                    <a:lnTo>
                      <a:pt x="923" y="40"/>
                    </a:lnTo>
                    <a:lnTo>
                      <a:pt x="922" y="42"/>
                    </a:lnTo>
                    <a:lnTo>
                      <a:pt x="921" y="42"/>
                    </a:lnTo>
                    <a:lnTo>
                      <a:pt x="920" y="41"/>
                    </a:lnTo>
                    <a:lnTo>
                      <a:pt x="921" y="40"/>
                    </a:lnTo>
                    <a:lnTo>
                      <a:pt x="919" y="40"/>
                    </a:lnTo>
                    <a:lnTo>
                      <a:pt x="919" y="39"/>
                    </a:lnTo>
                    <a:lnTo>
                      <a:pt x="917" y="37"/>
                    </a:lnTo>
                    <a:lnTo>
                      <a:pt x="916" y="34"/>
                    </a:lnTo>
                    <a:lnTo>
                      <a:pt x="916" y="27"/>
                    </a:lnTo>
                    <a:lnTo>
                      <a:pt x="917" y="26"/>
                    </a:lnTo>
                    <a:lnTo>
                      <a:pt x="918" y="23"/>
                    </a:lnTo>
                    <a:lnTo>
                      <a:pt x="922" y="21"/>
                    </a:lnTo>
                    <a:lnTo>
                      <a:pt x="921" y="21"/>
                    </a:lnTo>
                    <a:lnTo>
                      <a:pt x="921" y="19"/>
                    </a:lnTo>
                    <a:lnTo>
                      <a:pt x="919" y="18"/>
                    </a:lnTo>
                    <a:lnTo>
                      <a:pt x="919" y="17"/>
                    </a:lnTo>
                    <a:lnTo>
                      <a:pt x="918" y="17"/>
                    </a:lnTo>
                    <a:lnTo>
                      <a:pt x="918" y="16"/>
                    </a:lnTo>
                    <a:lnTo>
                      <a:pt x="917" y="16"/>
                    </a:lnTo>
                    <a:lnTo>
                      <a:pt x="918" y="15"/>
                    </a:lnTo>
                    <a:lnTo>
                      <a:pt x="917" y="15"/>
                    </a:lnTo>
                    <a:lnTo>
                      <a:pt x="909" y="15"/>
                    </a:lnTo>
                    <a:lnTo>
                      <a:pt x="903" y="13"/>
                    </a:lnTo>
                    <a:lnTo>
                      <a:pt x="902" y="14"/>
                    </a:lnTo>
                    <a:lnTo>
                      <a:pt x="901" y="14"/>
                    </a:lnTo>
                    <a:lnTo>
                      <a:pt x="900" y="15"/>
                    </a:lnTo>
                    <a:lnTo>
                      <a:pt x="898" y="15"/>
                    </a:lnTo>
                    <a:lnTo>
                      <a:pt x="898" y="15"/>
                    </a:lnTo>
                    <a:lnTo>
                      <a:pt x="896" y="16"/>
                    </a:lnTo>
                    <a:lnTo>
                      <a:pt x="893" y="17"/>
                    </a:lnTo>
                    <a:lnTo>
                      <a:pt x="893" y="16"/>
                    </a:lnTo>
                    <a:lnTo>
                      <a:pt x="891" y="16"/>
                    </a:lnTo>
                    <a:lnTo>
                      <a:pt x="891" y="17"/>
                    </a:lnTo>
                    <a:lnTo>
                      <a:pt x="889" y="17"/>
                    </a:lnTo>
                    <a:lnTo>
                      <a:pt x="889" y="18"/>
                    </a:lnTo>
                    <a:lnTo>
                      <a:pt x="888" y="18"/>
                    </a:lnTo>
                    <a:lnTo>
                      <a:pt x="887" y="17"/>
                    </a:lnTo>
                    <a:lnTo>
                      <a:pt x="887" y="16"/>
                    </a:lnTo>
                    <a:lnTo>
                      <a:pt x="887" y="16"/>
                    </a:lnTo>
                    <a:lnTo>
                      <a:pt x="881" y="17"/>
                    </a:lnTo>
                    <a:lnTo>
                      <a:pt x="880" y="16"/>
                    </a:lnTo>
                    <a:lnTo>
                      <a:pt x="877" y="16"/>
                    </a:lnTo>
                    <a:lnTo>
                      <a:pt x="876" y="15"/>
                    </a:lnTo>
                    <a:lnTo>
                      <a:pt x="876" y="13"/>
                    </a:lnTo>
                    <a:lnTo>
                      <a:pt x="877" y="13"/>
                    </a:lnTo>
                    <a:lnTo>
                      <a:pt x="879" y="11"/>
                    </a:lnTo>
                    <a:lnTo>
                      <a:pt x="879" y="9"/>
                    </a:lnTo>
                    <a:lnTo>
                      <a:pt x="880" y="8"/>
                    </a:lnTo>
                    <a:lnTo>
                      <a:pt x="880" y="7"/>
                    </a:lnTo>
                    <a:lnTo>
                      <a:pt x="881" y="7"/>
                    </a:lnTo>
                    <a:lnTo>
                      <a:pt x="884" y="4"/>
                    </a:lnTo>
                    <a:lnTo>
                      <a:pt x="885" y="4"/>
                    </a:lnTo>
                    <a:lnTo>
                      <a:pt x="885" y="5"/>
                    </a:lnTo>
                    <a:lnTo>
                      <a:pt x="887" y="5"/>
                    </a:lnTo>
                    <a:lnTo>
                      <a:pt x="887" y="4"/>
                    </a:lnTo>
                    <a:lnTo>
                      <a:pt x="888" y="4"/>
                    </a:lnTo>
                    <a:lnTo>
                      <a:pt x="888" y="4"/>
                    </a:lnTo>
                    <a:lnTo>
                      <a:pt x="889" y="4"/>
                    </a:lnTo>
                    <a:lnTo>
                      <a:pt x="890" y="4"/>
                    </a:lnTo>
                    <a:lnTo>
                      <a:pt x="890" y="2"/>
                    </a:lnTo>
                    <a:lnTo>
                      <a:pt x="890" y="0"/>
                    </a:lnTo>
                    <a:lnTo>
                      <a:pt x="891" y="0"/>
                    </a:lnTo>
                    <a:lnTo>
                      <a:pt x="891" y="2"/>
                    </a:lnTo>
                    <a:lnTo>
                      <a:pt x="892" y="2"/>
                    </a:lnTo>
                    <a:lnTo>
                      <a:pt x="893" y="2"/>
                    </a:lnTo>
                    <a:lnTo>
                      <a:pt x="894" y="1"/>
                    </a:lnTo>
                    <a:lnTo>
                      <a:pt x="895" y="2"/>
                    </a:lnTo>
                    <a:lnTo>
                      <a:pt x="896" y="0"/>
                    </a:lnTo>
                    <a:lnTo>
                      <a:pt x="897" y="0"/>
                    </a:lnTo>
                    <a:lnTo>
                      <a:pt x="897" y="0"/>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29" name="Freeform 18">
                <a:extLst>
                  <a:ext uri="{FF2B5EF4-FFF2-40B4-BE49-F238E27FC236}">
                    <a16:creationId xmlns:a16="http://schemas.microsoft.com/office/drawing/2014/main" id="{C1885B3B-DA59-4EED-BE86-BC0B1AE6DA8A}"/>
                  </a:ext>
                </a:extLst>
              </p:cNvPr>
              <p:cNvSpPr>
                <a:spLocks noEditPoints="1"/>
              </p:cNvSpPr>
              <p:nvPr/>
            </p:nvSpPr>
            <p:spPr bwMode="auto">
              <a:xfrm>
                <a:off x="10931500" y="5940412"/>
                <a:ext cx="186944" cy="219388"/>
              </a:xfrm>
              <a:custGeom>
                <a:avLst/>
                <a:gdLst>
                  <a:gd name="T0" fmla="*/ 9 w 242"/>
                  <a:gd name="T1" fmla="*/ 282 h 284"/>
                  <a:gd name="T2" fmla="*/ 6 w 242"/>
                  <a:gd name="T3" fmla="*/ 284 h 284"/>
                  <a:gd name="T4" fmla="*/ 0 w 242"/>
                  <a:gd name="T5" fmla="*/ 277 h 284"/>
                  <a:gd name="T6" fmla="*/ 11 w 242"/>
                  <a:gd name="T7" fmla="*/ 272 h 284"/>
                  <a:gd name="T8" fmla="*/ 210 w 242"/>
                  <a:gd name="T9" fmla="*/ 71 h 284"/>
                  <a:gd name="T10" fmla="*/ 207 w 242"/>
                  <a:gd name="T11" fmla="*/ 73 h 284"/>
                  <a:gd name="T12" fmla="*/ 211 w 242"/>
                  <a:gd name="T13" fmla="*/ 74 h 284"/>
                  <a:gd name="T14" fmla="*/ 214 w 242"/>
                  <a:gd name="T15" fmla="*/ 79 h 284"/>
                  <a:gd name="T16" fmla="*/ 231 w 242"/>
                  <a:gd name="T17" fmla="*/ 84 h 284"/>
                  <a:gd name="T18" fmla="*/ 241 w 242"/>
                  <a:gd name="T19" fmla="*/ 94 h 284"/>
                  <a:gd name="T20" fmla="*/ 234 w 242"/>
                  <a:gd name="T21" fmla="*/ 96 h 284"/>
                  <a:gd name="T22" fmla="*/ 229 w 242"/>
                  <a:gd name="T23" fmla="*/ 110 h 284"/>
                  <a:gd name="T24" fmla="*/ 221 w 242"/>
                  <a:gd name="T25" fmla="*/ 106 h 284"/>
                  <a:gd name="T26" fmla="*/ 221 w 242"/>
                  <a:gd name="T27" fmla="*/ 125 h 284"/>
                  <a:gd name="T28" fmla="*/ 216 w 242"/>
                  <a:gd name="T29" fmla="*/ 135 h 284"/>
                  <a:gd name="T30" fmla="*/ 205 w 242"/>
                  <a:gd name="T31" fmla="*/ 146 h 284"/>
                  <a:gd name="T32" fmla="*/ 200 w 242"/>
                  <a:gd name="T33" fmla="*/ 163 h 284"/>
                  <a:gd name="T34" fmla="*/ 201 w 242"/>
                  <a:gd name="T35" fmla="*/ 175 h 284"/>
                  <a:gd name="T36" fmla="*/ 189 w 242"/>
                  <a:gd name="T37" fmla="*/ 189 h 284"/>
                  <a:gd name="T38" fmla="*/ 171 w 242"/>
                  <a:gd name="T39" fmla="*/ 192 h 284"/>
                  <a:gd name="T40" fmla="*/ 167 w 242"/>
                  <a:gd name="T41" fmla="*/ 205 h 284"/>
                  <a:gd name="T42" fmla="*/ 170 w 242"/>
                  <a:gd name="T43" fmla="*/ 210 h 284"/>
                  <a:gd name="T44" fmla="*/ 149 w 242"/>
                  <a:gd name="T45" fmla="*/ 221 h 284"/>
                  <a:gd name="T46" fmla="*/ 141 w 242"/>
                  <a:gd name="T47" fmla="*/ 224 h 284"/>
                  <a:gd name="T48" fmla="*/ 133 w 242"/>
                  <a:gd name="T49" fmla="*/ 239 h 284"/>
                  <a:gd name="T50" fmla="*/ 113 w 242"/>
                  <a:gd name="T51" fmla="*/ 244 h 284"/>
                  <a:gd name="T52" fmla="*/ 106 w 242"/>
                  <a:gd name="T53" fmla="*/ 250 h 284"/>
                  <a:gd name="T54" fmla="*/ 101 w 242"/>
                  <a:gd name="T55" fmla="*/ 256 h 284"/>
                  <a:gd name="T56" fmla="*/ 97 w 242"/>
                  <a:gd name="T57" fmla="*/ 263 h 284"/>
                  <a:gd name="T58" fmla="*/ 105 w 242"/>
                  <a:gd name="T59" fmla="*/ 262 h 284"/>
                  <a:gd name="T60" fmla="*/ 100 w 242"/>
                  <a:gd name="T61" fmla="*/ 272 h 284"/>
                  <a:gd name="T62" fmla="*/ 94 w 242"/>
                  <a:gd name="T63" fmla="*/ 275 h 284"/>
                  <a:gd name="T64" fmla="*/ 93 w 242"/>
                  <a:gd name="T65" fmla="*/ 261 h 284"/>
                  <a:gd name="T66" fmla="*/ 81 w 242"/>
                  <a:gd name="T67" fmla="*/ 264 h 284"/>
                  <a:gd name="T68" fmla="*/ 77 w 242"/>
                  <a:gd name="T69" fmla="*/ 270 h 284"/>
                  <a:gd name="T70" fmla="*/ 69 w 242"/>
                  <a:gd name="T71" fmla="*/ 266 h 284"/>
                  <a:gd name="T72" fmla="*/ 67 w 242"/>
                  <a:gd name="T73" fmla="*/ 259 h 284"/>
                  <a:gd name="T74" fmla="*/ 56 w 242"/>
                  <a:gd name="T75" fmla="*/ 254 h 284"/>
                  <a:gd name="T76" fmla="*/ 47 w 242"/>
                  <a:gd name="T77" fmla="*/ 259 h 284"/>
                  <a:gd name="T78" fmla="*/ 44 w 242"/>
                  <a:gd name="T79" fmla="*/ 262 h 284"/>
                  <a:gd name="T80" fmla="*/ 40 w 242"/>
                  <a:gd name="T81" fmla="*/ 266 h 284"/>
                  <a:gd name="T82" fmla="*/ 32 w 242"/>
                  <a:gd name="T83" fmla="*/ 272 h 284"/>
                  <a:gd name="T84" fmla="*/ 21 w 242"/>
                  <a:gd name="T85" fmla="*/ 272 h 284"/>
                  <a:gd name="T86" fmla="*/ 17 w 242"/>
                  <a:gd name="T87" fmla="*/ 268 h 284"/>
                  <a:gd name="T88" fmla="*/ 27 w 242"/>
                  <a:gd name="T89" fmla="*/ 254 h 284"/>
                  <a:gd name="T90" fmla="*/ 31 w 242"/>
                  <a:gd name="T91" fmla="*/ 249 h 284"/>
                  <a:gd name="T92" fmla="*/ 25 w 242"/>
                  <a:gd name="T93" fmla="*/ 242 h 284"/>
                  <a:gd name="T94" fmla="*/ 34 w 242"/>
                  <a:gd name="T95" fmla="*/ 235 h 284"/>
                  <a:gd name="T96" fmla="*/ 40 w 242"/>
                  <a:gd name="T97" fmla="*/ 227 h 284"/>
                  <a:gd name="T98" fmla="*/ 45 w 242"/>
                  <a:gd name="T99" fmla="*/ 209 h 284"/>
                  <a:gd name="T100" fmla="*/ 42 w 242"/>
                  <a:gd name="T101" fmla="*/ 188 h 284"/>
                  <a:gd name="T102" fmla="*/ 51 w 242"/>
                  <a:gd name="T103" fmla="*/ 177 h 284"/>
                  <a:gd name="T104" fmla="*/ 53 w 242"/>
                  <a:gd name="T105" fmla="*/ 164 h 284"/>
                  <a:gd name="T106" fmla="*/ 57 w 242"/>
                  <a:gd name="T107" fmla="*/ 150 h 284"/>
                  <a:gd name="T108" fmla="*/ 61 w 242"/>
                  <a:gd name="T109" fmla="*/ 147 h 284"/>
                  <a:gd name="T110" fmla="*/ 70 w 242"/>
                  <a:gd name="T111" fmla="*/ 143 h 284"/>
                  <a:gd name="T112" fmla="*/ 86 w 242"/>
                  <a:gd name="T113" fmla="*/ 129 h 284"/>
                  <a:gd name="T114" fmla="*/ 107 w 242"/>
                  <a:gd name="T115" fmla="*/ 102 h 284"/>
                  <a:gd name="T116" fmla="*/ 126 w 242"/>
                  <a:gd name="T117" fmla="*/ 64 h 284"/>
                  <a:gd name="T118" fmla="*/ 171 w 242"/>
                  <a:gd name="T119" fmla="*/ 14 h 284"/>
                  <a:gd name="T120" fmla="*/ 216 w 242"/>
                  <a:gd name="T121" fmla="*/ 0 h 284"/>
                  <a:gd name="T122" fmla="*/ 207 w 242"/>
                  <a:gd name="T123" fmla="*/ 5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 h="284">
                    <a:moveTo>
                      <a:pt x="13" y="272"/>
                    </a:moveTo>
                    <a:lnTo>
                      <a:pt x="14" y="273"/>
                    </a:lnTo>
                    <a:lnTo>
                      <a:pt x="14" y="276"/>
                    </a:lnTo>
                    <a:lnTo>
                      <a:pt x="11" y="279"/>
                    </a:lnTo>
                    <a:lnTo>
                      <a:pt x="9" y="282"/>
                    </a:lnTo>
                    <a:lnTo>
                      <a:pt x="8" y="283"/>
                    </a:lnTo>
                    <a:lnTo>
                      <a:pt x="8" y="284"/>
                    </a:lnTo>
                    <a:lnTo>
                      <a:pt x="7" y="283"/>
                    </a:lnTo>
                    <a:lnTo>
                      <a:pt x="6" y="283"/>
                    </a:lnTo>
                    <a:lnTo>
                      <a:pt x="6" y="284"/>
                    </a:lnTo>
                    <a:lnTo>
                      <a:pt x="4" y="283"/>
                    </a:lnTo>
                    <a:lnTo>
                      <a:pt x="3" y="284"/>
                    </a:lnTo>
                    <a:lnTo>
                      <a:pt x="2" y="284"/>
                    </a:lnTo>
                    <a:lnTo>
                      <a:pt x="2" y="282"/>
                    </a:lnTo>
                    <a:lnTo>
                      <a:pt x="0" y="277"/>
                    </a:lnTo>
                    <a:lnTo>
                      <a:pt x="2" y="274"/>
                    </a:lnTo>
                    <a:lnTo>
                      <a:pt x="7" y="273"/>
                    </a:lnTo>
                    <a:lnTo>
                      <a:pt x="8" y="273"/>
                    </a:lnTo>
                    <a:lnTo>
                      <a:pt x="9" y="272"/>
                    </a:lnTo>
                    <a:lnTo>
                      <a:pt x="11" y="272"/>
                    </a:lnTo>
                    <a:lnTo>
                      <a:pt x="13" y="272"/>
                    </a:lnTo>
                    <a:lnTo>
                      <a:pt x="13" y="272"/>
                    </a:lnTo>
                    <a:close/>
                    <a:moveTo>
                      <a:pt x="207" y="67"/>
                    </a:moveTo>
                    <a:lnTo>
                      <a:pt x="209" y="70"/>
                    </a:lnTo>
                    <a:lnTo>
                      <a:pt x="210" y="71"/>
                    </a:lnTo>
                    <a:lnTo>
                      <a:pt x="208" y="72"/>
                    </a:lnTo>
                    <a:lnTo>
                      <a:pt x="206" y="67"/>
                    </a:lnTo>
                    <a:lnTo>
                      <a:pt x="206" y="67"/>
                    </a:lnTo>
                    <a:lnTo>
                      <a:pt x="207" y="71"/>
                    </a:lnTo>
                    <a:lnTo>
                      <a:pt x="207" y="73"/>
                    </a:lnTo>
                    <a:lnTo>
                      <a:pt x="208" y="73"/>
                    </a:lnTo>
                    <a:lnTo>
                      <a:pt x="210" y="72"/>
                    </a:lnTo>
                    <a:lnTo>
                      <a:pt x="211" y="72"/>
                    </a:lnTo>
                    <a:lnTo>
                      <a:pt x="210" y="72"/>
                    </a:lnTo>
                    <a:lnTo>
                      <a:pt x="211" y="74"/>
                    </a:lnTo>
                    <a:lnTo>
                      <a:pt x="212" y="75"/>
                    </a:lnTo>
                    <a:lnTo>
                      <a:pt x="215" y="74"/>
                    </a:lnTo>
                    <a:lnTo>
                      <a:pt x="216" y="74"/>
                    </a:lnTo>
                    <a:lnTo>
                      <a:pt x="212" y="75"/>
                    </a:lnTo>
                    <a:lnTo>
                      <a:pt x="214" y="79"/>
                    </a:lnTo>
                    <a:lnTo>
                      <a:pt x="220" y="82"/>
                    </a:lnTo>
                    <a:lnTo>
                      <a:pt x="222" y="82"/>
                    </a:lnTo>
                    <a:lnTo>
                      <a:pt x="222" y="80"/>
                    </a:lnTo>
                    <a:lnTo>
                      <a:pt x="225" y="84"/>
                    </a:lnTo>
                    <a:lnTo>
                      <a:pt x="231" y="84"/>
                    </a:lnTo>
                    <a:lnTo>
                      <a:pt x="238" y="87"/>
                    </a:lnTo>
                    <a:lnTo>
                      <a:pt x="240" y="88"/>
                    </a:lnTo>
                    <a:lnTo>
                      <a:pt x="242" y="90"/>
                    </a:lnTo>
                    <a:lnTo>
                      <a:pt x="242" y="93"/>
                    </a:lnTo>
                    <a:lnTo>
                      <a:pt x="241" y="94"/>
                    </a:lnTo>
                    <a:lnTo>
                      <a:pt x="239" y="94"/>
                    </a:lnTo>
                    <a:lnTo>
                      <a:pt x="238" y="96"/>
                    </a:lnTo>
                    <a:lnTo>
                      <a:pt x="237" y="97"/>
                    </a:lnTo>
                    <a:lnTo>
                      <a:pt x="235" y="96"/>
                    </a:lnTo>
                    <a:lnTo>
                      <a:pt x="234" y="96"/>
                    </a:lnTo>
                    <a:lnTo>
                      <a:pt x="234" y="101"/>
                    </a:lnTo>
                    <a:lnTo>
                      <a:pt x="236" y="103"/>
                    </a:lnTo>
                    <a:lnTo>
                      <a:pt x="232" y="107"/>
                    </a:lnTo>
                    <a:lnTo>
                      <a:pt x="231" y="109"/>
                    </a:lnTo>
                    <a:lnTo>
                      <a:pt x="229" y="110"/>
                    </a:lnTo>
                    <a:lnTo>
                      <a:pt x="228" y="112"/>
                    </a:lnTo>
                    <a:lnTo>
                      <a:pt x="226" y="117"/>
                    </a:lnTo>
                    <a:lnTo>
                      <a:pt x="226" y="117"/>
                    </a:lnTo>
                    <a:lnTo>
                      <a:pt x="224" y="116"/>
                    </a:lnTo>
                    <a:lnTo>
                      <a:pt x="221" y="106"/>
                    </a:lnTo>
                    <a:lnTo>
                      <a:pt x="221" y="106"/>
                    </a:lnTo>
                    <a:lnTo>
                      <a:pt x="222" y="113"/>
                    </a:lnTo>
                    <a:lnTo>
                      <a:pt x="225" y="118"/>
                    </a:lnTo>
                    <a:lnTo>
                      <a:pt x="226" y="119"/>
                    </a:lnTo>
                    <a:lnTo>
                      <a:pt x="221" y="125"/>
                    </a:lnTo>
                    <a:lnTo>
                      <a:pt x="218" y="127"/>
                    </a:lnTo>
                    <a:lnTo>
                      <a:pt x="218" y="128"/>
                    </a:lnTo>
                    <a:lnTo>
                      <a:pt x="216" y="131"/>
                    </a:lnTo>
                    <a:lnTo>
                      <a:pt x="215" y="134"/>
                    </a:lnTo>
                    <a:lnTo>
                      <a:pt x="216" y="135"/>
                    </a:lnTo>
                    <a:lnTo>
                      <a:pt x="216" y="136"/>
                    </a:lnTo>
                    <a:lnTo>
                      <a:pt x="213" y="142"/>
                    </a:lnTo>
                    <a:lnTo>
                      <a:pt x="208" y="147"/>
                    </a:lnTo>
                    <a:lnTo>
                      <a:pt x="206" y="147"/>
                    </a:lnTo>
                    <a:lnTo>
                      <a:pt x="205" y="146"/>
                    </a:lnTo>
                    <a:lnTo>
                      <a:pt x="205" y="147"/>
                    </a:lnTo>
                    <a:lnTo>
                      <a:pt x="203" y="150"/>
                    </a:lnTo>
                    <a:lnTo>
                      <a:pt x="200" y="154"/>
                    </a:lnTo>
                    <a:lnTo>
                      <a:pt x="200" y="162"/>
                    </a:lnTo>
                    <a:lnTo>
                      <a:pt x="200" y="163"/>
                    </a:lnTo>
                    <a:lnTo>
                      <a:pt x="205" y="165"/>
                    </a:lnTo>
                    <a:lnTo>
                      <a:pt x="206" y="168"/>
                    </a:lnTo>
                    <a:lnTo>
                      <a:pt x="206" y="170"/>
                    </a:lnTo>
                    <a:lnTo>
                      <a:pt x="205" y="172"/>
                    </a:lnTo>
                    <a:lnTo>
                      <a:pt x="201" y="175"/>
                    </a:lnTo>
                    <a:lnTo>
                      <a:pt x="198" y="182"/>
                    </a:lnTo>
                    <a:lnTo>
                      <a:pt x="192" y="184"/>
                    </a:lnTo>
                    <a:lnTo>
                      <a:pt x="191" y="185"/>
                    </a:lnTo>
                    <a:lnTo>
                      <a:pt x="190" y="188"/>
                    </a:lnTo>
                    <a:lnTo>
                      <a:pt x="189" y="189"/>
                    </a:lnTo>
                    <a:lnTo>
                      <a:pt x="184" y="191"/>
                    </a:lnTo>
                    <a:lnTo>
                      <a:pt x="183" y="191"/>
                    </a:lnTo>
                    <a:lnTo>
                      <a:pt x="180" y="190"/>
                    </a:lnTo>
                    <a:lnTo>
                      <a:pt x="178" y="192"/>
                    </a:lnTo>
                    <a:lnTo>
                      <a:pt x="171" y="192"/>
                    </a:lnTo>
                    <a:lnTo>
                      <a:pt x="170" y="193"/>
                    </a:lnTo>
                    <a:lnTo>
                      <a:pt x="166" y="196"/>
                    </a:lnTo>
                    <a:lnTo>
                      <a:pt x="164" y="200"/>
                    </a:lnTo>
                    <a:lnTo>
                      <a:pt x="165" y="203"/>
                    </a:lnTo>
                    <a:lnTo>
                      <a:pt x="167" y="205"/>
                    </a:lnTo>
                    <a:lnTo>
                      <a:pt x="167" y="207"/>
                    </a:lnTo>
                    <a:lnTo>
                      <a:pt x="168" y="208"/>
                    </a:lnTo>
                    <a:lnTo>
                      <a:pt x="169" y="207"/>
                    </a:lnTo>
                    <a:lnTo>
                      <a:pt x="169" y="208"/>
                    </a:lnTo>
                    <a:lnTo>
                      <a:pt x="170" y="210"/>
                    </a:lnTo>
                    <a:lnTo>
                      <a:pt x="165" y="214"/>
                    </a:lnTo>
                    <a:lnTo>
                      <a:pt x="159" y="216"/>
                    </a:lnTo>
                    <a:lnTo>
                      <a:pt x="153" y="222"/>
                    </a:lnTo>
                    <a:lnTo>
                      <a:pt x="149" y="221"/>
                    </a:lnTo>
                    <a:lnTo>
                      <a:pt x="149" y="221"/>
                    </a:lnTo>
                    <a:lnTo>
                      <a:pt x="147" y="222"/>
                    </a:lnTo>
                    <a:lnTo>
                      <a:pt x="145" y="221"/>
                    </a:lnTo>
                    <a:lnTo>
                      <a:pt x="144" y="222"/>
                    </a:lnTo>
                    <a:lnTo>
                      <a:pt x="143" y="222"/>
                    </a:lnTo>
                    <a:lnTo>
                      <a:pt x="141" y="224"/>
                    </a:lnTo>
                    <a:lnTo>
                      <a:pt x="140" y="225"/>
                    </a:lnTo>
                    <a:lnTo>
                      <a:pt x="139" y="226"/>
                    </a:lnTo>
                    <a:lnTo>
                      <a:pt x="139" y="230"/>
                    </a:lnTo>
                    <a:lnTo>
                      <a:pt x="134" y="234"/>
                    </a:lnTo>
                    <a:lnTo>
                      <a:pt x="133" y="239"/>
                    </a:lnTo>
                    <a:lnTo>
                      <a:pt x="131" y="241"/>
                    </a:lnTo>
                    <a:lnTo>
                      <a:pt x="122" y="242"/>
                    </a:lnTo>
                    <a:lnTo>
                      <a:pt x="117" y="240"/>
                    </a:lnTo>
                    <a:lnTo>
                      <a:pt x="117" y="242"/>
                    </a:lnTo>
                    <a:lnTo>
                      <a:pt x="113" y="244"/>
                    </a:lnTo>
                    <a:lnTo>
                      <a:pt x="111" y="246"/>
                    </a:lnTo>
                    <a:lnTo>
                      <a:pt x="109" y="246"/>
                    </a:lnTo>
                    <a:lnTo>
                      <a:pt x="109" y="247"/>
                    </a:lnTo>
                    <a:lnTo>
                      <a:pt x="108" y="248"/>
                    </a:lnTo>
                    <a:lnTo>
                      <a:pt x="106" y="250"/>
                    </a:lnTo>
                    <a:lnTo>
                      <a:pt x="105" y="248"/>
                    </a:lnTo>
                    <a:lnTo>
                      <a:pt x="106" y="250"/>
                    </a:lnTo>
                    <a:lnTo>
                      <a:pt x="105" y="251"/>
                    </a:lnTo>
                    <a:lnTo>
                      <a:pt x="103" y="253"/>
                    </a:lnTo>
                    <a:lnTo>
                      <a:pt x="101" y="256"/>
                    </a:lnTo>
                    <a:lnTo>
                      <a:pt x="100" y="258"/>
                    </a:lnTo>
                    <a:lnTo>
                      <a:pt x="98" y="257"/>
                    </a:lnTo>
                    <a:lnTo>
                      <a:pt x="97" y="258"/>
                    </a:lnTo>
                    <a:lnTo>
                      <a:pt x="97" y="261"/>
                    </a:lnTo>
                    <a:lnTo>
                      <a:pt x="97" y="263"/>
                    </a:lnTo>
                    <a:lnTo>
                      <a:pt x="100" y="264"/>
                    </a:lnTo>
                    <a:lnTo>
                      <a:pt x="101" y="264"/>
                    </a:lnTo>
                    <a:lnTo>
                      <a:pt x="103" y="262"/>
                    </a:lnTo>
                    <a:lnTo>
                      <a:pt x="105" y="261"/>
                    </a:lnTo>
                    <a:lnTo>
                      <a:pt x="105" y="262"/>
                    </a:lnTo>
                    <a:lnTo>
                      <a:pt x="105" y="263"/>
                    </a:lnTo>
                    <a:lnTo>
                      <a:pt x="103" y="263"/>
                    </a:lnTo>
                    <a:lnTo>
                      <a:pt x="103" y="265"/>
                    </a:lnTo>
                    <a:lnTo>
                      <a:pt x="99" y="271"/>
                    </a:lnTo>
                    <a:lnTo>
                      <a:pt x="100" y="272"/>
                    </a:lnTo>
                    <a:lnTo>
                      <a:pt x="96" y="277"/>
                    </a:lnTo>
                    <a:lnTo>
                      <a:pt x="95" y="277"/>
                    </a:lnTo>
                    <a:lnTo>
                      <a:pt x="95" y="277"/>
                    </a:lnTo>
                    <a:lnTo>
                      <a:pt x="92" y="277"/>
                    </a:lnTo>
                    <a:lnTo>
                      <a:pt x="94" y="275"/>
                    </a:lnTo>
                    <a:lnTo>
                      <a:pt x="96" y="271"/>
                    </a:lnTo>
                    <a:lnTo>
                      <a:pt x="96" y="269"/>
                    </a:lnTo>
                    <a:lnTo>
                      <a:pt x="97" y="267"/>
                    </a:lnTo>
                    <a:lnTo>
                      <a:pt x="95" y="263"/>
                    </a:lnTo>
                    <a:lnTo>
                      <a:pt x="93" y="261"/>
                    </a:lnTo>
                    <a:lnTo>
                      <a:pt x="89" y="260"/>
                    </a:lnTo>
                    <a:lnTo>
                      <a:pt x="85" y="261"/>
                    </a:lnTo>
                    <a:lnTo>
                      <a:pt x="84" y="262"/>
                    </a:lnTo>
                    <a:lnTo>
                      <a:pt x="84" y="263"/>
                    </a:lnTo>
                    <a:lnTo>
                      <a:pt x="81" y="264"/>
                    </a:lnTo>
                    <a:lnTo>
                      <a:pt x="78" y="267"/>
                    </a:lnTo>
                    <a:lnTo>
                      <a:pt x="79" y="268"/>
                    </a:lnTo>
                    <a:lnTo>
                      <a:pt x="79" y="269"/>
                    </a:lnTo>
                    <a:lnTo>
                      <a:pt x="77" y="269"/>
                    </a:lnTo>
                    <a:lnTo>
                      <a:pt x="77" y="270"/>
                    </a:lnTo>
                    <a:lnTo>
                      <a:pt x="77" y="271"/>
                    </a:lnTo>
                    <a:lnTo>
                      <a:pt x="76" y="271"/>
                    </a:lnTo>
                    <a:lnTo>
                      <a:pt x="72" y="271"/>
                    </a:lnTo>
                    <a:lnTo>
                      <a:pt x="70" y="268"/>
                    </a:lnTo>
                    <a:lnTo>
                      <a:pt x="69" y="266"/>
                    </a:lnTo>
                    <a:lnTo>
                      <a:pt x="69" y="264"/>
                    </a:lnTo>
                    <a:lnTo>
                      <a:pt x="69" y="262"/>
                    </a:lnTo>
                    <a:lnTo>
                      <a:pt x="68" y="262"/>
                    </a:lnTo>
                    <a:lnTo>
                      <a:pt x="66" y="261"/>
                    </a:lnTo>
                    <a:lnTo>
                      <a:pt x="67" y="259"/>
                    </a:lnTo>
                    <a:lnTo>
                      <a:pt x="65" y="258"/>
                    </a:lnTo>
                    <a:lnTo>
                      <a:pt x="64" y="259"/>
                    </a:lnTo>
                    <a:lnTo>
                      <a:pt x="64" y="256"/>
                    </a:lnTo>
                    <a:lnTo>
                      <a:pt x="61" y="255"/>
                    </a:lnTo>
                    <a:lnTo>
                      <a:pt x="56" y="254"/>
                    </a:lnTo>
                    <a:lnTo>
                      <a:pt x="54" y="255"/>
                    </a:lnTo>
                    <a:lnTo>
                      <a:pt x="50" y="255"/>
                    </a:lnTo>
                    <a:lnTo>
                      <a:pt x="48" y="255"/>
                    </a:lnTo>
                    <a:lnTo>
                      <a:pt x="46" y="257"/>
                    </a:lnTo>
                    <a:lnTo>
                      <a:pt x="47" y="259"/>
                    </a:lnTo>
                    <a:lnTo>
                      <a:pt x="46" y="259"/>
                    </a:lnTo>
                    <a:lnTo>
                      <a:pt x="44" y="258"/>
                    </a:lnTo>
                    <a:lnTo>
                      <a:pt x="43" y="259"/>
                    </a:lnTo>
                    <a:lnTo>
                      <a:pt x="43" y="264"/>
                    </a:lnTo>
                    <a:lnTo>
                      <a:pt x="44" y="262"/>
                    </a:lnTo>
                    <a:lnTo>
                      <a:pt x="44" y="264"/>
                    </a:lnTo>
                    <a:lnTo>
                      <a:pt x="45" y="264"/>
                    </a:lnTo>
                    <a:lnTo>
                      <a:pt x="44" y="267"/>
                    </a:lnTo>
                    <a:lnTo>
                      <a:pt x="41" y="267"/>
                    </a:lnTo>
                    <a:lnTo>
                      <a:pt x="40" y="266"/>
                    </a:lnTo>
                    <a:lnTo>
                      <a:pt x="38" y="265"/>
                    </a:lnTo>
                    <a:lnTo>
                      <a:pt x="35" y="269"/>
                    </a:lnTo>
                    <a:lnTo>
                      <a:pt x="35" y="271"/>
                    </a:lnTo>
                    <a:lnTo>
                      <a:pt x="34" y="272"/>
                    </a:lnTo>
                    <a:lnTo>
                      <a:pt x="32" y="272"/>
                    </a:lnTo>
                    <a:lnTo>
                      <a:pt x="28" y="272"/>
                    </a:lnTo>
                    <a:lnTo>
                      <a:pt x="27" y="274"/>
                    </a:lnTo>
                    <a:lnTo>
                      <a:pt x="27" y="276"/>
                    </a:lnTo>
                    <a:lnTo>
                      <a:pt x="23" y="276"/>
                    </a:lnTo>
                    <a:lnTo>
                      <a:pt x="21" y="272"/>
                    </a:lnTo>
                    <a:lnTo>
                      <a:pt x="21" y="271"/>
                    </a:lnTo>
                    <a:lnTo>
                      <a:pt x="19" y="272"/>
                    </a:lnTo>
                    <a:lnTo>
                      <a:pt x="19" y="271"/>
                    </a:lnTo>
                    <a:lnTo>
                      <a:pt x="17" y="271"/>
                    </a:lnTo>
                    <a:lnTo>
                      <a:pt x="17" y="268"/>
                    </a:lnTo>
                    <a:lnTo>
                      <a:pt x="18" y="267"/>
                    </a:lnTo>
                    <a:lnTo>
                      <a:pt x="19" y="266"/>
                    </a:lnTo>
                    <a:lnTo>
                      <a:pt x="20" y="262"/>
                    </a:lnTo>
                    <a:lnTo>
                      <a:pt x="24" y="261"/>
                    </a:lnTo>
                    <a:lnTo>
                      <a:pt x="27" y="254"/>
                    </a:lnTo>
                    <a:lnTo>
                      <a:pt x="29" y="253"/>
                    </a:lnTo>
                    <a:lnTo>
                      <a:pt x="33" y="254"/>
                    </a:lnTo>
                    <a:lnTo>
                      <a:pt x="33" y="252"/>
                    </a:lnTo>
                    <a:lnTo>
                      <a:pt x="31" y="250"/>
                    </a:lnTo>
                    <a:lnTo>
                      <a:pt x="31" y="249"/>
                    </a:lnTo>
                    <a:lnTo>
                      <a:pt x="25" y="249"/>
                    </a:lnTo>
                    <a:lnTo>
                      <a:pt x="23" y="247"/>
                    </a:lnTo>
                    <a:lnTo>
                      <a:pt x="24" y="245"/>
                    </a:lnTo>
                    <a:lnTo>
                      <a:pt x="25" y="244"/>
                    </a:lnTo>
                    <a:lnTo>
                      <a:pt x="25" y="242"/>
                    </a:lnTo>
                    <a:lnTo>
                      <a:pt x="27" y="242"/>
                    </a:lnTo>
                    <a:lnTo>
                      <a:pt x="27" y="240"/>
                    </a:lnTo>
                    <a:lnTo>
                      <a:pt x="29" y="236"/>
                    </a:lnTo>
                    <a:lnTo>
                      <a:pt x="33" y="236"/>
                    </a:lnTo>
                    <a:lnTo>
                      <a:pt x="34" y="235"/>
                    </a:lnTo>
                    <a:lnTo>
                      <a:pt x="35" y="236"/>
                    </a:lnTo>
                    <a:lnTo>
                      <a:pt x="36" y="237"/>
                    </a:lnTo>
                    <a:lnTo>
                      <a:pt x="37" y="237"/>
                    </a:lnTo>
                    <a:lnTo>
                      <a:pt x="39" y="228"/>
                    </a:lnTo>
                    <a:lnTo>
                      <a:pt x="40" y="227"/>
                    </a:lnTo>
                    <a:lnTo>
                      <a:pt x="44" y="221"/>
                    </a:lnTo>
                    <a:lnTo>
                      <a:pt x="43" y="218"/>
                    </a:lnTo>
                    <a:lnTo>
                      <a:pt x="45" y="215"/>
                    </a:lnTo>
                    <a:lnTo>
                      <a:pt x="46" y="212"/>
                    </a:lnTo>
                    <a:lnTo>
                      <a:pt x="45" y="209"/>
                    </a:lnTo>
                    <a:lnTo>
                      <a:pt x="44" y="208"/>
                    </a:lnTo>
                    <a:lnTo>
                      <a:pt x="45" y="201"/>
                    </a:lnTo>
                    <a:lnTo>
                      <a:pt x="41" y="193"/>
                    </a:lnTo>
                    <a:lnTo>
                      <a:pt x="41" y="189"/>
                    </a:lnTo>
                    <a:lnTo>
                      <a:pt x="42" y="188"/>
                    </a:lnTo>
                    <a:lnTo>
                      <a:pt x="42" y="187"/>
                    </a:lnTo>
                    <a:lnTo>
                      <a:pt x="43" y="185"/>
                    </a:lnTo>
                    <a:lnTo>
                      <a:pt x="45" y="185"/>
                    </a:lnTo>
                    <a:lnTo>
                      <a:pt x="46" y="183"/>
                    </a:lnTo>
                    <a:lnTo>
                      <a:pt x="51" y="177"/>
                    </a:lnTo>
                    <a:lnTo>
                      <a:pt x="51" y="174"/>
                    </a:lnTo>
                    <a:lnTo>
                      <a:pt x="52" y="172"/>
                    </a:lnTo>
                    <a:lnTo>
                      <a:pt x="51" y="168"/>
                    </a:lnTo>
                    <a:lnTo>
                      <a:pt x="53" y="166"/>
                    </a:lnTo>
                    <a:lnTo>
                      <a:pt x="53" y="164"/>
                    </a:lnTo>
                    <a:lnTo>
                      <a:pt x="51" y="159"/>
                    </a:lnTo>
                    <a:lnTo>
                      <a:pt x="51" y="158"/>
                    </a:lnTo>
                    <a:lnTo>
                      <a:pt x="54" y="154"/>
                    </a:lnTo>
                    <a:lnTo>
                      <a:pt x="55" y="153"/>
                    </a:lnTo>
                    <a:lnTo>
                      <a:pt x="57" y="150"/>
                    </a:lnTo>
                    <a:lnTo>
                      <a:pt x="60" y="147"/>
                    </a:lnTo>
                    <a:lnTo>
                      <a:pt x="60" y="146"/>
                    </a:lnTo>
                    <a:lnTo>
                      <a:pt x="61" y="145"/>
                    </a:lnTo>
                    <a:lnTo>
                      <a:pt x="61" y="147"/>
                    </a:lnTo>
                    <a:lnTo>
                      <a:pt x="61" y="147"/>
                    </a:lnTo>
                    <a:lnTo>
                      <a:pt x="61" y="148"/>
                    </a:lnTo>
                    <a:lnTo>
                      <a:pt x="64" y="147"/>
                    </a:lnTo>
                    <a:lnTo>
                      <a:pt x="68" y="146"/>
                    </a:lnTo>
                    <a:lnTo>
                      <a:pt x="69" y="143"/>
                    </a:lnTo>
                    <a:lnTo>
                      <a:pt x="70" y="143"/>
                    </a:lnTo>
                    <a:lnTo>
                      <a:pt x="75" y="141"/>
                    </a:lnTo>
                    <a:lnTo>
                      <a:pt x="78" y="139"/>
                    </a:lnTo>
                    <a:lnTo>
                      <a:pt x="80" y="137"/>
                    </a:lnTo>
                    <a:lnTo>
                      <a:pt x="80" y="135"/>
                    </a:lnTo>
                    <a:lnTo>
                      <a:pt x="86" y="129"/>
                    </a:lnTo>
                    <a:lnTo>
                      <a:pt x="89" y="127"/>
                    </a:lnTo>
                    <a:lnTo>
                      <a:pt x="90" y="126"/>
                    </a:lnTo>
                    <a:lnTo>
                      <a:pt x="94" y="121"/>
                    </a:lnTo>
                    <a:lnTo>
                      <a:pt x="101" y="113"/>
                    </a:lnTo>
                    <a:lnTo>
                      <a:pt x="107" y="102"/>
                    </a:lnTo>
                    <a:lnTo>
                      <a:pt x="113" y="89"/>
                    </a:lnTo>
                    <a:lnTo>
                      <a:pt x="116" y="80"/>
                    </a:lnTo>
                    <a:lnTo>
                      <a:pt x="121" y="69"/>
                    </a:lnTo>
                    <a:lnTo>
                      <a:pt x="123" y="67"/>
                    </a:lnTo>
                    <a:lnTo>
                      <a:pt x="126" y="64"/>
                    </a:lnTo>
                    <a:lnTo>
                      <a:pt x="130" y="48"/>
                    </a:lnTo>
                    <a:lnTo>
                      <a:pt x="132" y="44"/>
                    </a:lnTo>
                    <a:lnTo>
                      <a:pt x="136" y="38"/>
                    </a:lnTo>
                    <a:lnTo>
                      <a:pt x="145" y="31"/>
                    </a:lnTo>
                    <a:lnTo>
                      <a:pt x="171" y="14"/>
                    </a:lnTo>
                    <a:lnTo>
                      <a:pt x="173" y="13"/>
                    </a:lnTo>
                    <a:lnTo>
                      <a:pt x="187" y="11"/>
                    </a:lnTo>
                    <a:lnTo>
                      <a:pt x="199" y="6"/>
                    </a:lnTo>
                    <a:lnTo>
                      <a:pt x="211" y="1"/>
                    </a:lnTo>
                    <a:lnTo>
                      <a:pt x="216" y="0"/>
                    </a:lnTo>
                    <a:lnTo>
                      <a:pt x="217" y="2"/>
                    </a:lnTo>
                    <a:lnTo>
                      <a:pt x="217" y="20"/>
                    </a:lnTo>
                    <a:lnTo>
                      <a:pt x="214" y="31"/>
                    </a:lnTo>
                    <a:lnTo>
                      <a:pt x="208" y="48"/>
                    </a:lnTo>
                    <a:lnTo>
                      <a:pt x="207" y="56"/>
                    </a:lnTo>
                    <a:lnTo>
                      <a:pt x="207" y="67"/>
                    </a:lnTo>
                    <a:lnTo>
                      <a:pt x="207" y="67"/>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30" name="Freeform 19">
                <a:extLst>
                  <a:ext uri="{FF2B5EF4-FFF2-40B4-BE49-F238E27FC236}">
                    <a16:creationId xmlns:a16="http://schemas.microsoft.com/office/drawing/2014/main" id="{E2D62886-26C6-46EB-BD01-C3E67352B19D}"/>
                  </a:ext>
                </a:extLst>
              </p:cNvPr>
              <p:cNvSpPr>
                <a:spLocks noEditPoints="1"/>
              </p:cNvSpPr>
              <p:nvPr/>
            </p:nvSpPr>
            <p:spPr bwMode="auto">
              <a:xfrm>
                <a:off x="8901384" y="5363358"/>
                <a:ext cx="1610653" cy="2288129"/>
              </a:xfrm>
              <a:custGeom>
                <a:avLst/>
                <a:gdLst>
                  <a:gd name="T0" fmla="*/ 1742 w 2085"/>
                  <a:gd name="T1" fmla="*/ 925 h 2962"/>
                  <a:gd name="T2" fmla="*/ 1997 w 2085"/>
                  <a:gd name="T3" fmla="*/ 1343 h 2962"/>
                  <a:gd name="T4" fmla="*/ 2024 w 2085"/>
                  <a:gd name="T5" fmla="*/ 1595 h 2962"/>
                  <a:gd name="T6" fmla="*/ 1939 w 2085"/>
                  <a:gd name="T7" fmla="*/ 2369 h 2962"/>
                  <a:gd name="T8" fmla="*/ 1665 w 2085"/>
                  <a:gd name="T9" fmla="*/ 2412 h 2962"/>
                  <a:gd name="T10" fmla="*/ 1352 w 2085"/>
                  <a:gd name="T11" fmla="*/ 2477 h 2962"/>
                  <a:gd name="T12" fmla="*/ 1135 w 2085"/>
                  <a:gd name="T13" fmla="*/ 2678 h 2962"/>
                  <a:gd name="T14" fmla="*/ 989 w 2085"/>
                  <a:gd name="T15" fmla="*/ 2752 h 2962"/>
                  <a:gd name="T16" fmla="*/ 823 w 2085"/>
                  <a:gd name="T17" fmla="*/ 2854 h 2962"/>
                  <a:gd name="T18" fmla="*/ 659 w 2085"/>
                  <a:gd name="T19" fmla="*/ 2870 h 2962"/>
                  <a:gd name="T20" fmla="*/ 509 w 2085"/>
                  <a:gd name="T21" fmla="*/ 2906 h 2962"/>
                  <a:gd name="T22" fmla="*/ 377 w 2085"/>
                  <a:gd name="T23" fmla="*/ 2906 h 2962"/>
                  <a:gd name="T24" fmla="*/ 409 w 2085"/>
                  <a:gd name="T25" fmla="*/ 2830 h 2962"/>
                  <a:gd name="T26" fmla="*/ 439 w 2085"/>
                  <a:gd name="T27" fmla="*/ 2727 h 2962"/>
                  <a:gd name="T28" fmla="*/ 199 w 2085"/>
                  <a:gd name="T29" fmla="*/ 2836 h 2962"/>
                  <a:gd name="T30" fmla="*/ 291 w 2085"/>
                  <a:gd name="T31" fmla="*/ 2711 h 2962"/>
                  <a:gd name="T32" fmla="*/ 286 w 2085"/>
                  <a:gd name="T33" fmla="*/ 2686 h 2962"/>
                  <a:gd name="T34" fmla="*/ 61 w 2085"/>
                  <a:gd name="T35" fmla="*/ 2697 h 2962"/>
                  <a:gd name="T36" fmla="*/ 137 w 2085"/>
                  <a:gd name="T37" fmla="*/ 2538 h 2962"/>
                  <a:gd name="T38" fmla="*/ 310 w 2085"/>
                  <a:gd name="T39" fmla="*/ 2433 h 2962"/>
                  <a:gd name="T40" fmla="*/ 32 w 2085"/>
                  <a:gd name="T41" fmla="*/ 2471 h 2962"/>
                  <a:gd name="T42" fmla="*/ 156 w 2085"/>
                  <a:gd name="T43" fmla="*/ 2374 h 2962"/>
                  <a:gd name="T44" fmla="*/ 302 w 2085"/>
                  <a:gd name="T45" fmla="*/ 2278 h 2962"/>
                  <a:gd name="T46" fmla="*/ 290 w 2085"/>
                  <a:gd name="T47" fmla="*/ 2114 h 2962"/>
                  <a:gd name="T48" fmla="*/ 468 w 2085"/>
                  <a:gd name="T49" fmla="*/ 1863 h 2962"/>
                  <a:gd name="T50" fmla="*/ 652 w 2085"/>
                  <a:gd name="T51" fmla="*/ 1689 h 2962"/>
                  <a:gd name="T52" fmla="*/ 705 w 2085"/>
                  <a:gd name="T53" fmla="*/ 1625 h 2962"/>
                  <a:gd name="T54" fmla="*/ 432 w 2085"/>
                  <a:gd name="T55" fmla="*/ 1605 h 2962"/>
                  <a:gd name="T56" fmla="*/ 419 w 2085"/>
                  <a:gd name="T57" fmla="*/ 1530 h 2962"/>
                  <a:gd name="T58" fmla="*/ 320 w 2085"/>
                  <a:gd name="T59" fmla="*/ 1590 h 2962"/>
                  <a:gd name="T60" fmla="*/ 299 w 2085"/>
                  <a:gd name="T61" fmla="*/ 1510 h 2962"/>
                  <a:gd name="T62" fmla="*/ 139 w 2085"/>
                  <a:gd name="T63" fmla="*/ 1510 h 2962"/>
                  <a:gd name="T64" fmla="*/ 185 w 2085"/>
                  <a:gd name="T65" fmla="*/ 1435 h 2962"/>
                  <a:gd name="T66" fmla="*/ 238 w 2085"/>
                  <a:gd name="T67" fmla="*/ 1366 h 2962"/>
                  <a:gd name="T68" fmla="*/ 411 w 2085"/>
                  <a:gd name="T69" fmla="*/ 1212 h 2962"/>
                  <a:gd name="T70" fmla="*/ 416 w 2085"/>
                  <a:gd name="T71" fmla="*/ 1147 h 2962"/>
                  <a:gd name="T72" fmla="*/ 310 w 2085"/>
                  <a:gd name="T73" fmla="*/ 1105 h 2962"/>
                  <a:gd name="T74" fmla="*/ 236 w 2085"/>
                  <a:gd name="T75" fmla="*/ 983 h 2962"/>
                  <a:gd name="T76" fmla="*/ 316 w 2085"/>
                  <a:gd name="T77" fmla="*/ 837 h 2962"/>
                  <a:gd name="T78" fmla="*/ 528 w 2085"/>
                  <a:gd name="T79" fmla="*/ 817 h 2962"/>
                  <a:gd name="T80" fmla="*/ 660 w 2085"/>
                  <a:gd name="T81" fmla="*/ 851 h 2962"/>
                  <a:gd name="T82" fmla="*/ 925 w 2085"/>
                  <a:gd name="T83" fmla="*/ 848 h 2962"/>
                  <a:gd name="T84" fmla="*/ 946 w 2085"/>
                  <a:gd name="T85" fmla="*/ 716 h 2962"/>
                  <a:gd name="T86" fmla="*/ 1014 w 2085"/>
                  <a:gd name="T87" fmla="*/ 599 h 2962"/>
                  <a:gd name="T88" fmla="*/ 838 w 2085"/>
                  <a:gd name="T89" fmla="*/ 592 h 2962"/>
                  <a:gd name="T90" fmla="*/ 934 w 2085"/>
                  <a:gd name="T91" fmla="*/ 481 h 2962"/>
                  <a:gd name="T92" fmla="*/ 982 w 2085"/>
                  <a:gd name="T93" fmla="*/ 395 h 2962"/>
                  <a:gd name="T94" fmla="*/ 959 w 2085"/>
                  <a:gd name="T95" fmla="*/ 292 h 2962"/>
                  <a:gd name="T96" fmla="*/ 1123 w 2085"/>
                  <a:gd name="T97" fmla="*/ 171 h 2962"/>
                  <a:gd name="T98" fmla="*/ 1231 w 2085"/>
                  <a:gd name="T99" fmla="*/ 151 h 2962"/>
                  <a:gd name="T100" fmla="*/ 1306 w 2085"/>
                  <a:gd name="T101" fmla="*/ 172 h 2962"/>
                  <a:gd name="T102" fmla="*/ 1336 w 2085"/>
                  <a:gd name="T103" fmla="*/ 151 h 2962"/>
                  <a:gd name="T104" fmla="*/ 1403 w 2085"/>
                  <a:gd name="T105" fmla="*/ 199 h 2962"/>
                  <a:gd name="T106" fmla="*/ 1437 w 2085"/>
                  <a:gd name="T107" fmla="*/ 11 h 2962"/>
                  <a:gd name="T108" fmla="*/ 1388 w 2085"/>
                  <a:gd name="T109" fmla="*/ 261 h 2962"/>
                  <a:gd name="T110" fmla="*/ 163 w 2085"/>
                  <a:gd name="T111" fmla="*/ 986 h 2962"/>
                  <a:gd name="T112" fmla="*/ 269 w 2085"/>
                  <a:gd name="T113" fmla="*/ 879 h 2962"/>
                  <a:gd name="T114" fmla="*/ 215 w 2085"/>
                  <a:gd name="T115" fmla="*/ 1124 h 2962"/>
                  <a:gd name="T116" fmla="*/ 263 w 2085"/>
                  <a:gd name="T117" fmla="*/ 1091 h 2962"/>
                  <a:gd name="T118" fmla="*/ 198 w 2085"/>
                  <a:gd name="T119" fmla="*/ 1223 h 2962"/>
                  <a:gd name="T120" fmla="*/ 357 w 2085"/>
                  <a:gd name="T121" fmla="*/ 1639 h 2962"/>
                  <a:gd name="T122" fmla="*/ 395 w 2085"/>
                  <a:gd name="T123" fmla="*/ 1731 h 2962"/>
                  <a:gd name="T124" fmla="*/ 307 w 2085"/>
                  <a:gd name="T125" fmla="*/ 2807 h 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5" h="2962">
                    <a:moveTo>
                      <a:pt x="1497" y="247"/>
                    </a:moveTo>
                    <a:lnTo>
                      <a:pt x="1496" y="246"/>
                    </a:lnTo>
                    <a:lnTo>
                      <a:pt x="1491" y="255"/>
                    </a:lnTo>
                    <a:lnTo>
                      <a:pt x="1482" y="256"/>
                    </a:lnTo>
                    <a:lnTo>
                      <a:pt x="1476" y="261"/>
                    </a:lnTo>
                    <a:lnTo>
                      <a:pt x="1463" y="261"/>
                    </a:lnTo>
                    <a:lnTo>
                      <a:pt x="1459" y="259"/>
                    </a:lnTo>
                    <a:lnTo>
                      <a:pt x="1454" y="261"/>
                    </a:lnTo>
                    <a:lnTo>
                      <a:pt x="1441" y="279"/>
                    </a:lnTo>
                    <a:lnTo>
                      <a:pt x="1440" y="291"/>
                    </a:lnTo>
                    <a:lnTo>
                      <a:pt x="1436" y="297"/>
                    </a:lnTo>
                    <a:lnTo>
                      <a:pt x="1438" y="304"/>
                    </a:lnTo>
                    <a:lnTo>
                      <a:pt x="1432" y="312"/>
                    </a:lnTo>
                    <a:lnTo>
                      <a:pt x="1435" y="320"/>
                    </a:lnTo>
                    <a:lnTo>
                      <a:pt x="1436" y="340"/>
                    </a:lnTo>
                    <a:lnTo>
                      <a:pt x="1426" y="341"/>
                    </a:lnTo>
                    <a:lnTo>
                      <a:pt x="1426" y="342"/>
                    </a:lnTo>
                    <a:lnTo>
                      <a:pt x="1426" y="342"/>
                    </a:lnTo>
                    <a:lnTo>
                      <a:pt x="1425" y="344"/>
                    </a:lnTo>
                    <a:lnTo>
                      <a:pt x="1412" y="349"/>
                    </a:lnTo>
                    <a:lnTo>
                      <a:pt x="1412" y="349"/>
                    </a:lnTo>
                    <a:lnTo>
                      <a:pt x="1410" y="375"/>
                    </a:lnTo>
                    <a:lnTo>
                      <a:pt x="1412" y="390"/>
                    </a:lnTo>
                    <a:lnTo>
                      <a:pt x="1409" y="398"/>
                    </a:lnTo>
                    <a:lnTo>
                      <a:pt x="1409" y="399"/>
                    </a:lnTo>
                    <a:lnTo>
                      <a:pt x="1409" y="400"/>
                    </a:lnTo>
                    <a:lnTo>
                      <a:pt x="1405" y="409"/>
                    </a:lnTo>
                    <a:lnTo>
                      <a:pt x="1396" y="418"/>
                    </a:lnTo>
                    <a:lnTo>
                      <a:pt x="1396" y="418"/>
                    </a:lnTo>
                    <a:lnTo>
                      <a:pt x="1394" y="430"/>
                    </a:lnTo>
                    <a:lnTo>
                      <a:pt x="1377" y="442"/>
                    </a:lnTo>
                    <a:lnTo>
                      <a:pt x="1377" y="442"/>
                    </a:lnTo>
                    <a:lnTo>
                      <a:pt x="1364" y="454"/>
                    </a:lnTo>
                    <a:lnTo>
                      <a:pt x="1362" y="460"/>
                    </a:lnTo>
                    <a:lnTo>
                      <a:pt x="1363" y="465"/>
                    </a:lnTo>
                    <a:lnTo>
                      <a:pt x="1361" y="482"/>
                    </a:lnTo>
                    <a:lnTo>
                      <a:pt x="1369" y="493"/>
                    </a:lnTo>
                    <a:lnTo>
                      <a:pt x="1368" y="496"/>
                    </a:lnTo>
                    <a:lnTo>
                      <a:pt x="1357" y="497"/>
                    </a:lnTo>
                    <a:lnTo>
                      <a:pt x="1352" y="492"/>
                    </a:lnTo>
                    <a:lnTo>
                      <a:pt x="1321" y="494"/>
                    </a:lnTo>
                    <a:lnTo>
                      <a:pt x="1317" y="492"/>
                    </a:lnTo>
                    <a:lnTo>
                      <a:pt x="1300" y="508"/>
                    </a:lnTo>
                    <a:lnTo>
                      <a:pt x="1276" y="520"/>
                    </a:lnTo>
                    <a:lnTo>
                      <a:pt x="1274" y="526"/>
                    </a:lnTo>
                    <a:lnTo>
                      <a:pt x="1269" y="527"/>
                    </a:lnTo>
                    <a:lnTo>
                      <a:pt x="1230" y="501"/>
                    </a:lnTo>
                    <a:lnTo>
                      <a:pt x="1224" y="505"/>
                    </a:lnTo>
                    <a:lnTo>
                      <a:pt x="1213" y="524"/>
                    </a:lnTo>
                    <a:lnTo>
                      <a:pt x="1209" y="525"/>
                    </a:lnTo>
                    <a:lnTo>
                      <a:pt x="1207" y="528"/>
                    </a:lnTo>
                    <a:lnTo>
                      <a:pt x="1188" y="529"/>
                    </a:lnTo>
                    <a:lnTo>
                      <a:pt x="1187" y="534"/>
                    </a:lnTo>
                    <a:lnTo>
                      <a:pt x="1197" y="539"/>
                    </a:lnTo>
                    <a:lnTo>
                      <a:pt x="1194" y="553"/>
                    </a:lnTo>
                    <a:lnTo>
                      <a:pt x="1205" y="564"/>
                    </a:lnTo>
                    <a:lnTo>
                      <a:pt x="1217" y="566"/>
                    </a:lnTo>
                    <a:lnTo>
                      <a:pt x="1221" y="581"/>
                    </a:lnTo>
                    <a:lnTo>
                      <a:pt x="1233" y="580"/>
                    </a:lnTo>
                    <a:lnTo>
                      <a:pt x="1240" y="575"/>
                    </a:lnTo>
                    <a:lnTo>
                      <a:pt x="1242" y="578"/>
                    </a:lnTo>
                    <a:lnTo>
                      <a:pt x="1256" y="583"/>
                    </a:lnTo>
                    <a:lnTo>
                      <a:pt x="1267" y="592"/>
                    </a:lnTo>
                    <a:lnTo>
                      <a:pt x="1275" y="592"/>
                    </a:lnTo>
                    <a:lnTo>
                      <a:pt x="1288" y="584"/>
                    </a:lnTo>
                    <a:lnTo>
                      <a:pt x="1290" y="602"/>
                    </a:lnTo>
                    <a:lnTo>
                      <a:pt x="1279" y="605"/>
                    </a:lnTo>
                    <a:lnTo>
                      <a:pt x="1274" y="607"/>
                    </a:lnTo>
                    <a:lnTo>
                      <a:pt x="1262" y="618"/>
                    </a:lnTo>
                    <a:lnTo>
                      <a:pt x="1252" y="622"/>
                    </a:lnTo>
                    <a:lnTo>
                      <a:pt x="1249" y="628"/>
                    </a:lnTo>
                    <a:lnTo>
                      <a:pt x="1237" y="636"/>
                    </a:lnTo>
                    <a:lnTo>
                      <a:pt x="1236" y="647"/>
                    </a:lnTo>
                    <a:lnTo>
                      <a:pt x="1233" y="650"/>
                    </a:lnTo>
                    <a:lnTo>
                      <a:pt x="1201" y="654"/>
                    </a:lnTo>
                    <a:lnTo>
                      <a:pt x="1195" y="654"/>
                    </a:lnTo>
                    <a:lnTo>
                      <a:pt x="1191" y="656"/>
                    </a:lnTo>
                    <a:lnTo>
                      <a:pt x="1187" y="657"/>
                    </a:lnTo>
                    <a:lnTo>
                      <a:pt x="1168" y="651"/>
                    </a:lnTo>
                    <a:lnTo>
                      <a:pt x="1167" y="650"/>
                    </a:lnTo>
                    <a:lnTo>
                      <a:pt x="1164" y="651"/>
                    </a:lnTo>
                    <a:lnTo>
                      <a:pt x="1155" y="651"/>
                    </a:lnTo>
                    <a:lnTo>
                      <a:pt x="1152" y="649"/>
                    </a:lnTo>
                    <a:lnTo>
                      <a:pt x="1132" y="676"/>
                    </a:lnTo>
                    <a:lnTo>
                      <a:pt x="1131" y="689"/>
                    </a:lnTo>
                    <a:lnTo>
                      <a:pt x="1129" y="692"/>
                    </a:lnTo>
                    <a:lnTo>
                      <a:pt x="1122" y="692"/>
                    </a:lnTo>
                    <a:lnTo>
                      <a:pt x="1114" y="700"/>
                    </a:lnTo>
                    <a:lnTo>
                      <a:pt x="1103" y="702"/>
                    </a:lnTo>
                    <a:lnTo>
                      <a:pt x="1101" y="704"/>
                    </a:lnTo>
                    <a:lnTo>
                      <a:pt x="1100" y="708"/>
                    </a:lnTo>
                    <a:lnTo>
                      <a:pt x="1089" y="706"/>
                    </a:lnTo>
                    <a:lnTo>
                      <a:pt x="1075" y="709"/>
                    </a:lnTo>
                    <a:lnTo>
                      <a:pt x="1074" y="710"/>
                    </a:lnTo>
                    <a:lnTo>
                      <a:pt x="1074" y="711"/>
                    </a:lnTo>
                    <a:lnTo>
                      <a:pt x="1078" y="716"/>
                    </a:lnTo>
                    <a:lnTo>
                      <a:pt x="1083" y="716"/>
                    </a:lnTo>
                    <a:lnTo>
                      <a:pt x="1089" y="718"/>
                    </a:lnTo>
                    <a:lnTo>
                      <a:pt x="1085" y="732"/>
                    </a:lnTo>
                    <a:lnTo>
                      <a:pt x="1111" y="754"/>
                    </a:lnTo>
                    <a:lnTo>
                      <a:pt x="1133" y="787"/>
                    </a:lnTo>
                    <a:lnTo>
                      <a:pt x="1139" y="791"/>
                    </a:lnTo>
                    <a:lnTo>
                      <a:pt x="1144" y="793"/>
                    </a:lnTo>
                    <a:lnTo>
                      <a:pt x="1152" y="789"/>
                    </a:lnTo>
                    <a:lnTo>
                      <a:pt x="1154" y="795"/>
                    </a:lnTo>
                    <a:lnTo>
                      <a:pt x="1156" y="795"/>
                    </a:lnTo>
                    <a:lnTo>
                      <a:pt x="1167" y="806"/>
                    </a:lnTo>
                    <a:lnTo>
                      <a:pt x="1179" y="830"/>
                    </a:lnTo>
                    <a:lnTo>
                      <a:pt x="1175" y="832"/>
                    </a:lnTo>
                    <a:lnTo>
                      <a:pt x="1181" y="837"/>
                    </a:lnTo>
                    <a:lnTo>
                      <a:pt x="1210" y="845"/>
                    </a:lnTo>
                    <a:lnTo>
                      <a:pt x="1212" y="850"/>
                    </a:lnTo>
                    <a:lnTo>
                      <a:pt x="1210" y="860"/>
                    </a:lnTo>
                    <a:lnTo>
                      <a:pt x="1215" y="875"/>
                    </a:lnTo>
                    <a:lnTo>
                      <a:pt x="1215" y="895"/>
                    </a:lnTo>
                    <a:lnTo>
                      <a:pt x="1222" y="904"/>
                    </a:lnTo>
                    <a:lnTo>
                      <a:pt x="1237" y="914"/>
                    </a:lnTo>
                    <a:lnTo>
                      <a:pt x="1247" y="911"/>
                    </a:lnTo>
                    <a:lnTo>
                      <a:pt x="1294" y="911"/>
                    </a:lnTo>
                    <a:lnTo>
                      <a:pt x="1305" y="927"/>
                    </a:lnTo>
                    <a:lnTo>
                      <a:pt x="1313" y="925"/>
                    </a:lnTo>
                    <a:lnTo>
                      <a:pt x="1316" y="931"/>
                    </a:lnTo>
                    <a:lnTo>
                      <a:pt x="1328" y="938"/>
                    </a:lnTo>
                    <a:lnTo>
                      <a:pt x="1330" y="954"/>
                    </a:lnTo>
                    <a:lnTo>
                      <a:pt x="1338" y="957"/>
                    </a:lnTo>
                    <a:lnTo>
                      <a:pt x="1348" y="955"/>
                    </a:lnTo>
                    <a:lnTo>
                      <a:pt x="1351" y="959"/>
                    </a:lnTo>
                    <a:lnTo>
                      <a:pt x="1354" y="959"/>
                    </a:lnTo>
                    <a:lnTo>
                      <a:pt x="1360" y="968"/>
                    </a:lnTo>
                    <a:lnTo>
                      <a:pt x="1372" y="964"/>
                    </a:lnTo>
                    <a:lnTo>
                      <a:pt x="1372" y="964"/>
                    </a:lnTo>
                    <a:lnTo>
                      <a:pt x="1375" y="963"/>
                    </a:lnTo>
                    <a:lnTo>
                      <a:pt x="1398" y="969"/>
                    </a:lnTo>
                    <a:lnTo>
                      <a:pt x="1403" y="966"/>
                    </a:lnTo>
                    <a:lnTo>
                      <a:pt x="1403" y="958"/>
                    </a:lnTo>
                    <a:lnTo>
                      <a:pt x="1411" y="955"/>
                    </a:lnTo>
                    <a:lnTo>
                      <a:pt x="1413" y="953"/>
                    </a:lnTo>
                    <a:lnTo>
                      <a:pt x="1426" y="951"/>
                    </a:lnTo>
                    <a:lnTo>
                      <a:pt x="1427" y="953"/>
                    </a:lnTo>
                    <a:lnTo>
                      <a:pt x="1422" y="957"/>
                    </a:lnTo>
                    <a:lnTo>
                      <a:pt x="1421" y="962"/>
                    </a:lnTo>
                    <a:lnTo>
                      <a:pt x="1434" y="961"/>
                    </a:lnTo>
                    <a:lnTo>
                      <a:pt x="1436" y="963"/>
                    </a:lnTo>
                    <a:lnTo>
                      <a:pt x="1433" y="973"/>
                    </a:lnTo>
                    <a:lnTo>
                      <a:pt x="1435" y="976"/>
                    </a:lnTo>
                    <a:lnTo>
                      <a:pt x="1449" y="969"/>
                    </a:lnTo>
                    <a:lnTo>
                      <a:pt x="1459" y="977"/>
                    </a:lnTo>
                    <a:lnTo>
                      <a:pt x="1473" y="979"/>
                    </a:lnTo>
                    <a:lnTo>
                      <a:pt x="1477" y="973"/>
                    </a:lnTo>
                    <a:lnTo>
                      <a:pt x="1475" y="971"/>
                    </a:lnTo>
                    <a:lnTo>
                      <a:pt x="1476" y="964"/>
                    </a:lnTo>
                    <a:lnTo>
                      <a:pt x="1467" y="956"/>
                    </a:lnTo>
                    <a:lnTo>
                      <a:pt x="1467" y="952"/>
                    </a:lnTo>
                    <a:lnTo>
                      <a:pt x="1478" y="939"/>
                    </a:lnTo>
                    <a:lnTo>
                      <a:pt x="1480" y="938"/>
                    </a:lnTo>
                    <a:lnTo>
                      <a:pt x="1487" y="940"/>
                    </a:lnTo>
                    <a:lnTo>
                      <a:pt x="1487" y="945"/>
                    </a:lnTo>
                    <a:lnTo>
                      <a:pt x="1481" y="955"/>
                    </a:lnTo>
                    <a:lnTo>
                      <a:pt x="1484" y="959"/>
                    </a:lnTo>
                    <a:lnTo>
                      <a:pt x="1480" y="969"/>
                    </a:lnTo>
                    <a:lnTo>
                      <a:pt x="1485" y="972"/>
                    </a:lnTo>
                    <a:lnTo>
                      <a:pt x="1485" y="972"/>
                    </a:lnTo>
                    <a:lnTo>
                      <a:pt x="1486" y="973"/>
                    </a:lnTo>
                    <a:lnTo>
                      <a:pt x="1486" y="973"/>
                    </a:lnTo>
                    <a:lnTo>
                      <a:pt x="1491" y="971"/>
                    </a:lnTo>
                    <a:lnTo>
                      <a:pt x="1501" y="953"/>
                    </a:lnTo>
                    <a:lnTo>
                      <a:pt x="1501" y="941"/>
                    </a:lnTo>
                    <a:lnTo>
                      <a:pt x="1505" y="935"/>
                    </a:lnTo>
                    <a:lnTo>
                      <a:pt x="1505" y="935"/>
                    </a:lnTo>
                    <a:lnTo>
                      <a:pt x="1508" y="934"/>
                    </a:lnTo>
                    <a:lnTo>
                      <a:pt x="1508" y="934"/>
                    </a:lnTo>
                    <a:lnTo>
                      <a:pt x="1505" y="931"/>
                    </a:lnTo>
                    <a:lnTo>
                      <a:pt x="1503" y="920"/>
                    </a:lnTo>
                    <a:lnTo>
                      <a:pt x="1513" y="916"/>
                    </a:lnTo>
                    <a:lnTo>
                      <a:pt x="1508" y="910"/>
                    </a:lnTo>
                    <a:lnTo>
                      <a:pt x="1527" y="899"/>
                    </a:lnTo>
                    <a:lnTo>
                      <a:pt x="1543" y="899"/>
                    </a:lnTo>
                    <a:lnTo>
                      <a:pt x="1551" y="894"/>
                    </a:lnTo>
                    <a:lnTo>
                      <a:pt x="1550" y="893"/>
                    </a:lnTo>
                    <a:lnTo>
                      <a:pt x="1552" y="892"/>
                    </a:lnTo>
                    <a:lnTo>
                      <a:pt x="1549" y="858"/>
                    </a:lnTo>
                    <a:lnTo>
                      <a:pt x="1537" y="855"/>
                    </a:lnTo>
                    <a:lnTo>
                      <a:pt x="1536" y="850"/>
                    </a:lnTo>
                    <a:lnTo>
                      <a:pt x="1538" y="847"/>
                    </a:lnTo>
                    <a:lnTo>
                      <a:pt x="1535" y="843"/>
                    </a:lnTo>
                    <a:lnTo>
                      <a:pt x="1530" y="842"/>
                    </a:lnTo>
                    <a:lnTo>
                      <a:pt x="1525" y="838"/>
                    </a:lnTo>
                    <a:lnTo>
                      <a:pt x="1527" y="828"/>
                    </a:lnTo>
                    <a:lnTo>
                      <a:pt x="1537" y="821"/>
                    </a:lnTo>
                    <a:lnTo>
                      <a:pt x="1538" y="809"/>
                    </a:lnTo>
                    <a:lnTo>
                      <a:pt x="1549" y="808"/>
                    </a:lnTo>
                    <a:lnTo>
                      <a:pt x="1561" y="800"/>
                    </a:lnTo>
                    <a:lnTo>
                      <a:pt x="1568" y="796"/>
                    </a:lnTo>
                    <a:lnTo>
                      <a:pt x="1568" y="795"/>
                    </a:lnTo>
                    <a:lnTo>
                      <a:pt x="1572" y="792"/>
                    </a:lnTo>
                    <a:lnTo>
                      <a:pt x="1571" y="783"/>
                    </a:lnTo>
                    <a:lnTo>
                      <a:pt x="1590" y="760"/>
                    </a:lnTo>
                    <a:lnTo>
                      <a:pt x="1590" y="759"/>
                    </a:lnTo>
                    <a:lnTo>
                      <a:pt x="1599" y="748"/>
                    </a:lnTo>
                    <a:lnTo>
                      <a:pt x="1606" y="748"/>
                    </a:lnTo>
                    <a:lnTo>
                      <a:pt x="1630" y="759"/>
                    </a:lnTo>
                    <a:lnTo>
                      <a:pt x="1652" y="776"/>
                    </a:lnTo>
                    <a:lnTo>
                      <a:pt x="1660" y="785"/>
                    </a:lnTo>
                    <a:lnTo>
                      <a:pt x="1663" y="798"/>
                    </a:lnTo>
                    <a:lnTo>
                      <a:pt x="1676" y="802"/>
                    </a:lnTo>
                    <a:lnTo>
                      <a:pt x="1680" y="815"/>
                    </a:lnTo>
                    <a:lnTo>
                      <a:pt x="1688" y="846"/>
                    </a:lnTo>
                    <a:lnTo>
                      <a:pt x="1687" y="846"/>
                    </a:lnTo>
                    <a:lnTo>
                      <a:pt x="1684" y="854"/>
                    </a:lnTo>
                    <a:lnTo>
                      <a:pt x="1699" y="865"/>
                    </a:lnTo>
                    <a:lnTo>
                      <a:pt x="1707" y="894"/>
                    </a:lnTo>
                    <a:lnTo>
                      <a:pt x="1714" y="904"/>
                    </a:lnTo>
                    <a:lnTo>
                      <a:pt x="1742" y="925"/>
                    </a:lnTo>
                    <a:lnTo>
                      <a:pt x="1754" y="913"/>
                    </a:lnTo>
                    <a:lnTo>
                      <a:pt x="1759" y="911"/>
                    </a:lnTo>
                    <a:lnTo>
                      <a:pt x="1781" y="927"/>
                    </a:lnTo>
                    <a:lnTo>
                      <a:pt x="1788" y="934"/>
                    </a:lnTo>
                    <a:lnTo>
                      <a:pt x="1791" y="946"/>
                    </a:lnTo>
                    <a:lnTo>
                      <a:pt x="1787" y="962"/>
                    </a:lnTo>
                    <a:lnTo>
                      <a:pt x="1775" y="976"/>
                    </a:lnTo>
                    <a:lnTo>
                      <a:pt x="1781" y="988"/>
                    </a:lnTo>
                    <a:lnTo>
                      <a:pt x="1775" y="997"/>
                    </a:lnTo>
                    <a:lnTo>
                      <a:pt x="1777" y="1004"/>
                    </a:lnTo>
                    <a:lnTo>
                      <a:pt x="1772" y="1011"/>
                    </a:lnTo>
                    <a:lnTo>
                      <a:pt x="1781" y="1017"/>
                    </a:lnTo>
                    <a:lnTo>
                      <a:pt x="1793" y="1035"/>
                    </a:lnTo>
                    <a:lnTo>
                      <a:pt x="1796" y="1036"/>
                    </a:lnTo>
                    <a:lnTo>
                      <a:pt x="1803" y="1030"/>
                    </a:lnTo>
                    <a:lnTo>
                      <a:pt x="1808" y="1031"/>
                    </a:lnTo>
                    <a:lnTo>
                      <a:pt x="1813" y="1024"/>
                    </a:lnTo>
                    <a:lnTo>
                      <a:pt x="1820" y="1026"/>
                    </a:lnTo>
                    <a:lnTo>
                      <a:pt x="1838" y="1019"/>
                    </a:lnTo>
                    <a:lnTo>
                      <a:pt x="1849" y="1021"/>
                    </a:lnTo>
                    <a:lnTo>
                      <a:pt x="1864" y="1014"/>
                    </a:lnTo>
                    <a:lnTo>
                      <a:pt x="1865" y="1005"/>
                    </a:lnTo>
                    <a:lnTo>
                      <a:pt x="1875" y="1011"/>
                    </a:lnTo>
                    <a:lnTo>
                      <a:pt x="1877" y="1023"/>
                    </a:lnTo>
                    <a:lnTo>
                      <a:pt x="1909" y="1014"/>
                    </a:lnTo>
                    <a:lnTo>
                      <a:pt x="1912" y="1010"/>
                    </a:lnTo>
                    <a:lnTo>
                      <a:pt x="1918" y="1008"/>
                    </a:lnTo>
                    <a:lnTo>
                      <a:pt x="1920" y="1002"/>
                    </a:lnTo>
                    <a:lnTo>
                      <a:pt x="1917" y="982"/>
                    </a:lnTo>
                    <a:lnTo>
                      <a:pt x="1919" y="979"/>
                    </a:lnTo>
                    <a:lnTo>
                      <a:pt x="1921" y="977"/>
                    </a:lnTo>
                    <a:lnTo>
                      <a:pt x="1928" y="978"/>
                    </a:lnTo>
                    <a:lnTo>
                      <a:pt x="1936" y="992"/>
                    </a:lnTo>
                    <a:lnTo>
                      <a:pt x="1949" y="982"/>
                    </a:lnTo>
                    <a:lnTo>
                      <a:pt x="1953" y="981"/>
                    </a:lnTo>
                    <a:lnTo>
                      <a:pt x="1953" y="981"/>
                    </a:lnTo>
                    <a:lnTo>
                      <a:pt x="1955" y="982"/>
                    </a:lnTo>
                    <a:lnTo>
                      <a:pt x="1958" y="987"/>
                    </a:lnTo>
                    <a:lnTo>
                      <a:pt x="1959" y="987"/>
                    </a:lnTo>
                    <a:lnTo>
                      <a:pt x="1964" y="995"/>
                    </a:lnTo>
                    <a:lnTo>
                      <a:pt x="1967" y="999"/>
                    </a:lnTo>
                    <a:lnTo>
                      <a:pt x="1970" y="1005"/>
                    </a:lnTo>
                    <a:lnTo>
                      <a:pt x="1973" y="1007"/>
                    </a:lnTo>
                    <a:lnTo>
                      <a:pt x="1991" y="1017"/>
                    </a:lnTo>
                    <a:lnTo>
                      <a:pt x="1992" y="1019"/>
                    </a:lnTo>
                    <a:lnTo>
                      <a:pt x="1994" y="1021"/>
                    </a:lnTo>
                    <a:lnTo>
                      <a:pt x="2000" y="1032"/>
                    </a:lnTo>
                    <a:lnTo>
                      <a:pt x="2002" y="1031"/>
                    </a:lnTo>
                    <a:lnTo>
                      <a:pt x="2003" y="1032"/>
                    </a:lnTo>
                    <a:lnTo>
                      <a:pt x="2003" y="1034"/>
                    </a:lnTo>
                    <a:lnTo>
                      <a:pt x="2006" y="1035"/>
                    </a:lnTo>
                    <a:lnTo>
                      <a:pt x="2009" y="1037"/>
                    </a:lnTo>
                    <a:lnTo>
                      <a:pt x="2014" y="1042"/>
                    </a:lnTo>
                    <a:lnTo>
                      <a:pt x="2017" y="1042"/>
                    </a:lnTo>
                    <a:lnTo>
                      <a:pt x="2018" y="1041"/>
                    </a:lnTo>
                    <a:lnTo>
                      <a:pt x="2022" y="1037"/>
                    </a:lnTo>
                    <a:lnTo>
                      <a:pt x="2023" y="1037"/>
                    </a:lnTo>
                    <a:lnTo>
                      <a:pt x="2024" y="1039"/>
                    </a:lnTo>
                    <a:lnTo>
                      <a:pt x="2024" y="1045"/>
                    </a:lnTo>
                    <a:lnTo>
                      <a:pt x="2025" y="1050"/>
                    </a:lnTo>
                    <a:lnTo>
                      <a:pt x="2028" y="1053"/>
                    </a:lnTo>
                    <a:lnTo>
                      <a:pt x="2032" y="1057"/>
                    </a:lnTo>
                    <a:lnTo>
                      <a:pt x="2034" y="1060"/>
                    </a:lnTo>
                    <a:lnTo>
                      <a:pt x="2037" y="1062"/>
                    </a:lnTo>
                    <a:lnTo>
                      <a:pt x="2035" y="1065"/>
                    </a:lnTo>
                    <a:lnTo>
                      <a:pt x="2027" y="1070"/>
                    </a:lnTo>
                    <a:lnTo>
                      <a:pt x="2021" y="1076"/>
                    </a:lnTo>
                    <a:lnTo>
                      <a:pt x="2019" y="1078"/>
                    </a:lnTo>
                    <a:lnTo>
                      <a:pt x="2018" y="1077"/>
                    </a:lnTo>
                    <a:lnTo>
                      <a:pt x="2017" y="1077"/>
                    </a:lnTo>
                    <a:lnTo>
                      <a:pt x="2007" y="1080"/>
                    </a:lnTo>
                    <a:lnTo>
                      <a:pt x="2005" y="1080"/>
                    </a:lnTo>
                    <a:lnTo>
                      <a:pt x="2003" y="1078"/>
                    </a:lnTo>
                    <a:lnTo>
                      <a:pt x="1998" y="1079"/>
                    </a:lnTo>
                    <a:lnTo>
                      <a:pt x="1993" y="1079"/>
                    </a:lnTo>
                    <a:lnTo>
                      <a:pt x="1987" y="1076"/>
                    </a:lnTo>
                    <a:lnTo>
                      <a:pt x="1985" y="1076"/>
                    </a:lnTo>
                    <a:lnTo>
                      <a:pt x="1982" y="1074"/>
                    </a:lnTo>
                    <a:lnTo>
                      <a:pt x="1980" y="1074"/>
                    </a:lnTo>
                    <a:lnTo>
                      <a:pt x="1976" y="1073"/>
                    </a:lnTo>
                    <a:lnTo>
                      <a:pt x="1973" y="1074"/>
                    </a:lnTo>
                    <a:lnTo>
                      <a:pt x="1969" y="1072"/>
                    </a:lnTo>
                    <a:lnTo>
                      <a:pt x="1964" y="1068"/>
                    </a:lnTo>
                    <a:lnTo>
                      <a:pt x="1956" y="1065"/>
                    </a:lnTo>
                    <a:lnTo>
                      <a:pt x="1954" y="1062"/>
                    </a:lnTo>
                    <a:lnTo>
                      <a:pt x="1951" y="1062"/>
                    </a:lnTo>
                    <a:lnTo>
                      <a:pt x="1948" y="1058"/>
                    </a:lnTo>
                    <a:lnTo>
                      <a:pt x="1935" y="1053"/>
                    </a:lnTo>
                    <a:lnTo>
                      <a:pt x="1927" y="1053"/>
                    </a:lnTo>
                    <a:lnTo>
                      <a:pt x="1923" y="1055"/>
                    </a:lnTo>
                    <a:lnTo>
                      <a:pt x="1920" y="1055"/>
                    </a:lnTo>
                    <a:lnTo>
                      <a:pt x="1920" y="1053"/>
                    </a:lnTo>
                    <a:lnTo>
                      <a:pt x="1922" y="1053"/>
                    </a:lnTo>
                    <a:lnTo>
                      <a:pt x="1922" y="1052"/>
                    </a:lnTo>
                    <a:lnTo>
                      <a:pt x="1918" y="1048"/>
                    </a:lnTo>
                    <a:lnTo>
                      <a:pt x="1915" y="1043"/>
                    </a:lnTo>
                    <a:lnTo>
                      <a:pt x="1915" y="1040"/>
                    </a:lnTo>
                    <a:lnTo>
                      <a:pt x="1914" y="1040"/>
                    </a:lnTo>
                    <a:lnTo>
                      <a:pt x="1913" y="1041"/>
                    </a:lnTo>
                    <a:lnTo>
                      <a:pt x="1912" y="1041"/>
                    </a:lnTo>
                    <a:lnTo>
                      <a:pt x="1912" y="1042"/>
                    </a:lnTo>
                    <a:lnTo>
                      <a:pt x="1913" y="1042"/>
                    </a:lnTo>
                    <a:lnTo>
                      <a:pt x="1915" y="1046"/>
                    </a:lnTo>
                    <a:lnTo>
                      <a:pt x="1913" y="1047"/>
                    </a:lnTo>
                    <a:lnTo>
                      <a:pt x="1912" y="1047"/>
                    </a:lnTo>
                    <a:lnTo>
                      <a:pt x="1911" y="1047"/>
                    </a:lnTo>
                    <a:lnTo>
                      <a:pt x="1912" y="1048"/>
                    </a:lnTo>
                    <a:lnTo>
                      <a:pt x="1915" y="1050"/>
                    </a:lnTo>
                    <a:lnTo>
                      <a:pt x="1917" y="1051"/>
                    </a:lnTo>
                    <a:lnTo>
                      <a:pt x="1917" y="1053"/>
                    </a:lnTo>
                    <a:lnTo>
                      <a:pt x="1915" y="1053"/>
                    </a:lnTo>
                    <a:lnTo>
                      <a:pt x="1914" y="1055"/>
                    </a:lnTo>
                    <a:lnTo>
                      <a:pt x="1905" y="1054"/>
                    </a:lnTo>
                    <a:lnTo>
                      <a:pt x="1904" y="1053"/>
                    </a:lnTo>
                    <a:lnTo>
                      <a:pt x="1903" y="1056"/>
                    </a:lnTo>
                    <a:lnTo>
                      <a:pt x="1904" y="1057"/>
                    </a:lnTo>
                    <a:lnTo>
                      <a:pt x="1906" y="1057"/>
                    </a:lnTo>
                    <a:lnTo>
                      <a:pt x="1909" y="1057"/>
                    </a:lnTo>
                    <a:lnTo>
                      <a:pt x="1919" y="1060"/>
                    </a:lnTo>
                    <a:lnTo>
                      <a:pt x="1922" y="1058"/>
                    </a:lnTo>
                    <a:lnTo>
                      <a:pt x="1923" y="1058"/>
                    </a:lnTo>
                    <a:lnTo>
                      <a:pt x="1925" y="1060"/>
                    </a:lnTo>
                    <a:lnTo>
                      <a:pt x="1924" y="1061"/>
                    </a:lnTo>
                    <a:lnTo>
                      <a:pt x="1927" y="1066"/>
                    </a:lnTo>
                    <a:lnTo>
                      <a:pt x="1926" y="1067"/>
                    </a:lnTo>
                    <a:lnTo>
                      <a:pt x="1924" y="1071"/>
                    </a:lnTo>
                    <a:lnTo>
                      <a:pt x="1921" y="1073"/>
                    </a:lnTo>
                    <a:lnTo>
                      <a:pt x="1918" y="1074"/>
                    </a:lnTo>
                    <a:lnTo>
                      <a:pt x="1918" y="1076"/>
                    </a:lnTo>
                    <a:lnTo>
                      <a:pt x="1916" y="1076"/>
                    </a:lnTo>
                    <a:lnTo>
                      <a:pt x="1915" y="1078"/>
                    </a:lnTo>
                    <a:lnTo>
                      <a:pt x="1917" y="1085"/>
                    </a:lnTo>
                    <a:lnTo>
                      <a:pt x="1915" y="1091"/>
                    </a:lnTo>
                    <a:lnTo>
                      <a:pt x="1914" y="1095"/>
                    </a:lnTo>
                    <a:lnTo>
                      <a:pt x="1910" y="1096"/>
                    </a:lnTo>
                    <a:lnTo>
                      <a:pt x="1909" y="1097"/>
                    </a:lnTo>
                    <a:lnTo>
                      <a:pt x="1908" y="1100"/>
                    </a:lnTo>
                    <a:lnTo>
                      <a:pt x="1908" y="1105"/>
                    </a:lnTo>
                    <a:lnTo>
                      <a:pt x="1909" y="1106"/>
                    </a:lnTo>
                    <a:lnTo>
                      <a:pt x="1912" y="1105"/>
                    </a:lnTo>
                    <a:lnTo>
                      <a:pt x="1912" y="1109"/>
                    </a:lnTo>
                    <a:lnTo>
                      <a:pt x="1911" y="1112"/>
                    </a:lnTo>
                    <a:lnTo>
                      <a:pt x="1911" y="1115"/>
                    </a:lnTo>
                    <a:lnTo>
                      <a:pt x="1910" y="1123"/>
                    </a:lnTo>
                    <a:lnTo>
                      <a:pt x="1913" y="1135"/>
                    </a:lnTo>
                    <a:lnTo>
                      <a:pt x="1914" y="1139"/>
                    </a:lnTo>
                    <a:lnTo>
                      <a:pt x="1923" y="1150"/>
                    </a:lnTo>
                    <a:lnTo>
                      <a:pt x="1927" y="1152"/>
                    </a:lnTo>
                    <a:lnTo>
                      <a:pt x="1931" y="1156"/>
                    </a:lnTo>
                    <a:lnTo>
                      <a:pt x="1934" y="1157"/>
                    </a:lnTo>
                    <a:lnTo>
                      <a:pt x="1940" y="1156"/>
                    </a:lnTo>
                    <a:lnTo>
                      <a:pt x="1943" y="1156"/>
                    </a:lnTo>
                    <a:lnTo>
                      <a:pt x="1946" y="1158"/>
                    </a:lnTo>
                    <a:lnTo>
                      <a:pt x="1949" y="1160"/>
                    </a:lnTo>
                    <a:lnTo>
                      <a:pt x="1953" y="1161"/>
                    </a:lnTo>
                    <a:lnTo>
                      <a:pt x="1955" y="1162"/>
                    </a:lnTo>
                    <a:lnTo>
                      <a:pt x="1961" y="1162"/>
                    </a:lnTo>
                    <a:lnTo>
                      <a:pt x="1964" y="1166"/>
                    </a:lnTo>
                    <a:lnTo>
                      <a:pt x="1966" y="1167"/>
                    </a:lnTo>
                    <a:lnTo>
                      <a:pt x="1967" y="1167"/>
                    </a:lnTo>
                    <a:lnTo>
                      <a:pt x="1970" y="1166"/>
                    </a:lnTo>
                    <a:lnTo>
                      <a:pt x="1974" y="1168"/>
                    </a:lnTo>
                    <a:lnTo>
                      <a:pt x="1974" y="1169"/>
                    </a:lnTo>
                    <a:lnTo>
                      <a:pt x="1974" y="1170"/>
                    </a:lnTo>
                    <a:lnTo>
                      <a:pt x="1969" y="1175"/>
                    </a:lnTo>
                    <a:lnTo>
                      <a:pt x="1967" y="1178"/>
                    </a:lnTo>
                    <a:lnTo>
                      <a:pt x="1967" y="1182"/>
                    </a:lnTo>
                    <a:lnTo>
                      <a:pt x="1964" y="1197"/>
                    </a:lnTo>
                    <a:lnTo>
                      <a:pt x="1964" y="1202"/>
                    </a:lnTo>
                    <a:lnTo>
                      <a:pt x="1964" y="1208"/>
                    </a:lnTo>
                    <a:lnTo>
                      <a:pt x="1965" y="1211"/>
                    </a:lnTo>
                    <a:lnTo>
                      <a:pt x="1966" y="1212"/>
                    </a:lnTo>
                    <a:lnTo>
                      <a:pt x="1968" y="1212"/>
                    </a:lnTo>
                    <a:lnTo>
                      <a:pt x="1969" y="1214"/>
                    </a:lnTo>
                    <a:lnTo>
                      <a:pt x="1970" y="1215"/>
                    </a:lnTo>
                    <a:lnTo>
                      <a:pt x="1973" y="1215"/>
                    </a:lnTo>
                    <a:lnTo>
                      <a:pt x="1976" y="1215"/>
                    </a:lnTo>
                    <a:lnTo>
                      <a:pt x="1979" y="1217"/>
                    </a:lnTo>
                    <a:lnTo>
                      <a:pt x="1981" y="1217"/>
                    </a:lnTo>
                    <a:lnTo>
                      <a:pt x="1983" y="1217"/>
                    </a:lnTo>
                    <a:lnTo>
                      <a:pt x="1983" y="1218"/>
                    </a:lnTo>
                    <a:lnTo>
                      <a:pt x="1982" y="1219"/>
                    </a:lnTo>
                    <a:lnTo>
                      <a:pt x="1981" y="1220"/>
                    </a:lnTo>
                    <a:lnTo>
                      <a:pt x="1981" y="1222"/>
                    </a:lnTo>
                    <a:lnTo>
                      <a:pt x="1979" y="1223"/>
                    </a:lnTo>
                    <a:lnTo>
                      <a:pt x="1976" y="1224"/>
                    </a:lnTo>
                    <a:lnTo>
                      <a:pt x="1974" y="1226"/>
                    </a:lnTo>
                    <a:lnTo>
                      <a:pt x="1973" y="1233"/>
                    </a:lnTo>
                    <a:lnTo>
                      <a:pt x="1970" y="1242"/>
                    </a:lnTo>
                    <a:lnTo>
                      <a:pt x="1970" y="1248"/>
                    </a:lnTo>
                    <a:lnTo>
                      <a:pt x="1968" y="1254"/>
                    </a:lnTo>
                    <a:lnTo>
                      <a:pt x="1967" y="1261"/>
                    </a:lnTo>
                    <a:lnTo>
                      <a:pt x="1966" y="1265"/>
                    </a:lnTo>
                    <a:lnTo>
                      <a:pt x="1966" y="1268"/>
                    </a:lnTo>
                    <a:lnTo>
                      <a:pt x="1966" y="1270"/>
                    </a:lnTo>
                    <a:lnTo>
                      <a:pt x="1971" y="1275"/>
                    </a:lnTo>
                    <a:lnTo>
                      <a:pt x="1970" y="1281"/>
                    </a:lnTo>
                    <a:lnTo>
                      <a:pt x="1971" y="1288"/>
                    </a:lnTo>
                    <a:lnTo>
                      <a:pt x="1974" y="1304"/>
                    </a:lnTo>
                    <a:lnTo>
                      <a:pt x="1974" y="1308"/>
                    </a:lnTo>
                    <a:lnTo>
                      <a:pt x="1975" y="1311"/>
                    </a:lnTo>
                    <a:lnTo>
                      <a:pt x="1976" y="1316"/>
                    </a:lnTo>
                    <a:lnTo>
                      <a:pt x="1977" y="1318"/>
                    </a:lnTo>
                    <a:lnTo>
                      <a:pt x="1980" y="1323"/>
                    </a:lnTo>
                    <a:lnTo>
                      <a:pt x="1981" y="1325"/>
                    </a:lnTo>
                    <a:lnTo>
                      <a:pt x="1983" y="1335"/>
                    </a:lnTo>
                    <a:lnTo>
                      <a:pt x="1985" y="1338"/>
                    </a:lnTo>
                    <a:lnTo>
                      <a:pt x="1985" y="1340"/>
                    </a:lnTo>
                    <a:lnTo>
                      <a:pt x="1985" y="1341"/>
                    </a:lnTo>
                    <a:lnTo>
                      <a:pt x="1987" y="1340"/>
                    </a:lnTo>
                    <a:lnTo>
                      <a:pt x="1989" y="1342"/>
                    </a:lnTo>
                    <a:lnTo>
                      <a:pt x="1991" y="1343"/>
                    </a:lnTo>
                    <a:lnTo>
                      <a:pt x="1997" y="1343"/>
                    </a:lnTo>
                    <a:lnTo>
                      <a:pt x="1996" y="1346"/>
                    </a:lnTo>
                    <a:lnTo>
                      <a:pt x="1997" y="1351"/>
                    </a:lnTo>
                    <a:lnTo>
                      <a:pt x="2000" y="1353"/>
                    </a:lnTo>
                    <a:lnTo>
                      <a:pt x="2000" y="1355"/>
                    </a:lnTo>
                    <a:lnTo>
                      <a:pt x="2001" y="1357"/>
                    </a:lnTo>
                    <a:lnTo>
                      <a:pt x="2004" y="1359"/>
                    </a:lnTo>
                    <a:lnTo>
                      <a:pt x="2007" y="1359"/>
                    </a:lnTo>
                    <a:lnTo>
                      <a:pt x="2008" y="1360"/>
                    </a:lnTo>
                    <a:lnTo>
                      <a:pt x="2008" y="1362"/>
                    </a:lnTo>
                    <a:lnTo>
                      <a:pt x="2009" y="1365"/>
                    </a:lnTo>
                    <a:lnTo>
                      <a:pt x="2014" y="1373"/>
                    </a:lnTo>
                    <a:lnTo>
                      <a:pt x="2016" y="1375"/>
                    </a:lnTo>
                    <a:lnTo>
                      <a:pt x="2024" y="1375"/>
                    </a:lnTo>
                    <a:lnTo>
                      <a:pt x="2032" y="1378"/>
                    </a:lnTo>
                    <a:lnTo>
                      <a:pt x="2033" y="1377"/>
                    </a:lnTo>
                    <a:lnTo>
                      <a:pt x="2037" y="1376"/>
                    </a:lnTo>
                    <a:lnTo>
                      <a:pt x="2038" y="1376"/>
                    </a:lnTo>
                    <a:lnTo>
                      <a:pt x="2038" y="1376"/>
                    </a:lnTo>
                    <a:lnTo>
                      <a:pt x="2036" y="1378"/>
                    </a:lnTo>
                    <a:lnTo>
                      <a:pt x="2036" y="1380"/>
                    </a:lnTo>
                    <a:lnTo>
                      <a:pt x="2039" y="1390"/>
                    </a:lnTo>
                    <a:lnTo>
                      <a:pt x="2043" y="1393"/>
                    </a:lnTo>
                    <a:lnTo>
                      <a:pt x="2045" y="1395"/>
                    </a:lnTo>
                    <a:lnTo>
                      <a:pt x="2047" y="1400"/>
                    </a:lnTo>
                    <a:lnTo>
                      <a:pt x="2047" y="1405"/>
                    </a:lnTo>
                    <a:lnTo>
                      <a:pt x="2045" y="1405"/>
                    </a:lnTo>
                    <a:lnTo>
                      <a:pt x="2045" y="1406"/>
                    </a:lnTo>
                    <a:lnTo>
                      <a:pt x="2044" y="1408"/>
                    </a:lnTo>
                    <a:lnTo>
                      <a:pt x="2045" y="1408"/>
                    </a:lnTo>
                    <a:lnTo>
                      <a:pt x="2048" y="1408"/>
                    </a:lnTo>
                    <a:lnTo>
                      <a:pt x="2048" y="1410"/>
                    </a:lnTo>
                    <a:lnTo>
                      <a:pt x="2047" y="1411"/>
                    </a:lnTo>
                    <a:lnTo>
                      <a:pt x="2045" y="1411"/>
                    </a:lnTo>
                    <a:lnTo>
                      <a:pt x="2045" y="1412"/>
                    </a:lnTo>
                    <a:lnTo>
                      <a:pt x="2045" y="1413"/>
                    </a:lnTo>
                    <a:lnTo>
                      <a:pt x="2044" y="1414"/>
                    </a:lnTo>
                    <a:lnTo>
                      <a:pt x="2045" y="1415"/>
                    </a:lnTo>
                    <a:lnTo>
                      <a:pt x="2043" y="1416"/>
                    </a:lnTo>
                    <a:lnTo>
                      <a:pt x="2043" y="1417"/>
                    </a:lnTo>
                    <a:lnTo>
                      <a:pt x="2044" y="1420"/>
                    </a:lnTo>
                    <a:lnTo>
                      <a:pt x="2045" y="1422"/>
                    </a:lnTo>
                    <a:lnTo>
                      <a:pt x="2047" y="1422"/>
                    </a:lnTo>
                    <a:lnTo>
                      <a:pt x="2049" y="1423"/>
                    </a:lnTo>
                    <a:lnTo>
                      <a:pt x="2049" y="1425"/>
                    </a:lnTo>
                    <a:lnTo>
                      <a:pt x="2049" y="1426"/>
                    </a:lnTo>
                    <a:lnTo>
                      <a:pt x="2044" y="1427"/>
                    </a:lnTo>
                    <a:lnTo>
                      <a:pt x="2039" y="1427"/>
                    </a:lnTo>
                    <a:lnTo>
                      <a:pt x="2037" y="1430"/>
                    </a:lnTo>
                    <a:lnTo>
                      <a:pt x="2033" y="1432"/>
                    </a:lnTo>
                    <a:lnTo>
                      <a:pt x="2029" y="1432"/>
                    </a:lnTo>
                    <a:lnTo>
                      <a:pt x="2027" y="1430"/>
                    </a:lnTo>
                    <a:lnTo>
                      <a:pt x="2026" y="1430"/>
                    </a:lnTo>
                    <a:lnTo>
                      <a:pt x="2018" y="1433"/>
                    </a:lnTo>
                    <a:lnTo>
                      <a:pt x="2014" y="1433"/>
                    </a:lnTo>
                    <a:lnTo>
                      <a:pt x="2009" y="1435"/>
                    </a:lnTo>
                    <a:lnTo>
                      <a:pt x="2008" y="1437"/>
                    </a:lnTo>
                    <a:lnTo>
                      <a:pt x="2007" y="1440"/>
                    </a:lnTo>
                    <a:lnTo>
                      <a:pt x="2010" y="1441"/>
                    </a:lnTo>
                    <a:lnTo>
                      <a:pt x="2017" y="1439"/>
                    </a:lnTo>
                    <a:lnTo>
                      <a:pt x="2028" y="1441"/>
                    </a:lnTo>
                    <a:lnTo>
                      <a:pt x="2028" y="1440"/>
                    </a:lnTo>
                    <a:lnTo>
                      <a:pt x="2026" y="1438"/>
                    </a:lnTo>
                    <a:lnTo>
                      <a:pt x="2025" y="1437"/>
                    </a:lnTo>
                    <a:lnTo>
                      <a:pt x="2023" y="1433"/>
                    </a:lnTo>
                    <a:lnTo>
                      <a:pt x="2024" y="1432"/>
                    </a:lnTo>
                    <a:lnTo>
                      <a:pt x="2026" y="1433"/>
                    </a:lnTo>
                    <a:lnTo>
                      <a:pt x="2027" y="1433"/>
                    </a:lnTo>
                    <a:lnTo>
                      <a:pt x="2029" y="1434"/>
                    </a:lnTo>
                    <a:lnTo>
                      <a:pt x="2029" y="1433"/>
                    </a:lnTo>
                    <a:lnTo>
                      <a:pt x="2032" y="1435"/>
                    </a:lnTo>
                    <a:lnTo>
                      <a:pt x="2034" y="1444"/>
                    </a:lnTo>
                    <a:lnTo>
                      <a:pt x="2034" y="1444"/>
                    </a:lnTo>
                    <a:lnTo>
                      <a:pt x="2038" y="1445"/>
                    </a:lnTo>
                    <a:lnTo>
                      <a:pt x="2039" y="1445"/>
                    </a:lnTo>
                    <a:lnTo>
                      <a:pt x="2039" y="1448"/>
                    </a:lnTo>
                    <a:lnTo>
                      <a:pt x="2036" y="1451"/>
                    </a:lnTo>
                    <a:lnTo>
                      <a:pt x="2033" y="1453"/>
                    </a:lnTo>
                    <a:lnTo>
                      <a:pt x="2032" y="1455"/>
                    </a:lnTo>
                    <a:lnTo>
                      <a:pt x="2029" y="1458"/>
                    </a:lnTo>
                    <a:lnTo>
                      <a:pt x="2025" y="1470"/>
                    </a:lnTo>
                    <a:lnTo>
                      <a:pt x="2023" y="1471"/>
                    </a:lnTo>
                    <a:lnTo>
                      <a:pt x="2016" y="1475"/>
                    </a:lnTo>
                    <a:lnTo>
                      <a:pt x="2016" y="1475"/>
                    </a:lnTo>
                    <a:lnTo>
                      <a:pt x="2018" y="1473"/>
                    </a:lnTo>
                    <a:lnTo>
                      <a:pt x="2018" y="1473"/>
                    </a:lnTo>
                    <a:lnTo>
                      <a:pt x="2016" y="1474"/>
                    </a:lnTo>
                    <a:lnTo>
                      <a:pt x="2017" y="1472"/>
                    </a:lnTo>
                    <a:lnTo>
                      <a:pt x="2018" y="1469"/>
                    </a:lnTo>
                    <a:lnTo>
                      <a:pt x="2020" y="1466"/>
                    </a:lnTo>
                    <a:lnTo>
                      <a:pt x="2023" y="1464"/>
                    </a:lnTo>
                    <a:lnTo>
                      <a:pt x="2023" y="1464"/>
                    </a:lnTo>
                    <a:lnTo>
                      <a:pt x="2020" y="1462"/>
                    </a:lnTo>
                    <a:lnTo>
                      <a:pt x="2018" y="1460"/>
                    </a:lnTo>
                    <a:lnTo>
                      <a:pt x="2014" y="1459"/>
                    </a:lnTo>
                    <a:lnTo>
                      <a:pt x="2014" y="1461"/>
                    </a:lnTo>
                    <a:lnTo>
                      <a:pt x="2015" y="1461"/>
                    </a:lnTo>
                    <a:lnTo>
                      <a:pt x="2014" y="1463"/>
                    </a:lnTo>
                    <a:lnTo>
                      <a:pt x="2011" y="1464"/>
                    </a:lnTo>
                    <a:lnTo>
                      <a:pt x="2008" y="1464"/>
                    </a:lnTo>
                    <a:lnTo>
                      <a:pt x="2004" y="1463"/>
                    </a:lnTo>
                    <a:lnTo>
                      <a:pt x="2001" y="1465"/>
                    </a:lnTo>
                    <a:lnTo>
                      <a:pt x="1998" y="1466"/>
                    </a:lnTo>
                    <a:lnTo>
                      <a:pt x="1995" y="1467"/>
                    </a:lnTo>
                    <a:lnTo>
                      <a:pt x="1990" y="1465"/>
                    </a:lnTo>
                    <a:lnTo>
                      <a:pt x="1990" y="1466"/>
                    </a:lnTo>
                    <a:lnTo>
                      <a:pt x="1990" y="1466"/>
                    </a:lnTo>
                    <a:lnTo>
                      <a:pt x="2004" y="1474"/>
                    </a:lnTo>
                    <a:lnTo>
                      <a:pt x="2006" y="1474"/>
                    </a:lnTo>
                    <a:lnTo>
                      <a:pt x="2008" y="1474"/>
                    </a:lnTo>
                    <a:lnTo>
                      <a:pt x="2011" y="1476"/>
                    </a:lnTo>
                    <a:lnTo>
                      <a:pt x="2019" y="1477"/>
                    </a:lnTo>
                    <a:lnTo>
                      <a:pt x="2027" y="1482"/>
                    </a:lnTo>
                    <a:lnTo>
                      <a:pt x="2028" y="1487"/>
                    </a:lnTo>
                    <a:lnTo>
                      <a:pt x="2027" y="1491"/>
                    </a:lnTo>
                    <a:lnTo>
                      <a:pt x="2027" y="1498"/>
                    </a:lnTo>
                    <a:lnTo>
                      <a:pt x="2030" y="1510"/>
                    </a:lnTo>
                    <a:lnTo>
                      <a:pt x="2030" y="1512"/>
                    </a:lnTo>
                    <a:lnTo>
                      <a:pt x="2030" y="1514"/>
                    </a:lnTo>
                    <a:lnTo>
                      <a:pt x="2029" y="1514"/>
                    </a:lnTo>
                    <a:lnTo>
                      <a:pt x="2026" y="1510"/>
                    </a:lnTo>
                    <a:lnTo>
                      <a:pt x="2024" y="1502"/>
                    </a:lnTo>
                    <a:lnTo>
                      <a:pt x="2022" y="1501"/>
                    </a:lnTo>
                    <a:lnTo>
                      <a:pt x="2019" y="1501"/>
                    </a:lnTo>
                    <a:lnTo>
                      <a:pt x="2019" y="1502"/>
                    </a:lnTo>
                    <a:lnTo>
                      <a:pt x="2021" y="1502"/>
                    </a:lnTo>
                    <a:lnTo>
                      <a:pt x="2022" y="1509"/>
                    </a:lnTo>
                    <a:lnTo>
                      <a:pt x="2023" y="1512"/>
                    </a:lnTo>
                    <a:lnTo>
                      <a:pt x="2028" y="1519"/>
                    </a:lnTo>
                    <a:lnTo>
                      <a:pt x="2030" y="1520"/>
                    </a:lnTo>
                    <a:lnTo>
                      <a:pt x="2031" y="1520"/>
                    </a:lnTo>
                    <a:lnTo>
                      <a:pt x="2031" y="1519"/>
                    </a:lnTo>
                    <a:lnTo>
                      <a:pt x="2033" y="1519"/>
                    </a:lnTo>
                    <a:lnTo>
                      <a:pt x="2034" y="1521"/>
                    </a:lnTo>
                    <a:lnTo>
                      <a:pt x="2037" y="1521"/>
                    </a:lnTo>
                    <a:lnTo>
                      <a:pt x="2040" y="1521"/>
                    </a:lnTo>
                    <a:lnTo>
                      <a:pt x="2050" y="1522"/>
                    </a:lnTo>
                    <a:lnTo>
                      <a:pt x="2050" y="1522"/>
                    </a:lnTo>
                    <a:lnTo>
                      <a:pt x="2053" y="1519"/>
                    </a:lnTo>
                    <a:lnTo>
                      <a:pt x="2054" y="1519"/>
                    </a:lnTo>
                    <a:lnTo>
                      <a:pt x="2056" y="1521"/>
                    </a:lnTo>
                    <a:lnTo>
                      <a:pt x="2059" y="1524"/>
                    </a:lnTo>
                    <a:lnTo>
                      <a:pt x="2063" y="1527"/>
                    </a:lnTo>
                    <a:lnTo>
                      <a:pt x="2064" y="1529"/>
                    </a:lnTo>
                    <a:lnTo>
                      <a:pt x="2064" y="1533"/>
                    </a:lnTo>
                    <a:lnTo>
                      <a:pt x="2060" y="1538"/>
                    </a:lnTo>
                    <a:lnTo>
                      <a:pt x="2060" y="1540"/>
                    </a:lnTo>
                    <a:lnTo>
                      <a:pt x="2061" y="1543"/>
                    </a:lnTo>
                    <a:lnTo>
                      <a:pt x="2060" y="1544"/>
                    </a:lnTo>
                    <a:lnTo>
                      <a:pt x="2057" y="1542"/>
                    </a:lnTo>
                    <a:lnTo>
                      <a:pt x="2055" y="1542"/>
                    </a:lnTo>
                    <a:lnTo>
                      <a:pt x="2054" y="1542"/>
                    </a:lnTo>
                    <a:lnTo>
                      <a:pt x="2048" y="1544"/>
                    </a:lnTo>
                    <a:lnTo>
                      <a:pt x="2045" y="1543"/>
                    </a:lnTo>
                    <a:lnTo>
                      <a:pt x="2042" y="1539"/>
                    </a:lnTo>
                    <a:lnTo>
                      <a:pt x="2039" y="1537"/>
                    </a:lnTo>
                    <a:lnTo>
                      <a:pt x="2036" y="1531"/>
                    </a:lnTo>
                    <a:lnTo>
                      <a:pt x="2037" y="1528"/>
                    </a:lnTo>
                    <a:lnTo>
                      <a:pt x="2035" y="1526"/>
                    </a:lnTo>
                    <a:lnTo>
                      <a:pt x="2032" y="1525"/>
                    </a:lnTo>
                    <a:lnTo>
                      <a:pt x="2026" y="1524"/>
                    </a:lnTo>
                    <a:lnTo>
                      <a:pt x="2017" y="1528"/>
                    </a:lnTo>
                    <a:lnTo>
                      <a:pt x="2013" y="1531"/>
                    </a:lnTo>
                    <a:lnTo>
                      <a:pt x="2008" y="1535"/>
                    </a:lnTo>
                    <a:lnTo>
                      <a:pt x="2007" y="1537"/>
                    </a:lnTo>
                    <a:lnTo>
                      <a:pt x="2002" y="1544"/>
                    </a:lnTo>
                    <a:lnTo>
                      <a:pt x="1996" y="1548"/>
                    </a:lnTo>
                    <a:lnTo>
                      <a:pt x="1991" y="1547"/>
                    </a:lnTo>
                    <a:lnTo>
                      <a:pt x="1987" y="1546"/>
                    </a:lnTo>
                    <a:lnTo>
                      <a:pt x="1980" y="1544"/>
                    </a:lnTo>
                    <a:lnTo>
                      <a:pt x="1976" y="1547"/>
                    </a:lnTo>
                    <a:lnTo>
                      <a:pt x="1976" y="1547"/>
                    </a:lnTo>
                    <a:lnTo>
                      <a:pt x="1981" y="1549"/>
                    </a:lnTo>
                    <a:lnTo>
                      <a:pt x="1982" y="1548"/>
                    </a:lnTo>
                    <a:lnTo>
                      <a:pt x="1984" y="1548"/>
                    </a:lnTo>
                    <a:lnTo>
                      <a:pt x="1986" y="1548"/>
                    </a:lnTo>
                    <a:lnTo>
                      <a:pt x="1986" y="1548"/>
                    </a:lnTo>
                    <a:lnTo>
                      <a:pt x="1987" y="1550"/>
                    </a:lnTo>
                    <a:lnTo>
                      <a:pt x="1992" y="1550"/>
                    </a:lnTo>
                    <a:lnTo>
                      <a:pt x="1994" y="1553"/>
                    </a:lnTo>
                    <a:lnTo>
                      <a:pt x="1993" y="1555"/>
                    </a:lnTo>
                    <a:lnTo>
                      <a:pt x="1986" y="1555"/>
                    </a:lnTo>
                    <a:lnTo>
                      <a:pt x="1984" y="1553"/>
                    </a:lnTo>
                    <a:lnTo>
                      <a:pt x="1980" y="1553"/>
                    </a:lnTo>
                    <a:lnTo>
                      <a:pt x="1979" y="1555"/>
                    </a:lnTo>
                    <a:lnTo>
                      <a:pt x="1974" y="1555"/>
                    </a:lnTo>
                    <a:lnTo>
                      <a:pt x="1974" y="1555"/>
                    </a:lnTo>
                    <a:lnTo>
                      <a:pt x="1978" y="1555"/>
                    </a:lnTo>
                    <a:lnTo>
                      <a:pt x="1985" y="1558"/>
                    </a:lnTo>
                    <a:lnTo>
                      <a:pt x="1986" y="1557"/>
                    </a:lnTo>
                    <a:lnTo>
                      <a:pt x="1990" y="1558"/>
                    </a:lnTo>
                    <a:lnTo>
                      <a:pt x="1990" y="1558"/>
                    </a:lnTo>
                    <a:lnTo>
                      <a:pt x="2002" y="1559"/>
                    </a:lnTo>
                    <a:lnTo>
                      <a:pt x="2002" y="1562"/>
                    </a:lnTo>
                    <a:lnTo>
                      <a:pt x="1996" y="1562"/>
                    </a:lnTo>
                    <a:lnTo>
                      <a:pt x="1995" y="1564"/>
                    </a:lnTo>
                    <a:lnTo>
                      <a:pt x="1992" y="1564"/>
                    </a:lnTo>
                    <a:lnTo>
                      <a:pt x="1988" y="1563"/>
                    </a:lnTo>
                    <a:lnTo>
                      <a:pt x="1986" y="1564"/>
                    </a:lnTo>
                    <a:lnTo>
                      <a:pt x="1987" y="1568"/>
                    </a:lnTo>
                    <a:lnTo>
                      <a:pt x="1990" y="1579"/>
                    </a:lnTo>
                    <a:lnTo>
                      <a:pt x="1993" y="1582"/>
                    </a:lnTo>
                    <a:lnTo>
                      <a:pt x="1999" y="1586"/>
                    </a:lnTo>
                    <a:lnTo>
                      <a:pt x="2002" y="1587"/>
                    </a:lnTo>
                    <a:lnTo>
                      <a:pt x="2008" y="1590"/>
                    </a:lnTo>
                    <a:lnTo>
                      <a:pt x="2013" y="1593"/>
                    </a:lnTo>
                    <a:lnTo>
                      <a:pt x="2016" y="1593"/>
                    </a:lnTo>
                    <a:lnTo>
                      <a:pt x="2020" y="1589"/>
                    </a:lnTo>
                    <a:lnTo>
                      <a:pt x="2022" y="1587"/>
                    </a:lnTo>
                    <a:lnTo>
                      <a:pt x="2022" y="1587"/>
                    </a:lnTo>
                    <a:lnTo>
                      <a:pt x="2021" y="1589"/>
                    </a:lnTo>
                    <a:lnTo>
                      <a:pt x="2019" y="1591"/>
                    </a:lnTo>
                    <a:lnTo>
                      <a:pt x="2019" y="1591"/>
                    </a:lnTo>
                    <a:lnTo>
                      <a:pt x="2024" y="1595"/>
                    </a:lnTo>
                    <a:lnTo>
                      <a:pt x="2024" y="1595"/>
                    </a:lnTo>
                    <a:lnTo>
                      <a:pt x="2027" y="1591"/>
                    </a:lnTo>
                    <a:lnTo>
                      <a:pt x="2026" y="1589"/>
                    </a:lnTo>
                    <a:lnTo>
                      <a:pt x="2027" y="1589"/>
                    </a:lnTo>
                    <a:lnTo>
                      <a:pt x="2027" y="1591"/>
                    </a:lnTo>
                    <a:lnTo>
                      <a:pt x="2025" y="1596"/>
                    </a:lnTo>
                    <a:lnTo>
                      <a:pt x="2026" y="1597"/>
                    </a:lnTo>
                    <a:lnTo>
                      <a:pt x="2027" y="1599"/>
                    </a:lnTo>
                    <a:lnTo>
                      <a:pt x="2030" y="1600"/>
                    </a:lnTo>
                    <a:lnTo>
                      <a:pt x="2030" y="1599"/>
                    </a:lnTo>
                    <a:lnTo>
                      <a:pt x="2032" y="1599"/>
                    </a:lnTo>
                    <a:lnTo>
                      <a:pt x="2034" y="1601"/>
                    </a:lnTo>
                    <a:lnTo>
                      <a:pt x="2035" y="1600"/>
                    </a:lnTo>
                    <a:lnTo>
                      <a:pt x="2037" y="1601"/>
                    </a:lnTo>
                    <a:lnTo>
                      <a:pt x="2042" y="1611"/>
                    </a:lnTo>
                    <a:lnTo>
                      <a:pt x="2042" y="1612"/>
                    </a:lnTo>
                    <a:lnTo>
                      <a:pt x="2035" y="1615"/>
                    </a:lnTo>
                    <a:lnTo>
                      <a:pt x="2033" y="1620"/>
                    </a:lnTo>
                    <a:lnTo>
                      <a:pt x="2033" y="1634"/>
                    </a:lnTo>
                    <a:lnTo>
                      <a:pt x="2034" y="1640"/>
                    </a:lnTo>
                    <a:lnTo>
                      <a:pt x="2035" y="1643"/>
                    </a:lnTo>
                    <a:lnTo>
                      <a:pt x="2034" y="1645"/>
                    </a:lnTo>
                    <a:lnTo>
                      <a:pt x="2035" y="1651"/>
                    </a:lnTo>
                    <a:lnTo>
                      <a:pt x="2037" y="1657"/>
                    </a:lnTo>
                    <a:lnTo>
                      <a:pt x="2038" y="1657"/>
                    </a:lnTo>
                    <a:lnTo>
                      <a:pt x="2039" y="1658"/>
                    </a:lnTo>
                    <a:lnTo>
                      <a:pt x="2038" y="1658"/>
                    </a:lnTo>
                    <a:lnTo>
                      <a:pt x="2038" y="1659"/>
                    </a:lnTo>
                    <a:lnTo>
                      <a:pt x="2042" y="1666"/>
                    </a:lnTo>
                    <a:lnTo>
                      <a:pt x="2043" y="1667"/>
                    </a:lnTo>
                    <a:lnTo>
                      <a:pt x="2047" y="1669"/>
                    </a:lnTo>
                    <a:lnTo>
                      <a:pt x="2049" y="1671"/>
                    </a:lnTo>
                    <a:lnTo>
                      <a:pt x="2049" y="1676"/>
                    </a:lnTo>
                    <a:lnTo>
                      <a:pt x="2050" y="1677"/>
                    </a:lnTo>
                    <a:lnTo>
                      <a:pt x="2051" y="1681"/>
                    </a:lnTo>
                    <a:lnTo>
                      <a:pt x="2049" y="1687"/>
                    </a:lnTo>
                    <a:lnTo>
                      <a:pt x="2050" y="1690"/>
                    </a:lnTo>
                    <a:lnTo>
                      <a:pt x="2051" y="1697"/>
                    </a:lnTo>
                    <a:lnTo>
                      <a:pt x="2054" y="1701"/>
                    </a:lnTo>
                    <a:lnTo>
                      <a:pt x="2055" y="1701"/>
                    </a:lnTo>
                    <a:lnTo>
                      <a:pt x="2057" y="1703"/>
                    </a:lnTo>
                    <a:lnTo>
                      <a:pt x="2057" y="1705"/>
                    </a:lnTo>
                    <a:lnTo>
                      <a:pt x="2062" y="1715"/>
                    </a:lnTo>
                    <a:lnTo>
                      <a:pt x="2066" y="1723"/>
                    </a:lnTo>
                    <a:lnTo>
                      <a:pt x="2066" y="1728"/>
                    </a:lnTo>
                    <a:lnTo>
                      <a:pt x="2067" y="1737"/>
                    </a:lnTo>
                    <a:lnTo>
                      <a:pt x="2068" y="1742"/>
                    </a:lnTo>
                    <a:lnTo>
                      <a:pt x="2069" y="1761"/>
                    </a:lnTo>
                    <a:lnTo>
                      <a:pt x="2066" y="1773"/>
                    </a:lnTo>
                    <a:lnTo>
                      <a:pt x="2063" y="1789"/>
                    </a:lnTo>
                    <a:lnTo>
                      <a:pt x="2063" y="1796"/>
                    </a:lnTo>
                    <a:lnTo>
                      <a:pt x="2062" y="1801"/>
                    </a:lnTo>
                    <a:lnTo>
                      <a:pt x="2062" y="1810"/>
                    </a:lnTo>
                    <a:lnTo>
                      <a:pt x="2063" y="1815"/>
                    </a:lnTo>
                    <a:lnTo>
                      <a:pt x="2064" y="1820"/>
                    </a:lnTo>
                    <a:lnTo>
                      <a:pt x="2066" y="1824"/>
                    </a:lnTo>
                    <a:lnTo>
                      <a:pt x="2068" y="1825"/>
                    </a:lnTo>
                    <a:lnTo>
                      <a:pt x="2069" y="1825"/>
                    </a:lnTo>
                    <a:lnTo>
                      <a:pt x="2072" y="1828"/>
                    </a:lnTo>
                    <a:lnTo>
                      <a:pt x="2074" y="1829"/>
                    </a:lnTo>
                    <a:lnTo>
                      <a:pt x="2076" y="1832"/>
                    </a:lnTo>
                    <a:lnTo>
                      <a:pt x="2079" y="1832"/>
                    </a:lnTo>
                    <a:lnTo>
                      <a:pt x="2081" y="1833"/>
                    </a:lnTo>
                    <a:lnTo>
                      <a:pt x="2085" y="1839"/>
                    </a:lnTo>
                    <a:lnTo>
                      <a:pt x="2084" y="1842"/>
                    </a:lnTo>
                    <a:lnTo>
                      <a:pt x="2078" y="1848"/>
                    </a:lnTo>
                    <a:lnTo>
                      <a:pt x="2078" y="1853"/>
                    </a:lnTo>
                    <a:lnTo>
                      <a:pt x="2078" y="1855"/>
                    </a:lnTo>
                    <a:lnTo>
                      <a:pt x="2077" y="1856"/>
                    </a:lnTo>
                    <a:lnTo>
                      <a:pt x="2078" y="1858"/>
                    </a:lnTo>
                    <a:lnTo>
                      <a:pt x="2076" y="1861"/>
                    </a:lnTo>
                    <a:lnTo>
                      <a:pt x="2074" y="1864"/>
                    </a:lnTo>
                    <a:lnTo>
                      <a:pt x="2074" y="1865"/>
                    </a:lnTo>
                    <a:lnTo>
                      <a:pt x="2075" y="1866"/>
                    </a:lnTo>
                    <a:lnTo>
                      <a:pt x="2075" y="1867"/>
                    </a:lnTo>
                    <a:lnTo>
                      <a:pt x="2071" y="1869"/>
                    </a:lnTo>
                    <a:lnTo>
                      <a:pt x="2068" y="1874"/>
                    </a:lnTo>
                    <a:lnTo>
                      <a:pt x="2067" y="1875"/>
                    </a:lnTo>
                    <a:lnTo>
                      <a:pt x="2068" y="1877"/>
                    </a:lnTo>
                    <a:lnTo>
                      <a:pt x="2066" y="1882"/>
                    </a:lnTo>
                    <a:lnTo>
                      <a:pt x="2067" y="1883"/>
                    </a:lnTo>
                    <a:lnTo>
                      <a:pt x="2068" y="1884"/>
                    </a:lnTo>
                    <a:lnTo>
                      <a:pt x="2066" y="1887"/>
                    </a:lnTo>
                    <a:lnTo>
                      <a:pt x="2061" y="1892"/>
                    </a:lnTo>
                    <a:lnTo>
                      <a:pt x="2059" y="1898"/>
                    </a:lnTo>
                    <a:lnTo>
                      <a:pt x="2055" y="1911"/>
                    </a:lnTo>
                    <a:lnTo>
                      <a:pt x="2056" y="1913"/>
                    </a:lnTo>
                    <a:lnTo>
                      <a:pt x="2059" y="1916"/>
                    </a:lnTo>
                    <a:lnTo>
                      <a:pt x="2059" y="1917"/>
                    </a:lnTo>
                    <a:lnTo>
                      <a:pt x="2057" y="1919"/>
                    </a:lnTo>
                    <a:lnTo>
                      <a:pt x="2053" y="1920"/>
                    </a:lnTo>
                    <a:lnTo>
                      <a:pt x="2045" y="1925"/>
                    </a:lnTo>
                    <a:lnTo>
                      <a:pt x="2040" y="1929"/>
                    </a:lnTo>
                    <a:lnTo>
                      <a:pt x="2039" y="1930"/>
                    </a:lnTo>
                    <a:lnTo>
                      <a:pt x="2035" y="1934"/>
                    </a:lnTo>
                    <a:lnTo>
                      <a:pt x="2031" y="1941"/>
                    </a:lnTo>
                    <a:lnTo>
                      <a:pt x="2029" y="1949"/>
                    </a:lnTo>
                    <a:lnTo>
                      <a:pt x="2023" y="1956"/>
                    </a:lnTo>
                    <a:lnTo>
                      <a:pt x="2021" y="1959"/>
                    </a:lnTo>
                    <a:lnTo>
                      <a:pt x="2020" y="1963"/>
                    </a:lnTo>
                    <a:lnTo>
                      <a:pt x="2021" y="1967"/>
                    </a:lnTo>
                    <a:lnTo>
                      <a:pt x="2018" y="1972"/>
                    </a:lnTo>
                    <a:lnTo>
                      <a:pt x="2017" y="1974"/>
                    </a:lnTo>
                    <a:lnTo>
                      <a:pt x="2019" y="1979"/>
                    </a:lnTo>
                    <a:lnTo>
                      <a:pt x="2018" y="1984"/>
                    </a:lnTo>
                    <a:lnTo>
                      <a:pt x="2018" y="1988"/>
                    </a:lnTo>
                    <a:lnTo>
                      <a:pt x="2019" y="1989"/>
                    </a:lnTo>
                    <a:lnTo>
                      <a:pt x="2021" y="1990"/>
                    </a:lnTo>
                    <a:lnTo>
                      <a:pt x="2022" y="1991"/>
                    </a:lnTo>
                    <a:lnTo>
                      <a:pt x="2017" y="2002"/>
                    </a:lnTo>
                    <a:lnTo>
                      <a:pt x="2018" y="2005"/>
                    </a:lnTo>
                    <a:lnTo>
                      <a:pt x="2020" y="2008"/>
                    </a:lnTo>
                    <a:lnTo>
                      <a:pt x="2019" y="2009"/>
                    </a:lnTo>
                    <a:lnTo>
                      <a:pt x="2012" y="2017"/>
                    </a:lnTo>
                    <a:lnTo>
                      <a:pt x="2012" y="2021"/>
                    </a:lnTo>
                    <a:lnTo>
                      <a:pt x="2011" y="2023"/>
                    </a:lnTo>
                    <a:lnTo>
                      <a:pt x="2007" y="2025"/>
                    </a:lnTo>
                    <a:lnTo>
                      <a:pt x="1998" y="2034"/>
                    </a:lnTo>
                    <a:lnTo>
                      <a:pt x="1997" y="2038"/>
                    </a:lnTo>
                    <a:lnTo>
                      <a:pt x="1994" y="2043"/>
                    </a:lnTo>
                    <a:lnTo>
                      <a:pt x="1991" y="2051"/>
                    </a:lnTo>
                    <a:lnTo>
                      <a:pt x="1983" y="2066"/>
                    </a:lnTo>
                    <a:lnTo>
                      <a:pt x="1981" y="2070"/>
                    </a:lnTo>
                    <a:lnTo>
                      <a:pt x="1978" y="2070"/>
                    </a:lnTo>
                    <a:lnTo>
                      <a:pt x="1979" y="2076"/>
                    </a:lnTo>
                    <a:lnTo>
                      <a:pt x="1980" y="2077"/>
                    </a:lnTo>
                    <a:lnTo>
                      <a:pt x="1979" y="2084"/>
                    </a:lnTo>
                    <a:lnTo>
                      <a:pt x="1980" y="2093"/>
                    </a:lnTo>
                    <a:lnTo>
                      <a:pt x="1982" y="2095"/>
                    </a:lnTo>
                    <a:lnTo>
                      <a:pt x="1983" y="2099"/>
                    </a:lnTo>
                    <a:lnTo>
                      <a:pt x="1987" y="2105"/>
                    </a:lnTo>
                    <a:lnTo>
                      <a:pt x="1986" y="2109"/>
                    </a:lnTo>
                    <a:lnTo>
                      <a:pt x="1986" y="2116"/>
                    </a:lnTo>
                    <a:lnTo>
                      <a:pt x="1987" y="2118"/>
                    </a:lnTo>
                    <a:lnTo>
                      <a:pt x="1990" y="2120"/>
                    </a:lnTo>
                    <a:lnTo>
                      <a:pt x="1990" y="2129"/>
                    </a:lnTo>
                    <a:lnTo>
                      <a:pt x="1992" y="2130"/>
                    </a:lnTo>
                    <a:lnTo>
                      <a:pt x="1994" y="2132"/>
                    </a:lnTo>
                    <a:lnTo>
                      <a:pt x="1994" y="2134"/>
                    </a:lnTo>
                    <a:lnTo>
                      <a:pt x="1993" y="2137"/>
                    </a:lnTo>
                    <a:lnTo>
                      <a:pt x="1986" y="2155"/>
                    </a:lnTo>
                    <a:lnTo>
                      <a:pt x="1985" y="2157"/>
                    </a:lnTo>
                    <a:lnTo>
                      <a:pt x="1977" y="2165"/>
                    </a:lnTo>
                    <a:lnTo>
                      <a:pt x="1977" y="2165"/>
                    </a:lnTo>
                    <a:lnTo>
                      <a:pt x="1976" y="2163"/>
                    </a:lnTo>
                    <a:lnTo>
                      <a:pt x="1976" y="2165"/>
                    </a:lnTo>
                    <a:lnTo>
                      <a:pt x="1977" y="2166"/>
                    </a:lnTo>
                    <a:lnTo>
                      <a:pt x="1971" y="2173"/>
                    </a:lnTo>
                    <a:lnTo>
                      <a:pt x="1966" y="2183"/>
                    </a:lnTo>
                    <a:lnTo>
                      <a:pt x="1949" y="2205"/>
                    </a:lnTo>
                    <a:lnTo>
                      <a:pt x="1935" y="2229"/>
                    </a:lnTo>
                    <a:lnTo>
                      <a:pt x="1924" y="2240"/>
                    </a:lnTo>
                    <a:lnTo>
                      <a:pt x="1922" y="2244"/>
                    </a:lnTo>
                    <a:lnTo>
                      <a:pt x="1916" y="2259"/>
                    </a:lnTo>
                    <a:lnTo>
                      <a:pt x="1915" y="2266"/>
                    </a:lnTo>
                    <a:lnTo>
                      <a:pt x="1915" y="2275"/>
                    </a:lnTo>
                    <a:lnTo>
                      <a:pt x="1915" y="2281"/>
                    </a:lnTo>
                    <a:lnTo>
                      <a:pt x="1917" y="2285"/>
                    </a:lnTo>
                    <a:lnTo>
                      <a:pt x="1919" y="2290"/>
                    </a:lnTo>
                    <a:lnTo>
                      <a:pt x="1920" y="2291"/>
                    </a:lnTo>
                    <a:lnTo>
                      <a:pt x="1919" y="2292"/>
                    </a:lnTo>
                    <a:lnTo>
                      <a:pt x="1914" y="2292"/>
                    </a:lnTo>
                    <a:lnTo>
                      <a:pt x="1910" y="2294"/>
                    </a:lnTo>
                    <a:lnTo>
                      <a:pt x="1909" y="2293"/>
                    </a:lnTo>
                    <a:lnTo>
                      <a:pt x="1912" y="2292"/>
                    </a:lnTo>
                    <a:lnTo>
                      <a:pt x="1912" y="2290"/>
                    </a:lnTo>
                    <a:lnTo>
                      <a:pt x="1911" y="2289"/>
                    </a:lnTo>
                    <a:lnTo>
                      <a:pt x="1906" y="2285"/>
                    </a:lnTo>
                    <a:lnTo>
                      <a:pt x="1899" y="2286"/>
                    </a:lnTo>
                    <a:lnTo>
                      <a:pt x="1882" y="2285"/>
                    </a:lnTo>
                    <a:lnTo>
                      <a:pt x="1880" y="2286"/>
                    </a:lnTo>
                    <a:lnTo>
                      <a:pt x="1877" y="2288"/>
                    </a:lnTo>
                    <a:lnTo>
                      <a:pt x="1875" y="2293"/>
                    </a:lnTo>
                    <a:lnTo>
                      <a:pt x="1874" y="2294"/>
                    </a:lnTo>
                    <a:lnTo>
                      <a:pt x="1872" y="2294"/>
                    </a:lnTo>
                    <a:lnTo>
                      <a:pt x="1870" y="2296"/>
                    </a:lnTo>
                    <a:lnTo>
                      <a:pt x="1872" y="2299"/>
                    </a:lnTo>
                    <a:lnTo>
                      <a:pt x="1876" y="2304"/>
                    </a:lnTo>
                    <a:lnTo>
                      <a:pt x="1877" y="2306"/>
                    </a:lnTo>
                    <a:lnTo>
                      <a:pt x="1877" y="2308"/>
                    </a:lnTo>
                    <a:lnTo>
                      <a:pt x="1876" y="2312"/>
                    </a:lnTo>
                    <a:lnTo>
                      <a:pt x="1876" y="2315"/>
                    </a:lnTo>
                    <a:lnTo>
                      <a:pt x="1877" y="2317"/>
                    </a:lnTo>
                    <a:lnTo>
                      <a:pt x="1876" y="2318"/>
                    </a:lnTo>
                    <a:lnTo>
                      <a:pt x="1877" y="2320"/>
                    </a:lnTo>
                    <a:lnTo>
                      <a:pt x="1885" y="2321"/>
                    </a:lnTo>
                    <a:lnTo>
                      <a:pt x="1893" y="2327"/>
                    </a:lnTo>
                    <a:lnTo>
                      <a:pt x="1894" y="2329"/>
                    </a:lnTo>
                    <a:lnTo>
                      <a:pt x="1892" y="2330"/>
                    </a:lnTo>
                    <a:lnTo>
                      <a:pt x="1892" y="2332"/>
                    </a:lnTo>
                    <a:lnTo>
                      <a:pt x="1895" y="2335"/>
                    </a:lnTo>
                    <a:lnTo>
                      <a:pt x="1897" y="2335"/>
                    </a:lnTo>
                    <a:lnTo>
                      <a:pt x="1899" y="2334"/>
                    </a:lnTo>
                    <a:lnTo>
                      <a:pt x="1900" y="2324"/>
                    </a:lnTo>
                    <a:lnTo>
                      <a:pt x="1901" y="2323"/>
                    </a:lnTo>
                    <a:lnTo>
                      <a:pt x="1903" y="2322"/>
                    </a:lnTo>
                    <a:lnTo>
                      <a:pt x="1905" y="2318"/>
                    </a:lnTo>
                    <a:lnTo>
                      <a:pt x="1903" y="2329"/>
                    </a:lnTo>
                    <a:lnTo>
                      <a:pt x="1903" y="2337"/>
                    </a:lnTo>
                    <a:lnTo>
                      <a:pt x="1907" y="2348"/>
                    </a:lnTo>
                    <a:lnTo>
                      <a:pt x="1909" y="2353"/>
                    </a:lnTo>
                    <a:lnTo>
                      <a:pt x="1912" y="2358"/>
                    </a:lnTo>
                    <a:lnTo>
                      <a:pt x="1914" y="2359"/>
                    </a:lnTo>
                    <a:lnTo>
                      <a:pt x="1918" y="2360"/>
                    </a:lnTo>
                    <a:lnTo>
                      <a:pt x="1925" y="2360"/>
                    </a:lnTo>
                    <a:lnTo>
                      <a:pt x="1927" y="2360"/>
                    </a:lnTo>
                    <a:lnTo>
                      <a:pt x="1929" y="2359"/>
                    </a:lnTo>
                    <a:lnTo>
                      <a:pt x="1930" y="2361"/>
                    </a:lnTo>
                    <a:lnTo>
                      <a:pt x="1932" y="2364"/>
                    </a:lnTo>
                    <a:lnTo>
                      <a:pt x="1933" y="2365"/>
                    </a:lnTo>
                    <a:lnTo>
                      <a:pt x="1934" y="2365"/>
                    </a:lnTo>
                    <a:lnTo>
                      <a:pt x="1939" y="2369"/>
                    </a:lnTo>
                    <a:lnTo>
                      <a:pt x="1939" y="2369"/>
                    </a:lnTo>
                    <a:lnTo>
                      <a:pt x="1938" y="2371"/>
                    </a:lnTo>
                    <a:lnTo>
                      <a:pt x="1934" y="2374"/>
                    </a:lnTo>
                    <a:lnTo>
                      <a:pt x="1934" y="2377"/>
                    </a:lnTo>
                    <a:lnTo>
                      <a:pt x="1933" y="2381"/>
                    </a:lnTo>
                    <a:lnTo>
                      <a:pt x="1925" y="2388"/>
                    </a:lnTo>
                    <a:lnTo>
                      <a:pt x="1925" y="2393"/>
                    </a:lnTo>
                    <a:lnTo>
                      <a:pt x="1922" y="2397"/>
                    </a:lnTo>
                    <a:lnTo>
                      <a:pt x="1922" y="2399"/>
                    </a:lnTo>
                    <a:lnTo>
                      <a:pt x="1923" y="2402"/>
                    </a:lnTo>
                    <a:lnTo>
                      <a:pt x="1923" y="2404"/>
                    </a:lnTo>
                    <a:lnTo>
                      <a:pt x="1924" y="2407"/>
                    </a:lnTo>
                    <a:lnTo>
                      <a:pt x="1923" y="2407"/>
                    </a:lnTo>
                    <a:lnTo>
                      <a:pt x="1921" y="2408"/>
                    </a:lnTo>
                    <a:lnTo>
                      <a:pt x="1920" y="2409"/>
                    </a:lnTo>
                    <a:lnTo>
                      <a:pt x="1919" y="2410"/>
                    </a:lnTo>
                    <a:lnTo>
                      <a:pt x="1918" y="2412"/>
                    </a:lnTo>
                    <a:lnTo>
                      <a:pt x="1918" y="2414"/>
                    </a:lnTo>
                    <a:lnTo>
                      <a:pt x="1917" y="2417"/>
                    </a:lnTo>
                    <a:lnTo>
                      <a:pt x="1915" y="2418"/>
                    </a:lnTo>
                    <a:lnTo>
                      <a:pt x="1915" y="2418"/>
                    </a:lnTo>
                    <a:lnTo>
                      <a:pt x="1914" y="2417"/>
                    </a:lnTo>
                    <a:lnTo>
                      <a:pt x="1912" y="2416"/>
                    </a:lnTo>
                    <a:lnTo>
                      <a:pt x="1907" y="2416"/>
                    </a:lnTo>
                    <a:lnTo>
                      <a:pt x="1904" y="2416"/>
                    </a:lnTo>
                    <a:lnTo>
                      <a:pt x="1899" y="2412"/>
                    </a:lnTo>
                    <a:lnTo>
                      <a:pt x="1894" y="2409"/>
                    </a:lnTo>
                    <a:lnTo>
                      <a:pt x="1891" y="2408"/>
                    </a:lnTo>
                    <a:lnTo>
                      <a:pt x="1869" y="2406"/>
                    </a:lnTo>
                    <a:lnTo>
                      <a:pt x="1861" y="2406"/>
                    </a:lnTo>
                    <a:lnTo>
                      <a:pt x="1854" y="2407"/>
                    </a:lnTo>
                    <a:lnTo>
                      <a:pt x="1855" y="2404"/>
                    </a:lnTo>
                    <a:lnTo>
                      <a:pt x="1850" y="2407"/>
                    </a:lnTo>
                    <a:lnTo>
                      <a:pt x="1848" y="2408"/>
                    </a:lnTo>
                    <a:lnTo>
                      <a:pt x="1844" y="2409"/>
                    </a:lnTo>
                    <a:lnTo>
                      <a:pt x="1838" y="2409"/>
                    </a:lnTo>
                    <a:lnTo>
                      <a:pt x="1829" y="2412"/>
                    </a:lnTo>
                    <a:lnTo>
                      <a:pt x="1828" y="2412"/>
                    </a:lnTo>
                    <a:lnTo>
                      <a:pt x="1824" y="2416"/>
                    </a:lnTo>
                    <a:lnTo>
                      <a:pt x="1814" y="2418"/>
                    </a:lnTo>
                    <a:lnTo>
                      <a:pt x="1808" y="2421"/>
                    </a:lnTo>
                    <a:lnTo>
                      <a:pt x="1808" y="2418"/>
                    </a:lnTo>
                    <a:lnTo>
                      <a:pt x="1807" y="2415"/>
                    </a:lnTo>
                    <a:lnTo>
                      <a:pt x="1802" y="2409"/>
                    </a:lnTo>
                    <a:lnTo>
                      <a:pt x="1794" y="2403"/>
                    </a:lnTo>
                    <a:lnTo>
                      <a:pt x="1791" y="2402"/>
                    </a:lnTo>
                    <a:lnTo>
                      <a:pt x="1784" y="2397"/>
                    </a:lnTo>
                    <a:lnTo>
                      <a:pt x="1778" y="2394"/>
                    </a:lnTo>
                    <a:lnTo>
                      <a:pt x="1766" y="2390"/>
                    </a:lnTo>
                    <a:lnTo>
                      <a:pt x="1755" y="2387"/>
                    </a:lnTo>
                    <a:lnTo>
                      <a:pt x="1756" y="2386"/>
                    </a:lnTo>
                    <a:lnTo>
                      <a:pt x="1756" y="2386"/>
                    </a:lnTo>
                    <a:lnTo>
                      <a:pt x="1762" y="2387"/>
                    </a:lnTo>
                    <a:lnTo>
                      <a:pt x="1766" y="2387"/>
                    </a:lnTo>
                    <a:lnTo>
                      <a:pt x="1768" y="2389"/>
                    </a:lnTo>
                    <a:lnTo>
                      <a:pt x="1773" y="2390"/>
                    </a:lnTo>
                    <a:lnTo>
                      <a:pt x="1773" y="2391"/>
                    </a:lnTo>
                    <a:lnTo>
                      <a:pt x="1776" y="2390"/>
                    </a:lnTo>
                    <a:lnTo>
                      <a:pt x="1777" y="2391"/>
                    </a:lnTo>
                    <a:lnTo>
                      <a:pt x="1779" y="2391"/>
                    </a:lnTo>
                    <a:lnTo>
                      <a:pt x="1783" y="2395"/>
                    </a:lnTo>
                    <a:lnTo>
                      <a:pt x="1787" y="2397"/>
                    </a:lnTo>
                    <a:lnTo>
                      <a:pt x="1791" y="2397"/>
                    </a:lnTo>
                    <a:lnTo>
                      <a:pt x="1792" y="2395"/>
                    </a:lnTo>
                    <a:lnTo>
                      <a:pt x="1791" y="2394"/>
                    </a:lnTo>
                    <a:lnTo>
                      <a:pt x="1789" y="2393"/>
                    </a:lnTo>
                    <a:lnTo>
                      <a:pt x="1787" y="2393"/>
                    </a:lnTo>
                    <a:lnTo>
                      <a:pt x="1787" y="2393"/>
                    </a:lnTo>
                    <a:lnTo>
                      <a:pt x="1784" y="2393"/>
                    </a:lnTo>
                    <a:lnTo>
                      <a:pt x="1783" y="2392"/>
                    </a:lnTo>
                    <a:lnTo>
                      <a:pt x="1783" y="2391"/>
                    </a:lnTo>
                    <a:lnTo>
                      <a:pt x="1783" y="2390"/>
                    </a:lnTo>
                    <a:lnTo>
                      <a:pt x="1783" y="2387"/>
                    </a:lnTo>
                    <a:lnTo>
                      <a:pt x="1783" y="2385"/>
                    </a:lnTo>
                    <a:lnTo>
                      <a:pt x="1782" y="2382"/>
                    </a:lnTo>
                    <a:lnTo>
                      <a:pt x="1781" y="2386"/>
                    </a:lnTo>
                    <a:lnTo>
                      <a:pt x="1781" y="2387"/>
                    </a:lnTo>
                    <a:lnTo>
                      <a:pt x="1782" y="2389"/>
                    </a:lnTo>
                    <a:lnTo>
                      <a:pt x="1780" y="2389"/>
                    </a:lnTo>
                    <a:lnTo>
                      <a:pt x="1779" y="2389"/>
                    </a:lnTo>
                    <a:lnTo>
                      <a:pt x="1777" y="2387"/>
                    </a:lnTo>
                    <a:lnTo>
                      <a:pt x="1775" y="2388"/>
                    </a:lnTo>
                    <a:lnTo>
                      <a:pt x="1770" y="2387"/>
                    </a:lnTo>
                    <a:lnTo>
                      <a:pt x="1768" y="2386"/>
                    </a:lnTo>
                    <a:lnTo>
                      <a:pt x="1765" y="2386"/>
                    </a:lnTo>
                    <a:lnTo>
                      <a:pt x="1756" y="2386"/>
                    </a:lnTo>
                    <a:lnTo>
                      <a:pt x="1752" y="2388"/>
                    </a:lnTo>
                    <a:lnTo>
                      <a:pt x="1747" y="2388"/>
                    </a:lnTo>
                    <a:lnTo>
                      <a:pt x="1745" y="2388"/>
                    </a:lnTo>
                    <a:lnTo>
                      <a:pt x="1740" y="2391"/>
                    </a:lnTo>
                    <a:lnTo>
                      <a:pt x="1736" y="2390"/>
                    </a:lnTo>
                    <a:lnTo>
                      <a:pt x="1733" y="2389"/>
                    </a:lnTo>
                    <a:lnTo>
                      <a:pt x="1727" y="2395"/>
                    </a:lnTo>
                    <a:lnTo>
                      <a:pt x="1721" y="2395"/>
                    </a:lnTo>
                    <a:lnTo>
                      <a:pt x="1720" y="2396"/>
                    </a:lnTo>
                    <a:lnTo>
                      <a:pt x="1719" y="2395"/>
                    </a:lnTo>
                    <a:lnTo>
                      <a:pt x="1715" y="2392"/>
                    </a:lnTo>
                    <a:lnTo>
                      <a:pt x="1712" y="2391"/>
                    </a:lnTo>
                    <a:lnTo>
                      <a:pt x="1710" y="2387"/>
                    </a:lnTo>
                    <a:lnTo>
                      <a:pt x="1709" y="2386"/>
                    </a:lnTo>
                    <a:lnTo>
                      <a:pt x="1714" y="2382"/>
                    </a:lnTo>
                    <a:lnTo>
                      <a:pt x="1714" y="2383"/>
                    </a:lnTo>
                    <a:lnTo>
                      <a:pt x="1714" y="2387"/>
                    </a:lnTo>
                    <a:lnTo>
                      <a:pt x="1715" y="2390"/>
                    </a:lnTo>
                    <a:lnTo>
                      <a:pt x="1717" y="2390"/>
                    </a:lnTo>
                    <a:lnTo>
                      <a:pt x="1718" y="2388"/>
                    </a:lnTo>
                    <a:lnTo>
                      <a:pt x="1718" y="2382"/>
                    </a:lnTo>
                    <a:lnTo>
                      <a:pt x="1719" y="2378"/>
                    </a:lnTo>
                    <a:lnTo>
                      <a:pt x="1722" y="2376"/>
                    </a:lnTo>
                    <a:lnTo>
                      <a:pt x="1724" y="2373"/>
                    </a:lnTo>
                    <a:lnTo>
                      <a:pt x="1730" y="2366"/>
                    </a:lnTo>
                    <a:lnTo>
                      <a:pt x="1733" y="2365"/>
                    </a:lnTo>
                    <a:lnTo>
                      <a:pt x="1735" y="2364"/>
                    </a:lnTo>
                    <a:lnTo>
                      <a:pt x="1734" y="2360"/>
                    </a:lnTo>
                    <a:lnTo>
                      <a:pt x="1733" y="2356"/>
                    </a:lnTo>
                    <a:lnTo>
                      <a:pt x="1731" y="2353"/>
                    </a:lnTo>
                    <a:lnTo>
                      <a:pt x="1730" y="2354"/>
                    </a:lnTo>
                    <a:lnTo>
                      <a:pt x="1730" y="2355"/>
                    </a:lnTo>
                    <a:lnTo>
                      <a:pt x="1729" y="2356"/>
                    </a:lnTo>
                    <a:lnTo>
                      <a:pt x="1729" y="2356"/>
                    </a:lnTo>
                    <a:lnTo>
                      <a:pt x="1730" y="2358"/>
                    </a:lnTo>
                    <a:lnTo>
                      <a:pt x="1731" y="2359"/>
                    </a:lnTo>
                    <a:lnTo>
                      <a:pt x="1724" y="2366"/>
                    </a:lnTo>
                    <a:lnTo>
                      <a:pt x="1719" y="2368"/>
                    </a:lnTo>
                    <a:lnTo>
                      <a:pt x="1715" y="2366"/>
                    </a:lnTo>
                    <a:lnTo>
                      <a:pt x="1714" y="2367"/>
                    </a:lnTo>
                    <a:lnTo>
                      <a:pt x="1712" y="2366"/>
                    </a:lnTo>
                    <a:lnTo>
                      <a:pt x="1712" y="2366"/>
                    </a:lnTo>
                    <a:lnTo>
                      <a:pt x="1712" y="2367"/>
                    </a:lnTo>
                    <a:lnTo>
                      <a:pt x="1714" y="2369"/>
                    </a:lnTo>
                    <a:lnTo>
                      <a:pt x="1715" y="2368"/>
                    </a:lnTo>
                    <a:lnTo>
                      <a:pt x="1715" y="2370"/>
                    </a:lnTo>
                    <a:lnTo>
                      <a:pt x="1708" y="2374"/>
                    </a:lnTo>
                    <a:lnTo>
                      <a:pt x="1707" y="2376"/>
                    </a:lnTo>
                    <a:lnTo>
                      <a:pt x="1706" y="2377"/>
                    </a:lnTo>
                    <a:lnTo>
                      <a:pt x="1704" y="2379"/>
                    </a:lnTo>
                    <a:lnTo>
                      <a:pt x="1701" y="2379"/>
                    </a:lnTo>
                    <a:lnTo>
                      <a:pt x="1700" y="2380"/>
                    </a:lnTo>
                    <a:lnTo>
                      <a:pt x="1697" y="2376"/>
                    </a:lnTo>
                    <a:lnTo>
                      <a:pt x="1697" y="2374"/>
                    </a:lnTo>
                    <a:lnTo>
                      <a:pt x="1696" y="2375"/>
                    </a:lnTo>
                    <a:lnTo>
                      <a:pt x="1697" y="2377"/>
                    </a:lnTo>
                    <a:lnTo>
                      <a:pt x="1699" y="2381"/>
                    </a:lnTo>
                    <a:lnTo>
                      <a:pt x="1699" y="2383"/>
                    </a:lnTo>
                    <a:lnTo>
                      <a:pt x="1696" y="2386"/>
                    </a:lnTo>
                    <a:lnTo>
                      <a:pt x="1694" y="2391"/>
                    </a:lnTo>
                    <a:lnTo>
                      <a:pt x="1692" y="2392"/>
                    </a:lnTo>
                    <a:lnTo>
                      <a:pt x="1690" y="2393"/>
                    </a:lnTo>
                    <a:lnTo>
                      <a:pt x="1687" y="2394"/>
                    </a:lnTo>
                    <a:lnTo>
                      <a:pt x="1687" y="2395"/>
                    </a:lnTo>
                    <a:lnTo>
                      <a:pt x="1691" y="2394"/>
                    </a:lnTo>
                    <a:lnTo>
                      <a:pt x="1692" y="2392"/>
                    </a:lnTo>
                    <a:lnTo>
                      <a:pt x="1695" y="2392"/>
                    </a:lnTo>
                    <a:lnTo>
                      <a:pt x="1702" y="2388"/>
                    </a:lnTo>
                    <a:lnTo>
                      <a:pt x="1702" y="2388"/>
                    </a:lnTo>
                    <a:lnTo>
                      <a:pt x="1704" y="2391"/>
                    </a:lnTo>
                    <a:lnTo>
                      <a:pt x="1705" y="2390"/>
                    </a:lnTo>
                    <a:lnTo>
                      <a:pt x="1705" y="2388"/>
                    </a:lnTo>
                    <a:lnTo>
                      <a:pt x="1707" y="2389"/>
                    </a:lnTo>
                    <a:lnTo>
                      <a:pt x="1708" y="2390"/>
                    </a:lnTo>
                    <a:lnTo>
                      <a:pt x="1709" y="2390"/>
                    </a:lnTo>
                    <a:lnTo>
                      <a:pt x="1709" y="2390"/>
                    </a:lnTo>
                    <a:lnTo>
                      <a:pt x="1708" y="2391"/>
                    </a:lnTo>
                    <a:lnTo>
                      <a:pt x="1704" y="2393"/>
                    </a:lnTo>
                    <a:lnTo>
                      <a:pt x="1699" y="2401"/>
                    </a:lnTo>
                    <a:lnTo>
                      <a:pt x="1699" y="2404"/>
                    </a:lnTo>
                    <a:lnTo>
                      <a:pt x="1698" y="2405"/>
                    </a:lnTo>
                    <a:lnTo>
                      <a:pt x="1695" y="2406"/>
                    </a:lnTo>
                    <a:lnTo>
                      <a:pt x="1695" y="2408"/>
                    </a:lnTo>
                    <a:lnTo>
                      <a:pt x="1699" y="2407"/>
                    </a:lnTo>
                    <a:lnTo>
                      <a:pt x="1700" y="2406"/>
                    </a:lnTo>
                    <a:lnTo>
                      <a:pt x="1702" y="2405"/>
                    </a:lnTo>
                    <a:lnTo>
                      <a:pt x="1703" y="2405"/>
                    </a:lnTo>
                    <a:lnTo>
                      <a:pt x="1703" y="2406"/>
                    </a:lnTo>
                    <a:lnTo>
                      <a:pt x="1698" y="2410"/>
                    </a:lnTo>
                    <a:lnTo>
                      <a:pt x="1698" y="2412"/>
                    </a:lnTo>
                    <a:lnTo>
                      <a:pt x="1698" y="2414"/>
                    </a:lnTo>
                    <a:lnTo>
                      <a:pt x="1699" y="2417"/>
                    </a:lnTo>
                    <a:lnTo>
                      <a:pt x="1701" y="2417"/>
                    </a:lnTo>
                    <a:lnTo>
                      <a:pt x="1701" y="2418"/>
                    </a:lnTo>
                    <a:lnTo>
                      <a:pt x="1698" y="2420"/>
                    </a:lnTo>
                    <a:lnTo>
                      <a:pt x="1697" y="2418"/>
                    </a:lnTo>
                    <a:lnTo>
                      <a:pt x="1692" y="2418"/>
                    </a:lnTo>
                    <a:lnTo>
                      <a:pt x="1690" y="2421"/>
                    </a:lnTo>
                    <a:lnTo>
                      <a:pt x="1687" y="2423"/>
                    </a:lnTo>
                    <a:lnTo>
                      <a:pt x="1676" y="2427"/>
                    </a:lnTo>
                    <a:lnTo>
                      <a:pt x="1676" y="2428"/>
                    </a:lnTo>
                    <a:lnTo>
                      <a:pt x="1674" y="2430"/>
                    </a:lnTo>
                    <a:lnTo>
                      <a:pt x="1672" y="2432"/>
                    </a:lnTo>
                    <a:lnTo>
                      <a:pt x="1671" y="2435"/>
                    </a:lnTo>
                    <a:lnTo>
                      <a:pt x="1668" y="2437"/>
                    </a:lnTo>
                    <a:lnTo>
                      <a:pt x="1667" y="2437"/>
                    </a:lnTo>
                    <a:lnTo>
                      <a:pt x="1666" y="2438"/>
                    </a:lnTo>
                    <a:lnTo>
                      <a:pt x="1665" y="2440"/>
                    </a:lnTo>
                    <a:lnTo>
                      <a:pt x="1662" y="2447"/>
                    </a:lnTo>
                    <a:lnTo>
                      <a:pt x="1662" y="2448"/>
                    </a:lnTo>
                    <a:lnTo>
                      <a:pt x="1662" y="2449"/>
                    </a:lnTo>
                    <a:lnTo>
                      <a:pt x="1661" y="2450"/>
                    </a:lnTo>
                    <a:lnTo>
                      <a:pt x="1658" y="2453"/>
                    </a:lnTo>
                    <a:lnTo>
                      <a:pt x="1656" y="2453"/>
                    </a:lnTo>
                    <a:lnTo>
                      <a:pt x="1654" y="2455"/>
                    </a:lnTo>
                    <a:lnTo>
                      <a:pt x="1652" y="2455"/>
                    </a:lnTo>
                    <a:lnTo>
                      <a:pt x="1653" y="2450"/>
                    </a:lnTo>
                    <a:lnTo>
                      <a:pt x="1651" y="2450"/>
                    </a:lnTo>
                    <a:lnTo>
                      <a:pt x="1651" y="2449"/>
                    </a:lnTo>
                    <a:lnTo>
                      <a:pt x="1655" y="2443"/>
                    </a:lnTo>
                    <a:lnTo>
                      <a:pt x="1660" y="2439"/>
                    </a:lnTo>
                    <a:lnTo>
                      <a:pt x="1661" y="2435"/>
                    </a:lnTo>
                    <a:lnTo>
                      <a:pt x="1664" y="2433"/>
                    </a:lnTo>
                    <a:lnTo>
                      <a:pt x="1666" y="2431"/>
                    </a:lnTo>
                    <a:lnTo>
                      <a:pt x="1667" y="2428"/>
                    </a:lnTo>
                    <a:lnTo>
                      <a:pt x="1667" y="2422"/>
                    </a:lnTo>
                    <a:lnTo>
                      <a:pt x="1667" y="2418"/>
                    </a:lnTo>
                    <a:lnTo>
                      <a:pt x="1665" y="2412"/>
                    </a:lnTo>
                    <a:lnTo>
                      <a:pt x="1663" y="2409"/>
                    </a:lnTo>
                    <a:lnTo>
                      <a:pt x="1661" y="2405"/>
                    </a:lnTo>
                    <a:lnTo>
                      <a:pt x="1665" y="2402"/>
                    </a:lnTo>
                    <a:lnTo>
                      <a:pt x="1665" y="2401"/>
                    </a:lnTo>
                    <a:lnTo>
                      <a:pt x="1665" y="2399"/>
                    </a:lnTo>
                    <a:lnTo>
                      <a:pt x="1663" y="2397"/>
                    </a:lnTo>
                    <a:lnTo>
                      <a:pt x="1661" y="2393"/>
                    </a:lnTo>
                    <a:lnTo>
                      <a:pt x="1658" y="2391"/>
                    </a:lnTo>
                    <a:lnTo>
                      <a:pt x="1657" y="2388"/>
                    </a:lnTo>
                    <a:lnTo>
                      <a:pt x="1656" y="2386"/>
                    </a:lnTo>
                    <a:lnTo>
                      <a:pt x="1653" y="2384"/>
                    </a:lnTo>
                    <a:lnTo>
                      <a:pt x="1650" y="2384"/>
                    </a:lnTo>
                    <a:lnTo>
                      <a:pt x="1650" y="2382"/>
                    </a:lnTo>
                    <a:lnTo>
                      <a:pt x="1650" y="2381"/>
                    </a:lnTo>
                    <a:lnTo>
                      <a:pt x="1647" y="2377"/>
                    </a:lnTo>
                    <a:lnTo>
                      <a:pt x="1646" y="2375"/>
                    </a:lnTo>
                    <a:lnTo>
                      <a:pt x="1644" y="2371"/>
                    </a:lnTo>
                    <a:lnTo>
                      <a:pt x="1641" y="2370"/>
                    </a:lnTo>
                    <a:lnTo>
                      <a:pt x="1642" y="2369"/>
                    </a:lnTo>
                    <a:lnTo>
                      <a:pt x="1642" y="2368"/>
                    </a:lnTo>
                    <a:lnTo>
                      <a:pt x="1640" y="2368"/>
                    </a:lnTo>
                    <a:lnTo>
                      <a:pt x="1638" y="2369"/>
                    </a:lnTo>
                    <a:lnTo>
                      <a:pt x="1636" y="2368"/>
                    </a:lnTo>
                    <a:lnTo>
                      <a:pt x="1635" y="2366"/>
                    </a:lnTo>
                    <a:lnTo>
                      <a:pt x="1634" y="2369"/>
                    </a:lnTo>
                    <a:lnTo>
                      <a:pt x="1634" y="2371"/>
                    </a:lnTo>
                    <a:lnTo>
                      <a:pt x="1634" y="2374"/>
                    </a:lnTo>
                    <a:lnTo>
                      <a:pt x="1635" y="2378"/>
                    </a:lnTo>
                    <a:lnTo>
                      <a:pt x="1635" y="2380"/>
                    </a:lnTo>
                    <a:lnTo>
                      <a:pt x="1634" y="2383"/>
                    </a:lnTo>
                    <a:lnTo>
                      <a:pt x="1632" y="2387"/>
                    </a:lnTo>
                    <a:lnTo>
                      <a:pt x="1631" y="2388"/>
                    </a:lnTo>
                    <a:lnTo>
                      <a:pt x="1632" y="2391"/>
                    </a:lnTo>
                    <a:lnTo>
                      <a:pt x="1634" y="2392"/>
                    </a:lnTo>
                    <a:lnTo>
                      <a:pt x="1634" y="2393"/>
                    </a:lnTo>
                    <a:lnTo>
                      <a:pt x="1629" y="2401"/>
                    </a:lnTo>
                    <a:lnTo>
                      <a:pt x="1627" y="2407"/>
                    </a:lnTo>
                    <a:lnTo>
                      <a:pt x="1629" y="2409"/>
                    </a:lnTo>
                    <a:lnTo>
                      <a:pt x="1632" y="2410"/>
                    </a:lnTo>
                    <a:lnTo>
                      <a:pt x="1632" y="2411"/>
                    </a:lnTo>
                    <a:lnTo>
                      <a:pt x="1632" y="2412"/>
                    </a:lnTo>
                    <a:lnTo>
                      <a:pt x="1633" y="2414"/>
                    </a:lnTo>
                    <a:lnTo>
                      <a:pt x="1635" y="2415"/>
                    </a:lnTo>
                    <a:lnTo>
                      <a:pt x="1636" y="2416"/>
                    </a:lnTo>
                    <a:lnTo>
                      <a:pt x="1642" y="2414"/>
                    </a:lnTo>
                    <a:lnTo>
                      <a:pt x="1643" y="2415"/>
                    </a:lnTo>
                    <a:lnTo>
                      <a:pt x="1641" y="2416"/>
                    </a:lnTo>
                    <a:lnTo>
                      <a:pt x="1640" y="2416"/>
                    </a:lnTo>
                    <a:lnTo>
                      <a:pt x="1636" y="2417"/>
                    </a:lnTo>
                    <a:lnTo>
                      <a:pt x="1634" y="2419"/>
                    </a:lnTo>
                    <a:lnTo>
                      <a:pt x="1632" y="2422"/>
                    </a:lnTo>
                    <a:lnTo>
                      <a:pt x="1631" y="2427"/>
                    </a:lnTo>
                    <a:lnTo>
                      <a:pt x="1629" y="2428"/>
                    </a:lnTo>
                    <a:lnTo>
                      <a:pt x="1625" y="2432"/>
                    </a:lnTo>
                    <a:lnTo>
                      <a:pt x="1625" y="2432"/>
                    </a:lnTo>
                    <a:lnTo>
                      <a:pt x="1624" y="2431"/>
                    </a:lnTo>
                    <a:lnTo>
                      <a:pt x="1624" y="2432"/>
                    </a:lnTo>
                    <a:lnTo>
                      <a:pt x="1623" y="2433"/>
                    </a:lnTo>
                    <a:lnTo>
                      <a:pt x="1624" y="2437"/>
                    </a:lnTo>
                    <a:lnTo>
                      <a:pt x="1624" y="2438"/>
                    </a:lnTo>
                    <a:lnTo>
                      <a:pt x="1624" y="2437"/>
                    </a:lnTo>
                    <a:lnTo>
                      <a:pt x="1624" y="2439"/>
                    </a:lnTo>
                    <a:lnTo>
                      <a:pt x="1620" y="2442"/>
                    </a:lnTo>
                    <a:lnTo>
                      <a:pt x="1613" y="2444"/>
                    </a:lnTo>
                    <a:lnTo>
                      <a:pt x="1613" y="2444"/>
                    </a:lnTo>
                    <a:lnTo>
                      <a:pt x="1609" y="2447"/>
                    </a:lnTo>
                    <a:lnTo>
                      <a:pt x="1606" y="2447"/>
                    </a:lnTo>
                    <a:lnTo>
                      <a:pt x="1604" y="2448"/>
                    </a:lnTo>
                    <a:lnTo>
                      <a:pt x="1602" y="2446"/>
                    </a:lnTo>
                    <a:lnTo>
                      <a:pt x="1600" y="2445"/>
                    </a:lnTo>
                    <a:lnTo>
                      <a:pt x="1597" y="2444"/>
                    </a:lnTo>
                    <a:lnTo>
                      <a:pt x="1594" y="2444"/>
                    </a:lnTo>
                    <a:lnTo>
                      <a:pt x="1593" y="2443"/>
                    </a:lnTo>
                    <a:lnTo>
                      <a:pt x="1593" y="2444"/>
                    </a:lnTo>
                    <a:lnTo>
                      <a:pt x="1585" y="2447"/>
                    </a:lnTo>
                    <a:lnTo>
                      <a:pt x="1582" y="2446"/>
                    </a:lnTo>
                    <a:lnTo>
                      <a:pt x="1579" y="2448"/>
                    </a:lnTo>
                    <a:lnTo>
                      <a:pt x="1576" y="2450"/>
                    </a:lnTo>
                    <a:lnTo>
                      <a:pt x="1573" y="2450"/>
                    </a:lnTo>
                    <a:lnTo>
                      <a:pt x="1569" y="2451"/>
                    </a:lnTo>
                    <a:lnTo>
                      <a:pt x="1569" y="2451"/>
                    </a:lnTo>
                    <a:lnTo>
                      <a:pt x="1571" y="2449"/>
                    </a:lnTo>
                    <a:lnTo>
                      <a:pt x="1570" y="2447"/>
                    </a:lnTo>
                    <a:lnTo>
                      <a:pt x="1570" y="2446"/>
                    </a:lnTo>
                    <a:lnTo>
                      <a:pt x="1577" y="2440"/>
                    </a:lnTo>
                    <a:lnTo>
                      <a:pt x="1577" y="2437"/>
                    </a:lnTo>
                    <a:lnTo>
                      <a:pt x="1579" y="2435"/>
                    </a:lnTo>
                    <a:lnTo>
                      <a:pt x="1580" y="2433"/>
                    </a:lnTo>
                    <a:lnTo>
                      <a:pt x="1580" y="2433"/>
                    </a:lnTo>
                    <a:lnTo>
                      <a:pt x="1583" y="2432"/>
                    </a:lnTo>
                    <a:lnTo>
                      <a:pt x="1584" y="2429"/>
                    </a:lnTo>
                    <a:lnTo>
                      <a:pt x="1590" y="2428"/>
                    </a:lnTo>
                    <a:lnTo>
                      <a:pt x="1587" y="2428"/>
                    </a:lnTo>
                    <a:lnTo>
                      <a:pt x="1584" y="2428"/>
                    </a:lnTo>
                    <a:lnTo>
                      <a:pt x="1584" y="2428"/>
                    </a:lnTo>
                    <a:lnTo>
                      <a:pt x="1584" y="2427"/>
                    </a:lnTo>
                    <a:lnTo>
                      <a:pt x="1585" y="2424"/>
                    </a:lnTo>
                    <a:lnTo>
                      <a:pt x="1584" y="2424"/>
                    </a:lnTo>
                    <a:lnTo>
                      <a:pt x="1581" y="2427"/>
                    </a:lnTo>
                    <a:lnTo>
                      <a:pt x="1579" y="2426"/>
                    </a:lnTo>
                    <a:lnTo>
                      <a:pt x="1579" y="2425"/>
                    </a:lnTo>
                    <a:lnTo>
                      <a:pt x="1576" y="2424"/>
                    </a:lnTo>
                    <a:lnTo>
                      <a:pt x="1576" y="2423"/>
                    </a:lnTo>
                    <a:lnTo>
                      <a:pt x="1571" y="2421"/>
                    </a:lnTo>
                    <a:lnTo>
                      <a:pt x="1563" y="2421"/>
                    </a:lnTo>
                    <a:lnTo>
                      <a:pt x="1563" y="2422"/>
                    </a:lnTo>
                    <a:lnTo>
                      <a:pt x="1563" y="2423"/>
                    </a:lnTo>
                    <a:lnTo>
                      <a:pt x="1567" y="2432"/>
                    </a:lnTo>
                    <a:lnTo>
                      <a:pt x="1569" y="2432"/>
                    </a:lnTo>
                    <a:lnTo>
                      <a:pt x="1574" y="2432"/>
                    </a:lnTo>
                    <a:lnTo>
                      <a:pt x="1576" y="2433"/>
                    </a:lnTo>
                    <a:lnTo>
                      <a:pt x="1578" y="2433"/>
                    </a:lnTo>
                    <a:lnTo>
                      <a:pt x="1578" y="2435"/>
                    </a:lnTo>
                    <a:lnTo>
                      <a:pt x="1577" y="2435"/>
                    </a:lnTo>
                    <a:lnTo>
                      <a:pt x="1572" y="2435"/>
                    </a:lnTo>
                    <a:lnTo>
                      <a:pt x="1562" y="2431"/>
                    </a:lnTo>
                    <a:lnTo>
                      <a:pt x="1551" y="2429"/>
                    </a:lnTo>
                    <a:lnTo>
                      <a:pt x="1549" y="2429"/>
                    </a:lnTo>
                    <a:lnTo>
                      <a:pt x="1546" y="2432"/>
                    </a:lnTo>
                    <a:lnTo>
                      <a:pt x="1545" y="2436"/>
                    </a:lnTo>
                    <a:lnTo>
                      <a:pt x="1545" y="2438"/>
                    </a:lnTo>
                    <a:lnTo>
                      <a:pt x="1541" y="2443"/>
                    </a:lnTo>
                    <a:lnTo>
                      <a:pt x="1541" y="2445"/>
                    </a:lnTo>
                    <a:lnTo>
                      <a:pt x="1538" y="2444"/>
                    </a:lnTo>
                    <a:lnTo>
                      <a:pt x="1536" y="2446"/>
                    </a:lnTo>
                    <a:lnTo>
                      <a:pt x="1534" y="2447"/>
                    </a:lnTo>
                    <a:lnTo>
                      <a:pt x="1533" y="2447"/>
                    </a:lnTo>
                    <a:lnTo>
                      <a:pt x="1532" y="2446"/>
                    </a:lnTo>
                    <a:lnTo>
                      <a:pt x="1531" y="2447"/>
                    </a:lnTo>
                    <a:lnTo>
                      <a:pt x="1524" y="2446"/>
                    </a:lnTo>
                    <a:lnTo>
                      <a:pt x="1520" y="2447"/>
                    </a:lnTo>
                    <a:lnTo>
                      <a:pt x="1519" y="2448"/>
                    </a:lnTo>
                    <a:lnTo>
                      <a:pt x="1518" y="2449"/>
                    </a:lnTo>
                    <a:lnTo>
                      <a:pt x="1510" y="2447"/>
                    </a:lnTo>
                    <a:lnTo>
                      <a:pt x="1508" y="2447"/>
                    </a:lnTo>
                    <a:lnTo>
                      <a:pt x="1505" y="2447"/>
                    </a:lnTo>
                    <a:lnTo>
                      <a:pt x="1501" y="2446"/>
                    </a:lnTo>
                    <a:lnTo>
                      <a:pt x="1498" y="2444"/>
                    </a:lnTo>
                    <a:lnTo>
                      <a:pt x="1495" y="2444"/>
                    </a:lnTo>
                    <a:lnTo>
                      <a:pt x="1493" y="2443"/>
                    </a:lnTo>
                    <a:lnTo>
                      <a:pt x="1490" y="2443"/>
                    </a:lnTo>
                    <a:lnTo>
                      <a:pt x="1488" y="2442"/>
                    </a:lnTo>
                    <a:lnTo>
                      <a:pt x="1485" y="2442"/>
                    </a:lnTo>
                    <a:lnTo>
                      <a:pt x="1482" y="2442"/>
                    </a:lnTo>
                    <a:lnTo>
                      <a:pt x="1479" y="2444"/>
                    </a:lnTo>
                    <a:lnTo>
                      <a:pt x="1478" y="2448"/>
                    </a:lnTo>
                    <a:lnTo>
                      <a:pt x="1476" y="2446"/>
                    </a:lnTo>
                    <a:lnTo>
                      <a:pt x="1474" y="2445"/>
                    </a:lnTo>
                    <a:lnTo>
                      <a:pt x="1474" y="2445"/>
                    </a:lnTo>
                    <a:lnTo>
                      <a:pt x="1473" y="2445"/>
                    </a:lnTo>
                    <a:lnTo>
                      <a:pt x="1470" y="2444"/>
                    </a:lnTo>
                    <a:lnTo>
                      <a:pt x="1469" y="2445"/>
                    </a:lnTo>
                    <a:lnTo>
                      <a:pt x="1468" y="2445"/>
                    </a:lnTo>
                    <a:lnTo>
                      <a:pt x="1465" y="2445"/>
                    </a:lnTo>
                    <a:lnTo>
                      <a:pt x="1462" y="2444"/>
                    </a:lnTo>
                    <a:lnTo>
                      <a:pt x="1460" y="2444"/>
                    </a:lnTo>
                    <a:lnTo>
                      <a:pt x="1452" y="2445"/>
                    </a:lnTo>
                    <a:lnTo>
                      <a:pt x="1452" y="2444"/>
                    </a:lnTo>
                    <a:lnTo>
                      <a:pt x="1452" y="2443"/>
                    </a:lnTo>
                    <a:lnTo>
                      <a:pt x="1451" y="2444"/>
                    </a:lnTo>
                    <a:lnTo>
                      <a:pt x="1448" y="2444"/>
                    </a:lnTo>
                    <a:lnTo>
                      <a:pt x="1446" y="2447"/>
                    </a:lnTo>
                    <a:lnTo>
                      <a:pt x="1445" y="2447"/>
                    </a:lnTo>
                    <a:lnTo>
                      <a:pt x="1443" y="2448"/>
                    </a:lnTo>
                    <a:lnTo>
                      <a:pt x="1442" y="2448"/>
                    </a:lnTo>
                    <a:lnTo>
                      <a:pt x="1441" y="2449"/>
                    </a:lnTo>
                    <a:lnTo>
                      <a:pt x="1438" y="2450"/>
                    </a:lnTo>
                    <a:lnTo>
                      <a:pt x="1437" y="2450"/>
                    </a:lnTo>
                    <a:lnTo>
                      <a:pt x="1437" y="2451"/>
                    </a:lnTo>
                    <a:lnTo>
                      <a:pt x="1436" y="2449"/>
                    </a:lnTo>
                    <a:lnTo>
                      <a:pt x="1435" y="2450"/>
                    </a:lnTo>
                    <a:lnTo>
                      <a:pt x="1433" y="2449"/>
                    </a:lnTo>
                    <a:lnTo>
                      <a:pt x="1431" y="2449"/>
                    </a:lnTo>
                    <a:lnTo>
                      <a:pt x="1430" y="2450"/>
                    </a:lnTo>
                    <a:lnTo>
                      <a:pt x="1427" y="2449"/>
                    </a:lnTo>
                    <a:lnTo>
                      <a:pt x="1426" y="2450"/>
                    </a:lnTo>
                    <a:lnTo>
                      <a:pt x="1425" y="2449"/>
                    </a:lnTo>
                    <a:lnTo>
                      <a:pt x="1422" y="2450"/>
                    </a:lnTo>
                    <a:lnTo>
                      <a:pt x="1420" y="2451"/>
                    </a:lnTo>
                    <a:lnTo>
                      <a:pt x="1415" y="2451"/>
                    </a:lnTo>
                    <a:lnTo>
                      <a:pt x="1414" y="2453"/>
                    </a:lnTo>
                    <a:lnTo>
                      <a:pt x="1411" y="2455"/>
                    </a:lnTo>
                    <a:lnTo>
                      <a:pt x="1407" y="2457"/>
                    </a:lnTo>
                    <a:lnTo>
                      <a:pt x="1406" y="2456"/>
                    </a:lnTo>
                    <a:lnTo>
                      <a:pt x="1406" y="2455"/>
                    </a:lnTo>
                    <a:lnTo>
                      <a:pt x="1406" y="2454"/>
                    </a:lnTo>
                    <a:lnTo>
                      <a:pt x="1405" y="2457"/>
                    </a:lnTo>
                    <a:lnTo>
                      <a:pt x="1403" y="2458"/>
                    </a:lnTo>
                    <a:lnTo>
                      <a:pt x="1402" y="2461"/>
                    </a:lnTo>
                    <a:lnTo>
                      <a:pt x="1399" y="2463"/>
                    </a:lnTo>
                    <a:lnTo>
                      <a:pt x="1397" y="2463"/>
                    </a:lnTo>
                    <a:lnTo>
                      <a:pt x="1395" y="2464"/>
                    </a:lnTo>
                    <a:lnTo>
                      <a:pt x="1394" y="2465"/>
                    </a:lnTo>
                    <a:lnTo>
                      <a:pt x="1391" y="2466"/>
                    </a:lnTo>
                    <a:lnTo>
                      <a:pt x="1391" y="2469"/>
                    </a:lnTo>
                    <a:lnTo>
                      <a:pt x="1389" y="2468"/>
                    </a:lnTo>
                    <a:lnTo>
                      <a:pt x="1386" y="2469"/>
                    </a:lnTo>
                    <a:lnTo>
                      <a:pt x="1383" y="2468"/>
                    </a:lnTo>
                    <a:lnTo>
                      <a:pt x="1380" y="2468"/>
                    </a:lnTo>
                    <a:lnTo>
                      <a:pt x="1375" y="2470"/>
                    </a:lnTo>
                    <a:lnTo>
                      <a:pt x="1374" y="2470"/>
                    </a:lnTo>
                    <a:lnTo>
                      <a:pt x="1372" y="2472"/>
                    </a:lnTo>
                    <a:lnTo>
                      <a:pt x="1369" y="2473"/>
                    </a:lnTo>
                    <a:lnTo>
                      <a:pt x="1364" y="2479"/>
                    </a:lnTo>
                    <a:lnTo>
                      <a:pt x="1365" y="2482"/>
                    </a:lnTo>
                    <a:lnTo>
                      <a:pt x="1363" y="2485"/>
                    </a:lnTo>
                    <a:lnTo>
                      <a:pt x="1363" y="2487"/>
                    </a:lnTo>
                    <a:lnTo>
                      <a:pt x="1362" y="2488"/>
                    </a:lnTo>
                    <a:lnTo>
                      <a:pt x="1359" y="2486"/>
                    </a:lnTo>
                    <a:lnTo>
                      <a:pt x="1356" y="2485"/>
                    </a:lnTo>
                    <a:lnTo>
                      <a:pt x="1354" y="2484"/>
                    </a:lnTo>
                    <a:lnTo>
                      <a:pt x="1354" y="2481"/>
                    </a:lnTo>
                    <a:lnTo>
                      <a:pt x="1352" y="2477"/>
                    </a:lnTo>
                    <a:lnTo>
                      <a:pt x="1350" y="2477"/>
                    </a:lnTo>
                    <a:lnTo>
                      <a:pt x="1348" y="2474"/>
                    </a:lnTo>
                    <a:lnTo>
                      <a:pt x="1345" y="2474"/>
                    </a:lnTo>
                    <a:lnTo>
                      <a:pt x="1343" y="2475"/>
                    </a:lnTo>
                    <a:lnTo>
                      <a:pt x="1342" y="2478"/>
                    </a:lnTo>
                    <a:lnTo>
                      <a:pt x="1338" y="2479"/>
                    </a:lnTo>
                    <a:lnTo>
                      <a:pt x="1336" y="2481"/>
                    </a:lnTo>
                    <a:lnTo>
                      <a:pt x="1335" y="2481"/>
                    </a:lnTo>
                    <a:lnTo>
                      <a:pt x="1331" y="2482"/>
                    </a:lnTo>
                    <a:lnTo>
                      <a:pt x="1330" y="2485"/>
                    </a:lnTo>
                    <a:lnTo>
                      <a:pt x="1329" y="2484"/>
                    </a:lnTo>
                    <a:lnTo>
                      <a:pt x="1326" y="2484"/>
                    </a:lnTo>
                    <a:lnTo>
                      <a:pt x="1325" y="2484"/>
                    </a:lnTo>
                    <a:lnTo>
                      <a:pt x="1325" y="2487"/>
                    </a:lnTo>
                    <a:lnTo>
                      <a:pt x="1326" y="2489"/>
                    </a:lnTo>
                    <a:lnTo>
                      <a:pt x="1326" y="2490"/>
                    </a:lnTo>
                    <a:lnTo>
                      <a:pt x="1324" y="2489"/>
                    </a:lnTo>
                    <a:lnTo>
                      <a:pt x="1325" y="2491"/>
                    </a:lnTo>
                    <a:lnTo>
                      <a:pt x="1325" y="2493"/>
                    </a:lnTo>
                    <a:lnTo>
                      <a:pt x="1327" y="2496"/>
                    </a:lnTo>
                    <a:lnTo>
                      <a:pt x="1327" y="2496"/>
                    </a:lnTo>
                    <a:lnTo>
                      <a:pt x="1324" y="2496"/>
                    </a:lnTo>
                    <a:lnTo>
                      <a:pt x="1322" y="2499"/>
                    </a:lnTo>
                    <a:lnTo>
                      <a:pt x="1319" y="2498"/>
                    </a:lnTo>
                    <a:lnTo>
                      <a:pt x="1319" y="2498"/>
                    </a:lnTo>
                    <a:lnTo>
                      <a:pt x="1320" y="2499"/>
                    </a:lnTo>
                    <a:lnTo>
                      <a:pt x="1321" y="2500"/>
                    </a:lnTo>
                    <a:lnTo>
                      <a:pt x="1322" y="2501"/>
                    </a:lnTo>
                    <a:lnTo>
                      <a:pt x="1323" y="2500"/>
                    </a:lnTo>
                    <a:lnTo>
                      <a:pt x="1326" y="2501"/>
                    </a:lnTo>
                    <a:lnTo>
                      <a:pt x="1326" y="2500"/>
                    </a:lnTo>
                    <a:lnTo>
                      <a:pt x="1326" y="2498"/>
                    </a:lnTo>
                    <a:lnTo>
                      <a:pt x="1327" y="2500"/>
                    </a:lnTo>
                    <a:lnTo>
                      <a:pt x="1329" y="2500"/>
                    </a:lnTo>
                    <a:lnTo>
                      <a:pt x="1330" y="2498"/>
                    </a:lnTo>
                    <a:lnTo>
                      <a:pt x="1331" y="2498"/>
                    </a:lnTo>
                    <a:lnTo>
                      <a:pt x="1331" y="2499"/>
                    </a:lnTo>
                    <a:lnTo>
                      <a:pt x="1332" y="2500"/>
                    </a:lnTo>
                    <a:lnTo>
                      <a:pt x="1336" y="2497"/>
                    </a:lnTo>
                    <a:lnTo>
                      <a:pt x="1337" y="2499"/>
                    </a:lnTo>
                    <a:lnTo>
                      <a:pt x="1338" y="2498"/>
                    </a:lnTo>
                    <a:lnTo>
                      <a:pt x="1336" y="2491"/>
                    </a:lnTo>
                    <a:lnTo>
                      <a:pt x="1335" y="2486"/>
                    </a:lnTo>
                    <a:lnTo>
                      <a:pt x="1336" y="2484"/>
                    </a:lnTo>
                    <a:lnTo>
                      <a:pt x="1339" y="2500"/>
                    </a:lnTo>
                    <a:lnTo>
                      <a:pt x="1340" y="2501"/>
                    </a:lnTo>
                    <a:lnTo>
                      <a:pt x="1343" y="2503"/>
                    </a:lnTo>
                    <a:lnTo>
                      <a:pt x="1346" y="2507"/>
                    </a:lnTo>
                    <a:lnTo>
                      <a:pt x="1351" y="2507"/>
                    </a:lnTo>
                    <a:lnTo>
                      <a:pt x="1356" y="2507"/>
                    </a:lnTo>
                    <a:lnTo>
                      <a:pt x="1363" y="2506"/>
                    </a:lnTo>
                    <a:lnTo>
                      <a:pt x="1370" y="2505"/>
                    </a:lnTo>
                    <a:lnTo>
                      <a:pt x="1370" y="2506"/>
                    </a:lnTo>
                    <a:lnTo>
                      <a:pt x="1370" y="2507"/>
                    </a:lnTo>
                    <a:lnTo>
                      <a:pt x="1367" y="2510"/>
                    </a:lnTo>
                    <a:lnTo>
                      <a:pt x="1366" y="2511"/>
                    </a:lnTo>
                    <a:lnTo>
                      <a:pt x="1365" y="2512"/>
                    </a:lnTo>
                    <a:lnTo>
                      <a:pt x="1362" y="2513"/>
                    </a:lnTo>
                    <a:lnTo>
                      <a:pt x="1358" y="2515"/>
                    </a:lnTo>
                    <a:lnTo>
                      <a:pt x="1356" y="2516"/>
                    </a:lnTo>
                    <a:lnTo>
                      <a:pt x="1353" y="2519"/>
                    </a:lnTo>
                    <a:lnTo>
                      <a:pt x="1352" y="2522"/>
                    </a:lnTo>
                    <a:lnTo>
                      <a:pt x="1352" y="2525"/>
                    </a:lnTo>
                    <a:lnTo>
                      <a:pt x="1352" y="2527"/>
                    </a:lnTo>
                    <a:lnTo>
                      <a:pt x="1349" y="2528"/>
                    </a:lnTo>
                    <a:lnTo>
                      <a:pt x="1348" y="2531"/>
                    </a:lnTo>
                    <a:lnTo>
                      <a:pt x="1348" y="2532"/>
                    </a:lnTo>
                    <a:lnTo>
                      <a:pt x="1349" y="2536"/>
                    </a:lnTo>
                    <a:lnTo>
                      <a:pt x="1351" y="2537"/>
                    </a:lnTo>
                    <a:lnTo>
                      <a:pt x="1351" y="2538"/>
                    </a:lnTo>
                    <a:lnTo>
                      <a:pt x="1349" y="2544"/>
                    </a:lnTo>
                    <a:lnTo>
                      <a:pt x="1348" y="2549"/>
                    </a:lnTo>
                    <a:lnTo>
                      <a:pt x="1347" y="2551"/>
                    </a:lnTo>
                    <a:lnTo>
                      <a:pt x="1346" y="2551"/>
                    </a:lnTo>
                    <a:lnTo>
                      <a:pt x="1342" y="2554"/>
                    </a:lnTo>
                    <a:lnTo>
                      <a:pt x="1340" y="2554"/>
                    </a:lnTo>
                    <a:lnTo>
                      <a:pt x="1339" y="2555"/>
                    </a:lnTo>
                    <a:lnTo>
                      <a:pt x="1337" y="2555"/>
                    </a:lnTo>
                    <a:lnTo>
                      <a:pt x="1336" y="2558"/>
                    </a:lnTo>
                    <a:lnTo>
                      <a:pt x="1333" y="2559"/>
                    </a:lnTo>
                    <a:lnTo>
                      <a:pt x="1331" y="2559"/>
                    </a:lnTo>
                    <a:lnTo>
                      <a:pt x="1328" y="2560"/>
                    </a:lnTo>
                    <a:lnTo>
                      <a:pt x="1326" y="2560"/>
                    </a:lnTo>
                    <a:lnTo>
                      <a:pt x="1324" y="2561"/>
                    </a:lnTo>
                    <a:lnTo>
                      <a:pt x="1324" y="2561"/>
                    </a:lnTo>
                    <a:lnTo>
                      <a:pt x="1323" y="2561"/>
                    </a:lnTo>
                    <a:lnTo>
                      <a:pt x="1322" y="2563"/>
                    </a:lnTo>
                    <a:lnTo>
                      <a:pt x="1317" y="2561"/>
                    </a:lnTo>
                    <a:lnTo>
                      <a:pt x="1313" y="2563"/>
                    </a:lnTo>
                    <a:lnTo>
                      <a:pt x="1312" y="2563"/>
                    </a:lnTo>
                    <a:lnTo>
                      <a:pt x="1310" y="2564"/>
                    </a:lnTo>
                    <a:lnTo>
                      <a:pt x="1300" y="2564"/>
                    </a:lnTo>
                    <a:lnTo>
                      <a:pt x="1296" y="2565"/>
                    </a:lnTo>
                    <a:lnTo>
                      <a:pt x="1291" y="2569"/>
                    </a:lnTo>
                    <a:lnTo>
                      <a:pt x="1290" y="2574"/>
                    </a:lnTo>
                    <a:lnTo>
                      <a:pt x="1289" y="2575"/>
                    </a:lnTo>
                    <a:lnTo>
                      <a:pt x="1286" y="2576"/>
                    </a:lnTo>
                    <a:lnTo>
                      <a:pt x="1284" y="2579"/>
                    </a:lnTo>
                    <a:lnTo>
                      <a:pt x="1284" y="2580"/>
                    </a:lnTo>
                    <a:lnTo>
                      <a:pt x="1284" y="2581"/>
                    </a:lnTo>
                    <a:lnTo>
                      <a:pt x="1289" y="2584"/>
                    </a:lnTo>
                    <a:lnTo>
                      <a:pt x="1289" y="2587"/>
                    </a:lnTo>
                    <a:lnTo>
                      <a:pt x="1288" y="2588"/>
                    </a:lnTo>
                    <a:lnTo>
                      <a:pt x="1287" y="2587"/>
                    </a:lnTo>
                    <a:lnTo>
                      <a:pt x="1286" y="2587"/>
                    </a:lnTo>
                    <a:lnTo>
                      <a:pt x="1284" y="2589"/>
                    </a:lnTo>
                    <a:lnTo>
                      <a:pt x="1281" y="2588"/>
                    </a:lnTo>
                    <a:lnTo>
                      <a:pt x="1280" y="2589"/>
                    </a:lnTo>
                    <a:lnTo>
                      <a:pt x="1278" y="2590"/>
                    </a:lnTo>
                    <a:lnTo>
                      <a:pt x="1277" y="2589"/>
                    </a:lnTo>
                    <a:lnTo>
                      <a:pt x="1273" y="2589"/>
                    </a:lnTo>
                    <a:lnTo>
                      <a:pt x="1271" y="2588"/>
                    </a:lnTo>
                    <a:lnTo>
                      <a:pt x="1270" y="2589"/>
                    </a:lnTo>
                    <a:lnTo>
                      <a:pt x="1268" y="2588"/>
                    </a:lnTo>
                    <a:lnTo>
                      <a:pt x="1267" y="2587"/>
                    </a:lnTo>
                    <a:lnTo>
                      <a:pt x="1266" y="2585"/>
                    </a:lnTo>
                    <a:lnTo>
                      <a:pt x="1264" y="2585"/>
                    </a:lnTo>
                    <a:lnTo>
                      <a:pt x="1264" y="2584"/>
                    </a:lnTo>
                    <a:lnTo>
                      <a:pt x="1264" y="2583"/>
                    </a:lnTo>
                    <a:lnTo>
                      <a:pt x="1263" y="2582"/>
                    </a:lnTo>
                    <a:lnTo>
                      <a:pt x="1261" y="2581"/>
                    </a:lnTo>
                    <a:lnTo>
                      <a:pt x="1258" y="2580"/>
                    </a:lnTo>
                    <a:lnTo>
                      <a:pt x="1255" y="2581"/>
                    </a:lnTo>
                    <a:lnTo>
                      <a:pt x="1254" y="2582"/>
                    </a:lnTo>
                    <a:lnTo>
                      <a:pt x="1251" y="2582"/>
                    </a:lnTo>
                    <a:lnTo>
                      <a:pt x="1250" y="2583"/>
                    </a:lnTo>
                    <a:lnTo>
                      <a:pt x="1249" y="2587"/>
                    </a:lnTo>
                    <a:lnTo>
                      <a:pt x="1246" y="2587"/>
                    </a:lnTo>
                    <a:lnTo>
                      <a:pt x="1239" y="2590"/>
                    </a:lnTo>
                    <a:lnTo>
                      <a:pt x="1237" y="2589"/>
                    </a:lnTo>
                    <a:lnTo>
                      <a:pt x="1234" y="2589"/>
                    </a:lnTo>
                    <a:lnTo>
                      <a:pt x="1233" y="2588"/>
                    </a:lnTo>
                    <a:lnTo>
                      <a:pt x="1232" y="2585"/>
                    </a:lnTo>
                    <a:lnTo>
                      <a:pt x="1232" y="2579"/>
                    </a:lnTo>
                    <a:lnTo>
                      <a:pt x="1232" y="2579"/>
                    </a:lnTo>
                    <a:lnTo>
                      <a:pt x="1228" y="2579"/>
                    </a:lnTo>
                    <a:lnTo>
                      <a:pt x="1227" y="2580"/>
                    </a:lnTo>
                    <a:lnTo>
                      <a:pt x="1228" y="2581"/>
                    </a:lnTo>
                    <a:lnTo>
                      <a:pt x="1228" y="2587"/>
                    </a:lnTo>
                    <a:lnTo>
                      <a:pt x="1223" y="2591"/>
                    </a:lnTo>
                    <a:lnTo>
                      <a:pt x="1220" y="2593"/>
                    </a:lnTo>
                    <a:lnTo>
                      <a:pt x="1217" y="2595"/>
                    </a:lnTo>
                    <a:lnTo>
                      <a:pt x="1208" y="2609"/>
                    </a:lnTo>
                    <a:lnTo>
                      <a:pt x="1207" y="2609"/>
                    </a:lnTo>
                    <a:lnTo>
                      <a:pt x="1202" y="2611"/>
                    </a:lnTo>
                    <a:lnTo>
                      <a:pt x="1202" y="2611"/>
                    </a:lnTo>
                    <a:lnTo>
                      <a:pt x="1199" y="2611"/>
                    </a:lnTo>
                    <a:lnTo>
                      <a:pt x="1198" y="2612"/>
                    </a:lnTo>
                    <a:lnTo>
                      <a:pt x="1198" y="2616"/>
                    </a:lnTo>
                    <a:lnTo>
                      <a:pt x="1199" y="2621"/>
                    </a:lnTo>
                    <a:lnTo>
                      <a:pt x="1205" y="2621"/>
                    </a:lnTo>
                    <a:lnTo>
                      <a:pt x="1208" y="2623"/>
                    </a:lnTo>
                    <a:lnTo>
                      <a:pt x="1209" y="2623"/>
                    </a:lnTo>
                    <a:lnTo>
                      <a:pt x="1211" y="2625"/>
                    </a:lnTo>
                    <a:lnTo>
                      <a:pt x="1214" y="2626"/>
                    </a:lnTo>
                    <a:lnTo>
                      <a:pt x="1215" y="2627"/>
                    </a:lnTo>
                    <a:lnTo>
                      <a:pt x="1217" y="2628"/>
                    </a:lnTo>
                    <a:lnTo>
                      <a:pt x="1217" y="2629"/>
                    </a:lnTo>
                    <a:lnTo>
                      <a:pt x="1217" y="2632"/>
                    </a:lnTo>
                    <a:lnTo>
                      <a:pt x="1216" y="2632"/>
                    </a:lnTo>
                    <a:lnTo>
                      <a:pt x="1215" y="2631"/>
                    </a:lnTo>
                    <a:lnTo>
                      <a:pt x="1215" y="2632"/>
                    </a:lnTo>
                    <a:lnTo>
                      <a:pt x="1215" y="2633"/>
                    </a:lnTo>
                    <a:lnTo>
                      <a:pt x="1213" y="2633"/>
                    </a:lnTo>
                    <a:lnTo>
                      <a:pt x="1209" y="2634"/>
                    </a:lnTo>
                    <a:lnTo>
                      <a:pt x="1206" y="2633"/>
                    </a:lnTo>
                    <a:lnTo>
                      <a:pt x="1202" y="2634"/>
                    </a:lnTo>
                    <a:lnTo>
                      <a:pt x="1201" y="2636"/>
                    </a:lnTo>
                    <a:lnTo>
                      <a:pt x="1200" y="2635"/>
                    </a:lnTo>
                    <a:lnTo>
                      <a:pt x="1192" y="2637"/>
                    </a:lnTo>
                    <a:lnTo>
                      <a:pt x="1191" y="2637"/>
                    </a:lnTo>
                    <a:lnTo>
                      <a:pt x="1189" y="2637"/>
                    </a:lnTo>
                    <a:lnTo>
                      <a:pt x="1187" y="2637"/>
                    </a:lnTo>
                    <a:lnTo>
                      <a:pt x="1182" y="2639"/>
                    </a:lnTo>
                    <a:lnTo>
                      <a:pt x="1176" y="2639"/>
                    </a:lnTo>
                    <a:lnTo>
                      <a:pt x="1174" y="2640"/>
                    </a:lnTo>
                    <a:lnTo>
                      <a:pt x="1170" y="2640"/>
                    </a:lnTo>
                    <a:lnTo>
                      <a:pt x="1165" y="2642"/>
                    </a:lnTo>
                    <a:lnTo>
                      <a:pt x="1161" y="2644"/>
                    </a:lnTo>
                    <a:lnTo>
                      <a:pt x="1153" y="2648"/>
                    </a:lnTo>
                    <a:lnTo>
                      <a:pt x="1149" y="2650"/>
                    </a:lnTo>
                    <a:lnTo>
                      <a:pt x="1147" y="2655"/>
                    </a:lnTo>
                    <a:lnTo>
                      <a:pt x="1145" y="2654"/>
                    </a:lnTo>
                    <a:lnTo>
                      <a:pt x="1144" y="2654"/>
                    </a:lnTo>
                    <a:lnTo>
                      <a:pt x="1143" y="2654"/>
                    </a:lnTo>
                    <a:lnTo>
                      <a:pt x="1143" y="2655"/>
                    </a:lnTo>
                    <a:lnTo>
                      <a:pt x="1145" y="2657"/>
                    </a:lnTo>
                    <a:lnTo>
                      <a:pt x="1144" y="2661"/>
                    </a:lnTo>
                    <a:lnTo>
                      <a:pt x="1143" y="2663"/>
                    </a:lnTo>
                    <a:lnTo>
                      <a:pt x="1142" y="2662"/>
                    </a:lnTo>
                    <a:lnTo>
                      <a:pt x="1142" y="2662"/>
                    </a:lnTo>
                    <a:lnTo>
                      <a:pt x="1143" y="2660"/>
                    </a:lnTo>
                    <a:lnTo>
                      <a:pt x="1143" y="2661"/>
                    </a:lnTo>
                    <a:lnTo>
                      <a:pt x="1143" y="2660"/>
                    </a:lnTo>
                    <a:lnTo>
                      <a:pt x="1144" y="2658"/>
                    </a:lnTo>
                    <a:lnTo>
                      <a:pt x="1139" y="2659"/>
                    </a:lnTo>
                    <a:lnTo>
                      <a:pt x="1139" y="2660"/>
                    </a:lnTo>
                    <a:lnTo>
                      <a:pt x="1140" y="2661"/>
                    </a:lnTo>
                    <a:lnTo>
                      <a:pt x="1142" y="2661"/>
                    </a:lnTo>
                    <a:lnTo>
                      <a:pt x="1142" y="2663"/>
                    </a:lnTo>
                    <a:lnTo>
                      <a:pt x="1142" y="2663"/>
                    </a:lnTo>
                    <a:lnTo>
                      <a:pt x="1143" y="2664"/>
                    </a:lnTo>
                    <a:lnTo>
                      <a:pt x="1144" y="2665"/>
                    </a:lnTo>
                    <a:lnTo>
                      <a:pt x="1145" y="2667"/>
                    </a:lnTo>
                    <a:lnTo>
                      <a:pt x="1152" y="2669"/>
                    </a:lnTo>
                    <a:lnTo>
                      <a:pt x="1152" y="2670"/>
                    </a:lnTo>
                    <a:lnTo>
                      <a:pt x="1150" y="2672"/>
                    </a:lnTo>
                    <a:lnTo>
                      <a:pt x="1147" y="2673"/>
                    </a:lnTo>
                    <a:lnTo>
                      <a:pt x="1142" y="2675"/>
                    </a:lnTo>
                    <a:lnTo>
                      <a:pt x="1139" y="2675"/>
                    </a:lnTo>
                    <a:lnTo>
                      <a:pt x="1137" y="2675"/>
                    </a:lnTo>
                    <a:lnTo>
                      <a:pt x="1135" y="2676"/>
                    </a:lnTo>
                    <a:lnTo>
                      <a:pt x="1135" y="2678"/>
                    </a:lnTo>
                    <a:lnTo>
                      <a:pt x="1133" y="2678"/>
                    </a:lnTo>
                    <a:lnTo>
                      <a:pt x="1131" y="2677"/>
                    </a:lnTo>
                    <a:lnTo>
                      <a:pt x="1129" y="2680"/>
                    </a:lnTo>
                    <a:lnTo>
                      <a:pt x="1124" y="2683"/>
                    </a:lnTo>
                    <a:lnTo>
                      <a:pt x="1119" y="2682"/>
                    </a:lnTo>
                    <a:lnTo>
                      <a:pt x="1114" y="2683"/>
                    </a:lnTo>
                    <a:lnTo>
                      <a:pt x="1113" y="2682"/>
                    </a:lnTo>
                    <a:lnTo>
                      <a:pt x="1111" y="2682"/>
                    </a:lnTo>
                    <a:lnTo>
                      <a:pt x="1107" y="2683"/>
                    </a:lnTo>
                    <a:lnTo>
                      <a:pt x="1100" y="2683"/>
                    </a:lnTo>
                    <a:lnTo>
                      <a:pt x="1093" y="2685"/>
                    </a:lnTo>
                    <a:lnTo>
                      <a:pt x="1087" y="2689"/>
                    </a:lnTo>
                    <a:lnTo>
                      <a:pt x="1085" y="2691"/>
                    </a:lnTo>
                    <a:lnTo>
                      <a:pt x="1084" y="2694"/>
                    </a:lnTo>
                    <a:lnTo>
                      <a:pt x="1082" y="2695"/>
                    </a:lnTo>
                    <a:lnTo>
                      <a:pt x="1081" y="2696"/>
                    </a:lnTo>
                    <a:lnTo>
                      <a:pt x="1079" y="2697"/>
                    </a:lnTo>
                    <a:lnTo>
                      <a:pt x="1079" y="2699"/>
                    </a:lnTo>
                    <a:lnTo>
                      <a:pt x="1072" y="2700"/>
                    </a:lnTo>
                    <a:lnTo>
                      <a:pt x="1073" y="2697"/>
                    </a:lnTo>
                    <a:lnTo>
                      <a:pt x="1071" y="2696"/>
                    </a:lnTo>
                    <a:lnTo>
                      <a:pt x="1071" y="2693"/>
                    </a:lnTo>
                    <a:lnTo>
                      <a:pt x="1067" y="2693"/>
                    </a:lnTo>
                    <a:lnTo>
                      <a:pt x="1065" y="2694"/>
                    </a:lnTo>
                    <a:lnTo>
                      <a:pt x="1064" y="2693"/>
                    </a:lnTo>
                    <a:lnTo>
                      <a:pt x="1063" y="2691"/>
                    </a:lnTo>
                    <a:lnTo>
                      <a:pt x="1063" y="2693"/>
                    </a:lnTo>
                    <a:lnTo>
                      <a:pt x="1062" y="2694"/>
                    </a:lnTo>
                    <a:lnTo>
                      <a:pt x="1059" y="2694"/>
                    </a:lnTo>
                    <a:lnTo>
                      <a:pt x="1057" y="2695"/>
                    </a:lnTo>
                    <a:lnTo>
                      <a:pt x="1051" y="2693"/>
                    </a:lnTo>
                    <a:lnTo>
                      <a:pt x="1047" y="2693"/>
                    </a:lnTo>
                    <a:lnTo>
                      <a:pt x="1046" y="2694"/>
                    </a:lnTo>
                    <a:lnTo>
                      <a:pt x="1044" y="2693"/>
                    </a:lnTo>
                    <a:lnTo>
                      <a:pt x="1040" y="2695"/>
                    </a:lnTo>
                    <a:lnTo>
                      <a:pt x="1037" y="2694"/>
                    </a:lnTo>
                    <a:lnTo>
                      <a:pt x="1035" y="2695"/>
                    </a:lnTo>
                    <a:lnTo>
                      <a:pt x="1037" y="2693"/>
                    </a:lnTo>
                    <a:lnTo>
                      <a:pt x="1037" y="2690"/>
                    </a:lnTo>
                    <a:lnTo>
                      <a:pt x="1038" y="2688"/>
                    </a:lnTo>
                    <a:lnTo>
                      <a:pt x="1038" y="2685"/>
                    </a:lnTo>
                    <a:lnTo>
                      <a:pt x="1037" y="2683"/>
                    </a:lnTo>
                    <a:lnTo>
                      <a:pt x="1033" y="2682"/>
                    </a:lnTo>
                    <a:lnTo>
                      <a:pt x="1031" y="2679"/>
                    </a:lnTo>
                    <a:lnTo>
                      <a:pt x="1031" y="2677"/>
                    </a:lnTo>
                    <a:lnTo>
                      <a:pt x="1035" y="2674"/>
                    </a:lnTo>
                    <a:lnTo>
                      <a:pt x="1037" y="2673"/>
                    </a:lnTo>
                    <a:lnTo>
                      <a:pt x="1037" y="2671"/>
                    </a:lnTo>
                    <a:lnTo>
                      <a:pt x="1038" y="2671"/>
                    </a:lnTo>
                    <a:lnTo>
                      <a:pt x="1042" y="2671"/>
                    </a:lnTo>
                    <a:lnTo>
                      <a:pt x="1044" y="2671"/>
                    </a:lnTo>
                    <a:lnTo>
                      <a:pt x="1045" y="2671"/>
                    </a:lnTo>
                    <a:lnTo>
                      <a:pt x="1045" y="2670"/>
                    </a:lnTo>
                    <a:lnTo>
                      <a:pt x="1044" y="2665"/>
                    </a:lnTo>
                    <a:lnTo>
                      <a:pt x="1044" y="2665"/>
                    </a:lnTo>
                    <a:lnTo>
                      <a:pt x="1042" y="2664"/>
                    </a:lnTo>
                    <a:lnTo>
                      <a:pt x="1043" y="2663"/>
                    </a:lnTo>
                    <a:lnTo>
                      <a:pt x="1044" y="2664"/>
                    </a:lnTo>
                    <a:lnTo>
                      <a:pt x="1048" y="2660"/>
                    </a:lnTo>
                    <a:lnTo>
                      <a:pt x="1050" y="2659"/>
                    </a:lnTo>
                    <a:lnTo>
                      <a:pt x="1054" y="2658"/>
                    </a:lnTo>
                    <a:lnTo>
                      <a:pt x="1060" y="2657"/>
                    </a:lnTo>
                    <a:lnTo>
                      <a:pt x="1064" y="2657"/>
                    </a:lnTo>
                    <a:lnTo>
                      <a:pt x="1066" y="2656"/>
                    </a:lnTo>
                    <a:lnTo>
                      <a:pt x="1069" y="2656"/>
                    </a:lnTo>
                    <a:lnTo>
                      <a:pt x="1071" y="2657"/>
                    </a:lnTo>
                    <a:lnTo>
                      <a:pt x="1071" y="2655"/>
                    </a:lnTo>
                    <a:lnTo>
                      <a:pt x="1069" y="2654"/>
                    </a:lnTo>
                    <a:lnTo>
                      <a:pt x="1067" y="2655"/>
                    </a:lnTo>
                    <a:lnTo>
                      <a:pt x="1066" y="2655"/>
                    </a:lnTo>
                    <a:lnTo>
                      <a:pt x="1065" y="2656"/>
                    </a:lnTo>
                    <a:lnTo>
                      <a:pt x="1064" y="2656"/>
                    </a:lnTo>
                    <a:lnTo>
                      <a:pt x="1063" y="2655"/>
                    </a:lnTo>
                    <a:lnTo>
                      <a:pt x="1064" y="2652"/>
                    </a:lnTo>
                    <a:lnTo>
                      <a:pt x="1065" y="2651"/>
                    </a:lnTo>
                    <a:lnTo>
                      <a:pt x="1066" y="2648"/>
                    </a:lnTo>
                    <a:lnTo>
                      <a:pt x="1072" y="2648"/>
                    </a:lnTo>
                    <a:lnTo>
                      <a:pt x="1072" y="2647"/>
                    </a:lnTo>
                    <a:lnTo>
                      <a:pt x="1074" y="2646"/>
                    </a:lnTo>
                    <a:lnTo>
                      <a:pt x="1075" y="2644"/>
                    </a:lnTo>
                    <a:lnTo>
                      <a:pt x="1072" y="2644"/>
                    </a:lnTo>
                    <a:lnTo>
                      <a:pt x="1069" y="2647"/>
                    </a:lnTo>
                    <a:lnTo>
                      <a:pt x="1066" y="2646"/>
                    </a:lnTo>
                    <a:lnTo>
                      <a:pt x="1059" y="2648"/>
                    </a:lnTo>
                    <a:lnTo>
                      <a:pt x="1054" y="2646"/>
                    </a:lnTo>
                    <a:lnTo>
                      <a:pt x="1053" y="2648"/>
                    </a:lnTo>
                    <a:lnTo>
                      <a:pt x="1049" y="2647"/>
                    </a:lnTo>
                    <a:lnTo>
                      <a:pt x="1044" y="2648"/>
                    </a:lnTo>
                    <a:lnTo>
                      <a:pt x="1043" y="2647"/>
                    </a:lnTo>
                    <a:lnTo>
                      <a:pt x="1034" y="2649"/>
                    </a:lnTo>
                    <a:lnTo>
                      <a:pt x="1030" y="2647"/>
                    </a:lnTo>
                    <a:lnTo>
                      <a:pt x="1027" y="2651"/>
                    </a:lnTo>
                    <a:lnTo>
                      <a:pt x="1025" y="2652"/>
                    </a:lnTo>
                    <a:lnTo>
                      <a:pt x="1012" y="2655"/>
                    </a:lnTo>
                    <a:lnTo>
                      <a:pt x="1008" y="2658"/>
                    </a:lnTo>
                    <a:lnTo>
                      <a:pt x="1006" y="2658"/>
                    </a:lnTo>
                    <a:lnTo>
                      <a:pt x="1004" y="2655"/>
                    </a:lnTo>
                    <a:lnTo>
                      <a:pt x="1003" y="2655"/>
                    </a:lnTo>
                    <a:lnTo>
                      <a:pt x="1002" y="2654"/>
                    </a:lnTo>
                    <a:lnTo>
                      <a:pt x="1001" y="2654"/>
                    </a:lnTo>
                    <a:lnTo>
                      <a:pt x="1000" y="2654"/>
                    </a:lnTo>
                    <a:lnTo>
                      <a:pt x="999" y="2657"/>
                    </a:lnTo>
                    <a:lnTo>
                      <a:pt x="996" y="2660"/>
                    </a:lnTo>
                    <a:lnTo>
                      <a:pt x="992" y="2661"/>
                    </a:lnTo>
                    <a:lnTo>
                      <a:pt x="987" y="2661"/>
                    </a:lnTo>
                    <a:lnTo>
                      <a:pt x="988" y="2662"/>
                    </a:lnTo>
                    <a:lnTo>
                      <a:pt x="990" y="2662"/>
                    </a:lnTo>
                    <a:lnTo>
                      <a:pt x="991" y="2663"/>
                    </a:lnTo>
                    <a:lnTo>
                      <a:pt x="995" y="2663"/>
                    </a:lnTo>
                    <a:lnTo>
                      <a:pt x="997" y="2663"/>
                    </a:lnTo>
                    <a:lnTo>
                      <a:pt x="998" y="2663"/>
                    </a:lnTo>
                    <a:lnTo>
                      <a:pt x="1001" y="2667"/>
                    </a:lnTo>
                    <a:lnTo>
                      <a:pt x="1002" y="2667"/>
                    </a:lnTo>
                    <a:lnTo>
                      <a:pt x="1005" y="2668"/>
                    </a:lnTo>
                    <a:lnTo>
                      <a:pt x="1007" y="2668"/>
                    </a:lnTo>
                    <a:lnTo>
                      <a:pt x="1007" y="2668"/>
                    </a:lnTo>
                    <a:lnTo>
                      <a:pt x="1006" y="2667"/>
                    </a:lnTo>
                    <a:lnTo>
                      <a:pt x="1006" y="2665"/>
                    </a:lnTo>
                    <a:lnTo>
                      <a:pt x="1004" y="2667"/>
                    </a:lnTo>
                    <a:lnTo>
                      <a:pt x="1004" y="2666"/>
                    </a:lnTo>
                    <a:lnTo>
                      <a:pt x="1006" y="2665"/>
                    </a:lnTo>
                    <a:lnTo>
                      <a:pt x="1006" y="2664"/>
                    </a:lnTo>
                    <a:lnTo>
                      <a:pt x="1007" y="2666"/>
                    </a:lnTo>
                    <a:lnTo>
                      <a:pt x="1011" y="2667"/>
                    </a:lnTo>
                    <a:lnTo>
                      <a:pt x="1013" y="2667"/>
                    </a:lnTo>
                    <a:lnTo>
                      <a:pt x="1014" y="2666"/>
                    </a:lnTo>
                    <a:lnTo>
                      <a:pt x="1013" y="2665"/>
                    </a:lnTo>
                    <a:lnTo>
                      <a:pt x="1013" y="2664"/>
                    </a:lnTo>
                    <a:lnTo>
                      <a:pt x="1014" y="2664"/>
                    </a:lnTo>
                    <a:lnTo>
                      <a:pt x="1014" y="2665"/>
                    </a:lnTo>
                    <a:lnTo>
                      <a:pt x="1013" y="2668"/>
                    </a:lnTo>
                    <a:lnTo>
                      <a:pt x="1014" y="2669"/>
                    </a:lnTo>
                    <a:lnTo>
                      <a:pt x="1014" y="2671"/>
                    </a:lnTo>
                    <a:lnTo>
                      <a:pt x="1012" y="2673"/>
                    </a:lnTo>
                    <a:lnTo>
                      <a:pt x="1012" y="2675"/>
                    </a:lnTo>
                    <a:lnTo>
                      <a:pt x="1012" y="2676"/>
                    </a:lnTo>
                    <a:lnTo>
                      <a:pt x="1011" y="2675"/>
                    </a:lnTo>
                    <a:lnTo>
                      <a:pt x="1010" y="2673"/>
                    </a:lnTo>
                    <a:lnTo>
                      <a:pt x="1009" y="2673"/>
                    </a:lnTo>
                    <a:lnTo>
                      <a:pt x="1006" y="2674"/>
                    </a:lnTo>
                    <a:lnTo>
                      <a:pt x="1006" y="2674"/>
                    </a:lnTo>
                    <a:lnTo>
                      <a:pt x="1004" y="2673"/>
                    </a:lnTo>
                    <a:lnTo>
                      <a:pt x="1003" y="2674"/>
                    </a:lnTo>
                    <a:lnTo>
                      <a:pt x="1002" y="2674"/>
                    </a:lnTo>
                    <a:lnTo>
                      <a:pt x="1003" y="2676"/>
                    </a:lnTo>
                    <a:lnTo>
                      <a:pt x="1003" y="2676"/>
                    </a:lnTo>
                    <a:lnTo>
                      <a:pt x="1005" y="2677"/>
                    </a:lnTo>
                    <a:lnTo>
                      <a:pt x="1007" y="2676"/>
                    </a:lnTo>
                    <a:lnTo>
                      <a:pt x="1007" y="2676"/>
                    </a:lnTo>
                    <a:lnTo>
                      <a:pt x="1008" y="2677"/>
                    </a:lnTo>
                    <a:lnTo>
                      <a:pt x="1008" y="2680"/>
                    </a:lnTo>
                    <a:lnTo>
                      <a:pt x="1009" y="2680"/>
                    </a:lnTo>
                    <a:lnTo>
                      <a:pt x="1014" y="2680"/>
                    </a:lnTo>
                    <a:lnTo>
                      <a:pt x="1017" y="2680"/>
                    </a:lnTo>
                    <a:lnTo>
                      <a:pt x="1018" y="2682"/>
                    </a:lnTo>
                    <a:lnTo>
                      <a:pt x="1017" y="2684"/>
                    </a:lnTo>
                    <a:lnTo>
                      <a:pt x="1016" y="2684"/>
                    </a:lnTo>
                    <a:lnTo>
                      <a:pt x="1015" y="2685"/>
                    </a:lnTo>
                    <a:lnTo>
                      <a:pt x="1015" y="2686"/>
                    </a:lnTo>
                    <a:lnTo>
                      <a:pt x="1016" y="2686"/>
                    </a:lnTo>
                    <a:lnTo>
                      <a:pt x="1016" y="2688"/>
                    </a:lnTo>
                    <a:lnTo>
                      <a:pt x="1017" y="2688"/>
                    </a:lnTo>
                    <a:lnTo>
                      <a:pt x="1019" y="2684"/>
                    </a:lnTo>
                    <a:lnTo>
                      <a:pt x="1022" y="2683"/>
                    </a:lnTo>
                    <a:lnTo>
                      <a:pt x="1024" y="2683"/>
                    </a:lnTo>
                    <a:lnTo>
                      <a:pt x="1025" y="2684"/>
                    </a:lnTo>
                    <a:lnTo>
                      <a:pt x="1025" y="2685"/>
                    </a:lnTo>
                    <a:lnTo>
                      <a:pt x="1027" y="2689"/>
                    </a:lnTo>
                    <a:lnTo>
                      <a:pt x="1026" y="2691"/>
                    </a:lnTo>
                    <a:lnTo>
                      <a:pt x="1023" y="2694"/>
                    </a:lnTo>
                    <a:lnTo>
                      <a:pt x="1023" y="2695"/>
                    </a:lnTo>
                    <a:lnTo>
                      <a:pt x="1022" y="2698"/>
                    </a:lnTo>
                    <a:lnTo>
                      <a:pt x="1021" y="2699"/>
                    </a:lnTo>
                    <a:lnTo>
                      <a:pt x="1018" y="2700"/>
                    </a:lnTo>
                    <a:lnTo>
                      <a:pt x="1017" y="2701"/>
                    </a:lnTo>
                    <a:lnTo>
                      <a:pt x="1017" y="2704"/>
                    </a:lnTo>
                    <a:lnTo>
                      <a:pt x="1016" y="2705"/>
                    </a:lnTo>
                    <a:lnTo>
                      <a:pt x="1014" y="2706"/>
                    </a:lnTo>
                    <a:lnTo>
                      <a:pt x="1011" y="2707"/>
                    </a:lnTo>
                    <a:lnTo>
                      <a:pt x="1008" y="2709"/>
                    </a:lnTo>
                    <a:lnTo>
                      <a:pt x="1008" y="2711"/>
                    </a:lnTo>
                    <a:lnTo>
                      <a:pt x="1012" y="2711"/>
                    </a:lnTo>
                    <a:lnTo>
                      <a:pt x="1015" y="2713"/>
                    </a:lnTo>
                    <a:lnTo>
                      <a:pt x="1014" y="2716"/>
                    </a:lnTo>
                    <a:lnTo>
                      <a:pt x="1015" y="2721"/>
                    </a:lnTo>
                    <a:lnTo>
                      <a:pt x="1014" y="2723"/>
                    </a:lnTo>
                    <a:lnTo>
                      <a:pt x="1012" y="2725"/>
                    </a:lnTo>
                    <a:lnTo>
                      <a:pt x="1012" y="2727"/>
                    </a:lnTo>
                    <a:lnTo>
                      <a:pt x="1012" y="2728"/>
                    </a:lnTo>
                    <a:lnTo>
                      <a:pt x="1013" y="2729"/>
                    </a:lnTo>
                    <a:lnTo>
                      <a:pt x="1012" y="2731"/>
                    </a:lnTo>
                    <a:lnTo>
                      <a:pt x="1010" y="2731"/>
                    </a:lnTo>
                    <a:lnTo>
                      <a:pt x="1009" y="2730"/>
                    </a:lnTo>
                    <a:lnTo>
                      <a:pt x="1009" y="2731"/>
                    </a:lnTo>
                    <a:lnTo>
                      <a:pt x="1010" y="2732"/>
                    </a:lnTo>
                    <a:lnTo>
                      <a:pt x="1009" y="2736"/>
                    </a:lnTo>
                    <a:lnTo>
                      <a:pt x="1009" y="2738"/>
                    </a:lnTo>
                    <a:lnTo>
                      <a:pt x="1009" y="2739"/>
                    </a:lnTo>
                    <a:lnTo>
                      <a:pt x="1007" y="2739"/>
                    </a:lnTo>
                    <a:lnTo>
                      <a:pt x="1005" y="2737"/>
                    </a:lnTo>
                    <a:lnTo>
                      <a:pt x="1002" y="2736"/>
                    </a:lnTo>
                    <a:lnTo>
                      <a:pt x="1000" y="2737"/>
                    </a:lnTo>
                    <a:lnTo>
                      <a:pt x="999" y="2740"/>
                    </a:lnTo>
                    <a:lnTo>
                      <a:pt x="997" y="2741"/>
                    </a:lnTo>
                    <a:lnTo>
                      <a:pt x="997" y="2742"/>
                    </a:lnTo>
                    <a:lnTo>
                      <a:pt x="997" y="2746"/>
                    </a:lnTo>
                    <a:lnTo>
                      <a:pt x="996" y="2747"/>
                    </a:lnTo>
                    <a:lnTo>
                      <a:pt x="997" y="2748"/>
                    </a:lnTo>
                    <a:lnTo>
                      <a:pt x="996" y="2749"/>
                    </a:lnTo>
                    <a:lnTo>
                      <a:pt x="994" y="2751"/>
                    </a:lnTo>
                    <a:lnTo>
                      <a:pt x="993" y="2749"/>
                    </a:lnTo>
                    <a:lnTo>
                      <a:pt x="991" y="2750"/>
                    </a:lnTo>
                    <a:lnTo>
                      <a:pt x="989" y="2752"/>
                    </a:lnTo>
                    <a:lnTo>
                      <a:pt x="988" y="2750"/>
                    </a:lnTo>
                    <a:lnTo>
                      <a:pt x="986" y="2749"/>
                    </a:lnTo>
                    <a:lnTo>
                      <a:pt x="980" y="2751"/>
                    </a:lnTo>
                    <a:lnTo>
                      <a:pt x="978" y="2751"/>
                    </a:lnTo>
                    <a:lnTo>
                      <a:pt x="975" y="2751"/>
                    </a:lnTo>
                    <a:lnTo>
                      <a:pt x="975" y="2752"/>
                    </a:lnTo>
                    <a:lnTo>
                      <a:pt x="974" y="2755"/>
                    </a:lnTo>
                    <a:lnTo>
                      <a:pt x="972" y="2758"/>
                    </a:lnTo>
                    <a:lnTo>
                      <a:pt x="972" y="2760"/>
                    </a:lnTo>
                    <a:lnTo>
                      <a:pt x="971" y="2760"/>
                    </a:lnTo>
                    <a:lnTo>
                      <a:pt x="970" y="2760"/>
                    </a:lnTo>
                    <a:lnTo>
                      <a:pt x="969" y="2759"/>
                    </a:lnTo>
                    <a:lnTo>
                      <a:pt x="967" y="2759"/>
                    </a:lnTo>
                    <a:lnTo>
                      <a:pt x="965" y="2758"/>
                    </a:lnTo>
                    <a:lnTo>
                      <a:pt x="962" y="2758"/>
                    </a:lnTo>
                    <a:lnTo>
                      <a:pt x="961" y="2759"/>
                    </a:lnTo>
                    <a:lnTo>
                      <a:pt x="959" y="2759"/>
                    </a:lnTo>
                    <a:lnTo>
                      <a:pt x="956" y="2760"/>
                    </a:lnTo>
                    <a:lnTo>
                      <a:pt x="955" y="2763"/>
                    </a:lnTo>
                    <a:lnTo>
                      <a:pt x="955" y="2765"/>
                    </a:lnTo>
                    <a:lnTo>
                      <a:pt x="957" y="2766"/>
                    </a:lnTo>
                    <a:lnTo>
                      <a:pt x="956" y="2767"/>
                    </a:lnTo>
                    <a:lnTo>
                      <a:pt x="955" y="2769"/>
                    </a:lnTo>
                    <a:lnTo>
                      <a:pt x="954" y="2770"/>
                    </a:lnTo>
                    <a:lnTo>
                      <a:pt x="953" y="2769"/>
                    </a:lnTo>
                    <a:lnTo>
                      <a:pt x="949" y="2772"/>
                    </a:lnTo>
                    <a:lnTo>
                      <a:pt x="946" y="2770"/>
                    </a:lnTo>
                    <a:lnTo>
                      <a:pt x="946" y="2769"/>
                    </a:lnTo>
                    <a:lnTo>
                      <a:pt x="943" y="2767"/>
                    </a:lnTo>
                    <a:lnTo>
                      <a:pt x="943" y="2769"/>
                    </a:lnTo>
                    <a:lnTo>
                      <a:pt x="941" y="2770"/>
                    </a:lnTo>
                    <a:lnTo>
                      <a:pt x="941" y="2773"/>
                    </a:lnTo>
                    <a:lnTo>
                      <a:pt x="934" y="2775"/>
                    </a:lnTo>
                    <a:lnTo>
                      <a:pt x="933" y="2777"/>
                    </a:lnTo>
                    <a:lnTo>
                      <a:pt x="932" y="2779"/>
                    </a:lnTo>
                    <a:lnTo>
                      <a:pt x="928" y="2778"/>
                    </a:lnTo>
                    <a:lnTo>
                      <a:pt x="925" y="2779"/>
                    </a:lnTo>
                    <a:lnTo>
                      <a:pt x="924" y="2779"/>
                    </a:lnTo>
                    <a:lnTo>
                      <a:pt x="923" y="2776"/>
                    </a:lnTo>
                    <a:lnTo>
                      <a:pt x="925" y="2772"/>
                    </a:lnTo>
                    <a:lnTo>
                      <a:pt x="924" y="2770"/>
                    </a:lnTo>
                    <a:lnTo>
                      <a:pt x="925" y="2769"/>
                    </a:lnTo>
                    <a:lnTo>
                      <a:pt x="923" y="2767"/>
                    </a:lnTo>
                    <a:lnTo>
                      <a:pt x="923" y="2765"/>
                    </a:lnTo>
                    <a:lnTo>
                      <a:pt x="920" y="2763"/>
                    </a:lnTo>
                    <a:lnTo>
                      <a:pt x="920" y="2760"/>
                    </a:lnTo>
                    <a:lnTo>
                      <a:pt x="918" y="2758"/>
                    </a:lnTo>
                    <a:lnTo>
                      <a:pt x="915" y="2764"/>
                    </a:lnTo>
                    <a:lnTo>
                      <a:pt x="916" y="2767"/>
                    </a:lnTo>
                    <a:lnTo>
                      <a:pt x="917" y="2769"/>
                    </a:lnTo>
                    <a:lnTo>
                      <a:pt x="919" y="2770"/>
                    </a:lnTo>
                    <a:lnTo>
                      <a:pt x="919" y="2770"/>
                    </a:lnTo>
                    <a:lnTo>
                      <a:pt x="919" y="2772"/>
                    </a:lnTo>
                    <a:lnTo>
                      <a:pt x="917" y="2774"/>
                    </a:lnTo>
                    <a:lnTo>
                      <a:pt x="917" y="2776"/>
                    </a:lnTo>
                    <a:lnTo>
                      <a:pt x="917" y="2776"/>
                    </a:lnTo>
                    <a:lnTo>
                      <a:pt x="914" y="2775"/>
                    </a:lnTo>
                    <a:lnTo>
                      <a:pt x="913" y="2773"/>
                    </a:lnTo>
                    <a:lnTo>
                      <a:pt x="909" y="2770"/>
                    </a:lnTo>
                    <a:lnTo>
                      <a:pt x="909" y="2770"/>
                    </a:lnTo>
                    <a:lnTo>
                      <a:pt x="908" y="2770"/>
                    </a:lnTo>
                    <a:lnTo>
                      <a:pt x="912" y="2774"/>
                    </a:lnTo>
                    <a:lnTo>
                      <a:pt x="912" y="2775"/>
                    </a:lnTo>
                    <a:lnTo>
                      <a:pt x="909" y="2781"/>
                    </a:lnTo>
                    <a:lnTo>
                      <a:pt x="908" y="2786"/>
                    </a:lnTo>
                    <a:lnTo>
                      <a:pt x="906" y="2789"/>
                    </a:lnTo>
                    <a:lnTo>
                      <a:pt x="907" y="2790"/>
                    </a:lnTo>
                    <a:lnTo>
                      <a:pt x="908" y="2790"/>
                    </a:lnTo>
                    <a:lnTo>
                      <a:pt x="908" y="2790"/>
                    </a:lnTo>
                    <a:lnTo>
                      <a:pt x="907" y="2791"/>
                    </a:lnTo>
                    <a:lnTo>
                      <a:pt x="907" y="2792"/>
                    </a:lnTo>
                    <a:lnTo>
                      <a:pt x="906" y="2792"/>
                    </a:lnTo>
                    <a:lnTo>
                      <a:pt x="904" y="2795"/>
                    </a:lnTo>
                    <a:lnTo>
                      <a:pt x="902" y="2795"/>
                    </a:lnTo>
                    <a:lnTo>
                      <a:pt x="902" y="2795"/>
                    </a:lnTo>
                    <a:lnTo>
                      <a:pt x="899" y="2798"/>
                    </a:lnTo>
                    <a:lnTo>
                      <a:pt x="900" y="2799"/>
                    </a:lnTo>
                    <a:lnTo>
                      <a:pt x="898" y="2800"/>
                    </a:lnTo>
                    <a:lnTo>
                      <a:pt x="898" y="2802"/>
                    </a:lnTo>
                    <a:lnTo>
                      <a:pt x="898" y="2803"/>
                    </a:lnTo>
                    <a:lnTo>
                      <a:pt x="901" y="2805"/>
                    </a:lnTo>
                    <a:lnTo>
                      <a:pt x="901" y="2807"/>
                    </a:lnTo>
                    <a:lnTo>
                      <a:pt x="903" y="2808"/>
                    </a:lnTo>
                    <a:lnTo>
                      <a:pt x="903" y="2810"/>
                    </a:lnTo>
                    <a:lnTo>
                      <a:pt x="908" y="2813"/>
                    </a:lnTo>
                    <a:lnTo>
                      <a:pt x="904" y="2816"/>
                    </a:lnTo>
                    <a:lnTo>
                      <a:pt x="903" y="2819"/>
                    </a:lnTo>
                    <a:lnTo>
                      <a:pt x="903" y="2822"/>
                    </a:lnTo>
                    <a:lnTo>
                      <a:pt x="906" y="2823"/>
                    </a:lnTo>
                    <a:lnTo>
                      <a:pt x="908" y="2826"/>
                    </a:lnTo>
                    <a:lnTo>
                      <a:pt x="906" y="2829"/>
                    </a:lnTo>
                    <a:lnTo>
                      <a:pt x="904" y="2828"/>
                    </a:lnTo>
                    <a:lnTo>
                      <a:pt x="901" y="2826"/>
                    </a:lnTo>
                    <a:lnTo>
                      <a:pt x="902" y="2824"/>
                    </a:lnTo>
                    <a:lnTo>
                      <a:pt x="902" y="2821"/>
                    </a:lnTo>
                    <a:lnTo>
                      <a:pt x="902" y="2820"/>
                    </a:lnTo>
                    <a:lnTo>
                      <a:pt x="899" y="2817"/>
                    </a:lnTo>
                    <a:lnTo>
                      <a:pt x="899" y="2816"/>
                    </a:lnTo>
                    <a:lnTo>
                      <a:pt x="894" y="2816"/>
                    </a:lnTo>
                    <a:lnTo>
                      <a:pt x="893" y="2816"/>
                    </a:lnTo>
                    <a:lnTo>
                      <a:pt x="894" y="2814"/>
                    </a:lnTo>
                    <a:lnTo>
                      <a:pt x="894" y="2812"/>
                    </a:lnTo>
                    <a:lnTo>
                      <a:pt x="895" y="2811"/>
                    </a:lnTo>
                    <a:lnTo>
                      <a:pt x="893" y="2809"/>
                    </a:lnTo>
                    <a:lnTo>
                      <a:pt x="892" y="2805"/>
                    </a:lnTo>
                    <a:lnTo>
                      <a:pt x="886" y="2803"/>
                    </a:lnTo>
                    <a:lnTo>
                      <a:pt x="884" y="2801"/>
                    </a:lnTo>
                    <a:lnTo>
                      <a:pt x="882" y="2801"/>
                    </a:lnTo>
                    <a:lnTo>
                      <a:pt x="877" y="2803"/>
                    </a:lnTo>
                    <a:lnTo>
                      <a:pt x="876" y="2803"/>
                    </a:lnTo>
                    <a:lnTo>
                      <a:pt x="871" y="2804"/>
                    </a:lnTo>
                    <a:lnTo>
                      <a:pt x="868" y="2806"/>
                    </a:lnTo>
                    <a:lnTo>
                      <a:pt x="863" y="2807"/>
                    </a:lnTo>
                    <a:lnTo>
                      <a:pt x="861" y="2807"/>
                    </a:lnTo>
                    <a:lnTo>
                      <a:pt x="861" y="2806"/>
                    </a:lnTo>
                    <a:lnTo>
                      <a:pt x="859" y="2807"/>
                    </a:lnTo>
                    <a:lnTo>
                      <a:pt x="858" y="2806"/>
                    </a:lnTo>
                    <a:lnTo>
                      <a:pt x="856" y="2805"/>
                    </a:lnTo>
                    <a:lnTo>
                      <a:pt x="855" y="2806"/>
                    </a:lnTo>
                    <a:lnTo>
                      <a:pt x="854" y="2807"/>
                    </a:lnTo>
                    <a:lnTo>
                      <a:pt x="852" y="2807"/>
                    </a:lnTo>
                    <a:lnTo>
                      <a:pt x="848" y="2808"/>
                    </a:lnTo>
                    <a:lnTo>
                      <a:pt x="846" y="2805"/>
                    </a:lnTo>
                    <a:lnTo>
                      <a:pt x="846" y="2804"/>
                    </a:lnTo>
                    <a:lnTo>
                      <a:pt x="844" y="2800"/>
                    </a:lnTo>
                    <a:lnTo>
                      <a:pt x="844" y="2799"/>
                    </a:lnTo>
                    <a:lnTo>
                      <a:pt x="843" y="2795"/>
                    </a:lnTo>
                    <a:lnTo>
                      <a:pt x="843" y="2794"/>
                    </a:lnTo>
                    <a:lnTo>
                      <a:pt x="844" y="2794"/>
                    </a:lnTo>
                    <a:lnTo>
                      <a:pt x="845" y="2793"/>
                    </a:lnTo>
                    <a:lnTo>
                      <a:pt x="841" y="2792"/>
                    </a:lnTo>
                    <a:lnTo>
                      <a:pt x="841" y="2791"/>
                    </a:lnTo>
                    <a:lnTo>
                      <a:pt x="841" y="2790"/>
                    </a:lnTo>
                    <a:lnTo>
                      <a:pt x="841" y="2788"/>
                    </a:lnTo>
                    <a:lnTo>
                      <a:pt x="841" y="2784"/>
                    </a:lnTo>
                    <a:lnTo>
                      <a:pt x="840" y="2786"/>
                    </a:lnTo>
                    <a:lnTo>
                      <a:pt x="839" y="2788"/>
                    </a:lnTo>
                    <a:lnTo>
                      <a:pt x="839" y="2790"/>
                    </a:lnTo>
                    <a:lnTo>
                      <a:pt x="840" y="2794"/>
                    </a:lnTo>
                    <a:lnTo>
                      <a:pt x="841" y="2795"/>
                    </a:lnTo>
                    <a:lnTo>
                      <a:pt x="839" y="2799"/>
                    </a:lnTo>
                    <a:lnTo>
                      <a:pt x="838" y="2800"/>
                    </a:lnTo>
                    <a:lnTo>
                      <a:pt x="838" y="2801"/>
                    </a:lnTo>
                    <a:lnTo>
                      <a:pt x="832" y="2801"/>
                    </a:lnTo>
                    <a:lnTo>
                      <a:pt x="830" y="2800"/>
                    </a:lnTo>
                    <a:lnTo>
                      <a:pt x="830" y="2798"/>
                    </a:lnTo>
                    <a:lnTo>
                      <a:pt x="829" y="2796"/>
                    </a:lnTo>
                    <a:lnTo>
                      <a:pt x="828" y="2797"/>
                    </a:lnTo>
                    <a:lnTo>
                      <a:pt x="829" y="2798"/>
                    </a:lnTo>
                    <a:lnTo>
                      <a:pt x="827" y="2800"/>
                    </a:lnTo>
                    <a:lnTo>
                      <a:pt x="825" y="2801"/>
                    </a:lnTo>
                    <a:lnTo>
                      <a:pt x="824" y="2804"/>
                    </a:lnTo>
                    <a:lnTo>
                      <a:pt x="823" y="2805"/>
                    </a:lnTo>
                    <a:lnTo>
                      <a:pt x="820" y="2804"/>
                    </a:lnTo>
                    <a:lnTo>
                      <a:pt x="818" y="2801"/>
                    </a:lnTo>
                    <a:lnTo>
                      <a:pt x="816" y="2800"/>
                    </a:lnTo>
                    <a:lnTo>
                      <a:pt x="813" y="2800"/>
                    </a:lnTo>
                    <a:lnTo>
                      <a:pt x="807" y="2800"/>
                    </a:lnTo>
                    <a:lnTo>
                      <a:pt x="800" y="2801"/>
                    </a:lnTo>
                    <a:lnTo>
                      <a:pt x="798" y="2805"/>
                    </a:lnTo>
                    <a:lnTo>
                      <a:pt x="796" y="2806"/>
                    </a:lnTo>
                    <a:lnTo>
                      <a:pt x="797" y="2806"/>
                    </a:lnTo>
                    <a:lnTo>
                      <a:pt x="796" y="2807"/>
                    </a:lnTo>
                    <a:lnTo>
                      <a:pt x="797" y="2810"/>
                    </a:lnTo>
                    <a:lnTo>
                      <a:pt x="797" y="2810"/>
                    </a:lnTo>
                    <a:lnTo>
                      <a:pt x="797" y="2807"/>
                    </a:lnTo>
                    <a:lnTo>
                      <a:pt x="799" y="2804"/>
                    </a:lnTo>
                    <a:lnTo>
                      <a:pt x="803" y="2802"/>
                    </a:lnTo>
                    <a:lnTo>
                      <a:pt x="808" y="2803"/>
                    </a:lnTo>
                    <a:lnTo>
                      <a:pt x="810" y="2805"/>
                    </a:lnTo>
                    <a:lnTo>
                      <a:pt x="812" y="2806"/>
                    </a:lnTo>
                    <a:lnTo>
                      <a:pt x="816" y="2807"/>
                    </a:lnTo>
                    <a:lnTo>
                      <a:pt x="823" y="2807"/>
                    </a:lnTo>
                    <a:lnTo>
                      <a:pt x="825" y="2809"/>
                    </a:lnTo>
                    <a:lnTo>
                      <a:pt x="828" y="2809"/>
                    </a:lnTo>
                    <a:lnTo>
                      <a:pt x="829" y="2809"/>
                    </a:lnTo>
                    <a:lnTo>
                      <a:pt x="830" y="2807"/>
                    </a:lnTo>
                    <a:lnTo>
                      <a:pt x="834" y="2807"/>
                    </a:lnTo>
                    <a:lnTo>
                      <a:pt x="835" y="2807"/>
                    </a:lnTo>
                    <a:lnTo>
                      <a:pt x="836" y="2807"/>
                    </a:lnTo>
                    <a:lnTo>
                      <a:pt x="836" y="2810"/>
                    </a:lnTo>
                    <a:lnTo>
                      <a:pt x="835" y="2811"/>
                    </a:lnTo>
                    <a:lnTo>
                      <a:pt x="834" y="2814"/>
                    </a:lnTo>
                    <a:lnTo>
                      <a:pt x="833" y="2814"/>
                    </a:lnTo>
                    <a:lnTo>
                      <a:pt x="831" y="2816"/>
                    </a:lnTo>
                    <a:lnTo>
                      <a:pt x="831" y="2817"/>
                    </a:lnTo>
                    <a:lnTo>
                      <a:pt x="828" y="2819"/>
                    </a:lnTo>
                    <a:lnTo>
                      <a:pt x="828" y="2821"/>
                    </a:lnTo>
                    <a:lnTo>
                      <a:pt x="828" y="2822"/>
                    </a:lnTo>
                    <a:lnTo>
                      <a:pt x="830" y="2822"/>
                    </a:lnTo>
                    <a:lnTo>
                      <a:pt x="835" y="2824"/>
                    </a:lnTo>
                    <a:lnTo>
                      <a:pt x="833" y="2825"/>
                    </a:lnTo>
                    <a:lnTo>
                      <a:pt x="833" y="2826"/>
                    </a:lnTo>
                    <a:lnTo>
                      <a:pt x="839" y="2827"/>
                    </a:lnTo>
                    <a:lnTo>
                      <a:pt x="833" y="2830"/>
                    </a:lnTo>
                    <a:lnTo>
                      <a:pt x="831" y="2831"/>
                    </a:lnTo>
                    <a:lnTo>
                      <a:pt x="833" y="2832"/>
                    </a:lnTo>
                    <a:lnTo>
                      <a:pt x="832" y="2833"/>
                    </a:lnTo>
                    <a:lnTo>
                      <a:pt x="829" y="2833"/>
                    </a:lnTo>
                    <a:lnTo>
                      <a:pt x="827" y="2836"/>
                    </a:lnTo>
                    <a:lnTo>
                      <a:pt x="825" y="2840"/>
                    </a:lnTo>
                    <a:lnTo>
                      <a:pt x="828" y="2842"/>
                    </a:lnTo>
                    <a:lnTo>
                      <a:pt x="829" y="2843"/>
                    </a:lnTo>
                    <a:lnTo>
                      <a:pt x="828" y="2843"/>
                    </a:lnTo>
                    <a:lnTo>
                      <a:pt x="828" y="2845"/>
                    </a:lnTo>
                    <a:lnTo>
                      <a:pt x="829" y="2846"/>
                    </a:lnTo>
                    <a:lnTo>
                      <a:pt x="829" y="2848"/>
                    </a:lnTo>
                    <a:lnTo>
                      <a:pt x="828" y="2848"/>
                    </a:lnTo>
                    <a:lnTo>
                      <a:pt x="827" y="2849"/>
                    </a:lnTo>
                    <a:lnTo>
                      <a:pt x="824" y="2849"/>
                    </a:lnTo>
                    <a:lnTo>
                      <a:pt x="825" y="2853"/>
                    </a:lnTo>
                    <a:lnTo>
                      <a:pt x="823" y="2853"/>
                    </a:lnTo>
                    <a:lnTo>
                      <a:pt x="823" y="2854"/>
                    </a:lnTo>
                    <a:lnTo>
                      <a:pt x="822" y="2854"/>
                    </a:lnTo>
                    <a:lnTo>
                      <a:pt x="820" y="2854"/>
                    </a:lnTo>
                    <a:lnTo>
                      <a:pt x="820" y="2853"/>
                    </a:lnTo>
                    <a:lnTo>
                      <a:pt x="817" y="2852"/>
                    </a:lnTo>
                    <a:lnTo>
                      <a:pt x="815" y="2851"/>
                    </a:lnTo>
                    <a:lnTo>
                      <a:pt x="812" y="2852"/>
                    </a:lnTo>
                    <a:lnTo>
                      <a:pt x="809" y="2852"/>
                    </a:lnTo>
                    <a:lnTo>
                      <a:pt x="809" y="2851"/>
                    </a:lnTo>
                    <a:lnTo>
                      <a:pt x="808" y="2849"/>
                    </a:lnTo>
                    <a:lnTo>
                      <a:pt x="807" y="2849"/>
                    </a:lnTo>
                    <a:lnTo>
                      <a:pt x="806" y="2851"/>
                    </a:lnTo>
                    <a:lnTo>
                      <a:pt x="806" y="2854"/>
                    </a:lnTo>
                    <a:lnTo>
                      <a:pt x="805" y="2854"/>
                    </a:lnTo>
                    <a:lnTo>
                      <a:pt x="805" y="2854"/>
                    </a:lnTo>
                    <a:lnTo>
                      <a:pt x="805" y="2853"/>
                    </a:lnTo>
                    <a:lnTo>
                      <a:pt x="804" y="2852"/>
                    </a:lnTo>
                    <a:lnTo>
                      <a:pt x="804" y="2852"/>
                    </a:lnTo>
                    <a:lnTo>
                      <a:pt x="802" y="2853"/>
                    </a:lnTo>
                    <a:lnTo>
                      <a:pt x="802" y="2851"/>
                    </a:lnTo>
                    <a:lnTo>
                      <a:pt x="804" y="2848"/>
                    </a:lnTo>
                    <a:lnTo>
                      <a:pt x="805" y="2846"/>
                    </a:lnTo>
                    <a:lnTo>
                      <a:pt x="802" y="2843"/>
                    </a:lnTo>
                    <a:lnTo>
                      <a:pt x="803" y="2841"/>
                    </a:lnTo>
                    <a:lnTo>
                      <a:pt x="800" y="2839"/>
                    </a:lnTo>
                    <a:lnTo>
                      <a:pt x="798" y="2843"/>
                    </a:lnTo>
                    <a:lnTo>
                      <a:pt x="795" y="2845"/>
                    </a:lnTo>
                    <a:lnTo>
                      <a:pt x="793" y="2846"/>
                    </a:lnTo>
                    <a:lnTo>
                      <a:pt x="791" y="2843"/>
                    </a:lnTo>
                    <a:lnTo>
                      <a:pt x="791" y="2841"/>
                    </a:lnTo>
                    <a:lnTo>
                      <a:pt x="788" y="2842"/>
                    </a:lnTo>
                    <a:lnTo>
                      <a:pt x="787" y="2840"/>
                    </a:lnTo>
                    <a:lnTo>
                      <a:pt x="786" y="2841"/>
                    </a:lnTo>
                    <a:lnTo>
                      <a:pt x="784" y="2840"/>
                    </a:lnTo>
                    <a:lnTo>
                      <a:pt x="779" y="2837"/>
                    </a:lnTo>
                    <a:lnTo>
                      <a:pt x="779" y="2837"/>
                    </a:lnTo>
                    <a:lnTo>
                      <a:pt x="773" y="2838"/>
                    </a:lnTo>
                    <a:lnTo>
                      <a:pt x="763" y="2837"/>
                    </a:lnTo>
                    <a:lnTo>
                      <a:pt x="759" y="2838"/>
                    </a:lnTo>
                    <a:lnTo>
                      <a:pt x="760" y="2836"/>
                    </a:lnTo>
                    <a:lnTo>
                      <a:pt x="758" y="2832"/>
                    </a:lnTo>
                    <a:lnTo>
                      <a:pt x="760" y="2829"/>
                    </a:lnTo>
                    <a:lnTo>
                      <a:pt x="758" y="2827"/>
                    </a:lnTo>
                    <a:lnTo>
                      <a:pt x="759" y="2825"/>
                    </a:lnTo>
                    <a:lnTo>
                      <a:pt x="757" y="2825"/>
                    </a:lnTo>
                    <a:lnTo>
                      <a:pt x="754" y="2824"/>
                    </a:lnTo>
                    <a:lnTo>
                      <a:pt x="750" y="2824"/>
                    </a:lnTo>
                    <a:lnTo>
                      <a:pt x="747" y="2821"/>
                    </a:lnTo>
                    <a:lnTo>
                      <a:pt x="745" y="2817"/>
                    </a:lnTo>
                    <a:lnTo>
                      <a:pt x="742" y="2817"/>
                    </a:lnTo>
                    <a:lnTo>
                      <a:pt x="741" y="2817"/>
                    </a:lnTo>
                    <a:lnTo>
                      <a:pt x="743" y="2818"/>
                    </a:lnTo>
                    <a:lnTo>
                      <a:pt x="745" y="2822"/>
                    </a:lnTo>
                    <a:lnTo>
                      <a:pt x="747" y="2824"/>
                    </a:lnTo>
                    <a:lnTo>
                      <a:pt x="746" y="2827"/>
                    </a:lnTo>
                    <a:lnTo>
                      <a:pt x="747" y="2830"/>
                    </a:lnTo>
                    <a:lnTo>
                      <a:pt x="748" y="2830"/>
                    </a:lnTo>
                    <a:lnTo>
                      <a:pt x="751" y="2828"/>
                    </a:lnTo>
                    <a:lnTo>
                      <a:pt x="755" y="2828"/>
                    </a:lnTo>
                    <a:lnTo>
                      <a:pt x="757" y="2830"/>
                    </a:lnTo>
                    <a:lnTo>
                      <a:pt x="757" y="2832"/>
                    </a:lnTo>
                    <a:lnTo>
                      <a:pt x="757" y="2833"/>
                    </a:lnTo>
                    <a:lnTo>
                      <a:pt x="754" y="2835"/>
                    </a:lnTo>
                    <a:lnTo>
                      <a:pt x="754" y="2837"/>
                    </a:lnTo>
                    <a:lnTo>
                      <a:pt x="753" y="2837"/>
                    </a:lnTo>
                    <a:lnTo>
                      <a:pt x="752" y="2836"/>
                    </a:lnTo>
                    <a:lnTo>
                      <a:pt x="747" y="2836"/>
                    </a:lnTo>
                    <a:lnTo>
                      <a:pt x="743" y="2834"/>
                    </a:lnTo>
                    <a:lnTo>
                      <a:pt x="741" y="2831"/>
                    </a:lnTo>
                    <a:lnTo>
                      <a:pt x="739" y="2830"/>
                    </a:lnTo>
                    <a:lnTo>
                      <a:pt x="739" y="2831"/>
                    </a:lnTo>
                    <a:lnTo>
                      <a:pt x="737" y="2836"/>
                    </a:lnTo>
                    <a:lnTo>
                      <a:pt x="741" y="2837"/>
                    </a:lnTo>
                    <a:lnTo>
                      <a:pt x="744" y="2837"/>
                    </a:lnTo>
                    <a:lnTo>
                      <a:pt x="745" y="2838"/>
                    </a:lnTo>
                    <a:lnTo>
                      <a:pt x="746" y="2838"/>
                    </a:lnTo>
                    <a:lnTo>
                      <a:pt x="750" y="2839"/>
                    </a:lnTo>
                    <a:lnTo>
                      <a:pt x="750" y="2842"/>
                    </a:lnTo>
                    <a:lnTo>
                      <a:pt x="749" y="2845"/>
                    </a:lnTo>
                    <a:lnTo>
                      <a:pt x="749" y="2846"/>
                    </a:lnTo>
                    <a:lnTo>
                      <a:pt x="747" y="2847"/>
                    </a:lnTo>
                    <a:lnTo>
                      <a:pt x="749" y="2849"/>
                    </a:lnTo>
                    <a:lnTo>
                      <a:pt x="749" y="2850"/>
                    </a:lnTo>
                    <a:lnTo>
                      <a:pt x="743" y="2851"/>
                    </a:lnTo>
                    <a:lnTo>
                      <a:pt x="742" y="2853"/>
                    </a:lnTo>
                    <a:lnTo>
                      <a:pt x="740" y="2854"/>
                    </a:lnTo>
                    <a:lnTo>
                      <a:pt x="739" y="2854"/>
                    </a:lnTo>
                    <a:lnTo>
                      <a:pt x="739" y="2856"/>
                    </a:lnTo>
                    <a:lnTo>
                      <a:pt x="737" y="2857"/>
                    </a:lnTo>
                    <a:lnTo>
                      <a:pt x="737" y="2859"/>
                    </a:lnTo>
                    <a:lnTo>
                      <a:pt x="737" y="2861"/>
                    </a:lnTo>
                    <a:lnTo>
                      <a:pt x="739" y="2862"/>
                    </a:lnTo>
                    <a:lnTo>
                      <a:pt x="739" y="2865"/>
                    </a:lnTo>
                    <a:lnTo>
                      <a:pt x="740" y="2867"/>
                    </a:lnTo>
                    <a:lnTo>
                      <a:pt x="740" y="2868"/>
                    </a:lnTo>
                    <a:lnTo>
                      <a:pt x="737" y="2867"/>
                    </a:lnTo>
                    <a:lnTo>
                      <a:pt x="736" y="2867"/>
                    </a:lnTo>
                    <a:lnTo>
                      <a:pt x="735" y="2868"/>
                    </a:lnTo>
                    <a:lnTo>
                      <a:pt x="736" y="2868"/>
                    </a:lnTo>
                    <a:lnTo>
                      <a:pt x="735" y="2870"/>
                    </a:lnTo>
                    <a:lnTo>
                      <a:pt x="733" y="2870"/>
                    </a:lnTo>
                    <a:lnTo>
                      <a:pt x="730" y="2872"/>
                    </a:lnTo>
                    <a:lnTo>
                      <a:pt x="731" y="2873"/>
                    </a:lnTo>
                    <a:lnTo>
                      <a:pt x="729" y="2873"/>
                    </a:lnTo>
                    <a:lnTo>
                      <a:pt x="727" y="2875"/>
                    </a:lnTo>
                    <a:lnTo>
                      <a:pt x="726" y="2875"/>
                    </a:lnTo>
                    <a:lnTo>
                      <a:pt x="726" y="2875"/>
                    </a:lnTo>
                    <a:lnTo>
                      <a:pt x="725" y="2876"/>
                    </a:lnTo>
                    <a:lnTo>
                      <a:pt x="724" y="2875"/>
                    </a:lnTo>
                    <a:lnTo>
                      <a:pt x="724" y="2872"/>
                    </a:lnTo>
                    <a:lnTo>
                      <a:pt x="723" y="2871"/>
                    </a:lnTo>
                    <a:lnTo>
                      <a:pt x="721" y="2870"/>
                    </a:lnTo>
                    <a:lnTo>
                      <a:pt x="717" y="2872"/>
                    </a:lnTo>
                    <a:lnTo>
                      <a:pt x="715" y="2874"/>
                    </a:lnTo>
                    <a:lnTo>
                      <a:pt x="714" y="2875"/>
                    </a:lnTo>
                    <a:lnTo>
                      <a:pt x="714" y="2875"/>
                    </a:lnTo>
                    <a:lnTo>
                      <a:pt x="715" y="2877"/>
                    </a:lnTo>
                    <a:lnTo>
                      <a:pt x="715" y="2878"/>
                    </a:lnTo>
                    <a:lnTo>
                      <a:pt x="714" y="2879"/>
                    </a:lnTo>
                    <a:lnTo>
                      <a:pt x="712" y="2879"/>
                    </a:lnTo>
                    <a:lnTo>
                      <a:pt x="712" y="2881"/>
                    </a:lnTo>
                    <a:lnTo>
                      <a:pt x="711" y="2882"/>
                    </a:lnTo>
                    <a:lnTo>
                      <a:pt x="711" y="2883"/>
                    </a:lnTo>
                    <a:lnTo>
                      <a:pt x="710" y="2884"/>
                    </a:lnTo>
                    <a:lnTo>
                      <a:pt x="708" y="2883"/>
                    </a:lnTo>
                    <a:lnTo>
                      <a:pt x="710" y="2879"/>
                    </a:lnTo>
                    <a:lnTo>
                      <a:pt x="710" y="2877"/>
                    </a:lnTo>
                    <a:lnTo>
                      <a:pt x="709" y="2875"/>
                    </a:lnTo>
                    <a:lnTo>
                      <a:pt x="709" y="2866"/>
                    </a:lnTo>
                    <a:lnTo>
                      <a:pt x="709" y="2866"/>
                    </a:lnTo>
                    <a:lnTo>
                      <a:pt x="708" y="2867"/>
                    </a:lnTo>
                    <a:lnTo>
                      <a:pt x="700" y="2862"/>
                    </a:lnTo>
                    <a:lnTo>
                      <a:pt x="697" y="2862"/>
                    </a:lnTo>
                    <a:lnTo>
                      <a:pt x="693" y="2858"/>
                    </a:lnTo>
                    <a:lnTo>
                      <a:pt x="689" y="2858"/>
                    </a:lnTo>
                    <a:lnTo>
                      <a:pt x="689" y="2856"/>
                    </a:lnTo>
                    <a:lnTo>
                      <a:pt x="686" y="2857"/>
                    </a:lnTo>
                    <a:lnTo>
                      <a:pt x="683" y="2859"/>
                    </a:lnTo>
                    <a:lnTo>
                      <a:pt x="681" y="2858"/>
                    </a:lnTo>
                    <a:lnTo>
                      <a:pt x="680" y="2859"/>
                    </a:lnTo>
                    <a:lnTo>
                      <a:pt x="679" y="2858"/>
                    </a:lnTo>
                    <a:lnTo>
                      <a:pt x="678" y="2857"/>
                    </a:lnTo>
                    <a:lnTo>
                      <a:pt x="678" y="2855"/>
                    </a:lnTo>
                    <a:lnTo>
                      <a:pt x="677" y="2854"/>
                    </a:lnTo>
                    <a:lnTo>
                      <a:pt x="677" y="2851"/>
                    </a:lnTo>
                    <a:lnTo>
                      <a:pt x="675" y="2847"/>
                    </a:lnTo>
                    <a:lnTo>
                      <a:pt x="674" y="2848"/>
                    </a:lnTo>
                    <a:lnTo>
                      <a:pt x="675" y="2849"/>
                    </a:lnTo>
                    <a:lnTo>
                      <a:pt x="674" y="2851"/>
                    </a:lnTo>
                    <a:lnTo>
                      <a:pt x="674" y="2853"/>
                    </a:lnTo>
                    <a:lnTo>
                      <a:pt x="676" y="2854"/>
                    </a:lnTo>
                    <a:lnTo>
                      <a:pt x="677" y="2858"/>
                    </a:lnTo>
                    <a:lnTo>
                      <a:pt x="681" y="2862"/>
                    </a:lnTo>
                    <a:lnTo>
                      <a:pt x="681" y="2863"/>
                    </a:lnTo>
                    <a:lnTo>
                      <a:pt x="679" y="2863"/>
                    </a:lnTo>
                    <a:lnTo>
                      <a:pt x="677" y="2862"/>
                    </a:lnTo>
                    <a:lnTo>
                      <a:pt x="673" y="2863"/>
                    </a:lnTo>
                    <a:lnTo>
                      <a:pt x="673" y="2864"/>
                    </a:lnTo>
                    <a:lnTo>
                      <a:pt x="672" y="2865"/>
                    </a:lnTo>
                    <a:lnTo>
                      <a:pt x="671" y="2867"/>
                    </a:lnTo>
                    <a:lnTo>
                      <a:pt x="671" y="2867"/>
                    </a:lnTo>
                    <a:lnTo>
                      <a:pt x="669" y="2867"/>
                    </a:lnTo>
                    <a:lnTo>
                      <a:pt x="667" y="2865"/>
                    </a:lnTo>
                    <a:lnTo>
                      <a:pt x="665" y="2868"/>
                    </a:lnTo>
                    <a:lnTo>
                      <a:pt x="663" y="2868"/>
                    </a:lnTo>
                    <a:lnTo>
                      <a:pt x="662" y="2868"/>
                    </a:lnTo>
                    <a:lnTo>
                      <a:pt x="660" y="2867"/>
                    </a:lnTo>
                    <a:lnTo>
                      <a:pt x="656" y="2863"/>
                    </a:lnTo>
                    <a:lnTo>
                      <a:pt x="655" y="2862"/>
                    </a:lnTo>
                    <a:lnTo>
                      <a:pt x="654" y="2864"/>
                    </a:lnTo>
                    <a:lnTo>
                      <a:pt x="658" y="2868"/>
                    </a:lnTo>
                    <a:lnTo>
                      <a:pt x="657" y="2868"/>
                    </a:lnTo>
                    <a:lnTo>
                      <a:pt x="655" y="2870"/>
                    </a:lnTo>
                    <a:lnTo>
                      <a:pt x="648" y="2872"/>
                    </a:lnTo>
                    <a:lnTo>
                      <a:pt x="645" y="2870"/>
                    </a:lnTo>
                    <a:lnTo>
                      <a:pt x="642" y="2870"/>
                    </a:lnTo>
                    <a:lnTo>
                      <a:pt x="641" y="2868"/>
                    </a:lnTo>
                    <a:lnTo>
                      <a:pt x="639" y="2867"/>
                    </a:lnTo>
                    <a:lnTo>
                      <a:pt x="638" y="2867"/>
                    </a:lnTo>
                    <a:lnTo>
                      <a:pt x="636" y="2863"/>
                    </a:lnTo>
                    <a:lnTo>
                      <a:pt x="635" y="2861"/>
                    </a:lnTo>
                    <a:lnTo>
                      <a:pt x="630" y="2858"/>
                    </a:lnTo>
                    <a:lnTo>
                      <a:pt x="629" y="2861"/>
                    </a:lnTo>
                    <a:lnTo>
                      <a:pt x="627" y="2861"/>
                    </a:lnTo>
                    <a:lnTo>
                      <a:pt x="626" y="2861"/>
                    </a:lnTo>
                    <a:lnTo>
                      <a:pt x="624" y="2857"/>
                    </a:lnTo>
                    <a:lnTo>
                      <a:pt x="623" y="2852"/>
                    </a:lnTo>
                    <a:lnTo>
                      <a:pt x="620" y="2850"/>
                    </a:lnTo>
                    <a:lnTo>
                      <a:pt x="619" y="2848"/>
                    </a:lnTo>
                    <a:lnTo>
                      <a:pt x="619" y="2848"/>
                    </a:lnTo>
                    <a:lnTo>
                      <a:pt x="618" y="2849"/>
                    </a:lnTo>
                    <a:lnTo>
                      <a:pt x="618" y="2851"/>
                    </a:lnTo>
                    <a:lnTo>
                      <a:pt x="619" y="2852"/>
                    </a:lnTo>
                    <a:lnTo>
                      <a:pt x="619" y="2854"/>
                    </a:lnTo>
                    <a:lnTo>
                      <a:pt x="622" y="2855"/>
                    </a:lnTo>
                    <a:lnTo>
                      <a:pt x="623" y="2856"/>
                    </a:lnTo>
                    <a:lnTo>
                      <a:pt x="622" y="2862"/>
                    </a:lnTo>
                    <a:lnTo>
                      <a:pt x="621" y="2863"/>
                    </a:lnTo>
                    <a:lnTo>
                      <a:pt x="622" y="2863"/>
                    </a:lnTo>
                    <a:lnTo>
                      <a:pt x="628" y="2863"/>
                    </a:lnTo>
                    <a:lnTo>
                      <a:pt x="630" y="2864"/>
                    </a:lnTo>
                    <a:lnTo>
                      <a:pt x="630" y="2861"/>
                    </a:lnTo>
                    <a:lnTo>
                      <a:pt x="631" y="2861"/>
                    </a:lnTo>
                    <a:lnTo>
                      <a:pt x="632" y="2861"/>
                    </a:lnTo>
                    <a:lnTo>
                      <a:pt x="636" y="2864"/>
                    </a:lnTo>
                    <a:lnTo>
                      <a:pt x="636" y="2866"/>
                    </a:lnTo>
                    <a:lnTo>
                      <a:pt x="637" y="2868"/>
                    </a:lnTo>
                    <a:lnTo>
                      <a:pt x="640" y="2869"/>
                    </a:lnTo>
                    <a:lnTo>
                      <a:pt x="647" y="2872"/>
                    </a:lnTo>
                    <a:lnTo>
                      <a:pt x="655" y="2872"/>
                    </a:lnTo>
                    <a:lnTo>
                      <a:pt x="660" y="2869"/>
                    </a:lnTo>
                    <a:lnTo>
                      <a:pt x="662" y="2868"/>
                    </a:lnTo>
                    <a:lnTo>
                      <a:pt x="662" y="2869"/>
                    </a:lnTo>
                    <a:lnTo>
                      <a:pt x="659" y="2870"/>
                    </a:lnTo>
                    <a:lnTo>
                      <a:pt x="656" y="2873"/>
                    </a:lnTo>
                    <a:lnTo>
                      <a:pt x="649" y="2873"/>
                    </a:lnTo>
                    <a:lnTo>
                      <a:pt x="646" y="2873"/>
                    </a:lnTo>
                    <a:lnTo>
                      <a:pt x="643" y="2872"/>
                    </a:lnTo>
                    <a:lnTo>
                      <a:pt x="641" y="2872"/>
                    </a:lnTo>
                    <a:lnTo>
                      <a:pt x="640" y="2871"/>
                    </a:lnTo>
                    <a:lnTo>
                      <a:pt x="635" y="2867"/>
                    </a:lnTo>
                    <a:lnTo>
                      <a:pt x="633" y="2867"/>
                    </a:lnTo>
                    <a:lnTo>
                      <a:pt x="633" y="2868"/>
                    </a:lnTo>
                    <a:lnTo>
                      <a:pt x="632" y="2869"/>
                    </a:lnTo>
                    <a:lnTo>
                      <a:pt x="633" y="2870"/>
                    </a:lnTo>
                    <a:lnTo>
                      <a:pt x="632" y="2870"/>
                    </a:lnTo>
                    <a:lnTo>
                      <a:pt x="632" y="2870"/>
                    </a:lnTo>
                    <a:lnTo>
                      <a:pt x="632" y="2873"/>
                    </a:lnTo>
                    <a:lnTo>
                      <a:pt x="635" y="2877"/>
                    </a:lnTo>
                    <a:lnTo>
                      <a:pt x="636" y="2877"/>
                    </a:lnTo>
                    <a:lnTo>
                      <a:pt x="636" y="2878"/>
                    </a:lnTo>
                    <a:lnTo>
                      <a:pt x="635" y="2879"/>
                    </a:lnTo>
                    <a:lnTo>
                      <a:pt x="632" y="2879"/>
                    </a:lnTo>
                    <a:lnTo>
                      <a:pt x="630" y="2877"/>
                    </a:lnTo>
                    <a:lnTo>
                      <a:pt x="629" y="2877"/>
                    </a:lnTo>
                    <a:lnTo>
                      <a:pt x="629" y="2878"/>
                    </a:lnTo>
                    <a:lnTo>
                      <a:pt x="631" y="2879"/>
                    </a:lnTo>
                    <a:lnTo>
                      <a:pt x="631" y="2880"/>
                    </a:lnTo>
                    <a:lnTo>
                      <a:pt x="628" y="2882"/>
                    </a:lnTo>
                    <a:lnTo>
                      <a:pt x="625" y="2882"/>
                    </a:lnTo>
                    <a:lnTo>
                      <a:pt x="624" y="2883"/>
                    </a:lnTo>
                    <a:lnTo>
                      <a:pt x="626" y="2885"/>
                    </a:lnTo>
                    <a:lnTo>
                      <a:pt x="626" y="2886"/>
                    </a:lnTo>
                    <a:lnTo>
                      <a:pt x="624" y="2887"/>
                    </a:lnTo>
                    <a:lnTo>
                      <a:pt x="623" y="2888"/>
                    </a:lnTo>
                    <a:lnTo>
                      <a:pt x="619" y="2890"/>
                    </a:lnTo>
                    <a:lnTo>
                      <a:pt x="617" y="2890"/>
                    </a:lnTo>
                    <a:lnTo>
                      <a:pt x="616" y="2888"/>
                    </a:lnTo>
                    <a:lnTo>
                      <a:pt x="617" y="2885"/>
                    </a:lnTo>
                    <a:lnTo>
                      <a:pt x="618" y="2884"/>
                    </a:lnTo>
                    <a:lnTo>
                      <a:pt x="614" y="2885"/>
                    </a:lnTo>
                    <a:lnTo>
                      <a:pt x="613" y="2885"/>
                    </a:lnTo>
                    <a:lnTo>
                      <a:pt x="612" y="2886"/>
                    </a:lnTo>
                    <a:lnTo>
                      <a:pt x="612" y="2888"/>
                    </a:lnTo>
                    <a:lnTo>
                      <a:pt x="614" y="2888"/>
                    </a:lnTo>
                    <a:lnTo>
                      <a:pt x="615" y="2890"/>
                    </a:lnTo>
                    <a:lnTo>
                      <a:pt x="612" y="2891"/>
                    </a:lnTo>
                    <a:lnTo>
                      <a:pt x="609" y="2892"/>
                    </a:lnTo>
                    <a:lnTo>
                      <a:pt x="609" y="2893"/>
                    </a:lnTo>
                    <a:lnTo>
                      <a:pt x="608" y="2893"/>
                    </a:lnTo>
                    <a:lnTo>
                      <a:pt x="606" y="2894"/>
                    </a:lnTo>
                    <a:lnTo>
                      <a:pt x="605" y="2893"/>
                    </a:lnTo>
                    <a:lnTo>
                      <a:pt x="610" y="2885"/>
                    </a:lnTo>
                    <a:lnTo>
                      <a:pt x="610" y="2884"/>
                    </a:lnTo>
                    <a:lnTo>
                      <a:pt x="609" y="2883"/>
                    </a:lnTo>
                    <a:lnTo>
                      <a:pt x="610" y="2882"/>
                    </a:lnTo>
                    <a:lnTo>
                      <a:pt x="610" y="2883"/>
                    </a:lnTo>
                    <a:lnTo>
                      <a:pt x="611" y="2882"/>
                    </a:lnTo>
                    <a:lnTo>
                      <a:pt x="611" y="2881"/>
                    </a:lnTo>
                    <a:lnTo>
                      <a:pt x="610" y="2879"/>
                    </a:lnTo>
                    <a:lnTo>
                      <a:pt x="609" y="2876"/>
                    </a:lnTo>
                    <a:lnTo>
                      <a:pt x="610" y="2870"/>
                    </a:lnTo>
                    <a:lnTo>
                      <a:pt x="610" y="2870"/>
                    </a:lnTo>
                    <a:lnTo>
                      <a:pt x="608" y="2870"/>
                    </a:lnTo>
                    <a:lnTo>
                      <a:pt x="608" y="2869"/>
                    </a:lnTo>
                    <a:lnTo>
                      <a:pt x="608" y="2868"/>
                    </a:lnTo>
                    <a:lnTo>
                      <a:pt x="604" y="2872"/>
                    </a:lnTo>
                    <a:lnTo>
                      <a:pt x="605" y="2872"/>
                    </a:lnTo>
                    <a:lnTo>
                      <a:pt x="606" y="2873"/>
                    </a:lnTo>
                    <a:lnTo>
                      <a:pt x="609" y="2873"/>
                    </a:lnTo>
                    <a:lnTo>
                      <a:pt x="608" y="2876"/>
                    </a:lnTo>
                    <a:lnTo>
                      <a:pt x="609" y="2878"/>
                    </a:lnTo>
                    <a:lnTo>
                      <a:pt x="608" y="2881"/>
                    </a:lnTo>
                    <a:lnTo>
                      <a:pt x="608" y="2884"/>
                    </a:lnTo>
                    <a:lnTo>
                      <a:pt x="607" y="2885"/>
                    </a:lnTo>
                    <a:lnTo>
                      <a:pt x="606" y="2887"/>
                    </a:lnTo>
                    <a:lnTo>
                      <a:pt x="604" y="2888"/>
                    </a:lnTo>
                    <a:lnTo>
                      <a:pt x="599" y="2892"/>
                    </a:lnTo>
                    <a:lnTo>
                      <a:pt x="599" y="2893"/>
                    </a:lnTo>
                    <a:lnTo>
                      <a:pt x="601" y="2894"/>
                    </a:lnTo>
                    <a:lnTo>
                      <a:pt x="598" y="2898"/>
                    </a:lnTo>
                    <a:lnTo>
                      <a:pt x="599" y="2899"/>
                    </a:lnTo>
                    <a:lnTo>
                      <a:pt x="599" y="2900"/>
                    </a:lnTo>
                    <a:lnTo>
                      <a:pt x="596" y="2900"/>
                    </a:lnTo>
                    <a:lnTo>
                      <a:pt x="595" y="2899"/>
                    </a:lnTo>
                    <a:lnTo>
                      <a:pt x="594" y="2899"/>
                    </a:lnTo>
                    <a:lnTo>
                      <a:pt x="590" y="2900"/>
                    </a:lnTo>
                    <a:lnTo>
                      <a:pt x="590" y="2902"/>
                    </a:lnTo>
                    <a:lnTo>
                      <a:pt x="586" y="2906"/>
                    </a:lnTo>
                    <a:lnTo>
                      <a:pt x="588" y="2909"/>
                    </a:lnTo>
                    <a:lnTo>
                      <a:pt x="587" y="2911"/>
                    </a:lnTo>
                    <a:lnTo>
                      <a:pt x="589" y="2914"/>
                    </a:lnTo>
                    <a:lnTo>
                      <a:pt x="587" y="2915"/>
                    </a:lnTo>
                    <a:lnTo>
                      <a:pt x="585" y="2915"/>
                    </a:lnTo>
                    <a:lnTo>
                      <a:pt x="584" y="2915"/>
                    </a:lnTo>
                    <a:lnTo>
                      <a:pt x="581" y="2919"/>
                    </a:lnTo>
                    <a:lnTo>
                      <a:pt x="579" y="2919"/>
                    </a:lnTo>
                    <a:lnTo>
                      <a:pt x="578" y="2917"/>
                    </a:lnTo>
                    <a:lnTo>
                      <a:pt x="576" y="2918"/>
                    </a:lnTo>
                    <a:lnTo>
                      <a:pt x="574" y="2918"/>
                    </a:lnTo>
                    <a:lnTo>
                      <a:pt x="574" y="2918"/>
                    </a:lnTo>
                    <a:lnTo>
                      <a:pt x="577" y="2914"/>
                    </a:lnTo>
                    <a:lnTo>
                      <a:pt x="579" y="2911"/>
                    </a:lnTo>
                    <a:lnTo>
                      <a:pt x="579" y="2910"/>
                    </a:lnTo>
                    <a:lnTo>
                      <a:pt x="577" y="2910"/>
                    </a:lnTo>
                    <a:lnTo>
                      <a:pt x="578" y="2908"/>
                    </a:lnTo>
                    <a:lnTo>
                      <a:pt x="577" y="2908"/>
                    </a:lnTo>
                    <a:lnTo>
                      <a:pt x="576" y="2908"/>
                    </a:lnTo>
                    <a:lnTo>
                      <a:pt x="574" y="2911"/>
                    </a:lnTo>
                    <a:lnTo>
                      <a:pt x="571" y="2910"/>
                    </a:lnTo>
                    <a:lnTo>
                      <a:pt x="570" y="2911"/>
                    </a:lnTo>
                    <a:lnTo>
                      <a:pt x="566" y="2914"/>
                    </a:lnTo>
                    <a:lnTo>
                      <a:pt x="564" y="2914"/>
                    </a:lnTo>
                    <a:lnTo>
                      <a:pt x="561" y="2916"/>
                    </a:lnTo>
                    <a:lnTo>
                      <a:pt x="562" y="2914"/>
                    </a:lnTo>
                    <a:lnTo>
                      <a:pt x="563" y="2913"/>
                    </a:lnTo>
                    <a:lnTo>
                      <a:pt x="563" y="2913"/>
                    </a:lnTo>
                    <a:lnTo>
                      <a:pt x="562" y="2911"/>
                    </a:lnTo>
                    <a:lnTo>
                      <a:pt x="563" y="2908"/>
                    </a:lnTo>
                    <a:lnTo>
                      <a:pt x="563" y="2904"/>
                    </a:lnTo>
                    <a:lnTo>
                      <a:pt x="563" y="2904"/>
                    </a:lnTo>
                    <a:lnTo>
                      <a:pt x="559" y="2906"/>
                    </a:lnTo>
                    <a:lnTo>
                      <a:pt x="557" y="2906"/>
                    </a:lnTo>
                    <a:lnTo>
                      <a:pt x="559" y="2908"/>
                    </a:lnTo>
                    <a:lnTo>
                      <a:pt x="558" y="2909"/>
                    </a:lnTo>
                    <a:lnTo>
                      <a:pt x="557" y="2910"/>
                    </a:lnTo>
                    <a:lnTo>
                      <a:pt x="556" y="2909"/>
                    </a:lnTo>
                    <a:lnTo>
                      <a:pt x="554" y="2909"/>
                    </a:lnTo>
                    <a:lnTo>
                      <a:pt x="554" y="2908"/>
                    </a:lnTo>
                    <a:lnTo>
                      <a:pt x="554" y="2906"/>
                    </a:lnTo>
                    <a:lnTo>
                      <a:pt x="553" y="2906"/>
                    </a:lnTo>
                    <a:lnTo>
                      <a:pt x="552" y="2908"/>
                    </a:lnTo>
                    <a:lnTo>
                      <a:pt x="551" y="2908"/>
                    </a:lnTo>
                    <a:lnTo>
                      <a:pt x="550" y="2907"/>
                    </a:lnTo>
                    <a:lnTo>
                      <a:pt x="550" y="2904"/>
                    </a:lnTo>
                    <a:lnTo>
                      <a:pt x="548" y="2903"/>
                    </a:lnTo>
                    <a:lnTo>
                      <a:pt x="547" y="2901"/>
                    </a:lnTo>
                    <a:lnTo>
                      <a:pt x="544" y="2901"/>
                    </a:lnTo>
                    <a:lnTo>
                      <a:pt x="543" y="2901"/>
                    </a:lnTo>
                    <a:lnTo>
                      <a:pt x="543" y="2903"/>
                    </a:lnTo>
                    <a:lnTo>
                      <a:pt x="546" y="2908"/>
                    </a:lnTo>
                    <a:lnTo>
                      <a:pt x="547" y="2908"/>
                    </a:lnTo>
                    <a:lnTo>
                      <a:pt x="547" y="2907"/>
                    </a:lnTo>
                    <a:lnTo>
                      <a:pt x="547" y="2906"/>
                    </a:lnTo>
                    <a:lnTo>
                      <a:pt x="549" y="2905"/>
                    </a:lnTo>
                    <a:lnTo>
                      <a:pt x="550" y="2908"/>
                    </a:lnTo>
                    <a:lnTo>
                      <a:pt x="550" y="2910"/>
                    </a:lnTo>
                    <a:lnTo>
                      <a:pt x="551" y="2910"/>
                    </a:lnTo>
                    <a:lnTo>
                      <a:pt x="551" y="2911"/>
                    </a:lnTo>
                    <a:lnTo>
                      <a:pt x="551" y="2912"/>
                    </a:lnTo>
                    <a:lnTo>
                      <a:pt x="550" y="2912"/>
                    </a:lnTo>
                    <a:lnTo>
                      <a:pt x="547" y="2915"/>
                    </a:lnTo>
                    <a:lnTo>
                      <a:pt x="546" y="2915"/>
                    </a:lnTo>
                    <a:lnTo>
                      <a:pt x="545" y="2915"/>
                    </a:lnTo>
                    <a:lnTo>
                      <a:pt x="543" y="2915"/>
                    </a:lnTo>
                    <a:lnTo>
                      <a:pt x="538" y="2920"/>
                    </a:lnTo>
                    <a:lnTo>
                      <a:pt x="531" y="2923"/>
                    </a:lnTo>
                    <a:lnTo>
                      <a:pt x="529" y="2925"/>
                    </a:lnTo>
                    <a:lnTo>
                      <a:pt x="528" y="2925"/>
                    </a:lnTo>
                    <a:lnTo>
                      <a:pt x="527" y="2927"/>
                    </a:lnTo>
                    <a:lnTo>
                      <a:pt x="526" y="2927"/>
                    </a:lnTo>
                    <a:lnTo>
                      <a:pt x="525" y="2925"/>
                    </a:lnTo>
                    <a:lnTo>
                      <a:pt x="524" y="2925"/>
                    </a:lnTo>
                    <a:lnTo>
                      <a:pt x="520" y="2926"/>
                    </a:lnTo>
                    <a:lnTo>
                      <a:pt x="518" y="2923"/>
                    </a:lnTo>
                    <a:lnTo>
                      <a:pt x="517" y="2925"/>
                    </a:lnTo>
                    <a:lnTo>
                      <a:pt x="515" y="2927"/>
                    </a:lnTo>
                    <a:lnTo>
                      <a:pt x="513" y="2927"/>
                    </a:lnTo>
                    <a:lnTo>
                      <a:pt x="512" y="2927"/>
                    </a:lnTo>
                    <a:lnTo>
                      <a:pt x="511" y="2927"/>
                    </a:lnTo>
                    <a:lnTo>
                      <a:pt x="510" y="2926"/>
                    </a:lnTo>
                    <a:lnTo>
                      <a:pt x="510" y="2924"/>
                    </a:lnTo>
                    <a:lnTo>
                      <a:pt x="509" y="2923"/>
                    </a:lnTo>
                    <a:lnTo>
                      <a:pt x="508" y="2924"/>
                    </a:lnTo>
                    <a:lnTo>
                      <a:pt x="507" y="2924"/>
                    </a:lnTo>
                    <a:lnTo>
                      <a:pt x="506" y="2924"/>
                    </a:lnTo>
                    <a:lnTo>
                      <a:pt x="509" y="2921"/>
                    </a:lnTo>
                    <a:lnTo>
                      <a:pt x="509" y="2920"/>
                    </a:lnTo>
                    <a:lnTo>
                      <a:pt x="509" y="2920"/>
                    </a:lnTo>
                    <a:lnTo>
                      <a:pt x="510" y="2919"/>
                    </a:lnTo>
                    <a:lnTo>
                      <a:pt x="511" y="2920"/>
                    </a:lnTo>
                    <a:lnTo>
                      <a:pt x="512" y="2920"/>
                    </a:lnTo>
                    <a:lnTo>
                      <a:pt x="512" y="2919"/>
                    </a:lnTo>
                    <a:lnTo>
                      <a:pt x="512" y="2918"/>
                    </a:lnTo>
                    <a:lnTo>
                      <a:pt x="513" y="2917"/>
                    </a:lnTo>
                    <a:lnTo>
                      <a:pt x="514" y="2915"/>
                    </a:lnTo>
                    <a:lnTo>
                      <a:pt x="514" y="2915"/>
                    </a:lnTo>
                    <a:lnTo>
                      <a:pt x="517" y="2914"/>
                    </a:lnTo>
                    <a:lnTo>
                      <a:pt x="520" y="2916"/>
                    </a:lnTo>
                    <a:lnTo>
                      <a:pt x="521" y="2916"/>
                    </a:lnTo>
                    <a:lnTo>
                      <a:pt x="522" y="2913"/>
                    </a:lnTo>
                    <a:lnTo>
                      <a:pt x="523" y="2911"/>
                    </a:lnTo>
                    <a:lnTo>
                      <a:pt x="521" y="2909"/>
                    </a:lnTo>
                    <a:lnTo>
                      <a:pt x="523" y="2901"/>
                    </a:lnTo>
                    <a:lnTo>
                      <a:pt x="521" y="2900"/>
                    </a:lnTo>
                    <a:lnTo>
                      <a:pt x="520" y="2901"/>
                    </a:lnTo>
                    <a:lnTo>
                      <a:pt x="517" y="2902"/>
                    </a:lnTo>
                    <a:lnTo>
                      <a:pt x="516" y="2903"/>
                    </a:lnTo>
                    <a:lnTo>
                      <a:pt x="519" y="2903"/>
                    </a:lnTo>
                    <a:lnTo>
                      <a:pt x="519" y="2904"/>
                    </a:lnTo>
                    <a:lnTo>
                      <a:pt x="515" y="2904"/>
                    </a:lnTo>
                    <a:lnTo>
                      <a:pt x="516" y="2904"/>
                    </a:lnTo>
                    <a:lnTo>
                      <a:pt x="519" y="2905"/>
                    </a:lnTo>
                    <a:lnTo>
                      <a:pt x="519" y="2909"/>
                    </a:lnTo>
                    <a:lnTo>
                      <a:pt x="517" y="2910"/>
                    </a:lnTo>
                    <a:lnTo>
                      <a:pt x="516" y="2913"/>
                    </a:lnTo>
                    <a:lnTo>
                      <a:pt x="515" y="2911"/>
                    </a:lnTo>
                    <a:lnTo>
                      <a:pt x="514" y="2913"/>
                    </a:lnTo>
                    <a:lnTo>
                      <a:pt x="512" y="2912"/>
                    </a:lnTo>
                    <a:lnTo>
                      <a:pt x="511" y="2914"/>
                    </a:lnTo>
                    <a:lnTo>
                      <a:pt x="509" y="2914"/>
                    </a:lnTo>
                    <a:lnTo>
                      <a:pt x="508" y="2913"/>
                    </a:lnTo>
                    <a:lnTo>
                      <a:pt x="508" y="2910"/>
                    </a:lnTo>
                    <a:lnTo>
                      <a:pt x="510" y="2909"/>
                    </a:lnTo>
                    <a:lnTo>
                      <a:pt x="509" y="2909"/>
                    </a:lnTo>
                    <a:lnTo>
                      <a:pt x="510" y="2907"/>
                    </a:lnTo>
                    <a:lnTo>
                      <a:pt x="509" y="2906"/>
                    </a:lnTo>
                    <a:lnTo>
                      <a:pt x="510" y="2904"/>
                    </a:lnTo>
                    <a:lnTo>
                      <a:pt x="509" y="2904"/>
                    </a:lnTo>
                    <a:lnTo>
                      <a:pt x="509" y="2905"/>
                    </a:lnTo>
                    <a:lnTo>
                      <a:pt x="505" y="2904"/>
                    </a:lnTo>
                    <a:lnTo>
                      <a:pt x="506" y="2903"/>
                    </a:lnTo>
                    <a:lnTo>
                      <a:pt x="510" y="2900"/>
                    </a:lnTo>
                    <a:lnTo>
                      <a:pt x="511" y="2900"/>
                    </a:lnTo>
                    <a:lnTo>
                      <a:pt x="513" y="2900"/>
                    </a:lnTo>
                    <a:lnTo>
                      <a:pt x="514" y="2899"/>
                    </a:lnTo>
                    <a:lnTo>
                      <a:pt x="516" y="2898"/>
                    </a:lnTo>
                    <a:lnTo>
                      <a:pt x="514" y="2895"/>
                    </a:lnTo>
                    <a:lnTo>
                      <a:pt x="513" y="2897"/>
                    </a:lnTo>
                    <a:lnTo>
                      <a:pt x="510" y="2898"/>
                    </a:lnTo>
                    <a:lnTo>
                      <a:pt x="508" y="2898"/>
                    </a:lnTo>
                    <a:lnTo>
                      <a:pt x="506" y="2900"/>
                    </a:lnTo>
                    <a:lnTo>
                      <a:pt x="502" y="2901"/>
                    </a:lnTo>
                    <a:lnTo>
                      <a:pt x="500" y="2904"/>
                    </a:lnTo>
                    <a:lnTo>
                      <a:pt x="500" y="2906"/>
                    </a:lnTo>
                    <a:lnTo>
                      <a:pt x="499" y="2907"/>
                    </a:lnTo>
                    <a:lnTo>
                      <a:pt x="498" y="2908"/>
                    </a:lnTo>
                    <a:lnTo>
                      <a:pt x="496" y="2908"/>
                    </a:lnTo>
                    <a:lnTo>
                      <a:pt x="495" y="2906"/>
                    </a:lnTo>
                    <a:lnTo>
                      <a:pt x="493" y="2905"/>
                    </a:lnTo>
                    <a:lnTo>
                      <a:pt x="493" y="2905"/>
                    </a:lnTo>
                    <a:lnTo>
                      <a:pt x="494" y="2901"/>
                    </a:lnTo>
                    <a:lnTo>
                      <a:pt x="494" y="2900"/>
                    </a:lnTo>
                    <a:lnTo>
                      <a:pt x="495" y="2899"/>
                    </a:lnTo>
                    <a:lnTo>
                      <a:pt x="495" y="2897"/>
                    </a:lnTo>
                    <a:lnTo>
                      <a:pt x="496" y="2896"/>
                    </a:lnTo>
                    <a:lnTo>
                      <a:pt x="495" y="2895"/>
                    </a:lnTo>
                    <a:lnTo>
                      <a:pt x="495" y="2895"/>
                    </a:lnTo>
                    <a:lnTo>
                      <a:pt x="493" y="2895"/>
                    </a:lnTo>
                    <a:lnTo>
                      <a:pt x="492" y="2899"/>
                    </a:lnTo>
                    <a:lnTo>
                      <a:pt x="491" y="2900"/>
                    </a:lnTo>
                    <a:lnTo>
                      <a:pt x="490" y="2903"/>
                    </a:lnTo>
                    <a:lnTo>
                      <a:pt x="488" y="2901"/>
                    </a:lnTo>
                    <a:lnTo>
                      <a:pt x="489" y="2898"/>
                    </a:lnTo>
                    <a:lnTo>
                      <a:pt x="489" y="2898"/>
                    </a:lnTo>
                    <a:lnTo>
                      <a:pt x="488" y="2899"/>
                    </a:lnTo>
                    <a:lnTo>
                      <a:pt x="487" y="2898"/>
                    </a:lnTo>
                    <a:lnTo>
                      <a:pt x="489" y="2896"/>
                    </a:lnTo>
                    <a:lnTo>
                      <a:pt x="491" y="2896"/>
                    </a:lnTo>
                    <a:lnTo>
                      <a:pt x="492" y="2895"/>
                    </a:lnTo>
                    <a:lnTo>
                      <a:pt x="492" y="2894"/>
                    </a:lnTo>
                    <a:lnTo>
                      <a:pt x="498" y="2890"/>
                    </a:lnTo>
                    <a:lnTo>
                      <a:pt x="498" y="2888"/>
                    </a:lnTo>
                    <a:lnTo>
                      <a:pt x="503" y="2880"/>
                    </a:lnTo>
                    <a:lnTo>
                      <a:pt x="503" y="2878"/>
                    </a:lnTo>
                    <a:lnTo>
                      <a:pt x="505" y="2873"/>
                    </a:lnTo>
                    <a:lnTo>
                      <a:pt x="504" y="2870"/>
                    </a:lnTo>
                    <a:lnTo>
                      <a:pt x="504" y="2868"/>
                    </a:lnTo>
                    <a:lnTo>
                      <a:pt x="504" y="2867"/>
                    </a:lnTo>
                    <a:lnTo>
                      <a:pt x="504" y="2867"/>
                    </a:lnTo>
                    <a:lnTo>
                      <a:pt x="503" y="2868"/>
                    </a:lnTo>
                    <a:lnTo>
                      <a:pt x="503" y="2869"/>
                    </a:lnTo>
                    <a:lnTo>
                      <a:pt x="502" y="2870"/>
                    </a:lnTo>
                    <a:lnTo>
                      <a:pt x="501" y="2872"/>
                    </a:lnTo>
                    <a:lnTo>
                      <a:pt x="499" y="2875"/>
                    </a:lnTo>
                    <a:lnTo>
                      <a:pt x="499" y="2875"/>
                    </a:lnTo>
                    <a:lnTo>
                      <a:pt x="499" y="2874"/>
                    </a:lnTo>
                    <a:lnTo>
                      <a:pt x="498" y="2874"/>
                    </a:lnTo>
                    <a:lnTo>
                      <a:pt x="495" y="2877"/>
                    </a:lnTo>
                    <a:lnTo>
                      <a:pt x="495" y="2877"/>
                    </a:lnTo>
                    <a:lnTo>
                      <a:pt x="493" y="2874"/>
                    </a:lnTo>
                    <a:lnTo>
                      <a:pt x="493" y="2873"/>
                    </a:lnTo>
                    <a:lnTo>
                      <a:pt x="494" y="2872"/>
                    </a:lnTo>
                    <a:lnTo>
                      <a:pt x="494" y="2868"/>
                    </a:lnTo>
                    <a:lnTo>
                      <a:pt x="493" y="2868"/>
                    </a:lnTo>
                    <a:lnTo>
                      <a:pt x="489" y="2869"/>
                    </a:lnTo>
                    <a:lnTo>
                      <a:pt x="488" y="2870"/>
                    </a:lnTo>
                    <a:lnTo>
                      <a:pt x="489" y="2872"/>
                    </a:lnTo>
                    <a:lnTo>
                      <a:pt x="489" y="2874"/>
                    </a:lnTo>
                    <a:lnTo>
                      <a:pt x="488" y="2874"/>
                    </a:lnTo>
                    <a:lnTo>
                      <a:pt x="488" y="2874"/>
                    </a:lnTo>
                    <a:lnTo>
                      <a:pt x="487" y="2872"/>
                    </a:lnTo>
                    <a:lnTo>
                      <a:pt x="486" y="2871"/>
                    </a:lnTo>
                    <a:lnTo>
                      <a:pt x="487" y="2869"/>
                    </a:lnTo>
                    <a:lnTo>
                      <a:pt x="485" y="2869"/>
                    </a:lnTo>
                    <a:lnTo>
                      <a:pt x="485" y="2868"/>
                    </a:lnTo>
                    <a:lnTo>
                      <a:pt x="484" y="2867"/>
                    </a:lnTo>
                    <a:lnTo>
                      <a:pt x="482" y="2868"/>
                    </a:lnTo>
                    <a:lnTo>
                      <a:pt x="480" y="2867"/>
                    </a:lnTo>
                    <a:lnTo>
                      <a:pt x="480" y="2866"/>
                    </a:lnTo>
                    <a:lnTo>
                      <a:pt x="479" y="2865"/>
                    </a:lnTo>
                    <a:lnTo>
                      <a:pt x="478" y="2863"/>
                    </a:lnTo>
                    <a:lnTo>
                      <a:pt x="475" y="2862"/>
                    </a:lnTo>
                    <a:lnTo>
                      <a:pt x="475" y="2861"/>
                    </a:lnTo>
                    <a:lnTo>
                      <a:pt x="474" y="2861"/>
                    </a:lnTo>
                    <a:lnTo>
                      <a:pt x="474" y="2861"/>
                    </a:lnTo>
                    <a:lnTo>
                      <a:pt x="474" y="2862"/>
                    </a:lnTo>
                    <a:lnTo>
                      <a:pt x="474" y="2864"/>
                    </a:lnTo>
                    <a:lnTo>
                      <a:pt x="476" y="2865"/>
                    </a:lnTo>
                    <a:lnTo>
                      <a:pt x="475" y="2868"/>
                    </a:lnTo>
                    <a:lnTo>
                      <a:pt x="475" y="2869"/>
                    </a:lnTo>
                    <a:lnTo>
                      <a:pt x="478" y="2868"/>
                    </a:lnTo>
                    <a:lnTo>
                      <a:pt x="481" y="2870"/>
                    </a:lnTo>
                    <a:lnTo>
                      <a:pt x="481" y="2872"/>
                    </a:lnTo>
                    <a:lnTo>
                      <a:pt x="479" y="2873"/>
                    </a:lnTo>
                    <a:lnTo>
                      <a:pt x="479" y="2875"/>
                    </a:lnTo>
                    <a:lnTo>
                      <a:pt x="482" y="2875"/>
                    </a:lnTo>
                    <a:lnTo>
                      <a:pt x="484" y="2875"/>
                    </a:lnTo>
                    <a:lnTo>
                      <a:pt x="484" y="2875"/>
                    </a:lnTo>
                    <a:lnTo>
                      <a:pt x="483" y="2878"/>
                    </a:lnTo>
                    <a:lnTo>
                      <a:pt x="483" y="2881"/>
                    </a:lnTo>
                    <a:lnTo>
                      <a:pt x="481" y="2882"/>
                    </a:lnTo>
                    <a:lnTo>
                      <a:pt x="479" y="2884"/>
                    </a:lnTo>
                    <a:lnTo>
                      <a:pt x="478" y="2885"/>
                    </a:lnTo>
                    <a:lnTo>
                      <a:pt x="477" y="2884"/>
                    </a:lnTo>
                    <a:lnTo>
                      <a:pt x="475" y="2888"/>
                    </a:lnTo>
                    <a:lnTo>
                      <a:pt x="472" y="2888"/>
                    </a:lnTo>
                    <a:lnTo>
                      <a:pt x="470" y="2888"/>
                    </a:lnTo>
                    <a:lnTo>
                      <a:pt x="469" y="2887"/>
                    </a:lnTo>
                    <a:lnTo>
                      <a:pt x="469" y="2886"/>
                    </a:lnTo>
                    <a:lnTo>
                      <a:pt x="470" y="2884"/>
                    </a:lnTo>
                    <a:lnTo>
                      <a:pt x="470" y="2883"/>
                    </a:lnTo>
                    <a:lnTo>
                      <a:pt x="465" y="2884"/>
                    </a:lnTo>
                    <a:lnTo>
                      <a:pt x="465" y="2884"/>
                    </a:lnTo>
                    <a:lnTo>
                      <a:pt x="467" y="2885"/>
                    </a:lnTo>
                    <a:lnTo>
                      <a:pt x="467" y="2887"/>
                    </a:lnTo>
                    <a:lnTo>
                      <a:pt x="467" y="2888"/>
                    </a:lnTo>
                    <a:lnTo>
                      <a:pt x="464" y="2889"/>
                    </a:lnTo>
                    <a:lnTo>
                      <a:pt x="462" y="2889"/>
                    </a:lnTo>
                    <a:lnTo>
                      <a:pt x="460" y="2888"/>
                    </a:lnTo>
                    <a:lnTo>
                      <a:pt x="459" y="2888"/>
                    </a:lnTo>
                    <a:lnTo>
                      <a:pt x="455" y="2890"/>
                    </a:lnTo>
                    <a:lnTo>
                      <a:pt x="452" y="2892"/>
                    </a:lnTo>
                    <a:lnTo>
                      <a:pt x="449" y="2892"/>
                    </a:lnTo>
                    <a:lnTo>
                      <a:pt x="446" y="2893"/>
                    </a:lnTo>
                    <a:lnTo>
                      <a:pt x="443" y="2894"/>
                    </a:lnTo>
                    <a:lnTo>
                      <a:pt x="441" y="2896"/>
                    </a:lnTo>
                    <a:lnTo>
                      <a:pt x="441" y="2895"/>
                    </a:lnTo>
                    <a:lnTo>
                      <a:pt x="442" y="2893"/>
                    </a:lnTo>
                    <a:lnTo>
                      <a:pt x="441" y="2892"/>
                    </a:lnTo>
                    <a:lnTo>
                      <a:pt x="442" y="2889"/>
                    </a:lnTo>
                    <a:lnTo>
                      <a:pt x="443" y="2884"/>
                    </a:lnTo>
                    <a:lnTo>
                      <a:pt x="442" y="2884"/>
                    </a:lnTo>
                    <a:lnTo>
                      <a:pt x="440" y="2886"/>
                    </a:lnTo>
                    <a:lnTo>
                      <a:pt x="440" y="2884"/>
                    </a:lnTo>
                    <a:lnTo>
                      <a:pt x="438" y="2884"/>
                    </a:lnTo>
                    <a:lnTo>
                      <a:pt x="436" y="2885"/>
                    </a:lnTo>
                    <a:lnTo>
                      <a:pt x="434" y="2888"/>
                    </a:lnTo>
                    <a:lnTo>
                      <a:pt x="434" y="2890"/>
                    </a:lnTo>
                    <a:lnTo>
                      <a:pt x="435" y="2895"/>
                    </a:lnTo>
                    <a:lnTo>
                      <a:pt x="435" y="2896"/>
                    </a:lnTo>
                    <a:lnTo>
                      <a:pt x="433" y="2898"/>
                    </a:lnTo>
                    <a:lnTo>
                      <a:pt x="425" y="2901"/>
                    </a:lnTo>
                    <a:lnTo>
                      <a:pt x="421" y="2902"/>
                    </a:lnTo>
                    <a:lnTo>
                      <a:pt x="419" y="2901"/>
                    </a:lnTo>
                    <a:lnTo>
                      <a:pt x="417" y="2902"/>
                    </a:lnTo>
                    <a:lnTo>
                      <a:pt x="414" y="2902"/>
                    </a:lnTo>
                    <a:lnTo>
                      <a:pt x="414" y="2901"/>
                    </a:lnTo>
                    <a:lnTo>
                      <a:pt x="414" y="2901"/>
                    </a:lnTo>
                    <a:lnTo>
                      <a:pt x="415" y="2899"/>
                    </a:lnTo>
                    <a:lnTo>
                      <a:pt x="416" y="2896"/>
                    </a:lnTo>
                    <a:lnTo>
                      <a:pt x="416" y="2894"/>
                    </a:lnTo>
                    <a:lnTo>
                      <a:pt x="415" y="2894"/>
                    </a:lnTo>
                    <a:lnTo>
                      <a:pt x="414" y="2894"/>
                    </a:lnTo>
                    <a:lnTo>
                      <a:pt x="414" y="2897"/>
                    </a:lnTo>
                    <a:lnTo>
                      <a:pt x="413" y="2898"/>
                    </a:lnTo>
                    <a:lnTo>
                      <a:pt x="414" y="2899"/>
                    </a:lnTo>
                    <a:lnTo>
                      <a:pt x="412" y="2902"/>
                    </a:lnTo>
                    <a:lnTo>
                      <a:pt x="410" y="2902"/>
                    </a:lnTo>
                    <a:lnTo>
                      <a:pt x="408" y="2904"/>
                    </a:lnTo>
                    <a:lnTo>
                      <a:pt x="402" y="2906"/>
                    </a:lnTo>
                    <a:lnTo>
                      <a:pt x="411" y="2904"/>
                    </a:lnTo>
                    <a:lnTo>
                      <a:pt x="413" y="2904"/>
                    </a:lnTo>
                    <a:lnTo>
                      <a:pt x="415" y="2905"/>
                    </a:lnTo>
                    <a:lnTo>
                      <a:pt x="415" y="2906"/>
                    </a:lnTo>
                    <a:lnTo>
                      <a:pt x="414" y="2907"/>
                    </a:lnTo>
                    <a:lnTo>
                      <a:pt x="411" y="2908"/>
                    </a:lnTo>
                    <a:lnTo>
                      <a:pt x="406" y="2910"/>
                    </a:lnTo>
                    <a:lnTo>
                      <a:pt x="406" y="2910"/>
                    </a:lnTo>
                    <a:lnTo>
                      <a:pt x="401" y="2911"/>
                    </a:lnTo>
                    <a:lnTo>
                      <a:pt x="400" y="2910"/>
                    </a:lnTo>
                    <a:lnTo>
                      <a:pt x="394" y="2911"/>
                    </a:lnTo>
                    <a:lnTo>
                      <a:pt x="394" y="2911"/>
                    </a:lnTo>
                    <a:lnTo>
                      <a:pt x="399" y="2908"/>
                    </a:lnTo>
                    <a:lnTo>
                      <a:pt x="400" y="2907"/>
                    </a:lnTo>
                    <a:lnTo>
                      <a:pt x="400" y="2906"/>
                    </a:lnTo>
                    <a:lnTo>
                      <a:pt x="399" y="2906"/>
                    </a:lnTo>
                    <a:lnTo>
                      <a:pt x="397" y="2906"/>
                    </a:lnTo>
                    <a:lnTo>
                      <a:pt x="394" y="2906"/>
                    </a:lnTo>
                    <a:lnTo>
                      <a:pt x="394" y="2906"/>
                    </a:lnTo>
                    <a:lnTo>
                      <a:pt x="394" y="2904"/>
                    </a:lnTo>
                    <a:lnTo>
                      <a:pt x="391" y="2903"/>
                    </a:lnTo>
                    <a:lnTo>
                      <a:pt x="392" y="2899"/>
                    </a:lnTo>
                    <a:lnTo>
                      <a:pt x="393" y="2899"/>
                    </a:lnTo>
                    <a:lnTo>
                      <a:pt x="392" y="2898"/>
                    </a:lnTo>
                    <a:lnTo>
                      <a:pt x="393" y="2896"/>
                    </a:lnTo>
                    <a:lnTo>
                      <a:pt x="392" y="2896"/>
                    </a:lnTo>
                    <a:lnTo>
                      <a:pt x="390" y="2898"/>
                    </a:lnTo>
                    <a:lnTo>
                      <a:pt x="388" y="2896"/>
                    </a:lnTo>
                    <a:lnTo>
                      <a:pt x="387" y="2893"/>
                    </a:lnTo>
                    <a:lnTo>
                      <a:pt x="388" y="2892"/>
                    </a:lnTo>
                    <a:lnTo>
                      <a:pt x="388" y="2892"/>
                    </a:lnTo>
                    <a:lnTo>
                      <a:pt x="388" y="2890"/>
                    </a:lnTo>
                    <a:lnTo>
                      <a:pt x="385" y="2892"/>
                    </a:lnTo>
                    <a:lnTo>
                      <a:pt x="385" y="2894"/>
                    </a:lnTo>
                    <a:lnTo>
                      <a:pt x="385" y="2894"/>
                    </a:lnTo>
                    <a:lnTo>
                      <a:pt x="384" y="2895"/>
                    </a:lnTo>
                    <a:lnTo>
                      <a:pt x="381" y="2895"/>
                    </a:lnTo>
                    <a:lnTo>
                      <a:pt x="381" y="2894"/>
                    </a:lnTo>
                    <a:lnTo>
                      <a:pt x="379" y="2894"/>
                    </a:lnTo>
                    <a:lnTo>
                      <a:pt x="380" y="2893"/>
                    </a:lnTo>
                    <a:lnTo>
                      <a:pt x="379" y="2893"/>
                    </a:lnTo>
                    <a:lnTo>
                      <a:pt x="377" y="2894"/>
                    </a:lnTo>
                    <a:lnTo>
                      <a:pt x="378" y="2895"/>
                    </a:lnTo>
                    <a:lnTo>
                      <a:pt x="379" y="2898"/>
                    </a:lnTo>
                    <a:lnTo>
                      <a:pt x="381" y="2898"/>
                    </a:lnTo>
                    <a:lnTo>
                      <a:pt x="381" y="2900"/>
                    </a:lnTo>
                    <a:lnTo>
                      <a:pt x="380" y="2902"/>
                    </a:lnTo>
                    <a:lnTo>
                      <a:pt x="379" y="2905"/>
                    </a:lnTo>
                    <a:lnTo>
                      <a:pt x="377" y="2906"/>
                    </a:lnTo>
                    <a:lnTo>
                      <a:pt x="376" y="2905"/>
                    </a:lnTo>
                    <a:lnTo>
                      <a:pt x="376" y="2903"/>
                    </a:lnTo>
                    <a:lnTo>
                      <a:pt x="377" y="2901"/>
                    </a:lnTo>
                    <a:lnTo>
                      <a:pt x="376" y="2901"/>
                    </a:lnTo>
                    <a:lnTo>
                      <a:pt x="375" y="2901"/>
                    </a:lnTo>
                    <a:lnTo>
                      <a:pt x="374" y="2903"/>
                    </a:lnTo>
                    <a:lnTo>
                      <a:pt x="374" y="2902"/>
                    </a:lnTo>
                    <a:lnTo>
                      <a:pt x="371" y="2903"/>
                    </a:lnTo>
                    <a:lnTo>
                      <a:pt x="370" y="2904"/>
                    </a:lnTo>
                    <a:lnTo>
                      <a:pt x="369" y="2904"/>
                    </a:lnTo>
                    <a:lnTo>
                      <a:pt x="367" y="2906"/>
                    </a:lnTo>
                    <a:lnTo>
                      <a:pt x="363" y="2909"/>
                    </a:lnTo>
                    <a:lnTo>
                      <a:pt x="359" y="2910"/>
                    </a:lnTo>
                    <a:lnTo>
                      <a:pt x="358" y="2909"/>
                    </a:lnTo>
                    <a:lnTo>
                      <a:pt x="357" y="2909"/>
                    </a:lnTo>
                    <a:lnTo>
                      <a:pt x="358" y="2910"/>
                    </a:lnTo>
                    <a:lnTo>
                      <a:pt x="359" y="2910"/>
                    </a:lnTo>
                    <a:lnTo>
                      <a:pt x="359" y="2911"/>
                    </a:lnTo>
                    <a:lnTo>
                      <a:pt x="359" y="2917"/>
                    </a:lnTo>
                    <a:lnTo>
                      <a:pt x="360" y="2917"/>
                    </a:lnTo>
                    <a:lnTo>
                      <a:pt x="359" y="2919"/>
                    </a:lnTo>
                    <a:lnTo>
                      <a:pt x="357" y="2920"/>
                    </a:lnTo>
                    <a:lnTo>
                      <a:pt x="358" y="2921"/>
                    </a:lnTo>
                    <a:lnTo>
                      <a:pt x="359" y="2921"/>
                    </a:lnTo>
                    <a:lnTo>
                      <a:pt x="360" y="2922"/>
                    </a:lnTo>
                    <a:lnTo>
                      <a:pt x="359" y="2922"/>
                    </a:lnTo>
                    <a:lnTo>
                      <a:pt x="353" y="2925"/>
                    </a:lnTo>
                    <a:lnTo>
                      <a:pt x="352" y="2924"/>
                    </a:lnTo>
                    <a:lnTo>
                      <a:pt x="355" y="2922"/>
                    </a:lnTo>
                    <a:lnTo>
                      <a:pt x="351" y="2924"/>
                    </a:lnTo>
                    <a:lnTo>
                      <a:pt x="343" y="2927"/>
                    </a:lnTo>
                    <a:lnTo>
                      <a:pt x="342" y="2929"/>
                    </a:lnTo>
                    <a:lnTo>
                      <a:pt x="339" y="2931"/>
                    </a:lnTo>
                    <a:lnTo>
                      <a:pt x="338" y="2932"/>
                    </a:lnTo>
                    <a:lnTo>
                      <a:pt x="340" y="2932"/>
                    </a:lnTo>
                    <a:lnTo>
                      <a:pt x="341" y="2932"/>
                    </a:lnTo>
                    <a:lnTo>
                      <a:pt x="352" y="2927"/>
                    </a:lnTo>
                    <a:lnTo>
                      <a:pt x="360" y="2926"/>
                    </a:lnTo>
                    <a:lnTo>
                      <a:pt x="360" y="2926"/>
                    </a:lnTo>
                    <a:lnTo>
                      <a:pt x="361" y="2927"/>
                    </a:lnTo>
                    <a:lnTo>
                      <a:pt x="360" y="2927"/>
                    </a:lnTo>
                    <a:lnTo>
                      <a:pt x="357" y="2927"/>
                    </a:lnTo>
                    <a:lnTo>
                      <a:pt x="354" y="2929"/>
                    </a:lnTo>
                    <a:lnTo>
                      <a:pt x="352" y="2930"/>
                    </a:lnTo>
                    <a:lnTo>
                      <a:pt x="347" y="2934"/>
                    </a:lnTo>
                    <a:lnTo>
                      <a:pt x="344" y="2933"/>
                    </a:lnTo>
                    <a:lnTo>
                      <a:pt x="342" y="2933"/>
                    </a:lnTo>
                    <a:lnTo>
                      <a:pt x="341" y="2935"/>
                    </a:lnTo>
                    <a:lnTo>
                      <a:pt x="343" y="2936"/>
                    </a:lnTo>
                    <a:lnTo>
                      <a:pt x="341" y="2936"/>
                    </a:lnTo>
                    <a:lnTo>
                      <a:pt x="340" y="2935"/>
                    </a:lnTo>
                    <a:lnTo>
                      <a:pt x="338" y="2936"/>
                    </a:lnTo>
                    <a:lnTo>
                      <a:pt x="336" y="2937"/>
                    </a:lnTo>
                    <a:lnTo>
                      <a:pt x="334" y="2941"/>
                    </a:lnTo>
                    <a:lnTo>
                      <a:pt x="334" y="2941"/>
                    </a:lnTo>
                    <a:lnTo>
                      <a:pt x="332" y="2942"/>
                    </a:lnTo>
                    <a:lnTo>
                      <a:pt x="330" y="2942"/>
                    </a:lnTo>
                    <a:lnTo>
                      <a:pt x="329" y="2943"/>
                    </a:lnTo>
                    <a:lnTo>
                      <a:pt x="328" y="2942"/>
                    </a:lnTo>
                    <a:lnTo>
                      <a:pt x="330" y="2940"/>
                    </a:lnTo>
                    <a:lnTo>
                      <a:pt x="327" y="2940"/>
                    </a:lnTo>
                    <a:lnTo>
                      <a:pt x="327" y="2940"/>
                    </a:lnTo>
                    <a:lnTo>
                      <a:pt x="329" y="2939"/>
                    </a:lnTo>
                    <a:lnTo>
                      <a:pt x="331" y="2937"/>
                    </a:lnTo>
                    <a:lnTo>
                      <a:pt x="333" y="2936"/>
                    </a:lnTo>
                    <a:lnTo>
                      <a:pt x="334" y="2934"/>
                    </a:lnTo>
                    <a:lnTo>
                      <a:pt x="332" y="2932"/>
                    </a:lnTo>
                    <a:lnTo>
                      <a:pt x="328" y="2932"/>
                    </a:lnTo>
                    <a:lnTo>
                      <a:pt x="328" y="2930"/>
                    </a:lnTo>
                    <a:lnTo>
                      <a:pt x="328" y="2929"/>
                    </a:lnTo>
                    <a:lnTo>
                      <a:pt x="326" y="2926"/>
                    </a:lnTo>
                    <a:lnTo>
                      <a:pt x="326" y="2926"/>
                    </a:lnTo>
                    <a:lnTo>
                      <a:pt x="331" y="2922"/>
                    </a:lnTo>
                    <a:lnTo>
                      <a:pt x="333" y="2922"/>
                    </a:lnTo>
                    <a:lnTo>
                      <a:pt x="332" y="2920"/>
                    </a:lnTo>
                    <a:lnTo>
                      <a:pt x="332" y="2920"/>
                    </a:lnTo>
                    <a:lnTo>
                      <a:pt x="331" y="2921"/>
                    </a:lnTo>
                    <a:lnTo>
                      <a:pt x="325" y="2925"/>
                    </a:lnTo>
                    <a:lnTo>
                      <a:pt x="325" y="2927"/>
                    </a:lnTo>
                    <a:lnTo>
                      <a:pt x="326" y="2927"/>
                    </a:lnTo>
                    <a:lnTo>
                      <a:pt x="326" y="2928"/>
                    </a:lnTo>
                    <a:lnTo>
                      <a:pt x="324" y="2929"/>
                    </a:lnTo>
                    <a:lnTo>
                      <a:pt x="323" y="2934"/>
                    </a:lnTo>
                    <a:lnTo>
                      <a:pt x="316" y="2941"/>
                    </a:lnTo>
                    <a:lnTo>
                      <a:pt x="311" y="2943"/>
                    </a:lnTo>
                    <a:lnTo>
                      <a:pt x="311" y="2941"/>
                    </a:lnTo>
                    <a:lnTo>
                      <a:pt x="310" y="2942"/>
                    </a:lnTo>
                    <a:lnTo>
                      <a:pt x="309" y="2941"/>
                    </a:lnTo>
                    <a:lnTo>
                      <a:pt x="306" y="2942"/>
                    </a:lnTo>
                    <a:lnTo>
                      <a:pt x="306" y="2940"/>
                    </a:lnTo>
                    <a:lnTo>
                      <a:pt x="307" y="2940"/>
                    </a:lnTo>
                    <a:lnTo>
                      <a:pt x="308" y="2940"/>
                    </a:lnTo>
                    <a:lnTo>
                      <a:pt x="307" y="2938"/>
                    </a:lnTo>
                    <a:lnTo>
                      <a:pt x="308" y="2937"/>
                    </a:lnTo>
                    <a:lnTo>
                      <a:pt x="307" y="2936"/>
                    </a:lnTo>
                    <a:lnTo>
                      <a:pt x="309" y="2935"/>
                    </a:lnTo>
                    <a:lnTo>
                      <a:pt x="308" y="2934"/>
                    </a:lnTo>
                    <a:lnTo>
                      <a:pt x="307" y="2935"/>
                    </a:lnTo>
                    <a:lnTo>
                      <a:pt x="306" y="2935"/>
                    </a:lnTo>
                    <a:lnTo>
                      <a:pt x="306" y="2935"/>
                    </a:lnTo>
                    <a:lnTo>
                      <a:pt x="307" y="2932"/>
                    </a:lnTo>
                    <a:lnTo>
                      <a:pt x="310" y="2930"/>
                    </a:lnTo>
                    <a:lnTo>
                      <a:pt x="309" y="2929"/>
                    </a:lnTo>
                    <a:lnTo>
                      <a:pt x="312" y="2925"/>
                    </a:lnTo>
                    <a:lnTo>
                      <a:pt x="311" y="2925"/>
                    </a:lnTo>
                    <a:lnTo>
                      <a:pt x="310" y="2924"/>
                    </a:lnTo>
                    <a:lnTo>
                      <a:pt x="309" y="2924"/>
                    </a:lnTo>
                    <a:lnTo>
                      <a:pt x="308" y="2922"/>
                    </a:lnTo>
                    <a:lnTo>
                      <a:pt x="307" y="2921"/>
                    </a:lnTo>
                    <a:lnTo>
                      <a:pt x="305" y="2922"/>
                    </a:lnTo>
                    <a:lnTo>
                      <a:pt x="300" y="2921"/>
                    </a:lnTo>
                    <a:lnTo>
                      <a:pt x="301" y="2920"/>
                    </a:lnTo>
                    <a:lnTo>
                      <a:pt x="297" y="2920"/>
                    </a:lnTo>
                    <a:lnTo>
                      <a:pt x="297" y="2919"/>
                    </a:lnTo>
                    <a:lnTo>
                      <a:pt x="297" y="2919"/>
                    </a:lnTo>
                    <a:lnTo>
                      <a:pt x="302" y="2916"/>
                    </a:lnTo>
                    <a:lnTo>
                      <a:pt x="304" y="2916"/>
                    </a:lnTo>
                    <a:lnTo>
                      <a:pt x="306" y="2914"/>
                    </a:lnTo>
                    <a:lnTo>
                      <a:pt x="309" y="2912"/>
                    </a:lnTo>
                    <a:lnTo>
                      <a:pt x="314" y="2910"/>
                    </a:lnTo>
                    <a:lnTo>
                      <a:pt x="317" y="2910"/>
                    </a:lnTo>
                    <a:lnTo>
                      <a:pt x="320" y="2908"/>
                    </a:lnTo>
                    <a:lnTo>
                      <a:pt x="321" y="2905"/>
                    </a:lnTo>
                    <a:lnTo>
                      <a:pt x="326" y="2903"/>
                    </a:lnTo>
                    <a:lnTo>
                      <a:pt x="327" y="2901"/>
                    </a:lnTo>
                    <a:lnTo>
                      <a:pt x="326" y="2901"/>
                    </a:lnTo>
                    <a:lnTo>
                      <a:pt x="326" y="2901"/>
                    </a:lnTo>
                    <a:lnTo>
                      <a:pt x="327" y="2898"/>
                    </a:lnTo>
                    <a:lnTo>
                      <a:pt x="334" y="2894"/>
                    </a:lnTo>
                    <a:lnTo>
                      <a:pt x="334" y="2894"/>
                    </a:lnTo>
                    <a:lnTo>
                      <a:pt x="333" y="2894"/>
                    </a:lnTo>
                    <a:lnTo>
                      <a:pt x="333" y="2893"/>
                    </a:lnTo>
                    <a:lnTo>
                      <a:pt x="337" y="2890"/>
                    </a:lnTo>
                    <a:lnTo>
                      <a:pt x="338" y="2892"/>
                    </a:lnTo>
                    <a:lnTo>
                      <a:pt x="339" y="2890"/>
                    </a:lnTo>
                    <a:lnTo>
                      <a:pt x="341" y="2892"/>
                    </a:lnTo>
                    <a:lnTo>
                      <a:pt x="342" y="2891"/>
                    </a:lnTo>
                    <a:lnTo>
                      <a:pt x="346" y="2888"/>
                    </a:lnTo>
                    <a:lnTo>
                      <a:pt x="346" y="2887"/>
                    </a:lnTo>
                    <a:lnTo>
                      <a:pt x="347" y="2888"/>
                    </a:lnTo>
                    <a:lnTo>
                      <a:pt x="347" y="2889"/>
                    </a:lnTo>
                    <a:lnTo>
                      <a:pt x="349" y="2888"/>
                    </a:lnTo>
                    <a:lnTo>
                      <a:pt x="351" y="2889"/>
                    </a:lnTo>
                    <a:lnTo>
                      <a:pt x="352" y="2889"/>
                    </a:lnTo>
                    <a:lnTo>
                      <a:pt x="354" y="2887"/>
                    </a:lnTo>
                    <a:lnTo>
                      <a:pt x="356" y="2887"/>
                    </a:lnTo>
                    <a:lnTo>
                      <a:pt x="357" y="2889"/>
                    </a:lnTo>
                    <a:lnTo>
                      <a:pt x="358" y="2889"/>
                    </a:lnTo>
                    <a:lnTo>
                      <a:pt x="359" y="2888"/>
                    </a:lnTo>
                    <a:lnTo>
                      <a:pt x="359" y="2888"/>
                    </a:lnTo>
                    <a:lnTo>
                      <a:pt x="358" y="2888"/>
                    </a:lnTo>
                    <a:lnTo>
                      <a:pt x="358" y="2887"/>
                    </a:lnTo>
                    <a:lnTo>
                      <a:pt x="367" y="2884"/>
                    </a:lnTo>
                    <a:lnTo>
                      <a:pt x="372" y="2879"/>
                    </a:lnTo>
                    <a:lnTo>
                      <a:pt x="375" y="2877"/>
                    </a:lnTo>
                    <a:lnTo>
                      <a:pt x="375" y="2875"/>
                    </a:lnTo>
                    <a:lnTo>
                      <a:pt x="376" y="2874"/>
                    </a:lnTo>
                    <a:lnTo>
                      <a:pt x="376" y="2877"/>
                    </a:lnTo>
                    <a:lnTo>
                      <a:pt x="378" y="2878"/>
                    </a:lnTo>
                    <a:lnTo>
                      <a:pt x="380" y="2877"/>
                    </a:lnTo>
                    <a:lnTo>
                      <a:pt x="381" y="2876"/>
                    </a:lnTo>
                    <a:lnTo>
                      <a:pt x="383" y="2877"/>
                    </a:lnTo>
                    <a:lnTo>
                      <a:pt x="384" y="2875"/>
                    </a:lnTo>
                    <a:lnTo>
                      <a:pt x="383" y="2874"/>
                    </a:lnTo>
                    <a:lnTo>
                      <a:pt x="381" y="2874"/>
                    </a:lnTo>
                    <a:lnTo>
                      <a:pt x="379" y="2875"/>
                    </a:lnTo>
                    <a:lnTo>
                      <a:pt x="379" y="2874"/>
                    </a:lnTo>
                    <a:lnTo>
                      <a:pt x="381" y="2872"/>
                    </a:lnTo>
                    <a:lnTo>
                      <a:pt x="381" y="2872"/>
                    </a:lnTo>
                    <a:lnTo>
                      <a:pt x="382" y="2870"/>
                    </a:lnTo>
                    <a:lnTo>
                      <a:pt x="385" y="2869"/>
                    </a:lnTo>
                    <a:lnTo>
                      <a:pt x="386" y="2869"/>
                    </a:lnTo>
                    <a:lnTo>
                      <a:pt x="386" y="2866"/>
                    </a:lnTo>
                    <a:lnTo>
                      <a:pt x="385" y="2865"/>
                    </a:lnTo>
                    <a:lnTo>
                      <a:pt x="386" y="2864"/>
                    </a:lnTo>
                    <a:lnTo>
                      <a:pt x="385" y="2863"/>
                    </a:lnTo>
                    <a:lnTo>
                      <a:pt x="386" y="2862"/>
                    </a:lnTo>
                    <a:lnTo>
                      <a:pt x="386" y="2860"/>
                    </a:lnTo>
                    <a:lnTo>
                      <a:pt x="398" y="2856"/>
                    </a:lnTo>
                    <a:lnTo>
                      <a:pt x="401" y="2854"/>
                    </a:lnTo>
                    <a:lnTo>
                      <a:pt x="401" y="2853"/>
                    </a:lnTo>
                    <a:lnTo>
                      <a:pt x="398" y="2851"/>
                    </a:lnTo>
                    <a:lnTo>
                      <a:pt x="399" y="2850"/>
                    </a:lnTo>
                    <a:lnTo>
                      <a:pt x="406" y="2848"/>
                    </a:lnTo>
                    <a:lnTo>
                      <a:pt x="408" y="2846"/>
                    </a:lnTo>
                    <a:lnTo>
                      <a:pt x="411" y="2845"/>
                    </a:lnTo>
                    <a:lnTo>
                      <a:pt x="412" y="2843"/>
                    </a:lnTo>
                    <a:lnTo>
                      <a:pt x="414" y="2842"/>
                    </a:lnTo>
                    <a:lnTo>
                      <a:pt x="415" y="2843"/>
                    </a:lnTo>
                    <a:lnTo>
                      <a:pt x="416" y="2840"/>
                    </a:lnTo>
                    <a:lnTo>
                      <a:pt x="415" y="2838"/>
                    </a:lnTo>
                    <a:lnTo>
                      <a:pt x="419" y="2834"/>
                    </a:lnTo>
                    <a:lnTo>
                      <a:pt x="426" y="2832"/>
                    </a:lnTo>
                    <a:lnTo>
                      <a:pt x="429" y="2833"/>
                    </a:lnTo>
                    <a:lnTo>
                      <a:pt x="434" y="2831"/>
                    </a:lnTo>
                    <a:lnTo>
                      <a:pt x="435" y="2831"/>
                    </a:lnTo>
                    <a:lnTo>
                      <a:pt x="436" y="2831"/>
                    </a:lnTo>
                    <a:lnTo>
                      <a:pt x="435" y="2830"/>
                    </a:lnTo>
                    <a:lnTo>
                      <a:pt x="435" y="2828"/>
                    </a:lnTo>
                    <a:lnTo>
                      <a:pt x="439" y="2827"/>
                    </a:lnTo>
                    <a:lnTo>
                      <a:pt x="434" y="2824"/>
                    </a:lnTo>
                    <a:lnTo>
                      <a:pt x="436" y="2822"/>
                    </a:lnTo>
                    <a:lnTo>
                      <a:pt x="436" y="2821"/>
                    </a:lnTo>
                    <a:lnTo>
                      <a:pt x="434" y="2822"/>
                    </a:lnTo>
                    <a:lnTo>
                      <a:pt x="431" y="2823"/>
                    </a:lnTo>
                    <a:lnTo>
                      <a:pt x="428" y="2826"/>
                    </a:lnTo>
                    <a:lnTo>
                      <a:pt x="426" y="2828"/>
                    </a:lnTo>
                    <a:lnTo>
                      <a:pt x="426" y="2826"/>
                    </a:lnTo>
                    <a:lnTo>
                      <a:pt x="422" y="2825"/>
                    </a:lnTo>
                    <a:lnTo>
                      <a:pt x="418" y="2827"/>
                    </a:lnTo>
                    <a:lnTo>
                      <a:pt x="415" y="2826"/>
                    </a:lnTo>
                    <a:lnTo>
                      <a:pt x="409" y="2829"/>
                    </a:lnTo>
                    <a:lnTo>
                      <a:pt x="409" y="2830"/>
                    </a:lnTo>
                    <a:lnTo>
                      <a:pt x="406" y="2830"/>
                    </a:lnTo>
                    <a:lnTo>
                      <a:pt x="405" y="2831"/>
                    </a:lnTo>
                    <a:lnTo>
                      <a:pt x="405" y="2833"/>
                    </a:lnTo>
                    <a:lnTo>
                      <a:pt x="403" y="2833"/>
                    </a:lnTo>
                    <a:lnTo>
                      <a:pt x="401" y="2834"/>
                    </a:lnTo>
                    <a:lnTo>
                      <a:pt x="398" y="2836"/>
                    </a:lnTo>
                    <a:lnTo>
                      <a:pt x="400" y="2836"/>
                    </a:lnTo>
                    <a:lnTo>
                      <a:pt x="399" y="2837"/>
                    </a:lnTo>
                    <a:lnTo>
                      <a:pt x="398" y="2837"/>
                    </a:lnTo>
                    <a:lnTo>
                      <a:pt x="398" y="2836"/>
                    </a:lnTo>
                    <a:lnTo>
                      <a:pt x="397" y="2836"/>
                    </a:lnTo>
                    <a:lnTo>
                      <a:pt x="395" y="2836"/>
                    </a:lnTo>
                    <a:lnTo>
                      <a:pt x="392" y="2835"/>
                    </a:lnTo>
                    <a:lnTo>
                      <a:pt x="391" y="2835"/>
                    </a:lnTo>
                    <a:lnTo>
                      <a:pt x="390" y="2836"/>
                    </a:lnTo>
                    <a:lnTo>
                      <a:pt x="391" y="2837"/>
                    </a:lnTo>
                    <a:lnTo>
                      <a:pt x="390" y="2839"/>
                    </a:lnTo>
                    <a:lnTo>
                      <a:pt x="386" y="2843"/>
                    </a:lnTo>
                    <a:lnTo>
                      <a:pt x="386" y="2843"/>
                    </a:lnTo>
                    <a:lnTo>
                      <a:pt x="386" y="2842"/>
                    </a:lnTo>
                    <a:lnTo>
                      <a:pt x="385" y="2842"/>
                    </a:lnTo>
                    <a:lnTo>
                      <a:pt x="383" y="2845"/>
                    </a:lnTo>
                    <a:lnTo>
                      <a:pt x="381" y="2847"/>
                    </a:lnTo>
                    <a:lnTo>
                      <a:pt x="380" y="2847"/>
                    </a:lnTo>
                    <a:lnTo>
                      <a:pt x="380" y="2846"/>
                    </a:lnTo>
                    <a:lnTo>
                      <a:pt x="380" y="2846"/>
                    </a:lnTo>
                    <a:lnTo>
                      <a:pt x="379" y="2846"/>
                    </a:lnTo>
                    <a:lnTo>
                      <a:pt x="378" y="2846"/>
                    </a:lnTo>
                    <a:lnTo>
                      <a:pt x="375" y="2846"/>
                    </a:lnTo>
                    <a:lnTo>
                      <a:pt x="372" y="2847"/>
                    </a:lnTo>
                    <a:lnTo>
                      <a:pt x="369" y="2851"/>
                    </a:lnTo>
                    <a:lnTo>
                      <a:pt x="369" y="2851"/>
                    </a:lnTo>
                    <a:lnTo>
                      <a:pt x="367" y="2849"/>
                    </a:lnTo>
                    <a:lnTo>
                      <a:pt x="365" y="2849"/>
                    </a:lnTo>
                    <a:lnTo>
                      <a:pt x="364" y="2851"/>
                    </a:lnTo>
                    <a:lnTo>
                      <a:pt x="363" y="2853"/>
                    </a:lnTo>
                    <a:lnTo>
                      <a:pt x="362" y="2854"/>
                    </a:lnTo>
                    <a:lnTo>
                      <a:pt x="360" y="2854"/>
                    </a:lnTo>
                    <a:lnTo>
                      <a:pt x="359" y="2855"/>
                    </a:lnTo>
                    <a:lnTo>
                      <a:pt x="358" y="2854"/>
                    </a:lnTo>
                    <a:lnTo>
                      <a:pt x="356" y="2856"/>
                    </a:lnTo>
                    <a:lnTo>
                      <a:pt x="354" y="2854"/>
                    </a:lnTo>
                    <a:lnTo>
                      <a:pt x="353" y="2856"/>
                    </a:lnTo>
                    <a:lnTo>
                      <a:pt x="349" y="2856"/>
                    </a:lnTo>
                    <a:lnTo>
                      <a:pt x="347" y="2859"/>
                    </a:lnTo>
                    <a:lnTo>
                      <a:pt x="348" y="2860"/>
                    </a:lnTo>
                    <a:lnTo>
                      <a:pt x="347" y="2861"/>
                    </a:lnTo>
                    <a:lnTo>
                      <a:pt x="348" y="2862"/>
                    </a:lnTo>
                    <a:lnTo>
                      <a:pt x="347" y="2863"/>
                    </a:lnTo>
                    <a:lnTo>
                      <a:pt x="346" y="2863"/>
                    </a:lnTo>
                    <a:lnTo>
                      <a:pt x="345" y="2863"/>
                    </a:lnTo>
                    <a:lnTo>
                      <a:pt x="345" y="2862"/>
                    </a:lnTo>
                    <a:lnTo>
                      <a:pt x="346" y="2861"/>
                    </a:lnTo>
                    <a:lnTo>
                      <a:pt x="344" y="2861"/>
                    </a:lnTo>
                    <a:lnTo>
                      <a:pt x="344" y="2861"/>
                    </a:lnTo>
                    <a:lnTo>
                      <a:pt x="343" y="2861"/>
                    </a:lnTo>
                    <a:lnTo>
                      <a:pt x="335" y="2865"/>
                    </a:lnTo>
                    <a:lnTo>
                      <a:pt x="334" y="2865"/>
                    </a:lnTo>
                    <a:lnTo>
                      <a:pt x="335" y="2863"/>
                    </a:lnTo>
                    <a:lnTo>
                      <a:pt x="334" y="2863"/>
                    </a:lnTo>
                    <a:lnTo>
                      <a:pt x="331" y="2866"/>
                    </a:lnTo>
                    <a:lnTo>
                      <a:pt x="327" y="2869"/>
                    </a:lnTo>
                    <a:lnTo>
                      <a:pt x="322" y="2870"/>
                    </a:lnTo>
                    <a:lnTo>
                      <a:pt x="317" y="2869"/>
                    </a:lnTo>
                    <a:lnTo>
                      <a:pt x="316" y="2870"/>
                    </a:lnTo>
                    <a:lnTo>
                      <a:pt x="312" y="2874"/>
                    </a:lnTo>
                    <a:lnTo>
                      <a:pt x="307" y="2876"/>
                    </a:lnTo>
                    <a:lnTo>
                      <a:pt x="303" y="2875"/>
                    </a:lnTo>
                    <a:lnTo>
                      <a:pt x="297" y="2877"/>
                    </a:lnTo>
                    <a:lnTo>
                      <a:pt x="295" y="2877"/>
                    </a:lnTo>
                    <a:lnTo>
                      <a:pt x="294" y="2877"/>
                    </a:lnTo>
                    <a:lnTo>
                      <a:pt x="294" y="2877"/>
                    </a:lnTo>
                    <a:lnTo>
                      <a:pt x="293" y="2876"/>
                    </a:lnTo>
                    <a:lnTo>
                      <a:pt x="291" y="2877"/>
                    </a:lnTo>
                    <a:lnTo>
                      <a:pt x="290" y="2876"/>
                    </a:lnTo>
                    <a:lnTo>
                      <a:pt x="291" y="2876"/>
                    </a:lnTo>
                    <a:lnTo>
                      <a:pt x="292" y="2874"/>
                    </a:lnTo>
                    <a:lnTo>
                      <a:pt x="294" y="2874"/>
                    </a:lnTo>
                    <a:lnTo>
                      <a:pt x="296" y="2872"/>
                    </a:lnTo>
                    <a:lnTo>
                      <a:pt x="299" y="2869"/>
                    </a:lnTo>
                    <a:lnTo>
                      <a:pt x="308" y="2866"/>
                    </a:lnTo>
                    <a:lnTo>
                      <a:pt x="312" y="2861"/>
                    </a:lnTo>
                    <a:lnTo>
                      <a:pt x="314" y="2859"/>
                    </a:lnTo>
                    <a:lnTo>
                      <a:pt x="316" y="2858"/>
                    </a:lnTo>
                    <a:lnTo>
                      <a:pt x="318" y="2858"/>
                    </a:lnTo>
                    <a:lnTo>
                      <a:pt x="318" y="2858"/>
                    </a:lnTo>
                    <a:lnTo>
                      <a:pt x="320" y="2856"/>
                    </a:lnTo>
                    <a:lnTo>
                      <a:pt x="321" y="2856"/>
                    </a:lnTo>
                    <a:lnTo>
                      <a:pt x="320" y="2853"/>
                    </a:lnTo>
                    <a:lnTo>
                      <a:pt x="318" y="2854"/>
                    </a:lnTo>
                    <a:lnTo>
                      <a:pt x="318" y="2853"/>
                    </a:lnTo>
                    <a:lnTo>
                      <a:pt x="322" y="2851"/>
                    </a:lnTo>
                    <a:lnTo>
                      <a:pt x="321" y="2849"/>
                    </a:lnTo>
                    <a:lnTo>
                      <a:pt x="322" y="2849"/>
                    </a:lnTo>
                    <a:lnTo>
                      <a:pt x="328" y="2847"/>
                    </a:lnTo>
                    <a:lnTo>
                      <a:pt x="333" y="2843"/>
                    </a:lnTo>
                    <a:lnTo>
                      <a:pt x="339" y="2839"/>
                    </a:lnTo>
                    <a:lnTo>
                      <a:pt x="340" y="2838"/>
                    </a:lnTo>
                    <a:lnTo>
                      <a:pt x="341" y="2839"/>
                    </a:lnTo>
                    <a:lnTo>
                      <a:pt x="342" y="2839"/>
                    </a:lnTo>
                    <a:lnTo>
                      <a:pt x="342" y="2838"/>
                    </a:lnTo>
                    <a:lnTo>
                      <a:pt x="346" y="2836"/>
                    </a:lnTo>
                    <a:lnTo>
                      <a:pt x="349" y="2835"/>
                    </a:lnTo>
                    <a:lnTo>
                      <a:pt x="352" y="2835"/>
                    </a:lnTo>
                    <a:lnTo>
                      <a:pt x="352" y="2833"/>
                    </a:lnTo>
                    <a:lnTo>
                      <a:pt x="354" y="2831"/>
                    </a:lnTo>
                    <a:lnTo>
                      <a:pt x="359" y="2828"/>
                    </a:lnTo>
                    <a:lnTo>
                      <a:pt x="362" y="2825"/>
                    </a:lnTo>
                    <a:lnTo>
                      <a:pt x="367" y="2825"/>
                    </a:lnTo>
                    <a:lnTo>
                      <a:pt x="369" y="2823"/>
                    </a:lnTo>
                    <a:lnTo>
                      <a:pt x="371" y="2820"/>
                    </a:lnTo>
                    <a:lnTo>
                      <a:pt x="375" y="2818"/>
                    </a:lnTo>
                    <a:lnTo>
                      <a:pt x="383" y="2815"/>
                    </a:lnTo>
                    <a:lnTo>
                      <a:pt x="389" y="2814"/>
                    </a:lnTo>
                    <a:lnTo>
                      <a:pt x="391" y="2814"/>
                    </a:lnTo>
                    <a:lnTo>
                      <a:pt x="402" y="2809"/>
                    </a:lnTo>
                    <a:lnTo>
                      <a:pt x="407" y="2805"/>
                    </a:lnTo>
                    <a:lnTo>
                      <a:pt x="411" y="2804"/>
                    </a:lnTo>
                    <a:lnTo>
                      <a:pt x="415" y="2802"/>
                    </a:lnTo>
                    <a:lnTo>
                      <a:pt x="420" y="2799"/>
                    </a:lnTo>
                    <a:lnTo>
                      <a:pt x="421" y="2798"/>
                    </a:lnTo>
                    <a:lnTo>
                      <a:pt x="420" y="2796"/>
                    </a:lnTo>
                    <a:lnTo>
                      <a:pt x="423" y="2795"/>
                    </a:lnTo>
                    <a:lnTo>
                      <a:pt x="425" y="2796"/>
                    </a:lnTo>
                    <a:lnTo>
                      <a:pt x="435" y="2793"/>
                    </a:lnTo>
                    <a:lnTo>
                      <a:pt x="443" y="2791"/>
                    </a:lnTo>
                    <a:lnTo>
                      <a:pt x="444" y="2790"/>
                    </a:lnTo>
                    <a:lnTo>
                      <a:pt x="449" y="2789"/>
                    </a:lnTo>
                    <a:lnTo>
                      <a:pt x="450" y="2788"/>
                    </a:lnTo>
                    <a:lnTo>
                      <a:pt x="449" y="2785"/>
                    </a:lnTo>
                    <a:lnTo>
                      <a:pt x="450" y="2784"/>
                    </a:lnTo>
                    <a:lnTo>
                      <a:pt x="452" y="2783"/>
                    </a:lnTo>
                    <a:lnTo>
                      <a:pt x="455" y="2783"/>
                    </a:lnTo>
                    <a:lnTo>
                      <a:pt x="456" y="2782"/>
                    </a:lnTo>
                    <a:lnTo>
                      <a:pt x="459" y="2778"/>
                    </a:lnTo>
                    <a:lnTo>
                      <a:pt x="466" y="2778"/>
                    </a:lnTo>
                    <a:lnTo>
                      <a:pt x="470" y="2777"/>
                    </a:lnTo>
                    <a:lnTo>
                      <a:pt x="472" y="2776"/>
                    </a:lnTo>
                    <a:lnTo>
                      <a:pt x="471" y="2774"/>
                    </a:lnTo>
                    <a:lnTo>
                      <a:pt x="472" y="2773"/>
                    </a:lnTo>
                    <a:lnTo>
                      <a:pt x="474" y="2772"/>
                    </a:lnTo>
                    <a:lnTo>
                      <a:pt x="474" y="2771"/>
                    </a:lnTo>
                    <a:lnTo>
                      <a:pt x="472" y="2771"/>
                    </a:lnTo>
                    <a:lnTo>
                      <a:pt x="472" y="2770"/>
                    </a:lnTo>
                    <a:lnTo>
                      <a:pt x="473" y="2769"/>
                    </a:lnTo>
                    <a:lnTo>
                      <a:pt x="475" y="2769"/>
                    </a:lnTo>
                    <a:lnTo>
                      <a:pt x="480" y="2767"/>
                    </a:lnTo>
                    <a:lnTo>
                      <a:pt x="480" y="2766"/>
                    </a:lnTo>
                    <a:lnTo>
                      <a:pt x="478" y="2767"/>
                    </a:lnTo>
                    <a:lnTo>
                      <a:pt x="477" y="2766"/>
                    </a:lnTo>
                    <a:lnTo>
                      <a:pt x="476" y="2765"/>
                    </a:lnTo>
                    <a:lnTo>
                      <a:pt x="477" y="2765"/>
                    </a:lnTo>
                    <a:lnTo>
                      <a:pt x="475" y="2764"/>
                    </a:lnTo>
                    <a:lnTo>
                      <a:pt x="474" y="2764"/>
                    </a:lnTo>
                    <a:lnTo>
                      <a:pt x="473" y="2765"/>
                    </a:lnTo>
                    <a:lnTo>
                      <a:pt x="473" y="2765"/>
                    </a:lnTo>
                    <a:lnTo>
                      <a:pt x="472" y="2765"/>
                    </a:lnTo>
                    <a:lnTo>
                      <a:pt x="472" y="2764"/>
                    </a:lnTo>
                    <a:lnTo>
                      <a:pt x="472" y="2763"/>
                    </a:lnTo>
                    <a:lnTo>
                      <a:pt x="474" y="2760"/>
                    </a:lnTo>
                    <a:lnTo>
                      <a:pt x="475" y="2759"/>
                    </a:lnTo>
                    <a:lnTo>
                      <a:pt x="475" y="2757"/>
                    </a:lnTo>
                    <a:lnTo>
                      <a:pt x="474" y="2757"/>
                    </a:lnTo>
                    <a:lnTo>
                      <a:pt x="474" y="2757"/>
                    </a:lnTo>
                    <a:lnTo>
                      <a:pt x="475" y="2755"/>
                    </a:lnTo>
                    <a:lnTo>
                      <a:pt x="476" y="2752"/>
                    </a:lnTo>
                    <a:lnTo>
                      <a:pt x="478" y="2749"/>
                    </a:lnTo>
                    <a:lnTo>
                      <a:pt x="482" y="2748"/>
                    </a:lnTo>
                    <a:lnTo>
                      <a:pt x="482" y="2746"/>
                    </a:lnTo>
                    <a:lnTo>
                      <a:pt x="480" y="2747"/>
                    </a:lnTo>
                    <a:lnTo>
                      <a:pt x="473" y="2751"/>
                    </a:lnTo>
                    <a:lnTo>
                      <a:pt x="472" y="2748"/>
                    </a:lnTo>
                    <a:lnTo>
                      <a:pt x="474" y="2747"/>
                    </a:lnTo>
                    <a:lnTo>
                      <a:pt x="477" y="2743"/>
                    </a:lnTo>
                    <a:lnTo>
                      <a:pt x="477" y="2743"/>
                    </a:lnTo>
                    <a:lnTo>
                      <a:pt x="475" y="2742"/>
                    </a:lnTo>
                    <a:lnTo>
                      <a:pt x="474" y="2741"/>
                    </a:lnTo>
                    <a:lnTo>
                      <a:pt x="473" y="2743"/>
                    </a:lnTo>
                    <a:lnTo>
                      <a:pt x="470" y="2744"/>
                    </a:lnTo>
                    <a:lnTo>
                      <a:pt x="467" y="2747"/>
                    </a:lnTo>
                    <a:lnTo>
                      <a:pt x="465" y="2748"/>
                    </a:lnTo>
                    <a:lnTo>
                      <a:pt x="462" y="2752"/>
                    </a:lnTo>
                    <a:lnTo>
                      <a:pt x="460" y="2753"/>
                    </a:lnTo>
                    <a:lnTo>
                      <a:pt x="459" y="2752"/>
                    </a:lnTo>
                    <a:lnTo>
                      <a:pt x="458" y="2752"/>
                    </a:lnTo>
                    <a:lnTo>
                      <a:pt x="458" y="2750"/>
                    </a:lnTo>
                    <a:lnTo>
                      <a:pt x="457" y="2749"/>
                    </a:lnTo>
                    <a:lnTo>
                      <a:pt x="455" y="2749"/>
                    </a:lnTo>
                    <a:lnTo>
                      <a:pt x="453" y="2751"/>
                    </a:lnTo>
                    <a:lnTo>
                      <a:pt x="451" y="2749"/>
                    </a:lnTo>
                    <a:lnTo>
                      <a:pt x="452" y="2748"/>
                    </a:lnTo>
                    <a:lnTo>
                      <a:pt x="451" y="2747"/>
                    </a:lnTo>
                    <a:lnTo>
                      <a:pt x="452" y="2746"/>
                    </a:lnTo>
                    <a:lnTo>
                      <a:pt x="451" y="2744"/>
                    </a:lnTo>
                    <a:lnTo>
                      <a:pt x="449" y="2744"/>
                    </a:lnTo>
                    <a:lnTo>
                      <a:pt x="449" y="2743"/>
                    </a:lnTo>
                    <a:lnTo>
                      <a:pt x="447" y="2743"/>
                    </a:lnTo>
                    <a:lnTo>
                      <a:pt x="448" y="2742"/>
                    </a:lnTo>
                    <a:lnTo>
                      <a:pt x="446" y="2742"/>
                    </a:lnTo>
                    <a:lnTo>
                      <a:pt x="443" y="2743"/>
                    </a:lnTo>
                    <a:lnTo>
                      <a:pt x="442" y="2741"/>
                    </a:lnTo>
                    <a:lnTo>
                      <a:pt x="440" y="2741"/>
                    </a:lnTo>
                    <a:lnTo>
                      <a:pt x="439" y="2741"/>
                    </a:lnTo>
                    <a:lnTo>
                      <a:pt x="441" y="2738"/>
                    </a:lnTo>
                    <a:lnTo>
                      <a:pt x="440" y="2737"/>
                    </a:lnTo>
                    <a:lnTo>
                      <a:pt x="441" y="2733"/>
                    </a:lnTo>
                    <a:lnTo>
                      <a:pt x="441" y="2732"/>
                    </a:lnTo>
                    <a:lnTo>
                      <a:pt x="441" y="2731"/>
                    </a:lnTo>
                    <a:lnTo>
                      <a:pt x="440" y="2730"/>
                    </a:lnTo>
                    <a:lnTo>
                      <a:pt x="440" y="2729"/>
                    </a:lnTo>
                    <a:lnTo>
                      <a:pt x="438" y="2730"/>
                    </a:lnTo>
                    <a:lnTo>
                      <a:pt x="439" y="2728"/>
                    </a:lnTo>
                    <a:lnTo>
                      <a:pt x="439" y="2727"/>
                    </a:lnTo>
                    <a:lnTo>
                      <a:pt x="436" y="2727"/>
                    </a:lnTo>
                    <a:lnTo>
                      <a:pt x="436" y="2726"/>
                    </a:lnTo>
                    <a:lnTo>
                      <a:pt x="434" y="2726"/>
                    </a:lnTo>
                    <a:lnTo>
                      <a:pt x="435" y="2727"/>
                    </a:lnTo>
                    <a:lnTo>
                      <a:pt x="433" y="2727"/>
                    </a:lnTo>
                    <a:lnTo>
                      <a:pt x="432" y="2727"/>
                    </a:lnTo>
                    <a:lnTo>
                      <a:pt x="432" y="2728"/>
                    </a:lnTo>
                    <a:lnTo>
                      <a:pt x="431" y="2727"/>
                    </a:lnTo>
                    <a:lnTo>
                      <a:pt x="430" y="2727"/>
                    </a:lnTo>
                    <a:lnTo>
                      <a:pt x="430" y="2728"/>
                    </a:lnTo>
                    <a:lnTo>
                      <a:pt x="431" y="2728"/>
                    </a:lnTo>
                    <a:lnTo>
                      <a:pt x="431" y="2728"/>
                    </a:lnTo>
                    <a:lnTo>
                      <a:pt x="429" y="2729"/>
                    </a:lnTo>
                    <a:lnTo>
                      <a:pt x="431" y="2730"/>
                    </a:lnTo>
                    <a:lnTo>
                      <a:pt x="431" y="2731"/>
                    </a:lnTo>
                    <a:lnTo>
                      <a:pt x="432" y="2732"/>
                    </a:lnTo>
                    <a:lnTo>
                      <a:pt x="433" y="2734"/>
                    </a:lnTo>
                    <a:lnTo>
                      <a:pt x="432" y="2735"/>
                    </a:lnTo>
                    <a:lnTo>
                      <a:pt x="429" y="2735"/>
                    </a:lnTo>
                    <a:lnTo>
                      <a:pt x="427" y="2735"/>
                    </a:lnTo>
                    <a:lnTo>
                      <a:pt x="427" y="2736"/>
                    </a:lnTo>
                    <a:lnTo>
                      <a:pt x="429" y="2736"/>
                    </a:lnTo>
                    <a:lnTo>
                      <a:pt x="428" y="2736"/>
                    </a:lnTo>
                    <a:lnTo>
                      <a:pt x="426" y="2738"/>
                    </a:lnTo>
                    <a:lnTo>
                      <a:pt x="426" y="2739"/>
                    </a:lnTo>
                    <a:lnTo>
                      <a:pt x="427" y="2739"/>
                    </a:lnTo>
                    <a:lnTo>
                      <a:pt x="428" y="2738"/>
                    </a:lnTo>
                    <a:lnTo>
                      <a:pt x="428" y="2739"/>
                    </a:lnTo>
                    <a:lnTo>
                      <a:pt x="430" y="2739"/>
                    </a:lnTo>
                    <a:lnTo>
                      <a:pt x="430" y="2740"/>
                    </a:lnTo>
                    <a:lnTo>
                      <a:pt x="428" y="2742"/>
                    </a:lnTo>
                    <a:lnTo>
                      <a:pt x="430" y="2742"/>
                    </a:lnTo>
                    <a:lnTo>
                      <a:pt x="431" y="2743"/>
                    </a:lnTo>
                    <a:lnTo>
                      <a:pt x="430" y="2744"/>
                    </a:lnTo>
                    <a:lnTo>
                      <a:pt x="433" y="2746"/>
                    </a:lnTo>
                    <a:lnTo>
                      <a:pt x="433" y="2748"/>
                    </a:lnTo>
                    <a:lnTo>
                      <a:pt x="431" y="2749"/>
                    </a:lnTo>
                    <a:lnTo>
                      <a:pt x="431" y="2753"/>
                    </a:lnTo>
                    <a:lnTo>
                      <a:pt x="430" y="2754"/>
                    </a:lnTo>
                    <a:lnTo>
                      <a:pt x="427" y="2753"/>
                    </a:lnTo>
                    <a:lnTo>
                      <a:pt x="426" y="2754"/>
                    </a:lnTo>
                    <a:lnTo>
                      <a:pt x="425" y="2756"/>
                    </a:lnTo>
                    <a:lnTo>
                      <a:pt x="420" y="2760"/>
                    </a:lnTo>
                    <a:lnTo>
                      <a:pt x="420" y="2758"/>
                    </a:lnTo>
                    <a:lnTo>
                      <a:pt x="417" y="2756"/>
                    </a:lnTo>
                    <a:lnTo>
                      <a:pt x="416" y="2756"/>
                    </a:lnTo>
                    <a:lnTo>
                      <a:pt x="415" y="2757"/>
                    </a:lnTo>
                    <a:lnTo>
                      <a:pt x="415" y="2760"/>
                    </a:lnTo>
                    <a:lnTo>
                      <a:pt x="413" y="2763"/>
                    </a:lnTo>
                    <a:lnTo>
                      <a:pt x="408" y="2766"/>
                    </a:lnTo>
                    <a:lnTo>
                      <a:pt x="408" y="2767"/>
                    </a:lnTo>
                    <a:lnTo>
                      <a:pt x="409" y="2768"/>
                    </a:lnTo>
                    <a:lnTo>
                      <a:pt x="404" y="2770"/>
                    </a:lnTo>
                    <a:lnTo>
                      <a:pt x="401" y="2771"/>
                    </a:lnTo>
                    <a:lnTo>
                      <a:pt x="398" y="2773"/>
                    </a:lnTo>
                    <a:lnTo>
                      <a:pt x="396" y="2777"/>
                    </a:lnTo>
                    <a:lnTo>
                      <a:pt x="394" y="2777"/>
                    </a:lnTo>
                    <a:lnTo>
                      <a:pt x="392" y="2777"/>
                    </a:lnTo>
                    <a:lnTo>
                      <a:pt x="390" y="2778"/>
                    </a:lnTo>
                    <a:lnTo>
                      <a:pt x="388" y="2780"/>
                    </a:lnTo>
                    <a:lnTo>
                      <a:pt x="385" y="2780"/>
                    </a:lnTo>
                    <a:lnTo>
                      <a:pt x="384" y="2781"/>
                    </a:lnTo>
                    <a:lnTo>
                      <a:pt x="383" y="2780"/>
                    </a:lnTo>
                    <a:lnTo>
                      <a:pt x="376" y="2782"/>
                    </a:lnTo>
                    <a:lnTo>
                      <a:pt x="372" y="2784"/>
                    </a:lnTo>
                    <a:lnTo>
                      <a:pt x="372" y="2784"/>
                    </a:lnTo>
                    <a:lnTo>
                      <a:pt x="374" y="2781"/>
                    </a:lnTo>
                    <a:lnTo>
                      <a:pt x="374" y="2780"/>
                    </a:lnTo>
                    <a:lnTo>
                      <a:pt x="373" y="2780"/>
                    </a:lnTo>
                    <a:lnTo>
                      <a:pt x="373" y="2780"/>
                    </a:lnTo>
                    <a:lnTo>
                      <a:pt x="374" y="2778"/>
                    </a:lnTo>
                    <a:lnTo>
                      <a:pt x="376" y="2774"/>
                    </a:lnTo>
                    <a:lnTo>
                      <a:pt x="374" y="2775"/>
                    </a:lnTo>
                    <a:lnTo>
                      <a:pt x="373" y="2777"/>
                    </a:lnTo>
                    <a:lnTo>
                      <a:pt x="371" y="2779"/>
                    </a:lnTo>
                    <a:lnTo>
                      <a:pt x="369" y="2778"/>
                    </a:lnTo>
                    <a:lnTo>
                      <a:pt x="368" y="2779"/>
                    </a:lnTo>
                    <a:lnTo>
                      <a:pt x="365" y="2779"/>
                    </a:lnTo>
                    <a:lnTo>
                      <a:pt x="364" y="2779"/>
                    </a:lnTo>
                    <a:lnTo>
                      <a:pt x="362" y="2779"/>
                    </a:lnTo>
                    <a:lnTo>
                      <a:pt x="359" y="2778"/>
                    </a:lnTo>
                    <a:lnTo>
                      <a:pt x="358" y="2779"/>
                    </a:lnTo>
                    <a:lnTo>
                      <a:pt x="357" y="2780"/>
                    </a:lnTo>
                    <a:lnTo>
                      <a:pt x="356" y="2780"/>
                    </a:lnTo>
                    <a:lnTo>
                      <a:pt x="353" y="2780"/>
                    </a:lnTo>
                    <a:lnTo>
                      <a:pt x="351" y="2778"/>
                    </a:lnTo>
                    <a:lnTo>
                      <a:pt x="352" y="2778"/>
                    </a:lnTo>
                    <a:lnTo>
                      <a:pt x="353" y="2778"/>
                    </a:lnTo>
                    <a:lnTo>
                      <a:pt x="354" y="2776"/>
                    </a:lnTo>
                    <a:lnTo>
                      <a:pt x="353" y="2774"/>
                    </a:lnTo>
                    <a:lnTo>
                      <a:pt x="351" y="2772"/>
                    </a:lnTo>
                    <a:lnTo>
                      <a:pt x="350" y="2772"/>
                    </a:lnTo>
                    <a:lnTo>
                      <a:pt x="349" y="2772"/>
                    </a:lnTo>
                    <a:lnTo>
                      <a:pt x="350" y="2770"/>
                    </a:lnTo>
                    <a:lnTo>
                      <a:pt x="348" y="2768"/>
                    </a:lnTo>
                    <a:lnTo>
                      <a:pt x="346" y="2770"/>
                    </a:lnTo>
                    <a:lnTo>
                      <a:pt x="344" y="2773"/>
                    </a:lnTo>
                    <a:lnTo>
                      <a:pt x="344" y="2774"/>
                    </a:lnTo>
                    <a:lnTo>
                      <a:pt x="346" y="2774"/>
                    </a:lnTo>
                    <a:lnTo>
                      <a:pt x="345" y="2776"/>
                    </a:lnTo>
                    <a:lnTo>
                      <a:pt x="347" y="2775"/>
                    </a:lnTo>
                    <a:lnTo>
                      <a:pt x="347" y="2776"/>
                    </a:lnTo>
                    <a:lnTo>
                      <a:pt x="347" y="2778"/>
                    </a:lnTo>
                    <a:lnTo>
                      <a:pt x="349" y="2781"/>
                    </a:lnTo>
                    <a:lnTo>
                      <a:pt x="348" y="2784"/>
                    </a:lnTo>
                    <a:lnTo>
                      <a:pt x="347" y="2784"/>
                    </a:lnTo>
                    <a:lnTo>
                      <a:pt x="346" y="2786"/>
                    </a:lnTo>
                    <a:lnTo>
                      <a:pt x="343" y="2786"/>
                    </a:lnTo>
                    <a:lnTo>
                      <a:pt x="342" y="2784"/>
                    </a:lnTo>
                    <a:lnTo>
                      <a:pt x="341" y="2785"/>
                    </a:lnTo>
                    <a:lnTo>
                      <a:pt x="340" y="2785"/>
                    </a:lnTo>
                    <a:lnTo>
                      <a:pt x="339" y="2784"/>
                    </a:lnTo>
                    <a:lnTo>
                      <a:pt x="338" y="2784"/>
                    </a:lnTo>
                    <a:lnTo>
                      <a:pt x="336" y="2786"/>
                    </a:lnTo>
                    <a:lnTo>
                      <a:pt x="331" y="2790"/>
                    </a:lnTo>
                    <a:lnTo>
                      <a:pt x="327" y="2790"/>
                    </a:lnTo>
                    <a:lnTo>
                      <a:pt x="325" y="2791"/>
                    </a:lnTo>
                    <a:lnTo>
                      <a:pt x="323" y="2792"/>
                    </a:lnTo>
                    <a:lnTo>
                      <a:pt x="321" y="2791"/>
                    </a:lnTo>
                    <a:lnTo>
                      <a:pt x="320" y="2791"/>
                    </a:lnTo>
                    <a:lnTo>
                      <a:pt x="317" y="2790"/>
                    </a:lnTo>
                    <a:lnTo>
                      <a:pt x="316" y="2791"/>
                    </a:lnTo>
                    <a:lnTo>
                      <a:pt x="318" y="2792"/>
                    </a:lnTo>
                    <a:lnTo>
                      <a:pt x="317" y="2793"/>
                    </a:lnTo>
                    <a:lnTo>
                      <a:pt x="315" y="2792"/>
                    </a:lnTo>
                    <a:lnTo>
                      <a:pt x="314" y="2793"/>
                    </a:lnTo>
                    <a:lnTo>
                      <a:pt x="313" y="2794"/>
                    </a:lnTo>
                    <a:lnTo>
                      <a:pt x="310" y="2794"/>
                    </a:lnTo>
                    <a:lnTo>
                      <a:pt x="309" y="2795"/>
                    </a:lnTo>
                    <a:lnTo>
                      <a:pt x="305" y="2793"/>
                    </a:lnTo>
                    <a:lnTo>
                      <a:pt x="305" y="2792"/>
                    </a:lnTo>
                    <a:lnTo>
                      <a:pt x="304" y="2793"/>
                    </a:lnTo>
                    <a:lnTo>
                      <a:pt x="295" y="2793"/>
                    </a:lnTo>
                    <a:lnTo>
                      <a:pt x="294" y="2793"/>
                    </a:lnTo>
                    <a:lnTo>
                      <a:pt x="294" y="2794"/>
                    </a:lnTo>
                    <a:lnTo>
                      <a:pt x="292" y="2795"/>
                    </a:lnTo>
                    <a:lnTo>
                      <a:pt x="290" y="2796"/>
                    </a:lnTo>
                    <a:lnTo>
                      <a:pt x="289" y="2794"/>
                    </a:lnTo>
                    <a:lnTo>
                      <a:pt x="286" y="2796"/>
                    </a:lnTo>
                    <a:lnTo>
                      <a:pt x="285" y="2796"/>
                    </a:lnTo>
                    <a:lnTo>
                      <a:pt x="285" y="2795"/>
                    </a:lnTo>
                    <a:lnTo>
                      <a:pt x="285" y="2795"/>
                    </a:lnTo>
                    <a:lnTo>
                      <a:pt x="285" y="2795"/>
                    </a:lnTo>
                    <a:lnTo>
                      <a:pt x="283" y="2794"/>
                    </a:lnTo>
                    <a:lnTo>
                      <a:pt x="281" y="2795"/>
                    </a:lnTo>
                    <a:lnTo>
                      <a:pt x="282" y="2796"/>
                    </a:lnTo>
                    <a:lnTo>
                      <a:pt x="282" y="2796"/>
                    </a:lnTo>
                    <a:lnTo>
                      <a:pt x="280" y="2795"/>
                    </a:lnTo>
                    <a:lnTo>
                      <a:pt x="280" y="2796"/>
                    </a:lnTo>
                    <a:lnTo>
                      <a:pt x="277" y="2799"/>
                    </a:lnTo>
                    <a:lnTo>
                      <a:pt x="275" y="2799"/>
                    </a:lnTo>
                    <a:lnTo>
                      <a:pt x="275" y="2798"/>
                    </a:lnTo>
                    <a:lnTo>
                      <a:pt x="269" y="2797"/>
                    </a:lnTo>
                    <a:lnTo>
                      <a:pt x="267" y="2798"/>
                    </a:lnTo>
                    <a:lnTo>
                      <a:pt x="266" y="2795"/>
                    </a:lnTo>
                    <a:lnTo>
                      <a:pt x="262" y="2799"/>
                    </a:lnTo>
                    <a:lnTo>
                      <a:pt x="263" y="2799"/>
                    </a:lnTo>
                    <a:lnTo>
                      <a:pt x="263" y="2800"/>
                    </a:lnTo>
                    <a:lnTo>
                      <a:pt x="261" y="2805"/>
                    </a:lnTo>
                    <a:lnTo>
                      <a:pt x="260" y="2807"/>
                    </a:lnTo>
                    <a:lnTo>
                      <a:pt x="259" y="2807"/>
                    </a:lnTo>
                    <a:lnTo>
                      <a:pt x="258" y="2807"/>
                    </a:lnTo>
                    <a:lnTo>
                      <a:pt x="259" y="2806"/>
                    </a:lnTo>
                    <a:lnTo>
                      <a:pt x="258" y="2806"/>
                    </a:lnTo>
                    <a:lnTo>
                      <a:pt x="258" y="2806"/>
                    </a:lnTo>
                    <a:lnTo>
                      <a:pt x="258" y="2806"/>
                    </a:lnTo>
                    <a:lnTo>
                      <a:pt x="255" y="2806"/>
                    </a:lnTo>
                    <a:lnTo>
                      <a:pt x="254" y="2808"/>
                    </a:lnTo>
                    <a:lnTo>
                      <a:pt x="250" y="2808"/>
                    </a:lnTo>
                    <a:lnTo>
                      <a:pt x="250" y="2809"/>
                    </a:lnTo>
                    <a:lnTo>
                      <a:pt x="251" y="2809"/>
                    </a:lnTo>
                    <a:lnTo>
                      <a:pt x="256" y="2809"/>
                    </a:lnTo>
                    <a:lnTo>
                      <a:pt x="255" y="2810"/>
                    </a:lnTo>
                    <a:lnTo>
                      <a:pt x="256" y="2811"/>
                    </a:lnTo>
                    <a:lnTo>
                      <a:pt x="257" y="2811"/>
                    </a:lnTo>
                    <a:lnTo>
                      <a:pt x="254" y="2815"/>
                    </a:lnTo>
                    <a:lnTo>
                      <a:pt x="256" y="2818"/>
                    </a:lnTo>
                    <a:lnTo>
                      <a:pt x="255" y="2819"/>
                    </a:lnTo>
                    <a:lnTo>
                      <a:pt x="254" y="2820"/>
                    </a:lnTo>
                    <a:lnTo>
                      <a:pt x="252" y="2824"/>
                    </a:lnTo>
                    <a:lnTo>
                      <a:pt x="250" y="2824"/>
                    </a:lnTo>
                    <a:lnTo>
                      <a:pt x="249" y="2822"/>
                    </a:lnTo>
                    <a:lnTo>
                      <a:pt x="243" y="2824"/>
                    </a:lnTo>
                    <a:lnTo>
                      <a:pt x="242" y="2822"/>
                    </a:lnTo>
                    <a:lnTo>
                      <a:pt x="238" y="2824"/>
                    </a:lnTo>
                    <a:lnTo>
                      <a:pt x="237" y="2822"/>
                    </a:lnTo>
                    <a:lnTo>
                      <a:pt x="238" y="2820"/>
                    </a:lnTo>
                    <a:lnTo>
                      <a:pt x="237" y="2819"/>
                    </a:lnTo>
                    <a:lnTo>
                      <a:pt x="236" y="2820"/>
                    </a:lnTo>
                    <a:lnTo>
                      <a:pt x="236" y="2822"/>
                    </a:lnTo>
                    <a:lnTo>
                      <a:pt x="233" y="2823"/>
                    </a:lnTo>
                    <a:lnTo>
                      <a:pt x="231" y="2826"/>
                    </a:lnTo>
                    <a:lnTo>
                      <a:pt x="228" y="2826"/>
                    </a:lnTo>
                    <a:lnTo>
                      <a:pt x="226" y="2829"/>
                    </a:lnTo>
                    <a:lnTo>
                      <a:pt x="219" y="2833"/>
                    </a:lnTo>
                    <a:lnTo>
                      <a:pt x="216" y="2836"/>
                    </a:lnTo>
                    <a:lnTo>
                      <a:pt x="213" y="2836"/>
                    </a:lnTo>
                    <a:lnTo>
                      <a:pt x="212" y="2838"/>
                    </a:lnTo>
                    <a:lnTo>
                      <a:pt x="210" y="2839"/>
                    </a:lnTo>
                    <a:lnTo>
                      <a:pt x="208" y="2838"/>
                    </a:lnTo>
                    <a:lnTo>
                      <a:pt x="206" y="2838"/>
                    </a:lnTo>
                    <a:lnTo>
                      <a:pt x="204" y="2842"/>
                    </a:lnTo>
                    <a:lnTo>
                      <a:pt x="203" y="2843"/>
                    </a:lnTo>
                    <a:lnTo>
                      <a:pt x="199" y="2842"/>
                    </a:lnTo>
                    <a:lnTo>
                      <a:pt x="199" y="2840"/>
                    </a:lnTo>
                    <a:lnTo>
                      <a:pt x="200" y="2839"/>
                    </a:lnTo>
                    <a:lnTo>
                      <a:pt x="201" y="2840"/>
                    </a:lnTo>
                    <a:lnTo>
                      <a:pt x="202" y="2840"/>
                    </a:lnTo>
                    <a:lnTo>
                      <a:pt x="204" y="2838"/>
                    </a:lnTo>
                    <a:lnTo>
                      <a:pt x="203" y="2837"/>
                    </a:lnTo>
                    <a:lnTo>
                      <a:pt x="196" y="2839"/>
                    </a:lnTo>
                    <a:lnTo>
                      <a:pt x="197" y="2836"/>
                    </a:lnTo>
                    <a:lnTo>
                      <a:pt x="199" y="2836"/>
                    </a:lnTo>
                    <a:lnTo>
                      <a:pt x="200" y="2835"/>
                    </a:lnTo>
                    <a:lnTo>
                      <a:pt x="200" y="2833"/>
                    </a:lnTo>
                    <a:lnTo>
                      <a:pt x="198" y="2832"/>
                    </a:lnTo>
                    <a:lnTo>
                      <a:pt x="197" y="2833"/>
                    </a:lnTo>
                    <a:lnTo>
                      <a:pt x="193" y="2833"/>
                    </a:lnTo>
                    <a:lnTo>
                      <a:pt x="192" y="2833"/>
                    </a:lnTo>
                    <a:lnTo>
                      <a:pt x="190" y="2832"/>
                    </a:lnTo>
                    <a:lnTo>
                      <a:pt x="186" y="2832"/>
                    </a:lnTo>
                    <a:lnTo>
                      <a:pt x="182" y="2835"/>
                    </a:lnTo>
                    <a:lnTo>
                      <a:pt x="175" y="2835"/>
                    </a:lnTo>
                    <a:lnTo>
                      <a:pt x="170" y="2837"/>
                    </a:lnTo>
                    <a:lnTo>
                      <a:pt x="169" y="2836"/>
                    </a:lnTo>
                    <a:lnTo>
                      <a:pt x="168" y="2834"/>
                    </a:lnTo>
                    <a:lnTo>
                      <a:pt x="166" y="2834"/>
                    </a:lnTo>
                    <a:lnTo>
                      <a:pt x="164" y="2835"/>
                    </a:lnTo>
                    <a:lnTo>
                      <a:pt x="163" y="2837"/>
                    </a:lnTo>
                    <a:lnTo>
                      <a:pt x="161" y="2838"/>
                    </a:lnTo>
                    <a:lnTo>
                      <a:pt x="154" y="2840"/>
                    </a:lnTo>
                    <a:lnTo>
                      <a:pt x="148" y="2847"/>
                    </a:lnTo>
                    <a:lnTo>
                      <a:pt x="148" y="2848"/>
                    </a:lnTo>
                    <a:lnTo>
                      <a:pt x="145" y="2848"/>
                    </a:lnTo>
                    <a:lnTo>
                      <a:pt x="145" y="2846"/>
                    </a:lnTo>
                    <a:lnTo>
                      <a:pt x="149" y="2840"/>
                    </a:lnTo>
                    <a:lnTo>
                      <a:pt x="150" y="2838"/>
                    </a:lnTo>
                    <a:lnTo>
                      <a:pt x="154" y="2837"/>
                    </a:lnTo>
                    <a:lnTo>
                      <a:pt x="153" y="2833"/>
                    </a:lnTo>
                    <a:lnTo>
                      <a:pt x="154" y="2831"/>
                    </a:lnTo>
                    <a:lnTo>
                      <a:pt x="154" y="2830"/>
                    </a:lnTo>
                    <a:lnTo>
                      <a:pt x="152" y="2830"/>
                    </a:lnTo>
                    <a:lnTo>
                      <a:pt x="147" y="2828"/>
                    </a:lnTo>
                    <a:lnTo>
                      <a:pt x="147" y="2826"/>
                    </a:lnTo>
                    <a:lnTo>
                      <a:pt x="148" y="2824"/>
                    </a:lnTo>
                    <a:lnTo>
                      <a:pt x="152" y="2824"/>
                    </a:lnTo>
                    <a:lnTo>
                      <a:pt x="153" y="2821"/>
                    </a:lnTo>
                    <a:lnTo>
                      <a:pt x="155" y="2820"/>
                    </a:lnTo>
                    <a:lnTo>
                      <a:pt x="156" y="2821"/>
                    </a:lnTo>
                    <a:lnTo>
                      <a:pt x="158" y="2824"/>
                    </a:lnTo>
                    <a:lnTo>
                      <a:pt x="158" y="2825"/>
                    </a:lnTo>
                    <a:lnTo>
                      <a:pt x="159" y="2825"/>
                    </a:lnTo>
                    <a:lnTo>
                      <a:pt x="160" y="2826"/>
                    </a:lnTo>
                    <a:lnTo>
                      <a:pt x="161" y="2826"/>
                    </a:lnTo>
                    <a:lnTo>
                      <a:pt x="163" y="2825"/>
                    </a:lnTo>
                    <a:lnTo>
                      <a:pt x="164" y="2826"/>
                    </a:lnTo>
                    <a:lnTo>
                      <a:pt x="166" y="2824"/>
                    </a:lnTo>
                    <a:lnTo>
                      <a:pt x="169" y="2823"/>
                    </a:lnTo>
                    <a:lnTo>
                      <a:pt x="171" y="2822"/>
                    </a:lnTo>
                    <a:lnTo>
                      <a:pt x="175" y="2822"/>
                    </a:lnTo>
                    <a:lnTo>
                      <a:pt x="177" y="2818"/>
                    </a:lnTo>
                    <a:lnTo>
                      <a:pt x="179" y="2817"/>
                    </a:lnTo>
                    <a:lnTo>
                      <a:pt x="181" y="2821"/>
                    </a:lnTo>
                    <a:lnTo>
                      <a:pt x="184" y="2821"/>
                    </a:lnTo>
                    <a:lnTo>
                      <a:pt x="187" y="2819"/>
                    </a:lnTo>
                    <a:lnTo>
                      <a:pt x="190" y="2819"/>
                    </a:lnTo>
                    <a:lnTo>
                      <a:pt x="192" y="2814"/>
                    </a:lnTo>
                    <a:lnTo>
                      <a:pt x="196" y="2811"/>
                    </a:lnTo>
                    <a:lnTo>
                      <a:pt x="194" y="2811"/>
                    </a:lnTo>
                    <a:lnTo>
                      <a:pt x="192" y="2812"/>
                    </a:lnTo>
                    <a:lnTo>
                      <a:pt x="189" y="2811"/>
                    </a:lnTo>
                    <a:lnTo>
                      <a:pt x="188" y="2811"/>
                    </a:lnTo>
                    <a:lnTo>
                      <a:pt x="193" y="2807"/>
                    </a:lnTo>
                    <a:lnTo>
                      <a:pt x="191" y="2804"/>
                    </a:lnTo>
                    <a:lnTo>
                      <a:pt x="194" y="2800"/>
                    </a:lnTo>
                    <a:lnTo>
                      <a:pt x="194" y="2799"/>
                    </a:lnTo>
                    <a:lnTo>
                      <a:pt x="193" y="2796"/>
                    </a:lnTo>
                    <a:lnTo>
                      <a:pt x="189" y="2797"/>
                    </a:lnTo>
                    <a:lnTo>
                      <a:pt x="187" y="2799"/>
                    </a:lnTo>
                    <a:lnTo>
                      <a:pt x="185" y="2796"/>
                    </a:lnTo>
                    <a:lnTo>
                      <a:pt x="185" y="2794"/>
                    </a:lnTo>
                    <a:lnTo>
                      <a:pt x="182" y="2794"/>
                    </a:lnTo>
                    <a:lnTo>
                      <a:pt x="181" y="2794"/>
                    </a:lnTo>
                    <a:lnTo>
                      <a:pt x="181" y="2793"/>
                    </a:lnTo>
                    <a:lnTo>
                      <a:pt x="181" y="2792"/>
                    </a:lnTo>
                    <a:lnTo>
                      <a:pt x="179" y="2793"/>
                    </a:lnTo>
                    <a:lnTo>
                      <a:pt x="176" y="2793"/>
                    </a:lnTo>
                    <a:lnTo>
                      <a:pt x="173" y="2793"/>
                    </a:lnTo>
                    <a:lnTo>
                      <a:pt x="173" y="2793"/>
                    </a:lnTo>
                    <a:lnTo>
                      <a:pt x="173" y="2791"/>
                    </a:lnTo>
                    <a:lnTo>
                      <a:pt x="172" y="2790"/>
                    </a:lnTo>
                    <a:lnTo>
                      <a:pt x="171" y="2790"/>
                    </a:lnTo>
                    <a:lnTo>
                      <a:pt x="171" y="2789"/>
                    </a:lnTo>
                    <a:lnTo>
                      <a:pt x="173" y="2788"/>
                    </a:lnTo>
                    <a:lnTo>
                      <a:pt x="174" y="2786"/>
                    </a:lnTo>
                    <a:lnTo>
                      <a:pt x="175" y="2786"/>
                    </a:lnTo>
                    <a:lnTo>
                      <a:pt x="176" y="2784"/>
                    </a:lnTo>
                    <a:lnTo>
                      <a:pt x="177" y="2782"/>
                    </a:lnTo>
                    <a:lnTo>
                      <a:pt x="179" y="2781"/>
                    </a:lnTo>
                    <a:lnTo>
                      <a:pt x="182" y="2784"/>
                    </a:lnTo>
                    <a:lnTo>
                      <a:pt x="185" y="2784"/>
                    </a:lnTo>
                    <a:lnTo>
                      <a:pt x="187" y="2780"/>
                    </a:lnTo>
                    <a:lnTo>
                      <a:pt x="187" y="2780"/>
                    </a:lnTo>
                    <a:lnTo>
                      <a:pt x="188" y="2783"/>
                    </a:lnTo>
                    <a:lnTo>
                      <a:pt x="190" y="2783"/>
                    </a:lnTo>
                    <a:lnTo>
                      <a:pt x="191" y="2784"/>
                    </a:lnTo>
                    <a:lnTo>
                      <a:pt x="195" y="2786"/>
                    </a:lnTo>
                    <a:lnTo>
                      <a:pt x="200" y="2783"/>
                    </a:lnTo>
                    <a:lnTo>
                      <a:pt x="203" y="2780"/>
                    </a:lnTo>
                    <a:lnTo>
                      <a:pt x="206" y="2779"/>
                    </a:lnTo>
                    <a:lnTo>
                      <a:pt x="211" y="2783"/>
                    </a:lnTo>
                    <a:lnTo>
                      <a:pt x="215" y="2783"/>
                    </a:lnTo>
                    <a:lnTo>
                      <a:pt x="217" y="2780"/>
                    </a:lnTo>
                    <a:lnTo>
                      <a:pt x="219" y="2780"/>
                    </a:lnTo>
                    <a:lnTo>
                      <a:pt x="220" y="2779"/>
                    </a:lnTo>
                    <a:lnTo>
                      <a:pt x="220" y="2779"/>
                    </a:lnTo>
                    <a:lnTo>
                      <a:pt x="219" y="2779"/>
                    </a:lnTo>
                    <a:lnTo>
                      <a:pt x="218" y="2778"/>
                    </a:lnTo>
                    <a:lnTo>
                      <a:pt x="219" y="2777"/>
                    </a:lnTo>
                    <a:lnTo>
                      <a:pt x="219" y="2775"/>
                    </a:lnTo>
                    <a:lnTo>
                      <a:pt x="221" y="2774"/>
                    </a:lnTo>
                    <a:lnTo>
                      <a:pt x="224" y="2774"/>
                    </a:lnTo>
                    <a:lnTo>
                      <a:pt x="228" y="2775"/>
                    </a:lnTo>
                    <a:lnTo>
                      <a:pt x="234" y="2773"/>
                    </a:lnTo>
                    <a:lnTo>
                      <a:pt x="234" y="2772"/>
                    </a:lnTo>
                    <a:lnTo>
                      <a:pt x="233" y="2770"/>
                    </a:lnTo>
                    <a:lnTo>
                      <a:pt x="233" y="2770"/>
                    </a:lnTo>
                    <a:lnTo>
                      <a:pt x="235" y="2770"/>
                    </a:lnTo>
                    <a:lnTo>
                      <a:pt x="236" y="2768"/>
                    </a:lnTo>
                    <a:lnTo>
                      <a:pt x="236" y="2767"/>
                    </a:lnTo>
                    <a:lnTo>
                      <a:pt x="234" y="2767"/>
                    </a:lnTo>
                    <a:lnTo>
                      <a:pt x="238" y="2762"/>
                    </a:lnTo>
                    <a:lnTo>
                      <a:pt x="237" y="2760"/>
                    </a:lnTo>
                    <a:lnTo>
                      <a:pt x="241" y="2757"/>
                    </a:lnTo>
                    <a:lnTo>
                      <a:pt x="242" y="2757"/>
                    </a:lnTo>
                    <a:lnTo>
                      <a:pt x="244" y="2756"/>
                    </a:lnTo>
                    <a:lnTo>
                      <a:pt x="244" y="2754"/>
                    </a:lnTo>
                    <a:lnTo>
                      <a:pt x="243" y="2754"/>
                    </a:lnTo>
                    <a:lnTo>
                      <a:pt x="245" y="2753"/>
                    </a:lnTo>
                    <a:lnTo>
                      <a:pt x="245" y="2752"/>
                    </a:lnTo>
                    <a:lnTo>
                      <a:pt x="243" y="2752"/>
                    </a:lnTo>
                    <a:lnTo>
                      <a:pt x="244" y="2751"/>
                    </a:lnTo>
                    <a:lnTo>
                      <a:pt x="243" y="2751"/>
                    </a:lnTo>
                    <a:lnTo>
                      <a:pt x="242" y="2752"/>
                    </a:lnTo>
                    <a:lnTo>
                      <a:pt x="240" y="2751"/>
                    </a:lnTo>
                    <a:lnTo>
                      <a:pt x="239" y="2753"/>
                    </a:lnTo>
                    <a:lnTo>
                      <a:pt x="238" y="2753"/>
                    </a:lnTo>
                    <a:lnTo>
                      <a:pt x="235" y="2753"/>
                    </a:lnTo>
                    <a:lnTo>
                      <a:pt x="228" y="2756"/>
                    </a:lnTo>
                    <a:lnTo>
                      <a:pt x="229" y="2753"/>
                    </a:lnTo>
                    <a:lnTo>
                      <a:pt x="227" y="2752"/>
                    </a:lnTo>
                    <a:lnTo>
                      <a:pt x="224" y="2752"/>
                    </a:lnTo>
                    <a:lnTo>
                      <a:pt x="223" y="2752"/>
                    </a:lnTo>
                    <a:lnTo>
                      <a:pt x="219" y="2752"/>
                    </a:lnTo>
                    <a:lnTo>
                      <a:pt x="218" y="2752"/>
                    </a:lnTo>
                    <a:lnTo>
                      <a:pt x="218" y="2751"/>
                    </a:lnTo>
                    <a:lnTo>
                      <a:pt x="220" y="2747"/>
                    </a:lnTo>
                    <a:lnTo>
                      <a:pt x="225" y="2745"/>
                    </a:lnTo>
                    <a:lnTo>
                      <a:pt x="224" y="2744"/>
                    </a:lnTo>
                    <a:lnTo>
                      <a:pt x="227" y="2743"/>
                    </a:lnTo>
                    <a:lnTo>
                      <a:pt x="229" y="2742"/>
                    </a:lnTo>
                    <a:lnTo>
                      <a:pt x="230" y="2740"/>
                    </a:lnTo>
                    <a:lnTo>
                      <a:pt x="232" y="2737"/>
                    </a:lnTo>
                    <a:lnTo>
                      <a:pt x="233" y="2737"/>
                    </a:lnTo>
                    <a:lnTo>
                      <a:pt x="234" y="2738"/>
                    </a:lnTo>
                    <a:lnTo>
                      <a:pt x="237" y="2738"/>
                    </a:lnTo>
                    <a:lnTo>
                      <a:pt x="239" y="2737"/>
                    </a:lnTo>
                    <a:lnTo>
                      <a:pt x="241" y="2735"/>
                    </a:lnTo>
                    <a:lnTo>
                      <a:pt x="242" y="2736"/>
                    </a:lnTo>
                    <a:lnTo>
                      <a:pt x="244" y="2733"/>
                    </a:lnTo>
                    <a:lnTo>
                      <a:pt x="246" y="2734"/>
                    </a:lnTo>
                    <a:lnTo>
                      <a:pt x="247" y="2733"/>
                    </a:lnTo>
                    <a:lnTo>
                      <a:pt x="247" y="2735"/>
                    </a:lnTo>
                    <a:lnTo>
                      <a:pt x="249" y="2735"/>
                    </a:lnTo>
                    <a:lnTo>
                      <a:pt x="254" y="2734"/>
                    </a:lnTo>
                    <a:lnTo>
                      <a:pt x="255" y="2732"/>
                    </a:lnTo>
                    <a:lnTo>
                      <a:pt x="255" y="2731"/>
                    </a:lnTo>
                    <a:lnTo>
                      <a:pt x="253" y="2732"/>
                    </a:lnTo>
                    <a:lnTo>
                      <a:pt x="253" y="2731"/>
                    </a:lnTo>
                    <a:lnTo>
                      <a:pt x="257" y="2730"/>
                    </a:lnTo>
                    <a:lnTo>
                      <a:pt x="259" y="2728"/>
                    </a:lnTo>
                    <a:lnTo>
                      <a:pt x="260" y="2728"/>
                    </a:lnTo>
                    <a:lnTo>
                      <a:pt x="260" y="2728"/>
                    </a:lnTo>
                    <a:lnTo>
                      <a:pt x="263" y="2727"/>
                    </a:lnTo>
                    <a:lnTo>
                      <a:pt x="265" y="2726"/>
                    </a:lnTo>
                    <a:lnTo>
                      <a:pt x="264" y="2725"/>
                    </a:lnTo>
                    <a:lnTo>
                      <a:pt x="266" y="2725"/>
                    </a:lnTo>
                    <a:lnTo>
                      <a:pt x="266" y="2723"/>
                    </a:lnTo>
                    <a:lnTo>
                      <a:pt x="270" y="2721"/>
                    </a:lnTo>
                    <a:lnTo>
                      <a:pt x="273" y="2718"/>
                    </a:lnTo>
                    <a:lnTo>
                      <a:pt x="275" y="2717"/>
                    </a:lnTo>
                    <a:lnTo>
                      <a:pt x="275" y="2720"/>
                    </a:lnTo>
                    <a:lnTo>
                      <a:pt x="280" y="2721"/>
                    </a:lnTo>
                    <a:lnTo>
                      <a:pt x="281" y="2722"/>
                    </a:lnTo>
                    <a:lnTo>
                      <a:pt x="280" y="2721"/>
                    </a:lnTo>
                    <a:lnTo>
                      <a:pt x="278" y="2721"/>
                    </a:lnTo>
                    <a:lnTo>
                      <a:pt x="276" y="2721"/>
                    </a:lnTo>
                    <a:lnTo>
                      <a:pt x="276" y="2722"/>
                    </a:lnTo>
                    <a:lnTo>
                      <a:pt x="275" y="2727"/>
                    </a:lnTo>
                    <a:lnTo>
                      <a:pt x="274" y="2728"/>
                    </a:lnTo>
                    <a:lnTo>
                      <a:pt x="273" y="2730"/>
                    </a:lnTo>
                    <a:lnTo>
                      <a:pt x="272" y="2732"/>
                    </a:lnTo>
                    <a:lnTo>
                      <a:pt x="269" y="2735"/>
                    </a:lnTo>
                    <a:lnTo>
                      <a:pt x="273" y="2733"/>
                    </a:lnTo>
                    <a:lnTo>
                      <a:pt x="275" y="2733"/>
                    </a:lnTo>
                    <a:lnTo>
                      <a:pt x="278" y="2732"/>
                    </a:lnTo>
                    <a:lnTo>
                      <a:pt x="278" y="2730"/>
                    </a:lnTo>
                    <a:lnTo>
                      <a:pt x="278" y="2729"/>
                    </a:lnTo>
                    <a:lnTo>
                      <a:pt x="281" y="2728"/>
                    </a:lnTo>
                    <a:lnTo>
                      <a:pt x="283" y="2729"/>
                    </a:lnTo>
                    <a:lnTo>
                      <a:pt x="286" y="2727"/>
                    </a:lnTo>
                    <a:lnTo>
                      <a:pt x="288" y="2726"/>
                    </a:lnTo>
                    <a:lnTo>
                      <a:pt x="289" y="2725"/>
                    </a:lnTo>
                    <a:lnTo>
                      <a:pt x="292" y="2722"/>
                    </a:lnTo>
                    <a:lnTo>
                      <a:pt x="292" y="2721"/>
                    </a:lnTo>
                    <a:lnTo>
                      <a:pt x="291" y="2721"/>
                    </a:lnTo>
                    <a:lnTo>
                      <a:pt x="290" y="2720"/>
                    </a:lnTo>
                    <a:lnTo>
                      <a:pt x="290" y="2720"/>
                    </a:lnTo>
                    <a:lnTo>
                      <a:pt x="290" y="2717"/>
                    </a:lnTo>
                    <a:lnTo>
                      <a:pt x="289" y="2717"/>
                    </a:lnTo>
                    <a:lnTo>
                      <a:pt x="288" y="2716"/>
                    </a:lnTo>
                    <a:lnTo>
                      <a:pt x="290" y="2714"/>
                    </a:lnTo>
                    <a:lnTo>
                      <a:pt x="291" y="2712"/>
                    </a:lnTo>
                    <a:lnTo>
                      <a:pt x="289" y="2712"/>
                    </a:lnTo>
                    <a:lnTo>
                      <a:pt x="289" y="2712"/>
                    </a:lnTo>
                    <a:lnTo>
                      <a:pt x="291" y="2711"/>
                    </a:lnTo>
                    <a:lnTo>
                      <a:pt x="292" y="2710"/>
                    </a:lnTo>
                    <a:lnTo>
                      <a:pt x="292" y="2709"/>
                    </a:lnTo>
                    <a:lnTo>
                      <a:pt x="293" y="2707"/>
                    </a:lnTo>
                    <a:lnTo>
                      <a:pt x="294" y="2707"/>
                    </a:lnTo>
                    <a:lnTo>
                      <a:pt x="295" y="2708"/>
                    </a:lnTo>
                    <a:lnTo>
                      <a:pt x="295" y="2709"/>
                    </a:lnTo>
                    <a:lnTo>
                      <a:pt x="294" y="2711"/>
                    </a:lnTo>
                    <a:lnTo>
                      <a:pt x="297" y="2710"/>
                    </a:lnTo>
                    <a:lnTo>
                      <a:pt x="298" y="2712"/>
                    </a:lnTo>
                    <a:lnTo>
                      <a:pt x="297" y="2713"/>
                    </a:lnTo>
                    <a:lnTo>
                      <a:pt x="293" y="2716"/>
                    </a:lnTo>
                    <a:lnTo>
                      <a:pt x="292" y="2716"/>
                    </a:lnTo>
                    <a:lnTo>
                      <a:pt x="293" y="2716"/>
                    </a:lnTo>
                    <a:lnTo>
                      <a:pt x="301" y="2716"/>
                    </a:lnTo>
                    <a:lnTo>
                      <a:pt x="309" y="2713"/>
                    </a:lnTo>
                    <a:lnTo>
                      <a:pt x="309" y="2714"/>
                    </a:lnTo>
                    <a:lnTo>
                      <a:pt x="307" y="2716"/>
                    </a:lnTo>
                    <a:lnTo>
                      <a:pt x="304" y="2717"/>
                    </a:lnTo>
                    <a:lnTo>
                      <a:pt x="304" y="2718"/>
                    </a:lnTo>
                    <a:lnTo>
                      <a:pt x="305" y="2718"/>
                    </a:lnTo>
                    <a:lnTo>
                      <a:pt x="306" y="2717"/>
                    </a:lnTo>
                    <a:lnTo>
                      <a:pt x="309" y="2717"/>
                    </a:lnTo>
                    <a:lnTo>
                      <a:pt x="310" y="2716"/>
                    </a:lnTo>
                    <a:lnTo>
                      <a:pt x="314" y="2715"/>
                    </a:lnTo>
                    <a:lnTo>
                      <a:pt x="315" y="2715"/>
                    </a:lnTo>
                    <a:lnTo>
                      <a:pt x="317" y="2715"/>
                    </a:lnTo>
                    <a:lnTo>
                      <a:pt x="317" y="2716"/>
                    </a:lnTo>
                    <a:lnTo>
                      <a:pt x="316" y="2717"/>
                    </a:lnTo>
                    <a:lnTo>
                      <a:pt x="313" y="2717"/>
                    </a:lnTo>
                    <a:lnTo>
                      <a:pt x="312" y="2720"/>
                    </a:lnTo>
                    <a:lnTo>
                      <a:pt x="312" y="2720"/>
                    </a:lnTo>
                    <a:lnTo>
                      <a:pt x="317" y="2718"/>
                    </a:lnTo>
                    <a:lnTo>
                      <a:pt x="319" y="2716"/>
                    </a:lnTo>
                    <a:lnTo>
                      <a:pt x="320" y="2718"/>
                    </a:lnTo>
                    <a:lnTo>
                      <a:pt x="321" y="2717"/>
                    </a:lnTo>
                    <a:lnTo>
                      <a:pt x="322" y="2717"/>
                    </a:lnTo>
                    <a:lnTo>
                      <a:pt x="322" y="2717"/>
                    </a:lnTo>
                    <a:lnTo>
                      <a:pt x="323" y="2717"/>
                    </a:lnTo>
                    <a:lnTo>
                      <a:pt x="325" y="2716"/>
                    </a:lnTo>
                    <a:lnTo>
                      <a:pt x="323" y="2716"/>
                    </a:lnTo>
                    <a:lnTo>
                      <a:pt x="323" y="2716"/>
                    </a:lnTo>
                    <a:lnTo>
                      <a:pt x="322" y="2716"/>
                    </a:lnTo>
                    <a:lnTo>
                      <a:pt x="321" y="2715"/>
                    </a:lnTo>
                    <a:lnTo>
                      <a:pt x="321" y="2714"/>
                    </a:lnTo>
                    <a:lnTo>
                      <a:pt x="320" y="2712"/>
                    </a:lnTo>
                    <a:lnTo>
                      <a:pt x="320" y="2712"/>
                    </a:lnTo>
                    <a:lnTo>
                      <a:pt x="321" y="2712"/>
                    </a:lnTo>
                    <a:lnTo>
                      <a:pt x="322" y="2712"/>
                    </a:lnTo>
                    <a:lnTo>
                      <a:pt x="323" y="2712"/>
                    </a:lnTo>
                    <a:lnTo>
                      <a:pt x="322" y="2711"/>
                    </a:lnTo>
                    <a:lnTo>
                      <a:pt x="321" y="2711"/>
                    </a:lnTo>
                    <a:lnTo>
                      <a:pt x="320" y="2710"/>
                    </a:lnTo>
                    <a:lnTo>
                      <a:pt x="318" y="2710"/>
                    </a:lnTo>
                    <a:lnTo>
                      <a:pt x="318" y="2709"/>
                    </a:lnTo>
                    <a:lnTo>
                      <a:pt x="316" y="2709"/>
                    </a:lnTo>
                    <a:lnTo>
                      <a:pt x="316" y="2708"/>
                    </a:lnTo>
                    <a:lnTo>
                      <a:pt x="315" y="2708"/>
                    </a:lnTo>
                    <a:lnTo>
                      <a:pt x="311" y="2709"/>
                    </a:lnTo>
                    <a:lnTo>
                      <a:pt x="311" y="2709"/>
                    </a:lnTo>
                    <a:lnTo>
                      <a:pt x="312" y="2707"/>
                    </a:lnTo>
                    <a:lnTo>
                      <a:pt x="310" y="2705"/>
                    </a:lnTo>
                    <a:lnTo>
                      <a:pt x="309" y="2705"/>
                    </a:lnTo>
                    <a:lnTo>
                      <a:pt x="306" y="2706"/>
                    </a:lnTo>
                    <a:lnTo>
                      <a:pt x="305" y="2706"/>
                    </a:lnTo>
                    <a:lnTo>
                      <a:pt x="304" y="2705"/>
                    </a:lnTo>
                    <a:lnTo>
                      <a:pt x="304" y="2703"/>
                    </a:lnTo>
                    <a:lnTo>
                      <a:pt x="302" y="2703"/>
                    </a:lnTo>
                    <a:lnTo>
                      <a:pt x="302" y="2702"/>
                    </a:lnTo>
                    <a:lnTo>
                      <a:pt x="309" y="2698"/>
                    </a:lnTo>
                    <a:lnTo>
                      <a:pt x="318" y="2692"/>
                    </a:lnTo>
                    <a:lnTo>
                      <a:pt x="320" y="2693"/>
                    </a:lnTo>
                    <a:lnTo>
                      <a:pt x="322" y="2692"/>
                    </a:lnTo>
                    <a:lnTo>
                      <a:pt x="322" y="2693"/>
                    </a:lnTo>
                    <a:lnTo>
                      <a:pt x="325" y="2692"/>
                    </a:lnTo>
                    <a:lnTo>
                      <a:pt x="326" y="2691"/>
                    </a:lnTo>
                    <a:lnTo>
                      <a:pt x="325" y="2691"/>
                    </a:lnTo>
                    <a:lnTo>
                      <a:pt x="325" y="2690"/>
                    </a:lnTo>
                    <a:lnTo>
                      <a:pt x="323" y="2691"/>
                    </a:lnTo>
                    <a:lnTo>
                      <a:pt x="323" y="2691"/>
                    </a:lnTo>
                    <a:lnTo>
                      <a:pt x="325" y="2687"/>
                    </a:lnTo>
                    <a:lnTo>
                      <a:pt x="325" y="2685"/>
                    </a:lnTo>
                    <a:lnTo>
                      <a:pt x="325" y="2686"/>
                    </a:lnTo>
                    <a:lnTo>
                      <a:pt x="326" y="2686"/>
                    </a:lnTo>
                    <a:lnTo>
                      <a:pt x="325" y="2685"/>
                    </a:lnTo>
                    <a:lnTo>
                      <a:pt x="325" y="2685"/>
                    </a:lnTo>
                    <a:lnTo>
                      <a:pt x="325" y="2684"/>
                    </a:lnTo>
                    <a:lnTo>
                      <a:pt x="327" y="2683"/>
                    </a:lnTo>
                    <a:lnTo>
                      <a:pt x="331" y="2680"/>
                    </a:lnTo>
                    <a:lnTo>
                      <a:pt x="334" y="2679"/>
                    </a:lnTo>
                    <a:lnTo>
                      <a:pt x="336" y="2678"/>
                    </a:lnTo>
                    <a:lnTo>
                      <a:pt x="339" y="2676"/>
                    </a:lnTo>
                    <a:lnTo>
                      <a:pt x="340" y="2675"/>
                    </a:lnTo>
                    <a:lnTo>
                      <a:pt x="342" y="2674"/>
                    </a:lnTo>
                    <a:lnTo>
                      <a:pt x="341" y="2673"/>
                    </a:lnTo>
                    <a:lnTo>
                      <a:pt x="341" y="2671"/>
                    </a:lnTo>
                    <a:lnTo>
                      <a:pt x="342" y="2669"/>
                    </a:lnTo>
                    <a:lnTo>
                      <a:pt x="346" y="2666"/>
                    </a:lnTo>
                    <a:lnTo>
                      <a:pt x="347" y="2667"/>
                    </a:lnTo>
                    <a:lnTo>
                      <a:pt x="346" y="2667"/>
                    </a:lnTo>
                    <a:lnTo>
                      <a:pt x="347" y="2667"/>
                    </a:lnTo>
                    <a:lnTo>
                      <a:pt x="349" y="2664"/>
                    </a:lnTo>
                    <a:lnTo>
                      <a:pt x="353" y="2663"/>
                    </a:lnTo>
                    <a:lnTo>
                      <a:pt x="353" y="2664"/>
                    </a:lnTo>
                    <a:lnTo>
                      <a:pt x="355" y="2664"/>
                    </a:lnTo>
                    <a:lnTo>
                      <a:pt x="364" y="2661"/>
                    </a:lnTo>
                    <a:lnTo>
                      <a:pt x="365" y="2661"/>
                    </a:lnTo>
                    <a:lnTo>
                      <a:pt x="367" y="2662"/>
                    </a:lnTo>
                    <a:lnTo>
                      <a:pt x="375" y="2661"/>
                    </a:lnTo>
                    <a:lnTo>
                      <a:pt x="376" y="2659"/>
                    </a:lnTo>
                    <a:lnTo>
                      <a:pt x="380" y="2660"/>
                    </a:lnTo>
                    <a:lnTo>
                      <a:pt x="383" y="2659"/>
                    </a:lnTo>
                    <a:lnTo>
                      <a:pt x="385" y="2659"/>
                    </a:lnTo>
                    <a:lnTo>
                      <a:pt x="387" y="2659"/>
                    </a:lnTo>
                    <a:lnTo>
                      <a:pt x="388" y="2658"/>
                    </a:lnTo>
                    <a:lnTo>
                      <a:pt x="386" y="2656"/>
                    </a:lnTo>
                    <a:lnTo>
                      <a:pt x="390" y="2655"/>
                    </a:lnTo>
                    <a:lnTo>
                      <a:pt x="391" y="2654"/>
                    </a:lnTo>
                    <a:lnTo>
                      <a:pt x="394" y="2652"/>
                    </a:lnTo>
                    <a:lnTo>
                      <a:pt x="394" y="2650"/>
                    </a:lnTo>
                    <a:lnTo>
                      <a:pt x="396" y="2649"/>
                    </a:lnTo>
                    <a:lnTo>
                      <a:pt x="400" y="2648"/>
                    </a:lnTo>
                    <a:lnTo>
                      <a:pt x="405" y="2644"/>
                    </a:lnTo>
                    <a:lnTo>
                      <a:pt x="410" y="2643"/>
                    </a:lnTo>
                    <a:lnTo>
                      <a:pt x="413" y="2641"/>
                    </a:lnTo>
                    <a:lnTo>
                      <a:pt x="417" y="2640"/>
                    </a:lnTo>
                    <a:lnTo>
                      <a:pt x="422" y="2637"/>
                    </a:lnTo>
                    <a:lnTo>
                      <a:pt x="425" y="2638"/>
                    </a:lnTo>
                    <a:lnTo>
                      <a:pt x="427" y="2634"/>
                    </a:lnTo>
                    <a:lnTo>
                      <a:pt x="430" y="2632"/>
                    </a:lnTo>
                    <a:lnTo>
                      <a:pt x="432" y="2629"/>
                    </a:lnTo>
                    <a:lnTo>
                      <a:pt x="432" y="2628"/>
                    </a:lnTo>
                    <a:lnTo>
                      <a:pt x="430" y="2630"/>
                    </a:lnTo>
                    <a:lnTo>
                      <a:pt x="428" y="2631"/>
                    </a:lnTo>
                    <a:lnTo>
                      <a:pt x="425" y="2631"/>
                    </a:lnTo>
                    <a:lnTo>
                      <a:pt x="424" y="2631"/>
                    </a:lnTo>
                    <a:lnTo>
                      <a:pt x="422" y="2633"/>
                    </a:lnTo>
                    <a:lnTo>
                      <a:pt x="421" y="2634"/>
                    </a:lnTo>
                    <a:lnTo>
                      <a:pt x="420" y="2633"/>
                    </a:lnTo>
                    <a:lnTo>
                      <a:pt x="417" y="2635"/>
                    </a:lnTo>
                    <a:lnTo>
                      <a:pt x="420" y="2635"/>
                    </a:lnTo>
                    <a:lnTo>
                      <a:pt x="420" y="2636"/>
                    </a:lnTo>
                    <a:lnTo>
                      <a:pt x="417" y="2637"/>
                    </a:lnTo>
                    <a:lnTo>
                      <a:pt x="415" y="2636"/>
                    </a:lnTo>
                    <a:lnTo>
                      <a:pt x="416" y="2638"/>
                    </a:lnTo>
                    <a:lnTo>
                      <a:pt x="415" y="2639"/>
                    </a:lnTo>
                    <a:lnTo>
                      <a:pt x="413" y="2638"/>
                    </a:lnTo>
                    <a:lnTo>
                      <a:pt x="409" y="2638"/>
                    </a:lnTo>
                    <a:lnTo>
                      <a:pt x="406" y="2638"/>
                    </a:lnTo>
                    <a:lnTo>
                      <a:pt x="406" y="2638"/>
                    </a:lnTo>
                    <a:lnTo>
                      <a:pt x="406" y="2638"/>
                    </a:lnTo>
                    <a:lnTo>
                      <a:pt x="405" y="2640"/>
                    </a:lnTo>
                    <a:lnTo>
                      <a:pt x="404" y="2639"/>
                    </a:lnTo>
                    <a:lnTo>
                      <a:pt x="402" y="2641"/>
                    </a:lnTo>
                    <a:lnTo>
                      <a:pt x="402" y="2640"/>
                    </a:lnTo>
                    <a:lnTo>
                      <a:pt x="401" y="2641"/>
                    </a:lnTo>
                    <a:lnTo>
                      <a:pt x="401" y="2641"/>
                    </a:lnTo>
                    <a:lnTo>
                      <a:pt x="399" y="2642"/>
                    </a:lnTo>
                    <a:lnTo>
                      <a:pt x="396" y="2642"/>
                    </a:lnTo>
                    <a:lnTo>
                      <a:pt x="395" y="2642"/>
                    </a:lnTo>
                    <a:lnTo>
                      <a:pt x="394" y="2643"/>
                    </a:lnTo>
                    <a:lnTo>
                      <a:pt x="391" y="2641"/>
                    </a:lnTo>
                    <a:lnTo>
                      <a:pt x="390" y="2641"/>
                    </a:lnTo>
                    <a:lnTo>
                      <a:pt x="390" y="2640"/>
                    </a:lnTo>
                    <a:lnTo>
                      <a:pt x="390" y="2639"/>
                    </a:lnTo>
                    <a:lnTo>
                      <a:pt x="389" y="2641"/>
                    </a:lnTo>
                    <a:lnTo>
                      <a:pt x="385" y="2641"/>
                    </a:lnTo>
                    <a:lnTo>
                      <a:pt x="383" y="2642"/>
                    </a:lnTo>
                    <a:lnTo>
                      <a:pt x="383" y="2639"/>
                    </a:lnTo>
                    <a:lnTo>
                      <a:pt x="382" y="2639"/>
                    </a:lnTo>
                    <a:lnTo>
                      <a:pt x="379" y="2641"/>
                    </a:lnTo>
                    <a:lnTo>
                      <a:pt x="378" y="2641"/>
                    </a:lnTo>
                    <a:lnTo>
                      <a:pt x="374" y="2644"/>
                    </a:lnTo>
                    <a:lnTo>
                      <a:pt x="373" y="2643"/>
                    </a:lnTo>
                    <a:lnTo>
                      <a:pt x="371" y="2644"/>
                    </a:lnTo>
                    <a:lnTo>
                      <a:pt x="367" y="2647"/>
                    </a:lnTo>
                    <a:lnTo>
                      <a:pt x="362" y="2648"/>
                    </a:lnTo>
                    <a:lnTo>
                      <a:pt x="359" y="2649"/>
                    </a:lnTo>
                    <a:lnTo>
                      <a:pt x="355" y="2650"/>
                    </a:lnTo>
                    <a:lnTo>
                      <a:pt x="352" y="2652"/>
                    </a:lnTo>
                    <a:lnTo>
                      <a:pt x="346" y="2653"/>
                    </a:lnTo>
                    <a:lnTo>
                      <a:pt x="342" y="2657"/>
                    </a:lnTo>
                    <a:lnTo>
                      <a:pt x="341" y="2656"/>
                    </a:lnTo>
                    <a:lnTo>
                      <a:pt x="340" y="2653"/>
                    </a:lnTo>
                    <a:lnTo>
                      <a:pt x="339" y="2657"/>
                    </a:lnTo>
                    <a:lnTo>
                      <a:pt x="337" y="2659"/>
                    </a:lnTo>
                    <a:lnTo>
                      <a:pt x="327" y="2662"/>
                    </a:lnTo>
                    <a:lnTo>
                      <a:pt x="323" y="2665"/>
                    </a:lnTo>
                    <a:lnTo>
                      <a:pt x="320" y="2668"/>
                    </a:lnTo>
                    <a:lnTo>
                      <a:pt x="315" y="2669"/>
                    </a:lnTo>
                    <a:lnTo>
                      <a:pt x="313" y="2669"/>
                    </a:lnTo>
                    <a:lnTo>
                      <a:pt x="312" y="2670"/>
                    </a:lnTo>
                    <a:lnTo>
                      <a:pt x="310" y="2671"/>
                    </a:lnTo>
                    <a:lnTo>
                      <a:pt x="310" y="2671"/>
                    </a:lnTo>
                    <a:lnTo>
                      <a:pt x="311" y="2669"/>
                    </a:lnTo>
                    <a:lnTo>
                      <a:pt x="309" y="2670"/>
                    </a:lnTo>
                    <a:lnTo>
                      <a:pt x="309" y="2670"/>
                    </a:lnTo>
                    <a:lnTo>
                      <a:pt x="308" y="2670"/>
                    </a:lnTo>
                    <a:lnTo>
                      <a:pt x="300" y="2674"/>
                    </a:lnTo>
                    <a:lnTo>
                      <a:pt x="295" y="2679"/>
                    </a:lnTo>
                    <a:lnTo>
                      <a:pt x="295" y="2680"/>
                    </a:lnTo>
                    <a:lnTo>
                      <a:pt x="293" y="2682"/>
                    </a:lnTo>
                    <a:lnTo>
                      <a:pt x="294" y="2683"/>
                    </a:lnTo>
                    <a:lnTo>
                      <a:pt x="294" y="2683"/>
                    </a:lnTo>
                    <a:lnTo>
                      <a:pt x="296" y="2681"/>
                    </a:lnTo>
                    <a:lnTo>
                      <a:pt x="296" y="2678"/>
                    </a:lnTo>
                    <a:lnTo>
                      <a:pt x="301" y="2675"/>
                    </a:lnTo>
                    <a:lnTo>
                      <a:pt x="301" y="2676"/>
                    </a:lnTo>
                    <a:lnTo>
                      <a:pt x="302" y="2676"/>
                    </a:lnTo>
                    <a:lnTo>
                      <a:pt x="299" y="2681"/>
                    </a:lnTo>
                    <a:lnTo>
                      <a:pt x="295" y="2685"/>
                    </a:lnTo>
                    <a:lnTo>
                      <a:pt x="294" y="2684"/>
                    </a:lnTo>
                    <a:lnTo>
                      <a:pt x="289" y="2687"/>
                    </a:lnTo>
                    <a:lnTo>
                      <a:pt x="286" y="2686"/>
                    </a:lnTo>
                    <a:lnTo>
                      <a:pt x="286" y="2685"/>
                    </a:lnTo>
                    <a:lnTo>
                      <a:pt x="286" y="2684"/>
                    </a:lnTo>
                    <a:lnTo>
                      <a:pt x="286" y="2683"/>
                    </a:lnTo>
                    <a:lnTo>
                      <a:pt x="287" y="2681"/>
                    </a:lnTo>
                    <a:lnTo>
                      <a:pt x="287" y="2680"/>
                    </a:lnTo>
                    <a:lnTo>
                      <a:pt x="285" y="2681"/>
                    </a:lnTo>
                    <a:lnTo>
                      <a:pt x="284" y="2681"/>
                    </a:lnTo>
                    <a:lnTo>
                      <a:pt x="283" y="2682"/>
                    </a:lnTo>
                    <a:lnTo>
                      <a:pt x="280" y="2681"/>
                    </a:lnTo>
                    <a:lnTo>
                      <a:pt x="279" y="2682"/>
                    </a:lnTo>
                    <a:lnTo>
                      <a:pt x="278" y="2679"/>
                    </a:lnTo>
                    <a:lnTo>
                      <a:pt x="276" y="2680"/>
                    </a:lnTo>
                    <a:lnTo>
                      <a:pt x="276" y="2679"/>
                    </a:lnTo>
                    <a:lnTo>
                      <a:pt x="277" y="2679"/>
                    </a:lnTo>
                    <a:lnTo>
                      <a:pt x="278" y="2676"/>
                    </a:lnTo>
                    <a:lnTo>
                      <a:pt x="277" y="2677"/>
                    </a:lnTo>
                    <a:lnTo>
                      <a:pt x="275" y="2679"/>
                    </a:lnTo>
                    <a:lnTo>
                      <a:pt x="273" y="2681"/>
                    </a:lnTo>
                    <a:lnTo>
                      <a:pt x="272" y="2681"/>
                    </a:lnTo>
                    <a:lnTo>
                      <a:pt x="271" y="2681"/>
                    </a:lnTo>
                    <a:lnTo>
                      <a:pt x="270" y="2683"/>
                    </a:lnTo>
                    <a:lnTo>
                      <a:pt x="268" y="2681"/>
                    </a:lnTo>
                    <a:lnTo>
                      <a:pt x="268" y="2680"/>
                    </a:lnTo>
                    <a:lnTo>
                      <a:pt x="270" y="2675"/>
                    </a:lnTo>
                    <a:lnTo>
                      <a:pt x="268" y="2675"/>
                    </a:lnTo>
                    <a:lnTo>
                      <a:pt x="268" y="2675"/>
                    </a:lnTo>
                    <a:lnTo>
                      <a:pt x="269" y="2673"/>
                    </a:lnTo>
                    <a:lnTo>
                      <a:pt x="269" y="2672"/>
                    </a:lnTo>
                    <a:lnTo>
                      <a:pt x="266" y="2673"/>
                    </a:lnTo>
                    <a:lnTo>
                      <a:pt x="266" y="2672"/>
                    </a:lnTo>
                    <a:lnTo>
                      <a:pt x="266" y="2669"/>
                    </a:lnTo>
                    <a:lnTo>
                      <a:pt x="268" y="2668"/>
                    </a:lnTo>
                    <a:lnTo>
                      <a:pt x="267" y="2667"/>
                    </a:lnTo>
                    <a:lnTo>
                      <a:pt x="265" y="2667"/>
                    </a:lnTo>
                    <a:lnTo>
                      <a:pt x="264" y="2670"/>
                    </a:lnTo>
                    <a:lnTo>
                      <a:pt x="264" y="2672"/>
                    </a:lnTo>
                    <a:lnTo>
                      <a:pt x="264" y="2674"/>
                    </a:lnTo>
                    <a:lnTo>
                      <a:pt x="265" y="2674"/>
                    </a:lnTo>
                    <a:lnTo>
                      <a:pt x="265" y="2677"/>
                    </a:lnTo>
                    <a:lnTo>
                      <a:pt x="265" y="2677"/>
                    </a:lnTo>
                    <a:lnTo>
                      <a:pt x="266" y="2676"/>
                    </a:lnTo>
                    <a:lnTo>
                      <a:pt x="267" y="2677"/>
                    </a:lnTo>
                    <a:lnTo>
                      <a:pt x="267" y="2678"/>
                    </a:lnTo>
                    <a:lnTo>
                      <a:pt x="266" y="2683"/>
                    </a:lnTo>
                    <a:lnTo>
                      <a:pt x="267" y="2685"/>
                    </a:lnTo>
                    <a:lnTo>
                      <a:pt x="264" y="2689"/>
                    </a:lnTo>
                    <a:lnTo>
                      <a:pt x="262" y="2688"/>
                    </a:lnTo>
                    <a:lnTo>
                      <a:pt x="258" y="2689"/>
                    </a:lnTo>
                    <a:lnTo>
                      <a:pt x="255" y="2688"/>
                    </a:lnTo>
                    <a:lnTo>
                      <a:pt x="252" y="2690"/>
                    </a:lnTo>
                    <a:lnTo>
                      <a:pt x="250" y="2691"/>
                    </a:lnTo>
                    <a:lnTo>
                      <a:pt x="249" y="2691"/>
                    </a:lnTo>
                    <a:lnTo>
                      <a:pt x="249" y="2691"/>
                    </a:lnTo>
                    <a:lnTo>
                      <a:pt x="244" y="2690"/>
                    </a:lnTo>
                    <a:lnTo>
                      <a:pt x="242" y="2693"/>
                    </a:lnTo>
                    <a:lnTo>
                      <a:pt x="241" y="2694"/>
                    </a:lnTo>
                    <a:lnTo>
                      <a:pt x="236" y="2699"/>
                    </a:lnTo>
                    <a:lnTo>
                      <a:pt x="233" y="2700"/>
                    </a:lnTo>
                    <a:lnTo>
                      <a:pt x="232" y="2698"/>
                    </a:lnTo>
                    <a:lnTo>
                      <a:pt x="232" y="2698"/>
                    </a:lnTo>
                    <a:lnTo>
                      <a:pt x="231" y="2700"/>
                    </a:lnTo>
                    <a:lnTo>
                      <a:pt x="232" y="2700"/>
                    </a:lnTo>
                    <a:lnTo>
                      <a:pt x="231" y="2701"/>
                    </a:lnTo>
                    <a:lnTo>
                      <a:pt x="230" y="2701"/>
                    </a:lnTo>
                    <a:lnTo>
                      <a:pt x="227" y="2701"/>
                    </a:lnTo>
                    <a:lnTo>
                      <a:pt x="223" y="2705"/>
                    </a:lnTo>
                    <a:lnTo>
                      <a:pt x="223" y="2706"/>
                    </a:lnTo>
                    <a:lnTo>
                      <a:pt x="219" y="2707"/>
                    </a:lnTo>
                    <a:lnTo>
                      <a:pt x="218" y="2710"/>
                    </a:lnTo>
                    <a:lnTo>
                      <a:pt x="215" y="2712"/>
                    </a:lnTo>
                    <a:lnTo>
                      <a:pt x="213" y="2712"/>
                    </a:lnTo>
                    <a:lnTo>
                      <a:pt x="211" y="2710"/>
                    </a:lnTo>
                    <a:lnTo>
                      <a:pt x="207" y="2711"/>
                    </a:lnTo>
                    <a:lnTo>
                      <a:pt x="206" y="2710"/>
                    </a:lnTo>
                    <a:lnTo>
                      <a:pt x="203" y="2709"/>
                    </a:lnTo>
                    <a:lnTo>
                      <a:pt x="201" y="2710"/>
                    </a:lnTo>
                    <a:lnTo>
                      <a:pt x="200" y="2712"/>
                    </a:lnTo>
                    <a:lnTo>
                      <a:pt x="200" y="2712"/>
                    </a:lnTo>
                    <a:lnTo>
                      <a:pt x="198" y="2712"/>
                    </a:lnTo>
                    <a:lnTo>
                      <a:pt x="197" y="2711"/>
                    </a:lnTo>
                    <a:lnTo>
                      <a:pt x="196" y="2714"/>
                    </a:lnTo>
                    <a:lnTo>
                      <a:pt x="195" y="2713"/>
                    </a:lnTo>
                    <a:lnTo>
                      <a:pt x="196" y="2712"/>
                    </a:lnTo>
                    <a:lnTo>
                      <a:pt x="193" y="2713"/>
                    </a:lnTo>
                    <a:lnTo>
                      <a:pt x="191" y="2715"/>
                    </a:lnTo>
                    <a:lnTo>
                      <a:pt x="190" y="2715"/>
                    </a:lnTo>
                    <a:lnTo>
                      <a:pt x="190" y="2716"/>
                    </a:lnTo>
                    <a:lnTo>
                      <a:pt x="195" y="2715"/>
                    </a:lnTo>
                    <a:lnTo>
                      <a:pt x="195" y="2719"/>
                    </a:lnTo>
                    <a:lnTo>
                      <a:pt x="190" y="2721"/>
                    </a:lnTo>
                    <a:lnTo>
                      <a:pt x="186" y="2720"/>
                    </a:lnTo>
                    <a:lnTo>
                      <a:pt x="185" y="2720"/>
                    </a:lnTo>
                    <a:lnTo>
                      <a:pt x="184" y="2721"/>
                    </a:lnTo>
                    <a:lnTo>
                      <a:pt x="184" y="2722"/>
                    </a:lnTo>
                    <a:lnTo>
                      <a:pt x="181" y="2722"/>
                    </a:lnTo>
                    <a:lnTo>
                      <a:pt x="176" y="2722"/>
                    </a:lnTo>
                    <a:lnTo>
                      <a:pt x="175" y="2722"/>
                    </a:lnTo>
                    <a:lnTo>
                      <a:pt x="172" y="2726"/>
                    </a:lnTo>
                    <a:lnTo>
                      <a:pt x="173" y="2727"/>
                    </a:lnTo>
                    <a:lnTo>
                      <a:pt x="174" y="2727"/>
                    </a:lnTo>
                    <a:lnTo>
                      <a:pt x="174" y="2727"/>
                    </a:lnTo>
                    <a:lnTo>
                      <a:pt x="166" y="2729"/>
                    </a:lnTo>
                    <a:lnTo>
                      <a:pt x="164" y="2730"/>
                    </a:lnTo>
                    <a:lnTo>
                      <a:pt x="162" y="2732"/>
                    </a:lnTo>
                    <a:lnTo>
                      <a:pt x="161" y="2735"/>
                    </a:lnTo>
                    <a:lnTo>
                      <a:pt x="160" y="2735"/>
                    </a:lnTo>
                    <a:lnTo>
                      <a:pt x="156" y="2733"/>
                    </a:lnTo>
                    <a:lnTo>
                      <a:pt x="156" y="2732"/>
                    </a:lnTo>
                    <a:lnTo>
                      <a:pt x="158" y="2731"/>
                    </a:lnTo>
                    <a:lnTo>
                      <a:pt x="159" y="2729"/>
                    </a:lnTo>
                    <a:lnTo>
                      <a:pt x="169" y="2718"/>
                    </a:lnTo>
                    <a:lnTo>
                      <a:pt x="168" y="2717"/>
                    </a:lnTo>
                    <a:lnTo>
                      <a:pt x="168" y="2717"/>
                    </a:lnTo>
                    <a:lnTo>
                      <a:pt x="166" y="2717"/>
                    </a:lnTo>
                    <a:lnTo>
                      <a:pt x="166" y="2717"/>
                    </a:lnTo>
                    <a:lnTo>
                      <a:pt x="165" y="2717"/>
                    </a:lnTo>
                    <a:lnTo>
                      <a:pt x="164" y="2720"/>
                    </a:lnTo>
                    <a:lnTo>
                      <a:pt x="164" y="2722"/>
                    </a:lnTo>
                    <a:lnTo>
                      <a:pt x="161" y="2720"/>
                    </a:lnTo>
                    <a:lnTo>
                      <a:pt x="159" y="2721"/>
                    </a:lnTo>
                    <a:lnTo>
                      <a:pt x="158" y="2720"/>
                    </a:lnTo>
                    <a:lnTo>
                      <a:pt x="154" y="2721"/>
                    </a:lnTo>
                    <a:lnTo>
                      <a:pt x="153" y="2721"/>
                    </a:lnTo>
                    <a:lnTo>
                      <a:pt x="154" y="2720"/>
                    </a:lnTo>
                    <a:lnTo>
                      <a:pt x="153" y="2718"/>
                    </a:lnTo>
                    <a:lnTo>
                      <a:pt x="153" y="2717"/>
                    </a:lnTo>
                    <a:lnTo>
                      <a:pt x="151" y="2716"/>
                    </a:lnTo>
                    <a:lnTo>
                      <a:pt x="149" y="2717"/>
                    </a:lnTo>
                    <a:lnTo>
                      <a:pt x="145" y="2719"/>
                    </a:lnTo>
                    <a:lnTo>
                      <a:pt x="144" y="2718"/>
                    </a:lnTo>
                    <a:lnTo>
                      <a:pt x="143" y="2716"/>
                    </a:lnTo>
                    <a:lnTo>
                      <a:pt x="143" y="2715"/>
                    </a:lnTo>
                    <a:lnTo>
                      <a:pt x="142" y="2715"/>
                    </a:lnTo>
                    <a:lnTo>
                      <a:pt x="138" y="2716"/>
                    </a:lnTo>
                    <a:lnTo>
                      <a:pt x="136" y="2715"/>
                    </a:lnTo>
                    <a:lnTo>
                      <a:pt x="133" y="2712"/>
                    </a:lnTo>
                    <a:lnTo>
                      <a:pt x="132" y="2711"/>
                    </a:lnTo>
                    <a:lnTo>
                      <a:pt x="130" y="2709"/>
                    </a:lnTo>
                    <a:lnTo>
                      <a:pt x="128" y="2708"/>
                    </a:lnTo>
                    <a:lnTo>
                      <a:pt x="126" y="2708"/>
                    </a:lnTo>
                    <a:lnTo>
                      <a:pt x="124" y="2710"/>
                    </a:lnTo>
                    <a:lnTo>
                      <a:pt x="121" y="2710"/>
                    </a:lnTo>
                    <a:lnTo>
                      <a:pt x="119" y="2709"/>
                    </a:lnTo>
                    <a:lnTo>
                      <a:pt x="117" y="2707"/>
                    </a:lnTo>
                    <a:lnTo>
                      <a:pt x="117" y="2705"/>
                    </a:lnTo>
                    <a:lnTo>
                      <a:pt x="117" y="2704"/>
                    </a:lnTo>
                    <a:lnTo>
                      <a:pt x="120" y="2704"/>
                    </a:lnTo>
                    <a:lnTo>
                      <a:pt x="122" y="2705"/>
                    </a:lnTo>
                    <a:lnTo>
                      <a:pt x="126" y="2704"/>
                    </a:lnTo>
                    <a:lnTo>
                      <a:pt x="127" y="2705"/>
                    </a:lnTo>
                    <a:lnTo>
                      <a:pt x="129" y="2704"/>
                    </a:lnTo>
                    <a:lnTo>
                      <a:pt x="130" y="2701"/>
                    </a:lnTo>
                    <a:lnTo>
                      <a:pt x="133" y="2701"/>
                    </a:lnTo>
                    <a:lnTo>
                      <a:pt x="137" y="2700"/>
                    </a:lnTo>
                    <a:lnTo>
                      <a:pt x="137" y="2698"/>
                    </a:lnTo>
                    <a:lnTo>
                      <a:pt x="138" y="2696"/>
                    </a:lnTo>
                    <a:lnTo>
                      <a:pt x="137" y="2694"/>
                    </a:lnTo>
                    <a:lnTo>
                      <a:pt x="138" y="2692"/>
                    </a:lnTo>
                    <a:lnTo>
                      <a:pt x="141" y="2687"/>
                    </a:lnTo>
                    <a:lnTo>
                      <a:pt x="138" y="2685"/>
                    </a:lnTo>
                    <a:lnTo>
                      <a:pt x="139" y="2678"/>
                    </a:lnTo>
                    <a:lnTo>
                      <a:pt x="141" y="2674"/>
                    </a:lnTo>
                    <a:lnTo>
                      <a:pt x="140" y="2671"/>
                    </a:lnTo>
                    <a:lnTo>
                      <a:pt x="138" y="2668"/>
                    </a:lnTo>
                    <a:lnTo>
                      <a:pt x="137" y="2667"/>
                    </a:lnTo>
                    <a:lnTo>
                      <a:pt x="133" y="2667"/>
                    </a:lnTo>
                    <a:lnTo>
                      <a:pt x="131" y="2665"/>
                    </a:lnTo>
                    <a:lnTo>
                      <a:pt x="130" y="2663"/>
                    </a:lnTo>
                    <a:lnTo>
                      <a:pt x="126" y="2659"/>
                    </a:lnTo>
                    <a:lnTo>
                      <a:pt x="126" y="2658"/>
                    </a:lnTo>
                    <a:lnTo>
                      <a:pt x="126" y="2657"/>
                    </a:lnTo>
                    <a:lnTo>
                      <a:pt x="121" y="2659"/>
                    </a:lnTo>
                    <a:lnTo>
                      <a:pt x="113" y="2658"/>
                    </a:lnTo>
                    <a:lnTo>
                      <a:pt x="111" y="2660"/>
                    </a:lnTo>
                    <a:lnTo>
                      <a:pt x="110" y="2660"/>
                    </a:lnTo>
                    <a:lnTo>
                      <a:pt x="108" y="2659"/>
                    </a:lnTo>
                    <a:lnTo>
                      <a:pt x="107" y="2659"/>
                    </a:lnTo>
                    <a:lnTo>
                      <a:pt x="103" y="2663"/>
                    </a:lnTo>
                    <a:lnTo>
                      <a:pt x="103" y="2668"/>
                    </a:lnTo>
                    <a:lnTo>
                      <a:pt x="101" y="2670"/>
                    </a:lnTo>
                    <a:lnTo>
                      <a:pt x="100" y="2670"/>
                    </a:lnTo>
                    <a:lnTo>
                      <a:pt x="98" y="2672"/>
                    </a:lnTo>
                    <a:lnTo>
                      <a:pt x="96" y="2673"/>
                    </a:lnTo>
                    <a:lnTo>
                      <a:pt x="95" y="2675"/>
                    </a:lnTo>
                    <a:lnTo>
                      <a:pt x="95" y="2679"/>
                    </a:lnTo>
                    <a:lnTo>
                      <a:pt x="95" y="2679"/>
                    </a:lnTo>
                    <a:lnTo>
                      <a:pt x="96" y="2676"/>
                    </a:lnTo>
                    <a:lnTo>
                      <a:pt x="96" y="2678"/>
                    </a:lnTo>
                    <a:lnTo>
                      <a:pt x="96" y="2679"/>
                    </a:lnTo>
                    <a:lnTo>
                      <a:pt x="94" y="2681"/>
                    </a:lnTo>
                    <a:lnTo>
                      <a:pt x="94" y="2683"/>
                    </a:lnTo>
                    <a:lnTo>
                      <a:pt x="95" y="2685"/>
                    </a:lnTo>
                    <a:lnTo>
                      <a:pt x="100" y="2685"/>
                    </a:lnTo>
                    <a:lnTo>
                      <a:pt x="97" y="2686"/>
                    </a:lnTo>
                    <a:lnTo>
                      <a:pt x="95" y="2686"/>
                    </a:lnTo>
                    <a:lnTo>
                      <a:pt x="91" y="2686"/>
                    </a:lnTo>
                    <a:lnTo>
                      <a:pt x="90" y="2689"/>
                    </a:lnTo>
                    <a:lnTo>
                      <a:pt x="87" y="2689"/>
                    </a:lnTo>
                    <a:lnTo>
                      <a:pt x="87" y="2688"/>
                    </a:lnTo>
                    <a:lnTo>
                      <a:pt x="88" y="2685"/>
                    </a:lnTo>
                    <a:lnTo>
                      <a:pt x="88" y="2685"/>
                    </a:lnTo>
                    <a:lnTo>
                      <a:pt x="87" y="2685"/>
                    </a:lnTo>
                    <a:lnTo>
                      <a:pt x="84" y="2689"/>
                    </a:lnTo>
                    <a:lnTo>
                      <a:pt x="81" y="2690"/>
                    </a:lnTo>
                    <a:lnTo>
                      <a:pt x="79" y="2694"/>
                    </a:lnTo>
                    <a:lnTo>
                      <a:pt x="71" y="2698"/>
                    </a:lnTo>
                    <a:lnTo>
                      <a:pt x="70" y="2700"/>
                    </a:lnTo>
                    <a:lnTo>
                      <a:pt x="68" y="2700"/>
                    </a:lnTo>
                    <a:lnTo>
                      <a:pt x="61" y="2703"/>
                    </a:lnTo>
                    <a:lnTo>
                      <a:pt x="61" y="2702"/>
                    </a:lnTo>
                    <a:lnTo>
                      <a:pt x="63" y="2700"/>
                    </a:lnTo>
                    <a:lnTo>
                      <a:pt x="60" y="2698"/>
                    </a:lnTo>
                    <a:lnTo>
                      <a:pt x="61" y="2697"/>
                    </a:lnTo>
                    <a:lnTo>
                      <a:pt x="60" y="2696"/>
                    </a:lnTo>
                    <a:lnTo>
                      <a:pt x="59" y="2694"/>
                    </a:lnTo>
                    <a:lnTo>
                      <a:pt x="56" y="2694"/>
                    </a:lnTo>
                    <a:lnTo>
                      <a:pt x="56" y="2692"/>
                    </a:lnTo>
                    <a:lnTo>
                      <a:pt x="56" y="2692"/>
                    </a:lnTo>
                    <a:lnTo>
                      <a:pt x="58" y="2692"/>
                    </a:lnTo>
                    <a:lnTo>
                      <a:pt x="61" y="2690"/>
                    </a:lnTo>
                    <a:lnTo>
                      <a:pt x="65" y="2688"/>
                    </a:lnTo>
                    <a:lnTo>
                      <a:pt x="66" y="2685"/>
                    </a:lnTo>
                    <a:lnTo>
                      <a:pt x="65" y="2685"/>
                    </a:lnTo>
                    <a:lnTo>
                      <a:pt x="64" y="2685"/>
                    </a:lnTo>
                    <a:lnTo>
                      <a:pt x="64" y="2685"/>
                    </a:lnTo>
                    <a:lnTo>
                      <a:pt x="65" y="2684"/>
                    </a:lnTo>
                    <a:lnTo>
                      <a:pt x="63" y="2682"/>
                    </a:lnTo>
                    <a:lnTo>
                      <a:pt x="64" y="2680"/>
                    </a:lnTo>
                    <a:lnTo>
                      <a:pt x="64" y="2680"/>
                    </a:lnTo>
                    <a:lnTo>
                      <a:pt x="63" y="2679"/>
                    </a:lnTo>
                    <a:lnTo>
                      <a:pt x="64" y="2679"/>
                    </a:lnTo>
                    <a:lnTo>
                      <a:pt x="65" y="2678"/>
                    </a:lnTo>
                    <a:lnTo>
                      <a:pt x="67" y="2675"/>
                    </a:lnTo>
                    <a:lnTo>
                      <a:pt x="66" y="2674"/>
                    </a:lnTo>
                    <a:lnTo>
                      <a:pt x="65" y="2674"/>
                    </a:lnTo>
                    <a:lnTo>
                      <a:pt x="64" y="2673"/>
                    </a:lnTo>
                    <a:lnTo>
                      <a:pt x="65" y="2669"/>
                    </a:lnTo>
                    <a:lnTo>
                      <a:pt x="65" y="2665"/>
                    </a:lnTo>
                    <a:lnTo>
                      <a:pt x="66" y="2663"/>
                    </a:lnTo>
                    <a:lnTo>
                      <a:pt x="67" y="2662"/>
                    </a:lnTo>
                    <a:lnTo>
                      <a:pt x="66" y="2662"/>
                    </a:lnTo>
                    <a:lnTo>
                      <a:pt x="65" y="2660"/>
                    </a:lnTo>
                    <a:lnTo>
                      <a:pt x="65" y="2658"/>
                    </a:lnTo>
                    <a:lnTo>
                      <a:pt x="65" y="2658"/>
                    </a:lnTo>
                    <a:lnTo>
                      <a:pt x="63" y="2659"/>
                    </a:lnTo>
                    <a:lnTo>
                      <a:pt x="61" y="2658"/>
                    </a:lnTo>
                    <a:lnTo>
                      <a:pt x="60" y="2659"/>
                    </a:lnTo>
                    <a:lnTo>
                      <a:pt x="58" y="2658"/>
                    </a:lnTo>
                    <a:lnTo>
                      <a:pt x="54" y="2659"/>
                    </a:lnTo>
                    <a:lnTo>
                      <a:pt x="56" y="2658"/>
                    </a:lnTo>
                    <a:lnTo>
                      <a:pt x="56" y="2657"/>
                    </a:lnTo>
                    <a:lnTo>
                      <a:pt x="55" y="2657"/>
                    </a:lnTo>
                    <a:lnTo>
                      <a:pt x="54" y="2658"/>
                    </a:lnTo>
                    <a:lnTo>
                      <a:pt x="53" y="2658"/>
                    </a:lnTo>
                    <a:lnTo>
                      <a:pt x="51" y="2660"/>
                    </a:lnTo>
                    <a:lnTo>
                      <a:pt x="46" y="2662"/>
                    </a:lnTo>
                    <a:lnTo>
                      <a:pt x="41" y="2662"/>
                    </a:lnTo>
                    <a:lnTo>
                      <a:pt x="39" y="2660"/>
                    </a:lnTo>
                    <a:lnTo>
                      <a:pt x="37" y="2660"/>
                    </a:lnTo>
                    <a:lnTo>
                      <a:pt x="37" y="2659"/>
                    </a:lnTo>
                    <a:lnTo>
                      <a:pt x="39" y="2658"/>
                    </a:lnTo>
                    <a:lnTo>
                      <a:pt x="39" y="2658"/>
                    </a:lnTo>
                    <a:lnTo>
                      <a:pt x="38" y="2657"/>
                    </a:lnTo>
                    <a:lnTo>
                      <a:pt x="41" y="2653"/>
                    </a:lnTo>
                    <a:lnTo>
                      <a:pt x="40" y="2653"/>
                    </a:lnTo>
                    <a:lnTo>
                      <a:pt x="43" y="2649"/>
                    </a:lnTo>
                    <a:lnTo>
                      <a:pt x="43" y="2648"/>
                    </a:lnTo>
                    <a:lnTo>
                      <a:pt x="42" y="2648"/>
                    </a:lnTo>
                    <a:lnTo>
                      <a:pt x="43" y="2647"/>
                    </a:lnTo>
                    <a:lnTo>
                      <a:pt x="43" y="2646"/>
                    </a:lnTo>
                    <a:lnTo>
                      <a:pt x="40" y="2646"/>
                    </a:lnTo>
                    <a:lnTo>
                      <a:pt x="40" y="2646"/>
                    </a:lnTo>
                    <a:lnTo>
                      <a:pt x="41" y="2644"/>
                    </a:lnTo>
                    <a:lnTo>
                      <a:pt x="42" y="2643"/>
                    </a:lnTo>
                    <a:lnTo>
                      <a:pt x="42" y="2642"/>
                    </a:lnTo>
                    <a:lnTo>
                      <a:pt x="41" y="2641"/>
                    </a:lnTo>
                    <a:lnTo>
                      <a:pt x="41" y="2641"/>
                    </a:lnTo>
                    <a:lnTo>
                      <a:pt x="41" y="2639"/>
                    </a:lnTo>
                    <a:lnTo>
                      <a:pt x="40" y="2639"/>
                    </a:lnTo>
                    <a:lnTo>
                      <a:pt x="40" y="2639"/>
                    </a:lnTo>
                    <a:lnTo>
                      <a:pt x="39" y="2637"/>
                    </a:lnTo>
                    <a:lnTo>
                      <a:pt x="39" y="2636"/>
                    </a:lnTo>
                    <a:lnTo>
                      <a:pt x="39" y="2636"/>
                    </a:lnTo>
                    <a:lnTo>
                      <a:pt x="37" y="2636"/>
                    </a:lnTo>
                    <a:lnTo>
                      <a:pt x="37" y="2636"/>
                    </a:lnTo>
                    <a:lnTo>
                      <a:pt x="37" y="2633"/>
                    </a:lnTo>
                    <a:lnTo>
                      <a:pt x="38" y="2632"/>
                    </a:lnTo>
                    <a:lnTo>
                      <a:pt x="39" y="2630"/>
                    </a:lnTo>
                    <a:lnTo>
                      <a:pt x="41" y="2629"/>
                    </a:lnTo>
                    <a:lnTo>
                      <a:pt x="41" y="2631"/>
                    </a:lnTo>
                    <a:lnTo>
                      <a:pt x="43" y="2631"/>
                    </a:lnTo>
                    <a:lnTo>
                      <a:pt x="47" y="2630"/>
                    </a:lnTo>
                    <a:lnTo>
                      <a:pt x="51" y="2629"/>
                    </a:lnTo>
                    <a:lnTo>
                      <a:pt x="55" y="2629"/>
                    </a:lnTo>
                    <a:lnTo>
                      <a:pt x="59" y="2629"/>
                    </a:lnTo>
                    <a:lnTo>
                      <a:pt x="64" y="2626"/>
                    </a:lnTo>
                    <a:lnTo>
                      <a:pt x="69" y="2625"/>
                    </a:lnTo>
                    <a:lnTo>
                      <a:pt x="71" y="2626"/>
                    </a:lnTo>
                    <a:lnTo>
                      <a:pt x="72" y="2626"/>
                    </a:lnTo>
                    <a:lnTo>
                      <a:pt x="74" y="2623"/>
                    </a:lnTo>
                    <a:lnTo>
                      <a:pt x="77" y="2621"/>
                    </a:lnTo>
                    <a:lnTo>
                      <a:pt x="80" y="2621"/>
                    </a:lnTo>
                    <a:lnTo>
                      <a:pt x="82" y="2622"/>
                    </a:lnTo>
                    <a:lnTo>
                      <a:pt x="85" y="2622"/>
                    </a:lnTo>
                    <a:lnTo>
                      <a:pt x="85" y="2622"/>
                    </a:lnTo>
                    <a:lnTo>
                      <a:pt x="85" y="2620"/>
                    </a:lnTo>
                    <a:lnTo>
                      <a:pt x="85" y="2618"/>
                    </a:lnTo>
                    <a:lnTo>
                      <a:pt x="87" y="2617"/>
                    </a:lnTo>
                    <a:lnTo>
                      <a:pt x="90" y="2618"/>
                    </a:lnTo>
                    <a:lnTo>
                      <a:pt x="89" y="2615"/>
                    </a:lnTo>
                    <a:lnTo>
                      <a:pt x="92" y="2611"/>
                    </a:lnTo>
                    <a:lnTo>
                      <a:pt x="96" y="2609"/>
                    </a:lnTo>
                    <a:lnTo>
                      <a:pt x="98" y="2610"/>
                    </a:lnTo>
                    <a:lnTo>
                      <a:pt x="103" y="2616"/>
                    </a:lnTo>
                    <a:lnTo>
                      <a:pt x="105" y="2620"/>
                    </a:lnTo>
                    <a:lnTo>
                      <a:pt x="106" y="2620"/>
                    </a:lnTo>
                    <a:lnTo>
                      <a:pt x="106" y="2618"/>
                    </a:lnTo>
                    <a:lnTo>
                      <a:pt x="105" y="2617"/>
                    </a:lnTo>
                    <a:lnTo>
                      <a:pt x="104" y="2612"/>
                    </a:lnTo>
                    <a:lnTo>
                      <a:pt x="106" y="2612"/>
                    </a:lnTo>
                    <a:lnTo>
                      <a:pt x="106" y="2611"/>
                    </a:lnTo>
                    <a:lnTo>
                      <a:pt x="102" y="2609"/>
                    </a:lnTo>
                    <a:lnTo>
                      <a:pt x="103" y="2607"/>
                    </a:lnTo>
                    <a:lnTo>
                      <a:pt x="104" y="2606"/>
                    </a:lnTo>
                    <a:lnTo>
                      <a:pt x="105" y="2605"/>
                    </a:lnTo>
                    <a:lnTo>
                      <a:pt x="103" y="2603"/>
                    </a:lnTo>
                    <a:lnTo>
                      <a:pt x="101" y="2602"/>
                    </a:lnTo>
                    <a:lnTo>
                      <a:pt x="95" y="2599"/>
                    </a:lnTo>
                    <a:lnTo>
                      <a:pt x="92" y="2598"/>
                    </a:lnTo>
                    <a:lnTo>
                      <a:pt x="95" y="2595"/>
                    </a:lnTo>
                    <a:lnTo>
                      <a:pt x="106" y="2591"/>
                    </a:lnTo>
                    <a:lnTo>
                      <a:pt x="107" y="2587"/>
                    </a:lnTo>
                    <a:lnTo>
                      <a:pt x="109" y="2587"/>
                    </a:lnTo>
                    <a:lnTo>
                      <a:pt x="110" y="2585"/>
                    </a:lnTo>
                    <a:lnTo>
                      <a:pt x="116" y="2584"/>
                    </a:lnTo>
                    <a:lnTo>
                      <a:pt x="122" y="2579"/>
                    </a:lnTo>
                    <a:lnTo>
                      <a:pt x="123" y="2579"/>
                    </a:lnTo>
                    <a:lnTo>
                      <a:pt x="126" y="2581"/>
                    </a:lnTo>
                    <a:lnTo>
                      <a:pt x="127" y="2582"/>
                    </a:lnTo>
                    <a:lnTo>
                      <a:pt x="127" y="2581"/>
                    </a:lnTo>
                    <a:lnTo>
                      <a:pt x="128" y="2578"/>
                    </a:lnTo>
                    <a:lnTo>
                      <a:pt x="137" y="2574"/>
                    </a:lnTo>
                    <a:lnTo>
                      <a:pt x="137" y="2574"/>
                    </a:lnTo>
                    <a:lnTo>
                      <a:pt x="135" y="2574"/>
                    </a:lnTo>
                    <a:lnTo>
                      <a:pt x="135" y="2573"/>
                    </a:lnTo>
                    <a:lnTo>
                      <a:pt x="137" y="2573"/>
                    </a:lnTo>
                    <a:lnTo>
                      <a:pt x="135" y="2571"/>
                    </a:lnTo>
                    <a:lnTo>
                      <a:pt x="130" y="2572"/>
                    </a:lnTo>
                    <a:lnTo>
                      <a:pt x="128" y="2574"/>
                    </a:lnTo>
                    <a:lnTo>
                      <a:pt x="123" y="2576"/>
                    </a:lnTo>
                    <a:lnTo>
                      <a:pt x="121" y="2577"/>
                    </a:lnTo>
                    <a:lnTo>
                      <a:pt x="119" y="2579"/>
                    </a:lnTo>
                    <a:lnTo>
                      <a:pt x="115" y="2583"/>
                    </a:lnTo>
                    <a:lnTo>
                      <a:pt x="111" y="2584"/>
                    </a:lnTo>
                    <a:lnTo>
                      <a:pt x="109" y="2584"/>
                    </a:lnTo>
                    <a:lnTo>
                      <a:pt x="108" y="2582"/>
                    </a:lnTo>
                    <a:lnTo>
                      <a:pt x="107" y="2584"/>
                    </a:lnTo>
                    <a:lnTo>
                      <a:pt x="103" y="2586"/>
                    </a:lnTo>
                    <a:lnTo>
                      <a:pt x="101" y="2585"/>
                    </a:lnTo>
                    <a:lnTo>
                      <a:pt x="101" y="2583"/>
                    </a:lnTo>
                    <a:lnTo>
                      <a:pt x="100" y="2582"/>
                    </a:lnTo>
                    <a:lnTo>
                      <a:pt x="99" y="2588"/>
                    </a:lnTo>
                    <a:lnTo>
                      <a:pt x="96" y="2591"/>
                    </a:lnTo>
                    <a:lnTo>
                      <a:pt x="95" y="2591"/>
                    </a:lnTo>
                    <a:lnTo>
                      <a:pt x="93" y="2591"/>
                    </a:lnTo>
                    <a:lnTo>
                      <a:pt x="93" y="2590"/>
                    </a:lnTo>
                    <a:lnTo>
                      <a:pt x="94" y="2589"/>
                    </a:lnTo>
                    <a:lnTo>
                      <a:pt x="94" y="2589"/>
                    </a:lnTo>
                    <a:lnTo>
                      <a:pt x="92" y="2586"/>
                    </a:lnTo>
                    <a:lnTo>
                      <a:pt x="90" y="2586"/>
                    </a:lnTo>
                    <a:lnTo>
                      <a:pt x="90" y="2585"/>
                    </a:lnTo>
                    <a:lnTo>
                      <a:pt x="92" y="2583"/>
                    </a:lnTo>
                    <a:lnTo>
                      <a:pt x="92" y="2582"/>
                    </a:lnTo>
                    <a:lnTo>
                      <a:pt x="86" y="2582"/>
                    </a:lnTo>
                    <a:lnTo>
                      <a:pt x="84" y="2582"/>
                    </a:lnTo>
                    <a:lnTo>
                      <a:pt x="82" y="2582"/>
                    </a:lnTo>
                    <a:lnTo>
                      <a:pt x="82" y="2582"/>
                    </a:lnTo>
                    <a:lnTo>
                      <a:pt x="81" y="2582"/>
                    </a:lnTo>
                    <a:lnTo>
                      <a:pt x="73" y="2581"/>
                    </a:lnTo>
                    <a:lnTo>
                      <a:pt x="72" y="2580"/>
                    </a:lnTo>
                    <a:lnTo>
                      <a:pt x="74" y="2577"/>
                    </a:lnTo>
                    <a:lnTo>
                      <a:pt x="76" y="2577"/>
                    </a:lnTo>
                    <a:lnTo>
                      <a:pt x="77" y="2575"/>
                    </a:lnTo>
                    <a:lnTo>
                      <a:pt x="78" y="2575"/>
                    </a:lnTo>
                    <a:lnTo>
                      <a:pt x="79" y="2574"/>
                    </a:lnTo>
                    <a:lnTo>
                      <a:pt x="82" y="2574"/>
                    </a:lnTo>
                    <a:lnTo>
                      <a:pt x="85" y="2573"/>
                    </a:lnTo>
                    <a:lnTo>
                      <a:pt x="88" y="2569"/>
                    </a:lnTo>
                    <a:lnTo>
                      <a:pt x="90" y="2570"/>
                    </a:lnTo>
                    <a:lnTo>
                      <a:pt x="91" y="2569"/>
                    </a:lnTo>
                    <a:lnTo>
                      <a:pt x="93" y="2573"/>
                    </a:lnTo>
                    <a:lnTo>
                      <a:pt x="95" y="2572"/>
                    </a:lnTo>
                    <a:lnTo>
                      <a:pt x="96" y="2571"/>
                    </a:lnTo>
                    <a:lnTo>
                      <a:pt x="97" y="2573"/>
                    </a:lnTo>
                    <a:lnTo>
                      <a:pt x="98" y="2573"/>
                    </a:lnTo>
                    <a:lnTo>
                      <a:pt x="99" y="2571"/>
                    </a:lnTo>
                    <a:lnTo>
                      <a:pt x="97" y="2566"/>
                    </a:lnTo>
                    <a:lnTo>
                      <a:pt x="98" y="2564"/>
                    </a:lnTo>
                    <a:lnTo>
                      <a:pt x="97" y="2563"/>
                    </a:lnTo>
                    <a:lnTo>
                      <a:pt x="99" y="2560"/>
                    </a:lnTo>
                    <a:lnTo>
                      <a:pt x="101" y="2554"/>
                    </a:lnTo>
                    <a:lnTo>
                      <a:pt x="102" y="2553"/>
                    </a:lnTo>
                    <a:lnTo>
                      <a:pt x="102" y="2553"/>
                    </a:lnTo>
                    <a:lnTo>
                      <a:pt x="103" y="2554"/>
                    </a:lnTo>
                    <a:lnTo>
                      <a:pt x="103" y="2555"/>
                    </a:lnTo>
                    <a:lnTo>
                      <a:pt x="106" y="2553"/>
                    </a:lnTo>
                    <a:lnTo>
                      <a:pt x="108" y="2553"/>
                    </a:lnTo>
                    <a:lnTo>
                      <a:pt x="109" y="2552"/>
                    </a:lnTo>
                    <a:lnTo>
                      <a:pt x="111" y="2552"/>
                    </a:lnTo>
                    <a:lnTo>
                      <a:pt x="113" y="2550"/>
                    </a:lnTo>
                    <a:lnTo>
                      <a:pt x="114" y="2551"/>
                    </a:lnTo>
                    <a:lnTo>
                      <a:pt x="116" y="2549"/>
                    </a:lnTo>
                    <a:lnTo>
                      <a:pt x="116" y="2549"/>
                    </a:lnTo>
                    <a:lnTo>
                      <a:pt x="117" y="2551"/>
                    </a:lnTo>
                    <a:lnTo>
                      <a:pt x="120" y="2553"/>
                    </a:lnTo>
                    <a:lnTo>
                      <a:pt x="122" y="2555"/>
                    </a:lnTo>
                    <a:lnTo>
                      <a:pt x="122" y="2555"/>
                    </a:lnTo>
                    <a:lnTo>
                      <a:pt x="123" y="2552"/>
                    </a:lnTo>
                    <a:lnTo>
                      <a:pt x="123" y="2548"/>
                    </a:lnTo>
                    <a:lnTo>
                      <a:pt x="125" y="2547"/>
                    </a:lnTo>
                    <a:lnTo>
                      <a:pt x="126" y="2545"/>
                    </a:lnTo>
                    <a:lnTo>
                      <a:pt x="128" y="2543"/>
                    </a:lnTo>
                    <a:lnTo>
                      <a:pt x="130" y="2542"/>
                    </a:lnTo>
                    <a:lnTo>
                      <a:pt x="133" y="2539"/>
                    </a:lnTo>
                    <a:lnTo>
                      <a:pt x="135" y="2539"/>
                    </a:lnTo>
                    <a:lnTo>
                      <a:pt x="137" y="2538"/>
                    </a:lnTo>
                    <a:lnTo>
                      <a:pt x="138" y="2538"/>
                    </a:lnTo>
                    <a:lnTo>
                      <a:pt x="139" y="2538"/>
                    </a:lnTo>
                    <a:lnTo>
                      <a:pt x="141" y="2538"/>
                    </a:lnTo>
                    <a:lnTo>
                      <a:pt x="143" y="2536"/>
                    </a:lnTo>
                    <a:lnTo>
                      <a:pt x="145" y="2536"/>
                    </a:lnTo>
                    <a:lnTo>
                      <a:pt x="148" y="2535"/>
                    </a:lnTo>
                    <a:lnTo>
                      <a:pt x="148" y="2533"/>
                    </a:lnTo>
                    <a:lnTo>
                      <a:pt x="148" y="2533"/>
                    </a:lnTo>
                    <a:lnTo>
                      <a:pt x="149" y="2535"/>
                    </a:lnTo>
                    <a:lnTo>
                      <a:pt x="149" y="2532"/>
                    </a:lnTo>
                    <a:lnTo>
                      <a:pt x="153" y="2529"/>
                    </a:lnTo>
                    <a:lnTo>
                      <a:pt x="154" y="2529"/>
                    </a:lnTo>
                    <a:lnTo>
                      <a:pt x="154" y="2530"/>
                    </a:lnTo>
                    <a:lnTo>
                      <a:pt x="154" y="2530"/>
                    </a:lnTo>
                    <a:lnTo>
                      <a:pt x="156" y="2527"/>
                    </a:lnTo>
                    <a:lnTo>
                      <a:pt x="158" y="2526"/>
                    </a:lnTo>
                    <a:lnTo>
                      <a:pt x="159" y="2527"/>
                    </a:lnTo>
                    <a:lnTo>
                      <a:pt x="161" y="2525"/>
                    </a:lnTo>
                    <a:lnTo>
                      <a:pt x="161" y="2526"/>
                    </a:lnTo>
                    <a:lnTo>
                      <a:pt x="161" y="2527"/>
                    </a:lnTo>
                    <a:lnTo>
                      <a:pt x="161" y="2528"/>
                    </a:lnTo>
                    <a:lnTo>
                      <a:pt x="163" y="2528"/>
                    </a:lnTo>
                    <a:lnTo>
                      <a:pt x="164" y="2527"/>
                    </a:lnTo>
                    <a:lnTo>
                      <a:pt x="166" y="2527"/>
                    </a:lnTo>
                    <a:lnTo>
                      <a:pt x="167" y="2528"/>
                    </a:lnTo>
                    <a:lnTo>
                      <a:pt x="169" y="2527"/>
                    </a:lnTo>
                    <a:lnTo>
                      <a:pt x="169" y="2527"/>
                    </a:lnTo>
                    <a:lnTo>
                      <a:pt x="172" y="2526"/>
                    </a:lnTo>
                    <a:lnTo>
                      <a:pt x="173" y="2528"/>
                    </a:lnTo>
                    <a:lnTo>
                      <a:pt x="173" y="2528"/>
                    </a:lnTo>
                    <a:lnTo>
                      <a:pt x="175" y="2528"/>
                    </a:lnTo>
                    <a:lnTo>
                      <a:pt x="176" y="2527"/>
                    </a:lnTo>
                    <a:lnTo>
                      <a:pt x="180" y="2523"/>
                    </a:lnTo>
                    <a:lnTo>
                      <a:pt x="188" y="2519"/>
                    </a:lnTo>
                    <a:lnTo>
                      <a:pt x="190" y="2519"/>
                    </a:lnTo>
                    <a:lnTo>
                      <a:pt x="191" y="2518"/>
                    </a:lnTo>
                    <a:lnTo>
                      <a:pt x="196" y="2517"/>
                    </a:lnTo>
                    <a:lnTo>
                      <a:pt x="201" y="2520"/>
                    </a:lnTo>
                    <a:lnTo>
                      <a:pt x="203" y="2520"/>
                    </a:lnTo>
                    <a:lnTo>
                      <a:pt x="210" y="2519"/>
                    </a:lnTo>
                    <a:lnTo>
                      <a:pt x="211" y="2519"/>
                    </a:lnTo>
                    <a:lnTo>
                      <a:pt x="214" y="2516"/>
                    </a:lnTo>
                    <a:lnTo>
                      <a:pt x="219" y="2514"/>
                    </a:lnTo>
                    <a:lnTo>
                      <a:pt x="223" y="2512"/>
                    </a:lnTo>
                    <a:lnTo>
                      <a:pt x="227" y="2511"/>
                    </a:lnTo>
                    <a:lnTo>
                      <a:pt x="231" y="2508"/>
                    </a:lnTo>
                    <a:lnTo>
                      <a:pt x="233" y="2507"/>
                    </a:lnTo>
                    <a:lnTo>
                      <a:pt x="234" y="2503"/>
                    </a:lnTo>
                    <a:lnTo>
                      <a:pt x="233" y="2499"/>
                    </a:lnTo>
                    <a:lnTo>
                      <a:pt x="234" y="2497"/>
                    </a:lnTo>
                    <a:lnTo>
                      <a:pt x="233" y="2491"/>
                    </a:lnTo>
                    <a:lnTo>
                      <a:pt x="234" y="2488"/>
                    </a:lnTo>
                    <a:lnTo>
                      <a:pt x="234" y="2485"/>
                    </a:lnTo>
                    <a:lnTo>
                      <a:pt x="237" y="2482"/>
                    </a:lnTo>
                    <a:lnTo>
                      <a:pt x="242" y="2481"/>
                    </a:lnTo>
                    <a:lnTo>
                      <a:pt x="241" y="2482"/>
                    </a:lnTo>
                    <a:lnTo>
                      <a:pt x="241" y="2482"/>
                    </a:lnTo>
                    <a:lnTo>
                      <a:pt x="240" y="2484"/>
                    </a:lnTo>
                    <a:lnTo>
                      <a:pt x="238" y="2485"/>
                    </a:lnTo>
                    <a:lnTo>
                      <a:pt x="237" y="2486"/>
                    </a:lnTo>
                    <a:lnTo>
                      <a:pt x="236" y="2488"/>
                    </a:lnTo>
                    <a:lnTo>
                      <a:pt x="237" y="2493"/>
                    </a:lnTo>
                    <a:lnTo>
                      <a:pt x="239" y="2495"/>
                    </a:lnTo>
                    <a:lnTo>
                      <a:pt x="239" y="2496"/>
                    </a:lnTo>
                    <a:lnTo>
                      <a:pt x="237" y="2495"/>
                    </a:lnTo>
                    <a:lnTo>
                      <a:pt x="236" y="2495"/>
                    </a:lnTo>
                    <a:lnTo>
                      <a:pt x="234" y="2501"/>
                    </a:lnTo>
                    <a:lnTo>
                      <a:pt x="234" y="2504"/>
                    </a:lnTo>
                    <a:lnTo>
                      <a:pt x="233" y="2507"/>
                    </a:lnTo>
                    <a:lnTo>
                      <a:pt x="236" y="2506"/>
                    </a:lnTo>
                    <a:lnTo>
                      <a:pt x="237" y="2504"/>
                    </a:lnTo>
                    <a:lnTo>
                      <a:pt x="239" y="2503"/>
                    </a:lnTo>
                    <a:lnTo>
                      <a:pt x="242" y="2500"/>
                    </a:lnTo>
                    <a:lnTo>
                      <a:pt x="244" y="2500"/>
                    </a:lnTo>
                    <a:lnTo>
                      <a:pt x="244" y="2498"/>
                    </a:lnTo>
                    <a:lnTo>
                      <a:pt x="245" y="2495"/>
                    </a:lnTo>
                    <a:lnTo>
                      <a:pt x="247" y="2495"/>
                    </a:lnTo>
                    <a:lnTo>
                      <a:pt x="252" y="2490"/>
                    </a:lnTo>
                    <a:lnTo>
                      <a:pt x="252" y="2490"/>
                    </a:lnTo>
                    <a:lnTo>
                      <a:pt x="252" y="2493"/>
                    </a:lnTo>
                    <a:lnTo>
                      <a:pt x="252" y="2495"/>
                    </a:lnTo>
                    <a:lnTo>
                      <a:pt x="254" y="2498"/>
                    </a:lnTo>
                    <a:lnTo>
                      <a:pt x="257" y="2498"/>
                    </a:lnTo>
                    <a:lnTo>
                      <a:pt x="258" y="2497"/>
                    </a:lnTo>
                    <a:lnTo>
                      <a:pt x="258" y="2497"/>
                    </a:lnTo>
                    <a:lnTo>
                      <a:pt x="258" y="2498"/>
                    </a:lnTo>
                    <a:lnTo>
                      <a:pt x="259" y="2498"/>
                    </a:lnTo>
                    <a:lnTo>
                      <a:pt x="260" y="2499"/>
                    </a:lnTo>
                    <a:lnTo>
                      <a:pt x="262" y="2499"/>
                    </a:lnTo>
                    <a:lnTo>
                      <a:pt x="262" y="2498"/>
                    </a:lnTo>
                    <a:lnTo>
                      <a:pt x="260" y="2498"/>
                    </a:lnTo>
                    <a:lnTo>
                      <a:pt x="260" y="2496"/>
                    </a:lnTo>
                    <a:lnTo>
                      <a:pt x="257" y="2495"/>
                    </a:lnTo>
                    <a:lnTo>
                      <a:pt x="258" y="2494"/>
                    </a:lnTo>
                    <a:lnTo>
                      <a:pt x="258" y="2492"/>
                    </a:lnTo>
                    <a:lnTo>
                      <a:pt x="259" y="2492"/>
                    </a:lnTo>
                    <a:lnTo>
                      <a:pt x="257" y="2491"/>
                    </a:lnTo>
                    <a:lnTo>
                      <a:pt x="256" y="2492"/>
                    </a:lnTo>
                    <a:lnTo>
                      <a:pt x="255" y="2492"/>
                    </a:lnTo>
                    <a:lnTo>
                      <a:pt x="254" y="2487"/>
                    </a:lnTo>
                    <a:lnTo>
                      <a:pt x="252" y="2485"/>
                    </a:lnTo>
                    <a:lnTo>
                      <a:pt x="255" y="2481"/>
                    </a:lnTo>
                    <a:lnTo>
                      <a:pt x="256" y="2478"/>
                    </a:lnTo>
                    <a:lnTo>
                      <a:pt x="263" y="2474"/>
                    </a:lnTo>
                    <a:lnTo>
                      <a:pt x="265" y="2468"/>
                    </a:lnTo>
                    <a:lnTo>
                      <a:pt x="266" y="2465"/>
                    </a:lnTo>
                    <a:lnTo>
                      <a:pt x="269" y="2459"/>
                    </a:lnTo>
                    <a:lnTo>
                      <a:pt x="269" y="2453"/>
                    </a:lnTo>
                    <a:lnTo>
                      <a:pt x="268" y="2449"/>
                    </a:lnTo>
                    <a:lnTo>
                      <a:pt x="268" y="2446"/>
                    </a:lnTo>
                    <a:lnTo>
                      <a:pt x="269" y="2446"/>
                    </a:lnTo>
                    <a:lnTo>
                      <a:pt x="271" y="2448"/>
                    </a:lnTo>
                    <a:lnTo>
                      <a:pt x="270" y="2449"/>
                    </a:lnTo>
                    <a:lnTo>
                      <a:pt x="269" y="2447"/>
                    </a:lnTo>
                    <a:lnTo>
                      <a:pt x="268" y="2448"/>
                    </a:lnTo>
                    <a:lnTo>
                      <a:pt x="269" y="2452"/>
                    </a:lnTo>
                    <a:lnTo>
                      <a:pt x="270" y="2452"/>
                    </a:lnTo>
                    <a:lnTo>
                      <a:pt x="271" y="2450"/>
                    </a:lnTo>
                    <a:lnTo>
                      <a:pt x="270" y="2450"/>
                    </a:lnTo>
                    <a:lnTo>
                      <a:pt x="270" y="2450"/>
                    </a:lnTo>
                    <a:lnTo>
                      <a:pt x="273" y="2450"/>
                    </a:lnTo>
                    <a:lnTo>
                      <a:pt x="273" y="2451"/>
                    </a:lnTo>
                    <a:lnTo>
                      <a:pt x="272" y="2456"/>
                    </a:lnTo>
                    <a:lnTo>
                      <a:pt x="270" y="2460"/>
                    </a:lnTo>
                    <a:lnTo>
                      <a:pt x="271" y="2462"/>
                    </a:lnTo>
                    <a:lnTo>
                      <a:pt x="273" y="2463"/>
                    </a:lnTo>
                    <a:lnTo>
                      <a:pt x="273" y="2464"/>
                    </a:lnTo>
                    <a:lnTo>
                      <a:pt x="271" y="2465"/>
                    </a:lnTo>
                    <a:lnTo>
                      <a:pt x="271" y="2466"/>
                    </a:lnTo>
                    <a:lnTo>
                      <a:pt x="270" y="2466"/>
                    </a:lnTo>
                    <a:lnTo>
                      <a:pt x="270" y="2467"/>
                    </a:lnTo>
                    <a:lnTo>
                      <a:pt x="271" y="2468"/>
                    </a:lnTo>
                    <a:lnTo>
                      <a:pt x="271" y="2467"/>
                    </a:lnTo>
                    <a:lnTo>
                      <a:pt x="273" y="2468"/>
                    </a:lnTo>
                    <a:lnTo>
                      <a:pt x="273" y="2466"/>
                    </a:lnTo>
                    <a:lnTo>
                      <a:pt x="277" y="2466"/>
                    </a:lnTo>
                    <a:lnTo>
                      <a:pt x="279" y="2465"/>
                    </a:lnTo>
                    <a:lnTo>
                      <a:pt x="279" y="2465"/>
                    </a:lnTo>
                    <a:lnTo>
                      <a:pt x="280" y="2465"/>
                    </a:lnTo>
                    <a:lnTo>
                      <a:pt x="281" y="2465"/>
                    </a:lnTo>
                    <a:lnTo>
                      <a:pt x="285" y="2464"/>
                    </a:lnTo>
                    <a:lnTo>
                      <a:pt x="287" y="2464"/>
                    </a:lnTo>
                    <a:lnTo>
                      <a:pt x="289" y="2462"/>
                    </a:lnTo>
                    <a:lnTo>
                      <a:pt x="290" y="2463"/>
                    </a:lnTo>
                    <a:lnTo>
                      <a:pt x="290" y="2463"/>
                    </a:lnTo>
                    <a:lnTo>
                      <a:pt x="291" y="2464"/>
                    </a:lnTo>
                    <a:lnTo>
                      <a:pt x="291" y="2464"/>
                    </a:lnTo>
                    <a:lnTo>
                      <a:pt x="292" y="2465"/>
                    </a:lnTo>
                    <a:lnTo>
                      <a:pt x="292" y="2464"/>
                    </a:lnTo>
                    <a:lnTo>
                      <a:pt x="294" y="2464"/>
                    </a:lnTo>
                    <a:lnTo>
                      <a:pt x="292" y="2463"/>
                    </a:lnTo>
                    <a:lnTo>
                      <a:pt x="292" y="2460"/>
                    </a:lnTo>
                    <a:lnTo>
                      <a:pt x="293" y="2460"/>
                    </a:lnTo>
                    <a:lnTo>
                      <a:pt x="292" y="2460"/>
                    </a:lnTo>
                    <a:lnTo>
                      <a:pt x="292" y="2459"/>
                    </a:lnTo>
                    <a:lnTo>
                      <a:pt x="297" y="2455"/>
                    </a:lnTo>
                    <a:lnTo>
                      <a:pt x="298" y="2456"/>
                    </a:lnTo>
                    <a:lnTo>
                      <a:pt x="299" y="2456"/>
                    </a:lnTo>
                    <a:lnTo>
                      <a:pt x="299" y="2456"/>
                    </a:lnTo>
                    <a:lnTo>
                      <a:pt x="300" y="2455"/>
                    </a:lnTo>
                    <a:lnTo>
                      <a:pt x="301" y="2457"/>
                    </a:lnTo>
                    <a:lnTo>
                      <a:pt x="301" y="2456"/>
                    </a:lnTo>
                    <a:lnTo>
                      <a:pt x="304" y="2456"/>
                    </a:lnTo>
                    <a:lnTo>
                      <a:pt x="305" y="2456"/>
                    </a:lnTo>
                    <a:lnTo>
                      <a:pt x="306" y="2458"/>
                    </a:lnTo>
                    <a:lnTo>
                      <a:pt x="305" y="2461"/>
                    </a:lnTo>
                    <a:lnTo>
                      <a:pt x="307" y="2460"/>
                    </a:lnTo>
                    <a:lnTo>
                      <a:pt x="306" y="2459"/>
                    </a:lnTo>
                    <a:lnTo>
                      <a:pt x="306" y="2458"/>
                    </a:lnTo>
                    <a:lnTo>
                      <a:pt x="305" y="2456"/>
                    </a:lnTo>
                    <a:lnTo>
                      <a:pt x="306" y="2455"/>
                    </a:lnTo>
                    <a:lnTo>
                      <a:pt x="307" y="2454"/>
                    </a:lnTo>
                    <a:lnTo>
                      <a:pt x="306" y="2454"/>
                    </a:lnTo>
                    <a:lnTo>
                      <a:pt x="307" y="2454"/>
                    </a:lnTo>
                    <a:lnTo>
                      <a:pt x="308" y="2454"/>
                    </a:lnTo>
                    <a:lnTo>
                      <a:pt x="309" y="2453"/>
                    </a:lnTo>
                    <a:lnTo>
                      <a:pt x="307" y="2452"/>
                    </a:lnTo>
                    <a:lnTo>
                      <a:pt x="309" y="2451"/>
                    </a:lnTo>
                    <a:lnTo>
                      <a:pt x="309" y="2451"/>
                    </a:lnTo>
                    <a:lnTo>
                      <a:pt x="309" y="2451"/>
                    </a:lnTo>
                    <a:lnTo>
                      <a:pt x="311" y="2452"/>
                    </a:lnTo>
                    <a:lnTo>
                      <a:pt x="312" y="2451"/>
                    </a:lnTo>
                    <a:lnTo>
                      <a:pt x="313" y="2452"/>
                    </a:lnTo>
                    <a:lnTo>
                      <a:pt x="314" y="2452"/>
                    </a:lnTo>
                    <a:lnTo>
                      <a:pt x="314" y="2453"/>
                    </a:lnTo>
                    <a:lnTo>
                      <a:pt x="314" y="2453"/>
                    </a:lnTo>
                    <a:lnTo>
                      <a:pt x="315" y="2452"/>
                    </a:lnTo>
                    <a:lnTo>
                      <a:pt x="316" y="2452"/>
                    </a:lnTo>
                    <a:lnTo>
                      <a:pt x="316" y="2451"/>
                    </a:lnTo>
                    <a:lnTo>
                      <a:pt x="317" y="2451"/>
                    </a:lnTo>
                    <a:lnTo>
                      <a:pt x="318" y="2453"/>
                    </a:lnTo>
                    <a:lnTo>
                      <a:pt x="320" y="2454"/>
                    </a:lnTo>
                    <a:lnTo>
                      <a:pt x="321" y="2455"/>
                    </a:lnTo>
                    <a:lnTo>
                      <a:pt x="321" y="2455"/>
                    </a:lnTo>
                    <a:lnTo>
                      <a:pt x="322" y="2453"/>
                    </a:lnTo>
                    <a:lnTo>
                      <a:pt x="319" y="2448"/>
                    </a:lnTo>
                    <a:lnTo>
                      <a:pt x="317" y="2447"/>
                    </a:lnTo>
                    <a:lnTo>
                      <a:pt x="316" y="2447"/>
                    </a:lnTo>
                    <a:lnTo>
                      <a:pt x="315" y="2443"/>
                    </a:lnTo>
                    <a:lnTo>
                      <a:pt x="316" y="2442"/>
                    </a:lnTo>
                    <a:lnTo>
                      <a:pt x="318" y="2434"/>
                    </a:lnTo>
                    <a:lnTo>
                      <a:pt x="317" y="2433"/>
                    </a:lnTo>
                    <a:lnTo>
                      <a:pt x="315" y="2432"/>
                    </a:lnTo>
                    <a:lnTo>
                      <a:pt x="315" y="2430"/>
                    </a:lnTo>
                    <a:lnTo>
                      <a:pt x="315" y="2429"/>
                    </a:lnTo>
                    <a:lnTo>
                      <a:pt x="314" y="2430"/>
                    </a:lnTo>
                    <a:lnTo>
                      <a:pt x="313" y="2430"/>
                    </a:lnTo>
                    <a:lnTo>
                      <a:pt x="315" y="2427"/>
                    </a:lnTo>
                    <a:lnTo>
                      <a:pt x="314" y="2427"/>
                    </a:lnTo>
                    <a:lnTo>
                      <a:pt x="313" y="2430"/>
                    </a:lnTo>
                    <a:lnTo>
                      <a:pt x="312" y="2430"/>
                    </a:lnTo>
                    <a:lnTo>
                      <a:pt x="312" y="2432"/>
                    </a:lnTo>
                    <a:lnTo>
                      <a:pt x="310" y="2433"/>
                    </a:lnTo>
                    <a:lnTo>
                      <a:pt x="309" y="2435"/>
                    </a:lnTo>
                    <a:lnTo>
                      <a:pt x="307" y="2435"/>
                    </a:lnTo>
                    <a:lnTo>
                      <a:pt x="305" y="2434"/>
                    </a:lnTo>
                    <a:lnTo>
                      <a:pt x="306" y="2433"/>
                    </a:lnTo>
                    <a:lnTo>
                      <a:pt x="306" y="2433"/>
                    </a:lnTo>
                    <a:lnTo>
                      <a:pt x="306" y="2432"/>
                    </a:lnTo>
                    <a:lnTo>
                      <a:pt x="305" y="2429"/>
                    </a:lnTo>
                    <a:lnTo>
                      <a:pt x="304" y="2431"/>
                    </a:lnTo>
                    <a:lnTo>
                      <a:pt x="304" y="2430"/>
                    </a:lnTo>
                    <a:lnTo>
                      <a:pt x="300" y="2432"/>
                    </a:lnTo>
                    <a:lnTo>
                      <a:pt x="298" y="2432"/>
                    </a:lnTo>
                    <a:lnTo>
                      <a:pt x="295" y="2433"/>
                    </a:lnTo>
                    <a:lnTo>
                      <a:pt x="290" y="2431"/>
                    </a:lnTo>
                    <a:lnTo>
                      <a:pt x="284" y="2432"/>
                    </a:lnTo>
                    <a:lnTo>
                      <a:pt x="283" y="2432"/>
                    </a:lnTo>
                    <a:lnTo>
                      <a:pt x="281" y="2434"/>
                    </a:lnTo>
                    <a:lnTo>
                      <a:pt x="279" y="2433"/>
                    </a:lnTo>
                    <a:lnTo>
                      <a:pt x="278" y="2434"/>
                    </a:lnTo>
                    <a:lnTo>
                      <a:pt x="276" y="2433"/>
                    </a:lnTo>
                    <a:lnTo>
                      <a:pt x="276" y="2433"/>
                    </a:lnTo>
                    <a:lnTo>
                      <a:pt x="273" y="2434"/>
                    </a:lnTo>
                    <a:lnTo>
                      <a:pt x="273" y="2435"/>
                    </a:lnTo>
                    <a:lnTo>
                      <a:pt x="272" y="2435"/>
                    </a:lnTo>
                    <a:lnTo>
                      <a:pt x="269" y="2435"/>
                    </a:lnTo>
                    <a:lnTo>
                      <a:pt x="258" y="2439"/>
                    </a:lnTo>
                    <a:lnTo>
                      <a:pt x="250" y="2440"/>
                    </a:lnTo>
                    <a:lnTo>
                      <a:pt x="244" y="2440"/>
                    </a:lnTo>
                    <a:lnTo>
                      <a:pt x="242" y="2441"/>
                    </a:lnTo>
                    <a:lnTo>
                      <a:pt x="242" y="2441"/>
                    </a:lnTo>
                    <a:lnTo>
                      <a:pt x="243" y="2442"/>
                    </a:lnTo>
                    <a:lnTo>
                      <a:pt x="243" y="2442"/>
                    </a:lnTo>
                    <a:lnTo>
                      <a:pt x="241" y="2442"/>
                    </a:lnTo>
                    <a:lnTo>
                      <a:pt x="241" y="2443"/>
                    </a:lnTo>
                    <a:lnTo>
                      <a:pt x="239" y="2443"/>
                    </a:lnTo>
                    <a:lnTo>
                      <a:pt x="238" y="2444"/>
                    </a:lnTo>
                    <a:lnTo>
                      <a:pt x="235" y="2443"/>
                    </a:lnTo>
                    <a:lnTo>
                      <a:pt x="234" y="2443"/>
                    </a:lnTo>
                    <a:lnTo>
                      <a:pt x="241" y="2448"/>
                    </a:lnTo>
                    <a:lnTo>
                      <a:pt x="243" y="2449"/>
                    </a:lnTo>
                    <a:lnTo>
                      <a:pt x="244" y="2449"/>
                    </a:lnTo>
                    <a:lnTo>
                      <a:pt x="244" y="2453"/>
                    </a:lnTo>
                    <a:lnTo>
                      <a:pt x="247" y="2455"/>
                    </a:lnTo>
                    <a:lnTo>
                      <a:pt x="247" y="2459"/>
                    </a:lnTo>
                    <a:lnTo>
                      <a:pt x="248" y="2462"/>
                    </a:lnTo>
                    <a:lnTo>
                      <a:pt x="249" y="2464"/>
                    </a:lnTo>
                    <a:lnTo>
                      <a:pt x="253" y="2465"/>
                    </a:lnTo>
                    <a:lnTo>
                      <a:pt x="253" y="2466"/>
                    </a:lnTo>
                    <a:lnTo>
                      <a:pt x="252" y="2469"/>
                    </a:lnTo>
                    <a:lnTo>
                      <a:pt x="250" y="2470"/>
                    </a:lnTo>
                    <a:lnTo>
                      <a:pt x="246" y="2469"/>
                    </a:lnTo>
                    <a:lnTo>
                      <a:pt x="242" y="2465"/>
                    </a:lnTo>
                    <a:lnTo>
                      <a:pt x="235" y="2451"/>
                    </a:lnTo>
                    <a:lnTo>
                      <a:pt x="231" y="2445"/>
                    </a:lnTo>
                    <a:lnTo>
                      <a:pt x="228" y="2442"/>
                    </a:lnTo>
                    <a:lnTo>
                      <a:pt x="220" y="2445"/>
                    </a:lnTo>
                    <a:lnTo>
                      <a:pt x="210" y="2447"/>
                    </a:lnTo>
                    <a:lnTo>
                      <a:pt x="208" y="2447"/>
                    </a:lnTo>
                    <a:lnTo>
                      <a:pt x="202" y="2449"/>
                    </a:lnTo>
                    <a:lnTo>
                      <a:pt x="200" y="2449"/>
                    </a:lnTo>
                    <a:lnTo>
                      <a:pt x="199" y="2447"/>
                    </a:lnTo>
                    <a:lnTo>
                      <a:pt x="198" y="2449"/>
                    </a:lnTo>
                    <a:lnTo>
                      <a:pt x="195" y="2450"/>
                    </a:lnTo>
                    <a:lnTo>
                      <a:pt x="189" y="2453"/>
                    </a:lnTo>
                    <a:lnTo>
                      <a:pt x="185" y="2453"/>
                    </a:lnTo>
                    <a:lnTo>
                      <a:pt x="178" y="2458"/>
                    </a:lnTo>
                    <a:lnTo>
                      <a:pt x="177" y="2458"/>
                    </a:lnTo>
                    <a:lnTo>
                      <a:pt x="174" y="2455"/>
                    </a:lnTo>
                    <a:lnTo>
                      <a:pt x="173" y="2455"/>
                    </a:lnTo>
                    <a:lnTo>
                      <a:pt x="170" y="2456"/>
                    </a:lnTo>
                    <a:lnTo>
                      <a:pt x="170" y="2458"/>
                    </a:lnTo>
                    <a:lnTo>
                      <a:pt x="169" y="2459"/>
                    </a:lnTo>
                    <a:lnTo>
                      <a:pt x="166" y="2461"/>
                    </a:lnTo>
                    <a:lnTo>
                      <a:pt x="165" y="2463"/>
                    </a:lnTo>
                    <a:lnTo>
                      <a:pt x="163" y="2464"/>
                    </a:lnTo>
                    <a:lnTo>
                      <a:pt x="161" y="2463"/>
                    </a:lnTo>
                    <a:lnTo>
                      <a:pt x="160" y="2465"/>
                    </a:lnTo>
                    <a:lnTo>
                      <a:pt x="158" y="2465"/>
                    </a:lnTo>
                    <a:lnTo>
                      <a:pt x="156" y="2465"/>
                    </a:lnTo>
                    <a:lnTo>
                      <a:pt x="156" y="2464"/>
                    </a:lnTo>
                    <a:lnTo>
                      <a:pt x="156" y="2464"/>
                    </a:lnTo>
                    <a:lnTo>
                      <a:pt x="154" y="2465"/>
                    </a:lnTo>
                    <a:lnTo>
                      <a:pt x="154" y="2464"/>
                    </a:lnTo>
                    <a:lnTo>
                      <a:pt x="156" y="2461"/>
                    </a:lnTo>
                    <a:lnTo>
                      <a:pt x="156" y="2460"/>
                    </a:lnTo>
                    <a:lnTo>
                      <a:pt x="152" y="2459"/>
                    </a:lnTo>
                    <a:lnTo>
                      <a:pt x="150" y="2460"/>
                    </a:lnTo>
                    <a:lnTo>
                      <a:pt x="150" y="2459"/>
                    </a:lnTo>
                    <a:lnTo>
                      <a:pt x="150" y="2459"/>
                    </a:lnTo>
                    <a:lnTo>
                      <a:pt x="149" y="2459"/>
                    </a:lnTo>
                    <a:lnTo>
                      <a:pt x="148" y="2459"/>
                    </a:lnTo>
                    <a:lnTo>
                      <a:pt x="147" y="2461"/>
                    </a:lnTo>
                    <a:lnTo>
                      <a:pt x="140" y="2464"/>
                    </a:lnTo>
                    <a:lnTo>
                      <a:pt x="138" y="2466"/>
                    </a:lnTo>
                    <a:lnTo>
                      <a:pt x="137" y="2466"/>
                    </a:lnTo>
                    <a:lnTo>
                      <a:pt x="135" y="2466"/>
                    </a:lnTo>
                    <a:lnTo>
                      <a:pt x="132" y="2469"/>
                    </a:lnTo>
                    <a:lnTo>
                      <a:pt x="130" y="2468"/>
                    </a:lnTo>
                    <a:lnTo>
                      <a:pt x="129" y="2468"/>
                    </a:lnTo>
                    <a:lnTo>
                      <a:pt x="132" y="2465"/>
                    </a:lnTo>
                    <a:lnTo>
                      <a:pt x="131" y="2464"/>
                    </a:lnTo>
                    <a:lnTo>
                      <a:pt x="128" y="2465"/>
                    </a:lnTo>
                    <a:lnTo>
                      <a:pt x="128" y="2464"/>
                    </a:lnTo>
                    <a:lnTo>
                      <a:pt x="128" y="2463"/>
                    </a:lnTo>
                    <a:lnTo>
                      <a:pt x="127" y="2460"/>
                    </a:lnTo>
                    <a:lnTo>
                      <a:pt x="127" y="2459"/>
                    </a:lnTo>
                    <a:lnTo>
                      <a:pt x="125" y="2458"/>
                    </a:lnTo>
                    <a:lnTo>
                      <a:pt x="123" y="2458"/>
                    </a:lnTo>
                    <a:lnTo>
                      <a:pt x="121" y="2458"/>
                    </a:lnTo>
                    <a:lnTo>
                      <a:pt x="119" y="2459"/>
                    </a:lnTo>
                    <a:lnTo>
                      <a:pt x="121" y="2460"/>
                    </a:lnTo>
                    <a:lnTo>
                      <a:pt x="119" y="2462"/>
                    </a:lnTo>
                    <a:lnTo>
                      <a:pt x="118" y="2461"/>
                    </a:lnTo>
                    <a:lnTo>
                      <a:pt x="118" y="2460"/>
                    </a:lnTo>
                    <a:lnTo>
                      <a:pt x="118" y="2460"/>
                    </a:lnTo>
                    <a:lnTo>
                      <a:pt x="117" y="2460"/>
                    </a:lnTo>
                    <a:lnTo>
                      <a:pt x="116" y="2460"/>
                    </a:lnTo>
                    <a:lnTo>
                      <a:pt x="113" y="2461"/>
                    </a:lnTo>
                    <a:lnTo>
                      <a:pt x="113" y="2460"/>
                    </a:lnTo>
                    <a:lnTo>
                      <a:pt x="109" y="2460"/>
                    </a:lnTo>
                    <a:lnTo>
                      <a:pt x="107" y="2461"/>
                    </a:lnTo>
                    <a:lnTo>
                      <a:pt x="106" y="2461"/>
                    </a:lnTo>
                    <a:lnTo>
                      <a:pt x="106" y="2461"/>
                    </a:lnTo>
                    <a:lnTo>
                      <a:pt x="106" y="2459"/>
                    </a:lnTo>
                    <a:lnTo>
                      <a:pt x="106" y="2459"/>
                    </a:lnTo>
                    <a:lnTo>
                      <a:pt x="105" y="2458"/>
                    </a:lnTo>
                    <a:lnTo>
                      <a:pt x="103" y="2458"/>
                    </a:lnTo>
                    <a:lnTo>
                      <a:pt x="101" y="2457"/>
                    </a:lnTo>
                    <a:lnTo>
                      <a:pt x="100" y="2456"/>
                    </a:lnTo>
                    <a:lnTo>
                      <a:pt x="101" y="2454"/>
                    </a:lnTo>
                    <a:lnTo>
                      <a:pt x="98" y="2450"/>
                    </a:lnTo>
                    <a:lnTo>
                      <a:pt x="95" y="2449"/>
                    </a:lnTo>
                    <a:lnTo>
                      <a:pt x="95" y="2448"/>
                    </a:lnTo>
                    <a:lnTo>
                      <a:pt x="96" y="2446"/>
                    </a:lnTo>
                    <a:lnTo>
                      <a:pt x="91" y="2445"/>
                    </a:lnTo>
                    <a:lnTo>
                      <a:pt x="89" y="2444"/>
                    </a:lnTo>
                    <a:lnTo>
                      <a:pt x="88" y="2447"/>
                    </a:lnTo>
                    <a:lnTo>
                      <a:pt x="84" y="2449"/>
                    </a:lnTo>
                    <a:lnTo>
                      <a:pt x="84" y="2449"/>
                    </a:lnTo>
                    <a:lnTo>
                      <a:pt x="82" y="2447"/>
                    </a:lnTo>
                    <a:lnTo>
                      <a:pt x="80" y="2450"/>
                    </a:lnTo>
                    <a:lnTo>
                      <a:pt x="76" y="2453"/>
                    </a:lnTo>
                    <a:lnTo>
                      <a:pt x="77" y="2454"/>
                    </a:lnTo>
                    <a:lnTo>
                      <a:pt x="80" y="2453"/>
                    </a:lnTo>
                    <a:lnTo>
                      <a:pt x="82" y="2454"/>
                    </a:lnTo>
                    <a:lnTo>
                      <a:pt x="84" y="2454"/>
                    </a:lnTo>
                    <a:lnTo>
                      <a:pt x="88" y="2455"/>
                    </a:lnTo>
                    <a:lnTo>
                      <a:pt x="92" y="2456"/>
                    </a:lnTo>
                    <a:lnTo>
                      <a:pt x="96" y="2456"/>
                    </a:lnTo>
                    <a:lnTo>
                      <a:pt x="98" y="2457"/>
                    </a:lnTo>
                    <a:lnTo>
                      <a:pt x="101" y="2459"/>
                    </a:lnTo>
                    <a:lnTo>
                      <a:pt x="101" y="2460"/>
                    </a:lnTo>
                    <a:lnTo>
                      <a:pt x="100" y="2463"/>
                    </a:lnTo>
                    <a:lnTo>
                      <a:pt x="98" y="2464"/>
                    </a:lnTo>
                    <a:lnTo>
                      <a:pt x="97" y="2464"/>
                    </a:lnTo>
                    <a:lnTo>
                      <a:pt x="96" y="2464"/>
                    </a:lnTo>
                    <a:lnTo>
                      <a:pt x="95" y="2464"/>
                    </a:lnTo>
                    <a:lnTo>
                      <a:pt x="93" y="2464"/>
                    </a:lnTo>
                    <a:lnTo>
                      <a:pt x="91" y="2464"/>
                    </a:lnTo>
                    <a:lnTo>
                      <a:pt x="90" y="2465"/>
                    </a:lnTo>
                    <a:lnTo>
                      <a:pt x="88" y="2464"/>
                    </a:lnTo>
                    <a:lnTo>
                      <a:pt x="88" y="2466"/>
                    </a:lnTo>
                    <a:lnTo>
                      <a:pt x="86" y="2466"/>
                    </a:lnTo>
                    <a:lnTo>
                      <a:pt x="84" y="2465"/>
                    </a:lnTo>
                    <a:lnTo>
                      <a:pt x="84" y="2464"/>
                    </a:lnTo>
                    <a:lnTo>
                      <a:pt x="82" y="2465"/>
                    </a:lnTo>
                    <a:lnTo>
                      <a:pt x="80" y="2463"/>
                    </a:lnTo>
                    <a:lnTo>
                      <a:pt x="75" y="2463"/>
                    </a:lnTo>
                    <a:lnTo>
                      <a:pt x="74" y="2463"/>
                    </a:lnTo>
                    <a:lnTo>
                      <a:pt x="74" y="2464"/>
                    </a:lnTo>
                    <a:lnTo>
                      <a:pt x="71" y="2463"/>
                    </a:lnTo>
                    <a:lnTo>
                      <a:pt x="71" y="2461"/>
                    </a:lnTo>
                    <a:lnTo>
                      <a:pt x="70" y="2460"/>
                    </a:lnTo>
                    <a:lnTo>
                      <a:pt x="70" y="2459"/>
                    </a:lnTo>
                    <a:lnTo>
                      <a:pt x="69" y="2458"/>
                    </a:lnTo>
                    <a:lnTo>
                      <a:pt x="66" y="2458"/>
                    </a:lnTo>
                    <a:lnTo>
                      <a:pt x="66" y="2457"/>
                    </a:lnTo>
                    <a:lnTo>
                      <a:pt x="64" y="2455"/>
                    </a:lnTo>
                    <a:lnTo>
                      <a:pt x="61" y="2454"/>
                    </a:lnTo>
                    <a:lnTo>
                      <a:pt x="59" y="2453"/>
                    </a:lnTo>
                    <a:lnTo>
                      <a:pt x="56" y="2452"/>
                    </a:lnTo>
                    <a:lnTo>
                      <a:pt x="54" y="2451"/>
                    </a:lnTo>
                    <a:lnTo>
                      <a:pt x="50" y="2453"/>
                    </a:lnTo>
                    <a:lnTo>
                      <a:pt x="49" y="2454"/>
                    </a:lnTo>
                    <a:lnTo>
                      <a:pt x="46" y="2459"/>
                    </a:lnTo>
                    <a:lnTo>
                      <a:pt x="46" y="2460"/>
                    </a:lnTo>
                    <a:lnTo>
                      <a:pt x="46" y="2460"/>
                    </a:lnTo>
                    <a:lnTo>
                      <a:pt x="48" y="2462"/>
                    </a:lnTo>
                    <a:lnTo>
                      <a:pt x="49" y="2463"/>
                    </a:lnTo>
                    <a:lnTo>
                      <a:pt x="50" y="2464"/>
                    </a:lnTo>
                    <a:lnTo>
                      <a:pt x="53" y="2463"/>
                    </a:lnTo>
                    <a:lnTo>
                      <a:pt x="55" y="2465"/>
                    </a:lnTo>
                    <a:lnTo>
                      <a:pt x="59" y="2466"/>
                    </a:lnTo>
                    <a:lnTo>
                      <a:pt x="60" y="2468"/>
                    </a:lnTo>
                    <a:lnTo>
                      <a:pt x="60" y="2468"/>
                    </a:lnTo>
                    <a:lnTo>
                      <a:pt x="57" y="2469"/>
                    </a:lnTo>
                    <a:lnTo>
                      <a:pt x="56" y="2470"/>
                    </a:lnTo>
                    <a:lnTo>
                      <a:pt x="55" y="2470"/>
                    </a:lnTo>
                    <a:lnTo>
                      <a:pt x="53" y="2469"/>
                    </a:lnTo>
                    <a:lnTo>
                      <a:pt x="52" y="2470"/>
                    </a:lnTo>
                    <a:lnTo>
                      <a:pt x="51" y="2469"/>
                    </a:lnTo>
                    <a:lnTo>
                      <a:pt x="50" y="2469"/>
                    </a:lnTo>
                    <a:lnTo>
                      <a:pt x="49" y="2468"/>
                    </a:lnTo>
                    <a:lnTo>
                      <a:pt x="49" y="2468"/>
                    </a:lnTo>
                    <a:lnTo>
                      <a:pt x="46" y="2470"/>
                    </a:lnTo>
                    <a:lnTo>
                      <a:pt x="45" y="2469"/>
                    </a:lnTo>
                    <a:lnTo>
                      <a:pt x="43" y="2469"/>
                    </a:lnTo>
                    <a:lnTo>
                      <a:pt x="42" y="2468"/>
                    </a:lnTo>
                    <a:lnTo>
                      <a:pt x="40" y="2470"/>
                    </a:lnTo>
                    <a:lnTo>
                      <a:pt x="38" y="2469"/>
                    </a:lnTo>
                    <a:lnTo>
                      <a:pt x="38" y="2470"/>
                    </a:lnTo>
                    <a:lnTo>
                      <a:pt x="35" y="2472"/>
                    </a:lnTo>
                    <a:lnTo>
                      <a:pt x="33" y="2472"/>
                    </a:lnTo>
                    <a:lnTo>
                      <a:pt x="32" y="2471"/>
                    </a:lnTo>
                    <a:lnTo>
                      <a:pt x="30" y="2472"/>
                    </a:lnTo>
                    <a:lnTo>
                      <a:pt x="28" y="2472"/>
                    </a:lnTo>
                    <a:lnTo>
                      <a:pt x="25" y="2475"/>
                    </a:lnTo>
                    <a:lnTo>
                      <a:pt x="22" y="2473"/>
                    </a:lnTo>
                    <a:lnTo>
                      <a:pt x="21" y="2475"/>
                    </a:lnTo>
                    <a:lnTo>
                      <a:pt x="20" y="2474"/>
                    </a:lnTo>
                    <a:lnTo>
                      <a:pt x="12" y="2476"/>
                    </a:lnTo>
                    <a:lnTo>
                      <a:pt x="10" y="2476"/>
                    </a:lnTo>
                    <a:lnTo>
                      <a:pt x="9" y="2475"/>
                    </a:lnTo>
                    <a:lnTo>
                      <a:pt x="10" y="2469"/>
                    </a:lnTo>
                    <a:lnTo>
                      <a:pt x="9" y="2469"/>
                    </a:lnTo>
                    <a:lnTo>
                      <a:pt x="9" y="2469"/>
                    </a:lnTo>
                    <a:lnTo>
                      <a:pt x="8" y="2468"/>
                    </a:lnTo>
                    <a:lnTo>
                      <a:pt x="7" y="2468"/>
                    </a:lnTo>
                    <a:lnTo>
                      <a:pt x="6" y="2468"/>
                    </a:lnTo>
                    <a:lnTo>
                      <a:pt x="3" y="2467"/>
                    </a:lnTo>
                    <a:lnTo>
                      <a:pt x="2" y="2468"/>
                    </a:lnTo>
                    <a:lnTo>
                      <a:pt x="1" y="2468"/>
                    </a:lnTo>
                    <a:lnTo>
                      <a:pt x="1" y="2467"/>
                    </a:lnTo>
                    <a:lnTo>
                      <a:pt x="0" y="2468"/>
                    </a:lnTo>
                    <a:lnTo>
                      <a:pt x="0" y="2465"/>
                    </a:lnTo>
                    <a:lnTo>
                      <a:pt x="1" y="2465"/>
                    </a:lnTo>
                    <a:lnTo>
                      <a:pt x="2" y="2464"/>
                    </a:lnTo>
                    <a:lnTo>
                      <a:pt x="3" y="2464"/>
                    </a:lnTo>
                    <a:lnTo>
                      <a:pt x="6" y="2463"/>
                    </a:lnTo>
                    <a:lnTo>
                      <a:pt x="8" y="2458"/>
                    </a:lnTo>
                    <a:lnTo>
                      <a:pt x="8" y="2456"/>
                    </a:lnTo>
                    <a:lnTo>
                      <a:pt x="7" y="2455"/>
                    </a:lnTo>
                    <a:lnTo>
                      <a:pt x="7" y="2456"/>
                    </a:lnTo>
                    <a:lnTo>
                      <a:pt x="7" y="2455"/>
                    </a:lnTo>
                    <a:lnTo>
                      <a:pt x="7" y="2453"/>
                    </a:lnTo>
                    <a:lnTo>
                      <a:pt x="6" y="2453"/>
                    </a:lnTo>
                    <a:lnTo>
                      <a:pt x="6" y="2451"/>
                    </a:lnTo>
                    <a:lnTo>
                      <a:pt x="5" y="2451"/>
                    </a:lnTo>
                    <a:lnTo>
                      <a:pt x="3" y="2450"/>
                    </a:lnTo>
                    <a:lnTo>
                      <a:pt x="4" y="2450"/>
                    </a:lnTo>
                    <a:lnTo>
                      <a:pt x="3" y="2448"/>
                    </a:lnTo>
                    <a:lnTo>
                      <a:pt x="5" y="2444"/>
                    </a:lnTo>
                    <a:lnTo>
                      <a:pt x="5" y="2443"/>
                    </a:lnTo>
                    <a:lnTo>
                      <a:pt x="6" y="2441"/>
                    </a:lnTo>
                    <a:lnTo>
                      <a:pt x="4" y="2442"/>
                    </a:lnTo>
                    <a:lnTo>
                      <a:pt x="2" y="2440"/>
                    </a:lnTo>
                    <a:lnTo>
                      <a:pt x="3" y="2439"/>
                    </a:lnTo>
                    <a:lnTo>
                      <a:pt x="0" y="2437"/>
                    </a:lnTo>
                    <a:lnTo>
                      <a:pt x="1" y="2435"/>
                    </a:lnTo>
                    <a:lnTo>
                      <a:pt x="2" y="2435"/>
                    </a:lnTo>
                    <a:lnTo>
                      <a:pt x="4" y="2437"/>
                    </a:lnTo>
                    <a:lnTo>
                      <a:pt x="6" y="2434"/>
                    </a:lnTo>
                    <a:lnTo>
                      <a:pt x="7" y="2434"/>
                    </a:lnTo>
                    <a:lnTo>
                      <a:pt x="8" y="2433"/>
                    </a:lnTo>
                    <a:lnTo>
                      <a:pt x="8" y="2432"/>
                    </a:lnTo>
                    <a:lnTo>
                      <a:pt x="6" y="2433"/>
                    </a:lnTo>
                    <a:lnTo>
                      <a:pt x="6" y="2431"/>
                    </a:lnTo>
                    <a:lnTo>
                      <a:pt x="8" y="2429"/>
                    </a:lnTo>
                    <a:lnTo>
                      <a:pt x="7" y="2428"/>
                    </a:lnTo>
                    <a:lnTo>
                      <a:pt x="10" y="2427"/>
                    </a:lnTo>
                    <a:lnTo>
                      <a:pt x="12" y="2424"/>
                    </a:lnTo>
                    <a:lnTo>
                      <a:pt x="13" y="2422"/>
                    </a:lnTo>
                    <a:lnTo>
                      <a:pt x="14" y="2421"/>
                    </a:lnTo>
                    <a:lnTo>
                      <a:pt x="16" y="2422"/>
                    </a:lnTo>
                    <a:lnTo>
                      <a:pt x="17" y="2421"/>
                    </a:lnTo>
                    <a:lnTo>
                      <a:pt x="17" y="2420"/>
                    </a:lnTo>
                    <a:lnTo>
                      <a:pt x="15" y="2418"/>
                    </a:lnTo>
                    <a:lnTo>
                      <a:pt x="9" y="2421"/>
                    </a:lnTo>
                    <a:lnTo>
                      <a:pt x="9" y="2420"/>
                    </a:lnTo>
                    <a:lnTo>
                      <a:pt x="9" y="2419"/>
                    </a:lnTo>
                    <a:lnTo>
                      <a:pt x="11" y="2419"/>
                    </a:lnTo>
                    <a:lnTo>
                      <a:pt x="11" y="2418"/>
                    </a:lnTo>
                    <a:lnTo>
                      <a:pt x="10" y="2418"/>
                    </a:lnTo>
                    <a:lnTo>
                      <a:pt x="10" y="2417"/>
                    </a:lnTo>
                    <a:lnTo>
                      <a:pt x="9" y="2416"/>
                    </a:lnTo>
                    <a:lnTo>
                      <a:pt x="6" y="2416"/>
                    </a:lnTo>
                    <a:lnTo>
                      <a:pt x="3" y="2417"/>
                    </a:lnTo>
                    <a:lnTo>
                      <a:pt x="3" y="2416"/>
                    </a:lnTo>
                    <a:lnTo>
                      <a:pt x="2" y="2415"/>
                    </a:lnTo>
                    <a:lnTo>
                      <a:pt x="2" y="2414"/>
                    </a:lnTo>
                    <a:lnTo>
                      <a:pt x="13" y="2407"/>
                    </a:lnTo>
                    <a:lnTo>
                      <a:pt x="18" y="2406"/>
                    </a:lnTo>
                    <a:lnTo>
                      <a:pt x="19" y="2404"/>
                    </a:lnTo>
                    <a:lnTo>
                      <a:pt x="19" y="2403"/>
                    </a:lnTo>
                    <a:lnTo>
                      <a:pt x="20" y="2402"/>
                    </a:lnTo>
                    <a:lnTo>
                      <a:pt x="23" y="2400"/>
                    </a:lnTo>
                    <a:lnTo>
                      <a:pt x="25" y="2397"/>
                    </a:lnTo>
                    <a:lnTo>
                      <a:pt x="26" y="2398"/>
                    </a:lnTo>
                    <a:lnTo>
                      <a:pt x="28" y="2398"/>
                    </a:lnTo>
                    <a:lnTo>
                      <a:pt x="29" y="2399"/>
                    </a:lnTo>
                    <a:lnTo>
                      <a:pt x="31" y="2396"/>
                    </a:lnTo>
                    <a:lnTo>
                      <a:pt x="32" y="2395"/>
                    </a:lnTo>
                    <a:lnTo>
                      <a:pt x="34" y="2398"/>
                    </a:lnTo>
                    <a:lnTo>
                      <a:pt x="34" y="2399"/>
                    </a:lnTo>
                    <a:lnTo>
                      <a:pt x="32" y="2401"/>
                    </a:lnTo>
                    <a:lnTo>
                      <a:pt x="29" y="2405"/>
                    </a:lnTo>
                    <a:lnTo>
                      <a:pt x="29" y="2407"/>
                    </a:lnTo>
                    <a:lnTo>
                      <a:pt x="31" y="2409"/>
                    </a:lnTo>
                    <a:lnTo>
                      <a:pt x="31" y="2410"/>
                    </a:lnTo>
                    <a:lnTo>
                      <a:pt x="29" y="2411"/>
                    </a:lnTo>
                    <a:lnTo>
                      <a:pt x="28" y="2411"/>
                    </a:lnTo>
                    <a:lnTo>
                      <a:pt x="28" y="2412"/>
                    </a:lnTo>
                    <a:lnTo>
                      <a:pt x="29" y="2413"/>
                    </a:lnTo>
                    <a:lnTo>
                      <a:pt x="33" y="2416"/>
                    </a:lnTo>
                    <a:lnTo>
                      <a:pt x="35" y="2416"/>
                    </a:lnTo>
                    <a:lnTo>
                      <a:pt x="37" y="2416"/>
                    </a:lnTo>
                    <a:lnTo>
                      <a:pt x="40" y="2417"/>
                    </a:lnTo>
                    <a:lnTo>
                      <a:pt x="41" y="2415"/>
                    </a:lnTo>
                    <a:lnTo>
                      <a:pt x="42" y="2415"/>
                    </a:lnTo>
                    <a:lnTo>
                      <a:pt x="43" y="2416"/>
                    </a:lnTo>
                    <a:lnTo>
                      <a:pt x="45" y="2418"/>
                    </a:lnTo>
                    <a:lnTo>
                      <a:pt x="45" y="2420"/>
                    </a:lnTo>
                    <a:lnTo>
                      <a:pt x="48" y="2422"/>
                    </a:lnTo>
                    <a:lnTo>
                      <a:pt x="49" y="2422"/>
                    </a:lnTo>
                    <a:lnTo>
                      <a:pt x="48" y="2421"/>
                    </a:lnTo>
                    <a:lnTo>
                      <a:pt x="51" y="2416"/>
                    </a:lnTo>
                    <a:lnTo>
                      <a:pt x="52" y="2412"/>
                    </a:lnTo>
                    <a:lnTo>
                      <a:pt x="51" y="2411"/>
                    </a:lnTo>
                    <a:lnTo>
                      <a:pt x="49" y="2410"/>
                    </a:lnTo>
                    <a:lnTo>
                      <a:pt x="48" y="2409"/>
                    </a:lnTo>
                    <a:lnTo>
                      <a:pt x="46" y="2408"/>
                    </a:lnTo>
                    <a:lnTo>
                      <a:pt x="45" y="2405"/>
                    </a:lnTo>
                    <a:lnTo>
                      <a:pt x="46" y="2403"/>
                    </a:lnTo>
                    <a:lnTo>
                      <a:pt x="47" y="2402"/>
                    </a:lnTo>
                    <a:lnTo>
                      <a:pt x="48" y="2401"/>
                    </a:lnTo>
                    <a:lnTo>
                      <a:pt x="50" y="2398"/>
                    </a:lnTo>
                    <a:lnTo>
                      <a:pt x="53" y="2396"/>
                    </a:lnTo>
                    <a:lnTo>
                      <a:pt x="54" y="2395"/>
                    </a:lnTo>
                    <a:lnTo>
                      <a:pt x="55" y="2393"/>
                    </a:lnTo>
                    <a:lnTo>
                      <a:pt x="56" y="2392"/>
                    </a:lnTo>
                    <a:lnTo>
                      <a:pt x="56" y="2390"/>
                    </a:lnTo>
                    <a:lnTo>
                      <a:pt x="55" y="2388"/>
                    </a:lnTo>
                    <a:lnTo>
                      <a:pt x="49" y="2389"/>
                    </a:lnTo>
                    <a:lnTo>
                      <a:pt x="48" y="2387"/>
                    </a:lnTo>
                    <a:lnTo>
                      <a:pt x="49" y="2385"/>
                    </a:lnTo>
                    <a:lnTo>
                      <a:pt x="49" y="2383"/>
                    </a:lnTo>
                    <a:lnTo>
                      <a:pt x="50" y="2382"/>
                    </a:lnTo>
                    <a:lnTo>
                      <a:pt x="52" y="2377"/>
                    </a:lnTo>
                    <a:lnTo>
                      <a:pt x="55" y="2375"/>
                    </a:lnTo>
                    <a:lnTo>
                      <a:pt x="56" y="2375"/>
                    </a:lnTo>
                    <a:lnTo>
                      <a:pt x="57" y="2377"/>
                    </a:lnTo>
                    <a:lnTo>
                      <a:pt x="59" y="2376"/>
                    </a:lnTo>
                    <a:lnTo>
                      <a:pt x="60" y="2377"/>
                    </a:lnTo>
                    <a:lnTo>
                      <a:pt x="62" y="2374"/>
                    </a:lnTo>
                    <a:lnTo>
                      <a:pt x="63" y="2373"/>
                    </a:lnTo>
                    <a:lnTo>
                      <a:pt x="65" y="2375"/>
                    </a:lnTo>
                    <a:lnTo>
                      <a:pt x="65" y="2375"/>
                    </a:lnTo>
                    <a:lnTo>
                      <a:pt x="66" y="2375"/>
                    </a:lnTo>
                    <a:lnTo>
                      <a:pt x="67" y="2375"/>
                    </a:lnTo>
                    <a:lnTo>
                      <a:pt x="74" y="2372"/>
                    </a:lnTo>
                    <a:lnTo>
                      <a:pt x="75" y="2371"/>
                    </a:lnTo>
                    <a:lnTo>
                      <a:pt x="76" y="2371"/>
                    </a:lnTo>
                    <a:lnTo>
                      <a:pt x="78" y="2370"/>
                    </a:lnTo>
                    <a:lnTo>
                      <a:pt x="79" y="2370"/>
                    </a:lnTo>
                    <a:lnTo>
                      <a:pt x="80" y="2369"/>
                    </a:lnTo>
                    <a:lnTo>
                      <a:pt x="82" y="2368"/>
                    </a:lnTo>
                    <a:lnTo>
                      <a:pt x="84" y="2366"/>
                    </a:lnTo>
                    <a:lnTo>
                      <a:pt x="84" y="2364"/>
                    </a:lnTo>
                    <a:lnTo>
                      <a:pt x="85" y="2363"/>
                    </a:lnTo>
                    <a:lnTo>
                      <a:pt x="84" y="2361"/>
                    </a:lnTo>
                    <a:lnTo>
                      <a:pt x="85" y="2359"/>
                    </a:lnTo>
                    <a:lnTo>
                      <a:pt x="88" y="2358"/>
                    </a:lnTo>
                    <a:lnTo>
                      <a:pt x="91" y="2359"/>
                    </a:lnTo>
                    <a:lnTo>
                      <a:pt x="96" y="2358"/>
                    </a:lnTo>
                    <a:lnTo>
                      <a:pt x="97" y="2358"/>
                    </a:lnTo>
                    <a:lnTo>
                      <a:pt x="98" y="2357"/>
                    </a:lnTo>
                    <a:lnTo>
                      <a:pt x="97" y="2355"/>
                    </a:lnTo>
                    <a:lnTo>
                      <a:pt x="100" y="2352"/>
                    </a:lnTo>
                    <a:lnTo>
                      <a:pt x="101" y="2350"/>
                    </a:lnTo>
                    <a:lnTo>
                      <a:pt x="102" y="2350"/>
                    </a:lnTo>
                    <a:lnTo>
                      <a:pt x="103" y="2349"/>
                    </a:lnTo>
                    <a:lnTo>
                      <a:pt x="106" y="2348"/>
                    </a:lnTo>
                    <a:lnTo>
                      <a:pt x="107" y="2347"/>
                    </a:lnTo>
                    <a:lnTo>
                      <a:pt x="108" y="2347"/>
                    </a:lnTo>
                    <a:lnTo>
                      <a:pt x="109" y="2346"/>
                    </a:lnTo>
                    <a:lnTo>
                      <a:pt x="113" y="2346"/>
                    </a:lnTo>
                    <a:lnTo>
                      <a:pt x="116" y="2344"/>
                    </a:lnTo>
                    <a:lnTo>
                      <a:pt x="119" y="2345"/>
                    </a:lnTo>
                    <a:lnTo>
                      <a:pt x="122" y="2348"/>
                    </a:lnTo>
                    <a:lnTo>
                      <a:pt x="124" y="2348"/>
                    </a:lnTo>
                    <a:lnTo>
                      <a:pt x="125" y="2347"/>
                    </a:lnTo>
                    <a:lnTo>
                      <a:pt x="125" y="2344"/>
                    </a:lnTo>
                    <a:lnTo>
                      <a:pt x="125" y="2343"/>
                    </a:lnTo>
                    <a:lnTo>
                      <a:pt x="124" y="2342"/>
                    </a:lnTo>
                    <a:lnTo>
                      <a:pt x="126" y="2341"/>
                    </a:lnTo>
                    <a:lnTo>
                      <a:pt x="130" y="2338"/>
                    </a:lnTo>
                    <a:lnTo>
                      <a:pt x="133" y="2338"/>
                    </a:lnTo>
                    <a:lnTo>
                      <a:pt x="140" y="2335"/>
                    </a:lnTo>
                    <a:lnTo>
                      <a:pt x="142" y="2335"/>
                    </a:lnTo>
                    <a:lnTo>
                      <a:pt x="144" y="2336"/>
                    </a:lnTo>
                    <a:lnTo>
                      <a:pt x="147" y="2335"/>
                    </a:lnTo>
                    <a:lnTo>
                      <a:pt x="149" y="2337"/>
                    </a:lnTo>
                    <a:lnTo>
                      <a:pt x="149" y="2339"/>
                    </a:lnTo>
                    <a:lnTo>
                      <a:pt x="148" y="2343"/>
                    </a:lnTo>
                    <a:lnTo>
                      <a:pt x="149" y="2345"/>
                    </a:lnTo>
                    <a:lnTo>
                      <a:pt x="149" y="2345"/>
                    </a:lnTo>
                    <a:lnTo>
                      <a:pt x="150" y="2346"/>
                    </a:lnTo>
                    <a:lnTo>
                      <a:pt x="147" y="2354"/>
                    </a:lnTo>
                    <a:lnTo>
                      <a:pt x="147" y="2355"/>
                    </a:lnTo>
                    <a:lnTo>
                      <a:pt x="148" y="2353"/>
                    </a:lnTo>
                    <a:lnTo>
                      <a:pt x="149" y="2355"/>
                    </a:lnTo>
                    <a:lnTo>
                      <a:pt x="152" y="2356"/>
                    </a:lnTo>
                    <a:lnTo>
                      <a:pt x="153" y="2356"/>
                    </a:lnTo>
                    <a:lnTo>
                      <a:pt x="148" y="2364"/>
                    </a:lnTo>
                    <a:lnTo>
                      <a:pt x="148" y="2366"/>
                    </a:lnTo>
                    <a:lnTo>
                      <a:pt x="143" y="2370"/>
                    </a:lnTo>
                    <a:lnTo>
                      <a:pt x="138" y="2374"/>
                    </a:lnTo>
                    <a:lnTo>
                      <a:pt x="138" y="2377"/>
                    </a:lnTo>
                    <a:lnTo>
                      <a:pt x="138" y="2379"/>
                    </a:lnTo>
                    <a:lnTo>
                      <a:pt x="139" y="2379"/>
                    </a:lnTo>
                    <a:lnTo>
                      <a:pt x="140" y="2380"/>
                    </a:lnTo>
                    <a:lnTo>
                      <a:pt x="140" y="2378"/>
                    </a:lnTo>
                    <a:lnTo>
                      <a:pt x="142" y="2375"/>
                    </a:lnTo>
                    <a:lnTo>
                      <a:pt x="144" y="2374"/>
                    </a:lnTo>
                    <a:lnTo>
                      <a:pt x="148" y="2373"/>
                    </a:lnTo>
                    <a:lnTo>
                      <a:pt x="154" y="2373"/>
                    </a:lnTo>
                    <a:lnTo>
                      <a:pt x="156" y="2374"/>
                    </a:lnTo>
                    <a:lnTo>
                      <a:pt x="156" y="2376"/>
                    </a:lnTo>
                    <a:lnTo>
                      <a:pt x="157" y="2376"/>
                    </a:lnTo>
                    <a:lnTo>
                      <a:pt x="158" y="2374"/>
                    </a:lnTo>
                    <a:lnTo>
                      <a:pt x="158" y="2373"/>
                    </a:lnTo>
                    <a:lnTo>
                      <a:pt x="161" y="2371"/>
                    </a:lnTo>
                    <a:lnTo>
                      <a:pt x="161" y="2370"/>
                    </a:lnTo>
                    <a:lnTo>
                      <a:pt x="160" y="2370"/>
                    </a:lnTo>
                    <a:lnTo>
                      <a:pt x="160" y="2369"/>
                    </a:lnTo>
                    <a:lnTo>
                      <a:pt x="174" y="2368"/>
                    </a:lnTo>
                    <a:lnTo>
                      <a:pt x="182" y="2365"/>
                    </a:lnTo>
                    <a:lnTo>
                      <a:pt x="187" y="2362"/>
                    </a:lnTo>
                    <a:lnTo>
                      <a:pt x="192" y="2356"/>
                    </a:lnTo>
                    <a:lnTo>
                      <a:pt x="200" y="2351"/>
                    </a:lnTo>
                    <a:lnTo>
                      <a:pt x="203" y="2346"/>
                    </a:lnTo>
                    <a:lnTo>
                      <a:pt x="206" y="2341"/>
                    </a:lnTo>
                    <a:lnTo>
                      <a:pt x="207" y="2337"/>
                    </a:lnTo>
                    <a:lnTo>
                      <a:pt x="207" y="2334"/>
                    </a:lnTo>
                    <a:lnTo>
                      <a:pt x="206" y="2332"/>
                    </a:lnTo>
                    <a:lnTo>
                      <a:pt x="202" y="2327"/>
                    </a:lnTo>
                    <a:lnTo>
                      <a:pt x="203" y="2325"/>
                    </a:lnTo>
                    <a:lnTo>
                      <a:pt x="201" y="2325"/>
                    </a:lnTo>
                    <a:lnTo>
                      <a:pt x="197" y="2322"/>
                    </a:lnTo>
                    <a:lnTo>
                      <a:pt x="197" y="2321"/>
                    </a:lnTo>
                    <a:lnTo>
                      <a:pt x="198" y="2320"/>
                    </a:lnTo>
                    <a:lnTo>
                      <a:pt x="202" y="2320"/>
                    </a:lnTo>
                    <a:lnTo>
                      <a:pt x="205" y="2319"/>
                    </a:lnTo>
                    <a:lnTo>
                      <a:pt x="207" y="2320"/>
                    </a:lnTo>
                    <a:lnTo>
                      <a:pt x="208" y="2319"/>
                    </a:lnTo>
                    <a:lnTo>
                      <a:pt x="208" y="2323"/>
                    </a:lnTo>
                    <a:lnTo>
                      <a:pt x="211" y="2325"/>
                    </a:lnTo>
                    <a:lnTo>
                      <a:pt x="212" y="2325"/>
                    </a:lnTo>
                    <a:lnTo>
                      <a:pt x="216" y="2323"/>
                    </a:lnTo>
                    <a:lnTo>
                      <a:pt x="217" y="2322"/>
                    </a:lnTo>
                    <a:lnTo>
                      <a:pt x="216" y="2319"/>
                    </a:lnTo>
                    <a:lnTo>
                      <a:pt x="216" y="2318"/>
                    </a:lnTo>
                    <a:lnTo>
                      <a:pt x="217" y="2317"/>
                    </a:lnTo>
                    <a:lnTo>
                      <a:pt x="218" y="2317"/>
                    </a:lnTo>
                    <a:lnTo>
                      <a:pt x="221" y="2321"/>
                    </a:lnTo>
                    <a:lnTo>
                      <a:pt x="218" y="2323"/>
                    </a:lnTo>
                    <a:lnTo>
                      <a:pt x="217" y="2326"/>
                    </a:lnTo>
                    <a:lnTo>
                      <a:pt x="217" y="2335"/>
                    </a:lnTo>
                    <a:lnTo>
                      <a:pt x="217" y="2339"/>
                    </a:lnTo>
                    <a:lnTo>
                      <a:pt x="216" y="2341"/>
                    </a:lnTo>
                    <a:lnTo>
                      <a:pt x="213" y="2343"/>
                    </a:lnTo>
                    <a:lnTo>
                      <a:pt x="213" y="2348"/>
                    </a:lnTo>
                    <a:lnTo>
                      <a:pt x="213" y="2351"/>
                    </a:lnTo>
                    <a:lnTo>
                      <a:pt x="219" y="2358"/>
                    </a:lnTo>
                    <a:lnTo>
                      <a:pt x="223" y="2361"/>
                    </a:lnTo>
                    <a:lnTo>
                      <a:pt x="225" y="2363"/>
                    </a:lnTo>
                    <a:lnTo>
                      <a:pt x="224" y="2363"/>
                    </a:lnTo>
                    <a:lnTo>
                      <a:pt x="223" y="2361"/>
                    </a:lnTo>
                    <a:lnTo>
                      <a:pt x="223" y="2362"/>
                    </a:lnTo>
                    <a:lnTo>
                      <a:pt x="223" y="2363"/>
                    </a:lnTo>
                    <a:lnTo>
                      <a:pt x="230" y="2366"/>
                    </a:lnTo>
                    <a:lnTo>
                      <a:pt x="232" y="2367"/>
                    </a:lnTo>
                    <a:lnTo>
                      <a:pt x="234" y="2369"/>
                    </a:lnTo>
                    <a:lnTo>
                      <a:pt x="236" y="2371"/>
                    </a:lnTo>
                    <a:lnTo>
                      <a:pt x="238" y="2373"/>
                    </a:lnTo>
                    <a:lnTo>
                      <a:pt x="243" y="2375"/>
                    </a:lnTo>
                    <a:lnTo>
                      <a:pt x="244" y="2377"/>
                    </a:lnTo>
                    <a:lnTo>
                      <a:pt x="248" y="2377"/>
                    </a:lnTo>
                    <a:lnTo>
                      <a:pt x="253" y="2377"/>
                    </a:lnTo>
                    <a:lnTo>
                      <a:pt x="259" y="2375"/>
                    </a:lnTo>
                    <a:lnTo>
                      <a:pt x="264" y="2379"/>
                    </a:lnTo>
                    <a:lnTo>
                      <a:pt x="266" y="2380"/>
                    </a:lnTo>
                    <a:lnTo>
                      <a:pt x="272" y="2379"/>
                    </a:lnTo>
                    <a:lnTo>
                      <a:pt x="280" y="2376"/>
                    </a:lnTo>
                    <a:lnTo>
                      <a:pt x="285" y="2374"/>
                    </a:lnTo>
                    <a:lnTo>
                      <a:pt x="287" y="2375"/>
                    </a:lnTo>
                    <a:lnTo>
                      <a:pt x="291" y="2372"/>
                    </a:lnTo>
                    <a:lnTo>
                      <a:pt x="293" y="2370"/>
                    </a:lnTo>
                    <a:lnTo>
                      <a:pt x="299" y="2359"/>
                    </a:lnTo>
                    <a:lnTo>
                      <a:pt x="308" y="2356"/>
                    </a:lnTo>
                    <a:lnTo>
                      <a:pt x="311" y="2357"/>
                    </a:lnTo>
                    <a:lnTo>
                      <a:pt x="311" y="2358"/>
                    </a:lnTo>
                    <a:lnTo>
                      <a:pt x="309" y="2358"/>
                    </a:lnTo>
                    <a:lnTo>
                      <a:pt x="309" y="2359"/>
                    </a:lnTo>
                    <a:lnTo>
                      <a:pt x="307" y="2360"/>
                    </a:lnTo>
                    <a:lnTo>
                      <a:pt x="305" y="2360"/>
                    </a:lnTo>
                    <a:lnTo>
                      <a:pt x="298" y="2364"/>
                    </a:lnTo>
                    <a:lnTo>
                      <a:pt x="298" y="2365"/>
                    </a:lnTo>
                    <a:lnTo>
                      <a:pt x="299" y="2366"/>
                    </a:lnTo>
                    <a:lnTo>
                      <a:pt x="304" y="2367"/>
                    </a:lnTo>
                    <a:lnTo>
                      <a:pt x="304" y="2367"/>
                    </a:lnTo>
                    <a:lnTo>
                      <a:pt x="304" y="2368"/>
                    </a:lnTo>
                    <a:lnTo>
                      <a:pt x="304" y="2368"/>
                    </a:lnTo>
                    <a:lnTo>
                      <a:pt x="304" y="2369"/>
                    </a:lnTo>
                    <a:lnTo>
                      <a:pt x="312" y="2368"/>
                    </a:lnTo>
                    <a:lnTo>
                      <a:pt x="312" y="2368"/>
                    </a:lnTo>
                    <a:lnTo>
                      <a:pt x="312" y="2369"/>
                    </a:lnTo>
                    <a:lnTo>
                      <a:pt x="315" y="2369"/>
                    </a:lnTo>
                    <a:lnTo>
                      <a:pt x="317" y="2366"/>
                    </a:lnTo>
                    <a:lnTo>
                      <a:pt x="325" y="2362"/>
                    </a:lnTo>
                    <a:lnTo>
                      <a:pt x="330" y="2365"/>
                    </a:lnTo>
                    <a:lnTo>
                      <a:pt x="332" y="2365"/>
                    </a:lnTo>
                    <a:lnTo>
                      <a:pt x="334" y="2367"/>
                    </a:lnTo>
                    <a:lnTo>
                      <a:pt x="335" y="2366"/>
                    </a:lnTo>
                    <a:lnTo>
                      <a:pt x="334" y="2365"/>
                    </a:lnTo>
                    <a:lnTo>
                      <a:pt x="334" y="2365"/>
                    </a:lnTo>
                    <a:lnTo>
                      <a:pt x="334" y="2363"/>
                    </a:lnTo>
                    <a:lnTo>
                      <a:pt x="338" y="2362"/>
                    </a:lnTo>
                    <a:lnTo>
                      <a:pt x="339" y="2366"/>
                    </a:lnTo>
                    <a:lnTo>
                      <a:pt x="340" y="2366"/>
                    </a:lnTo>
                    <a:lnTo>
                      <a:pt x="339" y="2362"/>
                    </a:lnTo>
                    <a:lnTo>
                      <a:pt x="339" y="2361"/>
                    </a:lnTo>
                    <a:lnTo>
                      <a:pt x="341" y="2360"/>
                    </a:lnTo>
                    <a:lnTo>
                      <a:pt x="344" y="2360"/>
                    </a:lnTo>
                    <a:lnTo>
                      <a:pt x="344" y="2359"/>
                    </a:lnTo>
                    <a:lnTo>
                      <a:pt x="345" y="2359"/>
                    </a:lnTo>
                    <a:lnTo>
                      <a:pt x="345" y="2358"/>
                    </a:lnTo>
                    <a:lnTo>
                      <a:pt x="341" y="2358"/>
                    </a:lnTo>
                    <a:lnTo>
                      <a:pt x="338" y="2356"/>
                    </a:lnTo>
                    <a:lnTo>
                      <a:pt x="338" y="2355"/>
                    </a:lnTo>
                    <a:lnTo>
                      <a:pt x="340" y="2355"/>
                    </a:lnTo>
                    <a:lnTo>
                      <a:pt x="339" y="2351"/>
                    </a:lnTo>
                    <a:lnTo>
                      <a:pt x="333" y="2350"/>
                    </a:lnTo>
                    <a:lnTo>
                      <a:pt x="328" y="2346"/>
                    </a:lnTo>
                    <a:lnTo>
                      <a:pt x="326" y="2346"/>
                    </a:lnTo>
                    <a:lnTo>
                      <a:pt x="320" y="2349"/>
                    </a:lnTo>
                    <a:lnTo>
                      <a:pt x="313" y="2348"/>
                    </a:lnTo>
                    <a:lnTo>
                      <a:pt x="311" y="2349"/>
                    </a:lnTo>
                    <a:lnTo>
                      <a:pt x="308" y="2348"/>
                    </a:lnTo>
                    <a:lnTo>
                      <a:pt x="306" y="2345"/>
                    </a:lnTo>
                    <a:lnTo>
                      <a:pt x="301" y="2346"/>
                    </a:lnTo>
                    <a:lnTo>
                      <a:pt x="299" y="2345"/>
                    </a:lnTo>
                    <a:lnTo>
                      <a:pt x="294" y="2343"/>
                    </a:lnTo>
                    <a:lnTo>
                      <a:pt x="291" y="2343"/>
                    </a:lnTo>
                    <a:lnTo>
                      <a:pt x="289" y="2345"/>
                    </a:lnTo>
                    <a:lnTo>
                      <a:pt x="287" y="2345"/>
                    </a:lnTo>
                    <a:lnTo>
                      <a:pt x="286" y="2347"/>
                    </a:lnTo>
                    <a:lnTo>
                      <a:pt x="286" y="2347"/>
                    </a:lnTo>
                    <a:lnTo>
                      <a:pt x="285" y="2345"/>
                    </a:lnTo>
                    <a:lnTo>
                      <a:pt x="281" y="2346"/>
                    </a:lnTo>
                    <a:lnTo>
                      <a:pt x="281" y="2343"/>
                    </a:lnTo>
                    <a:lnTo>
                      <a:pt x="282" y="2341"/>
                    </a:lnTo>
                    <a:lnTo>
                      <a:pt x="281" y="2338"/>
                    </a:lnTo>
                    <a:lnTo>
                      <a:pt x="280" y="2337"/>
                    </a:lnTo>
                    <a:lnTo>
                      <a:pt x="279" y="2337"/>
                    </a:lnTo>
                    <a:lnTo>
                      <a:pt x="279" y="2334"/>
                    </a:lnTo>
                    <a:lnTo>
                      <a:pt x="278" y="2334"/>
                    </a:lnTo>
                    <a:lnTo>
                      <a:pt x="278" y="2332"/>
                    </a:lnTo>
                    <a:lnTo>
                      <a:pt x="276" y="2332"/>
                    </a:lnTo>
                    <a:lnTo>
                      <a:pt x="276" y="2330"/>
                    </a:lnTo>
                    <a:lnTo>
                      <a:pt x="275" y="2330"/>
                    </a:lnTo>
                    <a:lnTo>
                      <a:pt x="277" y="2327"/>
                    </a:lnTo>
                    <a:lnTo>
                      <a:pt x="278" y="2326"/>
                    </a:lnTo>
                    <a:lnTo>
                      <a:pt x="279" y="2327"/>
                    </a:lnTo>
                    <a:lnTo>
                      <a:pt x="280" y="2325"/>
                    </a:lnTo>
                    <a:lnTo>
                      <a:pt x="281" y="2327"/>
                    </a:lnTo>
                    <a:lnTo>
                      <a:pt x="281" y="2328"/>
                    </a:lnTo>
                    <a:lnTo>
                      <a:pt x="282" y="2329"/>
                    </a:lnTo>
                    <a:lnTo>
                      <a:pt x="284" y="2331"/>
                    </a:lnTo>
                    <a:lnTo>
                      <a:pt x="285" y="2330"/>
                    </a:lnTo>
                    <a:lnTo>
                      <a:pt x="287" y="2332"/>
                    </a:lnTo>
                    <a:lnTo>
                      <a:pt x="286" y="2334"/>
                    </a:lnTo>
                    <a:lnTo>
                      <a:pt x="285" y="2337"/>
                    </a:lnTo>
                    <a:lnTo>
                      <a:pt x="282" y="2338"/>
                    </a:lnTo>
                    <a:lnTo>
                      <a:pt x="283" y="2342"/>
                    </a:lnTo>
                    <a:lnTo>
                      <a:pt x="283" y="2343"/>
                    </a:lnTo>
                    <a:lnTo>
                      <a:pt x="286" y="2341"/>
                    </a:lnTo>
                    <a:lnTo>
                      <a:pt x="287" y="2340"/>
                    </a:lnTo>
                    <a:lnTo>
                      <a:pt x="289" y="2339"/>
                    </a:lnTo>
                    <a:lnTo>
                      <a:pt x="289" y="2337"/>
                    </a:lnTo>
                    <a:lnTo>
                      <a:pt x="289" y="2337"/>
                    </a:lnTo>
                    <a:lnTo>
                      <a:pt x="289" y="2335"/>
                    </a:lnTo>
                    <a:lnTo>
                      <a:pt x="291" y="2336"/>
                    </a:lnTo>
                    <a:lnTo>
                      <a:pt x="292" y="2334"/>
                    </a:lnTo>
                    <a:lnTo>
                      <a:pt x="299" y="2334"/>
                    </a:lnTo>
                    <a:lnTo>
                      <a:pt x="301" y="2329"/>
                    </a:lnTo>
                    <a:lnTo>
                      <a:pt x="303" y="2327"/>
                    </a:lnTo>
                    <a:lnTo>
                      <a:pt x="301" y="2327"/>
                    </a:lnTo>
                    <a:lnTo>
                      <a:pt x="299" y="2328"/>
                    </a:lnTo>
                    <a:lnTo>
                      <a:pt x="296" y="2328"/>
                    </a:lnTo>
                    <a:lnTo>
                      <a:pt x="294" y="2328"/>
                    </a:lnTo>
                    <a:lnTo>
                      <a:pt x="290" y="2329"/>
                    </a:lnTo>
                    <a:lnTo>
                      <a:pt x="286" y="2329"/>
                    </a:lnTo>
                    <a:lnTo>
                      <a:pt x="285" y="2329"/>
                    </a:lnTo>
                    <a:lnTo>
                      <a:pt x="285" y="2327"/>
                    </a:lnTo>
                    <a:lnTo>
                      <a:pt x="284" y="2327"/>
                    </a:lnTo>
                    <a:lnTo>
                      <a:pt x="286" y="2325"/>
                    </a:lnTo>
                    <a:lnTo>
                      <a:pt x="289" y="2323"/>
                    </a:lnTo>
                    <a:lnTo>
                      <a:pt x="291" y="2322"/>
                    </a:lnTo>
                    <a:lnTo>
                      <a:pt x="293" y="2322"/>
                    </a:lnTo>
                    <a:lnTo>
                      <a:pt x="294" y="2323"/>
                    </a:lnTo>
                    <a:lnTo>
                      <a:pt x="296" y="2322"/>
                    </a:lnTo>
                    <a:lnTo>
                      <a:pt x="297" y="2323"/>
                    </a:lnTo>
                    <a:lnTo>
                      <a:pt x="297" y="2320"/>
                    </a:lnTo>
                    <a:lnTo>
                      <a:pt x="297" y="2319"/>
                    </a:lnTo>
                    <a:lnTo>
                      <a:pt x="299" y="2318"/>
                    </a:lnTo>
                    <a:lnTo>
                      <a:pt x="299" y="2318"/>
                    </a:lnTo>
                    <a:lnTo>
                      <a:pt x="300" y="2318"/>
                    </a:lnTo>
                    <a:lnTo>
                      <a:pt x="302" y="2320"/>
                    </a:lnTo>
                    <a:lnTo>
                      <a:pt x="303" y="2320"/>
                    </a:lnTo>
                    <a:lnTo>
                      <a:pt x="304" y="2320"/>
                    </a:lnTo>
                    <a:lnTo>
                      <a:pt x="304" y="2317"/>
                    </a:lnTo>
                    <a:lnTo>
                      <a:pt x="305" y="2313"/>
                    </a:lnTo>
                    <a:lnTo>
                      <a:pt x="301" y="2310"/>
                    </a:lnTo>
                    <a:lnTo>
                      <a:pt x="299" y="2312"/>
                    </a:lnTo>
                    <a:lnTo>
                      <a:pt x="297" y="2314"/>
                    </a:lnTo>
                    <a:lnTo>
                      <a:pt x="297" y="2315"/>
                    </a:lnTo>
                    <a:lnTo>
                      <a:pt x="294" y="2318"/>
                    </a:lnTo>
                    <a:lnTo>
                      <a:pt x="295" y="2321"/>
                    </a:lnTo>
                    <a:lnTo>
                      <a:pt x="294" y="2322"/>
                    </a:lnTo>
                    <a:lnTo>
                      <a:pt x="293" y="2319"/>
                    </a:lnTo>
                    <a:lnTo>
                      <a:pt x="293" y="2318"/>
                    </a:lnTo>
                    <a:lnTo>
                      <a:pt x="296" y="2310"/>
                    </a:lnTo>
                    <a:lnTo>
                      <a:pt x="299" y="2303"/>
                    </a:lnTo>
                    <a:lnTo>
                      <a:pt x="300" y="2301"/>
                    </a:lnTo>
                    <a:lnTo>
                      <a:pt x="299" y="2286"/>
                    </a:lnTo>
                    <a:lnTo>
                      <a:pt x="302" y="2282"/>
                    </a:lnTo>
                    <a:lnTo>
                      <a:pt x="303" y="2277"/>
                    </a:lnTo>
                    <a:lnTo>
                      <a:pt x="303" y="2277"/>
                    </a:lnTo>
                    <a:lnTo>
                      <a:pt x="302" y="2278"/>
                    </a:lnTo>
                    <a:lnTo>
                      <a:pt x="301" y="2282"/>
                    </a:lnTo>
                    <a:lnTo>
                      <a:pt x="300" y="2285"/>
                    </a:lnTo>
                    <a:lnTo>
                      <a:pt x="299" y="2283"/>
                    </a:lnTo>
                    <a:lnTo>
                      <a:pt x="299" y="2283"/>
                    </a:lnTo>
                    <a:lnTo>
                      <a:pt x="301" y="2276"/>
                    </a:lnTo>
                    <a:lnTo>
                      <a:pt x="302" y="2271"/>
                    </a:lnTo>
                    <a:lnTo>
                      <a:pt x="301" y="2268"/>
                    </a:lnTo>
                    <a:lnTo>
                      <a:pt x="299" y="2264"/>
                    </a:lnTo>
                    <a:lnTo>
                      <a:pt x="297" y="2263"/>
                    </a:lnTo>
                    <a:lnTo>
                      <a:pt x="292" y="2262"/>
                    </a:lnTo>
                    <a:lnTo>
                      <a:pt x="290" y="2261"/>
                    </a:lnTo>
                    <a:lnTo>
                      <a:pt x="288" y="2261"/>
                    </a:lnTo>
                    <a:lnTo>
                      <a:pt x="285" y="2262"/>
                    </a:lnTo>
                    <a:lnTo>
                      <a:pt x="282" y="2262"/>
                    </a:lnTo>
                    <a:lnTo>
                      <a:pt x="277" y="2260"/>
                    </a:lnTo>
                    <a:lnTo>
                      <a:pt x="273" y="2260"/>
                    </a:lnTo>
                    <a:lnTo>
                      <a:pt x="270" y="2259"/>
                    </a:lnTo>
                    <a:lnTo>
                      <a:pt x="269" y="2259"/>
                    </a:lnTo>
                    <a:lnTo>
                      <a:pt x="267" y="2259"/>
                    </a:lnTo>
                    <a:lnTo>
                      <a:pt x="265" y="2258"/>
                    </a:lnTo>
                    <a:lnTo>
                      <a:pt x="263" y="2259"/>
                    </a:lnTo>
                    <a:lnTo>
                      <a:pt x="260" y="2256"/>
                    </a:lnTo>
                    <a:lnTo>
                      <a:pt x="259" y="2255"/>
                    </a:lnTo>
                    <a:lnTo>
                      <a:pt x="254" y="2254"/>
                    </a:lnTo>
                    <a:lnTo>
                      <a:pt x="254" y="2253"/>
                    </a:lnTo>
                    <a:lnTo>
                      <a:pt x="252" y="2253"/>
                    </a:lnTo>
                    <a:lnTo>
                      <a:pt x="250" y="2252"/>
                    </a:lnTo>
                    <a:lnTo>
                      <a:pt x="248" y="2248"/>
                    </a:lnTo>
                    <a:lnTo>
                      <a:pt x="248" y="2247"/>
                    </a:lnTo>
                    <a:lnTo>
                      <a:pt x="249" y="2246"/>
                    </a:lnTo>
                    <a:lnTo>
                      <a:pt x="250" y="2244"/>
                    </a:lnTo>
                    <a:lnTo>
                      <a:pt x="250" y="2243"/>
                    </a:lnTo>
                    <a:lnTo>
                      <a:pt x="249" y="2242"/>
                    </a:lnTo>
                    <a:lnTo>
                      <a:pt x="250" y="2239"/>
                    </a:lnTo>
                    <a:lnTo>
                      <a:pt x="252" y="2239"/>
                    </a:lnTo>
                    <a:lnTo>
                      <a:pt x="253" y="2239"/>
                    </a:lnTo>
                    <a:lnTo>
                      <a:pt x="253" y="2238"/>
                    </a:lnTo>
                    <a:lnTo>
                      <a:pt x="253" y="2238"/>
                    </a:lnTo>
                    <a:lnTo>
                      <a:pt x="254" y="2237"/>
                    </a:lnTo>
                    <a:lnTo>
                      <a:pt x="254" y="2236"/>
                    </a:lnTo>
                    <a:lnTo>
                      <a:pt x="256" y="2237"/>
                    </a:lnTo>
                    <a:lnTo>
                      <a:pt x="257" y="2236"/>
                    </a:lnTo>
                    <a:lnTo>
                      <a:pt x="261" y="2234"/>
                    </a:lnTo>
                    <a:lnTo>
                      <a:pt x="265" y="2233"/>
                    </a:lnTo>
                    <a:lnTo>
                      <a:pt x="266" y="2232"/>
                    </a:lnTo>
                    <a:lnTo>
                      <a:pt x="267" y="2232"/>
                    </a:lnTo>
                    <a:lnTo>
                      <a:pt x="267" y="2231"/>
                    </a:lnTo>
                    <a:lnTo>
                      <a:pt x="269" y="2233"/>
                    </a:lnTo>
                    <a:lnTo>
                      <a:pt x="270" y="2232"/>
                    </a:lnTo>
                    <a:lnTo>
                      <a:pt x="271" y="2233"/>
                    </a:lnTo>
                    <a:lnTo>
                      <a:pt x="273" y="2233"/>
                    </a:lnTo>
                    <a:lnTo>
                      <a:pt x="274" y="2232"/>
                    </a:lnTo>
                    <a:lnTo>
                      <a:pt x="275" y="2232"/>
                    </a:lnTo>
                    <a:lnTo>
                      <a:pt x="277" y="2234"/>
                    </a:lnTo>
                    <a:lnTo>
                      <a:pt x="281" y="2233"/>
                    </a:lnTo>
                    <a:lnTo>
                      <a:pt x="284" y="2235"/>
                    </a:lnTo>
                    <a:lnTo>
                      <a:pt x="287" y="2236"/>
                    </a:lnTo>
                    <a:lnTo>
                      <a:pt x="290" y="2234"/>
                    </a:lnTo>
                    <a:lnTo>
                      <a:pt x="294" y="2234"/>
                    </a:lnTo>
                    <a:lnTo>
                      <a:pt x="295" y="2233"/>
                    </a:lnTo>
                    <a:lnTo>
                      <a:pt x="297" y="2231"/>
                    </a:lnTo>
                    <a:lnTo>
                      <a:pt x="299" y="2231"/>
                    </a:lnTo>
                    <a:lnTo>
                      <a:pt x="301" y="2231"/>
                    </a:lnTo>
                    <a:lnTo>
                      <a:pt x="305" y="2230"/>
                    </a:lnTo>
                    <a:lnTo>
                      <a:pt x="305" y="2229"/>
                    </a:lnTo>
                    <a:lnTo>
                      <a:pt x="306" y="2229"/>
                    </a:lnTo>
                    <a:lnTo>
                      <a:pt x="311" y="2227"/>
                    </a:lnTo>
                    <a:lnTo>
                      <a:pt x="313" y="2225"/>
                    </a:lnTo>
                    <a:lnTo>
                      <a:pt x="315" y="2225"/>
                    </a:lnTo>
                    <a:lnTo>
                      <a:pt x="317" y="2224"/>
                    </a:lnTo>
                    <a:lnTo>
                      <a:pt x="318" y="2223"/>
                    </a:lnTo>
                    <a:lnTo>
                      <a:pt x="318" y="2222"/>
                    </a:lnTo>
                    <a:lnTo>
                      <a:pt x="322" y="2220"/>
                    </a:lnTo>
                    <a:lnTo>
                      <a:pt x="324" y="2222"/>
                    </a:lnTo>
                    <a:lnTo>
                      <a:pt x="327" y="2218"/>
                    </a:lnTo>
                    <a:lnTo>
                      <a:pt x="330" y="2219"/>
                    </a:lnTo>
                    <a:lnTo>
                      <a:pt x="331" y="2218"/>
                    </a:lnTo>
                    <a:lnTo>
                      <a:pt x="334" y="2216"/>
                    </a:lnTo>
                    <a:lnTo>
                      <a:pt x="336" y="2215"/>
                    </a:lnTo>
                    <a:lnTo>
                      <a:pt x="336" y="2214"/>
                    </a:lnTo>
                    <a:lnTo>
                      <a:pt x="338" y="2213"/>
                    </a:lnTo>
                    <a:lnTo>
                      <a:pt x="339" y="2213"/>
                    </a:lnTo>
                    <a:lnTo>
                      <a:pt x="339" y="2212"/>
                    </a:lnTo>
                    <a:lnTo>
                      <a:pt x="341" y="2210"/>
                    </a:lnTo>
                    <a:lnTo>
                      <a:pt x="341" y="2208"/>
                    </a:lnTo>
                    <a:lnTo>
                      <a:pt x="342" y="2207"/>
                    </a:lnTo>
                    <a:lnTo>
                      <a:pt x="342" y="2206"/>
                    </a:lnTo>
                    <a:lnTo>
                      <a:pt x="343" y="2205"/>
                    </a:lnTo>
                    <a:lnTo>
                      <a:pt x="347" y="2203"/>
                    </a:lnTo>
                    <a:lnTo>
                      <a:pt x="348" y="2203"/>
                    </a:lnTo>
                    <a:lnTo>
                      <a:pt x="348" y="2203"/>
                    </a:lnTo>
                    <a:lnTo>
                      <a:pt x="349" y="2200"/>
                    </a:lnTo>
                    <a:lnTo>
                      <a:pt x="355" y="2199"/>
                    </a:lnTo>
                    <a:lnTo>
                      <a:pt x="359" y="2196"/>
                    </a:lnTo>
                    <a:lnTo>
                      <a:pt x="363" y="2197"/>
                    </a:lnTo>
                    <a:lnTo>
                      <a:pt x="367" y="2194"/>
                    </a:lnTo>
                    <a:lnTo>
                      <a:pt x="368" y="2194"/>
                    </a:lnTo>
                    <a:lnTo>
                      <a:pt x="372" y="2183"/>
                    </a:lnTo>
                    <a:lnTo>
                      <a:pt x="372" y="2181"/>
                    </a:lnTo>
                    <a:lnTo>
                      <a:pt x="372" y="2176"/>
                    </a:lnTo>
                    <a:lnTo>
                      <a:pt x="374" y="2172"/>
                    </a:lnTo>
                    <a:lnTo>
                      <a:pt x="372" y="2170"/>
                    </a:lnTo>
                    <a:lnTo>
                      <a:pt x="372" y="2169"/>
                    </a:lnTo>
                    <a:lnTo>
                      <a:pt x="373" y="2169"/>
                    </a:lnTo>
                    <a:lnTo>
                      <a:pt x="374" y="2168"/>
                    </a:lnTo>
                    <a:lnTo>
                      <a:pt x="373" y="2167"/>
                    </a:lnTo>
                    <a:lnTo>
                      <a:pt x="372" y="2165"/>
                    </a:lnTo>
                    <a:lnTo>
                      <a:pt x="372" y="2165"/>
                    </a:lnTo>
                    <a:lnTo>
                      <a:pt x="371" y="2165"/>
                    </a:lnTo>
                    <a:lnTo>
                      <a:pt x="375" y="2162"/>
                    </a:lnTo>
                    <a:lnTo>
                      <a:pt x="375" y="2161"/>
                    </a:lnTo>
                    <a:lnTo>
                      <a:pt x="372" y="2160"/>
                    </a:lnTo>
                    <a:lnTo>
                      <a:pt x="372" y="2160"/>
                    </a:lnTo>
                    <a:lnTo>
                      <a:pt x="374" y="2160"/>
                    </a:lnTo>
                    <a:lnTo>
                      <a:pt x="376" y="2159"/>
                    </a:lnTo>
                    <a:lnTo>
                      <a:pt x="376" y="2155"/>
                    </a:lnTo>
                    <a:lnTo>
                      <a:pt x="376" y="2155"/>
                    </a:lnTo>
                    <a:lnTo>
                      <a:pt x="378" y="2154"/>
                    </a:lnTo>
                    <a:lnTo>
                      <a:pt x="376" y="2151"/>
                    </a:lnTo>
                    <a:lnTo>
                      <a:pt x="374" y="2150"/>
                    </a:lnTo>
                    <a:lnTo>
                      <a:pt x="373" y="2149"/>
                    </a:lnTo>
                    <a:lnTo>
                      <a:pt x="373" y="2147"/>
                    </a:lnTo>
                    <a:lnTo>
                      <a:pt x="380" y="2141"/>
                    </a:lnTo>
                    <a:lnTo>
                      <a:pt x="380" y="2138"/>
                    </a:lnTo>
                    <a:lnTo>
                      <a:pt x="380" y="2137"/>
                    </a:lnTo>
                    <a:lnTo>
                      <a:pt x="380" y="2136"/>
                    </a:lnTo>
                    <a:lnTo>
                      <a:pt x="365" y="2120"/>
                    </a:lnTo>
                    <a:lnTo>
                      <a:pt x="364" y="2121"/>
                    </a:lnTo>
                    <a:lnTo>
                      <a:pt x="361" y="2123"/>
                    </a:lnTo>
                    <a:lnTo>
                      <a:pt x="358" y="2124"/>
                    </a:lnTo>
                    <a:lnTo>
                      <a:pt x="354" y="2122"/>
                    </a:lnTo>
                    <a:lnTo>
                      <a:pt x="353" y="2119"/>
                    </a:lnTo>
                    <a:lnTo>
                      <a:pt x="351" y="2119"/>
                    </a:lnTo>
                    <a:lnTo>
                      <a:pt x="351" y="2120"/>
                    </a:lnTo>
                    <a:lnTo>
                      <a:pt x="350" y="2121"/>
                    </a:lnTo>
                    <a:lnTo>
                      <a:pt x="348" y="2119"/>
                    </a:lnTo>
                    <a:lnTo>
                      <a:pt x="346" y="2118"/>
                    </a:lnTo>
                    <a:lnTo>
                      <a:pt x="343" y="2119"/>
                    </a:lnTo>
                    <a:lnTo>
                      <a:pt x="342" y="2121"/>
                    </a:lnTo>
                    <a:lnTo>
                      <a:pt x="343" y="2123"/>
                    </a:lnTo>
                    <a:lnTo>
                      <a:pt x="340" y="2125"/>
                    </a:lnTo>
                    <a:lnTo>
                      <a:pt x="337" y="2125"/>
                    </a:lnTo>
                    <a:lnTo>
                      <a:pt x="330" y="2129"/>
                    </a:lnTo>
                    <a:lnTo>
                      <a:pt x="326" y="2130"/>
                    </a:lnTo>
                    <a:lnTo>
                      <a:pt x="323" y="2130"/>
                    </a:lnTo>
                    <a:lnTo>
                      <a:pt x="315" y="2134"/>
                    </a:lnTo>
                    <a:lnTo>
                      <a:pt x="311" y="2135"/>
                    </a:lnTo>
                    <a:lnTo>
                      <a:pt x="309" y="2135"/>
                    </a:lnTo>
                    <a:lnTo>
                      <a:pt x="307" y="2133"/>
                    </a:lnTo>
                    <a:lnTo>
                      <a:pt x="305" y="2132"/>
                    </a:lnTo>
                    <a:lnTo>
                      <a:pt x="304" y="2131"/>
                    </a:lnTo>
                    <a:lnTo>
                      <a:pt x="302" y="2131"/>
                    </a:lnTo>
                    <a:lnTo>
                      <a:pt x="300" y="2130"/>
                    </a:lnTo>
                    <a:lnTo>
                      <a:pt x="299" y="2131"/>
                    </a:lnTo>
                    <a:lnTo>
                      <a:pt x="296" y="2130"/>
                    </a:lnTo>
                    <a:lnTo>
                      <a:pt x="291" y="2131"/>
                    </a:lnTo>
                    <a:lnTo>
                      <a:pt x="288" y="2131"/>
                    </a:lnTo>
                    <a:lnTo>
                      <a:pt x="287" y="2131"/>
                    </a:lnTo>
                    <a:lnTo>
                      <a:pt x="288" y="2134"/>
                    </a:lnTo>
                    <a:lnTo>
                      <a:pt x="285" y="2137"/>
                    </a:lnTo>
                    <a:lnTo>
                      <a:pt x="279" y="2140"/>
                    </a:lnTo>
                    <a:lnTo>
                      <a:pt x="276" y="2140"/>
                    </a:lnTo>
                    <a:lnTo>
                      <a:pt x="274" y="2142"/>
                    </a:lnTo>
                    <a:lnTo>
                      <a:pt x="274" y="2142"/>
                    </a:lnTo>
                    <a:lnTo>
                      <a:pt x="274" y="2141"/>
                    </a:lnTo>
                    <a:lnTo>
                      <a:pt x="273" y="2140"/>
                    </a:lnTo>
                    <a:lnTo>
                      <a:pt x="271" y="2140"/>
                    </a:lnTo>
                    <a:lnTo>
                      <a:pt x="270" y="2140"/>
                    </a:lnTo>
                    <a:lnTo>
                      <a:pt x="269" y="2141"/>
                    </a:lnTo>
                    <a:lnTo>
                      <a:pt x="266" y="2140"/>
                    </a:lnTo>
                    <a:lnTo>
                      <a:pt x="265" y="2140"/>
                    </a:lnTo>
                    <a:lnTo>
                      <a:pt x="264" y="2139"/>
                    </a:lnTo>
                    <a:lnTo>
                      <a:pt x="262" y="2140"/>
                    </a:lnTo>
                    <a:lnTo>
                      <a:pt x="259" y="2140"/>
                    </a:lnTo>
                    <a:lnTo>
                      <a:pt x="258" y="2140"/>
                    </a:lnTo>
                    <a:lnTo>
                      <a:pt x="257" y="2141"/>
                    </a:lnTo>
                    <a:lnTo>
                      <a:pt x="256" y="2141"/>
                    </a:lnTo>
                    <a:lnTo>
                      <a:pt x="255" y="2140"/>
                    </a:lnTo>
                    <a:lnTo>
                      <a:pt x="252" y="2139"/>
                    </a:lnTo>
                    <a:lnTo>
                      <a:pt x="252" y="2139"/>
                    </a:lnTo>
                    <a:lnTo>
                      <a:pt x="254" y="2137"/>
                    </a:lnTo>
                    <a:lnTo>
                      <a:pt x="257" y="2136"/>
                    </a:lnTo>
                    <a:lnTo>
                      <a:pt x="259" y="2135"/>
                    </a:lnTo>
                    <a:lnTo>
                      <a:pt x="260" y="2135"/>
                    </a:lnTo>
                    <a:lnTo>
                      <a:pt x="260" y="2133"/>
                    </a:lnTo>
                    <a:lnTo>
                      <a:pt x="261" y="2133"/>
                    </a:lnTo>
                    <a:lnTo>
                      <a:pt x="263" y="2130"/>
                    </a:lnTo>
                    <a:lnTo>
                      <a:pt x="263" y="2129"/>
                    </a:lnTo>
                    <a:lnTo>
                      <a:pt x="264" y="2129"/>
                    </a:lnTo>
                    <a:lnTo>
                      <a:pt x="264" y="2127"/>
                    </a:lnTo>
                    <a:lnTo>
                      <a:pt x="265" y="2126"/>
                    </a:lnTo>
                    <a:lnTo>
                      <a:pt x="266" y="2125"/>
                    </a:lnTo>
                    <a:lnTo>
                      <a:pt x="269" y="2125"/>
                    </a:lnTo>
                    <a:lnTo>
                      <a:pt x="269" y="2124"/>
                    </a:lnTo>
                    <a:lnTo>
                      <a:pt x="272" y="2123"/>
                    </a:lnTo>
                    <a:lnTo>
                      <a:pt x="273" y="2123"/>
                    </a:lnTo>
                    <a:lnTo>
                      <a:pt x="275" y="2124"/>
                    </a:lnTo>
                    <a:lnTo>
                      <a:pt x="278" y="2124"/>
                    </a:lnTo>
                    <a:lnTo>
                      <a:pt x="279" y="2123"/>
                    </a:lnTo>
                    <a:lnTo>
                      <a:pt x="279" y="2120"/>
                    </a:lnTo>
                    <a:lnTo>
                      <a:pt x="281" y="2120"/>
                    </a:lnTo>
                    <a:lnTo>
                      <a:pt x="284" y="2120"/>
                    </a:lnTo>
                    <a:lnTo>
                      <a:pt x="283" y="2118"/>
                    </a:lnTo>
                    <a:lnTo>
                      <a:pt x="281" y="2118"/>
                    </a:lnTo>
                    <a:lnTo>
                      <a:pt x="280" y="2117"/>
                    </a:lnTo>
                    <a:lnTo>
                      <a:pt x="281" y="2115"/>
                    </a:lnTo>
                    <a:lnTo>
                      <a:pt x="284" y="2114"/>
                    </a:lnTo>
                    <a:lnTo>
                      <a:pt x="284" y="2115"/>
                    </a:lnTo>
                    <a:lnTo>
                      <a:pt x="285" y="2116"/>
                    </a:lnTo>
                    <a:lnTo>
                      <a:pt x="285" y="2115"/>
                    </a:lnTo>
                    <a:lnTo>
                      <a:pt x="287" y="2114"/>
                    </a:lnTo>
                    <a:lnTo>
                      <a:pt x="288" y="2115"/>
                    </a:lnTo>
                    <a:lnTo>
                      <a:pt x="290" y="2114"/>
                    </a:lnTo>
                    <a:lnTo>
                      <a:pt x="290" y="2113"/>
                    </a:lnTo>
                    <a:lnTo>
                      <a:pt x="291" y="2113"/>
                    </a:lnTo>
                    <a:lnTo>
                      <a:pt x="291" y="2112"/>
                    </a:lnTo>
                    <a:lnTo>
                      <a:pt x="293" y="2112"/>
                    </a:lnTo>
                    <a:lnTo>
                      <a:pt x="297" y="2111"/>
                    </a:lnTo>
                    <a:lnTo>
                      <a:pt x="299" y="2111"/>
                    </a:lnTo>
                    <a:lnTo>
                      <a:pt x="300" y="2111"/>
                    </a:lnTo>
                    <a:lnTo>
                      <a:pt x="300" y="2109"/>
                    </a:lnTo>
                    <a:lnTo>
                      <a:pt x="300" y="2109"/>
                    </a:lnTo>
                    <a:lnTo>
                      <a:pt x="303" y="2109"/>
                    </a:lnTo>
                    <a:lnTo>
                      <a:pt x="304" y="2110"/>
                    </a:lnTo>
                    <a:lnTo>
                      <a:pt x="305" y="2109"/>
                    </a:lnTo>
                    <a:lnTo>
                      <a:pt x="307" y="2109"/>
                    </a:lnTo>
                    <a:lnTo>
                      <a:pt x="309" y="2109"/>
                    </a:lnTo>
                    <a:lnTo>
                      <a:pt x="311" y="2107"/>
                    </a:lnTo>
                    <a:lnTo>
                      <a:pt x="314" y="2105"/>
                    </a:lnTo>
                    <a:lnTo>
                      <a:pt x="313" y="2103"/>
                    </a:lnTo>
                    <a:lnTo>
                      <a:pt x="316" y="2102"/>
                    </a:lnTo>
                    <a:lnTo>
                      <a:pt x="315" y="2102"/>
                    </a:lnTo>
                    <a:lnTo>
                      <a:pt x="315" y="2101"/>
                    </a:lnTo>
                    <a:lnTo>
                      <a:pt x="314" y="2098"/>
                    </a:lnTo>
                    <a:lnTo>
                      <a:pt x="316" y="2096"/>
                    </a:lnTo>
                    <a:lnTo>
                      <a:pt x="320" y="2095"/>
                    </a:lnTo>
                    <a:lnTo>
                      <a:pt x="320" y="2094"/>
                    </a:lnTo>
                    <a:lnTo>
                      <a:pt x="319" y="2093"/>
                    </a:lnTo>
                    <a:lnTo>
                      <a:pt x="319" y="2092"/>
                    </a:lnTo>
                    <a:lnTo>
                      <a:pt x="321" y="2091"/>
                    </a:lnTo>
                    <a:lnTo>
                      <a:pt x="322" y="2090"/>
                    </a:lnTo>
                    <a:lnTo>
                      <a:pt x="325" y="2089"/>
                    </a:lnTo>
                    <a:lnTo>
                      <a:pt x="325" y="2087"/>
                    </a:lnTo>
                    <a:lnTo>
                      <a:pt x="326" y="2088"/>
                    </a:lnTo>
                    <a:lnTo>
                      <a:pt x="327" y="2086"/>
                    </a:lnTo>
                    <a:lnTo>
                      <a:pt x="328" y="2085"/>
                    </a:lnTo>
                    <a:lnTo>
                      <a:pt x="329" y="2084"/>
                    </a:lnTo>
                    <a:lnTo>
                      <a:pt x="330" y="2084"/>
                    </a:lnTo>
                    <a:lnTo>
                      <a:pt x="331" y="2084"/>
                    </a:lnTo>
                    <a:lnTo>
                      <a:pt x="333" y="2083"/>
                    </a:lnTo>
                    <a:lnTo>
                      <a:pt x="335" y="2083"/>
                    </a:lnTo>
                    <a:lnTo>
                      <a:pt x="337" y="2081"/>
                    </a:lnTo>
                    <a:lnTo>
                      <a:pt x="338" y="2081"/>
                    </a:lnTo>
                    <a:lnTo>
                      <a:pt x="341" y="2079"/>
                    </a:lnTo>
                    <a:lnTo>
                      <a:pt x="342" y="2079"/>
                    </a:lnTo>
                    <a:lnTo>
                      <a:pt x="343" y="2078"/>
                    </a:lnTo>
                    <a:lnTo>
                      <a:pt x="343" y="2077"/>
                    </a:lnTo>
                    <a:lnTo>
                      <a:pt x="345" y="2077"/>
                    </a:lnTo>
                    <a:lnTo>
                      <a:pt x="347" y="2078"/>
                    </a:lnTo>
                    <a:lnTo>
                      <a:pt x="347" y="2077"/>
                    </a:lnTo>
                    <a:lnTo>
                      <a:pt x="346" y="2076"/>
                    </a:lnTo>
                    <a:lnTo>
                      <a:pt x="346" y="2075"/>
                    </a:lnTo>
                    <a:lnTo>
                      <a:pt x="352" y="2071"/>
                    </a:lnTo>
                    <a:lnTo>
                      <a:pt x="353" y="2068"/>
                    </a:lnTo>
                    <a:lnTo>
                      <a:pt x="353" y="2066"/>
                    </a:lnTo>
                    <a:lnTo>
                      <a:pt x="353" y="2067"/>
                    </a:lnTo>
                    <a:lnTo>
                      <a:pt x="354" y="2066"/>
                    </a:lnTo>
                    <a:lnTo>
                      <a:pt x="354" y="2067"/>
                    </a:lnTo>
                    <a:lnTo>
                      <a:pt x="359" y="2066"/>
                    </a:lnTo>
                    <a:lnTo>
                      <a:pt x="363" y="2062"/>
                    </a:lnTo>
                    <a:lnTo>
                      <a:pt x="365" y="2061"/>
                    </a:lnTo>
                    <a:lnTo>
                      <a:pt x="365" y="2060"/>
                    </a:lnTo>
                    <a:lnTo>
                      <a:pt x="367" y="2058"/>
                    </a:lnTo>
                    <a:lnTo>
                      <a:pt x="366" y="2056"/>
                    </a:lnTo>
                    <a:lnTo>
                      <a:pt x="368" y="2055"/>
                    </a:lnTo>
                    <a:lnTo>
                      <a:pt x="370" y="2055"/>
                    </a:lnTo>
                    <a:lnTo>
                      <a:pt x="372" y="2053"/>
                    </a:lnTo>
                    <a:lnTo>
                      <a:pt x="375" y="2052"/>
                    </a:lnTo>
                    <a:lnTo>
                      <a:pt x="376" y="2051"/>
                    </a:lnTo>
                    <a:lnTo>
                      <a:pt x="375" y="2050"/>
                    </a:lnTo>
                    <a:lnTo>
                      <a:pt x="380" y="2047"/>
                    </a:lnTo>
                    <a:lnTo>
                      <a:pt x="384" y="2048"/>
                    </a:lnTo>
                    <a:lnTo>
                      <a:pt x="387" y="2051"/>
                    </a:lnTo>
                    <a:lnTo>
                      <a:pt x="388" y="2050"/>
                    </a:lnTo>
                    <a:lnTo>
                      <a:pt x="389" y="2048"/>
                    </a:lnTo>
                    <a:lnTo>
                      <a:pt x="387" y="2046"/>
                    </a:lnTo>
                    <a:lnTo>
                      <a:pt x="386" y="2041"/>
                    </a:lnTo>
                    <a:lnTo>
                      <a:pt x="385" y="2041"/>
                    </a:lnTo>
                    <a:lnTo>
                      <a:pt x="384" y="2041"/>
                    </a:lnTo>
                    <a:lnTo>
                      <a:pt x="383" y="2041"/>
                    </a:lnTo>
                    <a:lnTo>
                      <a:pt x="386" y="2039"/>
                    </a:lnTo>
                    <a:lnTo>
                      <a:pt x="388" y="2037"/>
                    </a:lnTo>
                    <a:lnTo>
                      <a:pt x="387" y="2036"/>
                    </a:lnTo>
                    <a:lnTo>
                      <a:pt x="386" y="2036"/>
                    </a:lnTo>
                    <a:lnTo>
                      <a:pt x="387" y="2033"/>
                    </a:lnTo>
                    <a:lnTo>
                      <a:pt x="389" y="2032"/>
                    </a:lnTo>
                    <a:lnTo>
                      <a:pt x="388" y="2031"/>
                    </a:lnTo>
                    <a:lnTo>
                      <a:pt x="389" y="2031"/>
                    </a:lnTo>
                    <a:lnTo>
                      <a:pt x="394" y="2026"/>
                    </a:lnTo>
                    <a:lnTo>
                      <a:pt x="399" y="2025"/>
                    </a:lnTo>
                    <a:lnTo>
                      <a:pt x="402" y="2023"/>
                    </a:lnTo>
                    <a:lnTo>
                      <a:pt x="402" y="2023"/>
                    </a:lnTo>
                    <a:lnTo>
                      <a:pt x="401" y="2021"/>
                    </a:lnTo>
                    <a:lnTo>
                      <a:pt x="401" y="2020"/>
                    </a:lnTo>
                    <a:lnTo>
                      <a:pt x="399" y="2019"/>
                    </a:lnTo>
                    <a:lnTo>
                      <a:pt x="394" y="2015"/>
                    </a:lnTo>
                    <a:lnTo>
                      <a:pt x="394" y="2015"/>
                    </a:lnTo>
                    <a:lnTo>
                      <a:pt x="400" y="2016"/>
                    </a:lnTo>
                    <a:lnTo>
                      <a:pt x="400" y="2016"/>
                    </a:lnTo>
                    <a:lnTo>
                      <a:pt x="400" y="2014"/>
                    </a:lnTo>
                    <a:lnTo>
                      <a:pt x="398" y="2012"/>
                    </a:lnTo>
                    <a:lnTo>
                      <a:pt x="400" y="2011"/>
                    </a:lnTo>
                    <a:lnTo>
                      <a:pt x="404" y="2010"/>
                    </a:lnTo>
                    <a:lnTo>
                      <a:pt x="406" y="2011"/>
                    </a:lnTo>
                    <a:lnTo>
                      <a:pt x="408" y="2005"/>
                    </a:lnTo>
                    <a:lnTo>
                      <a:pt x="407" y="2004"/>
                    </a:lnTo>
                    <a:lnTo>
                      <a:pt x="408" y="2003"/>
                    </a:lnTo>
                    <a:lnTo>
                      <a:pt x="414" y="2002"/>
                    </a:lnTo>
                    <a:lnTo>
                      <a:pt x="416" y="2000"/>
                    </a:lnTo>
                    <a:lnTo>
                      <a:pt x="419" y="2000"/>
                    </a:lnTo>
                    <a:lnTo>
                      <a:pt x="424" y="1998"/>
                    </a:lnTo>
                    <a:lnTo>
                      <a:pt x="427" y="1998"/>
                    </a:lnTo>
                    <a:lnTo>
                      <a:pt x="431" y="1997"/>
                    </a:lnTo>
                    <a:lnTo>
                      <a:pt x="432" y="1998"/>
                    </a:lnTo>
                    <a:lnTo>
                      <a:pt x="433" y="1998"/>
                    </a:lnTo>
                    <a:lnTo>
                      <a:pt x="434" y="1999"/>
                    </a:lnTo>
                    <a:lnTo>
                      <a:pt x="433" y="2000"/>
                    </a:lnTo>
                    <a:lnTo>
                      <a:pt x="434" y="2000"/>
                    </a:lnTo>
                    <a:lnTo>
                      <a:pt x="437" y="2002"/>
                    </a:lnTo>
                    <a:lnTo>
                      <a:pt x="438" y="2004"/>
                    </a:lnTo>
                    <a:lnTo>
                      <a:pt x="440" y="2006"/>
                    </a:lnTo>
                    <a:lnTo>
                      <a:pt x="441" y="2008"/>
                    </a:lnTo>
                    <a:lnTo>
                      <a:pt x="442" y="2009"/>
                    </a:lnTo>
                    <a:lnTo>
                      <a:pt x="444" y="2008"/>
                    </a:lnTo>
                    <a:lnTo>
                      <a:pt x="445" y="2006"/>
                    </a:lnTo>
                    <a:lnTo>
                      <a:pt x="445" y="2005"/>
                    </a:lnTo>
                    <a:lnTo>
                      <a:pt x="443" y="2003"/>
                    </a:lnTo>
                    <a:lnTo>
                      <a:pt x="444" y="2001"/>
                    </a:lnTo>
                    <a:lnTo>
                      <a:pt x="446" y="2002"/>
                    </a:lnTo>
                    <a:lnTo>
                      <a:pt x="454" y="2001"/>
                    </a:lnTo>
                    <a:lnTo>
                      <a:pt x="455" y="2000"/>
                    </a:lnTo>
                    <a:lnTo>
                      <a:pt x="457" y="1999"/>
                    </a:lnTo>
                    <a:lnTo>
                      <a:pt x="461" y="1993"/>
                    </a:lnTo>
                    <a:lnTo>
                      <a:pt x="461" y="1990"/>
                    </a:lnTo>
                    <a:lnTo>
                      <a:pt x="459" y="1986"/>
                    </a:lnTo>
                    <a:lnTo>
                      <a:pt x="457" y="1985"/>
                    </a:lnTo>
                    <a:lnTo>
                      <a:pt x="456" y="1983"/>
                    </a:lnTo>
                    <a:lnTo>
                      <a:pt x="457" y="1983"/>
                    </a:lnTo>
                    <a:lnTo>
                      <a:pt x="464" y="1981"/>
                    </a:lnTo>
                    <a:lnTo>
                      <a:pt x="465" y="1979"/>
                    </a:lnTo>
                    <a:lnTo>
                      <a:pt x="465" y="1975"/>
                    </a:lnTo>
                    <a:lnTo>
                      <a:pt x="463" y="1969"/>
                    </a:lnTo>
                    <a:lnTo>
                      <a:pt x="464" y="1967"/>
                    </a:lnTo>
                    <a:lnTo>
                      <a:pt x="463" y="1960"/>
                    </a:lnTo>
                    <a:lnTo>
                      <a:pt x="461" y="1955"/>
                    </a:lnTo>
                    <a:lnTo>
                      <a:pt x="463" y="1955"/>
                    </a:lnTo>
                    <a:lnTo>
                      <a:pt x="467" y="1955"/>
                    </a:lnTo>
                    <a:lnTo>
                      <a:pt x="471" y="1952"/>
                    </a:lnTo>
                    <a:lnTo>
                      <a:pt x="477" y="1948"/>
                    </a:lnTo>
                    <a:lnTo>
                      <a:pt x="478" y="1946"/>
                    </a:lnTo>
                    <a:lnTo>
                      <a:pt x="478" y="1943"/>
                    </a:lnTo>
                    <a:lnTo>
                      <a:pt x="479" y="1943"/>
                    </a:lnTo>
                    <a:lnTo>
                      <a:pt x="479" y="1942"/>
                    </a:lnTo>
                    <a:lnTo>
                      <a:pt x="479" y="1941"/>
                    </a:lnTo>
                    <a:lnTo>
                      <a:pt x="478" y="1940"/>
                    </a:lnTo>
                    <a:lnTo>
                      <a:pt x="478" y="1937"/>
                    </a:lnTo>
                    <a:lnTo>
                      <a:pt x="479" y="1937"/>
                    </a:lnTo>
                    <a:lnTo>
                      <a:pt x="484" y="1937"/>
                    </a:lnTo>
                    <a:lnTo>
                      <a:pt x="487" y="1937"/>
                    </a:lnTo>
                    <a:lnTo>
                      <a:pt x="488" y="1936"/>
                    </a:lnTo>
                    <a:lnTo>
                      <a:pt x="489" y="1934"/>
                    </a:lnTo>
                    <a:lnTo>
                      <a:pt x="488" y="1929"/>
                    </a:lnTo>
                    <a:lnTo>
                      <a:pt x="485" y="1928"/>
                    </a:lnTo>
                    <a:lnTo>
                      <a:pt x="484" y="1927"/>
                    </a:lnTo>
                    <a:lnTo>
                      <a:pt x="480" y="1925"/>
                    </a:lnTo>
                    <a:lnTo>
                      <a:pt x="480" y="1925"/>
                    </a:lnTo>
                    <a:lnTo>
                      <a:pt x="484" y="1923"/>
                    </a:lnTo>
                    <a:lnTo>
                      <a:pt x="485" y="1920"/>
                    </a:lnTo>
                    <a:lnTo>
                      <a:pt x="489" y="1917"/>
                    </a:lnTo>
                    <a:lnTo>
                      <a:pt x="489" y="1917"/>
                    </a:lnTo>
                    <a:lnTo>
                      <a:pt x="488" y="1916"/>
                    </a:lnTo>
                    <a:lnTo>
                      <a:pt x="491" y="1911"/>
                    </a:lnTo>
                    <a:lnTo>
                      <a:pt x="490" y="1910"/>
                    </a:lnTo>
                    <a:lnTo>
                      <a:pt x="486" y="1912"/>
                    </a:lnTo>
                    <a:lnTo>
                      <a:pt x="484" y="1912"/>
                    </a:lnTo>
                    <a:lnTo>
                      <a:pt x="487" y="1908"/>
                    </a:lnTo>
                    <a:lnTo>
                      <a:pt x="486" y="1905"/>
                    </a:lnTo>
                    <a:lnTo>
                      <a:pt x="488" y="1903"/>
                    </a:lnTo>
                    <a:lnTo>
                      <a:pt x="488" y="1900"/>
                    </a:lnTo>
                    <a:lnTo>
                      <a:pt x="491" y="1898"/>
                    </a:lnTo>
                    <a:lnTo>
                      <a:pt x="493" y="1896"/>
                    </a:lnTo>
                    <a:lnTo>
                      <a:pt x="499" y="1893"/>
                    </a:lnTo>
                    <a:lnTo>
                      <a:pt x="501" y="1893"/>
                    </a:lnTo>
                    <a:lnTo>
                      <a:pt x="502" y="1892"/>
                    </a:lnTo>
                    <a:lnTo>
                      <a:pt x="505" y="1892"/>
                    </a:lnTo>
                    <a:lnTo>
                      <a:pt x="510" y="1885"/>
                    </a:lnTo>
                    <a:lnTo>
                      <a:pt x="513" y="1882"/>
                    </a:lnTo>
                    <a:lnTo>
                      <a:pt x="516" y="1881"/>
                    </a:lnTo>
                    <a:lnTo>
                      <a:pt x="516" y="1879"/>
                    </a:lnTo>
                    <a:lnTo>
                      <a:pt x="517" y="1878"/>
                    </a:lnTo>
                    <a:lnTo>
                      <a:pt x="518" y="1876"/>
                    </a:lnTo>
                    <a:lnTo>
                      <a:pt x="522" y="1875"/>
                    </a:lnTo>
                    <a:lnTo>
                      <a:pt x="525" y="1874"/>
                    </a:lnTo>
                    <a:lnTo>
                      <a:pt x="525" y="1874"/>
                    </a:lnTo>
                    <a:lnTo>
                      <a:pt x="525" y="1868"/>
                    </a:lnTo>
                    <a:lnTo>
                      <a:pt x="527" y="1864"/>
                    </a:lnTo>
                    <a:lnTo>
                      <a:pt x="526" y="1862"/>
                    </a:lnTo>
                    <a:lnTo>
                      <a:pt x="522" y="1857"/>
                    </a:lnTo>
                    <a:lnTo>
                      <a:pt x="520" y="1855"/>
                    </a:lnTo>
                    <a:lnTo>
                      <a:pt x="515" y="1855"/>
                    </a:lnTo>
                    <a:lnTo>
                      <a:pt x="512" y="1857"/>
                    </a:lnTo>
                    <a:lnTo>
                      <a:pt x="508" y="1858"/>
                    </a:lnTo>
                    <a:lnTo>
                      <a:pt x="507" y="1861"/>
                    </a:lnTo>
                    <a:lnTo>
                      <a:pt x="503" y="1863"/>
                    </a:lnTo>
                    <a:lnTo>
                      <a:pt x="499" y="1863"/>
                    </a:lnTo>
                    <a:lnTo>
                      <a:pt x="496" y="1862"/>
                    </a:lnTo>
                    <a:lnTo>
                      <a:pt x="491" y="1863"/>
                    </a:lnTo>
                    <a:lnTo>
                      <a:pt x="490" y="1862"/>
                    </a:lnTo>
                    <a:lnTo>
                      <a:pt x="489" y="1859"/>
                    </a:lnTo>
                    <a:lnTo>
                      <a:pt x="488" y="1861"/>
                    </a:lnTo>
                    <a:lnTo>
                      <a:pt x="485" y="1859"/>
                    </a:lnTo>
                    <a:lnTo>
                      <a:pt x="476" y="1862"/>
                    </a:lnTo>
                    <a:lnTo>
                      <a:pt x="474" y="1862"/>
                    </a:lnTo>
                    <a:lnTo>
                      <a:pt x="473" y="1863"/>
                    </a:lnTo>
                    <a:lnTo>
                      <a:pt x="472" y="1864"/>
                    </a:lnTo>
                    <a:lnTo>
                      <a:pt x="468" y="1863"/>
                    </a:lnTo>
                    <a:lnTo>
                      <a:pt x="467" y="1863"/>
                    </a:lnTo>
                    <a:lnTo>
                      <a:pt x="469" y="1861"/>
                    </a:lnTo>
                    <a:lnTo>
                      <a:pt x="469" y="1859"/>
                    </a:lnTo>
                    <a:lnTo>
                      <a:pt x="468" y="1856"/>
                    </a:lnTo>
                    <a:lnTo>
                      <a:pt x="471" y="1853"/>
                    </a:lnTo>
                    <a:lnTo>
                      <a:pt x="470" y="1852"/>
                    </a:lnTo>
                    <a:lnTo>
                      <a:pt x="471" y="1852"/>
                    </a:lnTo>
                    <a:lnTo>
                      <a:pt x="478" y="1848"/>
                    </a:lnTo>
                    <a:lnTo>
                      <a:pt x="480" y="1845"/>
                    </a:lnTo>
                    <a:lnTo>
                      <a:pt x="482" y="1842"/>
                    </a:lnTo>
                    <a:lnTo>
                      <a:pt x="484" y="1842"/>
                    </a:lnTo>
                    <a:lnTo>
                      <a:pt x="485" y="1840"/>
                    </a:lnTo>
                    <a:lnTo>
                      <a:pt x="487" y="1838"/>
                    </a:lnTo>
                    <a:lnTo>
                      <a:pt x="488" y="1836"/>
                    </a:lnTo>
                    <a:lnTo>
                      <a:pt x="489" y="1836"/>
                    </a:lnTo>
                    <a:lnTo>
                      <a:pt x="489" y="1833"/>
                    </a:lnTo>
                    <a:lnTo>
                      <a:pt x="490" y="1830"/>
                    </a:lnTo>
                    <a:lnTo>
                      <a:pt x="489" y="1827"/>
                    </a:lnTo>
                    <a:lnTo>
                      <a:pt x="489" y="1824"/>
                    </a:lnTo>
                    <a:lnTo>
                      <a:pt x="493" y="1822"/>
                    </a:lnTo>
                    <a:lnTo>
                      <a:pt x="495" y="1820"/>
                    </a:lnTo>
                    <a:lnTo>
                      <a:pt x="499" y="1812"/>
                    </a:lnTo>
                    <a:lnTo>
                      <a:pt x="503" y="1811"/>
                    </a:lnTo>
                    <a:lnTo>
                      <a:pt x="506" y="1807"/>
                    </a:lnTo>
                    <a:lnTo>
                      <a:pt x="506" y="1805"/>
                    </a:lnTo>
                    <a:lnTo>
                      <a:pt x="504" y="1805"/>
                    </a:lnTo>
                    <a:lnTo>
                      <a:pt x="501" y="1804"/>
                    </a:lnTo>
                    <a:lnTo>
                      <a:pt x="500" y="1803"/>
                    </a:lnTo>
                    <a:lnTo>
                      <a:pt x="500" y="1802"/>
                    </a:lnTo>
                    <a:lnTo>
                      <a:pt x="499" y="1800"/>
                    </a:lnTo>
                    <a:lnTo>
                      <a:pt x="501" y="1796"/>
                    </a:lnTo>
                    <a:lnTo>
                      <a:pt x="504" y="1795"/>
                    </a:lnTo>
                    <a:lnTo>
                      <a:pt x="505" y="1795"/>
                    </a:lnTo>
                    <a:lnTo>
                      <a:pt x="506" y="1790"/>
                    </a:lnTo>
                    <a:lnTo>
                      <a:pt x="509" y="1788"/>
                    </a:lnTo>
                    <a:lnTo>
                      <a:pt x="511" y="1783"/>
                    </a:lnTo>
                    <a:lnTo>
                      <a:pt x="519" y="1777"/>
                    </a:lnTo>
                    <a:lnTo>
                      <a:pt x="519" y="1775"/>
                    </a:lnTo>
                    <a:lnTo>
                      <a:pt x="519" y="1769"/>
                    </a:lnTo>
                    <a:lnTo>
                      <a:pt x="520" y="1768"/>
                    </a:lnTo>
                    <a:lnTo>
                      <a:pt x="520" y="1766"/>
                    </a:lnTo>
                    <a:lnTo>
                      <a:pt x="522" y="1760"/>
                    </a:lnTo>
                    <a:lnTo>
                      <a:pt x="523" y="1759"/>
                    </a:lnTo>
                    <a:lnTo>
                      <a:pt x="532" y="1753"/>
                    </a:lnTo>
                    <a:lnTo>
                      <a:pt x="536" y="1751"/>
                    </a:lnTo>
                    <a:lnTo>
                      <a:pt x="541" y="1749"/>
                    </a:lnTo>
                    <a:lnTo>
                      <a:pt x="543" y="1747"/>
                    </a:lnTo>
                    <a:lnTo>
                      <a:pt x="545" y="1744"/>
                    </a:lnTo>
                    <a:lnTo>
                      <a:pt x="546" y="1739"/>
                    </a:lnTo>
                    <a:lnTo>
                      <a:pt x="549" y="1737"/>
                    </a:lnTo>
                    <a:lnTo>
                      <a:pt x="550" y="1733"/>
                    </a:lnTo>
                    <a:lnTo>
                      <a:pt x="553" y="1730"/>
                    </a:lnTo>
                    <a:lnTo>
                      <a:pt x="556" y="1725"/>
                    </a:lnTo>
                    <a:lnTo>
                      <a:pt x="554" y="1720"/>
                    </a:lnTo>
                    <a:lnTo>
                      <a:pt x="553" y="1716"/>
                    </a:lnTo>
                    <a:lnTo>
                      <a:pt x="558" y="1707"/>
                    </a:lnTo>
                    <a:lnTo>
                      <a:pt x="562" y="1704"/>
                    </a:lnTo>
                    <a:lnTo>
                      <a:pt x="567" y="1699"/>
                    </a:lnTo>
                    <a:lnTo>
                      <a:pt x="568" y="1699"/>
                    </a:lnTo>
                    <a:lnTo>
                      <a:pt x="571" y="1701"/>
                    </a:lnTo>
                    <a:lnTo>
                      <a:pt x="577" y="1704"/>
                    </a:lnTo>
                    <a:lnTo>
                      <a:pt x="587" y="1710"/>
                    </a:lnTo>
                    <a:lnTo>
                      <a:pt x="595" y="1711"/>
                    </a:lnTo>
                    <a:lnTo>
                      <a:pt x="601" y="1713"/>
                    </a:lnTo>
                    <a:lnTo>
                      <a:pt x="609" y="1712"/>
                    </a:lnTo>
                    <a:lnTo>
                      <a:pt x="610" y="1713"/>
                    </a:lnTo>
                    <a:lnTo>
                      <a:pt x="611" y="1714"/>
                    </a:lnTo>
                    <a:lnTo>
                      <a:pt x="609" y="1714"/>
                    </a:lnTo>
                    <a:lnTo>
                      <a:pt x="604" y="1714"/>
                    </a:lnTo>
                    <a:lnTo>
                      <a:pt x="605" y="1718"/>
                    </a:lnTo>
                    <a:lnTo>
                      <a:pt x="612" y="1723"/>
                    </a:lnTo>
                    <a:lnTo>
                      <a:pt x="614" y="1722"/>
                    </a:lnTo>
                    <a:lnTo>
                      <a:pt x="615" y="1724"/>
                    </a:lnTo>
                    <a:lnTo>
                      <a:pt x="616" y="1723"/>
                    </a:lnTo>
                    <a:lnTo>
                      <a:pt x="618" y="1725"/>
                    </a:lnTo>
                    <a:lnTo>
                      <a:pt x="620" y="1725"/>
                    </a:lnTo>
                    <a:lnTo>
                      <a:pt x="622" y="1725"/>
                    </a:lnTo>
                    <a:lnTo>
                      <a:pt x="623" y="1725"/>
                    </a:lnTo>
                    <a:lnTo>
                      <a:pt x="626" y="1722"/>
                    </a:lnTo>
                    <a:lnTo>
                      <a:pt x="626" y="1720"/>
                    </a:lnTo>
                    <a:lnTo>
                      <a:pt x="627" y="1720"/>
                    </a:lnTo>
                    <a:lnTo>
                      <a:pt x="629" y="1720"/>
                    </a:lnTo>
                    <a:lnTo>
                      <a:pt x="629" y="1718"/>
                    </a:lnTo>
                    <a:lnTo>
                      <a:pt x="630" y="1718"/>
                    </a:lnTo>
                    <a:lnTo>
                      <a:pt x="630" y="1717"/>
                    </a:lnTo>
                    <a:lnTo>
                      <a:pt x="628" y="1717"/>
                    </a:lnTo>
                    <a:lnTo>
                      <a:pt x="628" y="1717"/>
                    </a:lnTo>
                    <a:lnTo>
                      <a:pt x="631" y="1716"/>
                    </a:lnTo>
                    <a:lnTo>
                      <a:pt x="632" y="1715"/>
                    </a:lnTo>
                    <a:lnTo>
                      <a:pt x="634" y="1712"/>
                    </a:lnTo>
                    <a:lnTo>
                      <a:pt x="638" y="1710"/>
                    </a:lnTo>
                    <a:lnTo>
                      <a:pt x="639" y="1711"/>
                    </a:lnTo>
                    <a:lnTo>
                      <a:pt x="641" y="1711"/>
                    </a:lnTo>
                    <a:lnTo>
                      <a:pt x="642" y="1710"/>
                    </a:lnTo>
                    <a:lnTo>
                      <a:pt x="641" y="1709"/>
                    </a:lnTo>
                    <a:lnTo>
                      <a:pt x="645" y="1707"/>
                    </a:lnTo>
                    <a:lnTo>
                      <a:pt x="646" y="1708"/>
                    </a:lnTo>
                    <a:lnTo>
                      <a:pt x="642" y="1711"/>
                    </a:lnTo>
                    <a:lnTo>
                      <a:pt x="643" y="1712"/>
                    </a:lnTo>
                    <a:lnTo>
                      <a:pt x="648" y="1711"/>
                    </a:lnTo>
                    <a:lnTo>
                      <a:pt x="651" y="1718"/>
                    </a:lnTo>
                    <a:lnTo>
                      <a:pt x="653" y="1718"/>
                    </a:lnTo>
                    <a:lnTo>
                      <a:pt x="653" y="1720"/>
                    </a:lnTo>
                    <a:lnTo>
                      <a:pt x="654" y="1720"/>
                    </a:lnTo>
                    <a:lnTo>
                      <a:pt x="654" y="1723"/>
                    </a:lnTo>
                    <a:lnTo>
                      <a:pt x="655" y="1723"/>
                    </a:lnTo>
                    <a:lnTo>
                      <a:pt x="656" y="1723"/>
                    </a:lnTo>
                    <a:lnTo>
                      <a:pt x="656" y="1721"/>
                    </a:lnTo>
                    <a:lnTo>
                      <a:pt x="655" y="1720"/>
                    </a:lnTo>
                    <a:lnTo>
                      <a:pt x="654" y="1719"/>
                    </a:lnTo>
                    <a:lnTo>
                      <a:pt x="655" y="1718"/>
                    </a:lnTo>
                    <a:lnTo>
                      <a:pt x="653" y="1716"/>
                    </a:lnTo>
                    <a:lnTo>
                      <a:pt x="654" y="1714"/>
                    </a:lnTo>
                    <a:lnTo>
                      <a:pt x="655" y="1714"/>
                    </a:lnTo>
                    <a:lnTo>
                      <a:pt x="654" y="1712"/>
                    </a:lnTo>
                    <a:lnTo>
                      <a:pt x="655" y="1711"/>
                    </a:lnTo>
                    <a:lnTo>
                      <a:pt x="652" y="1710"/>
                    </a:lnTo>
                    <a:lnTo>
                      <a:pt x="652" y="1709"/>
                    </a:lnTo>
                    <a:lnTo>
                      <a:pt x="650" y="1709"/>
                    </a:lnTo>
                    <a:lnTo>
                      <a:pt x="647" y="1705"/>
                    </a:lnTo>
                    <a:lnTo>
                      <a:pt x="645" y="1705"/>
                    </a:lnTo>
                    <a:lnTo>
                      <a:pt x="642" y="1707"/>
                    </a:lnTo>
                    <a:lnTo>
                      <a:pt x="640" y="1707"/>
                    </a:lnTo>
                    <a:lnTo>
                      <a:pt x="640" y="1707"/>
                    </a:lnTo>
                    <a:lnTo>
                      <a:pt x="640" y="1705"/>
                    </a:lnTo>
                    <a:lnTo>
                      <a:pt x="638" y="1703"/>
                    </a:lnTo>
                    <a:lnTo>
                      <a:pt x="636" y="1703"/>
                    </a:lnTo>
                    <a:lnTo>
                      <a:pt x="633" y="1704"/>
                    </a:lnTo>
                    <a:lnTo>
                      <a:pt x="632" y="1706"/>
                    </a:lnTo>
                    <a:lnTo>
                      <a:pt x="631" y="1706"/>
                    </a:lnTo>
                    <a:lnTo>
                      <a:pt x="630" y="1704"/>
                    </a:lnTo>
                    <a:lnTo>
                      <a:pt x="627" y="1703"/>
                    </a:lnTo>
                    <a:lnTo>
                      <a:pt x="625" y="1703"/>
                    </a:lnTo>
                    <a:lnTo>
                      <a:pt x="626" y="1702"/>
                    </a:lnTo>
                    <a:lnTo>
                      <a:pt x="629" y="1702"/>
                    </a:lnTo>
                    <a:lnTo>
                      <a:pt x="631" y="1702"/>
                    </a:lnTo>
                    <a:lnTo>
                      <a:pt x="633" y="1701"/>
                    </a:lnTo>
                    <a:lnTo>
                      <a:pt x="636" y="1698"/>
                    </a:lnTo>
                    <a:lnTo>
                      <a:pt x="642" y="1696"/>
                    </a:lnTo>
                    <a:lnTo>
                      <a:pt x="646" y="1696"/>
                    </a:lnTo>
                    <a:lnTo>
                      <a:pt x="648" y="1697"/>
                    </a:lnTo>
                    <a:lnTo>
                      <a:pt x="651" y="1697"/>
                    </a:lnTo>
                    <a:lnTo>
                      <a:pt x="655" y="1699"/>
                    </a:lnTo>
                    <a:lnTo>
                      <a:pt x="657" y="1697"/>
                    </a:lnTo>
                    <a:lnTo>
                      <a:pt x="658" y="1697"/>
                    </a:lnTo>
                    <a:lnTo>
                      <a:pt x="660" y="1698"/>
                    </a:lnTo>
                    <a:lnTo>
                      <a:pt x="660" y="1697"/>
                    </a:lnTo>
                    <a:lnTo>
                      <a:pt x="661" y="1696"/>
                    </a:lnTo>
                    <a:lnTo>
                      <a:pt x="663" y="1696"/>
                    </a:lnTo>
                    <a:lnTo>
                      <a:pt x="667" y="1698"/>
                    </a:lnTo>
                    <a:lnTo>
                      <a:pt x="667" y="1700"/>
                    </a:lnTo>
                    <a:lnTo>
                      <a:pt x="669" y="1701"/>
                    </a:lnTo>
                    <a:lnTo>
                      <a:pt x="669" y="1702"/>
                    </a:lnTo>
                    <a:lnTo>
                      <a:pt x="674" y="1701"/>
                    </a:lnTo>
                    <a:lnTo>
                      <a:pt x="675" y="1702"/>
                    </a:lnTo>
                    <a:lnTo>
                      <a:pt x="677" y="1702"/>
                    </a:lnTo>
                    <a:lnTo>
                      <a:pt x="677" y="1703"/>
                    </a:lnTo>
                    <a:lnTo>
                      <a:pt x="674" y="1705"/>
                    </a:lnTo>
                    <a:lnTo>
                      <a:pt x="677" y="1707"/>
                    </a:lnTo>
                    <a:lnTo>
                      <a:pt x="679" y="1707"/>
                    </a:lnTo>
                    <a:lnTo>
                      <a:pt x="681" y="1708"/>
                    </a:lnTo>
                    <a:lnTo>
                      <a:pt x="686" y="1709"/>
                    </a:lnTo>
                    <a:lnTo>
                      <a:pt x="686" y="1709"/>
                    </a:lnTo>
                    <a:lnTo>
                      <a:pt x="684" y="1706"/>
                    </a:lnTo>
                    <a:lnTo>
                      <a:pt x="684" y="1706"/>
                    </a:lnTo>
                    <a:lnTo>
                      <a:pt x="684" y="1705"/>
                    </a:lnTo>
                    <a:lnTo>
                      <a:pt x="686" y="1705"/>
                    </a:lnTo>
                    <a:lnTo>
                      <a:pt x="686" y="1704"/>
                    </a:lnTo>
                    <a:lnTo>
                      <a:pt x="687" y="1703"/>
                    </a:lnTo>
                    <a:lnTo>
                      <a:pt x="688" y="1702"/>
                    </a:lnTo>
                    <a:lnTo>
                      <a:pt x="689" y="1704"/>
                    </a:lnTo>
                    <a:lnTo>
                      <a:pt x="690" y="1705"/>
                    </a:lnTo>
                    <a:lnTo>
                      <a:pt x="689" y="1706"/>
                    </a:lnTo>
                    <a:lnTo>
                      <a:pt x="689" y="1706"/>
                    </a:lnTo>
                    <a:lnTo>
                      <a:pt x="690" y="1706"/>
                    </a:lnTo>
                    <a:lnTo>
                      <a:pt x="692" y="1705"/>
                    </a:lnTo>
                    <a:lnTo>
                      <a:pt x="693" y="1707"/>
                    </a:lnTo>
                    <a:lnTo>
                      <a:pt x="693" y="1706"/>
                    </a:lnTo>
                    <a:lnTo>
                      <a:pt x="693" y="1705"/>
                    </a:lnTo>
                    <a:lnTo>
                      <a:pt x="692" y="1704"/>
                    </a:lnTo>
                    <a:lnTo>
                      <a:pt x="693" y="1702"/>
                    </a:lnTo>
                    <a:lnTo>
                      <a:pt x="692" y="1702"/>
                    </a:lnTo>
                    <a:lnTo>
                      <a:pt x="691" y="1701"/>
                    </a:lnTo>
                    <a:lnTo>
                      <a:pt x="692" y="1700"/>
                    </a:lnTo>
                    <a:lnTo>
                      <a:pt x="690" y="1700"/>
                    </a:lnTo>
                    <a:lnTo>
                      <a:pt x="690" y="1698"/>
                    </a:lnTo>
                    <a:lnTo>
                      <a:pt x="689" y="1698"/>
                    </a:lnTo>
                    <a:lnTo>
                      <a:pt x="688" y="1699"/>
                    </a:lnTo>
                    <a:lnTo>
                      <a:pt x="687" y="1700"/>
                    </a:lnTo>
                    <a:lnTo>
                      <a:pt x="685" y="1702"/>
                    </a:lnTo>
                    <a:lnTo>
                      <a:pt x="684" y="1701"/>
                    </a:lnTo>
                    <a:lnTo>
                      <a:pt x="684" y="1700"/>
                    </a:lnTo>
                    <a:lnTo>
                      <a:pt x="686" y="1698"/>
                    </a:lnTo>
                    <a:lnTo>
                      <a:pt x="686" y="1697"/>
                    </a:lnTo>
                    <a:lnTo>
                      <a:pt x="684" y="1697"/>
                    </a:lnTo>
                    <a:lnTo>
                      <a:pt x="683" y="1699"/>
                    </a:lnTo>
                    <a:lnTo>
                      <a:pt x="682" y="1699"/>
                    </a:lnTo>
                    <a:lnTo>
                      <a:pt x="677" y="1696"/>
                    </a:lnTo>
                    <a:lnTo>
                      <a:pt x="669" y="1695"/>
                    </a:lnTo>
                    <a:lnTo>
                      <a:pt x="667" y="1691"/>
                    </a:lnTo>
                    <a:lnTo>
                      <a:pt x="667" y="1691"/>
                    </a:lnTo>
                    <a:lnTo>
                      <a:pt x="662" y="1691"/>
                    </a:lnTo>
                    <a:lnTo>
                      <a:pt x="661" y="1692"/>
                    </a:lnTo>
                    <a:lnTo>
                      <a:pt x="662" y="1693"/>
                    </a:lnTo>
                    <a:lnTo>
                      <a:pt x="662" y="1694"/>
                    </a:lnTo>
                    <a:lnTo>
                      <a:pt x="658" y="1695"/>
                    </a:lnTo>
                    <a:lnTo>
                      <a:pt x="656" y="1696"/>
                    </a:lnTo>
                    <a:lnTo>
                      <a:pt x="653" y="1696"/>
                    </a:lnTo>
                    <a:lnTo>
                      <a:pt x="651" y="1695"/>
                    </a:lnTo>
                    <a:lnTo>
                      <a:pt x="650" y="1694"/>
                    </a:lnTo>
                    <a:lnTo>
                      <a:pt x="649" y="1692"/>
                    </a:lnTo>
                    <a:lnTo>
                      <a:pt x="649" y="1691"/>
                    </a:lnTo>
                    <a:lnTo>
                      <a:pt x="652" y="1689"/>
                    </a:lnTo>
                    <a:lnTo>
                      <a:pt x="654" y="1689"/>
                    </a:lnTo>
                    <a:lnTo>
                      <a:pt x="658" y="1689"/>
                    </a:lnTo>
                    <a:lnTo>
                      <a:pt x="660" y="1689"/>
                    </a:lnTo>
                    <a:lnTo>
                      <a:pt x="661" y="1692"/>
                    </a:lnTo>
                    <a:lnTo>
                      <a:pt x="662" y="1691"/>
                    </a:lnTo>
                    <a:lnTo>
                      <a:pt x="666" y="1690"/>
                    </a:lnTo>
                    <a:lnTo>
                      <a:pt x="669" y="1689"/>
                    </a:lnTo>
                    <a:lnTo>
                      <a:pt x="672" y="1689"/>
                    </a:lnTo>
                    <a:lnTo>
                      <a:pt x="678" y="1688"/>
                    </a:lnTo>
                    <a:lnTo>
                      <a:pt x="686" y="1688"/>
                    </a:lnTo>
                    <a:lnTo>
                      <a:pt x="689" y="1688"/>
                    </a:lnTo>
                    <a:lnTo>
                      <a:pt x="689" y="1688"/>
                    </a:lnTo>
                    <a:lnTo>
                      <a:pt x="693" y="1689"/>
                    </a:lnTo>
                    <a:lnTo>
                      <a:pt x="695" y="1688"/>
                    </a:lnTo>
                    <a:lnTo>
                      <a:pt x="698" y="1685"/>
                    </a:lnTo>
                    <a:lnTo>
                      <a:pt x="701" y="1684"/>
                    </a:lnTo>
                    <a:lnTo>
                      <a:pt x="704" y="1683"/>
                    </a:lnTo>
                    <a:lnTo>
                      <a:pt x="704" y="1683"/>
                    </a:lnTo>
                    <a:lnTo>
                      <a:pt x="704" y="1688"/>
                    </a:lnTo>
                    <a:lnTo>
                      <a:pt x="705" y="1689"/>
                    </a:lnTo>
                    <a:lnTo>
                      <a:pt x="705" y="1690"/>
                    </a:lnTo>
                    <a:lnTo>
                      <a:pt x="703" y="1689"/>
                    </a:lnTo>
                    <a:lnTo>
                      <a:pt x="700" y="1691"/>
                    </a:lnTo>
                    <a:lnTo>
                      <a:pt x="698" y="1691"/>
                    </a:lnTo>
                    <a:lnTo>
                      <a:pt x="697" y="1692"/>
                    </a:lnTo>
                    <a:lnTo>
                      <a:pt x="694" y="1692"/>
                    </a:lnTo>
                    <a:lnTo>
                      <a:pt x="694" y="1694"/>
                    </a:lnTo>
                    <a:lnTo>
                      <a:pt x="696" y="1694"/>
                    </a:lnTo>
                    <a:lnTo>
                      <a:pt x="697" y="1694"/>
                    </a:lnTo>
                    <a:lnTo>
                      <a:pt x="699" y="1694"/>
                    </a:lnTo>
                    <a:lnTo>
                      <a:pt x="700" y="1696"/>
                    </a:lnTo>
                    <a:lnTo>
                      <a:pt x="702" y="1696"/>
                    </a:lnTo>
                    <a:lnTo>
                      <a:pt x="703" y="1697"/>
                    </a:lnTo>
                    <a:lnTo>
                      <a:pt x="705" y="1696"/>
                    </a:lnTo>
                    <a:lnTo>
                      <a:pt x="707" y="1697"/>
                    </a:lnTo>
                    <a:lnTo>
                      <a:pt x="709" y="1697"/>
                    </a:lnTo>
                    <a:lnTo>
                      <a:pt x="709" y="1699"/>
                    </a:lnTo>
                    <a:lnTo>
                      <a:pt x="711" y="1697"/>
                    </a:lnTo>
                    <a:lnTo>
                      <a:pt x="711" y="1697"/>
                    </a:lnTo>
                    <a:lnTo>
                      <a:pt x="709" y="1699"/>
                    </a:lnTo>
                    <a:lnTo>
                      <a:pt x="709" y="1700"/>
                    </a:lnTo>
                    <a:lnTo>
                      <a:pt x="711" y="1700"/>
                    </a:lnTo>
                    <a:lnTo>
                      <a:pt x="714" y="1701"/>
                    </a:lnTo>
                    <a:lnTo>
                      <a:pt x="714" y="1702"/>
                    </a:lnTo>
                    <a:lnTo>
                      <a:pt x="716" y="1705"/>
                    </a:lnTo>
                    <a:lnTo>
                      <a:pt x="718" y="1709"/>
                    </a:lnTo>
                    <a:lnTo>
                      <a:pt x="719" y="1709"/>
                    </a:lnTo>
                    <a:lnTo>
                      <a:pt x="720" y="1710"/>
                    </a:lnTo>
                    <a:lnTo>
                      <a:pt x="723" y="1709"/>
                    </a:lnTo>
                    <a:lnTo>
                      <a:pt x="725" y="1707"/>
                    </a:lnTo>
                    <a:lnTo>
                      <a:pt x="725" y="1706"/>
                    </a:lnTo>
                    <a:lnTo>
                      <a:pt x="726" y="1706"/>
                    </a:lnTo>
                    <a:lnTo>
                      <a:pt x="726" y="1706"/>
                    </a:lnTo>
                    <a:lnTo>
                      <a:pt x="720" y="1705"/>
                    </a:lnTo>
                    <a:lnTo>
                      <a:pt x="720" y="1702"/>
                    </a:lnTo>
                    <a:lnTo>
                      <a:pt x="719" y="1702"/>
                    </a:lnTo>
                    <a:lnTo>
                      <a:pt x="720" y="1700"/>
                    </a:lnTo>
                    <a:lnTo>
                      <a:pt x="719" y="1699"/>
                    </a:lnTo>
                    <a:lnTo>
                      <a:pt x="716" y="1692"/>
                    </a:lnTo>
                    <a:lnTo>
                      <a:pt x="717" y="1692"/>
                    </a:lnTo>
                    <a:lnTo>
                      <a:pt x="719" y="1692"/>
                    </a:lnTo>
                    <a:lnTo>
                      <a:pt x="716" y="1688"/>
                    </a:lnTo>
                    <a:lnTo>
                      <a:pt x="715" y="1688"/>
                    </a:lnTo>
                    <a:lnTo>
                      <a:pt x="714" y="1688"/>
                    </a:lnTo>
                    <a:lnTo>
                      <a:pt x="714" y="1686"/>
                    </a:lnTo>
                    <a:lnTo>
                      <a:pt x="713" y="1686"/>
                    </a:lnTo>
                    <a:lnTo>
                      <a:pt x="712" y="1686"/>
                    </a:lnTo>
                    <a:lnTo>
                      <a:pt x="712" y="1686"/>
                    </a:lnTo>
                    <a:lnTo>
                      <a:pt x="715" y="1683"/>
                    </a:lnTo>
                    <a:lnTo>
                      <a:pt x="714" y="1683"/>
                    </a:lnTo>
                    <a:lnTo>
                      <a:pt x="711" y="1683"/>
                    </a:lnTo>
                    <a:lnTo>
                      <a:pt x="712" y="1681"/>
                    </a:lnTo>
                    <a:lnTo>
                      <a:pt x="713" y="1680"/>
                    </a:lnTo>
                    <a:lnTo>
                      <a:pt x="713" y="1678"/>
                    </a:lnTo>
                    <a:lnTo>
                      <a:pt x="715" y="1678"/>
                    </a:lnTo>
                    <a:lnTo>
                      <a:pt x="715" y="1678"/>
                    </a:lnTo>
                    <a:lnTo>
                      <a:pt x="714" y="1677"/>
                    </a:lnTo>
                    <a:lnTo>
                      <a:pt x="713" y="1676"/>
                    </a:lnTo>
                    <a:lnTo>
                      <a:pt x="714" y="1675"/>
                    </a:lnTo>
                    <a:lnTo>
                      <a:pt x="714" y="1676"/>
                    </a:lnTo>
                    <a:lnTo>
                      <a:pt x="717" y="1677"/>
                    </a:lnTo>
                    <a:lnTo>
                      <a:pt x="716" y="1676"/>
                    </a:lnTo>
                    <a:lnTo>
                      <a:pt x="715" y="1675"/>
                    </a:lnTo>
                    <a:lnTo>
                      <a:pt x="715" y="1674"/>
                    </a:lnTo>
                    <a:lnTo>
                      <a:pt x="716" y="1672"/>
                    </a:lnTo>
                    <a:lnTo>
                      <a:pt x="715" y="1673"/>
                    </a:lnTo>
                    <a:lnTo>
                      <a:pt x="715" y="1671"/>
                    </a:lnTo>
                    <a:lnTo>
                      <a:pt x="717" y="1670"/>
                    </a:lnTo>
                    <a:lnTo>
                      <a:pt x="719" y="1671"/>
                    </a:lnTo>
                    <a:lnTo>
                      <a:pt x="719" y="1670"/>
                    </a:lnTo>
                    <a:lnTo>
                      <a:pt x="720" y="1670"/>
                    </a:lnTo>
                    <a:lnTo>
                      <a:pt x="721" y="1668"/>
                    </a:lnTo>
                    <a:lnTo>
                      <a:pt x="722" y="1669"/>
                    </a:lnTo>
                    <a:lnTo>
                      <a:pt x="723" y="1668"/>
                    </a:lnTo>
                    <a:lnTo>
                      <a:pt x="722" y="1667"/>
                    </a:lnTo>
                    <a:lnTo>
                      <a:pt x="718" y="1668"/>
                    </a:lnTo>
                    <a:lnTo>
                      <a:pt x="713" y="1671"/>
                    </a:lnTo>
                    <a:lnTo>
                      <a:pt x="711" y="1671"/>
                    </a:lnTo>
                    <a:lnTo>
                      <a:pt x="711" y="1671"/>
                    </a:lnTo>
                    <a:lnTo>
                      <a:pt x="716" y="1669"/>
                    </a:lnTo>
                    <a:lnTo>
                      <a:pt x="716" y="1668"/>
                    </a:lnTo>
                    <a:lnTo>
                      <a:pt x="719" y="1667"/>
                    </a:lnTo>
                    <a:lnTo>
                      <a:pt x="723" y="1664"/>
                    </a:lnTo>
                    <a:lnTo>
                      <a:pt x="723" y="1663"/>
                    </a:lnTo>
                    <a:lnTo>
                      <a:pt x="723" y="1663"/>
                    </a:lnTo>
                    <a:lnTo>
                      <a:pt x="722" y="1663"/>
                    </a:lnTo>
                    <a:lnTo>
                      <a:pt x="725" y="1659"/>
                    </a:lnTo>
                    <a:lnTo>
                      <a:pt x="729" y="1658"/>
                    </a:lnTo>
                    <a:lnTo>
                      <a:pt x="731" y="1659"/>
                    </a:lnTo>
                    <a:lnTo>
                      <a:pt x="731" y="1658"/>
                    </a:lnTo>
                    <a:lnTo>
                      <a:pt x="731" y="1655"/>
                    </a:lnTo>
                    <a:lnTo>
                      <a:pt x="737" y="1652"/>
                    </a:lnTo>
                    <a:lnTo>
                      <a:pt x="737" y="1651"/>
                    </a:lnTo>
                    <a:lnTo>
                      <a:pt x="736" y="1651"/>
                    </a:lnTo>
                    <a:lnTo>
                      <a:pt x="735" y="1648"/>
                    </a:lnTo>
                    <a:lnTo>
                      <a:pt x="732" y="1649"/>
                    </a:lnTo>
                    <a:lnTo>
                      <a:pt x="725" y="1655"/>
                    </a:lnTo>
                    <a:lnTo>
                      <a:pt x="723" y="1657"/>
                    </a:lnTo>
                    <a:lnTo>
                      <a:pt x="723" y="1657"/>
                    </a:lnTo>
                    <a:lnTo>
                      <a:pt x="722" y="1655"/>
                    </a:lnTo>
                    <a:lnTo>
                      <a:pt x="723" y="1654"/>
                    </a:lnTo>
                    <a:lnTo>
                      <a:pt x="723" y="1654"/>
                    </a:lnTo>
                    <a:lnTo>
                      <a:pt x="720" y="1656"/>
                    </a:lnTo>
                    <a:lnTo>
                      <a:pt x="718" y="1656"/>
                    </a:lnTo>
                    <a:lnTo>
                      <a:pt x="714" y="1658"/>
                    </a:lnTo>
                    <a:lnTo>
                      <a:pt x="713" y="1659"/>
                    </a:lnTo>
                    <a:lnTo>
                      <a:pt x="710" y="1657"/>
                    </a:lnTo>
                    <a:lnTo>
                      <a:pt x="708" y="1659"/>
                    </a:lnTo>
                    <a:lnTo>
                      <a:pt x="704" y="1657"/>
                    </a:lnTo>
                    <a:lnTo>
                      <a:pt x="702" y="1656"/>
                    </a:lnTo>
                    <a:lnTo>
                      <a:pt x="695" y="1657"/>
                    </a:lnTo>
                    <a:lnTo>
                      <a:pt x="694" y="1658"/>
                    </a:lnTo>
                    <a:lnTo>
                      <a:pt x="695" y="1658"/>
                    </a:lnTo>
                    <a:lnTo>
                      <a:pt x="695" y="1659"/>
                    </a:lnTo>
                    <a:lnTo>
                      <a:pt x="698" y="1659"/>
                    </a:lnTo>
                    <a:lnTo>
                      <a:pt x="700" y="1659"/>
                    </a:lnTo>
                    <a:lnTo>
                      <a:pt x="700" y="1661"/>
                    </a:lnTo>
                    <a:lnTo>
                      <a:pt x="704" y="1662"/>
                    </a:lnTo>
                    <a:lnTo>
                      <a:pt x="704" y="1663"/>
                    </a:lnTo>
                    <a:lnTo>
                      <a:pt x="703" y="1663"/>
                    </a:lnTo>
                    <a:lnTo>
                      <a:pt x="689" y="1656"/>
                    </a:lnTo>
                    <a:lnTo>
                      <a:pt x="686" y="1656"/>
                    </a:lnTo>
                    <a:lnTo>
                      <a:pt x="682" y="1655"/>
                    </a:lnTo>
                    <a:lnTo>
                      <a:pt x="683" y="1654"/>
                    </a:lnTo>
                    <a:lnTo>
                      <a:pt x="688" y="1655"/>
                    </a:lnTo>
                    <a:lnTo>
                      <a:pt x="690" y="1656"/>
                    </a:lnTo>
                    <a:lnTo>
                      <a:pt x="701" y="1655"/>
                    </a:lnTo>
                    <a:lnTo>
                      <a:pt x="702" y="1653"/>
                    </a:lnTo>
                    <a:lnTo>
                      <a:pt x="702" y="1652"/>
                    </a:lnTo>
                    <a:lnTo>
                      <a:pt x="699" y="1653"/>
                    </a:lnTo>
                    <a:lnTo>
                      <a:pt x="698" y="1652"/>
                    </a:lnTo>
                    <a:lnTo>
                      <a:pt x="695" y="1652"/>
                    </a:lnTo>
                    <a:lnTo>
                      <a:pt x="693" y="1652"/>
                    </a:lnTo>
                    <a:lnTo>
                      <a:pt x="693" y="1652"/>
                    </a:lnTo>
                    <a:lnTo>
                      <a:pt x="697" y="1649"/>
                    </a:lnTo>
                    <a:lnTo>
                      <a:pt x="700" y="1648"/>
                    </a:lnTo>
                    <a:lnTo>
                      <a:pt x="699" y="1647"/>
                    </a:lnTo>
                    <a:lnTo>
                      <a:pt x="698" y="1647"/>
                    </a:lnTo>
                    <a:lnTo>
                      <a:pt x="694" y="1648"/>
                    </a:lnTo>
                    <a:lnTo>
                      <a:pt x="690" y="1650"/>
                    </a:lnTo>
                    <a:lnTo>
                      <a:pt x="688" y="1649"/>
                    </a:lnTo>
                    <a:lnTo>
                      <a:pt x="688" y="1648"/>
                    </a:lnTo>
                    <a:lnTo>
                      <a:pt x="691" y="1648"/>
                    </a:lnTo>
                    <a:lnTo>
                      <a:pt x="689" y="1647"/>
                    </a:lnTo>
                    <a:lnTo>
                      <a:pt x="697" y="1644"/>
                    </a:lnTo>
                    <a:lnTo>
                      <a:pt x="698" y="1642"/>
                    </a:lnTo>
                    <a:lnTo>
                      <a:pt x="700" y="1641"/>
                    </a:lnTo>
                    <a:lnTo>
                      <a:pt x="708" y="1638"/>
                    </a:lnTo>
                    <a:lnTo>
                      <a:pt x="711" y="1639"/>
                    </a:lnTo>
                    <a:lnTo>
                      <a:pt x="714" y="1639"/>
                    </a:lnTo>
                    <a:lnTo>
                      <a:pt x="716" y="1637"/>
                    </a:lnTo>
                    <a:lnTo>
                      <a:pt x="715" y="1636"/>
                    </a:lnTo>
                    <a:lnTo>
                      <a:pt x="711" y="1637"/>
                    </a:lnTo>
                    <a:lnTo>
                      <a:pt x="710" y="1637"/>
                    </a:lnTo>
                    <a:lnTo>
                      <a:pt x="708" y="1636"/>
                    </a:lnTo>
                    <a:lnTo>
                      <a:pt x="703" y="1638"/>
                    </a:lnTo>
                    <a:lnTo>
                      <a:pt x="698" y="1638"/>
                    </a:lnTo>
                    <a:lnTo>
                      <a:pt x="696" y="1639"/>
                    </a:lnTo>
                    <a:lnTo>
                      <a:pt x="694" y="1640"/>
                    </a:lnTo>
                    <a:lnTo>
                      <a:pt x="687" y="1641"/>
                    </a:lnTo>
                    <a:lnTo>
                      <a:pt x="687" y="1640"/>
                    </a:lnTo>
                    <a:lnTo>
                      <a:pt x="688" y="1640"/>
                    </a:lnTo>
                    <a:lnTo>
                      <a:pt x="691" y="1639"/>
                    </a:lnTo>
                    <a:lnTo>
                      <a:pt x="701" y="1636"/>
                    </a:lnTo>
                    <a:lnTo>
                      <a:pt x="703" y="1636"/>
                    </a:lnTo>
                    <a:lnTo>
                      <a:pt x="704" y="1636"/>
                    </a:lnTo>
                    <a:lnTo>
                      <a:pt x="702" y="1636"/>
                    </a:lnTo>
                    <a:lnTo>
                      <a:pt x="703" y="1638"/>
                    </a:lnTo>
                    <a:lnTo>
                      <a:pt x="703" y="1638"/>
                    </a:lnTo>
                    <a:lnTo>
                      <a:pt x="703" y="1637"/>
                    </a:lnTo>
                    <a:lnTo>
                      <a:pt x="706" y="1636"/>
                    </a:lnTo>
                    <a:lnTo>
                      <a:pt x="708" y="1633"/>
                    </a:lnTo>
                    <a:lnTo>
                      <a:pt x="708" y="1632"/>
                    </a:lnTo>
                    <a:lnTo>
                      <a:pt x="706" y="1632"/>
                    </a:lnTo>
                    <a:lnTo>
                      <a:pt x="704" y="1633"/>
                    </a:lnTo>
                    <a:lnTo>
                      <a:pt x="702" y="1632"/>
                    </a:lnTo>
                    <a:lnTo>
                      <a:pt x="699" y="1632"/>
                    </a:lnTo>
                    <a:lnTo>
                      <a:pt x="699" y="1632"/>
                    </a:lnTo>
                    <a:lnTo>
                      <a:pt x="697" y="1632"/>
                    </a:lnTo>
                    <a:lnTo>
                      <a:pt x="696" y="1631"/>
                    </a:lnTo>
                    <a:lnTo>
                      <a:pt x="694" y="1631"/>
                    </a:lnTo>
                    <a:lnTo>
                      <a:pt x="694" y="1631"/>
                    </a:lnTo>
                    <a:lnTo>
                      <a:pt x="695" y="1630"/>
                    </a:lnTo>
                    <a:lnTo>
                      <a:pt x="697" y="1630"/>
                    </a:lnTo>
                    <a:lnTo>
                      <a:pt x="698" y="1627"/>
                    </a:lnTo>
                    <a:lnTo>
                      <a:pt x="700" y="1625"/>
                    </a:lnTo>
                    <a:lnTo>
                      <a:pt x="701" y="1624"/>
                    </a:lnTo>
                    <a:lnTo>
                      <a:pt x="703" y="1624"/>
                    </a:lnTo>
                    <a:lnTo>
                      <a:pt x="706" y="1623"/>
                    </a:lnTo>
                    <a:lnTo>
                      <a:pt x="705" y="1624"/>
                    </a:lnTo>
                    <a:lnTo>
                      <a:pt x="704" y="1624"/>
                    </a:lnTo>
                    <a:lnTo>
                      <a:pt x="703" y="1625"/>
                    </a:lnTo>
                    <a:lnTo>
                      <a:pt x="705" y="1625"/>
                    </a:lnTo>
                    <a:lnTo>
                      <a:pt x="708" y="1625"/>
                    </a:lnTo>
                    <a:lnTo>
                      <a:pt x="708" y="1624"/>
                    </a:lnTo>
                    <a:lnTo>
                      <a:pt x="713" y="1624"/>
                    </a:lnTo>
                    <a:lnTo>
                      <a:pt x="715" y="1622"/>
                    </a:lnTo>
                    <a:lnTo>
                      <a:pt x="715" y="1622"/>
                    </a:lnTo>
                    <a:lnTo>
                      <a:pt x="715" y="1623"/>
                    </a:lnTo>
                    <a:lnTo>
                      <a:pt x="715" y="1623"/>
                    </a:lnTo>
                    <a:lnTo>
                      <a:pt x="716" y="1623"/>
                    </a:lnTo>
                    <a:lnTo>
                      <a:pt x="717" y="1622"/>
                    </a:lnTo>
                    <a:lnTo>
                      <a:pt x="716" y="1622"/>
                    </a:lnTo>
                    <a:lnTo>
                      <a:pt x="718" y="1622"/>
                    </a:lnTo>
                    <a:lnTo>
                      <a:pt x="719" y="1622"/>
                    </a:lnTo>
                    <a:lnTo>
                      <a:pt x="716" y="1620"/>
                    </a:lnTo>
                    <a:lnTo>
                      <a:pt x="715" y="1619"/>
                    </a:lnTo>
                    <a:lnTo>
                      <a:pt x="715" y="1620"/>
                    </a:lnTo>
                    <a:lnTo>
                      <a:pt x="714" y="1620"/>
                    </a:lnTo>
                    <a:lnTo>
                      <a:pt x="715" y="1618"/>
                    </a:lnTo>
                    <a:lnTo>
                      <a:pt x="718" y="1618"/>
                    </a:lnTo>
                    <a:lnTo>
                      <a:pt x="721" y="1613"/>
                    </a:lnTo>
                    <a:lnTo>
                      <a:pt x="720" y="1613"/>
                    </a:lnTo>
                    <a:lnTo>
                      <a:pt x="720" y="1612"/>
                    </a:lnTo>
                    <a:lnTo>
                      <a:pt x="719" y="1612"/>
                    </a:lnTo>
                    <a:lnTo>
                      <a:pt x="718" y="1612"/>
                    </a:lnTo>
                    <a:lnTo>
                      <a:pt x="717" y="1613"/>
                    </a:lnTo>
                    <a:lnTo>
                      <a:pt x="715" y="1612"/>
                    </a:lnTo>
                    <a:lnTo>
                      <a:pt x="714" y="1612"/>
                    </a:lnTo>
                    <a:lnTo>
                      <a:pt x="713" y="1613"/>
                    </a:lnTo>
                    <a:lnTo>
                      <a:pt x="711" y="1613"/>
                    </a:lnTo>
                    <a:lnTo>
                      <a:pt x="711" y="1612"/>
                    </a:lnTo>
                    <a:lnTo>
                      <a:pt x="710" y="1612"/>
                    </a:lnTo>
                    <a:lnTo>
                      <a:pt x="707" y="1614"/>
                    </a:lnTo>
                    <a:lnTo>
                      <a:pt x="704" y="1613"/>
                    </a:lnTo>
                    <a:lnTo>
                      <a:pt x="703" y="1614"/>
                    </a:lnTo>
                    <a:lnTo>
                      <a:pt x="702" y="1615"/>
                    </a:lnTo>
                    <a:lnTo>
                      <a:pt x="700" y="1617"/>
                    </a:lnTo>
                    <a:lnTo>
                      <a:pt x="701" y="1618"/>
                    </a:lnTo>
                    <a:lnTo>
                      <a:pt x="701" y="1618"/>
                    </a:lnTo>
                    <a:lnTo>
                      <a:pt x="703" y="1618"/>
                    </a:lnTo>
                    <a:lnTo>
                      <a:pt x="703" y="1620"/>
                    </a:lnTo>
                    <a:lnTo>
                      <a:pt x="700" y="1619"/>
                    </a:lnTo>
                    <a:lnTo>
                      <a:pt x="698" y="1618"/>
                    </a:lnTo>
                    <a:lnTo>
                      <a:pt x="693" y="1620"/>
                    </a:lnTo>
                    <a:lnTo>
                      <a:pt x="692" y="1620"/>
                    </a:lnTo>
                    <a:lnTo>
                      <a:pt x="691" y="1618"/>
                    </a:lnTo>
                    <a:lnTo>
                      <a:pt x="691" y="1616"/>
                    </a:lnTo>
                    <a:lnTo>
                      <a:pt x="691" y="1616"/>
                    </a:lnTo>
                    <a:lnTo>
                      <a:pt x="693" y="1615"/>
                    </a:lnTo>
                    <a:lnTo>
                      <a:pt x="693" y="1614"/>
                    </a:lnTo>
                    <a:lnTo>
                      <a:pt x="692" y="1613"/>
                    </a:lnTo>
                    <a:lnTo>
                      <a:pt x="682" y="1616"/>
                    </a:lnTo>
                    <a:lnTo>
                      <a:pt x="681" y="1616"/>
                    </a:lnTo>
                    <a:lnTo>
                      <a:pt x="682" y="1614"/>
                    </a:lnTo>
                    <a:lnTo>
                      <a:pt x="681" y="1613"/>
                    </a:lnTo>
                    <a:lnTo>
                      <a:pt x="678" y="1615"/>
                    </a:lnTo>
                    <a:lnTo>
                      <a:pt x="676" y="1615"/>
                    </a:lnTo>
                    <a:lnTo>
                      <a:pt x="675" y="1615"/>
                    </a:lnTo>
                    <a:lnTo>
                      <a:pt x="672" y="1614"/>
                    </a:lnTo>
                    <a:lnTo>
                      <a:pt x="669" y="1615"/>
                    </a:lnTo>
                    <a:lnTo>
                      <a:pt x="669" y="1614"/>
                    </a:lnTo>
                    <a:lnTo>
                      <a:pt x="669" y="1613"/>
                    </a:lnTo>
                    <a:lnTo>
                      <a:pt x="669" y="1612"/>
                    </a:lnTo>
                    <a:lnTo>
                      <a:pt x="667" y="1616"/>
                    </a:lnTo>
                    <a:lnTo>
                      <a:pt x="666" y="1617"/>
                    </a:lnTo>
                    <a:lnTo>
                      <a:pt x="663" y="1619"/>
                    </a:lnTo>
                    <a:lnTo>
                      <a:pt x="656" y="1620"/>
                    </a:lnTo>
                    <a:lnTo>
                      <a:pt x="653" y="1622"/>
                    </a:lnTo>
                    <a:lnTo>
                      <a:pt x="646" y="1623"/>
                    </a:lnTo>
                    <a:lnTo>
                      <a:pt x="643" y="1625"/>
                    </a:lnTo>
                    <a:lnTo>
                      <a:pt x="641" y="1625"/>
                    </a:lnTo>
                    <a:lnTo>
                      <a:pt x="640" y="1625"/>
                    </a:lnTo>
                    <a:lnTo>
                      <a:pt x="637" y="1629"/>
                    </a:lnTo>
                    <a:lnTo>
                      <a:pt x="636" y="1629"/>
                    </a:lnTo>
                    <a:lnTo>
                      <a:pt x="638" y="1627"/>
                    </a:lnTo>
                    <a:lnTo>
                      <a:pt x="640" y="1623"/>
                    </a:lnTo>
                    <a:lnTo>
                      <a:pt x="639" y="1623"/>
                    </a:lnTo>
                    <a:lnTo>
                      <a:pt x="637" y="1626"/>
                    </a:lnTo>
                    <a:lnTo>
                      <a:pt x="637" y="1625"/>
                    </a:lnTo>
                    <a:lnTo>
                      <a:pt x="637" y="1624"/>
                    </a:lnTo>
                    <a:lnTo>
                      <a:pt x="638" y="1622"/>
                    </a:lnTo>
                    <a:lnTo>
                      <a:pt x="637" y="1622"/>
                    </a:lnTo>
                    <a:lnTo>
                      <a:pt x="633" y="1623"/>
                    </a:lnTo>
                    <a:lnTo>
                      <a:pt x="631" y="1623"/>
                    </a:lnTo>
                    <a:lnTo>
                      <a:pt x="630" y="1623"/>
                    </a:lnTo>
                    <a:lnTo>
                      <a:pt x="630" y="1624"/>
                    </a:lnTo>
                    <a:lnTo>
                      <a:pt x="630" y="1624"/>
                    </a:lnTo>
                    <a:lnTo>
                      <a:pt x="629" y="1623"/>
                    </a:lnTo>
                    <a:lnTo>
                      <a:pt x="628" y="1626"/>
                    </a:lnTo>
                    <a:lnTo>
                      <a:pt x="630" y="1626"/>
                    </a:lnTo>
                    <a:lnTo>
                      <a:pt x="632" y="1627"/>
                    </a:lnTo>
                    <a:lnTo>
                      <a:pt x="633" y="1626"/>
                    </a:lnTo>
                    <a:lnTo>
                      <a:pt x="634" y="1627"/>
                    </a:lnTo>
                    <a:lnTo>
                      <a:pt x="634" y="1627"/>
                    </a:lnTo>
                    <a:lnTo>
                      <a:pt x="635" y="1626"/>
                    </a:lnTo>
                    <a:lnTo>
                      <a:pt x="635" y="1627"/>
                    </a:lnTo>
                    <a:lnTo>
                      <a:pt x="634" y="1628"/>
                    </a:lnTo>
                    <a:lnTo>
                      <a:pt x="632" y="1628"/>
                    </a:lnTo>
                    <a:lnTo>
                      <a:pt x="630" y="1628"/>
                    </a:lnTo>
                    <a:lnTo>
                      <a:pt x="624" y="1629"/>
                    </a:lnTo>
                    <a:lnTo>
                      <a:pt x="620" y="1628"/>
                    </a:lnTo>
                    <a:lnTo>
                      <a:pt x="616" y="1631"/>
                    </a:lnTo>
                    <a:lnTo>
                      <a:pt x="613" y="1631"/>
                    </a:lnTo>
                    <a:lnTo>
                      <a:pt x="610" y="1631"/>
                    </a:lnTo>
                    <a:lnTo>
                      <a:pt x="606" y="1632"/>
                    </a:lnTo>
                    <a:lnTo>
                      <a:pt x="595" y="1631"/>
                    </a:lnTo>
                    <a:lnTo>
                      <a:pt x="588" y="1632"/>
                    </a:lnTo>
                    <a:lnTo>
                      <a:pt x="587" y="1630"/>
                    </a:lnTo>
                    <a:lnTo>
                      <a:pt x="584" y="1629"/>
                    </a:lnTo>
                    <a:lnTo>
                      <a:pt x="582" y="1631"/>
                    </a:lnTo>
                    <a:lnTo>
                      <a:pt x="577" y="1631"/>
                    </a:lnTo>
                    <a:lnTo>
                      <a:pt x="574" y="1632"/>
                    </a:lnTo>
                    <a:lnTo>
                      <a:pt x="573" y="1632"/>
                    </a:lnTo>
                    <a:lnTo>
                      <a:pt x="569" y="1632"/>
                    </a:lnTo>
                    <a:lnTo>
                      <a:pt x="567" y="1633"/>
                    </a:lnTo>
                    <a:lnTo>
                      <a:pt x="562" y="1633"/>
                    </a:lnTo>
                    <a:lnTo>
                      <a:pt x="558" y="1633"/>
                    </a:lnTo>
                    <a:lnTo>
                      <a:pt x="557" y="1633"/>
                    </a:lnTo>
                    <a:lnTo>
                      <a:pt x="556" y="1633"/>
                    </a:lnTo>
                    <a:lnTo>
                      <a:pt x="554" y="1634"/>
                    </a:lnTo>
                    <a:lnTo>
                      <a:pt x="551" y="1633"/>
                    </a:lnTo>
                    <a:lnTo>
                      <a:pt x="548" y="1634"/>
                    </a:lnTo>
                    <a:lnTo>
                      <a:pt x="545" y="1633"/>
                    </a:lnTo>
                    <a:lnTo>
                      <a:pt x="543" y="1636"/>
                    </a:lnTo>
                    <a:lnTo>
                      <a:pt x="543" y="1636"/>
                    </a:lnTo>
                    <a:lnTo>
                      <a:pt x="537" y="1636"/>
                    </a:lnTo>
                    <a:lnTo>
                      <a:pt x="534" y="1637"/>
                    </a:lnTo>
                    <a:lnTo>
                      <a:pt x="533" y="1636"/>
                    </a:lnTo>
                    <a:lnTo>
                      <a:pt x="532" y="1637"/>
                    </a:lnTo>
                    <a:lnTo>
                      <a:pt x="530" y="1636"/>
                    </a:lnTo>
                    <a:lnTo>
                      <a:pt x="530" y="1636"/>
                    </a:lnTo>
                    <a:lnTo>
                      <a:pt x="526" y="1636"/>
                    </a:lnTo>
                    <a:lnTo>
                      <a:pt x="520" y="1634"/>
                    </a:lnTo>
                    <a:lnTo>
                      <a:pt x="514" y="1638"/>
                    </a:lnTo>
                    <a:lnTo>
                      <a:pt x="508" y="1639"/>
                    </a:lnTo>
                    <a:lnTo>
                      <a:pt x="502" y="1641"/>
                    </a:lnTo>
                    <a:lnTo>
                      <a:pt x="499" y="1640"/>
                    </a:lnTo>
                    <a:lnTo>
                      <a:pt x="498" y="1640"/>
                    </a:lnTo>
                    <a:lnTo>
                      <a:pt x="495" y="1639"/>
                    </a:lnTo>
                    <a:lnTo>
                      <a:pt x="490" y="1641"/>
                    </a:lnTo>
                    <a:lnTo>
                      <a:pt x="485" y="1640"/>
                    </a:lnTo>
                    <a:lnTo>
                      <a:pt x="482" y="1641"/>
                    </a:lnTo>
                    <a:lnTo>
                      <a:pt x="478" y="1641"/>
                    </a:lnTo>
                    <a:lnTo>
                      <a:pt x="472" y="1646"/>
                    </a:lnTo>
                    <a:lnTo>
                      <a:pt x="470" y="1646"/>
                    </a:lnTo>
                    <a:lnTo>
                      <a:pt x="468" y="1644"/>
                    </a:lnTo>
                    <a:lnTo>
                      <a:pt x="464" y="1644"/>
                    </a:lnTo>
                    <a:lnTo>
                      <a:pt x="462" y="1644"/>
                    </a:lnTo>
                    <a:lnTo>
                      <a:pt x="462" y="1644"/>
                    </a:lnTo>
                    <a:lnTo>
                      <a:pt x="461" y="1646"/>
                    </a:lnTo>
                    <a:lnTo>
                      <a:pt x="460" y="1647"/>
                    </a:lnTo>
                    <a:lnTo>
                      <a:pt x="458" y="1647"/>
                    </a:lnTo>
                    <a:lnTo>
                      <a:pt x="457" y="1646"/>
                    </a:lnTo>
                    <a:lnTo>
                      <a:pt x="457" y="1647"/>
                    </a:lnTo>
                    <a:lnTo>
                      <a:pt x="456" y="1648"/>
                    </a:lnTo>
                    <a:lnTo>
                      <a:pt x="453" y="1648"/>
                    </a:lnTo>
                    <a:lnTo>
                      <a:pt x="452" y="1649"/>
                    </a:lnTo>
                    <a:lnTo>
                      <a:pt x="449" y="1649"/>
                    </a:lnTo>
                    <a:lnTo>
                      <a:pt x="447" y="1648"/>
                    </a:lnTo>
                    <a:lnTo>
                      <a:pt x="446" y="1649"/>
                    </a:lnTo>
                    <a:lnTo>
                      <a:pt x="443" y="1648"/>
                    </a:lnTo>
                    <a:lnTo>
                      <a:pt x="442" y="1644"/>
                    </a:lnTo>
                    <a:lnTo>
                      <a:pt x="439" y="1642"/>
                    </a:lnTo>
                    <a:lnTo>
                      <a:pt x="437" y="1642"/>
                    </a:lnTo>
                    <a:lnTo>
                      <a:pt x="434" y="1639"/>
                    </a:lnTo>
                    <a:lnTo>
                      <a:pt x="433" y="1637"/>
                    </a:lnTo>
                    <a:lnTo>
                      <a:pt x="432" y="1638"/>
                    </a:lnTo>
                    <a:lnTo>
                      <a:pt x="431" y="1637"/>
                    </a:lnTo>
                    <a:lnTo>
                      <a:pt x="431" y="1636"/>
                    </a:lnTo>
                    <a:lnTo>
                      <a:pt x="432" y="1633"/>
                    </a:lnTo>
                    <a:lnTo>
                      <a:pt x="433" y="1633"/>
                    </a:lnTo>
                    <a:lnTo>
                      <a:pt x="434" y="1634"/>
                    </a:lnTo>
                    <a:lnTo>
                      <a:pt x="435" y="1634"/>
                    </a:lnTo>
                    <a:lnTo>
                      <a:pt x="436" y="1634"/>
                    </a:lnTo>
                    <a:lnTo>
                      <a:pt x="437" y="1633"/>
                    </a:lnTo>
                    <a:lnTo>
                      <a:pt x="436" y="1631"/>
                    </a:lnTo>
                    <a:lnTo>
                      <a:pt x="433" y="1632"/>
                    </a:lnTo>
                    <a:lnTo>
                      <a:pt x="433" y="1631"/>
                    </a:lnTo>
                    <a:lnTo>
                      <a:pt x="433" y="1626"/>
                    </a:lnTo>
                    <a:lnTo>
                      <a:pt x="434" y="1623"/>
                    </a:lnTo>
                    <a:lnTo>
                      <a:pt x="434" y="1620"/>
                    </a:lnTo>
                    <a:lnTo>
                      <a:pt x="433" y="1620"/>
                    </a:lnTo>
                    <a:lnTo>
                      <a:pt x="432" y="1620"/>
                    </a:lnTo>
                    <a:lnTo>
                      <a:pt x="431" y="1626"/>
                    </a:lnTo>
                    <a:lnTo>
                      <a:pt x="431" y="1627"/>
                    </a:lnTo>
                    <a:lnTo>
                      <a:pt x="430" y="1627"/>
                    </a:lnTo>
                    <a:lnTo>
                      <a:pt x="427" y="1625"/>
                    </a:lnTo>
                    <a:lnTo>
                      <a:pt x="427" y="1623"/>
                    </a:lnTo>
                    <a:lnTo>
                      <a:pt x="425" y="1618"/>
                    </a:lnTo>
                    <a:lnTo>
                      <a:pt x="426" y="1617"/>
                    </a:lnTo>
                    <a:lnTo>
                      <a:pt x="426" y="1618"/>
                    </a:lnTo>
                    <a:lnTo>
                      <a:pt x="427" y="1616"/>
                    </a:lnTo>
                    <a:lnTo>
                      <a:pt x="430" y="1615"/>
                    </a:lnTo>
                    <a:lnTo>
                      <a:pt x="430" y="1614"/>
                    </a:lnTo>
                    <a:lnTo>
                      <a:pt x="431" y="1613"/>
                    </a:lnTo>
                    <a:lnTo>
                      <a:pt x="430" y="1612"/>
                    </a:lnTo>
                    <a:lnTo>
                      <a:pt x="430" y="1612"/>
                    </a:lnTo>
                    <a:lnTo>
                      <a:pt x="431" y="1610"/>
                    </a:lnTo>
                    <a:lnTo>
                      <a:pt x="433" y="1610"/>
                    </a:lnTo>
                    <a:lnTo>
                      <a:pt x="433" y="1609"/>
                    </a:lnTo>
                    <a:lnTo>
                      <a:pt x="435" y="1609"/>
                    </a:lnTo>
                    <a:lnTo>
                      <a:pt x="436" y="1607"/>
                    </a:lnTo>
                    <a:lnTo>
                      <a:pt x="438" y="1607"/>
                    </a:lnTo>
                    <a:lnTo>
                      <a:pt x="436" y="1603"/>
                    </a:lnTo>
                    <a:lnTo>
                      <a:pt x="435" y="1602"/>
                    </a:lnTo>
                    <a:lnTo>
                      <a:pt x="433" y="1602"/>
                    </a:lnTo>
                    <a:lnTo>
                      <a:pt x="432" y="1601"/>
                    </a:lnTo>
                    <a:lnTo>
                      <a:pt x="431" y="1600"/>
                    </a:lnTo>
                    <a:lnTo>
                      <a:pt x="432" y="1597"/>
                    </a:lnTo>
                    <a:lnTo>
                      <a:pt x="428" y="1600"/>
                    </a:lnTo>
                    <a:lnTo>
                      <a:pt x="426" y="1601"/>
                    </a:lnTo>
                    <a:lnTo>
                      <a:pt x="427" y="1602"/>
                    </a:lnTo>
                    <a:lnTo>
                      <a:pt x="430" y="1603"/>
                    </a:lnTo>
                    <a:lnTo>
                      <a:pt x="432" y="1604"/>
                    </a:lnTo>
                    <a:lnTo>
                      <a:pt x="432" y="1605"/>
                    </a:lnTo>
                    <a:lnTo>
                      <a:pt x="431" y="1606"/>
                    </a:lnTo>
                    <a:lnTo>
                      <a:pt x="429" y="1606"/>
                    </a:lnTo>
                    <a:lnTo>
                      <a:pt x="427" y="1604"/>
                    </a:lnTo>
                    <a:lnTo>
                      <a:pt x="426" y="1606"/>
                    </a:lnTo>
                    <a:lnTo>
                      <a:pt x="421" y="1607"/>
                    </a:lnTo>
                    <a:lnTo>
                      <a:pt x="421" y="1610"/>
                    </a:lnTo>
                    <a:lnTo>
                      <a:pt x="419" y="1612"/>
                    </a:lnTo>
                    <a:lnTo>
                      <a:pt x="417" y="1612"/>
                    </a:lnTo>
                    <a:lnTo>
                      <a:pt x="419" y="1616"/>
                    </a:lnTo>
                    <a:lnTo>
                      <a:pt x="420" y="1617"/>
                    </a:lnTo>
                    <a:lnTo>
                      <a:pt x="422" y="1621"/>
                    </a:lnTo>
                    <a:lnTo>
                      <a:pt x="420" y="1625"/>
                    </a:lnTo>
                    <a:lnTo>
                      <a:pt x="420" y="1628"/>
                    </a:lnTo>
                    <a:lnTo>
                      <a:pt x="420" y="1631"/>
                    </a:lnTo>
                    <a:lnTo>
                      <a:pt x="417" y="1634"/>
                    </a:lnTo>
                    <a:lnTo>
                      <a:pt x="416" y="1638"/>
                    </a:lnTo>
                    <a:lnTo>
                      <a:pt x="416" y="1638"/>
                    </a:lnTo>
                    <a:lnTo>
                      <a:pt x="415" y="1638"/>
                    </a:lnTo>
                    <a:lnTo>
                      <a:pt x="415" y="1639"/>
                    </a:lnTo>
                    <a:lnTo>
                      <a:pt x="415" y="1640"/>
                    </a:lnTo>
                    <a:lnTo>
                      <a:pt x="414" y="1639"/>
                    </a:lnTo>
                    <a:lnTo>
                      <a:pt x="412" y="1637"/>
                    </a:lnTo>
                    <a:lnTo>
                      <a:pt x="413" y="1635"/>
                    </a:lnTo>
                    <a:lnTo>
                      <a:pt x="412" y="1634"/>
                    </a:lnTo>
                    <a:lnTo>
                      <a:pt x="412" y="1636"/>
                    </a:lnTo>
                    <a:lnTo>
                      <a:pt x="409" y="1636"/>
                    </a:lnTo>
                    <a:lnTo>
                      <a:pt x="407" y="1637"/>
                    </a:lnTo>
                    <a:lnTo>
                      <a:pt x="405" y="1638"/>
                    </a:lnTo>
                    <a:lnTo>
                      <a:pt x="404" y="1642"/>
                    </a:lnTo>
                    <a:lnTo>
                      <a:pt x="400" y="1638"/>
                    </a:lnTo>
                    <a:lnTo>
                      <a:pt x="398" y="1637"/>
                    </a:lnTo>
                    <a:lnTo>
                      <a:pt x="398" y="1635"/>
                    </a:lnTo>
                    <a:lnTo>
                      <a:pt x="398" y="1633"/>
                    </a:lnTo>
                    <a:lnTo>
                      <a:pt x="397" y="1632"/>
                    </a:lnTo>
                    <a:lnTo>
                      <a:pt x="397" y="1631"/>
                    </a:lnTo>
                    <a:lnTo>
                      <a:pt x="396" y="1631"/>
                    </a:lnTo>
                    <a:lnTo>
                      <a:pt x="395" y="1627"/>
                    </a:lnTo>
                    <a:lnTo>
                      <a:pt x="396" y="1626"/>
                    </a:lnTo>
                    <a:lnTo>
                      <a:pt x="399" y="1620"/>
                    </a:lnTo>
                    <a:lnTo>
                      <a:pt x="400" y="1618"/>
                    </a:lnTo>
                    <a:lnTo>
                      <a:pt x="400" y="1617"/>
                    </a:lnTo>
                    <a:lnTo>
                      <a:pt x="401" y="1615"/>
                    </a:lnTo>
                    <a:lnTo>
                      <a:pt x="404" y="1615"/>
                    </a:lnTo>
                    <a:lnTo>
                      <a:pt x="404" y="1612"/>
                    </a:lnTo>
                    <a:lnTo>
                      <a:pt x="406" y="1612"/>
                    </a:lnTo>
                    <a:lnTo>
                      <a:pt x="406" y="1610"/>
                    </a:lnTo>
                    <a:lnTo>
                      <a:pt x="407" y="1609"/>
                    </a:lnTo>
                    <a:lnTo>
                      <a:pt x="407" y="1610"/>
                    </a:lnTo>
                    <a:lnTo>
                      <a:pt x="410" y="1606"/>
                    </a:lnTo>
                    <a:lnTo>
                      <a:pt x="410" y="1606"/>
                    </a:lnTo>
                    <a:lnTo>
                      <a:pt x="410" y="1602"/>
                    </a:lnTo>
                    <a:lnTo>
                      <a:pt x="409" y="1602"/>
                    </a:lnTo>
                    <a:lnTo>
                      <a:pt x="408" y="1600"/>
                    </a:lnTo>
                    <a:lnTo>
                      <a:pt x="410" y="1599"/>
                    </a:lnTo>
                    <a:lnTo>
                      <a:pt x="410" y="1600"/>
                    </a:lnTo>
                    <a:lnTo>
                      <a:pt x="411" y="1599"/>
                    </a:lnTo>
                    <a:lnTo>
                      <a:pt x="410" y="1598"/>
                    </a:lnTo>
                    <a:lnTo>
                      <a:pt x="410" y="1595"/>
                    </a:lnTo>
                    <a:lnTo>
                      <a:pt x="408" y="1595"/>
                    </a:lnTo>
                    <a:lnTo>
                      <a:pt x="406" y="1595"/>
                    </a:lnTo>
                    <a:lnTo>
                      <a:pt x="405" y="1596"/>
                    </a:lnTo>
                    <a:lnTo>
                      <a:pt x="405" y="1594"/>
                    </a:lnTo>
                    <a:lnTo>
                      <a:pt x="406" y="1591"/>
                    </a:lnTo>
                    <a:lnTo>
                      <a:pt x="404" y="1589"/>
                    </a:lnTo>
                    <a:lnTo>
                      <a:pt x="403" y="1585"/>
                    </a:lnTo>
                    <a:lnTo>
                      <a:pt x="405" y="1583"/>
                    </a:lnTo>
                    <a:lnTo>
                      <a:pt x="404" y="1582"/>
                    </a:lnTo>
                    <a:lnTo>
                      <a:pt x="400" y="1581"/>
                    </a:lnTo>
                    <a:lnTo>
                      <a:pt x="398" y="1576"/>
                    </a:lnTo>
                    <a:lnTo>
                      <a:pt x="400" y="1574"/>
                    </a:lnTo>
                    <a:lnTo>
                      <a:pt x="399" y="1573"/>
                    </a:lnTo>
                    <a:lnTo>
                      <a:pt x="400" y="1571"/>
                    </a:lnTo>
                    <a:lnTo>
                      <a:pt x="406" y="1570"/>
                    </a:lnTo>
                    <a:lnTo>
                      <a:pt x="407" y="1571"/>
                    </a:lnTo>
                    <a:lnTo>
                      <a:pt x="409" y="1572"/>
                    </a:lnTo>
                    <a:lnTo>
                      <a:pt x="411" y="1569"/>
                    </a:lnTo>
                    <a:lnTo>
                      <a:pt x="414" y="1569"/>
                    </a:lnTo>
                    <a:lnTo>
                      <a:pt x="416" y="1572"/>
                    </a:lnTo>
                    <a:lnTo>
                      <a:pt x="416" y="1574"/>
                    </a:lnTo>
                    <a:lnTo>
                      <a:pt x="419" y="1575"/>
                    </a:lnTo>
                    <a:lnTo>
                      <a:pt x="420" y="1578"/>
                    </a:lnTo>
                    <a:lnTo>
                      <a:pt x="420" y="1579"/>
                    </a:lnTo>
                    <a:lnTo>
                      <a:pt x="421" y="1578"/>
                    </a:lnTo>
                    <a:lnTo>
                      <a:pt x="421" y="1573"/>
                    </a:lnTo>
                    <a:lnTo>
                      <a:pt x="420" y="1571"/>
                    </a:lnTo>
                    <a:lnTo>
                      <a:pt x="417" y="1570"/>
                    </a:lnTo>
                    <a:lnTo>
                      <a:pt x="417" y="1569"/>
                    </a:lnTo>
                    <a:lnTo>
                      <a:pt x="419" y="1568"/>
                    </a:lnTo>
                    <a:lnTo>
                      <a:pt x="421" y="1568"/>
                    </a:lnTo>
                    <a:lnTo>
                      <a:pt x="423" y="1566"/>
                    </a:lnTo>
                    <a:lnTo>
                      <a:pt x="424" y="1566"/>
                    </a:lnTo>
                    <a:lnTo>
                      <a:pt x="423" y="1563"/>
                    </a:lnTo>
                    <a:lnTo>
                      <a:pt x="421" y="1561"/>
                    </a:lnTo>
                    <a:lnTo>
                      <a:pt x="422" y="1557"/>
                    </a:lnTo>
                    <a:lnTo>
                      <a:pt x="423" y="1557"/>
                    </a:lnTo>
                    <a:lnTo>
                      <a:pt x="424" y="1559"/>
                    </a:lnTo>
                    <a:lnTo>
                      <a:pt x="425" y="1560"/>
                    </a:lnTo>
                    <a:lnTo>
                      <a:pt x="426" y="1561"/>
                    </a:lnTo>
                    <a:lnTo>
                      <a:pt x="427" y="1564"/>
                    </a:lnTo>
                    <a:lnTo>
                      <a:pt x="426" y="1569"/>
                    </a:lnTo>
                    <a:lnTo>
                      <a:pt x="425" y="1570"/>
                    </a:lnTo>
                    <a:lnTo>
                      <a:pt x="425" y="1571"/>
                    </a:lnTo>
                    <a:lnTo>
                      <a:pt x="425" y="1574"/>
                    </a:lnTo>
                    <a:lnTo>
                      <a:pt x="426" y="1575"/>
                    </a:lnTo>
                    <a:lnTo>
                      <a:pt x="427" y="1575"/>
                    </a:lnTo>
                    <a:lnTo>
                      <a:pt x="428" y="1576"/>
                    </a:lnTo>
                    <a:lnTo>
                      <a:pt x="429" y="1582"/>
                    </a:lnTo>
                    <a:lnTo>
                      <a:pt x="431" y="1581"/>
                    </a:lnTo>
                    <a:lnTo>
                      <a:pt x="431" y="1581"/>
                    </a:lnTo>
                    <a:lnTo>
                      <a:pt x="430" y="1581"/>
                    </a:lnTo>
                    <a:lnTo>
                      <a:pt x="431" y="1579"/>
                    </a:lnTo>
                    <a:lnTo>
                      <a:pt x="430" y="1578"/>
                    </a:lnTo>
                    <a:lnTo>
                      <a:pt x="431" y="1578"/>
                    </a:lnTo>
                    <a:lnTo>
                      <a:pt x="432" y="1576"/>
                    </a:lnTo>
                    <a:lnTo>
                      <a:pt x="432" y="1576"/>
                    </a:lnTo>
                    <a:lnTo>
                      <a:pt x="430" y="1578"/>
                    </a:lnTo>
                    <a:lnTo>
                      <a:pt x="429" y="1577"/>
                    </a:lnTo>
                    <a:lnTo>
                      <a:pt x="428" y="1575"/>
                    </a:lnTo>
                    <a:lnTo>
                      <a:pt x="427" y="1575"/>
                    </a:lnTo>
                    <a:lnTo>
                      <a:pt x="427" y="1573"/>
                    </a:lnTo>
                    <a:lnTo>
                      <a:pt x="426" y="1571"/>
                    </a:lnTo>
                    <a:lnTo>
                      <a:pt x="426" y="1571"/>
                    </a:lnTo>
                    <a:lnTo>
                      <a:pt x="428" y="1564"/>
                    </a:lnTo>
                    <a:lnTo>
                      <a:pt x="433" y="1560"/>
                    </a:lnTo>
                    <a:lnTo>
                      <a:pt x="433" y="1559"/>
                    </a:lnTo>
                    <a:lnTo>
                      <a:pt x="433" y="1557"/>
                    </a:lnTo>
                    <a:lnTo>
                      <a:pt x="433" y="1557"/>
                    </a:lnTo>
                    <a:lnTo>
                      <a:pt x="430" y="1558"/>
                    </a:lnTo>
                    <a:lnTo>
                      <a:pt x="429" y="1557"/>
                    </a:lnTo>
                    <a:lnTo>
                      <a:pt x="425" y="1554"/>
                    </a:lnTo>
                    <a:lnTo>
                      <a:pt x="422" y="1553"/>
                    </a:lnTo>
                    <a:lnTo>
                      <a:pt x="421" y="1555"/>
                    </a:lnTo>
                    <a:lnTo>
                      <a:pt x="420" y="1556"/>
                    </a:lnTo>
                    <a:lnTo>
                      <a:pt x="419" y="1556"/>
                    </a:lnTo>
                    <a:lnTo>
                      <a:pt x="419" y="1555"/>
                    </a:lnTo>
                    <a:lnTo>
                      <a:pt x="419" y="1549"/>
                    </a:lnTo>
                    <a:lnTo>
                      <a:pt x="419" y="1549"/>
                    </a:lnTo>
                    <a:lnTo>
                      <a:pt x="417" y="1552"/>
                    </a:lnTo>
                    <a:lnTo>
                      <a:pt x="416" y="1552"/>
                    </a:lnTo>
                    <a:lnTo>
                      <a:pt x="415" y="1551"/>
                    </a:lnTo>
                    <a:lnTo>
                      <a:pt x="414" y="1549"/>
                    </a:lnTo>
                    <a:lnTo>
                      <a:pt x="411" y="1547"/>
                    </a:lnTo>
                    <a:lnTo>
                      <a:pt x="410" y="1544"/>
                    </a:lnTo>
                    <a:lnTo>
                      <a:pt x="411" y="1542"/>
                    </a:lnTo>
                    <a:lnTo>
                      <a:pt x="412" y="1540"/>
                    </a:lnTo>
                    <a:lnTo>
                      <a:pt x="412" y="1537"/>
                    </a:lnTo>
                    <a:lnTo>
                      <a:pt x="417" y="1537"/>
                    </a:lnTo>
                    <a:lnTo>
                      <a:pt x="420" y="1534"/>
                    </a:lnTo>
                    <a:lnTo>
                      <a:pt x="421" y="1533"/>
                    </a:lnTo>
                    <a:lnTo>
                      <a:pt x="423" y="1534"/>
                    </a:lnTo>
                    <a:lnTo>
                      <a:pt x="426" y="1533"/>
                    </a:lnTo>
                    <a:lnTo>
                      <a:pt x="427" y="1534"/>
                    </a:lnTo>
                    <a:lnTo>
                      <a:pt x="429" y="1534"/>
                    </a:lnTo>
                    <a:lnTo>
                      <a:pt x="430" y="1532"/>
                    </a:lnTo>
                    <a:lnTo>
                      <a:pt x="431" y="1532"/>
                    </a:lnTo>
                    <a:lnTo>
                      <a:pt x="433" y="1535"/>
                    </a:lnTo>
                    <a:lnTo>
                      <a:pt x="434" y="1536"/>
                    </a:lnTo>
                    <a:lnTo>
                      <a:pt x="434" y="1535"/>
                    </a:lnTo>
                    <a:lnTo>
                      <a:pt x="433" y="1533"/>
                    </a:lnTo>
                    <a:lnTo>
                      <a:pt x="432" y="1531"/>
                    </a:lnTo>
                    <a:lnTo>
                      <a:pt x="431" y="1529"/>
                    </a:lnTo>
                    <a:lnTo>
                      <a:pt x="429" y="1529"/>
                    </a:lnTo>
                    <a:lnTo>
                      <a:pt x="426" y="1529"/>
                    </a:lnTo>
                    <a:lnTo>
                      <a:pt x="424" y="1532"/>
                    </a:lnTo>
                    <a:lnTo>
                      <a:pt x="421" y="1532"/>
                    </a:lnTo>
                    <a:lnTo>
                      <a:pt x="421" y="1528"/>
                    </a:lnTo>
                    <a:lnTo>
                      <a:pt x="423" y="1527"/>
                    </a:lnTo>
                    <a:lnTo>
                      <a:pt x="423" y="1526"/>
                    </a:lnTo>
                    <a:lnTo>
                      <a:pt x="422" y="1527"/>
                    </a:lnTo>
                    <a:lnTo>
                      <a:pt x="421" y="1523"/>
                    </a:lnTo>
                    <a:lnTo>
                      <a:pt x="423" y="1522"/>
                    </a:lnTo>
                    <a:lnTo>
                      <a:pt x="426" y="1522"/>
                    </a:lnTo>
                    <a:lnTo>
                      <a:pt x="429" y="1524"/>
                    </a:lnTo>
                    <a:lnTo>
                      <a:pt x="430" y="1523"/>
                    </a:lnTo>
                    <a:lnTo>
                      <a:pt x="433" y="1523"/>
                    </a:lnTo>
                    <a:lnTo>
                      <a:pt x="433" y="1522"/>
                    </a:lnTo>
                    <a:lnTo>
                      <a:pt x="432" y="1521"/>
                    </a:lnTo>
                    <a:lnTo>
                      <a:pt x="430" y="1520"/>
                    </a:lnTo>
                    <a:lnTo>
                      <a:pt x="428" y="1521"/>
                    </a:lnTo>
                    <a:lnTo>
                      <a:pt x="428" y="1519"/>
                    </a:lnTo>
                    <a:lnTo>
                      <a:pt x="427" y="1519"/>
                    </a:lnTo>
                    <a:lnTo>
                      <a:pt x="427" y="1519"/>
                    </a:lnTo>
                    <a:lnTo>
                      <a:pt x="428" y="1517"/>
                    </a:lnTo>
                    <a:lnTo>
                      <a:pt x="428" y="1517"/>
                    </a:lnTo>
                    <a:lnTo>
                      <a:pt x="430" y="1519"/>
                    </a:lnTo>
                    <a:lnTo>
                      <a:pt x="430" y="1519"/>
                    </a:lnTo>
                    <a:lnTo>
                      <a:pt x="432" y="1518"/>
                    </a:lnTo>
                    <a:lnTo>
                      <a:pt x="433" y="1518"/>
                    </a:lnTo>
                    <a:lnTo>
                      <a:pt x="435" y="1517"/>
                    </a:lnTo>
                    <a:lnTo>
                      <a:pt x="435" y="1517"/>
                    </a:lnTo>
                    <a:lnTo>
                      <a:pt x="434" y="1516"/>
                    </a:lnTo>
                    <a:lnTo>
                      <a:pt x="434" y="1516"/>
                    </a:lnTo>
                    <a:lnTo>
                      <a:pt x="436" y="1514"/>
                    </a:lnTo>
                    <a:lnTo>
                      <a:pt x="435" y="1514"/>
                    </a:lnTo>
                    <a:lnTo>
                      <a:pt x="433" y="1516"/>
                    </a:lnTo>
                    <a:lnTo>
                      <a:pt x="432" y="1516"/>
                    </a:lnTo>
                    <a:lnTo>
                      <a:pt x="430" y="1515"/>
                    </a:lnTo>
                    <a:lnTo>
                      <a:pt x="427" y="1516"/>
                    </a:lnTo>
                    <a:lnTo>
                      <a:pt x="426" y="1519"/>
                    </a:lnTo>
                    <a:lnTo>
                      <a:pt x="425" y="1520"/>
                    </a:lnTo>
                    <a:lnTo>
                      <a:pt x="422" y="1521"/>
                    </a:lnTo>
                    <a:lnTo>
                      <a:pt x="421" y="1520"/>
                    </a:lnTo>
                    <a:lnTo>
                      <a:pt x="420" y="1521"/>
                    </a:lnTo>
                    <a:lnTo>
                      <a:pt x="421" y="1522"/>
                    </a:lnTo>
                    <a:lnTo>
                      <a:pt x="421" y="1522"/>
                    </a:lnTo>
                    <a:lnTo>
                      <a:pt x="419" y="1524"/>
                    </a:lnTo>
                    <a:lnTo>
                      <a:pt x="420" y="1525"/>
                    </a:lnTo>
                    <a:lnTo>
                      <a:pt x="420" y="1526"/>
                    </a:lnTo>
                    <a:lnTo>
                      <a:pt x="416" y="1526"/>
                    </a:lnTo>
                    <a:lnTo>
                      <a:pt x="416" y="1527"/>
                    </a:lnTo>
                    <a:lnTo>
                      <a:pt x="416" y="1527"/>
                    </a:lnTo>
                    <a:lnTo>
                      <a:pt x="420" y="1528"/>
                    </a:lnTo>
                    <a:lnTo>
                      <a:pt x="419" y="1530"/>
                    </a:lnTo>
                    <a:lnTo>
                      <a:pt x="420" y="1532"/>
                    </a:lnTo>
                    <a:lnTo>
                      <a:pt x="420" y="1533"/>
                    </a:lnTo>
                    <a:lnTo>
                      <a:pt x="419" y="1533"/>
                    </a:lnTo>
                    <a:lnTo>
                      <a:pt x="418" y="1532"/>
                    </a:lnTo>
                    <a:lnTo>
                      <a:pt x="415" y="1532"/>
                    </a:lnTo>
                    <a:lnTo>
                      <a:pt x="414" y="1531"/>
                    </a:lnTo>
                    <a:lnTo>
                      <a:pt x="411" y="1532"/>
                    </a:lnTo>
                    <a:lnTo>
                      <a:pt x="410" y="1532"/>
                    </a:lnTo>
                    <a:lnTo>
                      <a:pt x="410" y="1533"/>
                    </a:lnTo>
                    <a:lnTo>
                      <a:pt x="409" y="1533"/>
                    </a:lnTo>
                    <a:lnTo>
                      <a:pt x="409" y="1534"/>
                    </a:lnTo>
                    <a:lnTo>
                      <a:pt x="408" y="1534"/>
                    </a:lnTo>
                    <a:lnTo>
                      <a:pt x="408" y="1531"/>
                    </a:lnTo>
                    <a:lnTo>
                      <a:pt x="406" y="1529"/>
                    </a:lnTo>
                    <a:lnTo>
                      <a:pt x="403" y="1532"/>
                    </a:lnTo>
                    <a:lnTo>
                      <a:pt x="404" y="1534"/>
                    </a:lnTo>
                    <a:lnTo>
                      <a:pt x="405" y="1536"/>
                    </a:lnTo>
                    <a:lnTo>
                      <a:pt x="406" y="1539"/>
                    </a:lnTo>
                    <a:lnTo>
                      <a:pt x="408" y="1539"/>
                    </a:lnTo>
                    <a:lnTo>
                      <a:pt x="409" y="1541"/>
                    </a:lnTo>
                    <a:lnTo>
                      <a:pt x="409" y="1542"/>
                    </a:lnTo>
                    <a:lnTo>
                      <a:pt x="407" y="1545"/>
                    </a:lnTo>
                    <a:lnTo>
                      <a:pt x="408" y="1551"/>
                    </a:lnTo>
                    <a:lnTo>
                      <a:pt x="406" y="1555"/>
                    </a:lnTo>
                    <a:lnTo>
                      <a:pt x="404" y="1554"/>
                    </a:lnTo>
                    <a:lnTo>
                      <a:pt x="403" y="1553"/>
                    </a:lnTo>
                    <a:lnTo>
                      <a:pt x="402" y="1554"/>
                    </a:lnTo>
                    <a:lnTo>
                      <a:pt x="402" y="1554"/>
                    </a:lnTo>
                    <a:lnTo>
                      <a:pt x="402" y="1555"/>
                    </a:lnTo>
                    <a:lnTo>
                      <a:pt x="402" y="1557"/>
                    </a:lnTo>
                    <a:lnTo>
                      <a:pt x="404" y="1557"/>
                    </a:lnTo>
                    <a:lnTo>
                      <a:pt x="405" y="1557"/>
                    </a:lnTo>
                    <a:lnTo>
                      <a:pt x="407" y="1556"/>
                    </a:lnTo>
                    <a:lnTo>
                      <a:pt x="409" y="1558"/>
                    </a:lnTo>
                    <a:lnTo>
                      <a:pt x="411" y="1560"/>
                    </a:lnTo>
                    <a:lnTo>
                      <a:pt x="411" y="1564"/>
                    </a:lnTo>
                    <a:lnTo>
                      <a:pt x="410" y="1564"/>
                    </a:lnTo>
                    <a:lnTo>
                      <a:pt x="408" y="1564"/>
                    </a:lnTo>
                    <a:lnTo>
                      <a:pt x="403" y="1566"/>
                    </a:lnTo>
                    <a:lnTo>
                      <a:pt x="401" y="1566"/>
                    </a:lnTo>
                    <a:lnTo>
                      <a:pt x="399" y="1566"/>
                    </a:lnTo>
                    <a:lnTo>
                      <a:pt x="396" y="1569"/>
                    </a:lnTo>
                    <a:lnTo>
                      <a:pt x="394" y="1568"/>
                    </a:lnTo>
                    <a:lnTo>
                      <a:pt x="393" y="1566"/>
                    </a:lnTo>
                    <a:lnTo>
                      <a:pt x="390" y="1567"/>
                    </a:lnTo>
                    <a:lnTo>
                      <a:pt x="389" y="1568"/>
                    </a:lnTo>
                    <a:lnTo>
                      <a:pt x="388" y="1568"/>
                    </a:lnTo>
                    <a:lnTo>
                      <a:pt x="385" y="1565"/>
                    </a:lnTo>
                    <a:lnTo>
                      <a:pt x="383" y="1564"/>
                    </a:lnTo>
                    <a:lnTo>
                      <a:pt x="378" y="1561"/>
                    </a:lnTo>
                    <a:lnTo>
                      <a:pt x="381" y="1559"/>
                    </a:lnTo>
                    <a:lnTo>
                      <a:pt x="384" y="1559"/>
                    </a:lnTo>
                    <a:lnTo>
                      <a:pt x="385" y="1559"/>
                    </a:lnTo>
                    <a:lnTo>
                      <a:pt x="386" y="1559"/>
                    </a:lnTo>
                    <a:lnTo>
                      <a:pt x="388" y="1560"/>
                    </a:lnTo>
                    <a:lnTo>
                      <a:pt x="389" y="1561"/>
                    </a:lnTo>
                    <a:lnTo>
                      <a:pt x="391" y="1560"/>
                    </a:lnTo>
                    <a:lnTo>
                      <a:pt x="394" y="1560"/>
                    </a:lnTo>
                    <a:lnTo>
                      <a:pt x="394" y="1559"/>
                    </a:lnTo>
                    <a:lnTo>
                      <a:pt x="395" y="1559"/>
                    </a:lnTo>
                    <a:lnTo>
                      <a:pt x="396" y="1557"/>
                    </a:lnTo>
                    <a:lnTo>
                      <a:pt x="398" y="1556"/>
                    </a:lnTo>
                    <a:lnTo>
                      <a:pt x="396" y="1554"/>
                    </a:lnTo>
                    <a:lnTo>
                      <a:pt x="394" y="1555"/>
                    </a:lnTo>
                    <a:lnTo>
                      <a:pt x="393" y="1555"/>
                    </a:lnTo>
                    <a:lnTo>
                      <a:pt x="390" y="1555"/>
                    </a:lnTo>
                    <a:lnTo>
                      <a:pt x="388" y="1555"/>
                    </a:lnTo>
                    <a:lnTo>
                      <a:pt x="388" y="1553"/>
                    </a:lnTo>
                    <a:lnTo>
                      <a:pt x="387" y="1551"/>
                    </a:lnTo>
                    <a:lnTo>
                      <a:pt x="389" y="1551"/>
                    </a:lnTo>
                    <a:lnTo>
                      <a:pt x="389" y="1550"/>
                    </a:lnTo>
                    <a:lnTo>
                      <a:pt x="390" y="1549"/>
                    </a:lnTo>
                    <a:lnTo>
                      <a:pt x="396" y="1544"/>
                    </a:lnTo>
                    <a:lnTo>
                      <a:pt x="393" y="1542"/>
                    </a:lnTo>
                    <a:lnTo>
                      <a:pt x="392" y="1541"/>
                    </a:lnTo>
                    <a:lnTo>
                      <a:pt x="393" y="1537"/>
                    </a:lnTo>
                    <a:lnTo>
                      <a:pt x="391" y="1537"/>
                    </a:lnTo>
                    <a:lnTo>
                      <a:pt x="391" y="1536"/>
                    </a:lnTo>
                    <a:lnTo>
                      <a:pt x="395" y="1534"/>
                    </a:lnTo>
                    <a:lnTo>
                      <a:pt x="396" y="1536"/>
                    </a:lnTo>
                    <a:lnTo>
                      <a:pt x="398" y="1536"/>
                    </a:lnTo>
                    <a:lnTo>
                      <a:pt x="398" y="1535"/>
                    </a:lnTo>
                    <a:lnTo>
                      <a:pt x="396" y="1533"/>
                    </a:lnTo>
                    <a:lnTo>
                      <a:pt x="395" y="1533"/>
                    </a:lnTo>
                    <a:lnTo>
                      <a:pt x="396" y="1532"/>
                    </a:lnTo>
                    <a:lnTo>
                      <a:pt x="396" y="1531"/>
                    </a:lnTo>
                    <a:lnTo>
                      <a:pt x="394" y="1531"/>
                    </a:lnTo>
                    <a:lnTo>
                      <a:pt x="388" y="1537"/>
                    </a:lnTo>
                    <a:lnTo>
                      <a:pt x="387" y="1538"/>
                    </a:lnTo>
                    <a:lnTo>
                      <a:pt x="386" y="1538"/>
                    </a:lnTo>
                    <a:lnTo>
                      <a:pt x="390" y="1533"/>
                    </a:lnTo>
                    <a:lnTo>
                      <a:pt x="390" y="1530"/>
                    </a:lnTo>
                    <a:lnTo>
                      <a:pt x="393" y="1527"/>
                    </a:lnTo>
                    <a:lnTo>
                      <a:pt x="393" y="1526"/>
                    </a:lnTo>
                    <a:lnTo>
                      <a:pt x="392" y="1526"/>
                    </a:lnTo>
                    <a:lnTo>
                      <a:pt x="392" y="1528"/>
                    </a:lnTo>
                    <a:lnTo>
                      <a:pt x="391" y="1527"/>
                    </a:lnTo>
                    <a:lnTo>
                      <a:pt x="390" y="1524"/>
                    </a:lnTo>
                    <a:lnTo>
                      <a:pt x="389" y="1527"/>
                    </a:lnTo>
                    <a:lnTo>
                      <a:pt x="388" y="1527"/>
                    </a:lnTo>
                    <a:lnTo>
                      <a:pt x="385" y="1526"/>
                    </a:lnTo>
                    <a:lnTo>
                      <a:pt x="383" y="1527"/>
                    </a:lnTo>
                    <a:lnTo>
                      <a:pt x="383" y="1526"/>
                    </a:lnTo>
                    <a:lnTo>
                      <a:pt x="383" y="1524"/>
                    </a:lnTo>
                    <a:lnTo>
                      <a:pt x="384" y="1523"/>
                    </a:lnTo>
                    <a:lnTo>
                      <a:pt x="386" y="1523"/>
                    </a:lnTo>
                    <a:lnTo>
                      <a:pt x="387" y="1522"/>
                    </a:lnTo>
                    <a:lnTo>
                      <a:pt x="384" y="1522"/>
                    </a:lnTo>
                    <a:lnTo>
                      <a:pt x="385" y="1521"/>
                    </a:lnTo>
                    <a:lnTo>
                      <a:pt x="384" y="1520"/>
                    </a:lnTo>
                    <a:lnTo>
                      <a:pt x="383" y="1520"/>
                    </a:lnTo>
                    <a:lnTo>
                      <a:pt x="383" y="1522"/>
                    </a:lnTo>
                    <a:lnTo>
                      <a:pt x="382" y="1522"/>
                    </a:lnTo>
                    <a:lnTo>
                      <a:pt x="381" y="1521"/>
                    </a:lnTo>
                    <a:lnTo>
                      <a:pt x="381" y="1522"/>
                    </a:lnTo>
                    <a:lnTo>
                      <a:pt x="380" y="1521"/>
                    </a:lnTo>
                    <a:lnTo>
                      <a:pt x="378" y="1522"/>
                    </a:lnTo>
                    <a:lnTo>
                      <a:pt x="378" y="1523"/>
                    </a:lnTo>
                    <a:lnTo>
                      <a:pt x="378" y="1524"/>
                    </a:lnTo>
                    <a:lnTo>
                      <a:pt x="379" y="1523"/>
                    </a:lnTo>
                    <a:lnTo>
                      <a:pt x="382" y="1523"/>
                    </a:lnTo>
                    <a:lnTo>
                      <a:pt x="383" y="1523"/>
                    </a:lnTo>
                    <a:lnTo>
                      <a:pt x="382" y="1526"/>
                    </a:lnTo>
                    <a:lnTo>
                      <a:pt x="381" y="1527"/>
                    </a:lnTo>
                    <a:lnTo>
                      <a:pt x="382" y="1527"/>
                    </a:lnTo>
                    <a:lnTo>
                      <a:pt x="381" y="1529"/>
                    </a:lnTo>
                    <a:lnTo>
                      <a:pt x="383" y="1529"/>
                    </a:lnTo>
                    <a:lnTo>
                      <a:pt x="383" y="1529"/>
                    </a:lnTo>
                    <a:lnTo>
                      <a:pt x="382" y="1531"/>
                    </a:lnTo>
                    <a:lnTo>
                      <a:pt x="378" y="1533"/>
                    </a:lnTo>
                    <a:lnTo>
                      <a:pt x="378" y="1534"/>
                    </a:lnTo>
                    <a:lnTo>
                      <a:pt x="379" y="1536"/>
                    </a:lnTo>
                    <a:lnTo>
                      <a:pt x="379" y="1538"/>
                    </a:lnTo>
                    <a:lnTo>
                      <a:pt x="378" y="1539"/>
                    </a:lnTo>
                    <a:lnTo>
                      <a:pt x="377" y="1539"/>
                    </a:lnTo>
                    <a:lnTo>
                      <a:pt x="377" y="1539"/>
                    </a:lnTo>
                    <a:lnTo>
                      <a:pt x="376" y="1539"/>
                    </a:lnTo>
                    <a:lnTo>
                      <a:pt x="376" y="1540"/>
                    </a:lnTo>
                    <a:lnTo>
                      <a:pt x="372" y="1541"/>
                    </a:lnTo>
                    <a:lnTo>
                      <a:pt x="371" y="1539"/>
                    </a:lnTo>
                    <a:lnTo>
                      <a:pt x="369" y="1539"/>
                    </a:lnTo>
                    <a:lnTo>
                      <a:pt x="367" y="1537"/>
                    </a:lnTo>
                    <a:lnTo>
                      <a:pt x="364" y="1537"/>
                    </a:lnTo>
                    <a:lnTo>
                      <a:pt x="364" y="1539"/>
                    </a:lnTo>
                    <a:lnTo>
                      <a:pt x="364" y="1539"/>
                    </a:lnTo>
                    <a:lnTo>
                      <a:pt x="367" y="1540"/>
                    </a:lnTo>
                    <a:lnTo>
                      <a:pt x="367" y="1539"/>
                    </a:lnTo>
                    <a:lnTo>
                      <a:pt x="368" y="1539"/>
                    </a:lnTo>
                    <a:lnTo>
                      <a:pt x="370" y="1540"/>
                    </a:lnTo>
                    <a:lnTo>
                      <a:pt x="371" y="1540"/>
                    </a:lnTo>
                    <a:lnTo>
                      <a:pt x="370" y="1541"/>
                    </a:lnTo>
                    <a:lnTo>
                      <a:pt x="372" y="1542"/>
                    </a:lnTo>
                    <a:lnTo>
                      <a:pt x="369" y="1543"/>
                    </a:lnTo>
                    <a:lnTo>
                      <a:pt x="367" y="1543"/>
                    </a:lnTo>
                    <a:lnTo>
                      <a:pt x="365" y="1545"/>
                    </a:lnTo>
                    <a:lnTo>
                      <a:pt x="364" y="1545"/>
                    </a:lnTo>
                    <a:lnTo>
                      <a:pt x="364" y="1546"/>
                    </a:lnTo>
                    <a:lnTo>
                      <a:pt x="364" y="1547"/>
                    </a:lnTo>
                    <a:lnTo>
                      <a:pt x="364" y="1548"/>
                    </a:lnTo>
                    <a:lnTo>
                      <a:pt x="359" y="1548"/>
                    </a:lnTo>
                    <a:lnTo>
                      <a:pt x="358" y="1547"/>
                    </a:lnTo>
                    <a:lnTo>
                      <a:pt x="356" y="1547"/>
                    </a:lnTo>
                    <a:lnTo>
                      <a:pt x="355" y="1547"/>
                    </a:lnTo>
                    <a:lnTo>
                      <a:pt x="355" y="1548"/>
                    </a:lnTo>
                    <a:lnTo>
                      <a:pt x="358" y="1549"/>
                    </a:lnTo>
                    <a:lnTo>
                      <a:pt x="362" y="1549"/>
                    </a:lnTo>
                    <a:lnTo>
                      <a:pt x="363" y="1552"/>
                    </a:lnTo>
                    <a:lnTo>
                      <a:pt x="359" y="1557"/>
                    </a:lnTo>
                    <a:lnTo>
                      <a:pt x="358" y="1560"/>
                    </a:lnTo>
                    <a:lnTo>
                      <a:pt x="357" y="1559"/>
                    </a:lnTo>
                    <a:lnTo>
                      <a:pt x="357" y="1559"/>
                    </a:lnTo>
                    <a:lnTo>
                      <a:pt x="355" y="1560"/>
                    </a:lnTo>
                    <a:lnTo>
                      <a:pt x="355" y="1563"/>
                    </a:lnTo>
                    <a:lnTo>
                      <a:pt x="355" y="1564"/>
                    </a:lnTo>
                    <a:lnTo>
                      <a:pt x="356" y="1563"/>
                    </a:lnTo>
                    <a:lnTo>
                      <a:pt x="356" y="1564"/>
                    </a:lnTo>
                    <a:lnTo>
                      <a:pt x="353" y="1565"/>
                    </a:lnTo>
                    <a:lnTo>
                      <a:pt x="352" y="1566"/>
                    </a:lnTo>
                    <a:lnTo>
                      <a:pt x="352" y="1567"/>
                    </a:lnTo>
                    <a:lnTo>
                      <a:pt x="352" y="1570"/>
                    </a:lnTo>
                    <a:lnTo>
                      <a:pt x="351" y="1571"/>
                    </a:lnTo>
                    <a:lnTo>
                      <a:pt x="347" y="1573"/>
                    </a:lnTo>
                    <a:lnTo>
                      <a:pt x="347" y="1574"/>
                    </a:lnTo>
                    <a:lnTo>
                      <a:pt x="345" y="1575"/>
                    </a:lnTo>
                    <a:lnTo>
                      <a:pt x="347" y="1577"/>
                    </a:lnTo>
                    <a:lnTo>
                      <a:pt x="348" y="1581"/>
                    </a:lnTo>
                    <a:lnTo>
                      <a:pt x="346" y="1585"/>
                    </a:lnTo>
                    <a:lnTo>
                      <a:pt x="345" y="1586"/>
                    </a:lnTo>
                    <a:lnTo>
                      <a:pt x="343" y="1586"/>
                    </a:lnTo>
                    <a:lnTo>
                      <a:pt x="343" y="1587"/>
                    </a:lnTo>
                    <a:lnTo>
                      <a:pt x="343" y="1587"/>
                    </a:lnTo>
                    <a:lnTo>
                      <a:pt x="342" y="1586"/>
                    </a:lnTo>
                    <a:lnTo>
                      <a:pt x="342" y="1585"/>
                    </a:lnTo>
                    <a:lnTo>
                      <a:pt x="338" y="1586"/>
                    </a:lnTo>
                    <a:lnTo>
                      <a:pt x="336" y="1587"/>
                    </a:lnTo>
                    <a:lnTo>
                      <a:pt x="335" y="1586"/>
                    </a:lnTo>
                    <a:lnTo>
                      <a:pt x="332" y="1587"/>
                    </a:lnTo>
                    <a:lnTo>
                      <a:pt x="329" y="1590"/>
                    </a:lnTo>
                    <a:lnTo>
                      <a:pt x="328" y="1590"/>
                    </a:lnTo>
                    <a:lnTo>
                      <a:pt x="327" y="1590"/>
                    </a:lnTo>
                    <a:lnTo>
                      <a:pt x="328" y="1594"/>
                    </a:lnTo>
                    <a:lnTo>
                      <a:pt x="328" y="1596"/>
                    </a:lnTo>
                    <a:lnTo>
                      <a:pt x="327" y="1597"/>
                    </a:lnTo>
                    <a:lnTo>
                      <a:pt x="326" y="1595"/>
                    </a:lnTo>
                    <a:lnTo>
                      <a:pt x="325" y="1595"/>
                    </a:lnTo>
                    <a:lnTo>
                      <a:pt x="324" y="1594"/>
                    </a:lnTo>
                    <a:lnTo>
                      <a:pt x="325" y="1590"/>
                    </a:lnTo>
                    <a:lnTo>
                      <a:pt x="325" y="1589"/>
                    </a:lnTo>
                    <a:lnTo>
                      <a:pt x="325" y="1590"/>
                    </a:lnTo>
                    <a:lnTo>
                      <a:pt x="323" y="1590"/>
                    </a:lnTo>
                    <a:lnTo>
                      <a:pt x="322" y="1591"/>
                    </a:lnTo>
                    <a:lnTo>
                      <a:pt x="322" y="1591"/>
                    </a:lnTo>
                    <a:lnTo>
                      <a:pt x="320" y="1590"/>
                    </a:lnTo>
                    <a:lnTo>
                      <a:pt x="321" y="1590"/>
                    </a:lnTo>
                    <a:lnTo>
                      <a:pt x="320" y="1587"/>
                    </a:lnTo>
                    <a:lnTo>
                      <a:pt x="319" y="1586"/>
                    </a:lnTo>
                    <a:lnTo>
                      <a:pt x="318" y="1586"/>
                    </a:lnTo>
                    <a:lnTo>
                      <a:pt x="318" y="1589"/>
                    </a:lnTo>
                    <a:lnTo>
                      <a:pt x="318" y="1588"/>
                    </a:lnTo>
                    <a:lnTo>
                      <a:pt x="318" y="1587"/>
                    </a:lnTo>
                    <a:lnTo>
                      <a:pt x="317" y="1587"/>
                    </a:lnTo>
                    <a:lnTo>
                      <a:pt x="317" y="1587"/>
                    </a:lnTo>
                    <a:lnTo>
                      <a:pt x="316" y="1587"/>
                    </a:lnTo>
                    <a:lnTo>
                      <a:pt x="310" y="1584"/>
                    </a:lnTo>
                    <a:lnTo>
                      <a:pt x="309" y="1582"/>
                    </a:lnTo>
                    <a:lnTo>
                      <a:pt x="310" y="1580"/>
                    </a:lnTo>
                    <a:lnTo>
                      <a:pt x="310" y="1580"/>
                    </a:lnTo>
                    <a:lnTo>
                      <a:pt x="309" y="1580"/>
                    </a:lnTo>
                    <a:lnTo>
                      <a:pt x="309" y="1580"/>
                    </a:lnTo>
                    <a:lnTo>
                      <a:pt x="310" y="1579"/>
                    </a:lnTo>
                    <a:lnTo>
                      <a:pt x="310" y="1576"/>
                    </a:lnTo>
                    <a:lnTo>
                      <a:pt x="309" y="1575"/>
                    </a:lnTo>
                    <a:lnTo>
                      <a:pt x="307" y="1574"/>
                    </a:lnTo>
                    <a:lnTo>
                      <a:pt x="307" y="1576"/>
                    </a:lnTo>
                    <a:lnTo>
                      <a:pt x="306" y="1576"/>
                    </a:lnTo>
                    <a:lnTo>
                      <a:pt x="306" y="1575"/>
                    </a:lnTo>
                    <a:lnTo>
                      <a:pt x="305" y="1575"/>
                    </a:lnTo>
                    <a:lnTo>
                      <a:pt x="305" y="1577"/>
                    </a:lnTo>
                    <a:lnTo>
                      <a:pt x="307" y="1579"/>
                    </a:lnTo>
                    <a:lnTo>
                      <a:pt x="307" y="1581"/>
                    </a:lnTo>
                    <a:lnTo>
                      <a:pt x="305" y="1582"/>
                    </a:lnTo>
                    <a:lnTo>
                      <a:pt x="306" y="1582"/>
                    </a:lnTo>
                    <a:lnTo>
                      <a:pt x="308" y="1582"/>
                    </a:lnTo>
                    <a:lnTo>
                      <a:pt x="307" y="1584"/>
                    </a:lnTo>
                    <a:lnTo>
                      <a:pt x="306" y="1584"/>
                    </a:lnTo>
                    <a:lnTo>
                      <a:pt x="305" y="1584"/>
                    </a:lnTo>
                    <a:lnTo>
                      <a:pt x="304" y="1584"/>
                    </a:lnTo>
                    <a:lnTo>
                      <a:pt x="304" y="1582"/>
                    </a:lnTo>
                    <a:lnTo>
                      <a:pt x="304" y="1582"/>
                    </a:lnTo>
                    <a:lnTo>
                      <a:pt x="303" y="1580"/>
                    </a:lnTo>
                    <a:lnTo>
                      <a:pt x="302" y="1582"/>
                    </a:lnTo>
                    <a:lnTo>
                      <a:pt x="300" y="1582"/>
                    </a:lnTo>
                    <a:lnTo>
                      <a:pt x="298" y="1584"/>
                    </a:lnTo>
                    <a:lnTo>
                      <a:pt x="298" y="1585"/>
                    </a:lnTo>
                    <a:lnTo>
                      <a:pt x="300" y="1585"/>
                    </a:lnTo>
                    <a:lnTo>
                      <a:pt x="300" y="1586"/>
                    </a:lnTo>
                    <a:lnTo>
                      <a:pt x="298" y="1586"/>
                    </a:lnTo>
                    <a:lnTo>
                      <a:pt x="296" y="1585"/>
                    </a:lnTo>
                    <a:lnTo>
                      <a:pt x="296" y="1582"/>
                    </a:lnTo>
                    <a:lnTo>
                      <a:pt x="293" y="1584"/>
                    </a:lnTo>
                    <a:lnTo>
                      <a:pt x="292" y="1585"/>
                    </a:lnTo>
                    <a:lnTo>
                      <a:pt x="291" y="1586"/>
                    </a:lnTo>
                    <a:lnTo>
                      <a:pt x="291" y="1587"/>
                    </a:lnTo>
                    <a:lnTo>
                      <a:pt x="294" y="1586"/>
                    </a:lnTo>
                    <a:lnTo>
                      <a:pt x="295" y="1587"/>
                    </a:lnTo>
                    <a:lnTo>
                      <a:pt x="296" y="1595"/>
                    </a:lnTo>
                    <a:lnTo>
                      <a:pt x="297" y="1597"/>
                    </a:lnTo>
                    <a:lnTo>
                      <a:pt x="297" y="1598"/>
                    </a:lnTo>
                    <a:lnTo>
                      <a:pt x="297" y="1600"/>
                    </a:lnTo>
                    <a:lnTo>
                      <a:pt x="296" y="1600"/>
                    </a:lnTo>
                    <a:lnTo>
                      <a:pt x="294" y="1598"/>
                    </a:lnTo>
                    <a:lnTo>
                      <a:pt x="292" y="1598"/>
                    </a:lnTo>
                    <a:lnTo>
                      <a:pt x="291" y="1597"/>
                    </a:lnTo>
                    <a:lnTo>
                      <a:pt x="292" y="1595"/>
                    </a:lnTo>
                    <a:lnTo>
                      <a:pt x="291" y="1592"/>
                    </a:lnTo>
                    <a:lnTo>
                      <a:pt x="291" y="1591"/>
                    </a:lnTo>
                    <a:lnTo>
                      <a:pt x="290" y="1590"/>
                    </a:lnTo>
                    <a:lnTo>
                      <a:pt x="289" y="1591"/>
                    </a:lnTo>
                    <a:lnTo>
                      <a:pt x="285" y="1591"/>
                    </a:lnTo>
                    <a:lnTo>
                      <a:pt x="285" y="1589"/>
                    </a:lnTo>
                    <a:lnTo>
                      <a:pt x="286" y="1588"/>
                    </a:lnTo>
                    <a:lnTo>
                      <a:pt x="285" y="1588"/>
                    </a:lnTo>
                    <a:lnTo>
                      <a:pt x="284" y="1587"/>
                    </a:lnTo>
                    <a:lnTo>
                      <a:pt x="282" y="1589"/>
                    </a:lnTo>
                    <a:lnTo>
                      <a:pt x="280" y="1588"/>
                    </a:lnTo>
                    <a:lnTo>
                      <a:pt x="280" y="1587"/>
                    </a:lnTo>
                    <a:lnTo>
                      <a:pt x="282" y="1587"/>
                    </a:lnTo>
                    <a:lnTo>
                      <a:pt x="284" y="1586"/>
                    </a:lnTo>
                    <a:lnTo>
                      <a:pt x="286" y="1583"/>
                    </a:lnTo>
                    <a:lnTo>
                      <a:pt x="288" y="1584"/>
                    </a:lnTo>
                    <a:lnTo>
                      <a:pt x="289" y="1581"/>
                    </a:lnTo>
                    <a:lnTo>
                      <a:pt x="290" y="1580"/>
                    </a:lnTo>
                    <a:lnTo>
                      <a:pt x="290" y="1582"/>
                    </a:lnTo>
                    <a:lnTo>
                      <a:pt x="291" y="1583"/>
                    </a:lnTo>
                    <a:lnTo>
                      <a:pt x="296" y="1582"/>
                    </a:lnTo>
                    <a:lnTo>
                      <a:pt x="295" y="1581"/>
                    </a:lnTo>
                    <a:lnTo>
                      <a:pt x="296" y="1580"/>
                    </a:lnTo>
                    <a:lnTo>
                      <a:pt x="298" y="1582"/>
                    </a:lnTo>
                    <a:lnTo>
                      <a:pt x="299" y="1582"/>
                    </a:lnTo>
                    <a:lnTo>
                      <a:pt x="299" y="1581"/>
                    </a:lnTo>
                    <a:lnTo>
                      <a:pt x="298" y="1580"/>
                    </a:lnTo>
                    <a:lnTo>
                      <a:pt x="300" y="1579"/>
                    </a:lnTo>
                    <a:lnTo>
                      <a:pt x="299" y="1578"/>
                    </a:lnTo>
                    <a:lnTo>
                      <a:pt x="298" y="1577"/>
                    </a:lnTo>
                    <a:lnTo>
                      <a:pt x="297" y="1576"/>
                    </a:lnTo>
                    <a:lnTo>
                      <a:pt x="297" y="1573"/>
                    </a:lnTo>
                    <a:lnTo>
                      <a:pt x="294" y="1575"/>
                    </a:lnTo>
                    <a:lnTo>
                      <a:pt x="290" y="1576"/>
                    </a:lnTo>
                    <a:lnTo>
                      <a:pt x="290" y="1576"/>
                    </a:lnTo>
                    <a:lnTo>
                      <a:pt x="290" y="1573"/>
                    </a:lnTo>
                    <a:lnTo>
                      <a:pt x="289" y="1571"/>
                    </a:lnTo>
                    <a:lnTo>
                      <a:pt x="286" y="1568"/>
                    </a:lnTo>
                    <a:lnTo>
                      <a:pt x="285" y="1568"/>
                    </a:lnTo>
                    <a:lnTo>
                      <a:pt x="283" y="1568"/>
                    </a:lnTo>
                    <a:lnTo>
                      <a:pt x="286" y="1574"/>
                    </a:lnTo>
                    <a:lnTo>
                      <a:pt x="285" y="1580"/>
                    </a:lnTo>
                    <a:lnTo>
                      <a:pt x="284" y="1580"/>
                    </a:lnTo>
                    <a:lnTo>
                      <a:pt x="282" y="1581"/>
                    </a:lnTo>
                    <a:lnTo>
                      <a:pt x="280" y="1581"/>
                    </a:lnTo>
                    <a:lnTo>
                      <a:pt x="281" y="1579"/>
                    </a:lnTo>
                    <a:lnTo>
                      <a:pt x="281" y="1578"/>
                    </a:lnTo>
                    <a:lnTo>
                      <a:pt x="280" y="1578"/>
                    </a:lnTo>
                    <a:lnTo>
                      <a:pt x="279" y="1581"/>
                    </a:lnTo>
                    <a:lnTo>
                      <a:pt x="278" y="1582"/>
                    </a:lnTo>
                    <a:lnTo>
                      <a:pt x="277" y="1581"/>
                    </a:lnTo>
                    <a:lnTo>
                      <a:pt x="276" y="1579"/>
                    </a:lnTo>
                    <a:lnTo>
                      <a:pt x="275" y="1579"/>
                    </a:lnTo>
                    <a:lnTo>
                      <a:pt x="274" y="1579"/>
                    </a:lnTo>
                    <a:lnTo>
                      <a:pt x="274" y="1576"/>
                    </a:lnTo>
                    <a:lnTo>
                      <a:pt x="275" y="1575"/>
                    </a:lnTo>
                    <a:lnTo>
                      <a:pt x="276" y="1574"/>
                    </a:lnTo>
                    <a:lnTo>
                      <a:pt x="275" y="1574"/>
                    </a:lnTo>
                    <a:lnTo>
                      <a:pt x="273" y="1576"/>
                    </a:lnTo>
                    <a:lnTo>
                      <a:pt x="270" y="1577"/>
                    </a:lnTo>
                    <a:lnTo>
                      <a:pt x="269" y="1576"/>
                    </a:lnTo>
                    <a:lnTo>
                      <a:pt x="268" y="1574"/>
                    </a:lnTo>
                    <a:lnTo>
                      <a:pt x="266" y="1573"/>
                    </a:lnTo>
                    <a:lnTo>
                      <a:pt x="266" y="1572"/>
                    </a:lnTo>
                    <a:lnTo>
                      <a:pt x="267" y="1570"/>
                    </a:lnTo>
                    <a:lnTo>
                      <a:pt x="270" y="1569"/>
                    </a:lnTo>
                    <a:lnTo>
                      <a:pt x="270" y="1568"/>
                    </a:lnTo>
                    <a:lnTo>
                      <a:pt x="269" y="1563"/>
                    </a:lnTo>
                    <a:lnTo>
                      <a:pt x="270" y="1561"/>
                    </a:lnTo>
                    <a:lnTo>
                      <a:pt x="271" y="1559"/>
                    </a:lnTo>
                    <a:lnTo>
                      <a:pt x="274" y="1560"/>
                    </a:lnTo>
                    <a:lnTo>
                      <a:pt x="275" y="1561"/>
                    </a:lnTo>
                    <a:lnTo>
                      <a:pt x="276" y="1561"/>
                    </a:lnTo>
                    <a:lnTo>
                      <a:pt x="277" y="1558"/>
                    </a:lnTo>
                    <a:lnTo>
                      <a:pt x="277" y="1557"/>
                    </a:lnTo>
                    <a:lnTo>
                      <a:pt x="276" y="1557"/>
                    </a:lnTo>
                    <a:lnTo>
                      <a:pt x="275" y="1554"/>
                    </a:lnTo>
                    <a:lnTo>
                      <a:pt x="278" y="1553"/>
                    </a:lnTo>
                    <a:lnTo>
                      <a:pt x="280" y="1551"/>
                    </a:lnTo>
                    <a:lnTo>
                      <a:pt x="280" y="1550"/>
                    </a:lnTo>
                    <a:lnTo>
                      <a:pt x="279" y="1550"/>
                    </a:lnTo>
                    <a:lnTo>
                      <a:pt x="279" y="1549"/>
                    </a:lnTo>
                    <a:lnTo>
                      <a:pt x="278" y="1550"/>
                    </a:lnTo>
                    <a:lnTo>
                      <a:pt x="279" y="1548"/>
                    </a:lnTo>
                    <a:lnTo>
                      <a:pt x="275" y="1552"/>
                    </a:lnTo>
                    <a:lnTo>
                      <a:pt x="274" y="1552"/>
                    </a:lnTo>
                    <a:lnTo>
                      <a:pt x="273" y="1551"/>
                    </a:lnTo>
                    <a:lnTo>
                      <a:pt x="271" y="1551"/>
                    </a:lnTo>
                    <a:lnTo>
                      <a:pt x="271" y="1550"/>
                    </a:lnTo>
                    <a:lnTo>
                      <a:pt x="271" y="1548"/>
                    </a:lnTo>
                    <a:lnTo>
                      <a:pt x="274" y="1547"/>
                    </a:lnTo>
                    <a:lnTo>
                      <a:pt x="275" y="1546"/>
                    </a:lnTo>
                    <a:lnTo>
                      <a:pt x="273" y="1545"/>
                    </a:lnTo>
                    <a:lnTo>
                      <a:pt x="272" y="1542"/>
                    </a:lnTo>
                    <a:lnTo>
                      <a:pt x="274" y="1540"/>
                    </a:lnTo>
                    <a:lnTo>
                      <a:pt x="275" y="1539"/>
                    </a:lnTo>
                    <a:lnTo>
                      <a:pt x="279" y="1538"/>
                    </a:lnTo>
                    <a:lnTo>
                      <a:pt x="285" y="1540"/>
                    </a:lnTo>
                    <a:lnTo>
                      <a:pt x="286" y="1539"/>
                    </a:lnTo>
                    <a:lnTo>
                      <a:pt x="287" y="1538"/>
                    </a:lnTo>
                    <a:lnTo>
                      <a:pt x="288" y="1537"/>
                    </a:lnTo>
                    <a:lnTo>
                      <a:pt x="289" y="1536"/>
                    </a:lnTo>
                    <a:lnTo>
                      <a:pt x="294" y="1536"/>
                    </a:lnTo>
                    <a:lnTo>
                      <a:pt x="297" y="1535"/>
                    </a:lnTo>
                    <a:lnTo>
                      <a:pt x="297" y="1534"/>
                    </a:lnTo>
                    <a:lnTo>
                      <a:pt x="298" y="1533"/>
                    </a:lnTo>
                    <a:lnTo>
                      <a:pt x="298" y="1532"/>
                    </a:lnTo>
                    <a:lnTo>
                      <a:pt x="299" y="1531"/>
                    </a:lnTo>
                    <a:lnTo>
                      <a:pt x="304" y="1532"/>
                    </a:lnTo>
                    <a:lnTo>
                      <a:pt x="304" y="1533"/>
                    </a:lnTo>
                    <a:lnTo>
                      <a:pt x="306" y="1537"/>
                    </a:lnTo>
                    <a:lnTo>
                      <a:pt x="306" y="1534"/>
                    </a:lnTo>
                    <a:lnTo>
                      <a:pt x="311" y="1527"/>
                    </a:lnTo>
                    <a:lnTo>
                      <a:pt x="318" y="1525"/>
                    </a:lnTo>
                    <a:lnTo>
                      <a:pt x="318" y="1523"/>
                    </a:lnTo>
                    <a:lnTo>
                      <a:pt x="321" y="1523"/>
                    </a:lnTo>
                    <a:lnTo>
                      <a:pt x="322" y="1522"/>
                    </a:lnTo>
                    <a:lnTo>
                      <a:pt x="322" y="1522"/>
                    </a:lnTo>
                    <a:lnTo>
                      <a:pt x="317" y="1520"/>
                    </a:lnTo>
                    <a:lnTo>
                      <a:pt x="316" y="1522"/>
                    </a:lnTo>
                    <a:lnTo>
                      <a:pt x="315" y="1521"/>
                    </a:lnTo>
                    <a:lnTo>
                      <a:pt x="315" y="1518"/>
                    </a:lnTo>
                    <a:lnTo>
                      <a:pt x="316" y="1517"/>
                    </a:lnTo>
                    <a:lnTo>
                      <a:pt x="317" y="1514"/>
                    </a:lnTo>
                    <a:lnTo>
                      <a:pt x="318" y="1513"/>
                    </a:lnTo>
                    <a:lnTo>
                      <a:pt x="319" y="1512"/>
                    </a:lnTo>
                    <a:lnTo>
                      <a:pt x="322" y="1512"/>
                    </a:lnTo>
                    <a:lnTo>
                      <a:pt x="322" y="1512"/>
                    </a:lnTo>
                    <a:lnTo>
                      <a:pt x="322" y="1511"/>
                    </a:lnTo>
                    <a:lnTo>
                      <a:pt x="321" y="1511"/>
                    </a:lnTo>
                    <a:lnTo>
                      <a:pt x="321" y="1510"/>
                    </a:lnTo>
                    <a:lnTo>
                      <a:pt x="316" y="1511"/>
                    </a:lnTo>
                    <a:lnTo>
                      <a:pt x="313" y="1513"/>
                    </a:lnTo>
                    <a:lnTo>
                      <a:pt x="310" y="1515"/>
                    </a:lnTo>
                    <a:lnTo>
                      <a:pt x="307" y="1514"/>
                    </a:lnTo>
                    <a:lnTo>
                      <a:pt x="305" y="1511"/>
                    </a:lnTo>
                    <a:lnTo>
                      <a:pt x="305" y="1508"/>
                    </a:lnTo>
                    <a:lnTo>
                      <a:pt x="307" y="1507"/>
                    </a:lnTo>
                    <a:lnTo>
                      <a:pt x="312" y="1506"/>
                    </a:lnTo>
                    <a:lnTo>
                      <a:pt x="313" y="1507"/>
                    </a:lnTo>
                    <a:lnTo>
                      <a:pt x="316" y="1506"/>
                    </a:lnTo>
                    <a:lnTo>
                      <a:pt x="317" y="1505"/>
                    </a:lnTo>
                    <a:lnTo>
                      <a:pt x="316" y="1503"/>
                    </a:lnTo>
                    <a:lnTo>
                      <a:pt x="313" y="1502"/>
                    </a:lnTo>
                    <a:lnTo>
                      <a:pt x="311" y="1502"/>
                    </a:lnTo>
                    <a:lnTo>
                      <a:pt x="310" y="1503"/>
                    </a:lnTo>
                    <a:lnTo>
                      <a:pt x="308" y="1503"/>
                    </a:lnTo>
                    <a:lnTo>
                      <a:pt x="304" y="1503"/>
                    </a:lnTo>
                    <a:lnTo>
                      <a:pt x="302" y="1505"/>
                    </a:lnTo>
                    <a:lnTo>
                      <a:pt x="302" y="1506"/>
                    </a:lnTo>
                    <a:lnTo>
                      <a:pt x="300" y="1507"/>
                    </a:lnTo>
                    <a:lnTo>
                      <a:pt x="299" y="1510"/>
                    </a:lnTo>
                    <a:lnTo>
                      <a:pt x="298" y="1511"/>
                    </a:lnTo>
                    <a:lnTo>
                      <a:pt x="295" y="1512"/>
                    </a:lnTo>
                    <a:lnTo>
                      <a:pt x="295" y="1511"/>
                    </a:lnTo>
                    <a:lnTo>
                      <a:pt x="294" y="1511"/>
                    </a:lnTo>
                    <a:lnTo>
                      <a:pt x="294" y="1513"/>
                    </a:lnTo>
                    <a:lnTo>
                      <a:pt x="292" y="1515"/>
                    </a:lnTo>
                    <a:lnTo>
                      <a:pt x="294" y="1514"/>
                    </a:lnTo>
                    <a:lnTo>
                      <a:pt x="294" y="1515"/>
                    </a:lnTo>
                    <a:lnTo>
                      <a:pt x="294" y="1516"/>
                    </a:lnTo>
                    <a:lnTo>
                      <a:pt x="295" y="1518"/>
                    </a:lnTo>
                    <a:lnTo>
                      <a:pt x="292" y="1520"/>
                    </a:lnTo>
                    <a:lnTo>
                      <a:pt x="290" y="1519"/>
                    </a:lnTo>
                    <a:lnTo>
                      <a:pt x="290" y="1518"/>
                    </a:lnTo>
                    <a:lnTo>
                      <a:pt x="291" y="1514"/>
                    </a:lnTo>
                    <a:lnTo>
                      <a:pt x="290" y="1513"/>
                    </a:lnTo>
                    <a:lnTo>
                      <a:pt x="290" y="1513"/>
                    </a:lnTo>
                    <a:lnTo>
                      <a:pt x="289" y="1513"/>
                    </a:lnTo>
                    <a:lnTo>
                      <a:pt x="288" y="1513"/>
                    </a:lnTo>
                    <a:lnTo>
                      <a:pt x="286" y="1515"/>
                    </a:lnTo>
                    <a:lnTo>
                      <a:pt x="286" y="1517"/>
                    </a:lnTo>
                    <a:lnTo>
                      <a:pt x="287" y="1518"/>
                    </a:lnTo>
                    <a:lnTo>
                      <a:pt x="287" y="1520"/>
                    </a:lnTo>
                    <a:lnTo>
                      <a:pt x="286" y="1523"/>
                    </a:lnTo>
                    <a:lnTo>
                      <a:pt x="285" y="1524"/>
                    </a:lnTo>
                    <a:lnTo>
                      <a:pt x="283" y="1523"/>
                    </a:lnTo>
                    <a:lnTo>
                      <a:pt x="278" y="1520"/>
                    </a:lnTo>
                    <a:lnTo>
                      <a:pt x="278" y="1512"/>
                    </a:lnTo>
                    <a:lnTo>
                      <a:pt x="275" y="1510"/>
                    </a:lnTo>
                    <a:lnTo>
                      <a:pt x="275" y="1506"/>
                    </a:lnTo>
                    <a:lnTo>
                      <a:pt x="278" y="1504"/>
                    </a:lnTo>
                    <a:lnTo>
                      <a:pt x="280" y="1503"/>
                    </a:lnTo>
                    <a:lnTo>
                      <a:pt x="281" y="1502"/>
                    </a:lnTo>
                    <a:lnTo>
                      <a:pt x="283" y="1502"/>
                    </a:lnTo>
                    <a:lnTo>
                      <a:pt x="285" y="1503"/>
                    </a:lnTo>
                    <a:lnTo>
                      <a:pt x="286" y="1503"/>
                    </a:lnTo>
                    <a:lnTo>
                      <a:pt x="286" y="1504"/>
                    </a:lnTo>
                    <a:lnTo>
                      <a:pt x="286" y="1505"/>
                    </a:lnTo>
                    <a:lnTo>
                      <a:pt x="288" y="1505"/>
                    </a:lnTo>
                    <a:lnTo>
                      <a:pt x="289" y="1504"/>
                    </a:lnTo>
                    <a:lnTo>
                      <a:pt x="287" y="1503"/>
                    </a:lnTo>
                    <a:lnTo>
                      <a:pt x="287" y="1502"/>
                    </a:lnTo>
                    <a:lnTo>
                      <a:pt x="286" y="1502"/>
                    </a:lnTo>
                    <a:lnTo>
                      <a:pt x="286" y="1501"/>
                    </a:lnTo>
                    <a:lnTo>
                      <a:pt x="289" y="1502"/>
                    </a:lnTo>
                    <a:lnTo>
                      <a:pt x="292" y="1501"/>
                    </a:lnTo>
                    <a:lnTo>
                      <a:pt x="292" y="1501"/>
                    </a:lnTo>
                    <a:lnTo>
                      <a:pt x="292" y="1499"/>
                    </a:lnTo>
                    <a:lnTo>
                      <a:pt x="292" y="1498"/>
                    </a:lnTo>
                    <a:lnTo>
                      <a:pt x="290" y="1498"/>
                    </a:lnTo>
                    <a:lnTo>
                      <a:pt x="290" y="1497"/>
                    </a:lnTo>
                    <a:lnTo>
                      <a:pt x="291" y="1497"/>
                    </a:lnTo>
                    <a:lnTo>
                      <a:pt x="292" y="1496"/>
                    </a:lnTo>
                    <a:lnTo>
                      <a:pt x="293" y="1497"/>
                    </a:lnTo>
                    <a:lnTo>
                      <a:pt x="295" y="1497"/>
                    </a:lnTo>
                    <a:lnTo>
                      <a:pt x="296" y="1497"/>
                    </a:lnTo>
                    <a:lnTo>
                      <a:pt x="297" y="1500"/>
                    </a:lnTo>
                    <a:lnTo>
                      <a:pt x="300" y="1500"/>
                    </a:lnTo>
                    <a:lnTo>
                      <a:pt x="300" y="1498"/>
                    </a:lnTo>
                    <a:lnTo>
                      <a:pt x="302" y="1498"/>
                    </a:lnTo>
                    <a:lnTo>
                      <a:pt x="302" y="1497"/>
                    </a:lnTo>
                    <a:lnTo>
                      <a:pt x="299" y="1496"/>
                    </a:lnTo>
                    <a:lnTo>
                      <a:pt x="298" y="1494"/>
                    </a:lnTo>
                    <a:lnTo>
                      <a:pt x="297" y="1495"/>
                    </a:lnTo>
                    <a:lnTo>
                      <a:pt x="296" y="1495"/>
                    </a:lnTo>
                    <a:lnTo>
                      <a:pt x="295" y="1493"/>
                    </a:lnTo>
                    <a:lnTo>
                      <a:pt x="292" y="1493"/>
                    </a:lnTo>
                    <a:lnTo>
                      <a:pt x="291" y="1491"/>
                    </a:lnTo>
                    <a:lnTo>
                      <a:pt x="287" y="1491"/>
                    </a:lnTo>
                    <a:lnTo>
                      <a:pt x="287" y="1492"/>
                    </a:lnTo>
                    <a:lnTo>
                      <a:pt x="289" y="1492"/>
                    </a:lnTo>
                    <a:lnTo>
                      <a:pt x="289" y="1493"/>
                    </a:lnTo>
                    <a:lnTo>
                      <a:pt x="289" y="1494"/>
                    </a:lnTo>
                    <a:lnTo>
                      <a:pt x="286" y="1497"/>
                    </a:lnTo>
                    <a:lnTo>
                      <a:pt x="286" y="1499"/>
                    </a:lnTo>
                    <a:lnTo>
                      <a:pt x="281" y="1499"/>
                    </a:lnTo>
                    <a:lnTo>
                      <a:pt x="276" y="1503"/>
                    </a:lnTo>
                    <a:lnTo>
                      <a:pt x="274" y="1504"/>
                    </a:lnTo>
                    <a:lnTo>
                      <a:pt x="274" y="1502"/>
                    </a:lnTo>
                    <a:lnTo>
                      <a:pt x="273" y="1502"/>
                    </a:lnTo>
                    <a:lnTo>
                      <a:pt x="271" y="1500"/>
                    </a:lnTo>
                    <a:lnTo>
                      <a:pt x="270" y="1500"/>
                    </a:lnTo>
                    <a:lnTo>
                      <a:pt x="274" y="1496"/>
                    </a:lnTo>
                    <a:lnTo>
                      <a:pt x="270" y="1498"/>
                    </a:lnTo>
                    <a:lnTo>
                      <a:pt x="269" y="1498"/>
                    </a:lnTo>
                    <a:lnTo>
                      <a:pt x="269" y="1497"/>
                    </a:lnTo>
                    <a:lnTo>
                      <a:pt x="268" y="1498"/>
                    </a:lnTo>
                    <a:lnTo>
                      <a:pt x="268" y="1500"/>
                    </a:lnTo>
                    <a:lnTo>
                      <a:pt x="265" y="1501"/>
                    </a:lnTo>
                    <a:lnTo>
                      <a:pt x="264" y="1502"/>
                    </a:lnTo>
                    <a:lnTo>
                      <a:pt x="264" y="1503"/>
                    </a:lnTo>
                    <a:lnTo>
                      <a:pt x="264" y="1504"/>
                    </a:lnTo>
                    <a:lnTo>
                      <a:pt x="263" y="1503"/>
                    </a:lnTo>
                    <a:lnTo>
                      <a:pt x="262" y="1505"/>
                    </a:lnTo>
                    <a:lnTo>
                      <a:pt x="261" y="1510"/>
                    </a:lnTo>
                    <a:lnTo>
                      <a:pt x="260" y="1511"/>
                    </a:lnTo>
                    <a:lnTo>
                      <a:pt x="260" y="1514"/>
                    </a:lnTo>
                    <a:lnTo>
                      <a:pt x="260" y="1520"/>
                    </a:lnTo>
                    <a:lnTo>
                      <a:pt x="262" y="1521"/>
                    </a:lnTo>
                    <a:lnTo>
                      <a:pt x="262" y="1522"/>
                    </a:lnTo>
                    <a:lnTo>
                      <a:pt x="260" y="1524"/>
                    </a:lnTo>
                    <a:lnTo>
                      <a:pt x="259" y="1526"/>
                    </a:lnTo>
                    <a:lnTo>
                      <a:pt x="259" y="1526"/>
                    </a:lnTo>
                    <a:lnTo>
                      <a:pt x="258" y="1526"/>
                    </a:lnTo>
                    <a:lnTo>
                      <a:pt x="257" y="1528"/>
                    </a:lnTo>
                    <a:lnTo>
                      <a:pt x="255" y="1528"/>
                    </a:lnTo>
                    <a:lnTo>
                      <a:pt x="253" y="1531"/>
                    </a:lnTo>
                    <a:lnTo>
                      <a:pt x="249" y="1532"/>
                    </a:lnTo>
                    <a:lnTo>
                      <a:pt x="248" y="1530"/>
                    </a:lnTo>
                    <a:lnTo>
                      <a:pt x="246" y="1530"/>
                    </a:lnTo>
                    <a:lnTo>
                      <a:pt x="245" y="1529"/>
                    </a:lnTo>
                    <a:lnTo>
                      <a:pt x="244" y="1529"/>
                    </a:lnTo>
                    <a:lnTo>
                      <a:pt x="243" y="1531"/>
                    </a:lnTo>
                    <a:lnTo>
                      <a:pt x="240" y="1534"/>
                    </a:lnTo>
                    <a:lnTo>
                      <a:pt x="240" y="1535"/>
                    </a:lnTo>
                    <a:lnTo>
                      <a:pt x="241" y="1536"/>
                    </a:lnTo>
                    <a:lnTo>
                      <a:pt x="243" y="1537"/>
                    </a:lnTo>
                    <a:lnTo>
                      <a:pt x="244" y="1537"/>
                    </a:lnTo>
                    <a:lnTo>
                      <a:pt x="245" y="1537"/>
                    </a:lnTo>
                    <a:lnTo>
                      <a:pt x="244" y="1538"/>
                    </a:lnTo>
                    <a:lnTo>
                      <a:pt x="242" y="1539"/>
                    </a:lnTo>
                    <a:lnTo>
                      <a:pt x="241" y="1539"/>
                    </a:lnTo>
                    <a:lnTo>
                      <a:pt x="241" y="1538"/>
                    </a:lnTo>
                    <a:lnTo>
                      <a:pt x="238" y="1535"/>
                    </a:lnTo>
                    <a:lnTo>
                      <a:pt x="237" y="1535"/>
                    </a:lnTo>
                    <a:lnTo>
                      <a:pt x="237" y="1536"/>
                    </a:lnTo>
                    <a:lnTo>
                      <a:pt x="236" y="1536"/>
                    </a:lnTo>
                    <a:lnTo>
                      <a:pt x="235" y="1536"/>
                    </a:lnTo>
                    <a:lnTo>
                      <a:pt x="234" y="1536"/>
                    </a:lnTo>
                    <a:lnTo>
                      <a:pt x="233" y="1533"/>
                    </a:lnTo>
                    <a:lnTo>
                      <a:pt x="234" y="1532"/>
                    </a:lnTo>
                    <a:lnTo>
                      <a:pt x="236" y="1532"/>
                    </a:lnTo>
                    <a:lnTo>
                      <a:pt x="236" y="1532"/>
                    </a:lnTo>
                    <a:lnTo>
                      <a:pt x="238" y="1532"/>
                    </a:lnTo>
                    <a:lnTo>
                      <a:pt x="239" y="1531"/>
                    </a:lnTo>
                    <a:lnTo>
                      <a:pt x="239" y="1529"/>
                    </a:lnTo>
                    <a:lnTo>
                      <a:pt x="237" y="1527"/>
                    </a:lnTo>
                    <a:lnTo>
                      <a:pt x="235" y="1527"/>
                    </a:lnTo>
                    <a:lnTo>
                      <a:pt x="234" y="1528"/>
                    </a:lnTo>
                    <a:lnTo>
                      <a:pt x="229" y="1530"/>
                    </a:lnTo>
                    <a:lnTo>
                      <a:pt x="224" y="1530"/>
                    </a:lnTo>
                    <a:lnTo>
                      <a:pt x="222" y="1528"/>
                    </a:lnTo>
                    <a:lnTo>
                      <a:pt x="221" y="1528"/>
                    </a:lnTo>
                    <a:lnTo>
                      <a:pt x="217" y="1530"/>
                    </a:lnTo>
                    <a:lnTo>
                      <a:pt x="215" y="1529"/>
                    </a:lnTo>
                    <a:lnTo>
                      <a:pt x="213" y="1527"/>
                    </a:lnTo>
                    <a:lnTo>
                      <a:pt x="208" y="1527"/>
                    </a:lnTo>
                    <a:lnTo>
                      <a:pt x="207" y="1523"/>
                    </a:lnTo>
                    <a:lnTo>
                      <a:pt x="205" y="1523"/>
                    </a:lnTo>
                    <a:lnTo>
                      <a:pt x="205" y="1523"/>
                    </a:lnTo>
                    <a:lnTo>
                      <a:pt x="206" y="1519"/>
                    </a:lnTo>
                    <a:lnTo>
                      <a:pt x="205" y="1519"/>
                    </a:lnTo>
                    <a:lnTo>
                      <a:pt x="205" y="1518"/>
                    </a:lnTo>
                    <a:lnTo>
                      <a:pt x="206" y="1512"/>
                    </a:lnTo>
                    <a:lnTo>
                      <a:pt x="205" y="1510"/>
                    </a:lnTo>
                    <a:lnTo>
                      <a:pt x="201" y="1507"/>
                    </a:lnTo>
                    <a:lnTo>
                      <a:pt x="201" y="1506"/>
                    </a:lnTo>
                    <a:lnTo>
                      <a:pt x="201" y="1507"/>
                    </a:lnTo>
                    <a:lnTo>
                      <a:pt x="197" y="1505"/>
                    </a:lnTo>
                    <a:lnTo>
                      <a:pt x="193" y="1505"/>
                    </a:lnTo>
                    <a:lnTo>
                      <a:pt x="191" y="1501"/>
                    </a:lnTo>
                    <a:lnTo>
                      <a:pt x="190" y="1500"/>
                    </a:lnTo>
                    <a:lnTo>
                      <a:pt x="190" y="1499"/>
                    </a:lnTo>
                    <a:lnTo>
                      <a:pt x="189" y="1501"/>
                    </a:lnTo>
                    <a:lnTo>
                      <a:pt x="187" y="1499"/>
                    </a:lnTo>
                    <a:lnTo>
                      <a:pt x="187" y="1497"/>
                    </a:lnTo>
                    <a:lnTo>
                      <a:pt x="186" y="1496"/>
                    </a:lnTo>
                    <a:lnTo>
                      <a:pt x="186" y="1498"/>
                    </a:lnTo>
                    <a:lnTo>
                      <a:pt x="187" y="1500"/>
                    </a:lnTo>
                    <a:lnTo>
                      <a:pt x="187" y="1501"/>
                    </a:lnTo>
                    <a:lnTo>
                      <a:pt x="185" y="1502"/>
                    </a:lnTo>
                    <a:lnTo>
                      <a:pt x="185" y="1506"/>
                    </a:lnTo>
                    <a:lnTo>
                      <a:pt x="183" y="1508"/>
                    </a:lnTo>
                    <a:lnTo>
                      <a:pt x="182" y="1510"/>
                    </a:lnTo>
                    <a:lnTo>
                      <a:pt x="181" y="1510"/>
                    </a:lnTo>
                    <a:lnTo>
                      <a:pt x="182" y="1508"/>
                    </a:lnTo>
                    <a:lnTo>
                      <a:pt x="182" y="1506"/>
                    </a:lnTo>
                    <a:lnTo>
                      <a:pt x="182" y="1505"/>
                    </a:lnTo>
                    <a:lnTo>
                      <a:pt x="181" y="1505"/>
                    </a:lnTo>
                    <a:lnTo>
                      <a:pt x="179" y="1504"/>
                    </a:lnTo>
                    <a:lnTo>
                      <a:pt x="179" y="1505"/>
                    </a:lnTo>
                    <a:lnTo>
                      <a:pt x="177" y="1505"/>
                    </a:lnTo>
                    <a:lnTo>
                      <a:pt x="176" y="1505"/>
                    </a:lnTo>
                    <a:lnTo>
                      <a:pt x="176" y="1507"/>
                    </a:lnTo>
                    <a:lnTo>
                      <a:pt x="175" y="1508"/>
                    </a:lnTo>
                    <a:lnTo>
                      <a:pt x="174" y="1508"/>
                    </a:lnTo>
                    <a:lnTo>
                      <a:pt x="173" y="1508"/>
                    </a:lnTo>
                    <a:lnTo>
                      <a:pt x="171" y="1507"/>
                    </a:lnTo>
                    <a:lnTo>
                      <a:pt x="171" y="1506"/>
                    </a:lnTo>
                    <a:lnTo>
                      <a:pt x="170" y="1505"/>
                    </a:lnTo>
                    <a:lnTo>
                      <a:pt x="169" y="1506"/>
                    </a:lnTo>
                    <a:lnTo>
                      <a:pt x="168" y="1507"/>
                    </a:lnTo>
                    <a:lnTo>
                      <a:pt x="168" y="1508"/>
                    </a:lnTo>
                    <a:lnTo>
                      <a:pt x="166" y="1509"/>
                    </a:lnTo>
                    <a:lnTo>
                      <a:pt x="166" y="1510"/>
                    </a:lnTo>
                    <a:lnTo>
                      <a:pt x="168" y="1512"/>
                    </a:lnTo>
                    <a:lnTo>
                      <a:pt x="166" y="1515"/>
                    </a:lnTo>
                    <a:lnTo>
                      <a:pt x="165" y="1514"/>
                    </a:lnTo>
                    <a:lnTo>
                      <a:pt x="164" y="1514"/>
                    </a:lnTo>
                    <a:lnTo>
                      <a:pt x="163" y="1514"/>
                    </a:lnTo>
                    <a:lnTo>
                      <a:pt x="163" y="1511"/>
                    </a:lnTo>
                    <a:lnTo>
                      <a:pt x="161" y="1510"/>
                    </a:lnTo>
                    <a:lnTo>
                      <a:pt x="158" y="1508"/>
                    </a:lnTo>
                    <a:lnTo>
                      <a:pt x="156" y="1503"/>
                    </a:lnTo>
                    <a:lnTo>
                      <a:pt x="154" y="1501"/>
                    </a:lnTo>
                    <a:lnTo>
                      <a:pt x="153" y="1500"/>
                    </a:lnTo>
                    <a:lnTo>
                      <a:pt x="152" y="1501"/>
                    </a:lnTo>
                    <a:lnTo>
                      <a:pt x="151" y="1502"/>
                    </a:lnTo>
                    <a:lnTo>
                      <a:pt x="149" y="1503"/>
                    </a:lnTo>
                    <a:lnTo>
                      <a:pt x="147" y="1503"/>
                    </a:lnTo>
                    <a:lnTo>
                      <a:pt x="144" y="1505"/>
                    </a:lnTo>
                    <a:lnTo>
                      <a:pt x="140" y="1506"/>
                    </a:lnTo>
                    <a:lnTo>
                      <a:pt x="139" y="1507"/>
                    </a:lnTo>
                    <a:lnTo>
                      <a:pt x="139" y="1510"/>
                    </a:lnTo>
                    <a:lnTo>
                      <a:pt x="138" y="1509"/>
                    </a:lnTo>
                    <a:lnTo>
                      <a:pt x="138" y="1506"/>
                    </a:lnTo>
                    <a:lnTo>
                      <a:pt x="137" y="1506"/>
                    </a:lnTo>
                    <a:lnTo>
                      <a:pt x="141" y="1502"/>
                    </a:lnTo>
                    <a:lnTo>
                      <a:pt x="143" y="1498"/>
                    </a:lnTo>
                    <a:lnTo>
                      <a:pt x="147" y="1493"/>
                    </a:lnTo>
                    <a:lnTo>
                      <a:pt x="145" y="1492"/>
                    </a:lnTo>
                    <a:lnTo>
                      <a:pt x="146" y="1491"/>
                    </a:lnTo>
                    <a:lnTo>
                      <a:pt x="149" y="1490"/>
                    </a:lnTo>
                    <a:lnTo>
                      <a:pt x="150" y="1489"/>
                    </a:lnTo>
                    <a:lnTo>
                      <a:pt x="151" y="1487"/>
                    </a:lnTo>
                    <a:lnTo>
                      <a:pt x="150" y="1487"/>
                    </a:lnTo>
                    <a:lnTo>
                      <a:pt x="152" y="1486"/>
                    </a:lnTo>
                    <a:lnTo>
                      <a:pt x="151" y="1484"/>
                    </a:lnTo>
                    <a:lnTo>
                      <a:pt x="151" y="1484"/>
                    </a:lnTo>
                    <a:lnTo>
                      <a:pt x="153" y="1484"/>
                    </a:lnTo>
                    <a:lnTo>
                      <a:pt x="153" y="1484"/>
                    </a:lnTo>
                    <a:lnTo>
                      <a:pt x="154" y="1484"/>
                    </a:lnTo>
                    <a:lnTo>
                      <a:pt x="153" y="1492"/>
                    </a:lnTo>
                    <a:lnTo>
                      <a:pt x="153" y="1493"/>
                    </a:lnTo>
                    <a:lnTo>
                      <a:pt x="154" y="1492"/>
                    </a:lnTo>
                    <a:lnTo>
                      <a:pt x="154" y="1494"/>
                    </a:lnTo>
                    <a:lnTo>
                      <a:pt x="155" y="1495"/>
                    </a:lnTo>
                    <a:lnTo>
                      <a:pt x="156" y="1496"/>
                    </a:lnTo>
                    <a:lnTo>
                      <a:pt x="156" y="1495"/>
                    </a:lnTo>
                    <a:lnTo>
                      <a:pt x="155" y="1494"/>
                    </a:lnTo>
                    <a:lnTo>
                      <a:pt x="155" y="1490"/>
                    </a:lnTo>
                    <a:lnTo>
                      <a:pt x="155" y="1490"/>
                    </a:lnTo>
                    <a:lnTo>
                      <a:pt x="155" y="1490"/>
                    </a:lnTo>
                    <a:lnTo>
                      <a:pt x="155" y="1486"/>
                    </a:lnTo>
                    <a:lnTo>
                      <a:pt x="157" y="1484"/>
                    </a:lnTo>
                    <a:lnTo>
                      <a:pt x="158" y="1483"/>
                    </a:lnTo>
                    <a:lnTo>
                      <a:pt x="157" y="1481"/>
                    </a:lnTo>
                    <a:lnTo>
                      <a:pt x="159" y="1480"/>
                    </a:lnTo>
                    <a:lnTo>
                      <a:pt x="159" y="1479"/>
                    </a:lnTo>
                    <a:lnTo>
                      <a:pt x="160" y="1477"/>
                    </a:lnTo>
                    <a:lnTo>
                      <a:pt x="159" y="1475"/>
                    </a:lnTo>
                    <a:lnTo>
                      <a:pt x="160" y="1474"/>
                    </a:lnTo>
                    <a:lnTo>
                      <a:pt x="162" y="1473"/>
                    </a:lnTo>
                    <a:lnTo>
                      <a:pt x="163" y="1474"/>
                    </a:lnTo>
                    <a:lnTo>
                      <a:pt x="163" y="1475"/>
                    </a:lnTo>
                    <a:lnTo>
                      <a:pt x="165" y="1477"/>
                    </a:lnTo>
                    <a:lnTo>
                      <a:pt x="169" y="1477"/>
                    </a:lnTo>
                    <a:lnTo>
                      <a:pt x="171" y="1477"/>
                    </a:lnTo>
                    <a:lnTo>
                      <a:pt x="171" y="1478"/>
                    </a:lnTo>
                    <a:lnTo>
                      <a:pt x="173" y="1479"/>
                    </a:lnTo>
                    <a:lnTo>
                      <a:pt x="175" y="1478"/>
                    </a:lnTo>
                    <a:lnTo>
                      <a:pt x="177" y="1479"/>
                    </a:lnTo>
                    <a:lnTo>
                      <a:pt x="178" y="1481"/>
                    </a:lnTo>
                    <a:lnTo>
                      <a:pt x="177" y="1481"/>
                    </a:lnTo>
                    <a:lnTo>
                      <a:pt x="177" y="1482"/>
                    </a:lnTo>
                    <a:lnTo>
                      <a:pt x="179" y="1484"/>
                    </a:lnTo>
                    <a:lnTo>
                      <a:pt x="179" y="1484"/>
                    </a:lnTo>
                    <a:lnTo>
                      <a:pt x="180" y="1484"/>
                    </a:lnTo>
                    <a:lnTo>
                      <a:pt x="180" y="1484"/>
                    </a:lnTo>
                    <a:lnTo>
                      <a:pt x="180" y="1487"/>
                    </a:lnTo>
                    <a:lnTo>
                      <a:pt x="180" y="1488"/>
                    </a:lnTo>
                    <a:lnTo>
                      <a:pt x="181" y="1489"/>
                    </a:lnTo>
                    <a:lnTo>
                      <a:pt x="182" y="1487"/>
                    </a:lnTo>
                    <a:lnTo>
                      <a:pt x="184" y="1487"/>
                    </a:lnTo>
                    <a:lnTo>
                      <a:pt x="184" y="1487"/>
                    </a:lnTo>
                    <a:lnTo>
                      <a:pt x="182" y="1487"/>
                    </a:lnTo>
                    <a:lnTo>
                      <a:pt x="184" y="1485"/>
                    </a:lnTo>
                    <a:lnTo>
                      <a:pt x="182" y="1482"/>
                    </a:lnTo>
                    <a:lnTo>
                      <a:pt x="182" y="1482"/>
                    </a:lnTo>
                    <a:lnTo>
                      <a:pt x="181" y="1482"/>
                    </a:lnTo>
                    <a:lnTo>
                      <a:pt x="180" y="1482"/>
                    </a:lnTo>
                    <a:lnTo>
                      <a:pt x="180" y="1481"/>
                    </a:lnTo>
                    <a:lnTo>
                      <a:pt x="181" y="1482"/>
                    </a:lnTo>
                    <a:lnTo>
                      <a:pt x="182" y="1481"/>
                    </a:lnTo>
                    <a:lnTo>
                      <a:pt x="184" y="1483"/>
                    </a:lnTo>
                    <a:lnTo>
                      <a:pt x="185" y="1485"/>
                    </a:lnTo>
                    <a:lnTo>
                      <a:pt x="187" y="1487"/>
                    </a:lnTo>
                    <a:lnTo>
                      <a:pt x="188" y="1487"/>
                    </a:lnTo>
                    <a:lnTo>
                      <a:pt x="189" y="1485"/>
                    </a:lnTo>
                    <a:lnTo>
                      <a:pt x="192" y="1485"/>
                    </a:lnTo>
                    <a:lnTo>
                      <a:pt x="192" y="1485"/>
                    </a:lnTo>
                    <a:lnTo>
                      <a:pt x="193" y="1482"/>
                    </a:lnTo>
                    <a:lnTo>
                      <a:pt x="193" y="1478"/>
                    </a:lnTo>
                    <a:lnTo>
                      <a:pt x="194" y="1477"/>
                    </a:lnTo>
                    <a:lnTo>
                      <a:pt x="196" y="1472"/>
                    </a:lnTo>
                    <a:lnTo>
                      <a:pt x="197" y="1473"/>
                    </a:lnTo>
                    <a:lnTo>
                      <a:pt x="198" y="1474"/>
                    </a:lnTo>
                    <a:lnTo>
                      <a:pt x="205" y="1472"/>
                    </a:lnTo>
                    <a:lnTo>
                      <a:pt x="206" y="1471"/>
                    </a:lnTo>
                    <a:lnTo>
                      <a:pt x="205" y="1470"/>
                    </a:lnTo>
                    <a:lnTo>
                      <a:pt x="202" y="1469"/>
                    </a:lnTo>
                    <a:lnTo>
                      <a:pt x="201" y="1469"/>
                    </a:lnTo>
                    <a:lnTo>
                      <a:pt x="200" y="1468"/>
                    </a:lnTo>
                    <a:lnTo>
                      <a:pt x="197" y="1469"/>
                    </a:lnTo>
                    <a:lnTo>
                      <a:pt x="192" y="1469"/>
                    </a:lnTo>
                    <a:lnTo>
                      <a:pt x="188" y="1466"/>
                    </a:lnTo>
                    <a:lnTo>
                      <a:pt x="187" y="1466"/>
                    </a:lnTo>
                    <a:lnTo>
                      <a:pt x="189" y="1466"/>
                    </a:lnTo>
                    <a:lnTo>
                      <a:pt x="192" y="1466"/>
                    </a:lnTo>
                    <a:lnTo>
                      <a:pt x="192" y="1465"/>
                    </a:lnTo>
                    <a:lnTo>
                      <a:pt x="191" y="1465"/>
                    </a:lnTo>
                    <a:lnTo>
                      <a:pt x="189" y="1464"/>
                    </a:lnTo>
                    <a:lnTo>
                      <a:pt x="185" y="1467"/>
                    </a:lnTo>
                    <a:lnTo>
                      <a:pt x="182" y="1466"/>
                    </a:lnTo>
                    <a:lnTo>
                      <a:pt x="181" y="1466"/>
                    </a:lnTo>
                    <a:lnTo>
                      <a:pt x="180" y="1465"/>
                    </a:lnTo>
                    <a:lnTo>
                      <a:pt x="181" y="1464"/>
                    </a:lnTo>
                    <a:lnTo>
                      <a:pt x="185" y="1462"/>
                    </a:lnTo>
                    <a:lnTo>
                      <a:pt x="185" y="1461"/>
                    </a:lnTo>
                    <a:lnTo>
                      <a:pt x="181" y="1459"/>
                    </a:lnTo>
                    <a:lnTo>
                      <a:pt x="180" y="1458"/>
                    </a:lnTo>
                    <a:lnTo>
                      <a:pt x="179" y="1457"/>
                    </a:lnTo>
                    <a:lnTo>
                      <a:pt x="176" y="1456"/>
                    </a:lnTo>
                    <a:lnTo>
                      <a:pt x="176" y="1456"/>
                    </a:lnTo>
                    <a:lnTo>
                      <a:pt x="176" y="1455"/>
                    </a:lnTo>
                    <a:lnTo>
                      <a:pt x="180" y="1454"/>
                    </a:lnTo>
                    <a:lnTo>
                      <a:pt x="181" y="1453"/>
                    </a:lnTo>
                    <a:lnTo>
                      <a:pt x="181" y="1451"/>
                    </a:lnTo>
                    <a:lnTo>
                      <a:pt x="183" y="1451"/>
                    </a:lnTo>
                    <a:lnTo>
                      <a:pt x="184" y="1450"/>
                    </a:lnTo>
                    <a:lnTo>
                      <a:pt x="185" y="1450"/>
                    </a:lnTo>
                    <a:lnTo>
                      <a:pt x="189" y="1453"/>
                    </a:lnTo>
                    <a:lnTo>
                      <a:pt x="192" y="1454"/>
                    </a:lnTo>
                    <a:lnTo>
                      <a:pt x="196" y="1455"/>
                    </a:lnTo>
                    <a:lnTo>
                      <a:pt x="196" y="1456"/>
                    </a:lnTo>
                    <a:lnTo>
                      <a:pt x="194" y="1455"/>
                    </a:lnTo>
                    <a:lnTo>
                      <a:pt x="194" y="1456"/>
                    </a:lnTo>
                    <a:lnTo>
                      <a:pt x="193" y="1457"/>
                    </a:lnTo>
                    <a:lnTo>
                      <a:pt x="197" y="1458"/>
                    </a:lnTo>
                    <a:lnTo>
                      <a:pt x="199" y="1460"/>
                    </a:lnTo>
                    <a:lnTo>
                      <a:pt x="201" y="1461"/>
                    </a:lnTo>
                    <a:lnTo>
                      <a:pt x="209" y="1465"/>
                    </a:lnTo>
                    <a:lnTo>
                      <a:pt x="210" y="1465"/>
                    </a:lnTo>
                    <a:lnTo>
                      <a:pt x="211" y="1466"/>
                    </a:lnTo>
                    <a:lnTo>
                      <a:pt x="212" y="1465"/>
                    </a:lnTo>
                    <a:lnTo>
                      <a:pt x="213" y="1468"/>
                    </a:lnTo>
                    <a:lnTo>
                      <a:pt x="214" y="1467"/>
                    </a:lnTo>
                    <a:lnTo>
                      <a:pt x="213" y="1462"/>
                    </a:lnTo>
                    <a:lnTo>
                      <a:pt x="212" y="1460"/>
                    </a:lnTo>
                    <a:lnTo>
                      <a:pt x="211" y="1460"/>
                    </a:lnTo>
                    <a:lnTo>
                      <a:pt x="210" y="1462"/>
                    </a:lnTo>
                    <a:lnTo>
                      <a:pt x="208" y="1461"/>
                    </a:lnTo>
                    <a:lnTo>
                      <a:pt x="207" y="1462"/>
                    </a:lnTo>
                    <a:lnTo>
                      <a:pt x="205" y="1460"/>
                    </a:lnTo>
                    <a:lnTo>
                      <a:pt x="205" y="1459"/>
                    </a:lnTo>
                    <a:lnTo>
                      <a:pt x="202" y="1458"/>
                    </a:lnTo>
                    <a:lnTo>
                      <a:pt x="201" y="1457"/>
                    </a:lnTo>
                    <a:lnTo>
                      <a:pt x="201" y="1455"/>
                    </a:lnTo>
                    <a:lnTo>
                      <a:pt x="202" y="1455"/>
                    </a:lnTo>
                    <a:lnTo>
                      <a:pt x="210" y="1454"/>
                    </a:lnTo>
                    <a:lnTo>
                      <a:pt x="211" y="1452"/>
                    </a:lnTo>
                    <a:lnTo>
                      <a:pt x="211" y="1451"/>
                    </a:lnTo>
                    <a:lnTo>
                      <a:pt x="211" y="1451"/>
                    </a:lnTo>
                    <a:lnTo>
                      <a:pt x="210" y="1451"/>
                    </a:lnTo>
                    <a:lnTo>
                      <a:pt x="207" y="1453"/>
                    </a:lnTo>
                    <a:lnTo>
                      <a:pt x="203" y="1452"/>
                    </a:lnTo>
                    <a:lnTo>
                      <a:pt x="198" y="1452"/>
                    </a:lnTo>
                    <a:lnTo>
                      <a:pt x="194" y="1448"/>
                    </a:lnTo>
                    <a:lnTo>
                      <a:pt x="192" y="1448"/>
                    </a:lnTo>
                    <a:lnTo>
                      <a:pt x="189" y="1448"/>
                    </a:lnTo>
                    <a:lnTo>
                      <a:pt x="181" y="1444"/>
                    </a:lnTo>
                    <a:lnTo>
                      <a:pt x="180" y="1444"/>
                    </a:lnTo>
                    <a:lnTo>
                      <a:pt x="179" y="1445"/>
                    </a:lnTo>
                    <a:lnTo>
                      <a:pt x="177" y="1443"/>
                    </a:lnTo>
                    <a:lnTo>
                      <a:pt x="175" y="1444"/>
                    </a:lnTo>
                    <a:lnTo>
                      <a:pt x="173" y="1444"/>
                    </a:lnTo>
                    <a:lnTo>
                      <a:pt x="171" y="1441"/>
                    </a:lnTo>
                    <a:lnTo>
                      <a:pt x="169" y="1439"/>
                    </a:lnTo>
                    <a:lnTo>
                      <a:pt x="167" y="1439"/>
                    </a:lnTo>
                    <a:lnTo>
                      <a:pt x="166" y="1440"/>
                    </a:lnTo>
                    <a:lnTo>
                      <a:pt x="164" y="1438"/>
                    </a:lnTo>
                    <a:lnTo>
                      <a:pt x="164" y="1436"/>
                    </a:lnTo>
                    <a:lnTo>
                      <a:pt x="165" y="1437"/>
                    </a:lnTo>
                    <a:lnTo>
                      <a:pt x="167" y="1437"/>
                    </a:lnTo>
                    <a:lnTo>
                      <a:pt x="170" y="1439"/>
                    </a:lnTo>
                    <a:lnTo>
                      <a:pt x="171" y="1439"/>
                    </a:lnTo>
                    <a:lnTo>
                      <a:pt x="171" y="1438"/>
                    </a:lnTo>
                    <a:lnTo>
                      <a:pt x="169" y="1437"/>
                    </a:lnTo>
                    <a:lnTo>
                      <a:pt x="169" y="1437"/>
                    </a:lnTo>
                    <a:lnTo>
                      <a:pt x="169" y="1435"/>
                    </a:lnTo>
                    <a:lnTo>
                      <a:pt x="164" y="1433"/>
                    </a:lnTo>
                    <a:lnTo>
                      <a:pt x="163" y="1433"/>
                    </a:lnTo>
                    <a:lnTo>
                      <a:pt x="162" y="1433"/>
                    </a:lnTo>
                    <a:lnTo>
                      <a:pt x="163" y="1434"/>
                    </a:lnTo>
                    <a:lnTo>
                      <a:pt x="164" y="1435"/>
                    </a:lnTo>
                    <a:lnTo>
                      <a:pt x="162" y="1435"/>
                    </a:lnTo>
                    <a:lnTo>
                      <a:pt x="160" y="1434"/>
                    </a:lnTo>
                    <a:lnTo>
                      <a:pt x="159" y="1433"/>
                    </a:lnTo>
                    <a:lnTo>
                      <a:pt x="159" y="1430"/>
                    </a:lnTo>
                    <a:lnTo>
                      <a:pt x="158" y="1430"/>
                    </a:lnTo>
                    <a:lnTo>
                      <a:pt x="162" y="1429"/>
                    </a:lnTo>
                    <a:lnTo>
                      <a:pt x="166" y="1431"/>
                    </a:lnTo>
                    <a:lnTo>
                      <a:pt x="174" y="1432"/>
                    </a:lnTo>
                    <a:lnTo>
                      <a:pt x="174" y="1431"/>
                    </a:lnTo>
                    <a:lnTo>
                      <a:pt x="173" y="1430"/>
                    </a:lnTo>
                    <a:lnTo>
                      <a:pt x="170" y="1430"/>
                    </a:lnTo>
                    <a:lnTo>
                      <a:pt x="168" y="1430"/>
                    </a:lnTo>
                    <a:lnTo>
                      <a:pt x="164" y="1428"/>
                    </a:lnTo>
                    <a:lnTo>
                      <a:pt x="165" y="1428"/>
                    </a:lnTo>
                    <a:lnTo>
                      <a:pt x="165" y="1428"/>
                    </a:lnTo>
                    <a:lnTo>
                      <a:pt x="160" y="1426"/>
                    </a:lnTo>
                    <a:lnTo>
                      <a:pt x="159" y="1426"/>
                    </a:lnTo>
                    <a:lnTo>
                      <a:pt x="160" y="1425"/>
                    </a:lnTo>
                    <a:lnTo>
                      <a:pt x="161" y="1426"/>
                    </a:lnTo>
                    <a:lnTo>
                      <a:pt x="164" y="1426"/>
                    </a:lnTo>
                    <a:lnTo>
                      <a:pt x="167" y="1427"/>
                    </a:lnTo>
                    <a:lnTo>
                      <a:pt x="172" y="1427"/>
                    </a:lnTo>
                    <a:lnTo>
                      <a:pt x="179" y="1428"/>
                    </a:lnTo>
                    <a:lnTo>
                      <a:pt x="179" y="1429"/>
                    </a:lnTo>
                    <a:lnTo>
                      <a:pt x="179" y="1430"/>
                    </a:lnTo>
                    <a:lnTo>
                      <a:pt x="178" y="1431"/>
                    </a:lnTo>
                    <a:lnTo>
                      <a:pt x="179" y="1432"/>
                    </a:lnTo>
                    <a:lnTo>
                      <a:pt x="181" y="1432"/>
                    </a:lnTo>
                    <a:lnTo>
                      <a:pt x="189" y="1434"/>
                    </a:lnTo>
                    <a:lnTo>
                      <a:pt x="187" y="1435"/>
                    </a:lnTo>
                    <a:lnTo>
                      <a:pt x="186" y="1434"/>
                    </a:lnTo>
                    <a:lnTo>
                      <a:pt x="185" y="1435"/>
                    </a:lnTo>
                    <a:lnTo>
                      <a:pt x="184" y="1434"/>
                    </a:lnTo>
                    <a:lnTo>
                      <a:pt x="184" y="1436"/>
                    </a:lnTo>
                    <a:lnTo>
                      <a:pt x="189" y="1437"/>
                    </a:lnTo>
                    <a:lnTo>
                      <a:pt x="191" y="1438"/>
                    </a:lnTo>
                    <a:lnTo>
                      <a:pt x="193" y="1438"/>
                    </a:lnTo>
                    <a:lnTo>
                      <a:pt x="194" y="1438"/>
                    </a:lnTo>
                    <a:lnTo>
                      <a:pt x="200" y="1437"/>
                    </a:lnTo>
                    <a:lnTo>
                      <a:pt x="202" y="1437"/>
                    </a:lnTo>
                    <a:lnTo>
                      <a:pt x="203" y="1436"/>
                    </a:lnTo>
                    <a:lnTo>
                      <a:pt x="202" y="1435"/>
                    </a:lnTo>
                    <a:lnTo>
                      <a:pt x="202" y="1435"/>
                    </a:lnTo>
                    <a:lnTo>
                      <a:pt x="203" y="1435"/>
                    </a:lnTo>
                    <a:lnTo>
                      <a:pt x="204" y="1434"/>
                    </a:lnTo>
                    <a:lnTo>
                      <a:pt x="202" y="1433"/>
                    </a:lnTo>
                    <a:lnTo>
                      <a:pt x="201" y="1433"/>
                    </a:lnTo>
                    <a:lnTo>
                      <a:pt x="200" y="1433"/>
                    </a:lnTo>
                    <a:lnTo>
                      <a:pt x="200" y="1435"/>
                    </a:lnTo>
                    <a:lnTo>
                      <a:pt x="198" y="1434"/>
                    </a:lnTo>
                    <a:lnTo>
                      <a:pt x="198" y="1433"/>
                    </a:lnTo>
                    <a:lnTo>
                      <a:pt x="197" y="1432"/>
                    </a:lnTo>
                    <a:lnTo>
                      <a:pt x="196" y="1434"/>
                    </a:lnTo>
                    <a:lnTo>
                      <a:pt x="196" y="1434"/>
                    </a:lnTo>
                    <a:lnTo>
                      <a:pt x="190" y="1432"/>
                    </a:lnTo>
                    <a:lnTo>
                      <a:pt x="189" y="1430"/>
                    </a:lnTo>
                    <a:lnTo>
                      <a:pt x="186" y="1430"/>
                    </a:lnTo>
                    <a:lnTo>
                      <a:pt x="186" y="1431"/>
                    </a:lnTo>
                    <a:lnTo>
                      <a:pt x="182" y="1428"/>
                    </a:lnTo>
                    <a:lnTo>
                      <a:pt x="177" y="1427"/>
                    </a:lnTo>
                    <a:lnTo>
                      <a:pt x="166" y="1425"/>
                    </a:lnTo>
                    <a:lnTo>
                      <a:pt x="160" y="1424"/>
                    </a:lnTo>
                    <a:lnTo>
                      <a:pt x="160" y="1424"/>
                    </a:lnTo>
                    <a:lnTo>
                      <a:pt x="160" y="1423"/>
                    </a:lnTo>
                    <a:lnTo>
                      <a:pt x="159" y="1420"/>
                    </a:lnTo>
                    <a:lnTo>
                      <a:pt x="156" y="1419"/>
                    </a:lnTo>
                    <a:lnTo>
                      <a:pt x="156" y="1418"/>
                    </a:lnTo>
                    <a:lnTo>
                      <a:pt x="155" y="1410"/>
                    </a:lnTo>
                    <a:lnTo>
                      <a:pt x="153" y="1411"/>
                    </a:lnTo>
                    <a:lnTo>
                      <a:pt x="145" y="1409"/>
                    </a:lnTo>
                    <a:lnTo>
                      <a:pt x="143" y="1411"/>
                    </a:lnTo>
                    <a:lnTo>
                      <a:pt x="140" y="1412"/>
                    </a:lnTo>
                    <a:lnTo>
                      <a:pt x="140" y="1412"/>
                    </a:lnTo>
                    <a:lnTo>
                      <a:pt x="139" y="1410"/>
                    </a:lnTo>
                    <a:lnTo>
                      <a:pt x="135" y="1409"/>
                    </a:lnTo>
                    <a:lnTo>
                      <a:pt x="133" y="1408"/>
                    </a:lnTo>
                    <a:lnTo>
                      <a:pt x="131" y="1409"/>
                    </a:lnTo>
                    <a:lnTo>
                      <a:pt x="130" y="1408"/>
                    </a:lnTo>
                    <a:lnTo>
                      <a:pt x="130" y="1408"/>
                    </a:lnTo>
                    <a:lnTo>
                      <a:pt x="130" y="1407"/>
                    </a:lnTo>
                    <a:lnTo>
                      <a:pt x="132" y="1406"/>
                    </a:lnTo>
                    <a:lnTo>
                      <a:pt x="133" y="1406"/>
                    </a:lnTo>
                    <a:lnTo>
                      <a:pt x="135" y="1404"/>
                    </a:lnTo>
                    <a:lnTo>
                      <a:pt x="135" y="1403"/>
                    </a:lnTo>
                    <a:lnTo>
                      <a:pt x="133" y="1403"/>
                    </a:lnTo>
                    <a:lnTo>
                      <a:pt x="133" y="1401"/>
                    </a:lnTo>
                    <a:lnTo>
                      <a:pt x="134" y="1400"/>
                    </a:lnTo>
                    <a:lnTo>
                      <a:pt x="135" y="1400"/>
                    </a:lnTo>
                    <a:lnTo>
                      <a:pt x="138" y="1399"/>
                    </a:lnTo>
                    <a:lnTo>
                      <a:pt x="140" y="1398"/>
                    </a:lnTo>
                    <a:lnTo>
                      <a:pt x="142" y="1396"/>
                    </a:lnTo>
                    <a:lnTo>
                      <a:pt x="143" y="1396"/>
                    </a:lnTo>
                    <a:lnTo>
                      <a:pt x="147" y="1395"/>
                    </a:lnTo>
                    <a:lnTo>
                      <a:pt x="148" y="1396"/>
                    </a:lnTo>
                    <a:lnTo>
                      <a:pt x="148" y="1398"/>
                    </a:lnTo>
                    <a:lnTo>
                      <a:pt x="149" y="1398"/>
                    </a:lnTo>
                    <a:lnTo>
                      <a:pt x="149" y="1399"/>
                    </a:lnTo>
                    <a:lnTo>
                      <a:pt x="149" y="1400"/>
                    </a:lnTo>
                    <a:lnTo>
                      <a:pt x="149" y="1401"/>
                    </a:lnTo>
                    <a:lnTo>
                      <a:pt x="151" y="1402"/>
                    </a:lnTo>
                    <a:lnTo>
                      <a:pt x="152" y="1402"/>
                    </a:lnTo>
                    <a:lnTo>
                      <a:pt x="152" y="1401"/>
                    </a:lnTo>
                    <a:lnTo>
                      <a:pt x="152" y="1400"/>
                    </a:lnTo>
                    <a:lnTo>
                      <a:pt x="150" y="1400"/>
                    </a:lnTo>
                    <a:lnTo>
                      <a:pt x="150" y="1399"/>
                    </a:lnTo>
                    <a:lnTo>
                      <a:pt x="151" y="1398"/>
                    </a:lnTo>
                    <a:lnTo>
                      <a:pt x="150" y="1396"/>
                    </a:lnTo>
                    <a:lnTo>
                      <a:pt x="152" y="1395"/>
                    </a:lnTo>
                    <a:lnTo>
                      <a:pt x="152" y="1394"/>
                    </a:lnTo>
                    <a:lnTo>
                      <a:pt x="151" y="1393"/>
                    </a:lnTo>
                    <a:lnTo>
                      <a:pt x="151" y="1392"/>
                    </a:lnTo>
                    <a:lnTo>
                      <a:pt x="153" y="1392"/>
                    </a:lnTo>
                    <a:lnTo>
                      <a:pt x="155" y="1393"/>
                    </a:lnTo>
                    <a:lnTo>
                      <a:pt x="160" y="1398"/>
                    </a:lnTo>
                    <a:lnTo>
                      <a:pt x="162" y="1398"/>
                    </a:lnTo>
                    <a:lnTo>
                      <a:pt x="164" y="1396"/>
                    </a:lnTo>
                    <a:lnTo>
                      <a:pt x="165" y="1396"/>
                    </a:lnTo>
                    <a:lnTo>
                      <a:pt x="173" y="1400"/>
                    </a:lnTo>
                    <a:lnTo>
                      <a:pt x="179" y="1401"/>
                    </a:lnTo>
                    <a:lnTo>
                      <a:pt x="180" y="1402"/>
                    </a:lnTo>
                    <a:lnTo>
                      <a:pt x="181" y="1402"/>
                    </a:lnTo>
                    <a:lnTo>
                      <a:pt x="182" y="1401"/>
                    </a:lnTo>
                    <a:lnTo>
                      <a:pt x="182" y="1400"/>
                    </a:lnTo>
                    <a:lnTo>
                      <a:pt x="181" y="1401"/>
                    </a:lnTo>
                    <a:lnTo>
                      <a:pt x="179" y="1398"/>
                    </a:lnTo>
                    <a:lnTo>
                      <a:pt x="178" y="1398"/>
                    </a:lnTo>
                    <a:lnTo>
                      <a:pt x="172" y="1392"/>
                    </a:lnTo>
                    <a:lnTo>
                      <a:pt x="169" y="1391"/>
                    </a:lnTo>
                    <a:lnTo>
                      <a:pt x="168" y="1389"/>
                    </a:lnTo>
                    <a:lnTo>
                      <a:pt x="163" y="1387"/>
                    </a:lnTo>
                    <a:lnTo>
                      <a:pt x="163" y="1386"/>
                    </a:lnTo>
                    <a:lnTo>
                      <a:pt x="163" y="1384"/>
                    </a:lnTo>
                    <a:lnTo>
                      <a:pt x="165" y="1384"/>
                    </a:lnTo>
                    <a:lnTo>
                      <a:pt x="168" y="1386"/>
                    </a:lnTo>
                    <a:lnTo>
                      <a:pt x="169" y="1385"/>
                    </a:lnTo>
                    <a:lnTo>
                      <a:pt x="170" y="1384"/>
                    </a:lnTo>
                    <a:lnTo>
                      <a:pt x="173" y="1385"/>
                    </a:lnTo>
                    <a:lnTo>
                      <a:pt x="176" y="1384"/>
                    </a:lnTo>
                    <a:lnTo>
                      <a:pt x="177" y="1384"/>
                    </a:lnTo>
                    <a:lnTo>
                      <a:pt x="178" y="1386"/>
                    </a:lnTo>
                    <a:lnTo>
                      <a:pt x="180" y="1387"/>
                    </a:lnTo>
                    <a:lnTo>
                      <a:pt x="182" y="1387"/>
                    </a:lnTo>
                    <a:lnTo>
                      <a:pt x="185" y="1385"/>
                    </a:lnTo>
                    <a:lnTo>
                      <a:pt x="189" y="1386"/>
                    </a:lnTo>
                    <a:lnTo>
                      <a:pt x="191" y="1387"/>
                    </a:lnTo>
                    <a:lnTo>
                      <a:pt x="191" y="1390"/>
                    </a:lnTo>
                    <a:lnTo>
                      <a:pt x="194" y="1391"/>
                    </a:lnTo>
                    <a:lnTo>
                      <a:pt x="195" y="1391"/>
                    </a:lnTo>
                    <a:lnTo>
                      <a:pt x="195" y="1389"/>
                    </a:lnTo>
                    <a:lnTo>
                      <a:pt x="199" y="1390"/>
                    </a:lnTo>
                    <a:lnTo>
                      <a:pt x="202" y="1388"/>
                    </a:lnTo>
                    <a:lnTo>
                      <a:pt x="206" y="1389"/>
                    </a:lnTo>
                    <a:lnTo>
                      <a:pt x="210" y="1390"/>
                    </a:lnTo>
                    <a:lnTo>
                      <a:pt x="217" y="1391"/>
                    </a:lnTo>
                    <a:lnTo>
                      <a:pt x="218" y="1393"/>
                    </a:lnTo>
                    <a:lnTo>
                      <a:pt x="218" y="1395"/>
                    </a:lnTo>
                    <a:lnTo>
                      <a:pt x="217" y="1396"/>
                    </a:lnTo>
                    <a:lnTo>
                      <a:pt x="214" y="1395"/>
                    </a:lnTo>
                    <a:lnTo>
                      <a:pt x="214" y="1398"/>
                    </a:lnTo>
                    <a:lnTo>
                      <a:pt x="216" y="1398"/>
                    </a:lnTo>
                    <a:lnTo>
                      <a:pt x="218" y="1400"/>
                    </a:lnTo>
                    <a:lnTo>
                      <a:pt x="218" y="1402"/>
                    </a:lnTo>
                    <a:lnTo>
                      <a:pt x="218" y="1402"/>
                    </a:lnTo>
                    <a:lnTo>
                      <a:pt x="218" y="1403"/>
                    </a:lnTo>
                    <a:lnTo>
                      <a:pt x="220" y="1404"/>
                    </a:lnTo>
                    <a:lnTo>
                      <a:pt x="221" y="1407"/>
                    </a:lnTo>
                    <a:lnTo>
                      <a:pt x="223" y="1408"/>
                    </a:lnTo>
                    <a:lnTo>
                      <a:pt x="223" y="1407"/>
                    </a:lnTo>
                    <a:lnTo>
                      <a:pt x="223" y="1405"/>
                    </a:lnTo>
                    <a:lnTo>
                      <a:pt x="223" y="1405"/>
                    </a:lnTo>
                    <a:lnTo>
                      <a:pt x="228" y="1405"/>
                    </a:lnTo>
                    <a:lnTo>
                      <a:pt x="231" y="1406"/>
                    </a:lnTo>
                    <a:lnTo>
                      <a:pt x="232" y="1407"/>
                    </a:lnTo>
                    <a:lnTo>
                      <a:pt x="232" y="1406"/>
                    </a:lnTo>
                    <a:lnTo>
                      <a:pt x="228" y="1404"/>
                    </a:lnTo>
                    <a:lnTo>
                      <a:pt x="228" y="1403"/>
                    </a:lnTo>
                    <a:lnTo>
                      <a:pt x="231" y="1402"/>
                    </a:lnTo>
                    <a:lnTo>
                      <a:pt x="232" y="1400"/>
                    </a:lnTo>
                    <a:lnTo>
                      <a:pt x="233" y="1399"/>
                    </a:lnTo>
                    <a:lnTo>
                      <a:pt x="235" y="1400"/>
                    </a:lnTo>
                    <a:lnTo>
                      <a:pt x="236" y="1402"/>
                    </a:lnTo>
                    <a:lnTo>
                      <a:pt x="237" y="1404"/>
                    </a:lnTo>
                    <a:lnTo>
                      <a:pt x="241" y="1403"/>
                    </a:lnTo>
                    <a:lnTo>
                      <a:pt x="244" y="1403"/>
                    </a:lnTo>
                    <a:lnTo>
                      <a:pt x="244" y="1402"/>
                    </a:lnTo>
                    <a:lnTo>
                      <a:pt x="241" y="1398"/>
                    </a:lnTo>
                    <a:lnTo>
                      <a:pt x="234" y="1397"/>
                    </a:lnTo>
                    <a:lnTo>
                      <a:pt x="233" y="1397"/>
                    </a:lnTo>
                    <a:lnTo>
                      <a:pt x="232" y="1398"/>
                    </a:lnTo>
                    <a:lnTo>
                      <a:pt x="230" y="1398"/>
                    </a:lnTo>
                    <a:lnTo>
                      <a:pt x="231" y="1399"/>
                    </a:lnTo>
                    <a:lnTo>
                      <a:pt x="229" y="1398"/>
                    </a:lnTo>
                    <a:lnTo>
                      <a:pt x="228" y="1400"/>
                    </a:lnTo>
                    <a:lnTo>
                      <a:pt x="226" y="1399"/>
                    </a:lnTo>
                    <a:lnTo>
                      <a:pt x="224" y="1400"/>
                    </a:lnTo>
                    <a:lnTo>
                      <a:pt x="224" y="1398"/>
                    </a:lnTo>
                    <a:lnTo>
                      <a:pt x="225" y="1397"/>
                    </a:lnTo>
                    <a:lnTo>
                      <a:pt x="225" y="1397"/>
                    </a:lnTo>
                    <a:lnTo>
                      <a:pt x="224" y="1397"/>
                    </a:lnTo>
                    <a:lnTo>
                      <a:pt x="224" y="1396"/>
                    </a:lnTo>
                    <a:lnTo>
                      <a:pt x="227" y="1396"/>
                    </a:lnTo>
                    <a:lnTo>
                      <a:pt x="228" y="1397"/>
                    </a:lnTo>
                    <a:lnTo>
                      <a:pt x="231" y="1394"/>
                    </a:lnTo>
                    <a:lnTo>
                      <a:pt x="231" y="1393"/>
                    </a:lnTo>
                    <a:lnTo>
                      <a:pt x="231" y="1393"/>
                    </a:lnTo>
                    <a:lnTo>
                      <a:pt x="233" y="1394"/>
                    </a:lnTo>
                    <a:lnTo>
                      <a:pt x="232" y="1395"/>
                    </a:lnTo>
                    <a:lnTo>
                      <a:pt x="233" y="1395"/>
                    </a:lnTo>
                    <a:lnTo>
                      <a:pt x="237" y="1395"/>
                    </a:lnTo>
                    <a:lnTo>
                      <a:pt x="235" y="1393"/>
                    </a:lnTo>
                    <a:lnTo>
                      <a:pt x="234" y="1391"/>
                    </a:lnTo>
                    <a:lnTo>
                      <a:pt x="235" y="1390"/>
                    </a:lnTo>
                    <a:lnTo>
                      <a:pt x="238" y="1391"/>
                    </a:lnTo>
                    <a:lnTo>
                      <a:pt x="240" y="1390"/>
                    </a:lnTo>
                    <a:lnTo>
                      <a:pt x="241" y="1388"/>
                    </a:lnTo>
                    <a:lnTo>
                      <a:pt x="240" y="1388"/>
                    </a:lnTo>
                    <a:lnTo>
                      <a:pt x="240" y="1387"/>
                    </a:lnTo>
                    <a:lnTo>
                      <a:pt x="237" y="1387"/>
                    </a:lnTo>
                    <a:lnTo>
                      <a:pt x="236" y="1388"/>
                    </a:lnTo>
                    <a:lnTo>
                      <a:pt x="231" y="1387"/>
                    </a:lnTo>
                    <a:lnTo>
                      <a:pt x="228" y="1387"/>
                    </a:lnTo>
                    <a:lnTo>
                      <a:pt x="226" y="1386"/>
                    </a:lnTo>
                    <a:lnTo>
                      <a:pt x="222" y="1386"/>
                    </a:lnTo>
                    <a:lnTo>
                      <a:pt x="220" y="1385"/>
                    </a:lnTo>
                    <a:lnTo>
                      <a:pt x="212" y="1382"/>
                    </a:lnTo>
                    <a:lnTo>
                      <a:pt x="212" y="1382"/>
                    </a:lnTo>
                    <a:lnTo>
                      <a:pt x="211" y="1380"/>
                    </a:lnTo>
                    <a:lnTo>
                      <a:pt x="207" y="1376"/>
                    </a:lnTo>
                    <a:lnTo>
                      <a:pt x="202" y="1371"/>
                    </a:lnTo>
                    <a:lnTo>
                      <a:pt x="202" y="1366"/>
                    </a:lnTo>
                    <a:lnTo>
                      <a:pt x="200" y="1364"/>
                    </a:lnTo>
                    <a:lnTo>
                      <a:pt x="201" y="1362"/>
                    </a:lnTo>
                    <a:lnTo>
                      <a:pt x="200" y="1359"/>
                    </a:lnTo>
                    <a:lnTo>
                      <a:pt x="206" y="1359"/>
                    </a:lnTo>
                    <a:lnTo>
                      <a:pt x="212" y="1361"/>
                    </a:lnTo>
                    <a:lnTo>
                      <a:pt x="214" y="1361"/>
                    </a:lnTo>
                    <a:lnTo>
                      <a:pt x="218" y="1361"/>
                    </a:lnTo>
                    <a:lnTo>
                      <a:pt x="221" y="1358"/>
                    </a:lnTo>
                    <a:lnTo>
                      <a:pt x="226" y="1359"/>
                    </a:lnTo>
                    <a:lnTo>
                      <a:pt x="227" y="1359"/>
                    </a:lnTo>
                    <a:lnTo>
                      <a:pt x="230" y="1361"/>
                    </a:lnTo>
                    <a:lnTo>
                      <a:pt x="232" y="1361"/>
                    </a:lnTo>
                    <a:lnTo>
                      <a:pt x="234" y="1361"/>
                    </a:lnTo>
                    <a:lnTo>
                      <a:pt x="235" y="1363"/>
                    </a:lnTo>
                    <a:lnTo>
                      <a:pt x="238" y="1366"/>
                    </a:lnTo>
                    <a:lnTo>
                      <a:pt x="244" y="1366"/>
                    </a:lnTo>
                    <a:lnTo>
                      <a:pt x="248" y="1366"/>
                    </a:lnTo>
                    <a:lnTo>
                      <a:pt x="254" y="1368"/>
                    </a:lnTo>
                    <a:lnTo>
                      <a:pt x="260" y="1367"/>
                    </a:lnTo>
                    <a:lnTo>
                      <a:pt x="261" y="1367"/>
                    </a:lnTo>
                    <a:lnTo>
                      <a:pt x="262" y="1366"/>
                    </a:lnTo>
                    <a:lnTo>
                      <a:pt x="265" y="1365"/>
                    </a:lnTo>
                    <a:lnTo>
                      <a:pt x="268" y="1361"/>
                    </a:lnTo>
                    <a:lnTo>
                      <a:pt x="270" y="1362"/>
                    </a:lnTo>
                    <a:lnTo>
                      <a:pt x="271" y="1361"/>
                    </a:lnTo>
                    <a:lnTo>
                      <a:pt x="274" y="1362"/>
                    </a:lnTo>
                    <a:lnTo>
                      <a:pt x="273" y="1361"/>
                    </a:lnTo>
                    <a:lnTo>
                      <a:pt x="271" y="1360"/>
                    </a:lnTo>
                    <a:lnTo>
                      <a:pt x="270" y="1359"/>
                    </a:lnTo>
                    <a:lnTo>
                      <a:pt x="270" y="1359"/>
                    </a:lnTo>
                    <a:lnTo>
                      <a:pt x="269" y="1358"/>
                    </a:lnTo>
                    <a:lnTo>
                      <a:pt x="270" y="1356"/>
                    </a:lnTo>
                    <a:lnTo>
                      <a:pt x="271" y="1355"/>
                    </a:lnTo>
                    <a:lnTo>
                      <a:pt x="273" y="1357"/>
                    </a:lnTo>
                    <a:lnTo>
                      <a:pt x="275" y="1356"/>
                    </a:lnTo>
                    <a:lnTo>
                      <a:pt x="275" y="1355"/>
                    </a:lnTo>
                    <a:lnTo>
                      <a:pt x="279" y="1356"/>
                    </a:lnTo>
                    <a:lnTo>
                      <a:pt x="281" y="1355"/>
                    </a:lnTo>
                    <a:lnTo>
                      <a:pt x="282" y="1354"/>
                    </a:lnTo>
                    <a:lnTo>
                      <a:pt x="284" y="1355"/>
                    </a:lnTo>
                    <a:lnTo>
                      <a:pt x="287" y="1355"/>
                    </a:lnTo>
                    <a:lnTo>
                      <a:pt x="290" y="1356"/>
                    </a:lnTo>
                    <a:lnTo>
                      <a:pt x="292" y="1359"/>
                    </a:lnTo>
                    <a:lnTo>
                      <a:pt x="294" y="1359"/>
                    </a:lnTo>
                    <a:lnTo>
                      <a:pt x="294" y="1358"/>
                    </a:lnTo>
                    <a:lnTo>
                      <a:pt x="294" y="1356"/>
                    </a:lnTo>
                    <a:lnTo>
                      <a:pt x="291" y="1355"/>
                    </a:lnTo>
                    <a:lnTo>
                      <a:pt x="289" y="1354"/>
                    </a:lnTo>
                    <a:lnTo>
                      <a:pt x="287" y="1353"/>
                    </a:lnTo>
                    <a:lnTo>
                      <a:pt x="286" y="1352"/>
                    </a:lnTo>
                    <a:lnTo>
                      <a:pt x="285" y="1353"/>
                    </a:lnTo>
                    <a:lnTo>
                      <a:pt x="286" y="1351"/>
                    </a:lnTo>
                    <a:lnTo>
                      <a:pt x="283" y="1351"/>
                    </a:lnTo>
                    <a:lnTo>
                      <a:pt x="280" y="1348"/>
                    </a:lnTo>
                    <a:lnTo>
                      <a:pt x="280" y="1347"/>
                    </a:lnTo>
                    <a:lnTo>
                      <a:pt x="281" y="1348"/>
                    </a:lnTo>
                    <a:lnTo>
                      <a:pt x="283" y="1349"/>
                    </a:lnTo>
                    <a:lnTo>
                      <a:pt x="283" y="1348"/>
                    </a:lnTo>
                    <a:lnTo>
                      <a:pt x="284" y="1345"/>
                    </a:lnTo>
                    <a:lnTo>
                      <a:pt x="285" y="1344"/>
                    </a:lnTo>
                    <a:lnTo>
                      <a:pt x="284" y="1344"/>
                    </a:lnTo>
                    <a:lnTo>
                      <a:pt x="281" y="1341"/>
                    </a:lnTo>
                    <a:lnTo>
                      <a:pt x="281" y="1339"/>
                    </a:lnTo>
                    <a:lnTo>
                      <a:pt x="283" y="1339"/>
                    </a:lnTo>
                    <a:lnTo>
                      <a:pt x="284" y="1338"/>
                    </a:lnTo>
                    <a:lnTo>
                      <a:pt x="280" y="1337"/>
                    </a:lnTo>
                    <a:lnTo>
                      <a:pt x="280" y="1335"/>
                    </a:lnTo>
                    <a:lnTo>
                      <a:pt x="276" y="1333"/>
                    </a:lnTo>
                    <a:lnTo>
                      <a:pt x="277" y="1332"/>
                    </a:lnTo>
                    <a:lnTo>
                      <a:pt x="281" y="1330"/>
                    </a:lnTo>
                    <a:lnTo>
                      <a:pt x="281" y="1330"/>
                    </a:lnTo>
                    <a:lnTo>
                      <a:pt x="279" y="1329"/>
                    </a:lnTo>
                    <a:lnTo>
                      <a:pt x="279" y="1328"/>
                    </a:lnTo>
                    <a:lnTo>
                      <a:pt x="277" y="1327"/>
                    </a:lnTo>
                    <a:lnTo>
                      <a:pt x="275" y="1328"/>
                    </a:lnTo>
                    <a:lnTo>
                      <a:pt x="275" y="1329"/>
                    </a:lnTo>
                    <a:lnTo>
                      <a:pt x="274" y="1329"/>
                    </a:lnTo>
                    <a:lnTo>
                      <a:pt x="265" y="1327"/>
                    </a:lnTo>
                    <a:lnTo>
                      <a:pt x="264" y="1323"/>
                    </a:lnTo>
                    <a:lnTo>
                      <a:pt x="264" y="1317"/>
                    </a:lnTo>
                    <a:lnTo>
                      <a:pt x="266" y="1313"/>
                    </a:lnTo>
                    <a:lnTo>
                      <a:pt x="266" y="1310"/>
                    </a:lnTo>
                    <a:lnTo>
                      <a:pt x="267" y="1309"/>
                    </a:lnTo>
                    <a:lnTo>
                      <a:pt x="267" y="1308"/>
                    </a:lnTo>
                    <a:lnTo>
                      <a:pt x="266" y="1307"/>
                    </a:lnTo>
                    <a:lnTo>
                      <a:pt x="265" y="1304"/>
                    </a:lnTo>
                    <a:lnTo>
                      <a:pt x="264" y="1302"/>
                    </a:lnTo>
                    <a:lnTo>
                      <a:pt x="263" y="1302"/>
                    </a:lnTo>
                    <a:lnTo>
                      <a:pt x="262" y="1299"/>
                    </a:lnTo>
                    <a:lnTo>
                      <a:pt x="262" y="1297"/>
                    </a:lnTo>
                    <a:lnTo>
                      <a:pt x="262" y="1294"/>
                    </a:lnTo>
                    <a:lnTo>
                      <a:pt x="261" y="1293"/>
                    </a:lnTo>
                    <a:lnTo>
                      <a:pt x="261" y="1293"/>
                    </a:lnTo>
                    <a:lnTo>
                      <a:pt x="263" y="1292"/>
                    </a:lnTo>
                    <a:lnTo>
                      <a:pt x="264" y="1291"/>
                    </a:lnTo>
                    <a:lnTo>
                      <a:pt x="265" y="1286"/>
                    </a:lnTo>
                    <a:lnTo>
                      <a:pt x="265" y="1282"/>
                    </a:lnTo>
                    <a:lnTo>
                      <a:pt x="270" y="1275"/>
                    </a:lnTo>
                    <a:lnTo>
                      <a:pt x="271" y="1272"/>
                    </a:lnTo>
                    <a:lnTo>
                      <a:pt x="272" y="1267"/>
                    </a:lnTo>
                    <a:lnTo>
                      <a:pt x="273" y="1262"/>
                    </a:lnTo>
                    <a:lnTo>
                      <a:pt x="271" y="1259"/>
                    </a:lnTo>
                    <a:lnTo>
                      <a:pt x="271" y="1256"/>
                    </a:lnTo>
                    <a:lnTo>
                      <a:pt x="271" y="1254"/>
                    </a:lnTo>
                    <a:lnTo>
                      <a:pt x="266" y="1251"/>
                    </a:lnTo>
                    <a:lnTo>
                      <a:pt x="266" y="1250"/>
                    </a:lnTo>
                    <a:lnTo>
                      <a:pt x="268" y="1250"/>
                    </a:lnTo>
                    <a:lnTo>
                      <a:pt x="268" y="1244"/>
                    </a:lnTo>
                    <a:lnTo>
                      <a:pt x="269" y="1244"/>
                    </a:lnTo>
                    <a:lnTo>
                      <a:pt x="270" y="1242"/>
                    </a:lnTo>
                    <a:lnTo>
                      <a:pt x="275" y="1243"/>
                    </a:lnTo>
                    <a:lnTo>
                      <a:pt x="279" y="1243"/>
                    </a:lnTo>
                    <a:lnTo>
                      <a:pt x="284" y="1243"/>
                    </a:lnTo>
                    <a:lnTo>
                      <a:pt x="287" y="1241"/>
                    </a:lnTo>
                    <a:lnTo>
                      <a:pt x="293" y="1239"/>
                    </a:lnTo>
                    <a:lnTo>
                      <a:pt x="301" y="1238"/>
                    </a:lnTo>
                    <a:lnTo>
                      <a:pt x="304" y="1239"/>
                    </a:lnTo>
                    <a:lnTo>
                      <a:pt x="307" y="1239"/>
                    </a:lnTo>
                    <a:lnTo>
                      <a:pt x="309" y="1237"/>
                    </a:lnTo>
                    <a:lnTo>
                      <a:pt x="311" y="1236"/>
                    </a:lnTo>
                    <a:lnTo>
                      <a:pt x="312" y="1234"/>
                    </a:lnTo>
                    <a:lnTo>
                      <a:pt x="315" y="1233"/>
                    </a:lnTo>
                    <a:lnTo>
                      <a:pt x="325" y="1230"/>
                    </a:lnTo>
                    <a:lnTo>
                      <a:pt x="328" y="1230"/>
                    </a:lnTo>
                    <a:lnTo>
                      <a:pt x="330" y="1230"/>
                    </a:lnTo>
                    <a:lnTo>
                      <a:pt x="331" y="1230"/>
                    </a:lnTo>
                    <a:lnTo>
                      <a:pt x="331" y="1232"/>
                    </a:lnTo>
                    <a:lnTo>
                      <a:pt x="332" y="1233"/>
                    </a:lnTo>
                    <a:lnTo>
                      <a:pt x="331" y="1234"/>
                    </a:lnTo>
                    <a:lnTo>
                      <a:pt x="333" y="1235"/>
                    </a:lnTo>
                    <a:lnTo>
                      <a:pt x="343" y="1235"/>
                    </a:lnTo>
                    <a:lnTo>
                      <a:pt x="345" y="1236"/>
                    </a:lnTo>
                    <a:lnTo>
                      <a:pt x="348" y="1236"/>
                    </a:lnTo>
                    <a:lnTo>
                      <a:pt x="350" y="1235"/>
                    </a:lnTo>
                    <a:lnTo>
                      <a:pt x="355" y="1235"/>
                    </a:lnTo>
                    <a:lnTo>
                      <a:pt x="359" y="1233"/>
                    </a:lnTo>
                    <a:lnTo>
                      <a:pt x="362" y="1233"/>
                    </a:lnTo>
                    <a:lnTo>
                      <a:pt x="363" y="1233"/>
                    </a:lnTo>
                    <a:lnTo>
                      <a:pt x="364" y="1230"/>
                    </a:lnTo>
                    <a:lnTo>
                      <a:pt x="366" y="1230"/>
                    </a:lnTo>
                    <a:lnTo>
                      <a:pt x="370" y="1229"/>
                    </a:lnTo>
                    <a:lnTo>
                      <a:pt x="372" y="1228"/>
                    </a:lnTo>
                    <a:lnTo>
                      <a:pt x="374" y="1228"/>
                    </a:lnTo>
                    <a:lnTo>
                      <a:pt x="378" y="1225"/>
                    </a:lnTo>
                    <a:lnTo>
                      <a:pt x="381" y="1225"/>
                    </a:lnTo>
                    <a:lnTo>
                      <a:pt x="383" y="1223"/>
                    </a:lnTo>
                    <a:lnTo>
                      <a:pt x="384" y="1220"/>
                    </a:lnTo>
                    <a:lnTo>
                      <a:pt x="384" y="1220"/>
                    </a:lnTo>
                    <a:lnTo>
                      <a:pt x="384" y="1223"/>
                    </a:lnTo>
                    <a:lnTo>
                      <a:pt x="381" y="1226"/>
                    </a:lnTo>
                    <a:lnTo>
                      <a:pt x="383" y="1228"/>
                    </a:lnTo>
                    <a:lnTo>
                      <a:pt x="383" y="1229"/>
                    </a:lnTo>
                    <a:lnTo>
                      <a:pt x="384" y="1230"/>
                    </a:lnTo>
                    <a:lnTo>
                      <a:pt x="385" y="1229"/>
                    </a:lnTo>
                    <a:lnTo>
                      <a:pt x="391" y="1230"/>
                    </a:lnTo>
                    <a:lnTo>
                      <a:pt x="391" y="1228"/>
                    </a:lnTo>
                    <a:lnTo>
                      <a:pt x="391" y="1226"/>
                    </a:lnTo>
                    <a:lnTo>
                      <a:pt x="391" y="1226"/>
                    </a:lnTo>
                    <a:lnTo>
                      <a:pt x="392" y="1226"/>
                    </a:lnTo>
                    <a:lnTo>
                      <a:pt x="393" y="1225"/>
                    </a:lnTo>
                    <a:lnTo>
                      <a:pt x="396" y="1226"/>
                    </a:lnTo>
                    <a:lnTo>
                      <a:pt x="398" y="1229"/>
                    </a:lnTo>
                    <a:lnTo>
                      <a:pt x="399" y="1228"/>
                    </a:lnTo>
                    <a:lnTo>
                      <a:pt x="400" y="1228"/>
                    </a:lnTo>
                    <a:lnTo>
                      <a:pt x="401" y="1226"/>
                    </a:lnTo>
                    <a:lnTo>
                      <a:pt x="401" y="1226"/>
                    </a:lnTo>
                    <a:lnTo>
                      <a:pt x="403" y="1229"/>
                    </a:lnTo>
                    <a:lnTo>
                      <a:pt x="404" y="1229"/>
                    </a:lnTo>
                    <a:lnTo>
                      <a:pt x="403" y="1230"/>
                    </a:lnTo>
                    <a:lnTo>
                      <a:pt x="400" y="1231"/>
                    </a:lnTo>
                    <a:lnTo>
                      <a:pt x="400" y="1232"/>
                    </a:lnTo>
                    <a:lnTo>
                      <a:pt x="402" y="1232"/>
                    </a:lnTo>
                    <a:lnTo>
                      <a:pt x="405" y="1231"/>
                    </a:lnTo>
                    <a:lnTo>
                      <a:pt x="406" y="1231"/>
                    </a:lnTo>
                    <a:lnTo>
                      <a:pt x="407" y="1231"/>
                    </a:lnTo>
                    <a:lnTo>
                      <a:pt x="407" y="1229"/>
                    </a:lnTo>
                    <a:lnTo>
                      <a:pt x="410" y="1230"/>
                    </a:lnTo>
                    <a:lnTo>
                      <a:pt x="413" y="1229"/>
                    </a:lnTo>
                    <a:lnTo>
                      <a:pt x="419" y="1230"/>
                    </a:lnTo>
                    <a:lnTo>
                      <a:pt x="418" y="1229"/>
                    </a:lnTo>
                    <a:lnTo>
                      <a:pt x="419" y="1229"/>
                    </a:lnTo>
                    <a:lnTo>
                      <a:pt x="420" y="1229"/>
                    </a:lnTo>
                    <a:lnTo>
                      <a:pt x="417" y="1228"/>
                    </a:lnTo>
                    <a:lnTo>
                      <a:pt x="418" y="1226"/>
                    </a:lnTo>
                    <a:lnTo>
                      <a:pt x="423" y="1225"/>
                    </a:lnTo>
                    <a:lnTo>
                      <a:pt x="424" y="1224"/>
                    </a:lnTo>
                    <a:lnTo>
                      <a:pt x="421" y="1223"/>
                    </a:lnTo>
                    <a:lnTo>
                      <a:pt x="420" y="1224"/>
                    </a:lnTo>
                    <a:lnTo>
                      <a:pt x="420" y="1222"/>
                    </a:lnTo>
                    <a:lnTo>
                      <a:pt x="421" y="1222"/>
                    </a:lnTo>
                    <a:lnTo>
                      <a:pt x="422" y="1222"/>
                    </a:lnTo>
                    <a:lnTo>
                      <a:pt x="424" y="1222"/>
                    </a:lnTo>
                    <a:lnTo>
                      <a:pt x="428" y="1220"/>
                    </a:lnTo>
                    <a:lnTo>
                      <a:pt x="428" y="1219"/>
                    </a:lnTo>
                    <a:lnTo>
                      <a:pt x="428" y="1218"/>
                    </a:lnTo>
                    <a:lnTo>
                      <a:pt x="426" y="1218"/>
                    </a:lnTo>
                    <a:lnTo>
                      <a:pt x="425" y="1219"/>
                    </a:lnTo>
                    <a:lnTo>
                      <a:pt x="425" y="1218"/>
                    </a:lnTo>
                    <a:lnTo>
                      <a:pt x="427" y="1217"/>
                    </a:lnTo>
                    <a:lnTo>
                      <a:pt x="428" y="1217"/>
                    </a:lnTo>
                    <a:lnTo>
                      <a:pt x="431" y="1218"/>
                    </a:lnTo>
                    <a:lnTo>
                      <a:pt x="433" y="1216"/>
                    </a:lnTo>
                    <a:lnTo>
                      <a:pt x="436" y="1215"/>
                    </a:lnTo>
                    <a:lnTo>
                      <a:pt x="437" y="1214"/>
                    </a:lnTo>
                    <a:lnTo>
                      <a:pt x="436" y="1213"/>
                    </a:lnTo>
                    <a:lnTo>
                      <a:pt x="435" y="1215"/>
                    </a:lnTo>
                    <a:lnTo>
                      <a:pt x="433" y="1214"/>
                    </a:lnTo>
                    <a:lnTo>
                      <a:pt x="432" y="1214"/>
                    </a:lnTo>
                    <a:lnTo>
                      <a:pt x="435" y="1213"/>
                    </a:lnTo>
                    <a:lnTo>
                      <a:pt x="433" y="1212"/>
                    </a:lnTo>
                    <a:lnTo>
                      <a:pt x="430" y="1210"/>
                    </a:lnTo>
                    <a:lnTo>
                      <a:pt x="428" y="1210"/>
                    </a:lnTo>
                    <a:lnTo>
                      <a:pt x="426" y="1209"/>
                    </a:lnTo>
                    <a:lnTo>
                      <a:pt x="422" y="1211"/>
                    </a:lnTo>
                    <a:lnTo>
                      <a:pt x="426" y="1213"/>
                    </a:lnTo>
                    <a:lnTo>
                      <a:pt x="426" y="1214"/>
                    </a:lnTo>
                    <a:lnTo>
                      <a:pt x="422" y="1213"/>
                    </a:lnTo>
                    <a:lnTo>
                      <a:pt x="420" y="1212"/>
                    </a:lnTo>
                    <a:lnTo>
                      <a:pt x="418" y="1212"/>
                    </a:lnTo>
                    <a:lnTo>
                      <a:pt x="416" y="1212"/>
                    </a:lnTo>
                    <a:lnTo>
                      <a:pt x="414" y="1212"/>
                    </a:lnTo>
                    <a:lnTo>
                      <a:pt x="414" y="1212"/>
                    </a:lnTo>
                    <a:lnTo>
                      <a:pt x="415" y="1213"/>
                    </a:lnTo>
                    <a:lnTo>
                      <a:pt x="415" y="1214"/>
                    </a:lnTo>
                    <a:lnTo>
                      <a:pt x="415" y="1214"/>
                    </a:lnTo>
                    <a:lnTo>
                      <a:pt x="412" y="1214"/>
                    </a:lnTo>
                    <a:lnTo>
                      <a:pt x="411" y="1213"/>
                    </a:lnTo>
                    <a:lnTo>
                      <a:pt x="411" y="1212"/>
                    </a:lnTo>
                    <a:lnTo>
                      <a:pt x="412" y="1212"/>
                    </a:lnTo>
                    <a:lnTo>
                      <a:pt x="412" y="1210"/>
                    </a:lnTo>
                    <a:lnTo>
                      <a:pt x="414" y="1210"/>
                    </a:lnTo>
                    <a:lnTo>
                      <a:pt x="416" y="1210"/>
                    </a:lnTo>
                    <a:lnTo>
                      <a:pt x="416" y="1209"/>
                    </a:lnTo>
                    <a:lnTo>
                      <a:pt x="412" y="1208"/>
                    </a:lnTo>
                    <a:lnTo>
                      <a:pt x="412" y="1208"/>
                    </a:lnTo>
                    <a:lnTo>
                      <a:pt x="409" y="1207"/>
                    </a:lnTo>
                    <a:lnTo>
                      <a:pt x="407" y="1207"/>
                    </a:lnTo>
                    <a:lnTo>
                      <a:pt x="406" y="1207"/>
                    </a:lnTo>
                    <a:lnTo>
                      <a:pt x="408" y="1209"/>
                    </a:lnTo>
                    <a:lnTo>
                      <a:pt x="408" y="1209"/>
                    </a:lnTo>
                    <a:lnTo>
                      <a:pt x="404" y="1207"/>
                    </a:lnTo>
                    <a:lnTo>
                      <a:pt x="404" y="1208"/>
                    </a:lnTo>
                    <a:lnTo>
                      <a:pt x="404" y="1208"/>
                    </a:lnTo>
                    <a:lnTo>
                      <a:pt x="402" y="1208"/>
                    </a:lnTo>
                    <a:lnTo>
                      <a:pt x="402" y="1207"/>
                    </a:lnTo>
                    <a:lnTo>
                      <a:pt x="403" y="1207"/>
                    </a:lnTo>
                    <a:lnTo>
                      <a:pt x="401" y="1206"/>
                    </a:lnTo>
                    <a:lnTo>
                      <a:pt x="398" y="1204"/>
                    </a:lnTo>
                    <a:lnTo>
                      <a:pt x="400" y="1204"/>
                    </a:lnTo>
                    <a:lnTo>
                      <a:pt x="401" y="1204"/>
                    </a:lnTo>
                    <a:lnTo>
                      <a:pt x="400" y="1203"/>
                    </a:lnTo>
                    <a:lnTo>
                      <a:pt x="402" y="1203"/>
                    </a:lnTo>
                    <a:lnTo>
                      <a:pt x="402" y="1203"/>
                    </a:lnTo>
                    <a:lnTo>
                      <a:pt x="401" y="1202"/>
                    </a:lnTo>
                    <a:lnTo>
                      <a:pt x="401" y="1202"/>
                    </a:lnTo>
                    <a:lnTo>
                      <a:pt x="404" y="1204"/>
                    </a:lnTo>
                    <a:lnTo>
                      <a:pt x="405" y="1205"/>
                    </a:lnTo>
                    <a:lnTo>
                      <a:pt x="407" y="1206"/>
                    </a:lnTo>
                    <a:lnTo>
                      <a:pt x="408" y="1205"/>
                    </a:lnTo>
                    <a:lnTo>
                      <a:pt x="410" y="1207"/>
                    </a:lnTo>
                    <a:lnTo>
                      <a:pt x="411" y="1206"/>
                    </a:lnTo>
                    <a:lnTo>
                      <a:pt x="410" y="1205"/>
                    </a:lnTo>
                    <a:lnTo>
                      <a:pt x="410" y="1205"/>
                    </a:lnTo>
                    <a:lnTo>
                      <a:pt x="410" y="1204"/>
                    </a:lnTo>
                    <a:lnTo>
                      <a:pt x="407" y="1204"/>
                    </a:lnTo>
                    <a:lnTo>
                      <a:pt x="407" y="1203"/>
                    </a:lnTo>
                    <a:lnTo>
                      <a:pt x="407" y="1202"/>
                    </a:lnTo>
                    <a:lnTo>
                      <a:pt x="406" y="1203"/>
                    </a:lnTo>
                    <a:lnTo>
                      <a:pt x="405" y="1203"/>
                    </a:lnTo>
                    <a:lnTo>
                      <a:pt x="404" y="1201"/>
                    </a:lnTo>
                    <a:lnTo>
                      <a:pt x="397" y="1199"/>
                    </a:lnTo>
                    <a:lnTo>
                      <a:pt x="397" y="1197"/>
                    </a:lnTo>
                    <a:lnTo>
                      <a:pt x="398" y="1197"/>
                    </a:lnTo>
                    <a:lnTo>
                      <a:pt x="400" y="1197"/>
                    </a:lnTo>
                    <a:lnTo>
                      <a:pt x="402" y="1199"/>
                    </a:lnTo>
                    <a:lnTo>
                      <a:pt x="406" y="1201"/>
                    </a:lnTo>
                    <a:lnTo>
                      <a:pt x="406" y="1201"/>
                    </a:lnTo>
                    <a:lnTo>
                      <a:pt x="405" y="1199"/>
                    </a:lnTo>
                    <a:lnTo>
                      <a:pt x="408" y="1199"/>
                    </a:lnTo>
                    <a:lnTo>
                      <a:pt x="409" y="1198"/>
                    </a:lnTo>
                    <a:lnTo>
                      <a:pt x="404" y="1198"/>
                    </a:lnTo>
                    <a:lnTo>
                      <a:pt x="404" y="1197"/>
                    </a:lnTo>
                    <a:lnTo>
                      <a:pt x="406" y="1197"/>
                    </a:lnTo>
                    <a:lnTo>
                      <a:pt x="406" y="1197"/>
                    </a:lnTo>
                    <a:lnTo>
                      <a:pt x="405" y="1196"/>
                    </a:lnTo>
                    <a:lnTo>
                      <a:pt x="402" y="1196"/>
                    </a:lnTo>
                    <a:lnTo>
                      <a:pt x="402" y="1195"/>
                    </a:lnTo>
                    <a:lnTo>
                      <a:pt x="401" y="1194"/>
                    </a:lnTo>
                    <a:lnTo>
                      <a:pt x="408" y="1193"/>
                    </a:lnTo>
                    <a:lnTo>
                      <a:pt x="411" y="1191"/>
                    </a:lnTo>
                    <a:lnTo>
                      <a:pt x="411" y="1191"/>
                    </a:lnTo>
                    <a:lnTo>
                      <a:pt x="408" y="1189"/>
                    </a:lnTo>
                    <a:lnTo>
                      <a:pt x="404" y="1192"/>
                    </a:lnTo>
                    <a:lnTo>
                      <a:pt x="402" y="1193"/>
                    </a:lnTo>
                    <a:lnTo>
                      <a:pt x="401" y="1192"/>
                    </a:lnTo>
                    <a:lnTo>
                      <a:pt x="401" y="1191"/>
                    </a:lnTo>
                    <a:lnTo>
                      <a:pt x="401" y="1190"/>
                    </a:lnTo>
                    <a:lnTo>
                      <a:pt x="405" y="1188"/>
                    </a:lnTo>
                    <a:lnTo>
                      <a:pt x="404" y="1187"/>
                    </a:lnTo>
                    <a:lnTo>
                      <a:pt x="401" y="1186"/>
                    </a:lnTo>
                    <a:lnTo>
                      <a:pt x="402" y="1185"/>
                    </a:lnTo>
                    <a:lnTo>
                      <a:pt x="401" y="1183"/>
                    </a:lnTo>
                    <a:lnTo>
                      <a:pt x="402" y="1182"/>
                    </a:lnTo>
                    <a:lnTo>
                      <a:pt x="405" y="1181"/>
                    </a:lnTo>
                    <a:lnTo>
                      <a:pt x="409" y="1181"/>
                    </a:lnTo>
                    <a:lnTo>
                      <a:pt x="411" y="1180"/>
                    </a:lnTo>
                    <a:lnTo>
                      <a:pt x="413" y="1180"/>
                    </a:lnTo>
                    <a:lnTo>
                      <a:pt x="415" y="1181"/>
                    </a:lnTo>
                    <a:lnTo>
                      <a:pt x="415" y="1181"/>
                    </a:lnTo>
                    <a:lnTo>
                      <a:pt x="417" y="1181"/>
                    </a:lnTo>
                    <a:lnTo>
                      <a:pt x="421" y="1181"/>
                    </a:lnTo>
                    <a:lnTo>
                      <a:pt x="426" y="1181"/>
                    </a:lnTo>
                    <a:lnTo>
                      <a:pt x="426" y="1180"/>
                    </a:lnTo>
                    <a:lnTo>
                      <a:pt x="425" y="1180"/>
                    </a:lnTo>
                    <a:lnTo>
                      <a:pt x="423" y="1180"/>
                    </a:lnTo>
                    <a:lnTo>
                      <a:pt x="422" y="1181"/>
                    </a:lnTo>
                    <a:lnTo>
                      <a:pt x="419" y="1180"/>
                    </a:lnTo>
                    <a:lnTo>
                      <a:pt x="416" y="1179"/>
                    </a:lnTo>
                    <a:lnTo>
                      <a:pt x="415" y="1178"/>
                    </a:lnTo>
                    <a:lnTo>
                      <a:pt x="412" y="1178"/>
                    </a:lnTo>
                    <a:lnTo>
                      <a:pt x="411" y="1177"/>
                    </a:lnTo>
                    <a:lnTo>
                      <a:pt x="409" y="1177"/>
                    </a:lnTo>
                    <a:lnTo>
                      <a:pt x="409" y="1177"/>
                    </a:lnTo>
                    <a:lnTo>
                      <a:pt x="412" y="1176"/>
                    </a:lnTo>
                    <a:lnTo>
                      <a:pt x="413" y="1175"/>
                    </a:lnTo>
                    <a:lnTo>
                      <a:pt x="412" y="1173"/>
                    </a:lnTo>
                    <a:lnTo>
                      <a:pt x="413" y="1173"/>
                    </a:lnTo>
                    <a:lnTo>
                      <a:pt x="415" y="1174"/>
                    </a:lnTo>
                    <a:lnTo>
                      <a:pt x="417" y="1174"/>
                    </a:lnTo>
                    <a:lnTo>
                      <a:pt x="418" y="1175"/>
                    </a:lnTo>
                    <a:lnTo>
                      <a:pt x="415" y="1177"/>
                    </a:lnTo>
                    <a:lnTo>
                      <a:pt x="415" y="1177"/>
                    </a:lnTo>
                    <a:lnTo>
                      <a:pt x="416" y="1178"/>
                    </a:lnTo>
                    <a:lnTo>
                      <a:pt x="422" y="1179"/>
                    </a:lnTo>
                    <a:lnTo>
                      <a:pt x="422" y="1179"/>
                    </a:lnTo>
                    <a:lnTo>
                      <a:pt x="422" y="1178"/>
                    </a:lnTo>
                    <a:lnTo>
                      <a:pt x="422" y="1178"/>
                    </a:lnTo>
                    <a:lnTo>
                      <a:pt x="416" y="1178"/>
                    </a:lnTo>
                    <a:lnTo>
                      <a:pt x="416" y="1177"/>
                    </a:lnTo>
                    <a:lnTo>
                      <a:pt x="420" y="1176"/>
                    </a:lnTo>
                    <a:lnTo>
                      <a:pt x="427" y="1179"/>
                    </a:lnTo>
                    <a:lnTo>
                      <a:pt x="427" y="1178"/>
                    </a:lnTo>
                    <a:lnTo>
                      <a:pt x="425" y="1177"/>
                    </a:lnTo>
                    <a:lnTo>
                      <a:pt x="426" y="1176"/>
                    </a:lnTo>
                    <a:lnTo>
                      <a:pt x="421" y="1175"/>
                    </a:lnTo>
                    <a:lnTo>
                      <a:pt x="426" y="1175"/>
                    </a:lnTo>
                    <a:lnTo>
                      <a:pt x="427" y="1173"/>
                    </a:lnTo>
                    <a:lnTo>
                      <a:pt x="424" y="1173"/>
                    </a:lnTo>
                    <a:lnTo>
                      <a:pt x="421" y="1172"/>
                    </a:lnTo>
                    <a:lnTo>
                      <a:pt x="419" y="1172"/>
                    </a:lnTo>
                    <a:lnTo>
                      <a:pt x="415" y="1172"/>
                    </a:lnTo>
                    <a:lnTo>
                      <a:pt x="415" y="1171"/>
                    </a:lnTo>
                    <a:lnTo>
                      <a:pt x="422" y="1171"/>
                    </a:lnTo>
                    <a:lnTo>
                      <a:pt x="424" y="1170"/>
                    </a:lnTo>
                    <a:lnTo>
                      <a:pt x="426" y="1171"/>
                    </a:lnTo>
                    <a:lnTo>
                      <a:pt x="428" y="1173"/>
                    </a:lnTo>
                    <a:lnTo>
                      <a:pt x="430" y="1173"/>
                    </a:lnTo>
                    <a:lnTo>
                      <a:pt x="429" y="1171"/>
                    </a:lnTo>
                    <a:lnTo>
                      <a:pt x="428" y="1170"/>
                    </a:lnTo>
                    <a:lnTo>
                      <a:pt x="425" y="1169"/>
                    </a:lnTo>
                    <a:lnTo>
                      <a:pt x="420" y="1169"/>
                    </a:lnTo>
                    <a:lnTo>
                      <a:pt x="422" y="1167"/>
                    </a:lnTo>
                    <a:lnTo>
                      <a:pt x="424" y="1167"/>
                    </a:lnTo>
                    <a:lnTo>
                      <a:pt x="427" y="1167"/>
                    </a:lnTo>
                    <a:lnTo>
                      <a:pt x="429" y="1168"/>
                    </a:lnTo>
                    <a:lnTo>
                      <a:pt x="428" y="1166"/>
                    </a:lnTo>
                    <a:lnTo>
                      <a:pt x="427" y="1166"/>
                    </a:lnTo>
                    <a:lnTo>
                      <a:pt x="416" y="1166"/>
                    </a:lnTo>
                    <a:lnTo>
                      <a:pt x="415" y="1167"/>
                    </a:lnTo>
                    <a:lnTo>
                      <a:pt x="413" y="1167"/>
                    </a:lnTo>
                    <a:lnTo>
                      <a:pt x="410" y="1166"/>
                    </a:lnTo>
                    <a:lnTo>
                      <a:pt x="409" y="1166"/>
                    </a:lnTo>
                    <a:lnTo>
                      <a:pt x="411" y="1166"/>
                    </a:lnTo>
                    <a:lnTo>
                      <a:pt x="412" y="1164"/>
                    </a:lnTo>
                    <a:lnTo>
                      <a:pt x="414" y="1165"/>
                    </a:lnTo>
                    <a:lnTo>
                      <a:pt x="416" y="1163"/>
                    </a:lnTo>
                    <a:lnTo>
                      <a:pt x="418" y="1165"/>
                    </a:lnTo>
                    <a:lnTo>
                      <a:pt x="420" y="1165"/>
                    </a:lnTo>
                    <a:lnTo>
                      <a:pt x="426" y="1163"/>
                    </a:lnTo>
                    <a:lnTo>
                      <a:pt x="427" y="1162"/>
                    </a:lnTo>
                    <a:lnTo>
                      <a:pt x="420" y="1163"/>
                    </a:lnTo>
                    <a:lnTo>
                      <a:pt x="419" y="1163"/>
                    </a:lnTo>
                    <a:lnTo>
                      <a:pt x="418" y="1162"/>
                    </a:lnTo>
                    <a:lnTo>
                      <a:pt x="422" y="1161"/>
                    </a:lnTo>
                    <a:lnTo>
                      <a:pt x="426" y="1161"/>
                    </a:lnTo>
                    <a:lnTo>
                      <a:pt x="427" y="1161"/>
                    </a:lnTo>
                    <a:lnTo>
                      <a:pt x="427" y="1161"/>
                    </a:lnTo>
                    <a:lnTo>
                      <a:pt x="431" y="1160"/>
                    </a:lnTo>
                    <a:lnTo>
                      <a:pt x="432" y="1159"/>
                    </a:lnTo>
                    <a:lnTo>
                      <a:pt x="422" y="1160"/>
                    </a:lnTo>
                    <a:lnTo>
                      <a:pt x="421" y="1159"/>
                    </a:lnTo>
                    <a:lnTo>
                      <a:pt x="416" y="1160"/>
                    </a:lnTo>
                    <a:lnTo>
                      <a:pt x="416" y="1160"/>
                    </a:lnTo>
                    <a:lnTo>
                      <a:pt x="415" y="1159"/>
                    </a:lnTo>
                    <a:lnTo>
                      <a:pt x="412" y="1158"/>
                    </a:lnTo>
                    <a:lnTo>
                      <a:pt x="412" y="1157"/>
                    </a:lnTo>
                    <a:lnTo>
                      <a:pt x="419" y="1159"/>
                    </a:lnTo>
                    <a:lnTo>
                      <a:pt x="419" y="1157"/>
                    </a:lnTo>
                    <a:lnTo>
                      <a:pt x="420" y="1156"/>
                    </a:lnTo>
                    <a:lnTo>
                      <a:pt x="425" y="1158"/>
                    </a:lnTo>
                    <a:lnTo>
                      <a:pt x="427" y="1156"/>
                    </a:lnTo>
                    <a:lnTo>
                      <a:pt x="425" y="1155"/>
                    </a:lnTo>
                    <a:lnTo>
                      <a:pt x="427" y="1155"/>
                    </a:lnTo>
                    <a:lnTo>
                      <a:pt x="428" y="1154"/>
                    </a:lnTo>
                    <a:lnTo>
                      <a:pt x="427" y="1154"/>
                    </a:lnTo>
                    <a:lnTo>
                      <a:pt x="423" y="1153"/>
                    </a:lnTo>
                    <a:lnTo>
                      <a:pt x="423" y="1155"/>
                    </a:lnTo>
                    <a:lnTo>
                      <a:pt x="423" y="1155"/>
                    </a:lnTo>
                    <a:lnTo>
                      <a:pt x="421" y="1155"/>
                    </a:lnTo>
                    <a:lnTo>
                      <a:pt x="417" y="1156"/>
                    </a:lnTo>
                    <a:lnTo>
                      <a:pt x="416" y="1155"/>
                    </a:lnTo>
                    <a:lnTo>
                      <a:pt x="417" y="1155"/>
                    </a:lnTo>
                    <a:lnTo>
                      <a:pt x="420" y="1154"/>
                    </a:lnTo>
                    <a:lnTo>
                      <a:pt x="420" y="1152"/>
                    </a:lnTo>
                    <a:lnTo>
                      <a:pt x="422" y="1152"/>
                    </a:lnTo>
                    <a:lnTo>
                      <a:pt x="425" y="1151"/>
                    </a:lnTo>
                    <a:lnTo>
                      <a:pt x="429" y="1151"/>
                    </a:lnTo>
                    <a:lnTo>
                      <a:pt x="429" y="1151"/>
                    </a:lnTo>
                    <a:lnTo>
                      <a:pt x="428" y="1150"/>
                    </a:lnTo>
                    <a:lnTo>
                      <a:pt x="431" y="1149"/>
                    </a:lnTo>
                    <a:lnTo>
                      <a:pt x="431" y="1148"/>
                    </a:lnTo>
                    <a:lnTo>
                      <a:pt x="430" y="1147"/>
                    </a:lnTo>
                    <a:lnTo>
                      <a:pt x="428" y="1149"/>
                    </a:lnTo>
                    <a:lnTo>
                      <a:pt x="426" y="1149"/>
                    </a:lnTo>
                    <a:lnTo>
                      <a:pt x="425" y="1149"/>
                    </a:lnTo>
                    <a:lnTo>
                      <a:pt x="425" y="1146"/>
                    </a:lnTo>
                    <a:lnTo>
                      <a:pt x="422" y="1146"/>
                    </a:lnTo>
                    <a:lnTo>
                      <a:pt x="420" y="1145"/>
                    </a:lnTo>
                    <a:lnTo>
                      <a:pt x="420" y="1143"/>
                    </a:lnTo>
                    <a:lnTo>
                      <a:pt x="422" y="1141"/>
                    </a:lnTo>
                    <a:lnTo>
                      <a:pt x="421" y="1139"/>
                    </a:lnTo>
                    <a:lnTo>
                      <a:pt x="421" y="1141"/>
                    </a:lnTo>
                    <a:lnTo>
                      <a:pt x="420" y="1141"/>
                    </a:lnTo>
                    <a:lnTo>
                      <a:pt x="420" y="1142"/>
                    </a:lnTo>
                    <a:lnTo>
                      <a:pt x="418" y="1142"/>
                    </a:lnTo>
                    <a:lnTo>
                      <a:pt x="417" y="1142"/>
                    </a:lnTo>
                    <a:lnTo>
                      <a:pt x="417" y="1143"/>
                    </a:lnTo>
                    <a:lnTo>
                      <a:pt x="418" y="1144"/>
                    </a:lnTo>
                    <a:lnTo>
                      <a:pt x="418" y="1145"/>
                    </a:lnTo>
                    <a:lnTo>
                      <a:pt x="417" y="1147"/>
                    </a:lnTo>
                    <a:lnTo>
                      <a:pt x="416" y="1147"/>
                    </a:lnTo>
                    <a:lnTo>
                      <a:pt x="416" y="1149"/>
                    </a:lnTo>
                    <a:lnTo>
                      <a:pt x="415" y="1149"/>
                    </a:lnTo>
                    <a:lnTo>
                      <a:pt x="412" y="1149"/>
                    </a:lnTo>
                    <a:lnTo>
                      <a:pt x="413" y="1149"/>
                    </a:lnTo>
                    <a:lnTo>
                      <a:pt x="413" y="1147"/>
                    </a:lnTo>
                    <a:lnTo>
                      <a:pt x="414" y="1146"/>
                    </a:lnTo>
                    <a:lnTo>
                      <a:pt x="414" y="1145"/>
                    </a:lnTo>
                    <a:lnTo>
                      <a:pt x="415" y="1144"/>
                    </a:lnTo>
                    <a:lnTo>
                      <a:pt x="416" y="1143"/>
                    </a:lnTo>
                    <a:lnTo>
                      <a:pt x="415" y="1142"/>
                    </a:lnTo>
                    <a:lnTo>
                      <a:pt x="412" y="1143"/>
                    </a:lnTo>
                    <a:lnTo>
                      <a:pt x="411" y="1142"/>
                    </a:lnTo>
                    <a:lnTo>
                      <a:pt x="411" y="1144"/>
                    </a:lnTo>
                    <a:lnTo>
                      <a:pt x="409" y="1144"/>
                    </a:lnTo>
                    <a:lnTo>
                      <a:pt x="408" y="1146"/>
                    </a:lnTo>
                    <a:lnTo>
                      <a:pt x="407" y="1145"/>
                    </a:lnTo>
                    <a:lnTo>
                      <a:pt x="407" y="1146"/>
                    </a:lnTo>
                    <a:lnTo>
                      <a:pt x="405" y="1146"/>
                    </a:lnTo>
                    <a:lnTo>
                      <a:pt x="405" y="1146"/>
                    </a:lnTo>
                    <a:lnTo>
                      <a:pt x="407" y="1149"/>
                    </a:lnTo>
                    <a:lnTo>
                      <a:pt x="405" y="1150"/>
                    </a:lnTo>
                    <a:lnTo>
                      <a:pt x="402" y="1149"/>
                    </a:lnTo>
                    <a:lnTo>
                      <a:pt x="402" y="1146"/>
                    </a:lnTo>
                    <a:lnTo>
                      <a:pt x="404" y="1145"/>
                    </a:lnTo>
                    <a:lnTo>
                      <a:pt x="402" y="1144"/>
                    </a:lnTo>
                    <a:lnTo>
                      <a:pt x="401" y="1145"/>
                    </a:lnTo>
                    <a:lnTo>
                      <a:pt x="400" y="1144"/>
                    </a:lnTo>
                    <a:lnTo>
                      <a:pt x="400" y="1143"/>
                    </a:lnTo>
                    <a:lnTo>
                      <a:pt x="399" y="1144"/>
                    </a:lnTo>
                    <a:lnTo>
                      <a:pt x="399" y="1145"/>
                    </a:lnTo>
                    <a:lnTo>
                      <a:pt x="398" y="1146"/>
                    </a:lnTo>
                    <a:lnTo>
                      <a:pt x="397" y="1146"/>
                    </a:lnTo>
                    <a:lnTo>
                      <a:pt x="395" y="1148"/>
                    </a:lnTo>
                    <a:lnTo>
                      <a:pt x="393" y="1148"/>
                    </a:lnTo>
                    <a:lnTo>
                      <a:pt x="393" y="1147"/>
                    </a:lnTo>
                    <a:lnTo>
                      <a:pt x="393" y="1146"/>
                    </a:lnTo>
                    <a:lnTo>
                      <a:pt x="396" y="1144"/>
                    </a:lnTo>
                    <a:lnTo>
                      <a:pt x="396" y="1143"/>
                    </a:lnTo>
                    <a:lnTo>
                      <a:pt x="393" y="1144"/>
                    </a:lnTo>
                    <a:lnTo>
                      <a:pt x="392" y="1144"/>
                    </a:lnTo>
                    <a:lnTo>
                      <a:pt x="391" y="1144"/>
                    </a:lnTo>
                    <a:lnTo>
                      <a:pt x="388" y="1146"/>
                    </a:lnTo>
                    <a:lnTo>
                      <a:pt x="385" y="1146"/>
                    </a:lnTo>
                    <a:lnTo>
                      <a:pt x="385" y="1147"/>
                    </a:lnTo>
                    <a:lnTo>
                      <a:pt x="386" y="1148"/>
                    </a:lnTo>
                    <a:lnTo>
                      <a:pt x="386" y="1149"/>
                    </a:lnTo>
                    <a:lnTo>
                      <a:pt x="386" y="1149"/>
                    </a:lnTo>
                    <a:lnTo>
                      <a:pt x="384" y="1149"/>
                    </a:lnTo>
                    <a:lnTo>
                      <a:pt x="382" y="1146"/>
                    </a:lnTo>
                    <a:lnTo>
                      <a:pt x="384" y="1145"/>
                    </a:lnTo>
                    <a:lnTo>
                      <a:pt x="385" y="1142"/>
                    </a:lnTo>
                    <a:lnTo>
                      <a:pt x="384" y="1140"/>
                    </a:lnTo>
                    <a:lnTo>
                      <a:pt x="383" y="1140"/>
                    </a:lnTo>
                    <a:lnTo>
                      <a:pt x="382" y="1140"/>
                    </a:lnTo>
                    <a:lnTo>
                      <a:pt x="383" y="1141"/>
                    </a:lnTo>
                    <a:lnTo>
                      <a:pt x="383" y="1142"/>
                    </a:lnTo>
                    <a:lnTo>
                      <a:pt x="379" y="1144"/>
                    </a:lnTo>
                    <a:lnTo>
                      <a:pt x="379" y="1144"/>
                    </a:lnTo>
                    <a:lnTo>
                      <a:pt x="380" y="1145"/>
                    </a:lnTo>
                    <a:lnTo>
                      <a:pt x="379" y="1146"/>
                    </a:lnTo>
                    <a:lnTo>
                      <a:pt x="378" y="1147"/>
                    </a:lnTo>
                    <a:lnTo>
                      <a:pt x="376" y="1146"/>
                    </a:lnTo>
                    <a:lnTo>
                      <a:pt x="377" y="1143"/>
                    </a:lnTo>
                    <a:lnTo>
                      <a:pt x="379" y="1142"/>
                    </a:lnTo>
                    <a:lnTo>
                      <a:pt x="379" y="1142"/>
                    </a:lnTo>
                    <a:lnTo>
                      <a:pt x="376" y="1143"/>
                    </a:lnTo>
                    <a:lnTo>
                      <a:pt x="374" y="1142"/>
                    </a:lnTo>
                    <a:lnTo>
                      <a:pt x="372" y="1142"/>
                    </a:lnTo>
                    <a:lnTo>
                      <a:pt x="371" y="1141"/>
                    </a:lnTo>
                    <a:lnTo>
                      <a:pt x="372" y="1140"/>
                    </a:lnTo>
                    <a:lnTo>
                      <a:pt x="372" y="1139"/>
                    </a:lnTo>
                    <a:lnTo>
                      <a:pt x="367" y="1140"/>
                    </a:lnTo>
                    <a:lnTo>
                      <a:pt x="364" y="1141"/>
                    </a:lnTo>
                    <a:lnTo>
                      <a:pt x="360" y="1140"/>
                    </a:lnTo>
                    <a:lnTo>
                      <a:pt x="359" y="1140"/>
                    </a:lnTo>
                    <a:lnTo>
                      <a:pt x="357" y="1140"/>
                    </a:lnTo>
                    <a:lnTo>
                      <a:pt x="354" y="1143"/>
                    </a:lnTo>
                    <a:lnTo>
                      <a:pt x="353" y="1143"/>
                    </a:lnTo>
                    <a:lnTo>
                      <a:pt x="352" y="1143"/>
                    </a:lnTo>
                    <a:lnTo>
                      <a:pt x="352" y="1142"/>
                    </a:lnTo>
                    <a:lnTo>
                      <a:pt x="354" y="1140"/>
                    </a:lnTo>
                    <a:lnTo>
                      <a:pt x="353" y="1140"/>
                    </a:lnTo>
                    <a:lnTo>
                      <a:pt x="351" y="1141"/>
                    </a:lnTo>
                    <a:lnTo>
                      <a:pt x="349" y="1141"/>
                    </a:lnTo>
                    <a:lnTo>
                      <a:pt x="343" y="1139"/>
                    </a:lnTo>
                    <a:lnTo>
                      <a:pt x="341" y="1139"/>
                    </a:lnTo>
                    <a:lnTo>
                      <a:pt x="341" y="1139"/>
                    </a:lnTo>
                    <a:lnTo>
                      <a:pt x="341" y="1140"/>
                    </a:lnTo>
                    <a:lnTo>
                      <a:pt x="342" y="1141"/>
                    </a:lnTo>
                    <a:lnTo>
                      <a:pt x="343" y="1142"/>
                    </a:lnTo>
                    <a:lnTo>
                      <a:pt x="343" y="1144"/>
                    </a:lnTo>
                    <a:lnTo>
                      <a:pt x="342" y="1144"/>
                    </a:lnTo>
                    <a:lnTo>
                      <a:pt x="343" y="1145"/>
                    </a:lnTo>
                    <a:lnTo>
                      <a:pt x="343" y="1146"/>
                    </a:lnTo>
                    <a:lnTo>
                      <a:pt x="340" y="1144"/>
                    </a:lnTo>
                    <a:lnTo>
                      <a:pt x="337" y="1141"/>
                    </a:lnTo>
                    <a:lnTo>
                      <a:pt x="334" y="1141"/>
                    </a:lnTo>
                    <a:lnTo>
                      <a:pt x="332" y="1139"/>
                    </a:lnTo>
                    <a:lnTo>
                      <a:pt x="328" y="1140"/>
                    </a:lnTo>
                    <a:lnTo>
                      <a:pt x="328" y="1140"/>
                    </a:lnTo>
                    <a:lnTo>
                      <a:pt x="330" y="1139"/>
                    </a:lnTo>
                    <a:lnTo>
                      <a:pt x="330" y="1138"/>
                    </a:lnTo>
                    <a:lnTo>
                      <a:pt x="327" y="1136"/>
                    </a:lnTo>
                    <a:lnTo>
                      <a:pt x="326" y="1136"/>
                    </a:lnTo>
                    <a:lnTo>
                      <a:pt x="324" y="1136"/>
                    </a:lnTo>
                    <a:lnTo>
                      <a:pt x="323" y="1138"/>
                    </a:lnTo>
                    <a:lnTo>
                      <a:pt x="325" y="1138"/>
                    </a:lnTo>
                    <a:lnTo>
                      <a:pt x="325" y="1139"/>
                    </a:lnTo>
                    <a:lnTo>
                      <a:pt x="327" y="1141"/>
                    </a:lnTo>
                    <a:lnTo>
                      <a:pt x="326" y="1142"/>
                    </a:lnTo>
                    <a:lnTo>
                      <a:pt x="321" y="1141"/>
                    </a:lnTo>
                    <a:lnTo>
                      <a:pt x="320" y="1142"/>
                    </a:lnTo>
                    <a:lnTo>
                      <a:pt x="319" y="1143"/>
                    </a:lnTo>
                    <a:lnTo>
                      <a:pt x="318" y="1146"/>
                    </a:lnTo>
                    <a:lnTo>
                      <a:pt x="316" y="1147"/>
                    </a:lnTo>
                    <a:lnTo>
                      <a:pt x="315" y="1150"/>
                    </a:lnTo>
                    <a:lnTo>
                      <a:pt x="311" y="1154"/>
                    </a:lnTo>
                    <a:lnTo>
                      <a:pt x="311" y="1155"/>
                    </a:lnTo>
                    <a:lnTo>
                      <a:pt x="311" y="1155"/>
                    </a:lnTo>
                    <a:lnTo>
                      <a:pt x="307" y="1157"/>
                    </a:lnTo>
                    <a:lnTo>
                      <a:pt x="306" y="1157"/>
                    </a:lnTo>
                    <a:lnTo>
                      <a:pt x="299" y="1160"/>
                    </a:lnTo>
                    <a:lnTo>
                      <a:pt x="297" y="1160"/>
                    </a:lnTo>
                    <a:lnTo>
                      <a:pt x="286" y="1165"/>
                    </a:lnTo>
                    <a:lnTo>
                      <a:pt x="279" y="1166"/>
                    </a:lnTo>
                    <a:lnTo>
                      <a:pt x="278" y="1166"/>
                    </a:lnTo>
                    <a:lnTo>
                      <a:pt x="276" y="1165"/>
                    </a:lnTo>
                    <a:lnTo>
                      <a:pt x="272" y="1165"/>
                    </a:lnTo>
                    <a:lnTo>
                      <a:pt x="270" y="1166"/>
                    </a:lnTo>
                    <a:lnTo>
                      <a:pt x="270" y="1167"/>
                    </a:lnTo>
                    <a:lnTo>
                      <a:pt x="269" y="1167"/>
                    </a:lnTo>
                    <a:lnTo>
                      <a:pt x="268" y="1167"/>
                    </a:lnTo>
                    <a:lnTo>
                      <a:pt x="263" y="1163"/>
                    </a:lnTo>
                    <a:lnTo>
                      <a:pt x="260" y="1162"/>
                    </a:lnTo>
                    <a:lnTo>
                      <a:pt x="260" y="1161"/>
                    </a:lnTo>
                    <a:lnTo>
                      <a:pt x="250" y="1161"/>
                    </a:lnTo>
                    <a:lnTo>
                      <a:pt x="250" y="1159"/>
                    </a:lnTo>
                    <a:lnTo>
                      <a:pt x="253" y="1161"/>
                    </a:lnTo>
                    <a:lnTo>
                      <a:pt x="253" y="1160"/>
                    </a:lnTo>
                    <a:lnTo>
                      <a:pt x="253" y="1160"/>
                    </a:lnTo>
                    <a:lnTo>
                      <a:pt x="251" y="1157"/>
                    </a:lnTo>
                    <a:lnTo>
                      <a:pt x="251" y="1156"/>
                    </a:lnTo>
                    <a:lnTo>
                      <a:pt x="252" y="1156"/>
                    </a:lnTo>
                    <a:lnTo>
                      <a:pt x="253" y="1157"/>
                    </a:lnTo>
                    <a:lnTo>
                      <a:pt x="254" y="1157"/>
                    </a:lnTo>
                    <a:lnTo>
                      <a:pt x="254" y="1156"/>
                    </a:lnTo>
                    <a:lnTo>
                      <a:pt x="257" y="1155"/>
                    </a:lnTo>
                    <a:lnTo>
                      <a:pt x="255" y="1154"/>
                    </a:lnTo>
                    <a:lnTo>
                      <a:pt x="255" y="1151"/>
                    </a:lnTo>
                    <a:lnTo>
                      <a:pt x="255" y="1151"/>
                    </a:lnTo>
                    <a:lnTo>
                      <a:pt x="257" y="1151"/>
                    </a:lnTo>
                    <a:lnTo>
                      <a:pt x="258" y="1150"/>
                    </a:lnTo>
                    <a:lnTo>
                      <a:pt x="259" y="1147"/>
                    </a:lnTo>
                    <a:lnTo>
                      <a:pt x="259" y="1145"/>
                    </a:lnTo>
                    <a:lnTo>
                      <a:pt x="259" y="1143"/>
                    </a:lnTo>
                    <a:lnTo>
                      <a:pt x="257" y="1141"/>
                    </a:lnTo>
                    <a:lnTo>
                      <a:pt x="257" y="1136"/>
                    </a:lnTo>
                    <a:lnTo>
                      <a:pt x="256" y="1135"/>
                    </a:lnTo>
                    <a:lnTo>
                      <a:pt x="257" y="1129"/>
                    </a:lnTo>
                    <a:lnTo>
                      <a:pt x="260" y="1128"/>
                    </a:lnTo>
                    <a:lnTo>
                      <a:pt x="262" y="1126"/>
                    </a:lnTo>
                    <a:lnTo>
                      <a:pt x="263" y="1126"/>
                    </a:lnTo>
                    <a:lnTo>
                      <a:pt x="264" y="1125"/>
                    </a:lnTo>
                    <a:lnTo>
                      <a:pt x="264" y="1122"/>
                    </a:lnTo>
                    <a:lnTo>
                      <a:pt x="268" y="1118"/>
                    </a:lnTo>
                    <a:lnTo>
                      <a:pt x="270" y="1114"/>
                    </a:lnTo>
                    <a:lnTo>
                      <a:pt x="268" y="1112"/>
                    </a:lnTo>
                    <a:lnTo>
                      <a:pt x="268" y="1112"/>
                    </a:lnTo>
                    <a:lnTo>
                      <a:pt x="268" y="1113"/>
                    </a:lnTo>
                    <a:lnTo>
                      <a:pt x="266" y="1114"/>
                    </a:lnTo>
                    <a:lnTo>
                      <a:pt x="264" y="1115"/>
                    </a:lnTo>
                    <a:lnTo>
                      <a:pt x="263" y="1115"/>
                    </a:lnTo>
                    <a:lnTo>
                      <a:pt x="261" y="1113"/>
                    </a:lnTo>
                    <a:lnTo>
                      <a:pt x="262" y="1113"/>
                    </a:lnTo>
                    <a:lnTo>
                      <a:pt x="263" y="1112"/>
                    </a:lnTo>
                    <a:lnTo>
                      <a:pt x="263" y="1108"/>
                    </a:lnTo>
                    <a:lnTo>
                      <a:pt x="263" y="1105"/>
                    </a:lnTo>
                    <a:lnTo>
                      <a:pt x="264" y="1105"/>
                    </a:lnTo>
                    <a:lnTo>
                      <a:pt x="265" y="1108"/>
                    </a:lnTo>
                    <a:lnTo>
                      <a:pt x="268" y="1105"/>
                    </a:lnTo>
                    <a:lnTo>
                      <a:pt x="268" y="1100"/>
                    </a:lnTo>
                    <a:lnTo>
                      <a:pt x="266" y="1097"/>
                    </a:lnTo>
                    <a:lnTo>
                      <a:pt x="267" y="1095"/>
                    </a:lnTo>
                    <a:lnTo>
                      <a:pt x="270" y="1099"/>
                    </a:lnTo>
                    <a:lnTo>
                      <a:pt x="273" y="1098"/>
                    </a:lnTo>
                    <a:lnTo>
                      <a:pt x="273" y="1100"/>
                    </a:lnTo>
                    <a:lnTo>
                      <a:pt x="273" y="1100"/>
                    </a:lnTo>
                    <a:lnTo>
                      <a:pt x="274" y="1099"/>
                    </a:lnTo>
                    <a:lnTo>
                      <a:pt x="277" y="1099"/>
                    </a:lnTo>
                    <a:lnTo>
                      <a:pt x="276" y="1098"/>
                    </a:lnTo>
                    <a:lnTo>
                      <a:pt x="278" y="1095"/>
                    </a:lnTo>
                    <a:lnTo>
                      <a:pt x="280" y="1095"/>
                    </a:lnTo>
                    <a:lnTo>
                      <a:pt x="281" y="1097"/>
                    </a:lnTo>
                    <a:lnTo>
                      <a:pt x="284" y="1095"/>
                    </a:lnTo>
                    <a:lnTo>
                      <a:pt x="286" y="1095"/>
                    </a:lnTo>
                    <a:lnTo>
                      <a:pt x="289" y="1095"/>
                    </a:lnTo>
                    <a:lnTo>
                      <a:pt x="291" y="1096"/>
                    </a:lnTo>
                    <a:lnTo>
                      <a:pt x="294" y="1095"/>
                    </a:lnTo>
                    <a:lnTo>
                      <a:pt x="296" y="1096"/>
                    </a:lnTo>
                    <a:lnTo>
                      <a:pt x="298" y="1095"/>
                    </a:lnTo>
                    <a:lnTo>
                      <a:pt x="298" y="1094"/>
                    </a:lnTo>
                    <a:lnTo>
                      <a:pt x="299" y="1093"/>
                    </a:lnTo>
                    <a:lnTo>
                      <a:pt x="299" y="1094"/>
                    </a:lnTo>
                    <a:lnTo>
                      <a:pt x="299" y="1095"/>
                    </a:lnTo>
                    <a:lnTo>
                      <a:pt x="301" y="1095"/>
                    </a:lnTo>
                    <a:lnTo>
                      <a:pt x="301" y="1097"/>
                    </a:lnTo>
                    <a:lnTo>
                      <a:pt x="301" y="1099"/>
                    </a:lnTo>
                    <a:lnTo>
                      <a:pt x="302" y="1100"/>
                    </a:lnTo>
                    <a:lnTo>
                      <a:pt x="303" y="1103"/>
                    </a:lnTo>
                    <a:lnTo>
                      <a:pt x="304" y="1102"/>
                    </a:lnTo>
                    <a:lnTo>
                      <a:pt x="307" y="1103"/>
                    </a:lnTo>
                    <a:lnTo>
                      <a:pt x="307" y="1104"/>
                    </a:lnTo>
                    <a:lnTo>
                      <a:pt x="310" y="1105"/>
                    </a:lnTo>
                    <a:lnTo>
                      <a:pt x="310" y="1104"/>
                    </a:lnTo>
                    <a:lnTo>
                      <a:pt x="311" y="1104"/>
                    </a:lnTo>
                    <a:lnTo>
                      <a:pt x="312" y="1102"/>
                    </a:lnTo>
                    <a:lnTo>
                      <a:pt x="314" y="1102"/>
                    </a:lnTo>
                    <a:lnTo>
                      <a:pt x="315" y="1101"/>
                    </a:lnTo>
                    <a:lnTo>
                      <a:pt x="316" y="1101"/>
                    </a:lnTo>
                    <a:lnTo>
                      <a:pt x="317" y="1105"/>
                    </a:lnTo>
                    <a:lnTo>
                      <a:pt x="317" y="1107"/>
                    </a:lnTo>
                    <a:lnTo>
                      <a:pt x="317" y="1110"/>
                    </a:lnTo>
                    <a:lnTo>
                      <a:pt x="317" y="1110"/>
                    </a:lnTo>
                    <a:lnTo>
                      <a:pt x="316" y="1109"/>
                    </a:lnTo>
                    <a:lnTo>
                      <a:pt x="316" y="1110"/>
                    </a:lnTo>
                    <a:lnTo>
                      <a:pt x="316" y="1115"/>
                    </a:lnTo>
                    <a:lnTo>
                      <a:pt x="318" y="1115"/>
                    </a:lnTo>
                    <a:lnTo>
                      <a:pt x="315" y="1119"/>
                    </a:lnTo>
                    <a:lnTo>
                      <a:pt x="314" y="1119"/>
                    </a:lnTo>
                    <a:lnTo>
                      <a:pt x="313" y="1116"/>
                    </a:lnTo>
                    <a:lnTo>
                      <a:pt x="310" y="1116"/>
                    </a:lnTo>
                    <a:lnTo>
                      <a:pt x="310" y="1116"/>
                    </a:lnTo>
                    <a:lnTo>
                      <a:pt x="310" y="1119"/>
                    </a:lnTo>
                    <a:lnTo>
                      <a:pt x="312" y="1121"/>
                    </a:lnTo>
                    <a:lnTo>
                      <a:pt x="315" y="1129"/>
                    </a:lnTo>
                    <a:lnTo>
                      <a:pt x="318" y="1130"/>
                    </a:lnTo>
                    <a:lnTo>
                      <a:pt x="320" y="1131"/>
                    </a:lnTo>
                    <a:lnTo>
                      <a:pt x="320" y="1130"/>
                    </a:lnTo>
                    <a:lnTo>
                      <a:pt x="319" y="1129"/>
                    </a:lnTo>
                    <a:lnTo>
                      <a:pt x="319" y="1128"/>
                    </a:lnTo>
                    <a:lnTo>
                      <a:pt x="318" y="1123"/>
                    </a:lnTo>
                    <a:lnTo>
                      <a:pt x="318" y="1122"/>
                    </a:lnTo>
                    <a:lnTo>
                      <a:pt x="319" y="1121"/>
                    </a:lnTo>
                    <a:lnTo>
                      <a:pt x="319" y="1119"/>
                    </a:lnTo>
                    <a:lnTo>
                      <a:pt x="320" y="1120"/>
                    </a:lnTo>
                    <a:lnTo>
                      <a:pt x="320" y="1119"/>
                    </a:lnTo>
                    <a:lnTo>
                      <a:pt x="320" y="1117"/>
                    </a:lnTo>
                    <a:lnTo>
                      <a:pt x="319" y="1115"/>
                    </a:lnTo>
                    <a:lnTo>
                      <a:pt x="320" y="1110"/>
                    </a:lnTo>
                    <a:lnTo>
                      <a:pt x="319" y="1109"/>
                    </a:lnTo>
                    <a:lnTo>
                      <a:pt x="319" y="1107"/>
                    </a:lnTo>
                    <a:lnTo>
                      <a:pt x="320" y="1106"/>
                    </a:lnTo>
                    <a:lnTo>
                      <a:pt x="321" y="1107"/>
                    </a:lnTo>
                    <a:lnTo>
                      <a:pt x="321" y="1107"/>
                    </a:lnTo>
                    <a:lnTo>
                      <a:pt x="321" y="1105"/>
                    </a:lnTo>
                    <a:lnTo>
                      <a:pt x="321" y="1105"/>
                    </a:lnTo>
                    <a:lnTo>
                      <a:pt x="321" y="1104"/>
                    </a:lnTo>
                    <a:lnTo>
                      <a:pt x="321" y="1102"/>
                    </a:lnTo>
                    <a:lnTo>
                      <a:pt x="321" y="1102"/>
                    </a:lnTo>
                    <a:lnTo>
                      <a:pt x="320" y="1103"/>
                    </a:lnTo>
                    <a:lnTo>
                      <a:pt x="318" y="1103"/>
                    </a:lnTo>
                    <a:lnTo>
                      <a:pt x="318" y="1100"/>
                    </a:lnTo>
                    <a:lnTo>
                      <a:pt x="319" y="1097"/>
                    </a:lnTo>
                    <a:lnTo>
                      <a:pt x="319" y="1095"/>
                    </a:lnTo>
                    <a:lnTo>
                      <a:pt x="318" y="1094"/>
                    </a:lnTo>
                    <a:lnTo>
                      <a:pt x="316" y="1093"/>
                    </a:lnTo>
                    <a:lnTo>
                      <a:pt x="316" y="1092"/>
                    </a:lnTo>
                    <a:lnTo>
                      <a:pt x="317" y="1092"/>
                    </a:lnTo>
                    <a:lnTo>
                      <a:pt x="316" y="1090"/>
                    </a:lnTo>
                    <a:lnTo>
                      <a:pt x="316" y="1084"/>
                    </a:lnTo>
                    <a:lnTo>
                      <a:pt x="317" y="1084"/>
                    </a:lnTo>
                    <a:lnTo>
                      <a:pt x="318" y="1083"/>
                    </a:lnTo>
                    <a:lnTo>
                      <a:pt x="318" y="1082"/>
                    </a:lnTo>
                    <a:lnTo>
                      <a:pt x="317" y="1082"/>
                    </a:lnTo>
                    <a:lnTo>
                      <a:pt x="315" y="1083"/>
                    </a:lnTo>
                    <a:lnTo>
                      <a:pt x="313" y="1082"/>
                    </a:lnTo>
                    <a:lnTo>
                      <a:pt x="313" y="1081"/>
                    </a:lnTo>
                    <a:lnTo>
                      <a:pt x="312" y="1082"/>
                    </a:lnTo>
                    <a:lnTo>
                      <a:pt x="311" y="1082"/>
                    </a:lnTo>
                    <a:lnTo>
                      <a:pt x="311" y="1083"/>
                    </a:lnTo>
                    <a:lnTo>
                      <a:pt x="313" y="1083"/>
                    </a:lnTo>
                    <a:lnTo>
                      <a:pt x="312" y="1085"/>
                    </a:lnTo>
                    <a:lnTo>
                      <a:pt x="314" y="1086"/>
                    </a:lnTo>
                    <a:lnTo>
                      <a:pt x="313" y="1089"/>
                    </a:lnTo>
                    <a:lnTo>
                      <a:pt x="311" y="1091"/>
                    </a:lnTo>
                    <a:lnTo>
                      <a:pt x="309" y="1090"/>
                    </a:lnTo>
                    <a:lnTo>
                      <a:pt x="306" y="1088"/>
                    </a:lnTo>
                    <a:lnTo>
                      <a:pt x="305" y="1088"/>
                    </a:lnTo>
                    <a:lnTo>
                      <a:pt x="304" y="1088"/>
                    </a:lnTo>
                    <a:lnTo>
                      <a:pt x="305" y="1091"/>
                    </a:lnTo>
                    <a:lnTo>
                      <a:pt x="307" y="1092"/>
                    </a:lnTo>
                    <a:lnTo>
                      <a:pt x="309" y="1092"/>
                    </a:lnTo>
                    <a:lnTo>
                      <a:pt x="309" y="1092"/>
                    </a:lnTo>
                    <a:lnTo>
                      <a:pt x="309" y="1093"/>
                    </a:lnTo>
                    <a:lnTo>
                      <a:pt x="310" y="1098"/>
                    </a:lnTo>
                    <a:lnTo>
                      <a:pt x="309" y="1100"/>
                    </a:lnTo>
                    <a:lnTo>
                      <a:pt x="307" y="1100"/>
                    </a:lnTo>
                    <a:lnTo>
                      <a:pt x="306" y="1099"/>
                    </a:lnTo>
                    <a:lnTo>
                      <a:pt x="307" y="1098"/>
                    </a:lnTo>
                    <a:lnTo>
                      <a:pt x="307" y="1095"/>
                    </a:lnTo>
                    <a:lnTo>
                      <a:pt x="306" y="1094"/>
                    </a:lnTo>
                    <a:lnTo>
                      <a:pt x="304" y="1093"/>
                    </a:lnTo>
                    <a:lnTo>
                      <a:pt x="303" y="1090"/>
                    </a:lnTo>
                    <a:lnTo>
                      <a:pt x="301" y="1090"/>
                    </a:lnTo>
                    <a:lnTo>
                      <a:pt x="301" y="1089"/>
                    </a:lnTo>
                    <a:lnTo>
                      <a:pt x="303" y="1088"/>
                    </a:lnTo>
                    <a:lnTo>
                      <a:pt x="302" y="1087"/>
                    </a:lnTo>
                    <a:lnTo>
                      <a:pt x="300" y="1088"/>
                    </a:lnTo>
                    <a:lnTo>
                      <a:pt x="299" y="1087"/>
                    </a:lnTo>
                    <a:lnTo>
                      <a:pt x="299" y="1090"/>
                    </a:lnTo>
                    <a:lnTo>
                      <a:pt x="298" y="1091"/>
                    </a:lnTo>
                    <a:lnTo>
                      <a:pt x="297" y="1092"/>
                    </a:lnTo>
                    <a:lnTo>
                      <a:pt x="295" y="1091"/>
                    </a:lnTo>
                    <a:lnTo>
                      <a:pt x="292" y="1088"/>
                    </a:lnTo>
                    <a:lnTo>
                      <a:pt x="293" y="1085"/>
                    </a:lnTo>
                    <a:lnTo>
                      <a:pt x="294" y="1083"/>
                    </a:lnTo>
                    <a:lnTo>
                      <a:pt x="294" y="1081"/>
                    </a:lnTo>
                    <a:lnTo>
                      <a:pt x="293" y="1079"/>
                    </a:lnTo>
                    <a:lnTo>
                      <a:pt x="294" y="1079"/>
                    </a:lnTo>
                    <a:lnTo>
                      <a:pt x="294" y="1072"/>
                    </a:lnTo>
                    <a:lnTo>
                      <a:pt x="294" y="1070"/>
                    </a:lnTo>
                    <a:lnTo>
                      <a:pt x="294" y="1068"/>
                    </a:lnTo>
                    <a:lnTo>
                      <a:pt x="295" y="1067"/>
                    </a:lnTo>
                    <a:lnTo>
                      <a:pt x="298" y="1068"/>
                    </a:lnTo>
                    <a:lnTo>
                      <a:pt x="299" y="1069"/>
                    </a:lnTo>
                    <a:lnTo>
                      <a:pt x="300" y="1069"/>
                    </a:lnTo>
                    <a:lnTo>
                      <a:pt x="301" y="1070"/>
                    </a:lnTo>
                    <a:lnTo>
                      <a:pt x="302" y="1070"/>
                    </a:lnTo>
                    <a:lnTo>
                      <a:pt x="301" y="1071"/>
                    </a:lnTo>
                    <a:lnTo>
                      <a:pt x="301" y="1073"/>
                    </a:lnTo>
                    <a:lnTo>
                      <a:pt x="300" y="1074"/>
                    </a:lnTo>
                    <a:lnTo>
                      <a:pt x="301" y="1075"/>
                    </a:lnTo>
                    <a:lnTo>
                      <a:pt x="302" y="1073"/>
                    </a:lnTo>
                    <a:lnTo>
                      <a:pt x="302" y="1072"/>
                    </a:lnTo>
                    <a:lnTo>
                      <a:pt x="304" y="1072"/>
                    </a:lnTo>
                    <a:lnTo>
                      <a:pt x="305" y="1071"/>
                    </a:lnTo>
                    <a:lnTo>
                      <a:pt x="301" y="1067"/>
                    </a:lnTo>
                    <a:lnTo>
                      <a:pt x="296" y="1062"/>
                    </a:lnTo>
                    <a:lnTo>
                      <a:pt x="295" y="1060"/>
                    </a:lnTo>
                    <a:lnTo>
                      <a:pt x="294" y="1058"/>
                    </a:lnTo>
                    <a:lnTo>
                      <a:pt x="294" y="1057"/>
                    </a:lnTo>
                    <a:lnTo>
                      <a:pt x="293" y="1055"/>
                    </a:lnTo>
                    <a:lnTo>
                      <a:pt x="294" y="1053"/>
                    </a:lnTo>
                    <a:lnTo>
                      <a:pt x="296" y="1052"/>
                    </a:lnTo>
                    <a:lnTo>
                      <a:pt x="295" y="1052"/>
                    </a:lnTo>
                    <a:lnTo>
                      <a:pt x="294" y="1052"/>
                    </a:lnTo>
                    <a:lnTo>
                      <a:pt x="291" y="1053"/>
                    </a:lnTo>
                    <a:lnTo>
                      <a:pt x="291" y="1058"/>
                    </a:lnTo>
                    <a:lnTo>
                      <a:pt x="291" y="1060"/>
                    </a:lnTo>
                    <a:lnTo>
                      <a:pt x="292" y="1061"/>
                    </a:lnTo>
                    <a:lnTo>
                      <a:pt x="292" y="1062"/>
                    </a:lnTo>
                    <a:lnTo>
                      <a:pt x="290" y="1062"/>
                    </a:lnTo>
                    <a:lnTo>
                      <a:pt x="287" y="1060"/>
                    </a:lnTo>
                    <a:lnTo>
                      <a:pt x="283" y="1059"/>
                    </a:lnTo>
                    <a:lnTo>
                      <a:pt x="282" y="1057"/>
                    </a:lnTo>
                    <a:lnTo>
                      <a:pt x="280" y="1058"/>
                    </a:lnTo>
                    <a:lnTo>
                      <a:pt x="279" y="1055"/>
                    </a:lnTo>
                    <a:lnTo>
                      <a:pt x="278" y="1053"/>
                    </a:lnTo>
                    <a:lnTo>
                      <a:pt x="280" y="1053"/>
                    </a:lnTo>
                    <a:lnTo>
                      <a:pt x="281" y="1051"/>
                    </a:lnTo>
                    <a:lnTo>
                      <a:pt x="283" y="1050"/>
                    </a:lnTo>
                    <a:lnTo>
                      <a:pt x="284" y="1049"/>
                    </a:lnTo>
                    <a:lnTo>
                      <a:pt x="284" y="1048"/>
                    </a:lnTo>
                    <a:lnTo>
                      <a:pt x="283" y="1048"/>
                    </a:lnTo>
                    <a:lnTo>
                      <a:pt x="282" y="1048"/>
                    </a:lnTo>
                    <a:lnTo>
                      <a:pt x="281" y="1049"/>
                    </a:lnTo>
                    <a:lnTo>
                      <a:pt x="280" y="1048"/>
                    </a:lnTo>
                    <a:lnTo>
                      <a:pt x="280" y="1050"/>
                    </a:lnTo>
                    <a:lnTo>
                      <a:pt x="279" y="1048"/>
                    </a:lnTo>
                    <a:lnTo>
                      <a:pt x="279" y="1047"/>
                    </a:lnTo>
                    <a:lnTo>
                      <a:pt x="278" y="1046"/>
                    </a:lnTo>
                    <a:lnTo>
                      <a:pt x="276" y="1046"/>
                    </a:lnTo>
                    <a:lnTo>
                      <a:pt x="274" y="1044"/>
                    </a:lnTo>
                    <a:lnTo>
                      <a:pt x="273" y="1044"/>
                    </a:lnTo>
                    <a:lnTo>
                      <a:pt x="272" y="1045"/>
                    </a:lnTo>
                    <a:lnTo>
                      <a:pt x="272" y="1046"/>
                    </a:lnTo>
                    <a:lnTo>
                      <a:pt x="274" y="1047"/>
                    </a:lnTo>
                    <a:lnTo>
                      <a:pt x="274" y="1047"/>
                    </a:lnTo>
                    <a:lnTo>
                      <a:pt x="275" y="1050"/>
                    </a:lnTo>
                    <a:lnTo>
                      <a:pt x="273" y="1055"/>
                    </a:lnTo>
                    <a:lnTo>
                      <a:pt x="273" y="1054"/>
                    </a:lnTo>
                    <a:lnTo>
                      <a:pt x="274" y="1052"/>
                    </a:lnTo>
                    <a:lnTo>
                      <a:pt x="271" y="1047"/>
                    </a:lnTo>
                    <a:lnTo>
                      <a:pt x="271" y="1042"/>
                    </a:lnTo>
                    <a:lnTo>
                      <a:pt x="270" y="1041"/>
                    </a:lnTo>
                    <a:lnTo>
                      <a:pt x="270" y="1039"/>
                    </a:lnTo>
                    <a:lnTo>
                      <a:pt x="268" y="1035"/>
                    </a:lnTo>
                    <a:lnTo>
                      <a:pt x="267" y="1031"/>
                    </a:lnTo>
                    <a:lnTo>
                      <a:pt x="266" y="1028"/>
                    </a:lnTo>
                    <a:lnTo>
                      <a:pt x="267" y="1027"/>
                    </a:lnTo>
                    <a:lnTo>
                      <a:pt x="271" y="1026"/>
                    </a:lnTo>
                    <a:lnTo>
                      <a:pt x="274" y="1024"/>
                    </a:lnTo>
                    <a:lnTo>
                      <a:pt x="274" y="1023"/>
                    </a:lnTo>
                    <a:lnTo>
                      <a:pt x="274" y="1014"/>
                    </a:lnTo>
                    <a:lnTo>
                      <a:pt x="273" y="1009"/>
                    </a:lnTo>
                    <a:lnTo>
                      <a:pt x="269" y="1010"/>
                    </a:lnTo>
                    <a:lnTo>
                      <a:pt x="266" y="1011"/>
                    </a:lnTo>
                    <a:lnTo>
                      <a:pt x="266" y="1013"/>
                    </a:lnTo>
                    <a:lnTo>
                      <a:pt x="265" y="1012"/>
                    </a:lnTo>
                    <a:lnTo>
                      <a:pt x="263" y="1011"/>
                    </a:lnTo>
                    <a:lnTo>
                      <a:pt x="261" y="1013"/>
                    </a:lnTo>
                    <a:lnTo>
                      <a:pt x="259" y="1013"/>
                    </a:lnTo>
                    <a:lnTo>
                      <a:pt x="257" y="1016"/>
                    </a:lnTo>
                    <a:lnTo>
                      <a:pt x="255" y="1016"/>
                    </a:lnTo>
                    <a:lnTo>
                      <a:pt x="254" y="1016"/>
                    </a:lnTo>
                    <a:lnTo>
                      <a:pt x="250" y="1013"/>
                    </a:lnTo>
                    <a:lnTo>
                      <a:pt x="248" y="1013"/>
                    </a:lnTo>
                    <a:lnTo>
                      <a:pt x="244" y="1015"/>
                    </a:lnTo>
                    <a:lnTo>
                      <a:pt x="241" y="1015"/>
                    </a:lnTo>
                    <a:lnTo>
                      <a:pt x="239" y="1016"/>
                    </a:lnTo>
                    <a:lnTo>
                      <a:pt x="237" y="1015"/>
                    </a:lnTo>
                    <a:lnTo>
                      <a:pt x="238" y="1013"/>
                    </a:lnTo>
                    <a:lnTo>
                      <a:pt x="240" y="1010"/>
                    </a:lnTo>
                    <a:lnTo>
                      <a:pt x="241" y="1009"/>
                    </a:lnTo>
                    <a:lnTo>
                      <a:pt x="239" y="1000"/>
                    </a:lnTo>
                    <a:lnTo>
                      <a:pt x="236" y="995"/>
                    </a:lnTo>
                    <a:lnTo>
                      <a:pt x="234" y="990"/>
                    </a:lnTo>
                    <a:lnTo>
                      <a:pt x="232" y="989"/>
                    </a:lnTo>
                    <a:lnTo>
                      <a:pt x="231" y="987"/>
                    </a:lnTo>
                    <a:lnTo>
                      <a:pt x="229" y="987"/>
                    </a:lnTo>
                    <a:lnTo>
                      <a:pt x="228" y="985"/>
                    </a:lnTo>
                    <a:lnTo>
                      <a:pt x="229" y="984"/>
                    </a:lnTo>
                    <a:lnTo>
                      <a:pt x="232" y="984"/>
                    </a:lnTo>
                    <a:lnTo>
                      <a:pt x="231" y="983"/>
                    </a:lnTo>
                    <a:lnTo>
                      <a:pt x="231" y="982"/>
                    </a:lnTo>
                    <a:lnTo>
                      <a:pt x="236" y="983"/>
                    </a:lnTo>
                    <a:lnTo>
                      <a:pt x="240" y="981"/>
                    </a:lnTo>
                    <a:lnTo>
                      <a:pt x="245" y="982"/>
                    </a:lnTo>
                    <a:lnTo>
                      <a:pt x="247" y="981"/>
                    </a:lnTo>
                    <a:lnTo>
                      <a:pt x="249" y="979"/>
                    </a:lnTo>
                    <a:lnTo>
                      <a:pt x="251" y="979"/>
                    </a:lnTo>
                    <a:lnTo>
                      <a:pt x="253" y="977"/>
                    </a:lnTo>
                    <a:lnTo>
                      <a:pt x="254" y="974"/>
                    </a:lnTo>
                    <a:lnTo>
                      <a:pt x="256" y="971"/>
                    </a:lnTo>
                    <a:lnTo>
                      <a:pt x="257" y="971"/>
                    </a:lnTo>
                    <a:lnTo>
                      <a:pt x="257" y="973"/>
                    </a:lnTo>
                    <a:lnTo>
                      <a:pt x="257" y="974"/>
                    </a:lnTo>
                    <a:lnTo>
                      <a:pt x="261" y="976"/>
                    </a:lnTo>
                    <a:lnTo>
                      <a:pt x="261" y="976"/>
                    </a:lnTo>
                    <a:lnTo>
                      <a:pt x="260" y="974"/>
                    </a:lnTo>
                    <a:lnTo>
                      <a:pt x="260" y="973"/>
                    </a:lnTo>
                    <a:lnTo>
                      <a:pt x="262" y="973"/>
                    </a:lnTo>
                    <a:lnTo>
                      <a:pt x="265" y="974"/>
                    </a:lnTo>
                    <a:lnTo>
                      <a:pt x="266" y="973"/>
                    </a:lnTo>
                    <a:lnTo>
                      <a:pt x="271" y="974"/>
                    </a:lnTo>
                    <a:lnTo>
                      <a:pt x="272" y="974"/>
                    </a:lnTo>
                    <a:lnTo>
                      <a:pt x="270" y="972"/>
                    </a:lnTo>
                    <a:lnTo>
                      <a:pt x="268" y="970"/>
                    </a:lnTo>
                    <a:lnTo>
                      <a:pt x="266" y="968"/>
                    </a:lnTo>
                    <a:lnTo>
                      <a:pt x="264" y="969"/>
                    </a:lnTo>
                    <a:lnTo>
                      <a:pt x="264" y="968"/>
                    </a:lnTo>
                    <a:lnTo>
                      <a:pt x="264" y="967"/>
                    </a:lnTo>
                    <a:lnTo>
                      <a:pt x="264" y="964"/>
                    </a:lnTo>
                    <a:lnTo>
                      <a:pt x="263" y="962"/>
                    </a:lnTo>
                    <a:lnTo>
                      <a:pt x="259" y="960"/>
                    </a:lnTo>
                    <a:lnTo>
                      <a:pt x="258" y="960"/>
                    </a:lnTo>
                    <a:lnTo>
                      <a:pt x="255" y="967"/>
                    </a:lnTo>
                    <a:lnTo>
                      <a:pt x="255" y="967"/>
                    </a:lnTo>
                    <a:lnTo>
                      <a:pt x="252" y="963"/>
                    </a:lnTo>
                    <a:lnTo>
                      <a:pt x="249" y="958"/>
                    </a:lnTo>
                    <a:lnTo>
                      <a:pt x="247" y="956"/>
                    </a:lnTo>
                    <a:lnTo>
                      <a:pt x="245" y="956"/>
                    </a:lnTo>
                    <a:lnTo>
                      <a:pt x="243" y="955"/>
                    </a:lnTo>
                    <a:lnTo>
                      <a:pt x="243" y="953"/>
                    </a:lnTo>
                    <a:lnTo>
                      <a:pt x="244" y="951"/>
                    </a:lnTo>
                    <a:lnTo>
                      <a:pt x="244" y="950"/>
                    </a:lnTo>
                    <a:lnTo>
                      <a:pt x="243" y="948"/>
                    </a:lnTo>
                    <a:lnTo>
                      <a:pt x="244" y="946"/>
                    </a:lnTo>
                    <a:lnTo>
                      <a:pt x="250" y="947"/>
                    </a:lnTo>
                    <a:lnTo>
                      <a:pt x="253" y="950"/>
                    </a:lnTo>
                    <a:lnTo>
                      <a:pt x="255" y="951"/>
                    </a:lnTo>
                    <a:lnTo>
                      <a:pt x="257" y="951"/>
                    </a:lnTo>
                    <a:lnTo>
                      <a:pt x="258" y="951"/>
                    </a:lnTo>
                    <a:lnTo>
                      <a:pt x="259" y="950"/>
                    </a:lnTo>
                    <a:lnTo>
                      <a:pt x="259" y="948"/>
                    </a:lnTo>
                    <a:lnTo>
                      <a:pt x="259" y="947"/>
                    </a:lnTo>
                    <a:lnTo>
                      <a:pt x="260" y="947"/>
                    </a:lnTo>
                    <a:lnTo>
                      <a:pt x="260" y="946"/>
                    </a:lnTo>
                    <a:lnTo>
                      <a:pt x="258" y="946"/>
                    </a:lnTo>
                    <a:lnTo>
                      <a:pt x="258" y="946"/>
                    </a:lnTo>
                    <a:lnTo>
                      <a:pt x="257" y="946"/>
                    </a:lnTo>
                    <a:lnTo>
                      <a:pt x="256" y="945"/>
                    </a:lnTo>
                    <a:lnTo>
                      <a:pt x="255" y="945"/>
                    </a:lnTo>
                    <a:lnTo>
                      <a:pt x="255" y="944"/>
                    </a:lnTo>
                    <a:lnTo>
                      <a:pt x="254" y="945"/>
                    </a:lnTo>
                    <a:lnTo>
                      <a:pt x="253" y="943"/>
                    </a:lnTo>
                    <a:lnTo>
                      <a:pt x="252" y="945"/>
                    </a:lnTo>
                    <a:lnTo>
                      <a:pt x="250" y="947"/>
                    </a:lnTo>
                    <a:lnTo>
                      <a:pt x="250" y="942"/>
                    </a:lnTo>
                    <a:lnTo>
                      <a:pt x="248" y="938"/>
                    </a:lnTo>
                    <a:lnTo>
                      <a:pt x="245" y="935"/>
                    </a:lnTo>
                    <a:lnTo>
                      <a:pt x="239" y="929"/>
                    </a:lnTo>
                    <a:lnTo>
                      <a:pt x="237" y="928"/>
                    </a:lnTo>
                    <a:lnTo>
                      <a:pt x="234" y="929"/>
                    </a:lnTo>
                    <a:lnTo>
                      <a:pt x="233" y="929"/>
                    </a:lnTo>
                    <a:lnTo>
                      <a:pt x="232" y="929"/>
                    </a:lnTo>
                    <a:lnTo>
                      <a:pt x="231" y="926"/>
                    </a:lnTo>
                    <a:lnTo>
                      <a:pt x="231" y="925"/>
                    </a:lnTo>
                    <a:lnTo>
                      <a:pt x="231" y="925"/>
                    </a:lnTo>
                    <a:lnTo>
                      <a:pt x="237" y="924"/>
                    </a:lnTo>
                    <a:lnTo>
                      <a:pt x="238" y="926"/>
                    </a:lnTo>
                    <a:lnTo>
                      <a:pt x="239" y="928"/>
                    </a:lnTo>
                    <a:lnTo>
                      <a:pt x="243" y="930"/>
                    </a:lnTo>
                    <a:lnTo>
                      <a:pt x="243" y="931"/>
                    </a:lnTo>
                    <a:lnTo>
                      <a:pt x="244" y="932"/>
                    </a:lnTo>
                    <a:lnTo>
                      <a:pt x="245" y="932"/>
                    </a:lnTo>
                    <a:lnTo>
                      <a:pt x="247" y="931"/>
                    </a:lnTo>
                    <a:lnTo>
                      <a:pt x="248" y="928"/>
                    </a:lnTo>
                    <a:lnTo>
                      <a:pt x="249" y="929"/>
                    </a:lnTo>
                    <a:lnTo>
                      <a:pt x="250" y="930"/>
                    </a:lnTo>
                    <a:lnTo>
                      <a:pt x="251" y="927"/>
                    </a:lnTo>
                    <a:lnTo>
                      <a:pt x="253" y="926"/>
                    </a:lnTo>
                    <a:lnTo>
                      <a:pt x="254" y="924"/>
                    </a:lnTo>
                    <a:lnTo>
                      <a:pt x="252" y="921"/>
                    </a:lnTo>
                    <a:lnTo>
                      <a:pt x="253" y="919"/>
                    </a:lnTo>
                    <a:lnTo>
                      <a:pt x="255" y="917"/>
                    </a:lnTo>
                    <a:lnTo>
                      <a:pt x="258" y="918"/>
                    </a:lnTo>
                    <a:lnTo>
                      <a:pt x="259" y="921"/>
                    </a:lnTo>
                    <a:lnTo>
                      <a:pt x="260" y="923"/>
                    </a:lnTo>
                    <a:lnTo>
                      <a:pt x="261" y="922"/>
                    </a:lnTo>
                    <a:lnTo>
                      <a:pt x="259" y="921"/>
                    </a:lnTo>
                    <a:lnTo>
                      <a:pt x="259" y="918"/>
                    </a:lnTo>
                    <a:lnTo>
                      <a:pt x="259" y="916"/>
                    </a:lnTo>
                    <a:lnTo>
                      <a:pt x="261" y="915"/>
                    </a:lnTo>
                    <a:lnTo>
                      <a:pt x="263" y="916"/>
                    </a:lnTo>
                    <a:lnTo>
                      <a:pt x="263" y="916"/>
                    </a:lnTo>
                    <a:lnTo>
                      <a:pt x="263" y="916"/>
                    </a:lnTo>
                    <a:lnTo>
                      <a:pt x="262" y="914"/>
                    </a:lnTo>
                    <a:lnTo>
                      <a:pt x="261" y="915"/>
                    </a:lnTo>
                    <a:lnTo>
                      <a:pt x="259" y="914"/>
                    </a:lnTo>
                    <a:lnTo>
                      <a:pt x="258" y="915"/>
                    </a:lnTo>
                    <a:lnTo>
                      <a:pt x="256" y="915"/>
                    </a:lnTo>
                    <a:lnTo>
                      <a:pt x="255" y="915"/>
                    </a:lnTo>
                    <a:lnTo>
                      <a:pt x="252" y="914"/>
                    </a:lnTo>
                    <a:lnTo>
                      <a:pt x="249" y="913"/>
                    </a:lnTo>
                    <a:lnTo>
                      <a:pt x="247" y="912"/>
                    </a:lnTo>
                    <a:lnTo>
                      <a:pt x="245" y="913"/>
                    </a:lnTo>
                    <a:lnTo>
                      <a:pt x="245" y="914"/>
                    </a:lnTo>
                    <a:lnTo>
                      <a:pt x="246" y="915"/>
                    </a:lnTo>
                    <a:lnTo>
                      <a:pt x="245" y="915"/>
                    </a:lnTo>
                    <a:lnTo>
                      <a:pt x="244" y="914"/>
                    </a:lnTo>
                    <a:lnTo>
                      <a:pt x="242" y="910"/>
                    </a:lnTo>
                    <a:lnTo>
                      <a:pt x="241" y="909"/>
                    </a:lnTo>
                    <a:lnTo>
                      <a:pt x="238" y="909"/>
                    </a:lnTo>
                    <a:lnTo>
                      <a:pt x="236" y="905"/>
                    </a:lnTo>
                    <a:lnTo>
                      <a:pt x="230" y="901"/>
                    </a:lnTo>
                    <a:lnTo>
                      <a:pt x="228" y="897"/>
                    </a:lnTo>
                    <a:lnTo>
                      <a:pt x="228" y="894"/>
                    </a:lnTo>
                    <a:lnTo>
                      <a:pt x="230" y="893"/>
                    </a:lnTo>
                    <a:lnTo>
                      <a:pt x="234" y="895"/>
                    </a:lnTo>
                    <a:lnTo>
                      <a:pt x="239" y="899"/>
                    </a:lnTo>
                    <a:lnTo>
                      <a:pt x="248" y="901"/>
                    </a:lnTo>
                    <a:lnTo>
                      <a:pt x="252" y="902"/>
                    </a:lnTo>
                    <a:lnTo>
                      <a:pt x="255" y="901"/>
                    </a:lnTo>
                    <a:lnTo>
                      <a:pt x="257" y="902"/>
                    </a:lnTo>
                    <a:lnTo>
                      <a:pt x="263" y="902"/>
                    </a:lnTo>
                    <a:lnTo>
                      <a:pt x="265" y="901"/>
                    </a:lnTo>
                    <a:lnTo>
                      <a:pt x="275" y="900"/>
                    </a:lnTo>
                    <a:lnTo>
                      <a:pt x="276" y="899"/>
                    </a:lnTo>
                    <a:lnTo>
                      <a:pt x="280" y="899"/>
                    </a:lnTo>
                    <a:lnTo>
                      <a:pt x="280" y="898"/>
                    </a:lnTo>
                    <a:lnTo>
                      <a:pt x="281" y="898"/>
                    </a:lnTo>
                    <a:lnTo>
                      <a:pt x="282" y="895"/>
                    </a:lnTo>
                    <a:lnTo>
                      <a:pt x="281" y="892"/>
                    </a:lnTo>
                    <a:lnTo>
                      <a:pt x="277" y="889"/>
                    </a:lnTo>
                    <a:lnTo>
                      <a:pt x="273" y="889"/>
                    </a:lnTo>
                    <a:lnTo>
                      <a:pt x="274" y="888"/>
                    </a:lnTo>
                    <a:lnTo>
                      <a:pt x="278" y="886"/>
                    </a:lnTo>
                    <a:lnTo>
                      <a:pt x="280" y="886"/>
                    </a:lnTo>
                    <a:lnTo>
                      <a:pt x="285" y="889"/>
                    </a:lnTo>
                    <a:lnTo>
                      <a:pt x="285" y="892"/>
                    </a:lnTo>
                    <a:lnTo>
                      <a:pt x="290" y="894"/>
                    </a:lnTo>
                    <a:lnTo>
                      <a:pt x="293" y="893"/>
                    </a:lnTo>
                    <a:lnTo>
                      <a:pt x="295" y="894"/>
                    </a:lnTo>
                    <a:lnTo>
                      <a:pt x="295" y="893"/>
                    </a:lnTo>
                    <a:lnTo>
                      <a:pt x="293" y="892"/>
                    </a:lnTo>
                    <a:lnTo>
                      <a:pt x="293" y="891"/>
                    </a:lnTo>
                    <a:lnTo>
                      <a:pt x="292" y="891"/>
                    </a:lnTo>
                    <a:lnTo>
                      <a:pt x="291" y="892"/>
                    </a:lnTo>
                    <a:lnTo>
                      <a:pt x="288" y="890"/>
                    </a:lnTo>
                    <a:lnTo>
                      <a:pt x="287" y="888"/>
                    </a:lnTo>
                    <a:lnTo>
                      <a:pt x="286" y="884"/>
                    </a:lnTo>
                    <a:lnTo>
                      <a:pt x="283" y="882"/>
                    </a:lnTo>
                    <a:lnTo>
                      <a:pt x="280" y="877"/>
                    </a:lnTo>
                    <a:lnTo>
                      <a:pt x="279" y="876"/>
                    </a:lnTo>
                    <a:lnTo>
                      <a:pt x="282" y="874"/>
                    </a:lnTo>
                    <a:lnTo>
                      <a:pt x="283" y="873"/>
                    </a:lnTo>
                    <a:lnTo>
                      <a:pt x="280" y="871"/>
                    </a:lnTo>
                    <a:lnTo>
                      <a:pt x="279" y="868"/>
                    </a:lnTo>
                    <a:lnTo>
                      <a:pt x="281" y="867"/>
                    </a:lnTo>
                    <a:lnTo>
                      <a:pt x="283" y="867"/>
                    </a:lnTo>
                    <a:lnTo>
                      <a:pt x="284" y="867"/>
                    </a:lnTo>
                    <a:lnTo>
                      <a:pt x="283" y="862"/>
                    </a:lnTo>
                    <a:lnTo>
                      <a:pt x="284" y="861"/>
                    </a:lnTo>
                    <a:lnTo>
                      <a:pt x="285" y="861"/>
                    </a:lnTo>
                    <a:lnTo>
                      <a:pt x="285" y="856"/>
                    </a:lnTo>
                    <a:lnTo>
                      <a:pt x="286" y="856"/>
                    </a:lnTo>
                    <a:lnTo>
                      <a:pt x="286" y="855"/>
                    </a:lnTo>
                    <a:lnTo>
                      <a:pt x="287" y="854"/>
                    </a:lnTo>
                    <a:lnTo>
                      <a:pt x="289" y="854"/>
                    </a:lnTo>
                    <a:lnTo>
                      <a:pt x="292" y="853"/>
                    </a:lnTo>
                    <a:lnTo>
                      <a:pt x="297" y="850"/>
                    </a:lnTo>
                    <a:lnTo>
                      <a:pt x="303" y="849"/>
                    </a:lnTo>
                    <a:lnTo>
                      <a:pt x="308" y="847"/>
                    </a:lnTo>
                    <a:lnTo>
                      <a:pt x="310" y="848"/>
                    </a:lnTo>
                    <a:lnTo>
                      <a:pt x="313" y="851"/>
                    </a:lnTo>
                    <a:lnTo>
                      <a:pt x="314" y="851"/>
                    </a:lnTo>
                    <a:lnTo>
                      <a:pt x="314" y="849"/>
                    </a:lnTo>
                    <a:lnTo>
                      <a:pt x="315" y="848"/>
                    </a:lnTo>
                    <a:lnTo>
                      <a:pt x="312" y="845"/>
                    </a:lnTo>
                    <a:lnTo>
                      <a:pt x="315" y="840"/>
                    </a:lnTo>
                    <a:lnTo>
                      <a:pt x="316" y="840"/>
                    </a:lnTo>
                    <a:lnTo>
                      <a:pt x="319" y="839"/>
                    </a:lnTo>
                    <a:lnTo>
                      <a:pt x="322" y="843"/>
                    </a:lnTo>
                    <a:lnTo>
                      <a:pt x="323" y="846"/>
                    </a:lnTo>
                    <a:lnTo>
                      <a:pt x="325" y="847"/>
                    </a:lnTo>
                    <a:lnTo>
                      <a:pt x="332" y="848"/>
                    </a:lnTo>
                    <a:lnTo>
                      <a:pt x="333" y="850"/>
                    </a:lnTo>
                    <a:lnTo>
                      <a:pt x="333" y="851"/>
                    </a:lnTo>
                    <a:lnTo>
                      <a:pt x="334" y="851"/>
                    </a:lnTo>
                    <a:lnTo>
                      <a:pt x="333" y="848"/>
                    </a:lnTo>
                    <a:lnTo>
                      <a:pt x="333" y="844"/>
                    </a:lnTo>
                    <a:lnTo>
                      <a:pt x="332" y="842"/>
                    </a:lnTo>
                    <a:lnTo>
                      <a:pt x="332" y="842"/>
                    </a:lnTo>
                    <a:lnTo>
                      <a:pt x="332" y="844"/>
                    </a:lnTo>
                    <a:lnTo>
                      <a:pt x="332" y="846"/>
                    </a:lnTo>
                    <a:lnTo>
                      <a:pt x="330" y="847"/>
                    </a:lnTo>
                    <a:lnTo>
                      <a:pt x="328" y="845"/>
                    </a:lnTo>
                    <a:lnTo>
                      <a:pt x="327" y="843"/>
                    </a:lnTo>
                    <a:lnTo>
                      <a:pt x="325" y="842"/>
                    </a:lnTo>
                    <a:lnTo>
                      <a:pt x="324" y="841"/>
                    </a:lnTo>
                    <a:lnTo>
                      <a:pt x="325" y="841"/>
                    </a:lnTo>
                    <a:lnTo>
                      <a:pt x="323" y="840"/>
                    </a:lnTo>
                    <a:lnTo>
                      <a:pt x="322" y="838"/>
                    </a:lnTo>
                    <a:lnTo>
                      <a:pt x="321" y="838"/>
                    </a:lnTo>
                    <a:lnTo>
                      <a:pt x="321" y="837"/>
                    </a:lnTo>
                    <a:lnTo>
                      <a:pt x="321" y="837"/>
                    </a:lnTo>
                    <a:lnTo>
                      <a:pt x="317" y="836"/>
                    </a:lnTo>
                    <a:lnTo>
                      <a:pt x="316" y="837"/>
                    </a:lnTo>
                    <a:lnTo>
                      <a:pt x="315" y="837"/>
                    </a:lnTo>
                    <a:lnTo>
                      <a:pt x="312" y="838"/>
                    </a:lnTo>
                    <a:lnTo>
                      <a:pt x="311" y="840"/>
                    </a:lnTo>
                    <a:lnTo>
                      <a:pt x="310" y="841"/>
                    </a:lnTo>
                    <a:lnTo>
                      <a:pt x="307" y="841"/>
                    </a:lnTo>
                    <a:lnTo>
                      <a:pt x="306" y="840"/>
                    </a:lnTo>
                    <a:lnTo>
                      <a:pt x="306" y="839"/>
                    </a:lnTo>
                    <a:lnTo>
                      <a:pt x="304" y="838"/>
                    </a:lnTo>
                    <a:lnTo>
                      <a:pt x="301" y="836"/>
                    </a:lnTo>
                    <a:lnTo>
                      <a:pt x="298" y="834"/>
                    </a:lnTo>
                    <a:lnTo>
                      <a:pt x="297" y="834"/>
                    </a:lnTo>
                    <a:lnTo>
                      <a:pt x="296" y="837"/>
                    </a:lnTo>
                    <a:lnTo>
                      <a:pt x="295" y="838"/>
                    </a:lnTo>
                    <a:lnTo>
                      <a:pt x="295" y="836"/>
                    </a:lnTo>
                    <a:lnTo>
                      <a:pt x="296" y="834"/>
                    </a:lnTo>
                    <a:lnTo>
                      <a:pt x="295" y="832"/>
                    </a:lnTo>
                    <a:lnTo>
                      <a:pt x="294" y="832"/>
                    </a:lnTo>
                    <a:lnTo>
                      <a:pt x="292" y="833"/>
                    </a:lnTo>
                    <a:lnTo>
                      <a:pt x="292" y="833"/>
                    </a:lnTo>
                    <a:lnTo>
                      <a:pt x="290" y="833"/>
                    </a:lnTo>
                    <a:lnTo>
                      <a:pt x="290" y="832"/>
                    </a:lnTo>
                    <a:lnTo>
                      <a:pt x="290" y="832"/>
                    </a:lnTo>
                    <a:lnTo>
                      <a:pt x="289" y="833"/>
                    </a:lnTo>
                    <a:lnTo>
                      <a:pt x="287" y="832"/>
                    </a:lnTo>
                    <a:lnTo>
                      <a:pt x="288" y="831"/>
                    </a:lnTo>
                    <a:lnTo>
                      <a:pt x="290" y="831"/>
                    </a:lnTo>
                    <a:lnTo>
                      <a:pt x="291" y="829"/>
                    </a:lnTo>
                    <a:lnTo>
                      <a:pt x="291" y="824"/>
                    </a:lnTo>
                    <a:lnTo>
                      <a:pt x="289" y="821"/>
                    </a:lnTo>
                    <a:lnTo>
                      <a:pt x="291" y="820"/>
                    </a:lnTo>
                    <a:lnTo>
                      <a:pt x="291" y="817"/>
                    </a:lnTo>
                    <a:lnTo>
                      <a:pt x="292" y="817"/>
                    </a:lnTo>
                    <a:lnTo>
                      <a:pt x="295" y="818"/>
                    </a:lnTo>
                    <a:lnTo>
                      <a:pt x="296" y="816"/>
                    </a:lnTo>
                    <a:lnTo>
                      <a:pt x="298" y="817"/>
                    </a:lnTo>
                    <a:lnTo>
                      <a:pt x="300" y="817"/>
                    </a:lnTo>
                    <a:lnTo>
                      <a:pt x="301" y="816"/>
                    </a:lnTo>
                    <a:lnTo>
                      <a:pt x="301" y="813"/>
                    </a:lnTo>
                    <a:lnTo>
                      <a:pt x="304" y="813"/>
                    </a:lnTo>
                    <a:lnTo>
                      <a:pt x="306" y="811"/>
                    </a:lnTo>
                    <a:lnTo>
                      <a:pt x="308" y="808"/>
                    </a:lnTo>
                    <a:lnTo>
                      <a:pt x="309" y="808"/>
                    </a:lnTo>
                    <a:lnTo>
                      <a:pt x="310" y="807"/>
                    </a:lnTo>
                    <a:lnTo>
                      <a:pt x="311" y="805"/>
                    </a:lnTo>
                    <a:lnTo>
                      <a:pt x="313" y="804"/>
                    </a:lnTo>
                    <a:lnTo>
                      <a:pt x="316" y="804"/>
                    </a:lnTo>
                    <a:lnTo>
                      <a:pt x="317" y="804"/>
                    </a:lnTo>
                    <a:lnTo>
                      <a:pt x="320" y="806"/>
                    </a:lnTo>
                    <a:lnTo>
                      <a:pt x="321" y="806"/>
                    </a:lnTo>
                    <a:lnTo>
                      <a:pt x="322" y="804"/>
                    </a:lnTo>
                    <a:lnTo>
                      <a:pt x="322" y="801"/>
                    </a:lnTo>
                    <a:lnTo>
                      <a:pt x="323" y="801"/>
                    </a:lnTo>
                    <a:lnTo>
                      <a:pt x="323" y="804"/>
                    </a:lnTo>
                    <a:lnTo>
                      <a:pt x="325" y="804"/>
                    </a:lnTo>
                    <a:lnTo>
                      <a:pt x="326" y="803"/>
                    </a:lnTo>
                    <a:lnTo>
                      <a:pt x="326" y="803"/>
                    </a:lnTo>
                    <a:lnTo>
                      <a:pt x="325" y="807"/>
                    </a:lnTo>
                    <a:lnTo>
                      <a:pt x="325" y="811"/>
                    </a:lnTo>
                    <a:lnTo>
                      <a:pt x="325" y="811"/>
                    </a:lnTo>
                    <a:lnTo>
                      <a:pt x="326" y="810"/>
                    </a:lnTo>
                    <a:lnTo>
                      <a:pt x="326" y="807"/>
                    </a:lnTo>
                    <a:lnTo>
                      <a:pt x="327" y="806"/>
                    </a:lnTo>
                    <a:lnTo>
                      <a:pt x="328" y="809"/>
                    </a:lnTo>
                    <a:lnTo>
                      <a:pt x="330" y="809"/>
                    </a:lnTo>
                    <a:lnTo>
                      <a:pt x="332" y="807"/>
                    </a:lnTo>
                    <a:lnTo>
                      <a:pt x="334" y="807"/>
                    </a:lnTo>
                    <a:lnTo>
                      <a:pt x="336" y="806"/>
                    </a:lnTo>
                    <a:lnTo>
                      <a:pt x="336" y="809"/>
                    </a:lnTo>
                    <a:lnTo>
                      <a:pt x="339" y="810"/>
                    </a:lnTo>
                    <a:lnTo>
                      <a:pt x="342" y="813"/>
                    </a:lnTo>
                    <a:lnTo>
                      <a:pt x="344" y="815"/>
                    </a:lnTo>
                    <a:lnTo>
                      <a:pt x="346" y="815"/>
                    </a:lnTo>
                    <a:lnTo>
                      <a:pt x="348" y="815"/>
                    </a:lnTo>
                    <a:lnTo>
                      <a:pt x="349" y="816"/>
                    </a:lnTo>
                    <a:lnTo>
                      <a:pt x="352" y="815"/>
                    </a:lnTo>
                    <a:lnTo>
                      <a:pt x="353" y="814"/>
                    </a:lnTo>
                    <a:lnTo>
                      <a:pt x="354" y="817"/>
                    </a:lnTo>
                    <a:lnTo>
                      <a:pt x="356" y="817"/>
                    </a:lnTo>
                    <a:lnTo>
                      <a:pt x="358" y="817"/>
                    </a:lnTo>
                    <a:lnTo>
                      <a:pt x="358" y="822"/>
                    </a:lnTo>
                    <a:lnTo>
                      <a:pt x="359" y="819"/>
                    </a:lnTo>
                    <a:lnTo>
                      <a:pt x="360" y="818"/>
                    </a:lnTo>
                    <a:lnTo>
                      <a:pt x="361" y="818"/>
                    </a:lnTo>
                    <a:lnTo>
                      <a:pt x="362" y="820"/>
                    </a:lnTo>
                    <a:lnTo>
                      <a:pt x="364" y="819"/>
                    </a:lnTo>
                    <a:lnTo>
                      <a:pt x="365" y="821"/>
                    </a:lnTo>
                    <a:lnTo>
                      <a:pt x="370" y="822"/>
                    </a:lnTo>
                    <a:lnTo>
                      <a:pt x="370" y="821"/>
                    </a:lnTo>
                    <a:lnTo>
                      <a:pt x="372" y="822"/>
                    </a:lnTo>
                    <a:lnTo>
                      <a:pt x="375" y="821"/>
                    </a:lnTo>
                    <a:lnTo>
                      <a:pt x="376" y="820"/>
                    </a:lnTo>
                    <a:lnTo>
                      <a:pt x="376" y="820"/>
                    </a:lnTo>
                    <a:lnTo>
                      <a:pt x="378" y="822"/>
                    </a:lnTo>
                    <a:lnTo>
                      <a:pt x="379" y="821"/>
                    </a:lnTo>
                    <a:lnTo>
                      <a:pt x="379" y="821"/>
                    </a:lnTo>
                    <a:lnTo>
                      <a:pt x="380" y="824"/>
                    </a:lnTo>
                    <a:lnTo>
                      <a:pt x="380" y="825"/>
                    </a:lnTo>
                    <a:lnTo>
                      <a:pt x="381" y="825"/>
                    </a:lnTo>
                    <a:lnTo>
                      <a:pt x="384" y="822"/>
                    </a:lnTo>
                    <a:lnTo>
                      <a:pt x="386" y="823"/>
                    </a:lnTo>
                    <a:lnTo>
                      <a:pt x="388" y="822"/>
                    </a:lnTo>
                    <a:lnTo>
                      <a:pt x="390" y="817"/>
                    </a:lnTo>
                    <a:lnTo>
                      <a:pt x="391" y="816"/>
                    </a:lnTo>
                    <a:lnTo>
                      <a:pt x="393" y="817"/>
                    </a:lnTo>
                    <a:lnTo>
                      <a:pt x="393" y="819"/>
                    </a:lnTo>
                    <a:lnTo>
                      <a:pt x="394" y="819"/>
                    </a:lnTo>
                    <a:lnTo>
                      <a:pt x="396" y="817"/>
                    </a:lnTo>
                    <a:lnTo>
                      <a:pt x="398" y="817"/>
                    </a:lnTo>
                    <a:lnTo>
                      <a:pt x="401" y="817"/>
                    </a:lnTo>
                    <a:lnTo>
                      <a:pt x="401" y="816"/>
                    </a:lnTo>
                    <a:lnTo>
                      <a:pt x="402" y="816"/>
                    </a:lnTo>
                    <a:lnTo>
                      <a:pt x="403" y="819"/>
                    </a:lnTo>
                    <a:lnTo>
                      <a:pt x="404" y="819"/>
                    </a:lnTo>
                    <a:lnTo>
                      <a:pt x="410" y="817"/>
                    </a:lnTo>
                    <a:lnTo>
                      <a:pt x="410" y="820"/>
                    </a:lnTo>
                    <a:lnTo>
                      <a:pt x="411" y="820"/>
                    </a:lnTo>
                    <a:lnTo>
                      <a:pt x="411" y="818"/>
                    </a:lnTo>
                    <a:lnTo>
                      <a:pt x="414" y="817"/>
                    </a:lnTo>
                    <a:lnTo>
                      <a:pt x="414" y="818"/>
                    </a:lnTo>
                    <a:lnTo>
                      <a:pt x="415" y="818"/>
                    </a:lnTo>
                    <a:lnTo>
                      <a:pt x="415" y="819"/>
                    </a:lnTo>
                    <a:lnTo>
                      <a:pt x="419" y="820"/>
                    </a:lnTo>
                    <a:lnTo>
                      <a:pt x="420" y="819"/>
                    </a:lnTo>
                    <a:lnTo>
                      <a:pt x="421" y="817"/>
                    </a:lnTo>
                    <a:lnTo>
                      <a:pt x="422" y="819"/>
                    </a:lnTo>
                    <a:lnTo>
                      <a:pt x="426" y="819"/>
                    </a:lnTo>
                    <a:lnTo>
                      <a:pt x="427" y="820"/>
                    </a:lnTo>
                    <a:lnTo>
                      <a:pt x="427" y="821"/>
                    </a:lnTo>
                    <a:lnTo>
                      <a:pt x="427" y="826"/>
                    </a:lnTo>
                    <a:lnTo>
                      <a:pt x="430" y="825"/>
                    </a:lnTo>
                    <a:lnTo>
                      <a:pt x="431" y="826"/>
                    </a:lnTo>
                    <a:lnTo>
                      <a:pt x="432" y="826"/>
                    </a:lnTo>
                    <a:lnTo>
                      <a:pt x="432" y="826"/>
                    </a:lnTo>
                    <a:lnTo>
                      <a:pt x="435" y="823"/>
                    </a:lnTo>
                    <a:lnTo>
                      <a:pt x="439" y="822"/>
                    </a:lnTo>
                    <a:lnTo>
                      <a:pt x="441" y="822"/>
                    </a:lnTo>
                    <a:lnTo>
                      <a:pt x="442" y="823"/>
                    </a:lnTo>
                    <a:lnTo>
                      <a:pt x="440" y="825"/>
                    </a:lnTo>
                    <a:lnTo>
                      <a:pt x="440" y="826"/>
                    </a:lnTo>
                    <a:lnTo>
                      <a:pt x="441" y="826"/>
                    </a:lnTo>
                    <a:lnTo>
                      <a:pt x="443" y="827"/>
                    </a:lnTo>
                    <a:lnTo>
                      <a:pt x="444" y="827"/>
                    </a:lnTo>
                    <a:lnTo>
                      <a:pt x="445" y="827"/>
                    </a:lnTo>
                    <a:lnTo>
                      <a:pt x="446" y="827"/>
                    </a:lnTo>
                    <a:lnTo>
                      <a:pt x="447" y="826"/>
                    </a:lnTo>
                    <a:lnTo>
                      <a:pt x="448" y="828"/>
                    </a:lnTo>
                    <a:lnTo>
                      <a:pt x="453" y="826"/>
                    </a:lnTo>
                    <a:lnTo>
                      <a:pt x="454" y="827"/>
                    </a:lnTo>
                    <a:lnTo>
                      <a:pt x="454" y="826"/>
                    </a:lnTo>
                    <a:lnTo>
                      <a:pt x="453" y="824"/>
                    </a:lnTo>
                    <a:lnTo>
                      <a:pt x="454" y="824"/>
                    </a:lnTo>
                    <a:lnTo>
                      <a:pt x="455" y="825"/>
                    </a:lnTo>
                    <a:lnTo>
                      <a:pt x="456" y="825"/>
                    </a:lnTo>
                    <a:lnTo>
                      <a:pt x="456" y="823"/>
                    </a:lnTo>
                    <a:lnTo>
                      <a:pt x="456" y="822"/>
                    </a:lnTo>
                    <a:lnTo>
                      <a:pt x="454" y="822"/>
                    </a:lnTo>
                    <a:lnTo>
                      <a:pt x="455" y="821"/>
                    </a:lnTo>
                    <a:lnTo>
                      <a:pt x="457" y="820"/>
                    </a:lnTo>
                    <a:lnTo>
                      <a:pt x="458" y="821"/>
                    </a:lnTo>
                    <a:lnTo>
                      <a:pt x="457" y="821"/>
                    </a:lnTo>
                    <a:lnTo>
                      <a:pt x="460" y="822"/>
                    </a:lnTo>
                    <a:lnTo>
                      <a:pt x="462" y="823"/>
                    </a:lnTo>
                    <a:lnTo>
                      <a:pt x="463" y="822"/>
                    </a:lnTo>
                    <a:lnTo>
                      <a:pt x="464" y="822"/>
                    </a:lnTo>
                    <a:lnTo>
                      <a:pt x="465" y="822"/>
                    </a:lnTo>
                    <a:lnTo>
                      <a:pt x="465" y="821"/>
                    </a:lnTo>
                    <a:lnTo>
                      <a:pt x="467" y="821"/>
                    </a:lnTo>
                    <a:lnTo>
                      <a:pt x="467" y="824"/>
                    </a:lnTo>
                    <a:lnTo>
                      <a:pt x="470" y="825"/>
                    </a:lnTo>
                    <a:lnTo>
                      <a:pt x="470" y="826"/>
                    </a:lnTo>
                    <a:lnTo>
                      <a:pt x="473" y="827"/>
                    </a:lnTo>
                    <a:lnTo>
                      <a:pt x="477" y="827"/>
                    </a:lnTo>
                    <a:lnTo>
                      <a:pt x="479" y="830"/>
                    </a:lnTo>
                    <a:lnTo>
                      <a:pt x="480" y="830"/>
                    </a:lnTo>
                    <a:lnTo>
                      <a:pt x="481" y="827"/>
                    </a:lnTo>
                    <a:lnTo>
                      <a:pt x="483" y="827"/>
                    </a:lnTo>
                    <a:lnTo>
                      <a:pt x="484" y="830"/>
                    </a:lnTo>
                    <a:lnTo>
                      <a:pt x="484" y="830"/>
                    </a:lnTo>
                    <a:lnTo>
                      <a:pt x="485" y="828"/>
                    </a:lnTo>
                    <a:lnTo>
                      <a:pt x="486" y="828"/>
                    </a:lnTo>
                    <a:lnTo>
                      <a:pt x="489" y="826"/>
                    </a:lnTo>
                    <a:lnTo>
                      <a:pt x="489" y="827"/>
                    </a:lnTo>
                    <a:lnTo>
                      <a:pt x="492" y="826"/>
                    </a:lnTo>
                    <a:lnTo>
                      <a:pt x="495" y="827"/>
                    </a:lnTo>
                    <a:lnTo>
                      <a:pt x="496" y="827"/>
                    </a:lnTo>
                    <a:lnTo>
                      <a:pt x="498" y="828"/>
                    </a:lnTo>
                    <a:lnTo>
                      <a:pt x="500" y="828"/>
                    </a:lnTo>
                    <a:lnTo>
                      <a:pt x="501" y="828"/>
                    </a:lnTo>
                    <a:lnTo>
                      <a:pt x="503" y="827"/>
                    </a:lnTo>
                    <a:lnTo>
                      <a:pt x="505" y="828"/>
                    </a:lnTo>
                    <a:lnTo>
                      <a:pt x="506" y="828"/>
                    </a:lnTo>
                    <a:lnTo>
                      <a:pt x="508" y="830"/>
                    </a:lnTo>
                    <a:lnTo>
                      <a:pt x="508" y="831"/>
                    </a:lnTo>
                    <a:lnTo>
                      <a:pt x="508" y="837"/>
                    </a:lnTo>
                    <a:lnTo>
                      <a:pt x="508" y="837"/>
                    </a:lnTo>
                    <a:lnTo>
                      <a:pt x="508" y="836"/>
                    </a:lnTo>
                    <a:lnTo>
                      <a:pt x="509" y="836"/>
                    </a:lnTo>
                    <a:lnTo>
                      <a:pt x="510" y="838"/>
                    </a:lnTo>
                    <a:lnTo>
                      <a:pt x="512" y="838"/>
                    </a:lnTo>
                    <a:lnTo>
                      <a:pt x="514" y="837"/>
                    </a:lnTo>
                    <a:lnTo>
                      <a:pt x="514" y="835"/>
                    </a:lnTo>
                    <a:lnTo>
                      <a:pt x="515" y="834"/>
                    </a:lnTo>
                    <a:lnTo>
                      <a:pt x="515" y="832"/>
                    </a:lnTo>
                    <a:lnTo>
                      <a:pt x="516" y="830"/>
                    </a:lnTo>
                    <a:lnTo>
                      <a:pt x="518" y="828"/>
                    </a:lnTo>
                    <a:lnTo>
                      <a:pt x="521" y="829"/>
                    </a:lnTo>
                    <a:lnTo>
                      <a:pt x="521" y="828"/>
                    </a:lnTo>
                    <a:lnTo>
                      <a:pt x="522" y="827"/>
                    </a:lnTo>
                    <a:lnTo>
                      <a:pt x="521" y="825"/>
                    </a:lnTo>
                    <a:lnTo>
                      <a:pt x="527" y="821"/>
                    </a:lnTo>
                    <a:lnTo>
                      <a:pt x="529" y="820"/>
                    </a:lnTo>
                    <a:lnTo>
                      <a:pt x="529" y="819"/>
                    </a:lnTo>
                    <a:lnTo>
                      <a:pt x="528" y="817"/>
                    </a:lnTo>
                    <a:lnTo>
                      <a:pt x="527" y="815"/>
                    </a:lnTo>
                    <a:lnTo>
                      <a:pt x="529" y="814"/>
                    </a:lnTo>
                    <a:lnTo>
                      <a:pt x="531" y="814"/>
                    </a:lnTo>
                    <a:lnTo>
                      <a:pt x="532" y="816"/>
                    </a:lnTo>
                    <a:lnTo>
                      <a:pt x="533" y="819"/>
                    </a:lnTo>
                    <a:lnTo>
                      <a:pt x="536" y="819"/>
                    </a:lnTo>
                    <a:lnTo>
                      <a:pt x="536" y="821"/>
                    </a:lnTo>
                    <a:lnTo>
                      <a:pt x="539" y="822"/>
                    </a:lnTo>
                    <a:lnTo>
                      <a:pt x="542" y="822"/>
                    </a:lnTo>
                    <a:lnTo>
                      <a:pt x="544" y="824"/>
                    </a:lnTo>
                    <a:lnTo>
                      <a:pt x="548" y="823"/>
                    </a:lnTo>
                    <a:lnTo>
                      <a:pt x="552" y="826"/>
                    </a:lnTo>
                    <a:lnTo>
                      <a:pt x="554" y="826"/>
                    </a:lnTo>
                    <a:lnTo>
                      <a:pt x="557" y="826"/>
                    </a:lnTo>
                    <a:lnTo>
                      <a:pt x="561" y="826"/>
                    </a:lnTo>
                    <a:lnTo>
                      <a:pt x="562" y="827"/>
                    </a:lnTo>
                    <a:lnTo>
                      <a:pt x="563" y="827"/>
                    </a:lnTo>
                    <a:lnTo>
                      <a:pt x="566" y="828"/>
                    </a:lnTo>
                    <a:lnTo>
                      <a:pt x="568" y="830"/>
                    </a:lnTo>
                    <a:lnTo>
                      <a:pt x="569" y="831"/>
                    </a:lnTo>
                    <a:lnTo>
                      <a:pt x="571" y="832"/>
                    </a:lnTo>
                    <a:lnTo>
                      <a:pt x="573" y="837"/>
                    </a:lnTo>
                    <a:lnTo>
                      <a:pt x="573" y="840"/>
                    </a:lnTo>
                    <a:lnTo>
                      <a:pt x="572" y="845"/>
                    </a:lnTo>
                    <a:lnTo>
                      <a:pt x="572" y="849"/>
                    </a:lnTo>
                    <a:lnTo>
                      <a:pt x="572" y="850"/>
                    </a:lnTo>
                    <a:lnTo>
                      <a:pt x="572" y="850"/>
                    </a:lnTo>
                    <a:lnTo>
                      <a:pt x="571" y="849"/>
                    </a:lnTo>
                    <a:lnTo>
                      <a:pt x="571" y="849"/>
                    </a:lnTo>
                    <a:lnTo>
                      <a:pt x="570" y="850"/>
                    </a:lnTo>
                    <a:lnTo>
                      <a:pt x="570" y="856"/>
                    </a:lnTo>
                    <a:lnTo>
                      <a:pt x="571" y="857"/>
                    </a:lnTo>
                    <a:lnTo>
                      <a:pt x="575" y="857"/>
                    </a:lnTo>
                    <a:lnTo>
                      <a:pt x="576" y="855"/>
                    </a:lnTo>
                    <a:lnTo>
                      <a:pt x="575" y="851"/>
                    </a:lnTo>
                    <a:lnTo>
                      <a:pt x="577" y="851"/>
                    </a:lnTo>
                    <a:lnTo>
                      <a:pt x="579" y="851"/>
                    </a:lnTo>
                    <a:lnTo>
                      <a:pt x="582" y="851"/>
                    </a:lnTo>
                    <a:lnTo>
                      <a:pt x="586" y="846"/>
                    </a:lnTo>
                    <a:lnTo>
                      <a:pt x="588" y="844"/>
                    </a:lnTo>
                    <a:lnTo>
                      <a:pt x="589" y="846"/>
                    </a:lnTo>
                    <a:lnTo>
                      <a:pt x="592" y="853"/>
                    </a:lnTo>
                    <a:lnTo>
                      <a:pt x="589" y="862"/>
                    </a:lnTo>
                    <a:lnTo>
                      <a:pt x="589" y="864"/>
                    </a:lnTo>
                    <a:lnTo>
                      <a:pt x="588" y="865"/>
                    </a:lnTo>
                    <a:lnTo>
                      <a:pt x="588" y="868"/>
                    </a:lnTo>
                    <a:lnTo>
                      <a:pt x="588" y="872"/>
                    </a:lnTo>
                    <a:lnTo>
                      <a:pt x="585" y="876"/>
                    </a:lnTo>
                    <a:lnTo>
                      <a:pt x="581" y="880"/>
                    </a:lnTo>
                    <a:lnTo>
                      <a:pt x="579" y="882"/>
                    </a:lnTo>
                    <a:lnTo>
                      <a:pt x="579" y="882"/>
                    </a:lnTo>
                    <a:lnTo>
                      <a:pt x="579" y="882"/>
                    </a:lnTo>
                    <a:lnTo>
                      <a:pt x="579" y="883"/>
                    </a:lnTo>
                    <a:lnTo>
                      <a:pt x="578" y="883"/>
                    </a:lnTo>
                    <a:lnTo>
                      <a:pt x="576" y="882"/>
                    </a:lnTo>
                    <a:lnTo>
                      <a:pt x="572" y="885"/>
                    </a:lnTo>
                    <a:lnTo>
                      <a:pt x="568" y="885"/>
                    </a:lnTo>
                    <a:lnTo>
                      <a:pt x="567" y="888"/>
                    </a:lnTo>
                    <a:lnTo>
                      <a:pt x="568" y="890"/>
                    </a:lnTo>
                    <a:lnTo>
                      <a:pt x="569" y="890"/>
                    </a:lnTo>
                    <a:lnTo>
                      <a:pt x="570" y="888"/>
                    </a:lnTo>
                    <a:lnTo>
                      <a:pt x="571" y="888"/>
                    </a:lnTo>
                    <a:lnTo>
                      <a:pt x="571" y="888"/>
                    </a:lnTo>
                    <a:lnTo>
                      <a:pt x="573" y="886"/>
                    </a:lnTo>
                    <a:lnTo>
                      <a:pt x="576" y="884"/>
                    </a:lnTo>
                    <a:lnTo>
                      <a:pt x="579" y="884"/>
                    </a:lnTo>
                    <a:lnTo>
                      <a:pt x="578" y="887"/>
                    </a:lnTo>
                    <a:lnTo>
                      <a:pt x="579" y="887"/>
                    </a:lnTo>
                    <a:lnTo>
                      <a:pt x="579" y="887"/>
                    </a:lnTo>
                    <a:lnTo>
                      <a:pt x="585" y="882"/>
                    </a:lnTo>
                    <a:lnTo>
                      <a:pt x="587" y="880"/>
                    </a:lnTo>
                    <a:lnTo>
                      <a:pt x="587" y="878"/>
                    </a:lnTo>
                    <a:lnTo>
                      <a:pt x="588" y="877"/>
                    </a:lnTo>
                    <a:lnTo>
                      <a:pt x="596" y="875"/>
                    </a:lnTo>
                    <a:lnTo>
                      <a:pt x="598" y="876"/>
                    </a:lnTo>
                    <a:lnTo>
                      <a:pt x="599" y="881"/>
                    </a:lnTo>
                    <a:lnTo>
                      <a:pt x="598" y="885"/>
                    </a:lnTo>
                    <a:lnTo>
                      <a:pt x="596" y="887"/>
                    </a:lnTo>
                    <a:lnTo>
                      <a:pt x="596" y="889"/>
                    </a:lnTo>
                    <a:lnTo>
                      <a:pt x="594" y="891"/>
                    </a:lnTo>
                    <a:lnTo>
                      <a:pt x="592" y="892"/>
                    </a:lnTo>
                    <a:lnTo>
                      <a:pt x="592" y="891"/>
                    </a:lnTo>
                    <a:lnTo>
                      <a:pt x="592" y="889"/>
                    </a:lnTo>
                    <a:lnTo>
                      <a:pt x="594" y="887"/>
                    </a:lnTo>
                    <a:lnTo>
                      <a:pt x="594" y="886"/>
                    </a:lnTo>
                    <a:lnTo>
                      <a:pt x="594" y="885"/>
                    </a:lnTo>
                    <a:lnTo>
                      <a:pt x="592" y="887"/>
                    </a:lnTo>
                    <a:lnTo>
                      <a:pt x="590" y="888"/>
                    </a:lnTo>
                    <a:lnTo>
                      <a:pt x="590" y="889"/>
                    </a:lnTo>
                    <a:lnTo>
                      <a:pt x="587" y="891"/>
                    </a:lnTo>
                    <a:lnTo>
                      <a:pt x="587" y="892"/>
                    </a:lnTo>
                    <a:lnTo>
                      <a:pt x="588" y="892"/>
                    </a:lnTo>
                    <a:lnTo>
                      <a:pt x="589" y="894"/>
                    </a:lnTo>
                    <a:lnTo>
                      <a:pt x="589" y="894"/>
                    </a:lnTo>
                    <a:lnTo>
                      <a:pt x="590" y="894"/>
                    </a:lnTo>
                    <a:lnTo>
                      <a:pt x="588" y="896"/>
                    </a:lnTo>
                    <a:lnTo>
                      <a:pt x="587" y="896"/>
                    </a:lnTo>
                    <a:lnTo>
                      <a:pt x="587" y="895"/>
                    </a:lnTo>
                    <a:lnTo>
                      <a:pt x="585" y="898"/>
                    </a:lnTo>
                    <a:lnTo>
                      <a:pt x="585" y="897"/>
                    </a:lnTo>
                    <a:lnTo>
                      <a:pt x="584" y="898"/>
                    </a:lnTo>
                    <a:lnTo>
                      <a:pt x="586" y="899"/>
                    </a:lnTo>
                    <a:lnTo>
                      <a:pt x="588" y="898"/>
                    </a:lnTo>
                    <a:lnTo>
                      <a:pt x="588" y="898"/>
                    </a:lnTo>
                    <a:lnTo>
                      <a:pt x="587" y="900"/>
                    </a:lnTo>
                    <a:lnTo>
                      <a:pt x="587" y="901"/>
                    </a:lnTo>
                    <a:lnTo>
                      <a:pt x="591" y="904"/>
                    </a:lnTo>
                    <a:lnTo>
                      <a:pt x="593" y="903"/>
                    </a:lnTo>
                    <a:lnTo>
                      <a:pt x="598" y="905"/>
                    </a:lnTo>
                    <a:lnTo>
                      <a:pt x="598" y="905"/>
                    </a:lnTo>
                    <a:lnTo>
                      <a:pt x="599" y="906"/>
                    </a:lnTo>
                    <a:lnTo>
                      <a:pt x="604" y="905"/>
                    </a:lnTo>
                    <a:lnTo>
                      <a:pt x="605" y="906"/>
                    </a:lnTo>
                    <a:lnTo>
                      <a:pt x="605" y="908"/>
                    </a:lnTo>
                    <a:lnTo>
                      <a:pt x="606" y="908"/>
                    </a:lnTo>
                    <a:lnTo>
                      <a:pt x="607" y="910"/>
                    </a:lnTo>
                    <a:lnTo>
                      <a:pt x="609" y="910"/>
                    </a:lnTo>
                    <a:lnTo>
                      <a:pt x="610" y="911"/>
                    </a:lnTo>
                    <a:lnTo>
                      <a:pt x="611" y="911"/>
                    </a:lnTo>
                    <a:lnTo>
                      <a:pt x="611" y="911"/>
                    </a:lnTo>
                    <a:lnTo>
                      <a:pt x="611" y="910"/>
                    </a:lnTo>
                    <a:lnTo>
                      <a:pt x="613" y="910"/>
                    </a:lnTo>
                    <a:lnTo>
                      <a:pt x="614" y="911"/>
                    </a:lnTo>
                    <a:lnTo>
                      <a:pt x="615" y="915"/>
                    </a:lnTo>
                    <a:lnTo>
                      <a:pt x="614" y="916"/>
                    </a:lnTo>
                    <a:lnTo>
                      <a:pt x="613" y="916"/>
                    </a:lnTo>
                    <a:lnTo>
                      <a:pt x="613" y="917"/>
                    </a:lnTo>
                    <a:lnTo>
                      <a:pt x="611" y="919"/>
                    </a:lnTo>
                    <a:lnTo>
                      <a:pt x="614" y="921"/>
                    </a:lnTo>
                    <a:lnTo>
                      <a:pt x="619" y="922"/>
                    </a:lnTo>
                    <a:lnTo>
                      <a:pt x="621" y="924"/>
                    </a:lnTo>
                    <a:lnTo>
                      <a:pt x="620" y="929"/>
                    </a:lnTo>
                    <a:lnTo>
                      <a:pt x="621" y="931"/>
                    </a:lnTo>
                    <a:lnTo>
                      <a:pt x="622" y="932"/>
                    </a:lnTo>
                    <a:lnTo>
                      <a:pt x="621" y="934"/>
                    </a:lnTo>
                    <a:lnTo>
                      <a:pt x="623" y="936"/>
                    </a:lnTo>
                    <a:lnTo>
                      <a:pt x="622" y="936"/>
                    </a:lnTo>
                    <a:lnTo>
                      <a:pt x="621" y="936"/>
                    </a:lnTo>
                    <a:lnTo>
                      <a:pt x="622" y="937"/>
                    </a:lnTo>
                    <a:lnTo>
                      <a:pt x="622" y="938"/>
                    </a:lnTo>
                    <a:lnTo>
                      <a:pt x="622" y="940"/>
                    </a:lnTo>
                    <a:lnTo>
                      <a:pt x="621" y="940"/>
                    </a:lnTo>
                    <a:lnTo>
                      <a:pt x="620" y="940"/>
                    </a:lnTo>
                    <a:lnTo>
                      <a:pt x="622" y="942"/>
                    </a:lnTo>
                    <a:lnTo>
                      <a:pt x="622" y="944"/>
                    </a:lnTo>
                    <a:lnTo>
                      <a:pt x="621" y="943"/>
                    </a:lnTo>
                    <a:lnTo>
                      <a:pt x="621" y="946"/>
                    </a:lnTo>
                    <a:lnTo>
                      <a:pt x="621" y="949"/>
                    </a:lnTo>
                    <a:lnTo>
                      <a:pt x="622" y="952"/>
                    </a:lnTo>
                    <a:lnTo>
                      <a:pt x="622" y="957"/>
                    </a:lnTo>
                    <a:lnTo>
                      <a:pt x="623" y="961"/>
                    </a:lnTo>
                    <a:lnTo>
                      <a:pt x="625" y="961"/>
                    </a:lnTo>
                    <a:lnTo>
                      <a:pt x="625" y="959"/>
                    </a:lnTo>
                    <a:lnTo>
                      <a:pt x="624" y="953"/>
                    </a:lnTo>
                    <a:lnTo>
                      <a:pt x="625" y="952"/>
                    </a:lnTo>
                    <a:lnTo>
                      <a:pt x="625" y="950"/>
                    </a:lnTo>
                    <a:lnTo>
                      <a:pt x="626" y="947"/>
                    </a:lnTo>
                    <a:lnTo>
                      <a:pt x="625" y="945"/>
                    </a:lnTo>
                    <a:lnTo>
                      <a:pt x="626" y="944"/>
                    </a:lnTo>
                    <a:lnTo>
                      <a:pt x="625" y="941"/>
                    </a:lnTo>
                    <a:lnTo>
                      <a:pt x="626" y="940"/>
                    </a:lnTo>
                    <a:lnTo>
                      <a:pt x="625" y="938"/>
                    </a:lnTo>
                    <a:lnTo>
                      <a:pt x="626" y="937"/>
                    </a:lnTo>
                    <a:lnTo>
                      <a:pt x="627" y="937"/>
                    </a:lnTo>
                    <a:lnTo>
                      <a:pt x="627" y="936"/>
                    </a:lnTo>
                    <a:lnTo>
                      <a:pt x="626" y="935"/>
                    </a:lnTo>
                    <a:lnTo>
                      <a:pt x="626" y="934"/>
                    </a:lnTo>
                    <a:lnTo>
                      <a:pt x="627" y="933"/>
                    </a:lnTo>
                    <a:lnTo>
                      <a:pt x="627" y="932"/>
                    </a:lnTo>
                    <a:lnTo>
                      <a:pt x="625" y="931"/>
                    </a:lnTo>
                    <a:lnTo>
                      <a:pt x="625" y="929"/>
                    </a:lnTo>
                    <a:lnTo>
                      <a:pt x="626" y="927"/>
                    </a:lnTo>
                    <a:lnTo>
                      <a:pt x="630" y="926"/>
                    </a:lnTo>
                    <a:lnTo>
                      <a:pt x="630" y="927"/>
                    </a:lnTo>
                    <a:lnTo>
                      <a:pt x="630" y="925"/>
                    </a:lnTo>
                    <a:lnTo>
                      <a:pt x="630" y="924"/>
                    </a:lnTo>
                    <a:lnTo>
                      <a:pt x="631" y="919"/>
                    </a:lnTo>
                    <a:lnTo>
                      <a:pt x="630" y="918"/>
                    </a:lnTo>
                    <a:lnTo>
                      <a:pt x="629" y="915"/>
                    </a:lnTo>
                    <a:lnTo>
                      <a:pt x="632" y="913"/>
                    </a:lnTo>
                    <a:lnTo>
                      <a:pt x="635" y="913"/>
                    </a:lnTo>
                    <a:lnTo>
                      <a:pt x="637" y="909"/>
                    </a:lnTo>
                    <a:lnTo>
                      <a:pt x="640" y="909"/>
                    </a:lnTo>
                    <a:lnTo>
                      <a:pt x="640" y="908"/>
                    </a:lnTo>
                    <a:lnTo>
                      <a:pt x="637" y="909"/>
                    </a:lnTo>
                    <a:lnTo>
                      <a:pt x="636" y="910"/>
                    </a:lnTo>
                    <a:lnTo>
                      <a:pt x="634" y="910"/>
                    </a:lnTo>
                    <a:lnTo>
                      <a:pt x="626" y="909"/>
                    </a:lnTo>
                    <a:lnTo>
                      <a:pt x="625" y="908"/>
                    </a:lnTo>
                    <a:lnTo>
                      <a:pt x="626" y="906"/>
                    </a:lnTo>
                    <a:lnTo>
                      <a:pt x="631" y="905"/>
                    </a:lnTo>
                    <a:lnTo>
                      <a:pt x="634" y="904"/>
                    </a:lnTo>
                    <a:lnTo>
                      <a:pt x="635" y="905"/>
                    </a:lnTo>
                    <a:lnTo>
                      <a:pt x="636" y="904"/>
                    </a:lnTo>
                    <a:lnTo>
                      <a:pt x="641" y="903"/>
                    </a:lnTo>
                    <a:lnTo>
                      <a:pt x="644" y="901"/>
                    </a:lnTo>
                    <a:lnTo>
                      <a:pt x="644" y="900"/>
                    </a:lnTo>
                    <a:lnTo>
                      <a:pt x="643" y="898"/>
                    </a:lnTo>
                    <a:lnTo>
                      <a:pt x="643" y="893"/>
                    </a:lnTo>
                    <a:lnTo>
                      <a:pt x="645" y="891"/>
                    </a:lnTo>
                    <a:lnTo>
                      <a:pt x="647" y="887"/>
                    </a:lnTo>
                    <a:lnTo>
                      <a:pt x="648" y="885"/>
                    </a:lnTo>
                    <a:lnTo>
                      <a:pt x="649" y="884"/>
                    </a:lnTo>
                    <a:lnTo>
                      <a:pt x="652" y="879"/>
                    </a:lnTo>
                    <a:lnTo>
                      <a:pt x="653" y="873"/>
                    </a:lnTo>
                    <a:lnTo>
                      <a:pt x="657" y="866"/>
                    </a:lnTo>
                    <a:lnTo>
                      <a:pt x="658" y="863"/>
                    </a:lnTo>
                    <a:lnTo>
                      <a:pt x="658" y="861"/>
                    </a:lnTo>
                    <a:lnTo>
                      <a:pt x="660" y="858"/>
                    </a:lnTo>
                    <a:lnTo>
                      <a:pt x="662" y="856"/>
                    </a:lnTo>
                    <a:lnTo>
                      <a:pt x="662" y="853"/>
                    </a:lnTo>
                    <a:lnTo>
                      <a:pt x="660" y="852"/>
                    </a:lnTo>
                    <a:lnTo>
                      <a:pt x="660" y="851"/>
                    </a:lnTo>
                    <a:lnTo>
                      <a:pt x="662" y="850"/>
                    </a:lnTo>
                    <a:lnTo>
                      <a:pt x="663" y="847"/>
                    </a:lnTo>
                    <a:lnTo>
                      <a:pt x="662" y="841"/>
                    </a:lnTo>
                    <a:lnTo>
                      <a:pt x="663" y="840"/>
                    </a:lnTo>
                    <a:lnTo>
                      <a:pt x="671" y="841"/>
                    </a:lnTo>
                    <a:lnTo>
                      <a:pt x="677" y="839"/>
                    </a:lnTo>
                    <a:lnTo>
                      <a:pt x="679" y="840"/>
                    </a:lnTo>
                    <a:lnTo>
                      <a:pt x="681" y="841"/>
                    </a:lnTo>
                    <a:lnTo>
                      <a:pt x="689" y="842"/>
                    </a:lnTo>
                    <a:lnTo>
                      <a:pt x="693" y="840"/>
                    </a:lnTo>
                    <a:lnTo>
                      <a:pt x="701" y="842"/>
                    </a:lnTo>
                    <a:lnTo>
                      <a:pt x="706" y="841"/>
                    </a:lnTo>
                    <a:lnTo>
                      <a:pt x="707" y="841"/>
                    </a:lnTo>
                    <a:lnTo>
                      <a:pt x="708" y="842"/>
                    </a:lnTo>
                    <a:lnTo>
                      <a:pt x="710" y="842"/>
                    </a:lnTo>
                    <a:lnTo>
                      <a:pt x="711" y="842"/>
                    </a:lnTo>
                    <a:lnTo>
                      <a:pt x="713" y="841"/>
                    </a:lnTo>
                    <a:lnTo>
                      <a:pt x="714" y="841"/>
                    </a:lnTo>
                    <a:lnTo>
                      <a:pt x="715" y="841"/>
                    </a:lnTo>
                    <a:lnTo>
                      <a:pt x="717" y="842"/>
                    </a:lnTo>
                    <a:lnTo>
                      <a:pt x="719" y="841"/>
                    </a:lnTo>
                    <a:lnTo>
                      <a:pt x="720" y="843"/>
                    </a:lnTo>
                    <a:lnTo>
                      <a:pt x="723" y="843"/>
                    </a:lnTo>
                    <a:lnTo>
                      <a:pt x="724" y="845"/>
                    </a:lnTo>
                    <a:lnTo>
                      <a:pt x="730" y="847"/>
                    </a:lnTo>
                    <a:lnTo>
                      <a:pt x="733" y="849"/>
                    </a:lnTo>
                    <a:lnTo>
                      <a:pt x="737" y="855"/>
                    </a:lnTo>
                    <a:lnTo>
                      <a:pt x="739" y="857"/>
                    </a:lnTo>
                    <a:lnTo>
                      <a:pt x="743" y="858"/>
                    </a:lnTo>
                    <a:lnTo>
                      <a:pt x="745" y="860"/>
                    </a:lnTo>
                    <a:lnTo>
                      <a:pt x="747" y="859"/>
                    </a:lnTo>
                    <a:lnTo>
                      <a:pt x="752" y="865"/>
                    </a:lnTo>
                    <a:lnTo>
                      <a:pt x="754" y="864"/>
                    </a:lnTo>
                    <a:lnTo>
                      <a:pt x="756" y="862"/>
                    </a:lnTo>
                    <a:lnTo>
                      <a:pt x="757" y="864"/>
                    </a:lnTo>
                    <a:lnTo>
                      <a:pt x="760" y="868"/>
                    </a:lnTo>
                    <a:lnTo>
                      <a:pt x="767" y="871"/>
                    </a:lnTo>
                    <a:lnTo>
                      <a:pt x="770" y="872"/>
                    </a:lnTo>
                    <a:lnTo>
                      <a:pt x="773" y="870"/>
                    </a:lnTo>
                    <a:lnTo>
                      <a:pt x="775" y="870"/>
                    </a:lnTo>
                    <a:lnTo>
                      <a:pt x="776" y="869"/>
                    </a:lnTo>
                    <a:lnTo>
                      <a:pt x="779" y="868"/>
                    </a:lnTo>
                    <a:lnTo>
                      <a:pt x="784" y="866"/>
                    </a:lnTo>
                    <a:lnTo>
                      <a:pt x="786" y="862"/>
                    </a:lnTo>
                    <a:lnTo>
                      <a:pt x="788" y="861"/>
                    </a:lnTo>
                    <a:lnTo>
                      <a:pt x="790" y="857"/>
                    </a:lnTo>
                    <a:lnTo>
                      <a:pt x="794" y="853"/>
                    </a:lnTo>
                    <a:lnTo>
                      <a:pt x="799" y="851"/>
                    </a:lnTo>
                    <a:lnTo>
                      <a:pt x="801" y="851"/>
                    </a:lnTo>
                    <a:lnTo>
                      <a:pt x="803" y="853"/>
                    </a:lnTo>
                    <a:lnTo>
                      <a:pt x="802" y="858"/>
                    </a:lnTo>
                    <a:lnTo>
                      <a:pt x="802" y="859"/>
                    </a:lnTo>
                    <a:lnTo>
                      <a:pt x="803" y="860"/>
                    </a:lnTo>
                    <a:lnTo>
                      <a:pt x="806" y="860"/>
                    </a:lnTo>
                    <a:lnTo>
                      <a:pt x="815" y="864"/>
                    </a:lnTo>
                    <a:lnTo>
                      <a:pt x="822" y="862"/>
                    </a:lnTo>
                    <a:lnTo>
                      <a:pt x="826" y="861"/>
                    </a:lnTo>
                    <a:lnTo>
                      <a:pt x="830" y="858"/>
                    </a:lnTo>
                    <a:lnTo>
                      <a:pt x="834" y="857"/>
                    </a:lnTo>
                    <a:lnTo>
                      <a:pt x="837" y="856"/>
                    </a:lnTo>
                    <a:lnTo>
                      <a:pt x="843" y="857"/>
                    </a:lnTo>
                    <a:lnTo>
                      <a:pt x="844" y="857"/>
                    </a:lnTo>
                    <a:lnTo>
                      <a:pt x="848" y="858"/>
                    </a:lnTo>
                    <a:lnTo>
                      <a:pt x="849" y="859"/>
                    </a:lnTo>
                    <a:lnTo>
                      <a:pt x="851" y="864"/>
                    </a:lnTo>
                    <a:lnTo>
                      <a:pt x="854" y="867"/>
                    </a:lnTo>
                    <a:lnTo>
                      <a:pt x="855" y="869"/>
                    </a:lnTo>
                    <a:lnTo>
                      <a:pt x="856" y="872"/>
                    </a:lnTo>
                    <a:lnTo>
                      <a:pt x="862" y="875"/>
                    </a:lnTo>
                    <a:lnTo>
                      <a:pt x="861" y="876"/>
                    </a:lnTo>
                    <a:lnTo>
                      <a:pt x="859" y="874"/>
                    </a:lnTo>
                    <a:lnTo>
                      <a:pt x="855" y="873"/>
                    </a:lnTo>
                    <a:lnTo>
                      <a:pt x="855" y="872"/>
                    </a:lnTo>
                    <a:lnTo>
                      <a:pt x="852" y="873"/>
                    </a:lnTo>
                    <a:lnTo>
                      <a:pt x="854" y="875"/>
                    </a:lnTo>
                    <a:lnTo>
                      <a:pt x="855" y="875"/>
                    </a:lnTo>
                    <a:lnTo>
                      <a:pt x="856" y="876"/>
                    </a:lnTo>
                    <a:lnTo>
                      <a:pt x="858" y="876"/>
                    </a:lnTo>
                    <a:lnTo>
                      <a:pt x="860" y="877"/>
                    </a:lnTo>
                    <a:lnTo>
                      <a:pt x="862" y="877"/>
                    </a:lnTo>
                    <a:lnTo>
                      <a:pt x="862" y="878"/>
                    </a:lnTo>
                    <a:lnTo>
                      <a:pt x="861" y="878"/>
                    </a:lnTo>
                    <a:lnTo>
                      <a:pt x="859" y="878"/>
                    </a:lnTo>
                    <a:lnTo>
                      <a:pt x="857" y="883"/>
                    </a:lnTo>
                    <a:lnTo>
                      <a:pt x="858" y="883"/>
                    </a:lnTo>
                    <a:lnTo>
                      <a:pt x="860" y="880"/>
                    </a:lnTo>
                    <a:lnTo>
                      <a:pt x="861" y="880"/>
                    </a:lnTo>
                    <a:lnTo>
                      <a:pt x="862" y="880"/>
                    </a:lnTo>
                    <a:lnTo>
                      <a:pt x="862" y="882"/>
                    </a:lnTo>
                    <a:lnTo>
                      <a:pt x="862" y="883"/>
                    </a:lnTo>
                    <a:lnTo>
                      <a:pt x="862" y="884"/>
                    </a:lnTo>
                    <a:lnTo>
                      <a:pt x="868" y="886"/>
                    </a:lnTo>
                    <a:lnTo>
                      <a:pt x="869" y="889"/>
                    </a:lnTo>
                    <a:lnTo>
                      <a:pt x="872" y="889"/>
                    </a:lnTo>
                    <a:lnTo>
                      <a:pt x="872" y="894"/>
                    </a:lnTo>
                    <a:lnTo>
                      <a:pt x="873" y="895"/>
                    </a:lnTo>
                    <a:lnTo>
                      <a:pt x="875" y="895"/>
                    </a:lnTo>
                    <a:lnTo>
                      <a:pt x="877" y="894"/>
                    </a:lnTo>
                    <a:lnTo>
                      <a:pt x="879" y="895"/>
                    </a:lnTo>
                    <a:lnTo>
                      <a:pt x="878" y="896"/>
                    </a:lnTo>
                    <a:lnTo>
                      <a:pt x="879" y="899"/>
                    </a:lnTo>
                    <a:lnTo>
                      <a:pt x="879" y="900"/>
                    </a:lnTo>
                    <a:lnTo>
                      <a:pt x="880" y="901"/>
                    </a:lnTo>
                    <a:lnTo>
                      <a:pt x="881" y="905"/>
                    </a:lnTo>
                    <a:lnTo>
                      <a:pt x="882" y="906"/>
                    </a:lnTo>
                    <a:lnTo>
                      <a:pt x="884" y="907"/>
                    </a:lnTo>
                    <a:lnTo>
                      <a:pt x="886" y="906"/>
                    </a:lnTo>
                    <a:lnTo>
                      <a:pt x="887" y="903"/>
                    </a:lnTo>
                    <a:lnTo>
                      <a:pt x="886" y="900"/>
                    </a:lnTo>
                    <a:lnTo>
                      <a:pt x="887" y="899"/>
                    </a:lnTo>
                    <a:lnTo>
                      <a:pt x="893" y="900"/>
                    </a:lnTo>
                    <a:lnTo>
                      <a:pt x="897" y="899"/>
                    </a:lnTo>
                    <a:lnTo>
                      <a:pt x="901" y="899"/>
                    </a:lnTo>
                    <a:lnTo>
                      <a:pt x="905" y="901"/>
                    </a:lnTo>
                    <a:lnTo>
                      <a:pt x="908" y="900"/>
                    </a:lnTo>
                    <a:lnTo>
                      <a:pt x="915" y="901"/>
                    </a:lnTo>
                    <a:lnTo>
                      <a:pt x="916" y="900"/>
                    </a:lnTo>
                    <a:lnTo>
                      <a:pt x="918" y="899"/>
                    </a:lnTo>
                    <a:lnTo>
                      <a:pt x="918" y="898"/>
                    </a:lnTo>
                    <a:lnTo>
                      <a:pt x="916" y="898"/>
                    </a:lnTo>
                    <a:lnTo>
                      <a:pt x="915" y="898"/>
                    </a:lnTo>
                    <a:lnTo>
                      <a:pt x="916" y="895"/>
                    </a:lnTo>
                    <a:lnTo>
                      <a:pt x="920" y="896"/>
                    </a:lnTo>
                    <a:lnTo>
                      <a:pt x="920" y="896"/>
                    </a:lnTo>
                    <a:lnTo>
                      <a:pt x="924" y="891"/>
                    </a:lnTo>
                    <a:lnTo>
                      <a:pt x="924" y="891"/>
                    </a:lnTo>
                    <a:lnTo>
                      <a:pt x="920" y="896"/>
                    </a:lnTo>
                    <a:lnTo>
                      <a:pt x="916" y="895"/>
                    </a:lnTo>
                    <a:lnTo>
                      <a:pt x="914" y="897"/>
                    </a:lnTo>
                    <a:lnTo>
                      <a:pt x="912" y="897"/>
                    </a:lnTo>
                    <a:lnTo>
                      <a:pt x="911" y="896"/>
                    </a:lnTo>
                    <a:lnTo>
                      <a:pt x="909" y="896"/>
                    </a:lnTo>
                    <a:lnTo>
                      <a:pt x="907" y="895"/>
                    </a:lnTo>
                    <a:lnTo>
                      <a:pt x="906" y="893"/>
                    </a:lnTo>
                    <a:lnTo>
                      <a:pt x="907" y="892"/>
                    </a:lnTo>
                    <a:lnTo>
                      <a:pt x="906" y="891"/>
                    </a:lnTo>
                    <a:lnTo>
                      <a:pt x="905" y="891"/>
                    </a:lnTo>
                    <a:lnTo>
                      <a:pt x="904" y="892"/>
                    </a:lnTo>
                    <a:lnTo>
                      <a:pt x="905" y="895"/>
                    </a:lnTo>
                    <a:lnTo>
                      <a:pt x="904" y="895"/>
                    </a:lnTo>
                    <a:lnTo>
                      <a:pt x="902" y="896"/>
                    </a:lnTo>
                    <a:lnTo>
                      <a:pt x="900" y="895"/>
                    </a:lnTo>
                    <a:lnTo>
                      <a:pt x="902" y="894"/>
                    </a:lnTo>
                    <a:lnTo>
                      <a:pt x="902" y="894"/>
                    </a:lnTo>
                    <a:lnTo>
                      <a:pt x="900" y="894"/>
                    </a:lnTo>
                    <a:lnTo>
                      <a:pt x="900" y="893"/>
                    </a:lnTo>
                    <a:lnTo>
                      <a:pt x="902" y="892"/>
                    </a:lnTo>
                    <a:lnTo>
                      <a:pt x="901" y="890"/>
                    </a:lnTo>
                    <a:lnTo>
                      <a:pt x="897" y="889"/>
                    </a:lnTo>
                    <a:lnTo>
                      <a:pt x="894" y="890"/>
                    </a:lnTo>
                    <a:lnTo>
                      <a:pt x="893" y="890"/>
                    </a:lnTo>
                    <a:lnTo>
                      <a:pt x="888" y="887"/>
                    </a:lnTo>
                    <a:lnTo>
                      <a:pt x="887" y="887"/>
                    </a:lnTo>
                    <a:lnTo>
                      <a:pt x="888" y="886"/>
                    </a:lnTo>
                    <a:lnTo>
                      <a:pt x="887" y="884"/>
                    </a:lnTo>
                    <a:lnTo>
                      <a:pt x="888" y="882"/>
                    </a:lnTo>
                    <a:lnTo>
                      <a:pt x="884" y="877"/>
                    </a:lnTo>
                    <a:lnTo>
                      <a:pt x="882" y="877"/>
                    </a:lnTo>
                    <a:lnTo>
                      <a:pt x="881" y="873"/>
                    </a:lnTo>
                    <a:lnTo>
                      <a:pt x="879" y="872"/>
                    </a:lnTo>
                    <a:lnTo>
                      <a:pt x="876" y="871"/>
                    </a:lnTo>
                    <a:lnTo>
                      <a:pt x="873" y="866"/>
                    </a:lnTo>
                    <a:lnTo>
                      <a:pt x="869" y="866"/>
                    </a:lnTo>
                    <a:lnTo>
                      <a:pt x="867" y="867"/>
                    </a:lnTo>
                    <a:lnTo>
                      <a:pt x="867" y="869"/>
                    </a:lnTo>
                    <a:lnTo>
                      <a:pt x="866" y="870"/>
                    </a:lnTo>
                    <a:lnTo>
                      <a:pt x="865" y="872"/>
                    </a:lnTo>
                    <a:lnTo>
                      <a:pt x="864" y="871"/>
                    </a:lnTo>
                    <a:lnTo>
                      <a:pt x="864" y="869"/>
                    </a:lnTo>
                    <a:lnTo>
                      <a:pt x="865" y="864"/>
                    </a:lnTo>
                    <a:lnTo>
                      <a:pt x="870" y="859"/>
                    </a:lnTo>
                    <a:lnTo>
                      <a:pt x="872" y="855"/>
                    </a:lnTo>
                    <a:lnTo>
                      <a:pt x="872" y="853"/>
                    </a:lnTo>
                    <a:lnTo>
                      <a:pt x="870" y="850"/>
                    </a:lnTo>
                    <a:lnTo>
                      <a:pt x="869" y="849"/>
                    </a:lnTo>
                    <a:lnTo>
                      <a:pt x="870" y="848"/>
                    </a:lnTo>
                    <a:lnTo>
                      <a:pt x="871" y="849"/>
                    </a:lnTo>
                    <a:lnTo>
                      <a:pt x="874" y="849"/>
                    </a:lnTo>
                    <a:lnTo>
                      <a:pt x="875" y="849"/>
                    </a:lnTo>
                    <a:lnTo>
                      <a:pt x="878" y="849"/>
                    </a:lnTo>
                    <a:lnTo>
                      <a:pt x="880" y="849"/>
                    </a:lnTo>
                    <a:lnTo>
                      <a:pt x="880" y="852"/>
                    </a:lnTo>
                    <a:lnTo>
                      <a:pt x="881" y="853"/>
                    </a:lnTo>
                    <a:lnTo>
                      <a:pt x="882" y="854"/>
                    </a:lnTo>
                    <a:lnTo>
                      <a:pt x="885" y="854"/>
                    </a:lnTo>
                    <a:lnTo>
                      <a:pt x="885" y="852"/>
                    </a:lnTo>
                    <a:lnTo>
                      <a:pt x="888" y="853"/>
                    </a:lnTo>
                    <a:lnTo>
                      <a:pt x="888" y="854"/>
                    </a:lnTo>
                    <a:lnTo>
                      <a:pt x="889" y="855"/>
                    </a:lnTo>
                    <a:lnTo>
                      <a:pt x="900" y="851"/>
                    </a:lnTo>
                    <a:lnTo>
                      <a:pt x="902" y="852"/>
                    </a:lnTo>
                    <a:lnTo>
                      <a:pt x="906" y="852"/>
                    </a:lnTo>
                    <a:lnTo>
                      <a:pt x="911" y="853"/>
                    </a:lnTo>
                    <a:lnTo>
                      <a:pt x="912" y="853"/>
                    </a:lnTo>
                    <a:lnTo>
                      <a:pt x="913" y="853"/>
                    </a:lnTo>
                    <a:lnTo>
                      <a:pt x="913" y="853"/>
                    </a:lnTo>
                    <a:lnTo>
                      <a:pt x="917" y="850"/>
                    </a:lnTo>
                    <a:lnTo>
                      <a:pt x="919" y="849"/>
                    </a:lnTo>
                    <a:lnTo>
                      <a:pt x="922" y="851"/>
                    </a:lnTo>
                    <a:lnTo>
                      <a:pt x="924" y="851"/>
                    </a:lnTo>
                    <a:lnTo>
                      <a:pt x="924" y="852"/>
                    </a:lnTo>
                    <a:lnTo>
                      <a:pt x="924" y="853"/>
                    </a:lnTo>
                    <a:lnTo>
                      <a:pt x="927" y="853"/>
                    </a:lnTo>
                    <a:lnTo>
                      <a:pt x="928" y="852"/>
                    </a:lnTo>
                    <a:lnTo>
                      <a:pt x="928" y="852"/>
                    </a:lnTo>
                    <a:lnTo>
                      <a:pt x="927" y="851"/>
                    </a:lnTo>
                    <a:lnTo>
                      <a:pt x="928" y="850"/>
                    </a:lnTo>
                    <a:lnTo>
                      <a:pt x="931" y="849"/>
                    </a:lnTo>
                    <a:lnTo>
                      <a:pt x="930" y="847"/>
                    </a:lnTo>
                    <a:lnTo>
                      <a:pt x="925" y="845"/>
                    </a:lnTo>
                    <a:lnTo>
                      <a:pt x="925" y="847"/>
                    </a:lnTo>
                    <a:lnTo>
                      <a:pt x="926" y="848"/>
                    </a:lnTo>
                    <a:lnTo>
                      <a:pt x="925" y="848"/>
                    </a:lnTo>
                    <a:lnTo>
                      <a:pt x="925" y="848"/>
                    </a:lnTo>
                    <a:lnTo>
                      <a:pt x="924" y="846"/>
                    </a:lnTo>
                    <a:lnTo>
                      <a:pt x="925" y="843"/>
                    </a:lnTo>
                    <a:lnTo>
                      <a:pt x="924" y="843"/>
                    </a:lnTo>
                    <a:lnTo>
                      <a:pt x="919" y="840"/>
                    </a:lnTo>
                    <a:lnTo>
                      <a:pt x="915" y="838"/>
                    </a:lnTo>
                    <a:lnTo>
                      <a:pt x="911" y="835"/>
                    </a:lnTo>
                    <a:lnTo>
                      <a:pt x="909" y="834"/>
                    </a:lnTo>
                    <a:lnTo>
                      <a:pt x="905" y="835"/>
                    </a:lnTo>
                    <a:lnTo>
                      <a:pt x="900" y="833"/>
                    </a:lnTo>
                    <a:lnTo>
                      <a:pt x="897" y="833"/>
                    </a:lnTo>
                    <a:lnTo>
                      <a:pt x="897" y="832"/>
                    </a:lnTo>
                    <a:lnTo>
                      <a:pt x="898" y="832"/>
                    </a:lnTo>
                    <a:lnTo>
                      <a:pt x="898" y="832"/>
                    </a:lnTo>
                    <a:lnTo>
                      <a:pt x="893" y="833"/>
                    </a:lnTo>
                    <a:lnTo>
                      <a:pt x="890" y="833"/>
                    </a:lnTo>
                    <a:lnTo>
                      <a:pt x="888" y="833"/>
                    </a:lnTo>
                    <a:lnTo>
                      <a:pt x="887" y="832"/>
                    </a:lnTo>
                    <a:lnTo>
                      <a:pt x="888" y="830"/>
                    </a:lnTo>
                    <a:lnTo>
                      <a:pt x="888" y="828"/>
                    </a:lnTo>
                    <a:lnTo>
                      <a:pt x="888" y="822"/>
                    </a:lnTo>
                    <a:lnTo>
                      <a:pt x="887" y="822"/>
                    </a:lnTo>
                    <a:lnTo>
                      <a:pt x="886" y="821"/>
                    </a:lnTo>
                    <a:lnTo>
                      <a:pt x="888" y="819"/>
                    </a:lnTo>
                    <a:lnTo>
                      <a:pt x="888" y="817"/>
                    </a:lnTo>
                    <a:lnTo>
                      <a:pt x="888" y="814"/>
                    </a:lnTo>
                    <a:lnTo>
                      <a:pt x="886" y="810"/>
                    </a:lnTo>
                    <a:lnTo>
                      <a:pt x="887" y="809"/>
                    </a:lnTo>
                    <a:lnTo>
                      <a:pt x="888" y="809"/>
                    </a:lnTo>
                    <a:lnTo>
                      <a:pt x="889" y="810"/>
                    </a:lnTo>
                    <a:lnTo>
                      <a:pt x="892" y="817"/>
                    </a:lnTo>
                    <a:lnTo>
                      <a:pt x="896" y="821"/>
                    </a:lnTo>
                    <a:lnTo>
                      <a:pt x="899" y="821"/>
                    </a:lnTo>
                    <a:lnTo>
                      <a:pt x="907" y="825"/>
                    </a:lnTo>
                    <a:lnTo>
                      <a:pt x="912" y="826"/>
                    </a:lnTo>
                    <a:lnTo>
                      <a:pt x="915" y="825"/>
                    </a:lnTo>
                    <a:lnTo>
                      <a:pt x="919" y="822"/>
                    </a:lnTo>
                    <a:lnTo>
                      <a:pt x="920" y="819"/>
                    </a:lnTo>
                    <a:lnTo>
                      <a:pt x="917" y="817"/>
                    </a:lnTo>
                    <a:lnTo>
                      <a:pt x="917" y="816"/>
                    </a:lnTo>
                    <a:lnTo>
                      <a:pt x="918" y="815"/>
                    </a:lnTo>
                    <a:lnTo>
                      <a:pt x="919" y="815"/>
                    </a:lnTo>
                    <a:lnTo>
                      <a:pt x="920" y="815"/>
                    </a:lnTo>
                    <a:lnTo>
                      <a:pt x="920" y="814"/>
                    </a:lnTo>
                    <a:lnTo>
                      <a:pt x="917" y="814"/>
                    </a:lnTo>
                    <a:lnTo>
                      <a:pt x="915" y="815"/>
                    </a:lnTo>
                    <a:lnTo>
                      <a:pt x="914" y="815"/>
                    </a:lnTo>
                    <a:lnTo>
                      <a:pt x="909" y="814"/>
                    </a:lnTo>
                    <a:lnTo>
                      <a:pt x="907" y="812"/>
                    </a:lnTo>
                    <a:lnTo>
                      <a:pt x="905" y="812"/>
                    </a:lnTo>
                    <a:lnTo>
                      <a:pt x="904" y="813"/>
                    </a:lnTo>
                    <a:lnTo>
                      <a:pt x="902" y="814"/>
                    </a:lnTo>
                    <a:lnTo>
                      <a:pt x="901" y="815"/>
                    </a:lnTo>
                    <a:lnTo>
                      <a:pt x="900" y="815"/>
                    </a:lnTo>
                    <a:lnTo>
                      <a:pt x="899" y="812"/>
                    </a:lnTo>
                    <a:lnTo>
                      <a:pt x="898" y="812"/>
                    </a:lnTo>
                    <a:lnTo>
                      <a:pt x="898" y="811"/>
                    </a:lnTo>
                    <a:lnTo>
                      <a:pt x="900" y="811"/>
                    </a:lnTo>
                    <a:lnTo>
                      <a:pt x="903" y="809"/>
                    </a:lnTo>
                    <a:lnTo>
                      <a:pt x="901" y="808"/>
                    </a:lnTo>
                    <a:lnTo>
                      <a:pt x="899" y="808"/>
                    </a:lnTo>
                    <a:lnTo>
                      <a:pt x="895" y="805"/>
                    </a:lnTo>
                    <a:lnTo>
                      <a:pt x="891" y="805"/>
                    </a:lnTo>
                    <a:lnTo>
                      <a:pt x="888" y="805"/>
                    </a:lnTo>
                    <a:lnTo>
                      <a:pt x="887" y="804"/>
                    </a:lnTo>
                    <a:lnTo>
                      <a:pt x="882" y="804"/>
                    </a:lnTo>
                    <a:lnTo>
                      <a:pt x="878" y="804"/>
                    </a:lnTo>
                    <a:lnTo>
                      <a:pt x="875" y="804"/>
                    </a:lnTo>
                    <a:lnTo>
                      <a:pt x="875" y="806"/>
                    </a:lnTo>
                    <a:lnTo>
                      <a:pt x="873" y="807"/>
                    </a:lnTo>
                    <a:lnTo>
                      <a:pt x="868" y="807"/>
                    </a:lnTo>
                    <a:lnTo>
                      <a:pt x="867" y="810"/>
                    </a:lnTo>
                    <a:lnTo>
                      <a:pt x="866" y="810"/>
                    </a:lnTo>
                    <a:lnTo>
                      <a:pt x="860" y="809"/>
                    </a:lnTo>
                    <a:lnTo>
                      <a:pt x="854" y="811"/>
                    </a:lnTo>
                    <a:lnTo>
                      <a:pt x="853" y="813"/>
                    </a:lnTo>
                    <a:lnTo>
                      <a:pt x="855" y="817"/>
                    </a:lnTo>
                    <a:lnTo>
                      <a:pt x="855" y="820"/>
                    </a:lnTo>
                    <a:lnTo>
                      <a:pt x="852" y="819"/>
                    </a:lnTo>
                    <a:lnTo>
                      <a:pt x="849" y="818"/>
                    </a:lnTo>
                    <a:lnTo>
                      <a:pt x="847" y="816"/>
                    </a:lnTo>
                    <a:lnTo>
                      <a:pt x="847" y="815"/>
                    </a:lnTo>
                    <a:lnTo>
                      <a:pt x="849" y="814"/>
                    </a:lnTo>
                    <a:lnTo>
                      <a:pt x="852" y="814"/>
                    </a:lnTo>
                    <a:lnTo>
                      <a:pt x="852" y="812"/>
                    </a:lnTo>
                    <a:lnTo>
                      <a:pt x="851" y="811"/>
                    </a:lnTo>
                    <a:lnTo>
                      <a:pt x="851" y="808"/>
                    </a:lnTo>
                    <a:lnTo>
                      <a:pt x="849" y="804"/>
                    </a:lnTo>
                    <a:lnTo>
                      <a:pt x="844" y="801"/>
                    </a:lnTo>
                    <a:lnTo>
                      <a:pt x="841" y="801"/>
                    </a:lnTo>
                    <a:lnTo>
                      <a:pt x="838" y="799"/>
                    </a:lnTo>
                    <a:lnTo>
                      <a:pt x="838" y="799"/>
                    </a:lnTo>
                    <a:lnTo>
                      <a:pt x="842" y="798"/>
                    </a:lnTo>
                    <a:lnTo>
                      <a:pt x="843" y="797"/>
                    </a:lnTo>
                    <a:lnTo>
                      <a:pt x="842" y="794"/>
                    </a:lnTo>
                    <a:lnTo>
                      <a:pt x="837" y="794"/>
                    </a:lnTo>
                    <a:lnTo>
                      <a:pt x="838" y="793"/>
                    </a:lnTo>
                    <a:lnTo>
                      <a:pt x="839" y="792"/>
                    </a:lnTo>
                    <a:lnTo>
                      <a:pt x="840" y="793"/>
                    </a:lnTo>
                    <a:lnTo>
                      <a:pt x="841" y="792"/>
                    </a:lnTo>
                    <a:lnTo>
                      <a:pt x="840" y="790"/>
                    </a:lnTo>
                    <a:lnTo>
                      <a:pt x="839" y="790"/>
                    </a:lnTo>
                    <a:lnTo>
                      <a:pt x="839" y="790"/>
                    </a:lnTo>
                    <a:lnTo>
                      <a:pt x="838" y="790"/>
                    </a:lnTo>
                    <a:lnTo>
                      <a:pt x="839" y="790"/>
                    </a:lnTo>
                    <a:lnTo>
                      <a:pt x="841" y="787"/>
                    </a:lnTo>
                    <a:lnTo>
                      <a:pt x="842" y="787"/>
                    </a:lnTo>
                    <a:lnTo>
                      <a:pt x="843" y="789"/>
                    </a:lnTo>
                    <a:lnTo>
                      <a:pt x="845" y="788"/>
                    </a:lnTo>
                    <a:lnTo>
                      <a:pt x="848" y="785"/>
                    </a:lnTo>
                    <a:lnTo>
                      <a:pt x="850" y="785"/>
                    </a:lnTo>
                    <a:lnTo>
                      <a:pt x="855" y="782"/>
                    </a:lnTo>
                    <a:lnTo>
                      <a:pt x="855" y="782"/>
                    </a:lnTo>
                    <a:lnTo>
                      <a:pt x="857" y="783"/>
                    </a:lnTo>
                    <a:lnTo>
                      <a:pt x="860" y="783"/>
                    </a:lnTo>
                    <a:lnTo>
                      <a:pt x="863" y="784"/>
                    </a:lnTo>
                    <a:lnTo>
                      <a:pt x="865" y="782"/>
                    </a:lnTo>
                    <a:lnTo>
                      <a:pt x="865" y="778"/>
                    </a:lnTo>
                    <a:lnTo>
                      <a:pt x="867" y="775"/>
                    </a:lnTo>
                    <a:lnTo>
                      <a:pt x="877" y="772"/>
                    </a:lnTo>
                    <a:lnTo>
                      <a:pt x="881" y="769"/>
                    </a:lnTo>
                    <a:lnTo>
                      <a:pt x="883" y="767"/>
                    </a:lnTo>
                    <a:lnTo>
                      <a:pt x="887" y="767"/>
                    </a:lnTo>
                    <a:lnTo>
                      <a:pt x="888" y="766"/>
                    </a:lnTo>
                    <a:lnTo>
                      <a:pt x="889" y="760"/>
                    </a:lnTo>
                    <a:lnTo>
                      <a:pt x="888" y="759"/>
                    </a:lnTo>
                    <a:lnTo>
                      <a:pt x="887" y="759"/>
                    </a:lnTo>
                    <a:lnTo>
                      <a:pt x="889" y="752"/>
                    </a:lnTo>
                    <a:lnTo>
                      <a:pt x="892" y="755"/>
                    </a:lnTo>
                    <a:lnTo>
                      <a:pt x="895" y="756"/>
                    </a:lnTo>
                    <a:lnTo>
                      <a:pt x="898" y="755"/>
                    </a:lnTo>
                    <a:lnTo>
                      <a:pt x="904" y="753"/>
                    </a:lnTo>
                    <a:lnTo>
                      <a:pt x="906" y="751"/>
                    </a:lnTo>
                    <a:lnTo>
                      <a:pt x="909" y="748"/>
                    </a:lnTo>
                    <a:lnTo>
                      <a:pt x="909" y="747"/>
                    </a:lnTo>
                    <a:lnTo>
                      <a:pt x="907" y="745"/>
                    </a:lnTo>
                    <a:lnTo>
                      <a:pt x="908" y="744"/>
                    </a:lnTo>
                    <a:lnTo>
                      <a:pt x="909" y="745"/>
                    </a:lnTo>
                    <a:lnTo>
                      <a:pt x="911" y="744"/>
                    </a:lnTo>
                    <a:lnTo>
                      <a:pt x="912" y="743"/>
                    </a:lnTo>
                    <a:lnTo>
                      <a:pt x="912" y="742"/>
                    </a:lnTo>
                    <a:lnTo>
                      <a:pt x="913" y="742"/>
                    </a:lnTo>
                    <a:lnTo>
                      <a:pt x="914" y="741"/>
                    </a:lnTo>
                    <a:lnTo>
                      <a:pt x="917" y="741"/>
                    </a:lnTo>
                    <a:lnTo>
                      <a:pt x="917" y="741"/>
                    </a:lnTo>
                    <a:lnTo>
                      <a:pt x="915" y="743"/>
                    </a:lnTo>
                    <a:lnTo>
                      <a:pt x="913" y="744"/>
                    </a:lnTo>
                    <a:lnTo>
                      <a:pt x="913" y="745"/>
                    </a:lnTo>
                    <a:lnTo>
                      <a:pt x="914" y="746"/>
                    </a:lnTo>
                    <a:lnTo>
                      <a:pt x="914" y="746"/>
                    </a:lnTo>
                    <a:lnTo>
                      <a:pt x="913" y="747"/>
                    </a:lnTo>
                    <a:lnTo>
                      <a:pt x="912" y="748"/>
                    </a:lnTo>
                    <a:lnTo>
                      <a:pt x="912" y="747"/>
                    </a:lnTo>
                    <a:lnTo>
                      <a:pt x="906" y="753"/>
                    </a:lnTo>
                    <a:lnTo>
                      <a:pt x="900" y="757"/>
                    </a:lnTo>
                    <a:lnTo>
                      <a:pt x="894" y="756"/>
                    </a:lnTo>
                    <a:lnTo>
                      <a:pt x="892" y="757"/>
                    </a:lnTo>
                    <a:lnTo>
                      <a:pt x="892" y="759"/>
                    </a:lnTo>
                    <a:lnTo>
                      <a:pt x="892" y="760"/>
                    </a:lnTo>
                    <a:lnTo>
                      <a:pt x="897" y="763"/>
                    </a:lnTo>
                    <a:lnTo>
                      <a:pt x="897" y="764"/>
                    </a:lnTo>
                    <a:lnTo>
                      <a:pt x="900" y="765"/>
                    </a:lnTo>
                    <a:lnTo>
                      <a:pt x="901" y="765"/>
                    </a:lnTo>
                    <a:lnTo>
                      <a:pt x="901" y="764"/>
                    </a:lnTo>
                    <a:lnTo>
                      <a:pt x="899" y="764"/>
                    </a:lnTo>
                    <a:lnTo>
                      <a:pt x="898" y="762"/>
                    </a:lnTo>
                    <a:lnTo>
                      <a:pt x="898" y="761"/>
                    </a:lnTo>
                    <a:lnTo>
                      <a:pt x="901" y="762"/>
                    </a:lnTo>
                    <a:lnTo>
                      <a:pt x="907" y="758"/>
                    </a:lnTo>
                    <a:lnTo>
                      <a:pt x="907" y="758"/>
                    </a:lnTo>
                    <a:lnTo>
                      <a:pt x="907" y="757"/>
                    </a:lnTo>
                    <a:lnTo>
                      <a:pt x="907" y="756"/>
                    </a:lnTo>
                    <a:lnTo>
                      <a:pt x="907" y="756"/>
                    </a:lnTo>
                    <a:lnTo>
                      <a:pt x="908" y="757"/>
                    </a:lnTo>
                    <a:lnTo>
                      <a:pt x="909" y="755"/>
                    </a:lnTo>
                    <a:lnTo>
                      <a:pt x="912" y="753"/>
                    </a:lnTo>
                    <a:lnTo>
                      <a:pt x="913" y="751"/>
                    </a:lnTo>
                    <a:lnTo>
                      <a:pt x="915" y="750"/>
                    </a:lnTo>
                    <a:lnTo>
                      <a:pt x="918" y="749"/>
                    </a:lnTo>
                    <a:lnTo>
                      <a:pt x="920" y="748"/>
                    </a:lnTo>
                    <a:lnTo>
                      <a:pt x="922" y="749"/>
                    </a:lnTo>
                    <a:lnTo>
                      <a:pt x="922" y="748"/>
                    </a:lnTo>
                    <a:lnTo>
                      <a:pt x="926" y="746"/>
                    </a:lnTo>
                    <a:lnTo>
                      <a:pt x="928" y="742"/>
                    </a:lnTo>
                    <a:lnTo>
                      <a:pt x="927" y="741"/>
                    </a:lnTo>
                    <a:lnTo>
                      <a:pt x="927" y="739"/>
                    </a:lnTo>
                    <a:lnTo>
                      <a:pt x="929" y="736"/>
                    </a:lnTo>
                    <a:lnTo>
                      <a:pt x="932" y="735"/>
                    </a:lnTo>
                    <a:lnTo>
                      <a:pt x="936" y="730"/>
                    </a:lnTo>
                    <a:lnTo>
                      <a:pt x="936" y="726"/>
                    </a:lnTo>
                    <a:lnTo>
                      <a:pt x="935" y="723"/>
                    </a:lnTo>
                    <a:lnTo>
                      <a:pt x="934" y="722"/>
                    </a:lnTo>
                    <a:lnTo>
                      <a:pt x="933" y="720"/>
                    </a:lnTo>
                    <a:lnTo>
                      <a:pt x="931" y="720"/>
                    </a:lnTo>
                    <a:lnTo>
                      <a:pt x="928" y="720"/>
                    </a:lnTo>
                    <a:lnTo>
                      <a:pt x="928" y="719"/>
                    </a:lnTo>
                    <a:lnTo>
                      <a:pt x="930" y="720"/>
                    </a:lnTo>
                    <a:lnTo>
                      <a:pt x="930" y="718"/>
                    </a:lnTo>
                    <a:lnTo>
                      <a:pt x="932" y="718"/>
                    </a:lnTo>
                    <a:lnTo>
                      <a:pt x="933" y="718"/>
                    </a:lnTo>
                    <a:lnTo>
                      <a:pt x="933" y="715"/>
                    </a:lnTo>
                    <a:lnTo>
                      <a:pt x="937" y="712"/>
                    </a:lnTo>
                    <a:lnTo>
                      <a:pt x="935" y="708"/>
                    </a:lnTo>
                    <a:lnTo>
                      <a:pt x="936" y="707"/>
                    </a:lnTo>
                    <a:lnTo>
                      <a:pt x="936" y="706"/>
                    </a:lnTo>
                    <a:lnTo>
                      <a:pt x="942" y="704"/>
                    </a:lnTo>
                    <a:lnTo>
                      <a:pt x="944" y="704"/>
                    </a:lnTo>
                    <a:lnTo>
                      <a:pt x="946" y="707"/>
                    </a:lnTo>
                    <a:lnTo>
                      <a:pt x="945" y="710"/>
                    </a:lnTo>
                    <a:lnTo>
                      <a:pt x="945" y="711"/>
                    </a:lnTo>
                    <a:lnTo>
                      <a:pt x="944" y="712"/>
                    </a:lnTo>
                    <a:lnTo>
                      <a:pt x="944" y="714"/>
                    </a:lnTo>
                    <a:lnTo>
                      <a:pt x="946" y="716"/>
                    </a:lnTo>
                    <a:lnTo>
                      <a:pt x="949" y="718"/>
                    </a:lnTo>
                    <a:lnTo>
                      <a:pt x="951" y="717"/>
                    </a:lnTo>
                    <a:lnTo>
                      <a:pt x="955" y="718"/>
                    </a:lnTo>
                    <a:lnTo>
                      <a:pt x="960" y="717"/>
                    </a:lnTo>
                    <a:lnTo>
                      <a:pt x="966" y="712"/>
                    </a:lnTo>
                    <a:lnTo>
                      <a:pt x="969" y="711"/>
                    </a:lnTo>
                    <a:lnTo>
                      <a:pt x="983" y="709"/>
                    </a:lnTo>
                    <a:lnTo>
                      <a:pt x="987" y="709"/>
                    </a:lnTo>
                    <a:lnTo>
                      <a:pt x="993" y="705"/>
                    </a:lnTo>
                    <a:lnTo>
                      <a:pt x="998" y="706"/>
                    </a:lnTo>
                    <a:lnTo>
                      <a:pt x="1000" y="704"/>
                    </a:lnTo>
                    <a:lnTo>
                      <a:pt x="1002" y="705"/>
                    </a:lnTo>
                    <a:lnTo>
                      <a:pt x="1004" y="704"/>
                    </a:lnTo>
                    <a:lnTo>
                      <a:pt x="1009" y="700"/>
                    </a:lnTo>
                    <a:lnTo>
                      <a:pt x="1013" y="700"/>
                    </a:lnTo>
                    <a:lnTo>
                      <a:pt x="1016" y="700"/>
                    </a:lnTo>
                    <a:lnTo>
                      <a:pt x="1021" y="701"/>
                    </a:lnTo>
                    <a:lnTo>
                      <a:pt x="1023" y="701"/>
                    </a:lnTo>
                    <a:lnTo>
                      <a:pt x="1025" y="696"/>
                    </a:lnTo>
                    <a:lnTo>
                      <a:pt x="1022" y="693"/>
                    </a:lnTo>
                    <a:lnTo>
                      <a:pt x="1028" y="691"/>
                    </a:lnTo>
                    <a:lnTo>
                      <a:pt x="1030" y="691"/>
                    </a:lnTo>
                    <a:lnTo>
                      <a:pt x="1031" y="690"/>
                    </a:lnTo>
                    <a:lnTo>
                      <a:pt x="1030" y="685"/>
                    </a:lnTo>
                    <a:lnTo>
                      <a:pt x="1031" y="683"/>
                    </a:lnTo>
                    <a:lnTo>
                      <a:pt x="1032" y="680"/>
                    </a:lnTo>
                    <a:lnTo>
                      <a:pt x="1033" y="680"/>
                    </a:lnTo>
                    <a:lnTo>
                      <a:pt x="1035" y="674"/>
                    </a:lnTo>
                    <a:lnTo>
                      <a:pt x="1034" y="671"/>
                    </a:lnTo>
                    <a:lnTo>
                      <a:pt x="1029" y="666"/>
                    </a:lnTo>
                    <a:lnTo>
                      <a:pt x="1030" y="663"/>
                    </a:lnTo>
                    <a:lnTo>
                      <a:pt x="1030" y="662"/>
                    </a:lnTo>
                    <a:lnTo>
                      <a:pt x="1037" y="660"/>
                    </a:lnTo>
                    <a:lnTo>
                      <a:pt x="1038" y="657"/>
                    </a:lnTo>
                    <a:lnTo>
                      <a:pt x="1042" y="655"/>
                    </a:lnTo>
                    <a:lnTo>
                      <a:pt x="1046" y="652"/>
                    </a:lnTo>
                    <a:lnTo>
                      <a:pt x="1047" y="650"/>
                    </a:lnTo>
                    <a:lnTo>
                      <a:pt x="1049" y="650"/>
                    </a:lnTo>
                    <a:lnTo>
                      <a:pt x="1050" y="648"/>
                    </a:lnTo>
                    <a:lnTo>
                      <a:pt x="1055" y="647"/>
                    </a:lnTo>
                    <a:lnTo>
                      <a:pt x="1056" y="646"/>
                    </a:lnTo>
                    <a:lnTo>
                      <a:pt x="1056" y="644"/>
                    </a:lnTo>
                    <a:lnTo>
                      <a:pt x="1055" y="638"/>
                    </a:lnTo>
                    <a:lnTo>
                      <a:pt x="1054" y="635"/>
                    </a:lnTo>
                    <a:lnTo>
                      <a:pt x="1051" y="632"/>
                    </a:lnTo>
                    <a:lnTo>
                      <a:pt x="1051" y="629"/>
                    </a:lnTo>
                    <a:lnTo>
                      <a:pt x="1052" y="627"/>
                    </a:lnTo>
                    <a:lnTo>
                      <a:pt x="1053" y="626"/>
                    </a:lnTo>
                    <a:lnTo>
                      <a:pt x="1056" y="628"/>
                    </a:lnTo>
                    <a:lnTo>
                      <a:pt x="1059" y="627"/>
                    </a:lnTo>
                    <a:lnTo>
                      <a:pt x="1060" y="625"/>
                    </a:lnTo>
                    <a:lnTo>
                      <a:pt x="1061" y="624"/>
                    </a:lnTo>
                    <a:lnTo>
                      <a:pt x="1065" y="618"/>
                    </a:lnTo>
                    <a:lnTo>
                      <a:pt x="1066" y="618"/>
                    </a:lnTo>
                    <a:lnTo>
                      <a:pt x="1071" y="617"/>
                    </a:lnTo>
                    <a:lnTo>
                      <a:pt x="1071" y="617"/>
                    </a:lnTo>
                    <a:lnTo>
                      <a:pt x="1072" y="616"/>
                    </a:lnTo>
                    <a:lnTo>
                      <a:pt x="1074" y="612"/>
                    </a:lnTo>
                    <a:lnTo>
                      <a:pt x="1077" y="610"/>
                    </a:lnTo>
                    <a:lnTo>
                      <a:pt x="1078" y="604"/>
                    </a:lnTo>
                    <a:lnTo>
                      <a:pt x="1077" y="601"/>
                    </a:lnTo>
                    <a:lnTo>
                      <a:pt x="1076" y="596"/>
                    </a:lnTo>
                    <a:lnTo>
                      <a:pt x="1076" y="591"/>
                    </a:lnTo>
                    <a:lnTo>
                      <a:pt x="1076" y="588"/>
                    </a:lnTo>
                    <a:lnTo>
                      <a:pt x="1081" y="587"/>
                    </a:lnTo>
                    <a:lnTo>
                      <a:pt x="1082" y="587"/>
                    </a:lnTo>
                    <a:lnTo>
                      <a:pt x="1082" y="589"/>
                    </a:lnTo>
                    <a:lnTo>
                      <a:pt x="1083" y="589"/>
                    </a:lnTo>
                    <a:lnTo>
                      <a:pt x="1084" y="590"/>
                    </a:lnTo>
                    <a:lnTo>
                      <a:pt x="1082" y="590"/>
                    </a:lnTo>
                    <a:lnTo>
                      <a:pt x="1081" y="590"/>
                    </a:lnTo>
                    <a:lnTo>
                      <a:pt x="1080" y="591"/>
                    </a:lnTo>
                    <a:lnTo>
                      <a:pt x="1081" y="591"/>
                    </a:lnTo>
                    <a:lnTo>
                      <a:pt x="1081" y="592"/>
                    </a:lnTo>
                    <a:lnTo>
                      <a:pt x="1081" y="593"/>
                    </a:lnTo>
                    <a:lnTo>
                      <a:pt x="1082" y="594"/>
                    </a:lnTo>
                    <a:lnTo>
                      <a:pt x="1084" y="591"/>
                    </a:lnTo>
                    <a:lnTo>
                      <a:pt x="1085" y="592"/>
                    </a:lnTo>
                    <a:lnTo>
                      <a:pt x="1084" y="594"/>
                    </a:lnTo>
                    <a:lnTo>
                      <a:pt x="1082" y="595"/>
                    </a:lnTo>
                    <a:lnTo>
                      <a:pt x="1082" y="596"/>
                    </a:lnTo>
                    <a:lnTo>
                      <a:pt x="1082" y="597"/>
                    </a:lnTo>
                    <a:lnTo>
                      <a:pt x="1086" y="599"/>
                    </a:lnTo>
                    <a:lnTo>
                      <a:pt x="1086" y="601"/>
                    </a:lnTo>
                    <a:lnTo>
                      <a:pt x="1085" y="601"/>
                    </a:lnTo>
                    <a:lnTo>
                      <a:pt x="1084" y="603"/>
                    </a:lnTo>
                    <a:lnTo>
                      <a:pt x="1084" y="605"/>
                    </a:lnTo>
                    <a:lnTo>
                      <a:pt x="1085" y="606"/>
                    </a:lnTo>
                    <a:lnTo>
                      <a:pt x="1086" y="605"/>
                    </a:lnTo>
                    <a:lnTo>
                      <a:pt x="1090" y="604"/>
                    </a:lnTo>
                    <a:lnTo>
                      <a:pt x="1092" y="601"/>
                    </a:lnTo>
                    <a:lnTo>
                      <a:pt x="1092" y="598"/>
                    </a:lnTo>
                    <a:lnTo>
                      <a:pt x="1093" y="598"/>
                    </a:lnTo>
                    <a:lnTo>
                      <a:pt x="1093" y="597"/>
                    </a:lnTo>
                    <a:lnTo>
                      <a:pt x="1090" y="596"/>
                    </a:lnTo>
                    <a:lnTo>
                      <a:pt x="1092" y="592"/>
                    </a:lnTo>
                    <a:lnTo>
                      <a:pt x="1093" y="592"/>
                    </a:lnTo>
                    <a:lnTo>
                      <a:pt x="1095" y="592"/>
                    </a:lnTo>
                    <a:lnTo>
                      <a:pt x="1096" y="596"/>
                    </a:lnTo>
                    <a:lnTo>
                      <a:pt x="1097" y="594"/>
                    </a:lnTo>
                    <a:lnTo>
                      <a:pt x="1100" y="595"/>
                    </a:lnTo>
                    <a:lnTo>
                      <a:pt x="1101" y="596"/>
                    </a:lnTo>
                    <a:lnTo>
                      <a:pt x="1098" y="598"/>
                    </a:lnTo>
                    <a:lnTo>
                      <a:pt x="1102" y="598"/>
                    </a:lnTo>
                    <a:lnTo>
                      <a:pt x="1104" y="596"/>
                    </a:lnTo>
                    <a:lnTo>
                      <a:pt x="1102" y="596"/>
                    </a:lnTo>
                    <a:lnTo>
                      <a:pt x="1102" y="595"/>
                    </a:lnTo>
                    <a:lnTo>
                      <a:pt x="1102" y="594"/>
                    </a:lnTo>
                    <a:lnTo>
                      <a:pt x="1105" y="594"/>
                    </a:lnTo>
                    <a:lnTo>
                      <a:pt x="1105" y="593"/>
                    </a:lnTo>
                    <a:lnTo>
                      <a:pt x="1105" y="592"/>
                    </a:lnTo>
                    <a:lnTo>
                      <a:pt x="1101" y="591"/>
                    </a:lnTo>
                    <a:lnTo>
                      <a:pt x="1097" y="593"/>
                    </a:lnTo>
                    <a:lnTo>
                      <a:pt x="1096" y="592"/>
                    </a:lnTo>
                    <a:lnTo>
                      <a:pt x="1100" y="591"/>
                    </a:lnTo>
                    <a:lnTo>
                      <a:pt x="1100" y="588"/>
                    </a:lnTo>
                    <a:lnTo>
                      <a:pt x="1099" y="588"/>
                    </a:lnTo>
                    <a:lnTo>
                      <a:pt x="1097" y="590"/>
                    </a:lnTo>
                    <a:lnTo>
                      <a:pt x="1094" y="591"/>
                    </a:lnTo>
                    <a:lnTo>
                      <a:pt x="1092" y="591"/>
                    </a:lnTo>
                    <a:lnTo>
                      <a:pt x="1092" y="590"/>
                    </a:lnTo>
                    <a:lnTo>
                      <a:pt x="1092" y="589"/>
                    </a:lnTo>
                    <a:lnTo>
                      <a:pt x="1098" y="587"/>
                    </a:lnTo>
                    <a:lnTo>
                      <a:pt x="1098" y="586"/>
                    </a:lnTo>
                    <a:lnTo>
                      <a:pt x="1097" y="586"/>
                    </a:lnTo>
                    <a:lnTo>
                      <a:pt x="1095" y="586"/>
                    </a:lnTo>
                    <a:lnTo>
                      <a:pt x="1094" y="586"/>
                    </a:lnTo>
                    <a:lnTo>
                      <a:pt x="1097" y="584"/>
                    </a:lnTo>
                    <a:lnTo>
                      <a:pt x="1103" y="582"/>
                    </a:lnTo>
                    <a:lnTo>
                      <a:pt x="1102" y="582"/>
                    </a:lnTo>
                    <a:lnTo>
                      <a:pt x="1101" y="581"/>
                    </a:lnTo>
                    <a:lnTo>
                      <a:pt x="1097" y="582"/>
                    </a:lnTo>
                    <a:lnTo>
                      <a:pt x="1094" y="582"/>
                    </a:lnTo>
                    <a:lnTo>
                      <a:pt x="1092" y="583"/>
                    </a:lnTo>
                    <a:lnTo>
                      <a:pt x="1090" y="582"/>
                    </a:lnTo>
                    <a:lnTo>
                      <a:pt x="1087" y="584"/>
                    </a:lnTo>
                    <a:lnTo>
                      <a:pt x="1086" y="583"/>
                    </a:lnTo>
                    <a:lnTo>
                      <a:pt x="1087" y="582"/>
                    </a:lnTo>
                    <a:lnTo>
                      <a:pt x="1090" y="582"/>
                    </a:lnTo>
                    <a:lnTo>
                      <a:pt x="1092" y="580"/>
                    </a:lnTo>
                    <a:lnTo>
                      <a:pt x="1096" y="579"/>
                    </a:lnTo>
                    <a:lnTo>
                      <a:pt x="1097" y="578"/>
                    </a:lnTo>
                    <a:lnTo>
                      <a:pt x="1097" y="575"/>
                    </a:lnTo>
                    <a:lnTo>
                      <a:pt x="1099" y="574"/>
                    </a:lnTo>
                    <a:lnTo>
                      <a:pt x="1097" y="573"/>
                    </a:lnTo>
                    <a:lnTo>
                      <a:pt x="1097" y="572"/>
                    </a:lnTo>
                    <a:lnTo>
                      <a:pt x="1098" y="570"/>
                    </a:lnTo>
                    <a:lnTo>
                      <a:pt x="1100" y="569"/>
                    </a:lnTo>
                    <a:lnTo>
                      <a:pt x="1102" y="565"/>
                    </a:lnTo>
                    <a:lnTo>
                      <a:pt x="1102" y="565"/>
                    </a:lnTo>
                    <a:lnTo>
                      <a:pt x="1100" y="566"/>
                    </a:lnTo>
                    <a:lnTo>
                      <a:pt x="1097" y="567"/>
                    </a:lnTo>
                    <a:lnTo>
                      <a:pt x="1094" y="569"/>
                    </a:lnTo>
                    <a:lnTo>
                      <a:pt x="1093" y="570"/>
                    </a:lnTo>
                    <a:lnTo>
                      <a:pt x="1093" y="569"/>
                    </a:lnTo>
                    <a:lnTo>
                      <a:pt x="1096" y="567"/>
                    </a:lnTo>
                    <a:lnTo>
                      <a:pt x="1096" y="566"/>
                    </a:lnTo>
                    <a:lnTo>
                      <a:pt x="1095" y="566"/>
                    </a:lnTo>
                    <a:lnTo>
                      <a:pt x="1093" y="566"/>
                    </a:lnTo>
                    <a:lnTo>
                      <a:pt x="1092" y="568"/>
                    </a:lnTo>
                    <a:lnTo>
                      <a:pt x="1091" y="568"/>
                    </a:lnTo>
                    <a:lnTo>
                      <a:pt x="1090" y="570"/>
                    </a:lnTo>
                    <a:lnTo>
                      <a:pt x="1091" y="570"/>
                    </a:lnTo>
                    <a:lnTo>
                      <a:pt x="1091" y="573"/>
                    </a:lnTo>
                    <a:lnTo>
                      <a:pt x="1086" y="575"/>
                    </a:lnTo>
                    <a:lnTo>
                      <a:pt x="1084" y="579"/>
                    </a:lnTo>
                    <a:lnTo>
                      <a:pt x="1081" y="580"/>
                    </a:lnTo>
                    <a:lnTo>
                      <a:pt x="1079" y="580"/>
                    </a:lnTo>
                    <a:lnTo>
                      <a:pt x="1079" y="584"/>
                    </a:lnTo>
                    <a:lnTo>
                      <a:pt x="1078" y="584"/>
                    </a:lnTo>
                    <a:lnTo>
                      <a:pt x="1077" y="581"/>
                    </a:lnTo>
                    <a:lnTo>
                      <a:pt x="1079" y="578"/>
                    </a:lnTo>
                    <a:lnTo>
                      <a:pt x="1078" y="576"/>
                    </a:lnTo>
                    <a:lnTo>
                      <a:pt x="1076" y="575"/>
                    </a:lnTo>
                    <a:lnTo>
                      <a:pt x="1076" y="574"/>
                    </a:lnTo>
                    <a:lnTo>
                      <a:pt x="1077" y="573"/>
                    </a:lnTo>
                    <a:lnTo>
                      <a:pt x="1081" y="573"/>
                    </a:lnTo>
                    <a:lnTo>
                      <a:pt x="1082" y="570"/>
                    </a:lnTo>
                    <a:lnTo>
                      <a:pt x="1082" y="570"/>
                    </a:lnTo>
                    <a:lnTo>
                      <a:pt x="1080" y="570"/>
                    </a:lnTo>
                    <a:lnTo>
                      <a:pt x="1079" y="569"/>
                    </a:lnTo>
                    <a:lnTo>
                      <a:pt x="1077" y="569"/>
                    </a:lnTo>
                    <a:lnTo>
                      <a:pt x="1073" y="572"/>
                    </a:lnTo>
                    <a:lnTo>
                      <a:pt x="1074" y="573"/>
                    </a:lnTo>
                    <a:lnTo>
                      <a:pt x="1071" y="575"/>
                    </a:lnTo>
                    <a:lnTo>
                      <a:pt x="1070" y="575"/>
                    </a:lnTo>
                    <a:lnTo>
                      <a:pt x="1070" y="576"/>
                    </a:lnTo>
                    <a:lnTo>
                      <a:pt x="1073" y="576"/>
                    </a:lnTo>
                    <a:lnTo>
                      <a:pt x="1074" y="578"/>
                    </a:lnTo>
                    <a:lnTo>
                      <a:pt x="1074" y="578"/>
                    </a:lnTo>
                    <a:lnTo>
                      <a:pt x="1073" y="579"/>
                    </a:lnTo>
                    <a:lnTo>
                      <a:pt x="1069" y="575"/>
                    </a:lnTo>
                    <a:lnTo>
                      <a:pt x="1067" y="575"/>
                    </a:lnTo>
                    <a:lnTo>
                      <a:pt x="1065" y="579"/>
                    </a:lnTo>
                    <a:lnTo>
                      <a:pt x="1059" y="581"/>
                    </a:lnTo>
                    <a:lnTo>
                      <a:pt x="1058" y="583"/>
                    </a:lnTo>
                    <a:lnTo>
                      <a:pt x="1053" y="584"/>
                    </a:lnTo>
                    <a:lnTo>
                      <a:pt x="1047" y="588"/>
                    </a:lnTo>
                    <a:lnTo>
                      <a:pt x="1045" y="592"/>
                    </a:lnTo>
                    <a:lnTo>
                      <a:pt x="1042" y="592"/>
                    </a:lnTo>
                    <a:lnTo>
                      <a:pt x="1039" y="593"/>
                    </a:lnTo>
                    <a:lnTo>
                      <a:pt x="1035" y="596"/>
                    </a:lnTo>
                    <a:lnTo>
                      <a:pt x="1034" y="596"/>
                    </a:lnTo>
                    <a:lnTo>
                      <a:pt x="1032" y="599"/>
                    </a:lnTo>
                    <a:lnTo>
                      <a:pt x="1027" y="601"/>
                    </a:lnTo>
                    <a:lnTo>
                      <a:pt x="1023" y="602"/>
                    </a:lnTo>
                    <a:lnTo>
                      <a:pt x="1018" y="603"/>
                    </a:lnTo>
                    <a:lnTo>
                      <a:pt x="1016" y="605"/>
                    </a:lnTo>
                    <a:lnTo>
                      <a:pt x="1016" y="605"/>
                    </a:lnTo>
                    <a:lnTo>
                      <a:pt x="1016" y="604"/>
                    </a:lnTo>
                    <a:lnTo>
                      <a:pt x="1016" y="602"/>
                    </a:lnTo>
                    <a:lnTo>
                      <a:pt x="1014" y="600"/>
                    </a:lnTo>
                    <a:lnTo>
                      <a:pt x="1014" y="599"/>
                    </a:lnTo>
                    <a:lnTo>
                      <a:pt x="1017" y="595"/>
                    </a:lnTo>
                    <a:lnTo>
                      <a:pt x="1019" y="591"/>
                    </a:lnTo>
                    <a:lnTo>
                      <a:pt x="1019" y="589"/>
                    </a:lnTo>
                    <a:lnTo>
                      <a:pt x="1022" y="587"/>
                    </a:lnTo>
                    <a:lnTo>
                      <a:pt x="1023" y="583"/>
                    </a:lnTo>
                    <a:lnTo>
                      <a:pt x="1023" y="582"/>
                    </a:lnTo>
                    <a:lnTo>
                      <a:pt x="1028" y="579"/>
                    </a:lnTo>
                    <a:lnTo>
                      <a:pt x="1027" y="578"/>
                    </a:lnTo>
                    <a:lnTo>
                      <a:pt x="1025" y="574"/>
                    </a:lnTo>
                    <a:lnTo>
                      <a:pt x="1024" y="574"/>
                    </a:lnTo>
                    <a:lnTo>
                      <a:pt x="1022" y="571"/>
                    </a:lnTo>
                    <a:lnTo>
                      <a:pt x="1022" y="570"/>
                    </a:lnTo>
                    <a:lnTo>
                      <a:pt x="1021" y="570"/>
                    </a:lnTo>
                    <a:lnTo>
                      <a:pt x="1020" y="570"/>
                    </a:lnTo>
                    <a:lnTo>
                      <a:pt x="1016" y="573"/>
                    </a:lnTo>
                    <a:lnTo>
                      <a:pt x="1012" y="577"/>
                    </a:lnTo>
                    <a:lnTo>
                      <a:pt x="1008" y="579"/>
                    </a:lnTo>
                    <a:lnTo>
                      <a:pt x="1006" y="579"/>
                    </a:lnTo>
                    <a:lnTo>
                      <a:pt x="1001" y="581"/>
                    </a:lnTo>
                    <a:lnTo>
                      <a:pt x="1000" y="581"/>
                    </a:lnTo>
                    <a:lnTo>
                      <a:pt x="997" y="583"/>
                    </a:lnTo>
                    <a:lnTo>
                      <a:pt x="995" y="583"/>
                    </a:lnTo>
                    <a:lnTo>
                      <a:pt x="992" y="589"/>
                    </a:lnTo>
                    <a:lnTo>
                      <a:pt x="990" y="595"/>
                    </a:lnTo>
                    <a:lnTo>
                      <a:pt x="985" y="599"/>
                    </a:lnTo>
                    <a:lnTo>
                      <a:pt x="979" y="602"/>
                    </a:lnTo>
                    <a:lnTo>
                      <a:pt x="978" y="605"/>
                    </a:lnTo>
                    <a:lnTo>
                      <a:pt x="975" y="607"/>
                    </a:lnTo>
                    <a:lnTo>
                      <a:pt x="972" y="611"/>
                    </a:lnTo>
                    <a:lnTo>
                      <a:pt x="965" y="613"/>
                    </a:lnTo>
                    <a:lnTo>
                      <a:pt x="962" y="615"/>
                    </a:lnTo>
                    <a:lnTo>
                      <a:pt x="959" y="615"/>
                    </a:lnTo>
                    <a:lnTo>
                      <a:pt x="955" y="616"/>
                    </a:lnTo>
                    <a:lnTo>
                      <a:pt x="954" y="619"/>
                    </a:lnTo>
                    <a:lnTo>
                      <a:pt x="953" y="620"/>
                    </a:lnTo>
                    <a:lnTo>
                      <a:pt x="949" y="621"/>
                    </a:lnTo>
                    <a:lnTo>
                      <a:pt x="949" y="622"/>
                    </a:lnTo>
                    <a:lnTo>
                      <a:pt x="951" y="623"/>
                    </a:lnTo>
                    <a:lnTo>
                      <a:pt x="951" y="623"/>
                    </a:lnTo>
                    <a:lnTo>
                      <a:pt x="950" y="626"/>
                    </a:lnTo>
                    <a:lnTo>
                      <a:pt x="943" y="631"/>
                    </a:lnTo>
                    <a:lnTo>
                      <a:pt x="939" y="631"/>
                    </a:lnTo>
                    <a:lnTo>
                      <a:pt x="939" y="629"/>
                    </a:lnTo>
                    <a:lnTo>
                      <a:pt x="942" y="627"/>
                    </a:lnTo>
                    <a:lnTo>
                      <a:pt x="943" y="625"/>
                    </a:lnTo>
                    <a:lnTo>
                      <a:pt x="947" y="621"/>
                    </a:lnTo>
                    <a:lnTo>
                      <a:pt x="947" y="618"/>
                    </a:lnTo>
                    <a:lnTo>
                      <a:pt x="946" y="616"/>
                    </a:lnTo>
                    <a:lnTo>
                      <a:pt x="952" y="613"/>
                    </a:lnTo>
                    <a:lnTo>
                      <a:pt x="960" y="611"/>
                    </a:lnTo>
                    <a:lnTo>
                      <a:pt x="969" y="607"/>
                    </a:lnTo>
                    <a:lnTo>
                      <a:pt x="970" y="606"/>
                    </a:lnTo>
                    <a:lnTo>
                      <a:pt x="970" y="604"/>
                    </a:lnTo>
                    <a:lnTo>
                      <a:pt x="974" y="602"/>
                    </a:lnTo>
                    <a:lnTo>
                      <a:pt x="978" y="596"/>
                    </a:lnTo>
                    <a:lnTo>
                      <a:pt x="979" y="595"/>
                    </a:lnTo>
                    <a:lnTo>
                      <a:pt x="977" y="595"/>
                    </a:lnTo>
                    <a:lnTo>
                      <a:pt x="977" y="595"/>
                    </a:lnTo>
                    <a:lnTo>
                      <a:pt x="978" y="592"/>
                    </a:lnTo>
                    <a:lnTo>
                      <a:pt x="977" y="591"/>
                    </a:lnTo>
                    <a:lnTo>
                      <a:pt x="978" y="590"/>
                    </a:lnTo>
                    <a:lnTo>
                      <a:pt x="978" y="588"/>
                    </a:lnTo>
                    <a:lnTo>
                      <a:pt x="975" y="586"/>
                    </a:lnTo>
                    <a:lnTo>
                      <a:pt x="974" y="585"/>
                    </a:lnTo>
                    <a:lnTo>
                      <a:pt x="974" y="584"/>
                    </a:lnTo>
                    <a:lnTo>
                      <a:pt x="974" y="582"/>
                    </a:lnTo>
                    <a:lnTo>
                      <a:pt x="975" y="579"/>
                    </a:lnTo>
                    <a:lnTo>
                      <a:pt x="974" y="579"/>
                    </a:lnTo>
                    <a:lnTo>
                      <a:pt x="972" y="579"/>
                    </a:lnTo>
                    <a:lnTo>
                      <a:pt x="972" y="580"/>
                    </a:lnTo>
                    <a:lnTo>
                      <a:pt x="972" y="582"/>
                    </a:lnTo>
                    <a:lnTo>
                      <a:pt x="971" y="582"/>
                    </a:lnTo>
                    <a:lnTo>
                      <a:pt x="970" y="582"/>
                    </a:lnTo>
                    <a:lnTo>
                      <a:pt x="970" y="581"/>
                    </a:lnTo>
                    <a:lnTo>
                      <a:pt x="970" y="579"/>
                    </a:lnTo>
                    <a:lnTo>
                      <a:pt x="969" y="580"/>
                    </a:lnTo>
                    <a:lnTo>
                      <a:pt x="965" y="583"/>
                    </a:lnTo>
                    <a:lnTo>
                      <a:pt x="963" y="586"/>
                    </a:lnTo>
                    <a:lnTo>
                      <a:pt x="961" y="586"/>
                    </a:lnTo>
                    <a:lnTo>
                      <a:pt x="959" y="588"/>
                    </a:lnTo>
                    <a:lnTo>
                      <a:pt x="959" y="589"/>
                    </a:lnTo>
                    <a:lnTo>
                      <a:pt x="959" y="591"/>
                    </a:lnTo>
                    <a:lnTo>
                      <a:pt x="958" y="592"/>
                    </a:lnTo>
                    <a:lnTo>
                      <a:pt x="955" y="593"/>
                    </a:lnTo>
                    <a:lnTo>
                      <a:pt x="955" y="591"/>
                    </a:lnTo>
                    <a:lnTo>
                      <a:pt x="954" y="591"/>
                    </a:lnTo>
                    <a:lnTo>
                      <a:pt x="950" y="594"/>
                    </a:lnTo>
                    <a:lnTo>
                      <a:pt x="950" y="594"/>
                    </a:lnTo>
                    <a:lnTo>
                      <a:pt x="951" y="591"/>
                    </a:lnTo>
                    <a:lnTo>
                      <a:pt x="950" y="590"/>
                    </a:lnTo>
                    <a:lnTo>
                      <a:pt x="951" y="589"/>
                    </a:lnTo>
                    <a:lnTo>
                      <a:pt x="954" y="587"/>
                    </a:lnTo>
                    <a:lnTo>
                      <a:pt x="953" y="584"/>
                    </a:lnTo>
                    <a:lnTo>
                      <a:pt x="954" y="581"/>
                    </a:lnTo>
                    <a:lnTo>
                      <a:pt x="958" y="573"/>
                    </a:lnTo>
                    <a:lnTo>
                      <a:pt x="957" y="570"/>
                    </a:lnTo>
                    <a:lnTo>
                      <a:pt x="959" y="568"/>
                    </a:lnTo>
                    <a:lnTo>
                      <a:pt x="957" y="569"/>
                    </a:lnTo>
                    <a:lnTo>
                      <a:pt x="957" y="568"/>
                    </a:lnTo>
                    <a:lnTo>
                      <a:pt x="955" y="568"/>
                    </a:lnTo>
                    <a:lnTo>
                      <a:pt x="955" y="570"/>
                    </a:lnTo>
                    <a:lnTo>
                      <a:pt x="951" y="576"/>
                    </a:lnTo>
                    <a:lnTo>
                      <a:pt x="949" y="579"/>
                    </a:lnTo>
                    <a:lnTo>
                      <a:pt x="948" y="579"/>
                    </a:lnTo>
                    <a:lnTo>
                      <a:pt x="947" y="580"/>
                    </a:lnTo>
                    <a:lnTo>
                      <a:pt x="947" y="582"/>
                    </a:lnTo>
                    <a:lnTo>
                      <a:pt x="948" y="582"/>
                    </a:lnTo>
                    <a:lnTo>
                      <a:pt x="948" y="582"/>
                    </a:lnTo>
                    <a:lnTo>
                      <a:pt x="948" y="584"/>
                    </a:lnTo>
                    <a:lnTo>
                      <a:pt x="950" y="584"/>
                    </a:lnTo>
                    <a:lnTo>
                      <a:pt x="949" y="586"/>
                    </a:lnTo>
                    <a:lnTo>
                      <a:pt x="948" y="589"/>
                    </a:lnTo>
                    <a:lnTo>
                      <a:pt x="946" y="591"/>
                    </a:lnTo>
                    <a:lnTo>
                      <a:pt x="943" y="592"/>
                    </a:lnTo>
                    <a:lnTo>
                      <a:pt x="943" y="594"/>
                    </a:lnTo>
                    <a:lnTo>
                      <a:pt x="943" y="595"/>
                    </a:lnTo>
                    <a:lnTo>
                      <a:pt x="941" y="595"/>
                    </a:lnTo>
                    <a:lnTo>
                      <a:pt x="940" y="599"/>
                    </a:lnTo>
                    <a:lnTo>
                      <a:pt x="938" y="602"/>
                    </a:lnTo>
                    <a:lnTo>
                      <a:pt x="933" y="603"/>
                    </a:lnTo>
                    <a:lnTo>
                      <a:pt x="930" y="603"/>
                    </a:lnTo>
                    <a:lnTo>
                      <a:pt x="929" y="602"/>
                    </a:lnTo>
                    <a:lnTo>
                      <a:pt x="929" y="600"/>
                    </a:lnTo>
                    <a:lnTo>
                      <a:pt x="931" y="595"/>
                    </a:lnTo>
                    <a:lnTo>
                      <a:pt x="929" y="593"/>
                    </a:lnTo>
                    <a:lnTo>
                      <a:pt x="928" y="594"/>
                    </a:lnTo>
                    <a:lnTo>
                      <a:pt x="928" y="591"/>
                    </a:lnTo>
                    <a:lnTo>
                      <a:pt x="929" y="590"/>
                    </a:lnTo>
                    <a:lnTo>
                      <a:pt x="933" y="587"/>
                    </a:lnTo>
                    <a:lnTo>
                      <a:pt x="933" y="586"/>
                    </a:lnTo>
                    <a:lnTo>
                      <a:pt x="931" y="585"/>
                    </a:lnTo>
                    <a:lnTo>
                      <a:pt x="931" y="583"/>
                    </a:lnTo>
                    <a:lnTo>
                      <a:pt x="932" y="580"/>
                    </a:lnTo>
                    <a:lnTo>
                      <a:pt x="932" y="579"/>
                    </a:lnTo>
                    <a:lnTo>
                      <a:pt x="932" y="579"/>
                    </a:lnTo>
                    <a:lnTo>
                      <a:pt x="930" y="579"/>
                    </a:lnTo>
                    <a:lnTo>
                      <a:pt x="931" y="580"/>
                    </a:lnTo>
                    <a:lnTo>
                      <a:pt x="931" y="580"/>
                    </a:lnTo>
                    <a:lnTo>
                      <a:pt x="931" y="581"/>
                    </a:lnTo>
                    <a:lnTo>
                      <a:pt x="928" y="580"/>
                    </a:lnTo>
                    <a:lnTo>
                      <a:pt x="923" y="581"/>
                    </a:lnTo>
                    <a:lnTo>
                      <a:pt x="922" y="582"/>
                    </a:lnTo>
                    <a:lnTo>
                      <a:pt x="918" y="585"/>
                    </a:lnTo>
                    <a:lnTo>
                      <a:pt x="915" y="587"/>
                    </a:lnTo>
                    <a:lnTo>
                      <a:pt x="913" y="587"/>
                    </a:lnTo>
                    <a:lnTo>
                      <a:pt x="906" y="592"/>
                    </a:lnTo>
                    <a:lnTo>
                      <a:pt x="903" y="592"/>
                    </a:lnTo>
                    <a:lnTo>
                      <a:pt x="902" y="593"/>
                    </a:lnTo>
                    <a:lnTo>
                      <a:pt x="900" y="593"/>
                    </a:lnTo>
                    <a:lnTo>
                      <a:pt x="899" y="591"/>
                    </a:lnTo>
                    <a:lnTo>
                      <a:pt x="896" y="592"/>
                    </a:lnTo>
                    <a:lnTo>
                      <a:pt x="894" y="592"/>
                    </a:lnTo>
                    <a:lnTo>
                      <a:pt x="892" y="596"/>
                    </a:lnTo>
                    <a:lnTo>
                      <a:pt x="891" y="596"/>
                    </a:lnTo>
                    <a:lnTo>
                      <a:pt x="889" y="597"/>
                    </a:lnTo>
                    <a:lnTo>
                      <a:pt x="886" y="596"/>
                    </a:lnTo>
                    <a:lnTo>
                      <a:pt x="885" y="599"/>
                    </a:lnTo>
                    <a:lnTo>
                      <a:pt x="883" y="600"/>
                    </a:lnTo>
                    <a:lnTo>
                      <a:pt x="882" y="602"/>
                    </a:lnTo>
                    <a:lnTo>
                      <a:pt x="881" y="601"/>
                    </a:lnTo>
                    <a:lnTo>
                      <a:pt x="880" y="600"/>
                    </a:lnTo>
                    <a:lnTo>
                      <a:pt x="881" y="599"/>
                    </a:lnTo>
                    <a:lnTo>
                      <a:pt x="882" y="596"/>
                    </a:lnTo>
                    <a:lnTo>
                      <a:pt x="883" y="595"/>
                    </a:lnTo>
                    <a:lnTo>
                      <a:pt x="882" y="594"/>
                    </a:lnTo>
                    <a:lnTo>
                      <a:pt x="878" y="595"/>
                    </a:lnTo>
                    <a:lnTo>
                      <a:pt x="875" y="593"/>
                    </a:lnTo>
                    <a:lnTo>
                      <a:pt x="872" y="594"/>
                    </a:lnTo>
                    <a:lnTo>
                      <a:pt x="869" y="592"/>
                    </a:lnTo>
                    <a:lnTo>
                      <a:pt x="866" y="592"/>
                    </a:lnTo>
                    <a:lnTo>
                      <a:pt x="866" y="592"/>
                    </a:lnTo>
                    <a:lnTo>
                      <a:pt x="866" y="592"/>
                    </a:lnTo>
                    <a:lnTo>
                      <a:pt x="867" y="591"/>
                    </a:lnTo>
                    <a:lnTo>
                      <a:pt x="870" y="590"/>
                    </a:lnTo>
                    <a:lnTo>
                      <a:pt x="872" y="590"/>
                    </a:lnTo>
                    <a:lnTo>
                      <a:pt x="873" y="589"/>
                    </a:lnTo>
                    <a:lnTo>
                      <a:pt x="873" y="587"/>
                    </a:lnTo>
                    <a:lnTo>
                      <a:pt x="873" y="586"/>
                    </a:lnTo>
                    <a:lnTo>
                      <a:pt x="871" y="587"/>
                    </a:lnTo>
                    <a:lnTo>
                      <a:pt x="869" y="589"/>
                    </a:lnTo>
                    <a:lnTo>
                      <a:pt x="865" y="589"/>
                    </a:lnTo>
                    <a:lnTo>
                      <a:pt x="864" y="588"/>
                    </a:lnTo>
                    <a:lnTo>
                      <a:pt x="864" y="585"/>
                    </a:lnTo>
                    <a:lnTo>
                      <a:pt x="862" y="584"/>
                    </a:lnTo>
                    <a:lnTo>
                      <a:pt x="862" y="584"/>
                    </a:lnTo>
                    <a:lnTo>
                      <a:pt x="860" y="584"/>
                    </a:lnTo>
                    <a:lnTo>
                      <a:pt x="859" y="584"/>
                    </a:lnTo>
                    <a:lnTo>
                      <a:pt x="859" y="582"/>
                    </a:lnTo>
                    <a:lnTo>
                      <a:pt x="860" y="579"/>
                    </a:lnTo>
                    <a:lnTo>
                      <a:pt x="861" y="578"/>
                    </a:lnTo>
                    <a:lnTo>
                      <a:pt x="859" y="576"/>
                    </a:lnTo>
                    <a:lnTo>
                      <a:pt x="858" y="573"/>
                    </a:lnTo>
                    <a:lnTo>
                      <a:pt x="856" y="571"/>
                    </a:lnTo>
                    <a:lnTo>
                      <a:pt x="855" y="568"/>
                    </a:lnTo>
                    <a:lnTo>
                      <a:pt x="854" y="569"/>
                    </a:lnTo>
                    <a:lnTo>
                      <a:pt x="854" y="570"/>
                    </a:lnTo>
                    <a:lnTo>
                      <a:pt x="857" y="579"/>
                    </a:lnTo>
                    <a:lnTo>
                      <a:pt x="857" y="584"/>
                    </a:lnTo>
                    <a:lnTo>
                      <a:pt x="859" y="587"/>
                    </a:lnTo>
                    <a:lnTo>
                      <a:pt x="860" y="588"/>
                    </a:lnTo>
                    <a:lnTo>
                      <a:pt x="861" y="589"/>
                    </a:lnTo>
                    <a:lnTo>
                      <a:pt x="861" y="589"/>
                    </a:lnTo>
                    <a:lnTo>
                      <a:pt x="860" y="590"/>
                    </a:lnTo>
                    <a:lnTo>
                      <a:pt x="859" y="590"/>
                    </a:lnTo>
                    <a:lnTo>
                      <a:pt x="856" y="591"/>
                    </a:lnTo>
                    <a:lnTo>
                      <a:pt x="854" y="591"/>
                    </a:lnTo>
                    <a:lnTo>
                      <a:pt x="852" y="591"/>
                    </a:lnTo>
                    <a:lnTo>
                      <a:pt x="849" y="590"/>
                    </a:lnTo>
                    <a:lnTo>
                      <a:pt x="847" y="590"/>
                    </a:lnTo>
                    <a:lnTo>
                      <a:pt x="847" y="591"/>
                    </a:lnTo>
                    <a:lnTo>
                      <a:pt x="846" y="591"/>
                    </a:lnTo>
                    <a:lnTo>
                      <a:pt x="842" y="590"/>
                    </a:lnTo>
                    <a:lnTo>
                      <a:pt x="838" y="592"/>
                    </a:lnTo>
                    <a:lnTo>
                      <a:pt x="837" y="592"/>
                    </a:lnTo>
                    <a:lnTo>
                      <a:pt x="837" y="591"/>
                    </a:lnTo>
                    <a:lnTo>
                      <a:pt x="838" y="590"/>
                    </a:lnTo>
                    <a:lnTo>
                      <a:pt x="838" y="589"/>
                    </a:lnTo>
                    <a:lnTo>
                      <a:pt x="836" y="587"/>
                    </a:lnTo>
                    <a:lnTo>
                      <a:pt x="835" y="586"/>
                    </a:lnTo>
                    <a:lnTo>
                      <a:pt x="836" y="584"/>
                    </a:lnTo>
                    <a:lnTo>
                      <a:pt x="839" y="582"/>
                    </a:lnTo>
                    <a:lnTo>
                      <a:pt x="839" y="582"/>
                    </a:lnTo>
                    <a:lnTo>
                      <a:pt x="839" y="581"/>
                    </a:lnTo>
                    <a:lnTo>
                      <a:pt x="835" y="580"/>
                    </a:lnTo>
                    <a:lnTo>
                      <a:pt x="832" y="574"/>
                    </a:lnTo>
                    <a:lnTo>
                      <a:pt x="830" y="574"/>
                    </a:lnTo>
                    <a:lnTo>
                      <a:pt x="828" y="573"/>
                    </a:lnTo>
                    <a:lnTo>
                      <a:pt x="825" y="574"/>
                    </a:lnTo>
                    <a:lnTo>
                      <a:pt x="823" y="573"/>
                    </a:lnTo>
                    <a:lnTo>
                      <a:pt x="817" y="571"/>
                    </a:lnTo>
                    <a:lnTo>
                      <a:pt x="817" y="569"/>
                    </a:lnTo>
                    <a:lnTo>
                      <a:pt x="813" y="568"/>
                    </a:lnTo>
                    <a:lnTo>
                      <a:pt x="810" y="566"/>
                    </a:lnTo>
                    <a:lnTo>
                      <a:pt x="808" y="567"/>
                    </a:lnTo>
                    <a:lnTo>
                      <a:pt x="806" y="565"/>
                    </a:lnTo>
                    <a:lnTo>
                      <a:pt x="800" y="564"/>
                    </a:lnTo>
                    <a:lnTo>
                      <a:pt x="799" y="563"/>
                    </a:lnTo>
                    <a:lnTo>
                      <a:pt x="797" y="564"/>
                    </a:lnTo>
                    <a:lnTo>
                      <a:pt x="794" y="563"/>
                    </a:lnTo>
                    <a:lnTo>
                      <a:pt x="795" y="559"/>
                    </a:lnTo>
                    <a:lnTo>
                      <a:pt x="795" y="558"/>
                    </a:lnTo>
                    <a:lnTo>
                      <a:pt x="794" y="557"/>
                    </a:lnTo>
                    <a:lnTo>
                      <a:pt x="792" y="558"/>
                    </a:lnTo>
                    <a:lnTo>
                      <a:pt x="791" y="561"/>
                    </a:lnTo>
                    <a:lnTo>
                      <a:pt x="791" y="559"/>
                    </a:lnTo>
                    <a:lnTo>
                      <a:pt x="789" y="557"/>
                    </a:lnTo>
                    <a:lnTo>
                      <a:pt x="788" y="557"/>
                    </a:lnTo>
                    <a:lnTo>
                      <a:pt x="788" y="560"/>
                    </a:lnTo>
                    <a:lnTo>
                      <a:pt x="786" y="560"/>
                    </a:lnTo>
                    <a:lnTo>
                      <a:pt x="784" y="558"/>
                    </a:lnTo>
                    <a:lnTo>
                      <a:pt x="785" y="554"/>
                    </a:lnTo>
                    <a:lnTo>
                      <a:pt x="787" y="551"/>
                    </a:lnTo>
                    <a:lnTo>
                      <a:pt x="787" y="549"/>
                    </a:lnTo>
                    <a:lnTo>
                      <a:pt x="788" y="550"/>
                    </a:lnTo>
                    <a:lnTo>
                      <a:pt x="789" y="549"/>
                    </a:lnTo>
                    <a:lnTo>
                      <a:pt x="789" y="548"/>
                    </a:lnTo>
                    <a:lnTo>
                      <a:pt x="789" y="545"/>
                    </a:lnTo>
                    <a:lnTo>
                      <a:pt x="788" y="543"/>
                    </a:lnTo>
                    <a:lnTo>
                      <a:pt x="788" y="540"/>
                    </a:lnTo>
                    <a:lnTo>
                      <a:pt x="790" y="538"/>
                    </a:lnTo>
                    <a:lnTo>
                      <a:pt x="790" y="537"/>
                    </a:lnTo>
                    <a:lnTo>
                      <a:pt x="788" y="538"/>
                    </a:lnTo>
                    <a:lnTo>
                      <a:pt x="787" y="537"/>
                    </a:lnTo>
                    <a:lnTo>
                      <a:pt x="786" y="538"/>
                    </a:lnTo>
                    <a:lnTo>
                      <a:pt x="784" y="538"/>
                    </a:lnTo>
                    <a:lnTo>
                      <a:pt x="784" y="537"/>
                    </a:lnTo>
                    <a:lnTo>
                      <a:pt x="782" y="536"/>
                    </a:lnTo>
                    <a:lnTo>
                      <a:pt x="783" y="535"/>
                    </a:lnTo>
                    <a:lnTo>
                      <a:pt x="781" y="535"/>
                    </a:lnTo>
                    <a:lnTo>
                      <a:pt x="781" y="534"/>
                    </a:lnTo>
                    <a:lnTo>
                      <a:pt x="780" y="534"/>
                    </a:lnTo>
                    <a:lnTo>
                      <a:pt x="781" y="532"/>
                    </a:lnTo>
                    <a:lnTo>
                      <a:pt x="781" y="531"/>
                    </a:lnTo>
                    <a:lnTo>
                      <a:pt x="779" y="531"/>
                    </a:lnTo>
                    <a:lnTo>
                      <a:pt x="779" y="529"/>
                    </a:lnTo>
                    <a:lnTo>
                      <a:pt x="780" y="528"/>
                    </a:lnTo>
                    <a:lnTo>
                      <a:pt x="780" y="527"/>
                    </a:lnTo>
                    <a:lnTo>
                      <a:pt x="781" y="527"/>
                    </a:lnTo>
                    <a:lnTo>
                      <a:pt x="782" y="528"/>
                    </a:lnTo>
                    <a:lnTo>
                      <a:pt x="783" y="528"/>
                    </a:lnTo>
                    <a:lnTo>
                      <a:pt x="784" y="524"/>
                    </a:lnTo>
                    <a:lnTo>
                      <a:pt x="784" y="525"/>
                    </a:lnTo>
                    <a:lnTo>
                      <a:pt x="785" y="524"/>
                    </a:lnTo>
                    <a:lnTo>
                      <a:pt x="787" y="526"/>
                    </a:lnTo>
                    <a:lnTo>
                      <a:pt x="787" y="528"/>
                    </a:lnTo>
                    <a:lnTo>
                      <a:pt x="789" y="527"/>
                    </a:lnTo>
                    <a:lnTo>
                      <a:pt x="791" y="528"/>
                    </a:lnTo>
                    <a:lnTo>
                      <a:pt x="792" y="528"/>
                    </a:lnTo>
                    <a:lnTo>
                      <a:pt x="794" y="526"/>
                    </a:lnTo>
                    <a:lnTo>
                      <a:pt x="797" y="524"/>
                    </a:lnTo>
                    <a:lnTo>
                      <a:pt x="800" y="524"/>
                    </a:lnTo>
                    <a:lnTo>
                      <a:pt x="800" y="524"/>
                    </a:lnTo>
                    <a:lnTo>
                      <a:pt x="799" y="523"/>
                    </a:lnTo>
                    <a:lnTo>
                      <a:pt x="800" y="522"/>
                    </a:lnTo>
                    <a:lnTo>
                      <a:pt x="801" y="523"/>
                    </a:lnTo>
                    <a:lnTo>
                      <a:pt x="801" y="522"/>
                    </a:lnTo>
                    <a:lnTo>
                      <a:pt x="802" y="522"/>
                    </a:lnTo>
                    <a:lnTo>
                      <a:pt x="804" y="523"/>
                    </a:lnTo>
                    <a:lnTo>
                      <a:pt x="807" y="524"/>
                    </a:lnTo>
                    <a:lnTo>
                      <a:pt x="808" y="523"/>
                    </a:lnTo>
                    <a:lnTo>
                      <a:pt x="808" y="523"/>
                    </a:lnTo>
                    <a:lnTo>
                      <a:pt x="809" y="523"/>
                    </a:lnTo>
                    <a:lnTo>
                      <a:pt x="809" y="521"/>
                    </a:lnTo>
                    <a:lnTo>
                      <a:pt x="810" y="521"/>
                    </a:lnTo>
                    <a:lnTo>
                      <a:pt x="813" y="521"/>
                    </a:lnTo>
                    <a:lnTo>
                      <a:pt x="814" y="520"/>
                    </a:lnTo>
                    <a:lnTo>
                      <a:pt x="814" y="519"/>
                    </a:lnTo>
                    <a:lnTo>
                      <a:pt x="813" y="519"/>
                    </a:lnTo>
                    <a:lnTo>
                      <a:pt x="812" y="519"/>
                    </a:lnTo>
                    <a:lnTo>
                      <a:pt x="812" y="518"/>
                    </a:lnTo>
                    <a:lnTo>
                      <a:pt x="810" y="520"/>
                    </a:lnTo>
                    <a:lnTo>
                      <a:pt x="809" y="520"/>
                    </a:lnTo>
                    <a:lnTo>
                      <a:pt x="808" y="521"/>
                    </a:lnTo>
                    <a:lnTo>
                      <a:pt x="805" y="520"/>
                    </a:lnTo>
                    <a:lnTo>
                      <a:pt x="806" y="517"/>
                    </a:lnTo>
                    <a:lnTo>
                      <a:pt x="804" y="516"/>
                    </a:lnTo>
                    <a:lnTo>
                      <a:pt x="805" y="516"/>
                    </a:lnTo>
                    <a:lnTo>
                      <a:pt x="804" y="515"/>
                    </a:lnTo>
                    <a:lnTo>
                      <a:pt x="804" y="515"/>
                    </a:lnTo>
                    <a:lnTo>
                      <a:pt x="807" y="515"/>
                    </a:lnTo>
                    <a:lnTo>
                      <a:pt x="807" y="513"/>
                    </a:lnTo>
                    <a:lnTo>
                      <a:pt x="807" y="513"/>
                    </a:lnTo>
                    <a:lnTo>
                      <a:pt x="806" y="513"/>
                    </a:lnTo>
                    <a:lnTo>
                      <a:pt x="805" y="512"/>
                    </a:lnTo>
                    <a:lnTo>
                      <a:pt x="805" y="509"/>
                    </a:lnTo>
                    <a:lnTo>
                      <a:pt x="805" y="508"/>
                    </a:lnTo>
                    <a:lnTo>
                      <a:pt x="807" y="506"/>
                    </a:lnTo>
                    <a:lnTo>
                      <a:pt x="807" y="506"/>
                    </a:lnTo>
                    <a:lnTo>
                      <a:pt x="809" y="505"/>
                    </a:lnTo>
                    <a:lnTo>
                      <a:pt x="809" y="502"/>
                    </a:lnTo>
                    <a:lnTo>
                      <a:pt x="807" y="502"/>
                    </a:lnTo>
                    <a:lnTo>
                      <a:pt x="807" y="500"/>
                    </a:lnTo>
                    <a:lnTo>
                      <a:pt x="809" y="500"/>
                    </a:lnTo>
                    <a:lnTo>
                      <a:pt x="810" y="501"/>
                    </a:lnTo>
                    <a:lnTo>
                      <a:pt x="812" y="501"/>
                    </a:lnTo>
                    <a:lnTo>
                      <a:pt x="816" y="497"/>
                    </a:lnTo>
                    <a:lnTo>
                      <a:pt x="819" y="496"/>
                    </a:lnTo>
                    <a:lnTo>
                      <a:pt x="821" y="495"/>
                    </a:lnTo>
                    <a:lnTo>
                      <a:pt x="823" y="496"/>
                    </a:lnTo>
                    <a:lnTo>
                      <a:pt x="823" y="495"/>
                    </a:lnTo>
                    <a:lnTo>
                      <a:pt x="825" y="496"/>
                    </a:lnTo>
                    <a:lnTo>
                      <a:pt x="827" y="493"/>
                    </a:lnTo>
                    <a:lnTo>
                      <a:pt x="825" y="492"/>
                    </a:lnTo>
                    <a:lnTo>
                      <a:pt x="826" y="489"/>
                    </a:lnTo>
                    <a:lnTo>
                      <a:pt x="828" y="487"/>
                    </a:lnTo>
                    <a:lnTo>
                      <a:pt x="829" y="487"/>
                    </a:lnTo>
                    <a:lnTo>
                      <a:pt x="830" y="487"/>
                    </a:lnTo>
                    <a:lnTo>
                      <a:pt x="829" y="486"/>
                    </a:lnTo>
                    <a:lnTo>
                      <a:pt x="830" y="486"/>
                    </a:lnTo>
                    <a:lnTo>
                      <a:pt x="831" y="486"/>
                    </a:lnTo>
                    <a:lnTo>
                      <a:pt x="833" y="485"/>
                    </a:lnTo>
                    <a:lnTo>
                      <a:pt x="833" y="482"/>
                    </a:lnTo>
                    <a:lnTo>
                      <a:pt x="833" y="482"/>
                    </a:lnTo>
                    <a:lnTo>
                      <a:pt x="837" y="484"/>
                    </a:lnTo>
                    <a:lnTo>
                      <a:pt x="839" y="484"/>
                    </a:lnTo>
                    <a:lnTo>
                      <a:pt x="841" y="483"/>
                    </a:lnTo>
                    <a:lnTo>
                      <a:pt x="843" y="481"/>
                    </a:lnTo>
                    <a:lnTo>
                      <a:pt x="842" y="479"/>
                    </a:lnTo>
                    <a:lnTo>
                      <a:pt x="843" y="478"/>
                    </a:lnTo>
                    <a:lnTo>
                      <a:pt x="843" y="476"/>
                    </a:lnTo>
                    <a:lnTo>
                      <a:pt x="844" y="475"/>
                    </a:lnTo>
                    <a:lnTo>
                      <a:pt x="845" y="476"/>
                    </a:lnTo>
                    <a:lnTo>
                      <a:pt x="849" y="477"/>
                    </a:lnTo>
                    <a:lnTo>
                      <a:pt x="851" y="475"/>
                    </a:lnTo>
                    <a:lnTo>
                      <a:pt x="854" y="474"/>
                    </a:lnTo>
                    <a:lnTo>
                      <a:pt x="857" y="475"/>
                    </a:lnTo>
                    <a:lnTo>
                      <a:pt x="860" y="473"/>
                    </a:lnTo>
                    <a:lnTo>
                      <a:pt x="865" y="472"/>
                    </a:lnTo>
                    <a:lnTo>
                      <a:pt x="866" y="471"/>
                    </a:lnTo>
                    <a:lnTo>
                      <a:pt x="869" y="471"/>
                    </a:lnTo>
                    <a:lnTo>
                      <a:pt x="871" y="470"/>
                    </a:lnTo>
                    <a:lnTo>
                      <a:pt x="873" y="470"/>
                    </a:lnTo>
                    <a:lnTo>
                      <a:pt x="875" y="469"/>
                    </a:lnTo>
                    <a:lnTo>
                      <a:pt x="876" y="470"/>
                    </a:lnTo>
                    <a:lnTo>
                      <a:pt x="877" y="469"/>
                    </a:lnTo>
                    <a:lnTo>
                      <a:pt x="880" y="470"/>
                    </a:lnTo>
                    <a:lnTo>
                      <a:pt x="880" y="471"/>
                    </a:lnTo>
                    <a:lnTo>
                      <a:pt x="881" y="470"/>
                    </a:lnTo>
                    <a:lnTo>
                      <a:pt x="885" y="471"/>
                    </a:lnTo>
                    <a:lnTo>
                      <a:pt x="887" y="473"/>
                    </a:lnTo>
                    <a:lnTo>
                      <a:pt x="889" y="473"/>
                    </a:lnTo>
                    <a:lnTo>
                      <a:pt x="892" y="474"/>
                    </a:lnTo>
                    <a:lnTo>
                      <a:pt x="894" y="474"/>
                    </a:lnTo>
                    <a:lnTo>
                      <a:pt x="896" y="475"/>
                    </a:lnTo>
                    <a:lnTo>
                      <a:pt x="898" y="475"/>
                    </a:lnTo>
                    <a:lnTo>
                      <a:pt x="899" y="477"/>
                    </a:lnTo>
                    <a:lnTo>
                      <a:pt x="902" y="479"/>
                    </a:lnTo>
                    <a:lnTo>
                      <a:pt x="905" y="480"/>
                    </a:lnTo>
                    <a:lnTo>
                      <a:pt x="908" y="479"/>
                    </a:lnTo>
                    <a:lnTo>
                      <a:pt x="911" y="476"/>
                    </a:lnTo>
                    <a:lnTo>
                      <a:pt x="913" y="475"/>
                    </a:lnTo>
                    <a:lnTo>
                      <a:pt x="915" y="475"/>
                    </a:lnTo>
                    <a:lnTo>
                      <a:pt x="917" y="479"/>
                    </a:lnTo>
                    <a:lnTo>
                      <a:pt x="916" y="481"/>
                    </a:lnTo>
                    <a:lnTo>
                      <a:pt x="914" y="482"/>
                    </a:lnTo>
                    <a:lnTo>
                      <a:pt x="913" y="481"/>
                    </a:lnTo>
                    <a:lnTo>
                      <a:pt x="912" y="481"/>
                    </a:lnTo>
                    <a:lnTo>
                      <a:pt x="912" y="482"/>
                    </a:lnTo>
                    <a:lnTo>
                      <a:pt x="914" y="484"/>
                    </a:lnTo>
                    <a:lnTo>
                      <a:pt x="915" y="482"/>
                    </a:lnTo>
                    <a:lnTo>
                      <a:pt x="918" y="482"/>
                    </a:lnTo>
                    <a:lnTo>
                      <a:pt x="919" y="482"/>
                    </a:lnTo>
                    <a:lnTo>
                      <a:pt x="919" y="481"/>
                    </a:lnTo>
                    <a:lnTo>
                      <a:pt x="922" y="481"/>
                    </a:lnTo>
                    <a:lnTo>
                      <a:pt x="924" y="483"/>
                    </a:lnTo>
                    <a:lnTo>
                      <a:pt x="932" y="484"/>
                    </a:lnTo>
                    <a:lnTo>
                      <a:pt x="935" y="486"/>
                    </a:lnTo>
                    <a:lnTo>
                      <a:pt x="938" y="486"/>
                    </a:lnTo>
                    <a:lnTo>
                      <a:pt x="940" y="487"/>
                    </a:lnTo>
                    <a:lnTo>
                      <a:pt x="942" y="486"/>
                    </a:lnTo>
                    <a:lnTo>
                      <a:pt x="944" y="487"/>
                    </a:lnTo>
                    <a:lnTo>
                      <a:pt x="946" y="486"/>
                    </a:lnTo>
                    <a:lnTo>
                      <a:pt x="947" y="487"/>
                    </a:lnTo>
                    <a:lnTo>
                      <a:pt x="950" y="487"/>
                    </a:lnTo>
                    <a:lnTo>
                      <a:pt x="950" y="487"/>
                    </a:lnTo>
                    <a:lnTo>
                      <a:pt x="951" y="487"/>
                    </a:lnTo>
                    <a:lnTo>
                      <a:pt x="951" y="486"/>
                    </a:lnTo>
                    <a:lnTo>
                      <a:pt x="953" y="486"/>
                    </a:lnTo>
                    <a:lnTo>
                      <a:pt x="953" y="485"/>
                    </a:lnTo>
                    <a:lnTo>
                      <a:pt x="949" y="485"/>
                    </a:lnTo>
                    <a:lnTo>
                      <a:pt x="943" y="486"/>
                    </a:lnTo>
                    <a:lnTo>
                      <a:pt x="940" y="484"/>
                    </a:lnTo>
                    <a:lnTo>
                      <a:pt x="937" y="484"/>
                    </a:lnTo>
                    <a:lnTo>
                      <a:pt x="936" y="483"/>
                    </a:lnTo>
                    <a:lnTo>
                      <a:pt x="936" y="481"/>
                    </a:lnTo>
                    <a:lnTo>
                      <a:pt x="934" y="481"/>
                    </a:lnTo>
                    <a:lnTo>
                      <a:pt x="934" y="480"/>
                    </a:lnTo>
                    <a:lnTo>
                      <a:pt x="935" y="480"/>
                    </a:lnTo>
                    <a:lnTo>
                      <a:pt x="935" y="479"/>
                    </a:lnTo>
                    <a:lnTo>
                      <a:pt x="931" y="476"/>
                    </a:lnTo>
                    <a:lnTo>
                      <a:pt x="929" y="476"/>
                    </a:lnTo>
                    <a:lnTo>
                      <a:pt x="928" y="475"/>
                    </a:lnTo>
                    <a:lnTo>
                      <a:pt x="928" y="474"/>
                    </a:lnTo>
                    <a:lnTo>
                      <a:pt x="924" y="475"/>
                    </a:lnTo>
                    <a:lnTo>
                      <a:pt x="920" y="472"/>
                    </a:lnTo>
                    <a:lnTo>
                      <a:pt x="919" y="472"/>
                    </a:lnTo>
                    <a:lnTo>
                      <a:pt x="917" y="472"/>
                    </a:lnTo>
                    <a:lnTo>
                      <a:pt x="916" y="474"/>
                    </a:lnTo>
                    <a:lnTo>
                      <a:pt x="914" y="474"/>
                    </a:lnTo>
                    <a:lnTo>
                      <a:pt x="909" y="473"/>
                    </a:lnTo>
                    <a:lnTo>
                      <a:pt x="908" y="472"/>
                    </a:lnTo>
                    <a:lnTo>
                      <a:pt x="906" y="469"/>
                    </a:lnTo>
                    <a:lnTo>
                      <a:pt x="903" y="467"/>
                    </a:lnTo>
                    <a:lnTo>
                      <a:pt x="899" y="466"/>
                    </a:lnTo>
                    <a:lnTo>
                      <a:pt x="898" y="463"/>
                    </a:lnTo>
                    <a:lnTo>
                      <a:pt x="898" y="463"/>
                    </a:lnTo>
                    <a:lnTo>
                      <a:pt x="899" y="463"/>
                    </a:lnTo>
                    <a:lnTo>
                      <a:pt x="899" y="461"/>
                    </a:lnTo>
                    <a:lnTo>
                      <a:pt x="902" y="461"/>
                    </a:lnTo>
                    <a:lnTo>
                      <a:pt x="904" y="460"/>
                    </a:lnTo>
                    <a:lnTo>
                      <a:pt x="906" y="460"/>
                    </a:lnTo>
                    <a:lnTo>
                      <a:pt x="912" y="464"/>
                    </a:lnTo>
                    <a:lnTo>
                      <a:pt x="914" y="465"/>
                    </a:lnTo>
                    <a:lnTo>
                      <a:pt x="914" y="465"/>
                    </a:lnTo>
                    <a:lnTo>
                      <a:pt x="915" y="463"/>
                    </a:lnTo>
                    <a:lnTo>
                      <a:pt x="918" y="463"/>
                    </a:lnTo>
                    <a:lnTo>
                      <a:pt x="920" y="461"/>
                    </a:lnTo>
                    <a:lnTo>
                      <a:pt x="923" y="461"/>
                    </a:lnTo>
                    <a:lnTo>
                      <a:pt x="924" y="463"/>
                    </a:lnTo>
                    <a:lnTo>
                      <a:pt x="925" y="462"/>
                    </a:lnTo>
                    <a:lnTo>
                      <a:pt x="926" y="463"/>
                    </a:lnTo>
                    <a:lnTo>
                      <a:pt x="927" y="462"/>
                    </a:lnTo>
                    <a:lnTo>
                      <a:pt x="927" y="460"/>
                    </a:lnTo>
                    <a:lnTo>
                      <a:pt x="927" y="460"/>
                    </a:lnTo>
                    <a:lnTo>
                      <a:pt x="929" y="459"/>
                    </a:lnTo>
                    <a:lnTo>
                      <a:pt x="932" y="460"/>
                    </a:lnTo>
                    <a:lnTo>
                      <a:pt x="933" y="460"/>
                    </a:lnTo>
                    <a:lnTo>
                      <a:pt x="934" y="460"/>
                    </a:lnTo>
                    <a:lnTo>
                      <a:pt x="935" y="462"/>
                    </a:lnTo>
                    <a:lnTo>
                      <a:pt x="934" y="467"/>
                    </a:lnTo>
                    <a:lnTo>
                      <a:pt x="935" y="468"/>
                    </a:lnTo>
                    <a:lnTo>
                      <a:pt x="935" y="467"/>
                    </a:lnTo>
                    <a:lnTo>
                      <a:pt x="937" y="466"/>
                    </a:lnTo>
                    <a:lnTo>
                      <a:pt x="939" y="468"/>
                    </a:lnTo>
                    <a:lnTo>
                      <a:pt x="940" y="468"/>
                    </a:lnTo>
                    <a:lnTo>
                      <a:pt x="940" y="471"/>
                    </a:lnTo>
                    <a:lnTo>
                      <a:pt x="941" y="472"/>
                    </a:lnTo>
                    <a:lnTo>
                      <a:pt x="941" y="475"/>
                    </a:lnTo>
                    <a:lnTo>
                      <a:pt x="943" y="476"/>
                    </a:lnTo>
                    <a:lnTo>
                      <a:pt x="945" y="475"/>
                    </a:lnTo>
                    <a:lnTo>
                      <a:pt x="950" y="479"/>
                    </a:lnTo>
                    <a:lnTo>
                      <a:pt x="951" y="480"/>
                    </a:lnTo>
                    <a:lnTo>
                      <a:pt x="950" y="479"/>
                    </a:lnTo>
                    <a:lnTo>
                      <a:pt x="950" y="479"/>
                    </a:lnTo>
                    <a:lnTo>
                      <a:pt x="950" y="480"/>
                    </a:lnTo>
                    <a:lnTo>
                      <a:pt x="953" y="480"/>
                    </a:lnTo>
                    <a:lnTo>
                      <a:pt x="953" y="481"/>
                    </a:lnTo>
                    <a:lnTo>
                      <a:pt x="954" y="482"/>
                    </a:lnTo>
                    <a:lnTo>
                      <a:pt x="955" y="481"/>
                    </a:lnTo>
                    <a:lnTo>
                      <a:pt x="957" y="482"/>
                    </a:lnTo>
                    <a:lnTo>
                      <a:pt x="957" y="481"/>
                    </a:lnTo>
                    <a:lnTo>
                      <a:pt x="957" y="479"/>
                    </a:lnTo>
                    <a:lnTo>
                      <a:pt x="956" y="477"/>
                    </a:lnTo>
                    <a:lnTo>
                      <a:pt x="960" y="474"/>
                    </a:lnTo>
                    <a:lnTo>
                      <a:pt x="961" y="474"/>
                    </a:lnTo>
                    <a:lnTo>
                      <a:pt x="961" y="472"/>
                    </a:lnTo>
                    <a:lnTo>
                      <a:pt x="960" y="471"/>
                    </a:lnTo>
                    <a:lnTo>
                      <a:pt x="958" y="471"/>
                    </a:lnTo>
                    <a:lnTo>
                      <a:pt x="956" y="471"/>
                    </a:lnTo>
                    <a:lnTo>
                      <a:pt x="955" y="471"/>
                    </a:lnTo>
                    <a:lnTo>
                      <a:pt x="954" y="472"/>
                    </a:lnTo>
                    <a:lnTo>
                      <a:pt x="953" y="473"/>
                    </a:lnTo>
                    <a:lnTo>
                      <a:pt x="949" y="471"/>
                    </a:lnTo>
                    <a:lnTo>
                      <a:pt x="948" y="470"/>
                    </a:lnTo>
                    <a:lnTo>
                      <a:pt x="949" y="470"/>
                    </a:lnTo>
                    <a:lnTo>
                      <a:pt x="950" y="467"/>
                    </a:lnTo>
                    <a:lnTo>
                      <a:pt x="949" y="465"/>
                    </a:lnTo>
                    <a:lnTo>
                      <a:pt x="948" y="465"/>
                    </a:lnTo>
                    <a:lnTo>
                      <a:pt x="947" y="466"/>
                    </a:lnTo>
                    <a:lnTo>
                      <a:pt x="945" y="465"/>
                    </a:lnTo>
                    <a:lnTo>
                      <a:pt x="946" y="461"/>
                    </a:lnTo>
                    <a:lnTo>
                      <a:pt x="944" y="460"/>
                    </a:lnTo>
                    <a:lnTo>
                      <a:pt x="941" y="460"/>
                    </a:lnTo>
                    <a:lnTo>
                      <a:pt x="940" y="459"/>
                    </a:lnTo>
                    <a:lnTo>
                      <a:pt x="941" y="458"/>
                    </a:lnTo>
                    <a:lnTo>
                      <a:pt x="943" y="459"/>
                    </a:lnTo>
                    <a:lnTo>
                      <a:pt x="944" y="458"/>
                    </a:lnTo>
                    <a:lnTo>
                      <a:pt x="943" y="457"/>
                    </a:lnTo>
                    <a:lnTo>
                      <a:pt x="943" y="457"/>
                    </a:lnTo>
                    <a:lnTo>
                      <a:pt x="943" y="456"/>
                    </a:lnTo>
                    <a:lnTo>
                      <a:pt x="941" y="454"/>
                    </a:lnTo>
                    <a:lnTo>
                      <a:pt x="940" y="453"/>
                    </a:lnTo>
                    <a:lnTo>
                      <a:pt x="939" y="454"/>
                    </a:lnTo>
                    <a:lnTo>
                      <a:pt x="932" y="455"/>
                    </a:lnTo>
                    <a:lnTo>
                      <a:pt x="930" y="454"/>
                    </a:lnTo>
                    <a:lnTo>
                      <a:pt x="928" y="452"/>
                    </a:lnTo>
                    <a:lnTo>
                      <a:pt x="925" y="454"/>
                    </a:lnTo>
                    <a:lnTo>
                      <a:pt x="922" y="453"/>
                    </a:lnTo>
                    <a:lnTo>
                      <a:pt x="923" y="452"/>
                    </a:lnTo>
                    <a:lnTo>
                      <a:pt x="923" y="450"/>
                    </a:lnTo>
                    <a:lnTo>
                      <a:pt x="922" y="447"/>
                    </a:lnTo>
                    <a:lnTo>
                      <a:pt x="918" y="445"/>
                    </a:lnTo>
                    <a:lnTo>
                      <a:pt x="917" y="444"/>
                    </a:lnTo>
                    <a:lnTo>
                      <a:pt x="915" y="443"/>
                    </a:lnTo>
                    <a:lnTo>
                      <a:pt x="915" y="443"/>
                    </a:lnTo>
                    <a:lnTo>
                      <a:pt x="915" y="442"/>
                    </a:lnTo>
                    <a:lnTo>
                      <a:pt x="913" y="443"/>
                    </a:lnTo>
                    <a:lnTo>
                      <a:pt x="912" y="443"/>
                    </a:lnTo>
                    <a:lnTo>
                      <a:pt x="908" y="443"/>
                    </a:lnTo>
                    <a:lnTo>
                      <a:pt x="908" y="442"/>
                    </a:lnTo>
                    <a:lnTo>
                      <a:pt x="909" y="442"/>
                    </a:lnTo>
                    <a:lnTo>
                      <a:pt x="909" y="442"/>
                    </a:lnTo>
                    <a:lnTo>
                      <a:pt x="907" y="442"/>
                    </a:lnTo>
                    <a:lnTo>
                      <a:pt x="907" y="440"/>
                    </a:lnTo>
                    <a:lnTo>
                      <a:pt x="908" y="440"/>
                    </a:lnTo>
                    <a:lnTo>
                      <a:pt x="909" y="438"/>
                    </a:lnTo>
                    <a:lnTo>
                      <a:pt x="910" y="436"/>
                    </a:lnTo>
                    <a:lnTo>
                      <a:pt x="910" y="435"/>
                    </a:lnTo>
                    <a:lnTo>
                      <a:pt x="908" y="435"/>
                    </a:lnTo>
                    <a:lnTo>
                      <a:pt x="907" y="434"/>
                    </a:lnTo>
                    <a:lnTo>
                      <a:pt x="906" y="435"/>
                    </a:lnTo>
                    <a:lnTo>
                      <a:pt x="905" y="434"/>
                    </a:lnTo>
                    <a:lnTo>
                      <a:pt x="904" y="435"/>
                    </a:lnTo>
                    <a:lnTo>
                      <a:pt x="901" y="435"/>
                    </a:lnTo>
                    <a:lnTo>
                      <a:pt x="899" y="434"/>
                    </a:lnTo>
                    <a:lnTo>
                      <a:pt x="898" y="433"/>
                    </a:lnTo>
                    <a:lnTo>
                      <a:pt x="898" y="433"/>
                    </a:lnTo>
                    <a:lnTo>
                      <a:pt x="897" y="434"/>
                    </a:lnTo>
                    <a:lnTo>
                      <a:pt x="894" y="434"/>
                    </a:lnTo>
                    <a:lnTo>
                      <a:pt x="891" y="433"/>
                    </a:lnTo>
                    <a:lnTo>
                      <a:pt x="891" y="432"/>
                    </a:lnTo>
                    <a:lnTo>
                      <a:pt x="892" y="430"/>
                    </a:lnTo>
                    <a:lnTo>
                      <a:pt x="893" y="430"/>
                    </a:lnTo>
                    <a:lnTo>
                      <a:pt x="896" y="429"/>
                    </a:lnTo>
                    <a:lnTo>
                      <a:pt x="895" y="428"/>
                    </a:lnTo>
                    <a:lnTo>
                      <a:pt x="896" y="427"/>
                    </a:lnTo>
                    <a:lnTo>
                      <a:pt x="899" y="428"/>
                    </a:lnTo>
                    <a:lnTo>
                      <a:pt x="902" y="426"/>
                    </a:lnTo>
                    <a:lnTo>
                      <a:pt x="904" y="427"/>
                    </a:lnTo>
                    <a:lnTo>
                      <a:pt x="904" y="426"/>
                    </a:lnTo>
                    <a:lnTo>
                      <a:pt x="906" y="428"/>
                    </a:lnTo>
                    <a:lnTo>
                      <a:pt x="907" y="427"/>
                    </a:lnTo>
                    <a:lnTo>
                      <a:pt x="908" y="428"/>
                    </a:lnTo>
                    <a:lnTo>
                      <a:pt x="909" y="428"/>
                    </a:lnTo>
                    <a:lnTo>
                      <a:pt x="911" y="429"/>
                    </a:lnTo>
                    <a:lnTo>
                      <a:pt x="912" y="429"/>
                    </a:lnTo>
                    <a:lnTo>
                      <a:pt x="912" y="429"/>
                    </a:lnTo>
                    <a:lnTo>
                      <a:pt x="917" y="432"/>
                    </a:lnTo>
                    <a:lnTo>
                      <a:pt x="917" y="430"/>
                    </a:lnTo>
                    <a:lnTo>
                      <a:pt x="917" y="429"/>
                    </a:lnTo>
                    <a:lnTo>
                      <a:pt x="919" y="429"/>
                    </a:lnTo>
                    <a:lnTo>
                      <a:pt x="919" y="429"/>
                    </a:lnTo>
                    <a:lnTo>
                      <a:pt x="918" y="428"/>
                    </a:lnTo>
                    <a:lnTo>
                      <a:pt x="917" y="427"/>
                    </a:lnTo>
                    <a:lnTo>
                      <a:pt x="917" y="426"/>
                    </a:lnTo>
                    <a:lnTo>
                      <a:pt x="916" y="426"/>
                    </a:lnTo>
                    <a:lnTo>
                      <a:pt x="917" y="424"/>
                    </a:lnTo>
                    <a:lnTo>
                      <a:pt x="919" y="424"/>
                    </a:lnTo>
                    <a:lnTo>
                      <a:pt x="919" y="424"/>
                    </a:lnTo>
                    <a:lnTo>
                      <a:pt x="918" y="423"/>
                    </a:lnTo>
                    <a:lnTo>
                      <a:pt x="917" y="423"/>
                    </a:lnTo>
                    <a:lnTo>
                      <a:pt x="918" y="422"/>
                    </a:lnTo>
                    <a:lnTo>
                      <a:pt x="920" y="422"/>
                    </a:lnTo>
                    <a:lnTo>
                      <a:pt x="919" y="421"/>
                    </a:lnTo>
                    <a:lnTo>
                      <a:pt x="920" y="421"/>
                    </a:lnTo>
                    <a:lnTo>
                      <a:pt x="921" y="421"/>
                    </a:lnTo>
                    <a:lnTo>
                      <a:pt x="920" y="419"/>
                    </a:lnTo>
                    <a:lnTo>
                      <a:pt x="923" y="418"/>
                    </a:lnTo>
                    <a:lnTo>
                      <a:pt x="924" y="417"/>
                    </a:lnTo>
                    <a:lnTo>
                      <a:pt x="927" y="416"/>
                    </a:lnTo>
                    <a:lnTo>
                      <a:pt x="933" y="417"/>
                    </a:lnTo>
                    <a:lnTo>
                      <a:pt x="935" y="419"/>
                    </a:lnTo>
                    <a:lnTo>
                      <a:pt x="937" y="420"/>
                    </a:lnTo>
                    <a:lnTo>
                      <a:pt x="936" y="421"/>
                    </a:lnTo>
                    <a:lnTo>
                      <a:pt x="937" y="422"/>
                    </a:lnTo>
                    <a:lnTo>
                      <a:pt x="945" y="423"/>
                    </a:lnTo>
                    <a:lnTo>
                      <a:pt x="948" y="421"/>
                    </a:lnTo>
                    <a:lnTo>
                      <a:pt x="951" y="421"/>
                    </a:lnTo>
                    <a:lnTo>
                      <a:pt x="952" y="419"/>
                    </a:lnTo>
                    <a:lnTo>
                      <a:pt x="954" y="418"/>
                    </a:lnTo>
                    <a:lnTo>
                      <a:pt x="956" y="414"/>
                    </a:lnTo>
                    <a:lnTo>
                      <a:pt x="958" y="414"/>
                    </a:lnTo>
                    <a:lnTo>
                      <a:pt x="958" y="414"/>
                    </a:lnTo>
                    <a:lnTo>
                      <a:pt x="956" y="416"/>
                    </a:lnTo>
                    <a:lnTo>
                      <a:pt x="961" y="417"/>
                    </a:lnTo>
                    <a:lnTo>
                      <a:pt x="964" y="418"/>
                    </a:lnTo>
                    <a:lnTo>
                      <a:pt x="965" y="417"/>
                    </a:lnTo>
                    <a:lnTo>
                      <a:pt x="967" y="414"/>
                    </a:lnTo>
                    <a:lnTo>
                      <a:pt x="968" y="413"/>
                    </a:lnTo>
                    <a:lnTo>
                      <a:pt x="969" y="413"/>
                    </a:lnTo>
                    <a:lnTo>
                      <a:pt x="969" y="414"/>
                    </a:lnTo>
                    <a:lnTo>
                      <a:pt x="968" y="419"/>
                    </a:lnTo>
                    <a:lnTo>
                      <a:pt x="969" y="419"/>
                    </a:lnTo>
                    <a:lnTo>
                      <a:pt x="971" y="419"/>
                    </a:lnTo>
                    <a:lnTo>
                      <a:pt x="975" y="422"/>
                    </a:lnTo>
                    <a:lnTo>
                      <a:pt x="977" y="414"/>
                    </a:lnTo>
                    <a:lnTo>
                      <a:pt x="975" y="411"/>
                    </a:lnTo>
                    <a:lnTo>
                      <a:pt x="975" y="409"/>
                    </a:lnTo>
                    <a:lnTo>
                      <a:pt x="975" y="405"/>
                    </a:lnTo>
                    <a:lnTo>
                      <a:pt x="975" y="399"/>
                    </a:lnTo>
                    <a:lnTo>
                      <a:pt x="975" y="397"/>
                    </a:lnTo>
                    <a:lnTo>
                      <a:pt x="975" y="396"/>
                    </a:lnTo>
                    <a:lnTo>
                      <a:pt x="972" y="395"/>
                    </a:lnTo>
                    <a:lnTo>
                      <a:pt x="973" y="393"/>
                    </a:lnTo>
                    <a:lnTo>
                      <a:pt x="975" y="392"/>
                    </a:lnTo>
                    <a:lnTo>
                      <a:pt x="976" y="392"/>
                    </a:lnTo>
                    <a:lnTo>
                      <a:pt x="978" y="393"/>
                    </a:lnTo>
                    <a:lnTo>
                      <a:pt x="981" y="395"/>
                    </a:lnTo>
                    <a:lnTo>
                      <a:pt x="982" y="395"/>
                    </a:lnTo>
                    <a:lnTo>
                      <a:pt x="983" y="393"/>
                    </a:lnTo>
                    <a:lnTo>
                      <a:pt x="985" y="393"/>
                    </a:lnTo>
                    <a:lnTo>
                      <a:pt x="985" y="392"/>
                    </a:lnTo>
                    <a:lnTo>
                      <a:pt x="986" y="390"/>
                    </a:lnTo>
                    <a:lnTo>
                      <a:pt x="988" y="390"/>
                    </a:lnTo>
                    <a:lnTo>
                      <a:pt x="989" y="390"/>
                    </a:lnTo>
                    <a:lnTo>
                      <a:pt x="990" y="390"/>
                    </a:lnTo>
                    <a:lnTo>
                      <a:pt x="997" y="393"/>
                    </a:lnTo>
                    <a:lnTo>
                      <a:pt x="1000" y="395"/>
                    </a:lnTo>
                    <a:lnTo>
                      <a:pt x="1001" y="395"/>
                    </a:lnTo>
                    <a:lnTo>
                      <a:pt x="1004" y="396"/>
                    </a:lnTo>
                    <a:lnTo>
                      <a:pt x="1004" y="396"/>
                    </a:lnTo>
                    <a:lnTo>
                      <a:pt x="1004" y="395"/>
                    </a:lnTo>
                    <a:lnTo>
                      <a:pt x="1004" y="395"/>
                    </a:lnTo>
                    <a:lnTo>
                      <a:pt x="1003" y="393"/>
                    </a:lnTo>
                    <a:lnTo>
                      <a:pt x="1004" y="393"/>
                    </a:lnTo>
                    <a:lnTo>
                      <a:pt x="1002" y="392"/>
                    </a:lnTo>
                    <a:lnTo>
                      <a:pt x="1003" y="391"/>
                    </a:lnTo>
                    <a:lnTo>
                      <a:pt x="1003" y="391"/>
                    </a:lnTo>
                    <a:lnTo>
                      <a:pt x="1004" y="389"/>
                    </a:lnTo>
                    <a:lnTo>
                      <a:pt x="1006" y="389"/>
                    </a:lnTo>
                    <a:lnTo>
                      <a:pt x="1007" y="388"/>
                    </a:lnTo>
                    <a:lnTo>
                      <a:pt x="1009" y="388"/>
                    </a:lnTo>
                    <a:lnTo>
                      <a:pt x="1009" y="386"/>
                    </a:lnTo>
                    <a:lnTo>
                      <a:pt x="1010" y="385"/>
                    </a:lnTo>
                    <a:lnTo>
                      <a:pt x="1009" y="385"/>
                    </a:lnTo>
                    <a:lnTo>
                      <a:pt x="1010" y="385"/>
                    </a:lnTo>
                    <a:lnTo>
                      <a:pt x="1008" y="383"/>
                    </a:lnTo>
                    <a:lnTo>
                      <a:pt x="1006" y="385"/>
                    </a:lnTo>
                    <a:lnTo>
                      <a:pt x="1002" y="386"/>
                    </a:lnTo>
                    <a:lnTo>
                      <a:pt x="999" y="385"/>
                    </a:lnTo>
                    <a:lnTo>
                      <a:pt x="998" y="384"/>
                    </a:lnTo>
                    <a:lnTo>
                      <a:pt x="997" y="384"/>
                    </a:lnTo>
                    <a:lnTo>
                      <a:pt x="995" y="382"/>
                    </a:lnTo>
                    <a:lnTo>
                      <a:pt x="994" y="381"/>
                    </a:lnTo>
                    <a:lnTo>
                      <a:pt x="995" y="380"/>
                    </a:lnTo>
                    <a:lnTo>
                      <a:pt x="995" y="378"/>
                    </a:lnTo>
                    <a:lnTo>
                      <a:pt x="996" y="374"/>
                    </a:lnTo>
                    <a:lnTo>
                      <a:pt x="995" y="372"/>
                    </a:lnTo>
                    <a:lnTo>
                      <a:pt x="995" y="372"/>
                    </a:lnTo>
                    <a:lnTo>
                      <a:pt x="995" y="371"/>
                    </a:lnTo>
                    <a:lnTo>
                      <a:pt x="993" y="370"/>
                    </a:lnTo>
                    <a:lnTo>
                      <a:pt x="992" y="370"/>
                    </a:lnTo>
                    <a:lnTo>
                      <a:pt x="991" y="372"/>
                    </a:lnTo>
                    <a:lnTo>
                      <a:pt x="989" y="374"/>
                    </a:lnTo>
                    <a:lnTo>
                      <a:pt x="986" y="374"/>
                    </a:lnTo>
                    <a:lnTo>
                      <a:pt x="986" y="376"/>
                    </a:lnTo>
                    <a:lnTo>
                      <a:pt x="985" y="377"/>
                    </a:lnTo>
                    <a:lnTo>
                      <a:pt x="982" y="376"/>
                    </a:lnTo>
                    <a:lnTo>
                      <a:pt x="983" y="376"/>
                    </a:lnTo>
                    <a:lnTo>
                      <a:pt x="982" y="374"/>
                    </a:lnTo>
                    <a:lnTo>
                      <a:pt x="979" y="375"/>
                    </a:lnTo>
                    <a:lnTo>
                      <a:pt x="978" y="374"/>
                    </a:lnTo>
                    <a:lnTo>
                      <a:pt x="977" y="373"/>
                    </a:lnTo>
                    <a:lnTo>
                      <a:pt x="977" y="373"/>
                    </a:lnTo>
                    <a:lnTo>
                      <a:pt x="976" y="375"/>
                    </a:lnTo>
                    <a:lnTo>
                      <a:pt x="977" y="377"/>
                    </a:lnTo>
                    <a:lnTo>
                      <a:pt x="978" y="377"/>
                    </a:lnTo>
                    <a:lnTo>
                      <a:pt x="978" y="380"/>
                    </a:lnTo>
                    <a:lnTo>
                      <a:pt x="978" y="382"/>
                    </a:lnTo>
                    <a:lnTo>
                      <a:pt x="979" y="383"/>
                    </a:lnTo>
                    <a:lnTo>
                      <a:pt x="980" y="385"/>
                    </a:lnTo>
                    <a:lnTo>
                      <a:pt x="979" y="387"/>
                    </a:lnTo>
                    <a:lnTo>
                      <a:pt x="977" y="388"/>
                    </a:lnTo>
                    <a:lnTo>
                      <a:pt x="975" y="389"/>
                    </a:lnTo>
                    <a:lnTo>
                      <a:pt x="975" y="389"/>
                    </a:lnTo>
                    <a:lnTo>
                      <a:pt x="973" y="387"/>
                    </a:lnTo>
                    <a:lnTo>
                      <a:pt x="973" y="385"/>
                    </a:lnTo>
                    <a:lnTo>
                      <a:pt x="972" y="385"/>
                    </a:lnTo>
                    <a:lnTo>
                      <a:pt x="968" y="381"/>
                    </a:lnTo>
                    <a:lnTo>
                      <a:pt x="963" y="380"/>
                    </a:lnTo>
                    <a:lnTo>
                      <a:pt x="962" y="379"/>
                    </a:lnTo>
                    <a:lnTo>
                      <a:pt x="964" y="379"/>
                    </a:lnTo>
                    <a:lnTo>
                      <a:pt x="963" y="378"/>
                    </a:lnTo>
                    <a:lnTo>
                      <a:pt x="961" y="377"/>
                    </a:lnTo>
                    <a:lnTo>
                      <a:pt x="957" y="376"/>
                    </a:lnTo>
                    <a:lnTo>
                      <a:pt x="952" y="374"/>
                    </a:lnTo>
                    <a:lnTo>
                      <a:pt x="950" y="374"/>
                    </a:lnTo>
                    <a:lnTo>
                      <a:pt x="948" y="373"/>
                    </a:lnTo>
                    <a:lnTo>
                      <a:pt x="944" y="369"/>
                    </a:lnTo>
                    <a:lnTo>
                      <a:pt x="944" y="368"/>
                    </a:lnTo>
                    <a:lnTo>
                      <a:pt x="942" y="368"/>
                    </a:lnTo>
                    <a:lnTo>
                      <a:pt x="941" y="367"/>
                    </a:lnTo>
                    <a:lnTo>
                      <a:pt x="941" y="366"/>
                    </a:lnTo>
                    <a:lnTo>
                      <a:pt x="942" y="366"/>
                    </a:lnTo>
                    <a:lnTo>
                      <a:pt x="942" y="364"/>
                    </a:lnTo>
                    <a:lnTo>
                      <a:pt x="941" y="364"/>
                    </a:lnTo>
                    <a:lnTo>
                      <a:pt x="940" y="362"/>
                    </a:lnTo>
                    <a:lnTo>
                      <a:pt x="941" y="359"/>
                    </a:lnTo>
                    <a:lnTo>
                      <a:pt x="940" y="358"/>
                    </a:lnTo>
                    <a:lnTo>
                      <a:pt x="941" y="358"/>
                    </a:lnTo>
                    <a:lnTo>
                      <a:pt x="944" y="358"/>
                    </a:lnTo>
                    <a:lnTo>
                      <a:pt x="945" y="358"/>
                    </a:lnTo>
                    <a:lnTo>
                      <a:pt x="946" y="356"/>
                    </a:lnTo>
                    <a:lnTo>
                      <a:pt x="947" y="355"/>
                    </a:lnTo>
                    <a:lnTo>
                      <a:pt x="947" y="353"/>
                    </a:lnTo>
                    <a:lnTo>
                      <a:pt x="946" y="351"/>
                    </a:lnTo>
                    <a:lnTo>
                      <a:pt x="944" y="350"/>
                    </a:lnTo>
                    <a:lnTo>
                      <a:pt x="942" y="350"/>
                    </a:lnTo>
                    <a:lnTo>
                      <a:pt x="940" y="349"/>
                    </a:lnTo>
                    <a:lnTo>
                      <a:pt x="940" y="344"/>
                    </a:lnTo>
                    <a:lnTo>
                      <a:pt x="942" y="342"/>
                    </a:lnTo>
                    <a:lnTo>
                      <a:pt x="943" y="341"/>
                    </a:lnTo>
                    <a:lnTo>
                      <a:pt x="945" y="343"/>
                    </a:lnTo>
                    <a:lnTo>
                      <a:pt x="948" y="343"/>
                    </a:lnTo>
                    <a:lnTo>
                      <a:pt x="951" y="341"/>
                    </a:lnTo>
                    <a:lnTo>
                      <a:pt x="950" y="342"/>
                    </a:lnTo>
                    <a:lnTo>
                      <a:pt x="951" y="342"/>
                    </a:lnTo>
                    <a:lnTo>
                      <a:pt x="951" y="345"/>
                    </a:lnTo>
                    <a:lnTo>
                      <a:pt x="950" y="345"/>
                    </a:lnTo>
                    <a:lnTo>
                      <a:pt x="949" y="346"/>
                    </a:lnTo>
                    <a:lnTo>
                      <a:pt x="948" y="348"/>
                    </a:lnTo>
                    <a:lnTo>
                      <a:pt x="945" y="348"/>
                    </a:lnTo>
                    <a:lnTo>
                      <a:pt x="946" y="349"/>
                    </a:lnTo>
                    <a:lnTo>
                      <a:pt x="946" y="350"/>
                    </a:lnTo>
                    <a:lnTo>
                      <a:pt x="948" y="350"/>
                    </a:lnTo>
                    <a:lnTo>
                      <a:pt x="949" y="348"/>
                    </a:lnTo>
                    <a:lnTo>
                      <a:pt x="950" y="348"/>
                    </a:lnTo>
                    <a:lnTo>
                      <a:pt x="950" y="350"/>
                    </a:lnTo>
                    <a:lnTo>
                      <a:pt x="950" y="350"/>
                    </a:lnTo>
                    <a:lnTo>
                      <a:pt x="951" y="349"/>
                    </a:lnTo>
                    <a:lnTo>
                      <a:pt x="952" y="350"/>
                    </a:lnTo>
                    <a:lnTo>
                      <a:pt x="950" y="352"/>
                    </a:lnTo>
                    <a:lnTo>
                      <a:pt x="950" y="353"/>
                    </a:lnTo>
                    <a:lnTo>
                      <a:pt x="953" y="353"/>
                    </a:lnTo>
                    <a:lnTo>
                      <a:pt x="954" y="351"/>
                    </a:lnTo>
                    <a:lnTo>
                      <a:pt x="953" y="350"/>
                    </a:lnTo>
                    <a:lnTo>
                      <a:pt x="953" y="349"/>
                    </a:lnTo>
                    <a:lnTo>
                      <a:pt x="954" y="349"/>
                    </a:lnTo>
                    <a:lnTo>
                      <a:pt x="955" y="350"/>
                    </a:lnTo>
                    <a:lnTo>
                      <a:pt x="955" y="349"/>
                    </a:lnTo>
                    <a:lnTo>
                      <a:pt x="956" y="349"/>
                    </a:lnTo>
                    <a:lnTo>
                      <a:pt x="958" y="349"/>
                    </a:lnTo>
                    <a:lnTo>
                      <a:pt x="957" y="348"/>
                    </a:lnTo>
                    <a:lnTo>
                      <a:pt x="958" y="346"/>
                    </a:lnTo>
                    <a:lnTo>
                      <a:pt x="962" y="348"/>
                    </a:lnTo>
                    <a:lnTo>
                      <a:pt x="962" y="348"/>
                    </a:lnTo>
                    <a:lnTo>
                      <a:pt x="963" y="349"/>
                    </a:lnTo>
                    <a:lnTo>
                      <a:pt x="965" y="348"/>
                    </a:lnTo>
                    <a:lnTo>
                      <a:pt x="966" y="348"/>
                    </a:lnTo>
                    <a:lnTo>
                      <a:pt x="967" y="345"/>
                    </a:lnTo>
                    <a:lnTo>
                      <a:pt x="971" y="345"/>
                    </a:lnTo>
                    <a:lnTo>
                      <a:pt x="974" y="343"/>
                    </a:lnTo>
                    <a:lnTo>
                      <a:pt x="975" y="344"/>
                    </a:lnTo>
                    <a:lnTo>
                      <a:pt x="975" y="346"/>
                    </a:lnTo>
                    <a:lnTo>
                      <a:pt x="977" y="346"/>
                    </a:lnTo>
                    <a:lnTo>
                      <a:pt x="977" y="346"/>
                    </a:lnTo>
                    <a:lnTo>
                      <a:pt x="976" y="345"/>
                    </a:lnTo>
                    <a:lnTo>
                      <a:pt x="976" y="344"/>
                    </a:lnTo>
                    <a:lnTo>
                      <a:pt x="977" y="344"/>
                    </a:lnTo>
                    <a:lnTo>
                      <a:pt x="978" y="344"/>
                    </a:lnTo>
                    <a:lnTo>
                      <a:pt x="981" y="340"/>
                    </a:lnTo>
                    <a:lnTo>
                      <a:pt x="982" y="339"/>
                    </a:lnTo>
                    <a:lnTo>
                      <a:pt x="984" y="339"/>
                    </a:lnTo>
                    <a:lnTo>
                      <a:pt x="984" y="339"/>
                    </a:lnTo>
                    <a:lnTo>
                      <a:pt x="982" y="337"/>
                    </a:lnTo>
                    <a:lnTo>
                      <a:pt x="979" y="336"/>
                    </a:lnTo>
                    <a:lnTo>
                      <a:pt x="978" y="335"/>
                    </a:lnTo>
                    <a:lnTo>
                      <a:pt x="977" y="337"/>
                    </a:lnTo>
                    <a:lnTo>
                      <a:pt x="975" y="335"/>
                    </a:lnTo>
                    <a:lnTo>
                      <a:pt x="974" y="335"/>
                    </a:lnTo>
                    <a:lnTo>
                      <a:pt x="968" y="333"/>
                    </a:lnTo>
                    <a:lnTo>
                      <a:pt x="966" y="332"/>
                    </a:lnTo>
                    <a:lnTo>
                      <a:pt x="966" y="331"/>
                    </a:lnTo>
                    <a:lnTo>
                      <a:pt x="965" y="332"/>
                    </a:lnTo>
                    <a:lnTo>
                      <a:pt x="964" y="329"/>
                    </a:lnTo>
                    <a:lnTo>
                      <a:pt x="962" y="330"/>
                    </a:lnTo>
                    <a:lnTo>
                      <a:pt x="963" y="331"/>
                    </a:lnTo>
                    <a:lnTo>
                      <a:pt x="961" y="331"/>
                    </a:lnTo>
                    <a:lnTo>
                      <a:pt x="960" y="329"/>
                    </a:lnTo>
                    <a:lnTo>
                      <a:pt x="961" y="329"/>
                    </a:lnTo>
                    <a:lnTo>
                      <a:pt x="960" y="328"/>
                    </a:lnTo>
                    <a:lnTo>
                      <a:pt x="959" y="326"/>
                    </a:lnTo>
                    <a:lnTo>
                      <a:pt x="959" y="325"/>
                    </a:lnTo>
                    <a:lnTo>
                      <a:pt x="958" y="325"/>
                    </a:lnTo>
                    <a:lnTo>
                      <a:pt x="959" y="323"/>
                    </a:lnTo>
                    <a:lnTo>
                      <a:pt x="956" y="323"/>
                    </a:lnTo>
                    <a:lnTo>
                      <a:pt x="955" y="321"/>
                    </a:lnTo>
                    <a:lnTo>
                      <a:pt x="953" y="319"/>
                    </a:lnTo>
                    <a:lnTo>
                      <a:pt x="952" y="317"/>
                    </a:lnTo>
                    <a:lnTo>
                      <a:pt x="951" y="317"/>
                    </a:lnTo>
                    <a:lnTo>
                      <a:pt x="949" y="315"/>
                    </a:lnTo>
                    <a:lnTo>
                      <a:pt x="949" y="315"/>
                    </a:lnTo>
                    <a:lnTo>
                      <a:pt x="946" y="311"/>
                    </a:lnTo>
                    <a:lnTo>
                      <a:pt x="948" y="309"/>
                    </a:lnTo>
                    <a:lnTo>
                      <a:pt x="950" y="308"/>
                    </a:lnTo>
                    <a:lnTo>
                      <a:pt x="949" y="308"/>
                    </a:lnTo>
                    <a:lnTo>
                      <a:pt x="949" y="307"/>
                    </a:lnTo>
                    <a:lnTo>
                      <a:pt x="948" y="307"/>
                    </a:lnTo>
                    <a:lnTo>
                      <a:pt x="947" y="306"/>
                    </a:lnTo>
                    <a:lnTo>
                      <a:pt x="945" y="303"/>
                    </a:lnTo>
                    <a:lnTo>
                      <a:pt x="944" y="302"/>
                    </a:lnTo>
                    <a:lnTo>
                      <a:pt x="943" y="301"/>
                    </a:lnTo>
                    <a:lnTo>
                      <a:pt x="943" y="302"/>
                    </a:lnTo>
                    <a:lnTo>
                      <a:pt x="942" y="301"/>
                    </a:lnTo>
                    <a:lnTo>
                      <a:pt x="944" y="299"/>
                    </a:lnTo>
                    <a:lnTo>
                      <a:pt x="945" y="300"/>
                    </a:lnTo>
                    <a:lnTo>
                      <a:pt x="945" y="299"/>
                    </a:lnTo>
                    <a:lnTo>
                      <a:pt x="943" y="298"/>
                    </a:lnTo>
                    <a:lnTo>
                      <a:pt x="944" y="294"/>
                    </a:lnTo>
                    <a:lnTo>
                      <a:pt x="944" y="294"/>
                    </a:lnTo>
                    <a:lnTo>
                      <a:pt x="950" y="294"/>
                    </a:lnTo>
                    <a:lnTo>
                      <a:pt x="950" y="294"/>
                    </a:lnTo>
                    <a:lnTo>
                      <a:pt x="951" y="294"/>
                    </a:lnTo>
                    <a:lnTo>
                      <a:pt x="951" y="293"/>
                    </a:lnTo>
                    <a:lnTo>
                      <a:pt x="952" y="292"/>
                    </a:lnTo>
                    <a:lnTo>
                      <a:pt x="953" y="293"/>
                    </a:lnTo>
                    <a:lnTo>
                      <a:pt x="955" y="293"/>
                    </a:lnTo>
                    <a:lnTo>
                      <a:pt x="956" y="293"/>
                    </a:lnTo>
                    <a:lnTo>
                      <a:pt x="956" y="291"/>
                    </a:lnTo>
                    <a:lnTo>
                      <a:pt x="956" y="291"/>
                    </a:lnTo>
                    <a:lnTo>
                      <a:pt x="959" y="291"/>
                    </a:lnTo>
                    <a:lnTo>
                      <a:pt x="959" y="292"/>
                    </a:lnTo>
                    <a:lnTo>
                      <a:pt x="956" y="294"/>
                    </a:lnTo>
                    <a:lnTo>
                      <a:pt x="957" y="296"/>
                    </a:lnTo>
                    <a:lnTo>
                      <a:pt x="959" y="296"/>
                    </a:lnTo>
                    <a:lnTo>
                      <a:pt x="959" y="294"/>
                    </a:lnTo>
                    <a:lnTo>
                      <a:pt x="961" y="294"/>
                    </a:lnTo>
                    <a:lnTo>
                      <a:pt x="962" y="296"/>
                    </a:lnTo>
                    <a:lnTo>
                      <a:pt x="964" y="298"/>
                    </a:lnTo>
                    <a:lnTo>
                      <a:pt x="964" y="299"/>
                    </a:lnTo>
                    <a:lnTo>
                      <a:pt x="966" y="298"/>
                    </a:lnTo>
                    <a:lnTo>
                      <a:pt x="967" y="296"/>
                    </a:lnTo>
                    <a:lnTo>
                      <a:pt x="965" y="293"/>
                    </a:lnTo>
                    <a:lnTo>
                      <a:pt x="965" y="291"/>
                    </a:lnTo>
                    <a:lnTo>
                      <a:pt x="966" y="290"/>
                    </a:lnTo>
                    <a:lnTo>
                      <a:pt x="965" y="288"/>
                    </a:lnTo>
                    <a:lnTo>
                      <a:pt x="964" y="289"/>
                    </a:lnTo>
                    <a:lnTo>
                      <a:pt x="963" y="288"/>
                    </a:lnTo>
                    <a:lnTo>
                      <a:pt x="964" y="287"/>
                    </a:lnTo>
                    <a:lnTo>
                      <a:pt x="963" y="286"/>
                    </a:lnTo>
                    <a:lnTo>
                      <a:pt x="964" y="285"/>
                    </a:lnTo>
                    <a:lnTo>
                      <a:pt x="969" y="282"/>
                    </a:lnTo>
                    <a:lnTo>
                      <a:pt x="969" y="281"/>
                    </a:lnTo>
                    <a:lnTo>
                      <a:pt x="970" y="280"/>
                    </a:lnTo>
                    <a:lnTo>
                      <a:pt x="969" y="279"/>
                    </a:lnTo>
                    <a:lnTo>
                      <a:pt x="967" y="278"/>
                    </a:lnTo>
                    <a:lnTo>
                      <a:pt x="966" y="277"/>
                    </a:lnTo>
                    <a:lnTo>
                      <a:pt x="965" y="276"/>
                    </a:lnTo>
                    <a:lnTo>
                      <a:pt x="966" y="275"/>
                    </a:lnTo>
                    <a:lnTo>
                      <a:pt x="964" y="274"/>
                    </a:lnTo>
                    <a:lnTo>
                      <a:pt x="964" y="273"/>
                    </a:lnTo>
                    <a:lnTo>
                      <a:pt x="964" y="272"/>
                    </a:lnTo>
                    <a:lnTo>
                      <a:pt x="965" y="272"/>
                    </a:lnTo>
                    <a:lnTo>
                      <a:pt x="966" y="271"/>
                    </a:lnTo>
                    <a:lnTo>
                      <a:pt x="967" y="267"/>
                    </a:lnTo>
                    <a:lnTo>
                      <a:pt x="969" y="266"/>
                    </a:lnTo>
                    <a:lnTo>
                      <a:pt x="971" y="267"/>
                    </a:lnTo>
                    <a:lnTo>
                      <a:pt x="972" y="270"/>
                    </a:lnTo>
                    <a:lnTo>
                      <a:pt x="972" y="271"/>
                    </a:lnTo>
                    <a:lnTo>
                      <a:pt x="974" y="271"/>
                    </a:lnTo>
                    <a:lnTo>
                      <a:pt x="976" y="273"/>
                    </a:lnTo>
                    <a:lnTo>
                      <a:pt x="976" y="273"/>
                    </a:lnTo>
                    <a:lnTo>
                      <a:pt x="977" y="272"/>
                    </a:lnTo>
                    <a:lnTo>
                      <a:pt x="980" y="271"/>
                    </a:lnTo>
                    <a:lnTo>
                      <a:pt x="980" y="269"/>
                    </a:lnTo>
                    <a:lnTo>
                      <a:pt x="981" y="267"/>
                    </a:lnTo>
                    <a:lnTo>
                      <a:pt x="982" y="267"/>
                    </a:lnTo>
                    <a:lnTo>
                      <a:pt x="983" y="268"/>
                    </a:lnTo>
                    <a:lnTo>
                      <a:pt x="986" y="267"/>
                    </a:lnTo>
                    <a:lnTo>
                      <a:pt x="986" y="269"/>
                    </a:lnTo>
                    <a:lnTo>
                      <a:pt x="987" y="269"/>
                    </a:lnTo>
                    <a:lnTo>
                      <a:pt x="989" y="269"/>
                    </a:lnTo>
                    <a:lnTo>
                      <a:pt x="990" y="269"/>
                    </a:lnTo>
                    <a:lnTo>
                      <a:pt x="993" y="264"/>
                    </a:lnTo>
                    <a:lnTo>
                      <a:pt x="993" y="262"/>
                    </a:lnTo>
                    <a:lnTo>
                      <a:pt x="992" y="260"/>
                    </a:lnTo>
                    <a:lnTo>
                      <a:pt x="993" y="260"/>
                    </a:lnTo>
                    <a:lnTo>
                      <a:pt x="993" y="259"/>
                    </a:lnTo>
                    <a:lnTo>
                      <a:pt x="993" y="256"/>
                    </a:lnTo>
                    <a:lnTo>
                      <a:pt x="991" y="255"/>
                    </a:lnTo>
                    <a:lnTo>
                      <a:pt x="990" y="252"/>
                    </a:lnTo>
                    <a:lnTo>
                      <a:pt x="992" y="252"/>
                    </a:lnTo>
                    <a:lnTo>
                      <a:pt x="991" y="250"/>
                    </a:lnTo>
                    <a:lnTo>
                      <a:pt x="992" y="250"/>
                    </a:lnTo>
                    <a:lnTo>
                      <a:pt x="993" y="252"/>
                    </a:lnTo>
                    <a:lnTo>
                      <a:pt x="994" y="252"/>
                    </a:lnTo>
                    <a:lnTo>
                      <a:pt x="994" y="249"/>
                    </a:lnTo>
                    <a:lnTo>
                      <a:pt x="997" y="249"/>
                    </a:lnTo>
                    <a:lnTo>
                      <a:pt x="998" y="248"/>
                    </a:lnTo>
                    <a:lnTo>
                      <a:pt x="999" y="247"/>
                    </a:lnTo>
                    <a:lnTo>
                      <a:pt x="1000" y="248"/>
                    </a:lnTo>
                    <a:lnTo>
                      <a:pt x="1002" y="245"/>
                    </a:lnTo>
                    <a:lnTo>
                      <a:pt x="1002" y="243"/>
                    </a:lnTo>
                    <a:lnTo>
                      <a:pt x="1003" y="242"/>
                    </a:lnTo>
                    <a:lnTo>
                      <a:pt x="1004" y="238"/>
                    </a:lnTo>
                    <a:lnTo>
                      <a:pt x="1003" y="236"/>
                    </a:lnTo>
                    <a:lnTo>
                      <a:pt x="1003" y="235"/>
                    </a:lnTo>
                    <a:lnTo>
                      <a:pt x="1002" y="234"/>
                    </a:lnTo>
                    <a:lnTo>
                      <a:pt x="1003" y="233"/>
                    </a:lnTo>
                    <a:lnTo>
                      <a:pt x="1001" y="230"/>
                    </a:lnTo>
                    <a:lnTo>
                      <a:pt x="1002" y="229"/>
                    </a:lnTo>
                    <a:lnTo>
                      <a:pt x="1006" y="229"/>
                    </a:lnTo>
                    <a:lnTo>
                      <a:pt x="1007" y="226"/>
                    </a:lnTo>
                    <a:lnTo>
                      <a:pt x="1007" y="222"/>
                    </a:lnTo>
                    <a:lnTo>
                      <a:pt x="1006" y="218"/>
                    </a:lnTo>
                    <a:lnTo>
                      <a:pt x="1006" y="218"/>
                    </a:lnTo>
                    <a:lnTo>
                      <a:pt x="1007" y="217"/>
                    </a:lnTo>
                    <a:lnTo>
                      <a:pt x="1006" y="214"/>
                    </a:lnTo>
                    <a:lnTo>
                      <a:pt x="1007" y="214"/>
                    </a:lnTo>
                    <a:lnTo>
                      <a:pt x="1006" y="212"/>
                    </a:lnTo>
                    <a:lnTo>
                      <a:pt x="1008" y="210"/>
                    </a:lnTo>
                    <a:lnTo>
                      <a:pt x="1008" y="208"/>
                    </a:lnTo>
                    <a:lnTo>
                      <a:pt x="1009" y="206"/>
                    </a:lnTo>
                    <a:lnTo>
                      <a:pt x="1012" y="208"/>
                    </a:lnTo>
                    <a:lnTo>
                      <a:pt x="1012" y="208"/>
                    </a:lnTo>
                    <a:lnTo>
                      <a:pt x="1012" y="205"/>
                    </a:lnTo>
                    <a:lnTo>
                      <a:pt x="1012" y="202"/>
                    </a:lnTo>
                    <a:lnTo>
                      <a:pt x="1014" y="202"/>
                    </a:lnTo>
                    <a:lnTo>
                      <a:pt x="1016" y="202"/>
                    </a:lnTo>
                    <a:lnTo>
                      <a:pt x="1016" y="199"/>
                    </a:lnTo>
                    <a:lnTo>
                      <a:pt x="1017" y="198"/>
                    </a:lnTo>
                    <a:lnTo>
                      <a:pt x="1016" y="196"/>
                    </a:lnTo>
                    <a:lnTo>
                      <a:pt x="1016" y="193"/>
                    </a:lnTo>
                    <a:lnTo>
                      <a:pt x="1013" y="191"/>
                    </a:lnTo>
                    <a:lnTo>
                      <a:pt x="1019" y="187"/>
                    </a:lnTo>
                    <a:lnTo>
                      <a:pt x="1019" y="186"/>
                    </a:lnTo>
                    <a:lnTo>
                      <a:pt x="1018" y="185"/>
                    </a:lnTo>
                    <a:lnTo>
                      <a:pt x="1016" y="183"/>
                    </a:lnTo>
                    <a:lnTo>
                      <a:pt x="1016" y="182"/>
                    </a:lnTo>
                    <a:lnTo>
                      <a:pt x="1019" y="180"/>
                    </a:lnTo>
                    <a:lnTo>
                      <a:pt x="1020" y="178"/>
                    </a:lnTo>
                    <a:lnTo>
                      <a:pt x="1021" y="176"/>
                    </a:lnTo>
                    <a:lnTo>
                      <a:pt x="1022" y="176"/>
                    </a:lnTo>
                    <a:lnTo>
                      <a:pt x="1025" y="180"/>
                    </a:lnTo>
                    <a:lnTo>
                      <a:pt x="1028" y="179"/>
                    </a:lnTo>
                    <a:lnTo>
                      <a:pt x="1032" y="181"/>
                    </a:lnTo>
                    <a:lnTo>
                      <a:pt x="1033" y="180"/>
                    </a:lnTo>
                    <a:lnTo>
                      <a:pt x="1034" y="181"/>
                    </a:lnTo>
                    <a:lnTo>
                      <a:pt x="1035" y="180"/>
                    </a:lnTo>
                    <a:lnTo>
                      <a:pt x="1037" y="180"/>
                    </a:lnTo>
                    <a:lnTo>
                      <a:pt x="1039" y="182"/>
                    </a:lnTo>
                    <a:lnTo>
                      <a:pt x="1042" y="182"/>
                    </a:lnTo>
                    <a:lnTo>
                      <a:pt x="1045" y="183"/>
                    </a:lnTo>
                    <a:lnTo>
                      <a:pt x="1047" y="183"/>
                    </a:lnTo>
                    <a:lnTo>
                      <a:pt x="1048" y="182"/>
                    </a:lnTo>
                    <a:lnTo>
                      <a:pt x="1051" y="181"/>
                    </a:lnTo>
                    <a:lnTo>
                      <a:pt x="1051" y="182"/>
                    </a:lnTo>
                    <a:lnTo>
                      <a:pt x="1052" y="184"/>
                    </a:lnTo>
                    <a:lnTo>
                      <a:pt x="1054" y="186"/>
                    </a:lnTo>
                    <a:lnTo>
                      <a:pt x="1057" y="184"/>
                    </a:lnTo>
                    <a:lnTo>
                      <a:pt x="1060" y="186"/>
                    </a:lnTo>
                    <a:lnTo>
                      <a:pt x="1063" y="184"/>
                    </a:lnTo>
                    <a:lnTo>
                      <a:pt x="1065" y="184"/>
                    </a:lnTo>
                    <a:lnTo>
                      <a:pt x="1070" y="185"/>
                    </a:lnTo>
                    <a:lnTo>
                      <a:pt x="1073" y="187"/>
                    </a:lnTo>
                    <a:lnTo>
                      <a:pt x="1075" y="187"/>
                    </a:lnTo>
                    <a:lnTo>
                      <a:pt x="1077" y="187"/>
                    </a:lnTo>
                    <a:lnTo>
                      <a:pt x="1080" y="185"/>
                    </a:lnTo>
                    <a:lnTo>
                      <a:pt x="1082" y="182"/>
                    </a:lnTo>
                    <a:lnTo>
                      <a:pt x="1083" y="180"/>
                    </a:lnTo>
                    <a:lnTo>
                      <a:pt x="1083" y="175"/>
                    </a:lnTo>
                    <a:lnTo>
                      <a:pt x="1084" y="173"/>
                    </a:lnTo>
                    <a:lnTo>
                      <a:pt x="1086" y="172"/>
                    </a:lnTo>
                    <a:lnTo>
                      <a:pt x="1091" y="173"/>
                    </a:lnTo>
                    <a:lnTo>
                      <a:pt x="1092" y="174"/>
                    </a:lnTo>
                    <a:lnTo>
                      <a:pt x="1092" y="175"/>
                    </a:lnTo>
                    <a:lnTo>
                      <a:pt x="1093" y="177"/>
                    </a:lnTo>
                    <a:lnTo>
                      <a:pt x="1092" y="178"/>
                    </a:lnTo>
                    <a:lnTo>
                      <a:pt x="1090" y="179"/>
                    </a:lnTo>
                    <a:lnTo>
                      <a:pt x="1090" y="181"/>
                    </a:lnTo>
                    <a:lnTo>
                      <a:pt x="1087" y="182"/>
                    </a:lnTo>
                    <a:lnTo>
                      <a:pt x="1086" y="183"/>
                    </a:lnTo>
                    <a:lnTo>
                      <a:pt x="1085" y="183"/>
                    </a:lnTo>
                    <a:lnTo>
                      <a:pt x="1086" y="184"/>
                    </a:lnTo>
                    <a:lnTo>
                      <a:pt x="1084" y="184"/>
                    </a:lnTo>
                    <a:lnTo>
                      <a:pt x="1082" y="186"/>
                    </a:lnTo>
                    <a:lnTo>
                      <a:pt x="1079" y="187"/>
                    </a:lnTo>
                    <a:lnTo>
                      <a:pt x="1078" y="188"/>
                    </a:lnTo>
                    <a:lnTo>
                      <a:pt x="1074" y="187"/>
                    </a:lnTo>
                    <a:lnTo>
                      <a:pt x="1073" y="188"/>
                    </a:lnTo>
                    <a:lnTo>
                      <a:pt x="1074" y="189"/>
                    </a:lnTo>
                    <a:lnTo>
                      <a:pt x="1076" y="189"/>
                    </a:lnTo>
                    <a:lnTo>
                      <a:pt x="1080" y="192"/>
                    </a:lnTo>
                    <a:lnTo>
                      <a:pt x="1080" y="193"/>
                    </a:lnTo>
                    <a:lnTo>
                      <a:pt x="1079" y="193"/>
                    </a:lnTo>
                    <a:lnTo>
                      <a:pt x="1078" y="193"/>
                    </a:lnTo>
                    <a:lnTo>
                      <a:pt x="1078" y="194"/>
                    </a:lnTo>
                    <a:lnTo>
                      <a:pt x="1080" y="196"/>
                    </a:lnTo>
                    <a:lnTo>
                      <a:pt x="1079" y="197"/>
                    </a:lnTo>
                    <a:lnTo>
                      <a:pt x="1078" y="198"/>
                    </a:lnTo>
                    <a:lnTo>
                      <a:pt x="1078" y="198"/>
                    </a:lnTo>
                    <a:lnTo>
                      <a:pt x="1077" y="200"/>
                    </a:lnTo>
                    <a:lnTo>
                      <a:pt x="1077" y="202"/>
                    </a:lnTo>
                    <a:lnTo>
                      <a:pt x="1079" y="201"/>
                    </a:lnTo>
                    <a:lnTo>
                      <a:pt x="1080" y="201"/>
                    </a:lnTo>
                    <a:lnTo>
                      <a:pt x="1080" y="203"/>
                    </a:lnTo>
                    <a:lnTo>
                      <a:pt x="1081" y="203"/>
                    </a:lnTo>
                    <a:lnTo>
                      <a:pt x="1083" y="201"/>
                    </a:lnTo>
                    <a:lnTo>
                      <a:pt x="1084" y="198"/>
                    </a:lnTo>
                    <a:lnTo>
                      <a:pt x="1085" y="197"/>
                    </a:lnTo>
                    <a:lnTo>
                      <a:pt x="1085" y="198"/>
                    </a:lnTo>
                    <a:lnTo>
                      <a:pt x="1086" y="199"/>
                    </a:lnTo>
                    <a:lnTo>
                      <a:pt x="1089" y="200"/>
                    </a:lnTo>
                    <a:lnTo>
                      <a:pt x="1089" y="201"/>
                    </a:lnTo>
                    <a:lnTo>
                      <a:pt x="1090" y="204"/>
                    </a:lnTo>
                    <a:lnTo>
                      <a:pt x="1088" y="206"/>
                    </a:lnTo>
                    <a:lnTo>
                      <a:pt x="1088" y="207"/>
                    </a:lnTo>
                    <a:lnTo>
                      <a:pt x="1090" y="205"/>
                    </a:lnTo>
                    <a:lnTo>
                      <a:pt x="1091" y="203"/>
                    </a:lnTo>
                    <a:lnTo>
                      <a:pt x="1090" y="201"/>
                    </a:lnTo>
                    <a:lnTo>
                      <a:pt x="1091" y="197"/>
                    </a:lnTo>
                    <a:lnTo>
                      <a:pt x="1090" y="194"/>
                    </a:lnTo>
                    <a:lnTo>
                      <a:pt x="1089" y="192"/>
                    </a:lnTo>
                    <a:lnTo>
                      <a:pt x="1090" y="189"/>
                    </a:lnTo>
                    <a:lnTo>
                      <a:pt x="1091" y="189"/>
                    </a:lnTo>
                    <a:lnTo>
                      <a:pt x="1091" y="191"/>
                    </a:lnTo>
                    <a:lnTo>
                      <a:pt x="1093" y="191"/>
                    </a:lnTo>
                    <a:lnTo>
                      <a:pt x="1095" y="193"/>
                    </a:lnTo>
                    <a:lnTo>
                      <a:pt x="1096" y="193"/>
                    </a:lnTo>
                    <a:lnTo>
                      <a:pt x="1096" y="184"/>
                    </a:lnTo>
                    <a:lnTo>
                      <a:pt x="1098" y="182"/>
                    </a:lnTo>
                    <a:lnTo>
                      <a:pt x="1097" y="180"/>
                    </a:lnTo>
                    <a:lnTo>
                      <a:pt x="1096" y="179"/>
                    </a:lnTo>
                    <a:lnTo>
                      <a:pt x="1096" y="180"/>
                    </a:lnTo>
                    <a:lnTo>
                      <a:pt x="1095" y="180"/>
                    </a:lnTo>
                    <a:lnTo>
                      <a:pt x="1095" y="178"/>
                    </a:lnTo>
                    <a:lnTo>
                      <a:pt x="1096" y="177"/>
                    </a:lnTo>
                    <a:lnTo>
                      <a:pt x="1100" y="175"/>
                    </a:lnTo>
                    <a:lnTo>
                      <a:pt x="1113" y="174"/>
                    </a:lnTo>
                    <a:lnTo>
                      <a:pt x="1115" y="175"/>
                    </a:lnTo>
                    <a:lnTo>
                      <a:pt x="1116" y="173"/>
                    </a:lnTo>
                    <a:lnTo>
                      <a:pt x="1121" y="173"/>
                    </a:lnTo>
                    <a:lnTo>
                      <a:pt x="1122" y="172"/>
                    </a:lnTo>
                    <a:lnTo>
                      <a:pt x="1122" y="171"/>
                    </a:lnTo>
                    <a:lnTo>
                      <a:pt x="1123" y="171"/>
                    </a:lnTo>
                    <a:lnTo>
                      <a:pt x="1124" y="168"/>
                    </a:lnTo>
                    <a:lnTo>
                      <a:pt x="1125" y="167"/>
                    </a:lnTo>
                    <a:lnTo>
                      <a:pt x="1129" y="163"/>
                    </a:lnTo>
                    <a:lnTo>
                      <a:pt x="1131" y="162"/>
                    </a:lnTo>
                    <a:lnTo>
                      <a:pt x="1132" y="162"/>
                    </a:lnTo>
                    <a:lnTo>
                      <a:pt x="1132" y="164"/>
                    </a:lnTo>
                    <a:lnTo>
                      <a:pt x="1133" y="162"/>
                    </a:lnTo>
                    <a:lnTo>
                      <a:pt x="1134" y="162"/>
                    </a:lnTo>
                    <a:lnTo>
                      <a:pt x="1137" y="165"/>
                    </a:lnTo>
                    <a:lnTo>
                      <a:pt x="1142" y="162"/>
                    </a:lnTo>
                    <a:lnTo>
                      <a:pt x="1145" y="159"/>
                    </a:lnTo>
                    <a:lnTo>
                      <a:pt x="1146" y="154"/>
                    </a:lnTo>
                    <a:lnTo>
                      <a:pt x="1145" y="153"/>
                    </a:lnTo>
                    <a:lnTo>
                      <a:pt x="1144" y="153"/>
                    </a:lnTo>
                    <a:lnTo>
                      <a:pt x="1143" y="153"/>
                    </a:lnTo>
                    <a:lnTo>
                      <a:pt x="1142" y="151"/>
                    </a:lnTo>
                    <a:lnTo>
                      <a:pt x="1142" y="150"/>
                    </a:lnTo>
                    <a:lnTo>
                      <a:pt x="1143" y="149"/>
                    </a:lnTo>
                    <a:lnTo>
                      <a:pt x="1143" y="148"/>
                    </a:lnTo>
                    <a:lnTo>
                      <a:pt x="1147" y="145"/>
                    </a:lnTo>
                    <a:lnTo>
                      <a:pt x="1145" y="144"/>
                    </a:lnTo>
                    <a:lnTo>
                      <a:pt x="1142" y="143"/>
                    </a:lnTo>
                    <a:lnTo>
                      <a:pt x="1142" y="142"/>
                    </a:lnTo>
                    <a:lnTo>
                      <a:pt x="1143" y="141"/>
                    </a:lnTo>
                    <a:lnTo>
                      <a:pt x="1143" y="139"/>
                    </a:lnTo>
                    <a:lnTo>
                      <a:pt x="1144" y="138"/>
                    </a:lnTo>
                    <a:lnTo>
                      <a:pt x="1143" y="135"/>
                    </a:lnTo>
                    <a:lnTo>
                      <a:pt x="1145" y="134"/>
                    </a:lnTo>
                    <a:lnTo>
                      <a:pt x="1145" y="133"/>
                    </a:lnTo>
                    <a:lnTo>
                      <a:pt x="1145" y="131"/>
                    </a:lnTo>
                    <a:lnTo>
                      <a:pt x="1146" y="130"/>
                    </a:lnTo>
                    <a:lnTo>
                      <a:pt x="1150" y="130"/>
                    </a:lnTo>
                    <a:lnTo>
                      <a:pt x="1151" y="130"/>
                    </a:lnTo>
                    <a:lnTo>
                      <a:pt x="1153" y="130"/>
                    </a:lnTo>
                    <a:lnTo>
                      <a:pt x="1156" y="129"/>
                    </a:lnTo>
                    <a:lnTo>
                      <a:pt x="1157" y="128"/>
                    </a:lnTo>
                    <a:lnTo>
                      <a:pt x="1155" y="128"/>
                    </a:lnTo>
                    <a:lnTo>
                      <a:pt x="1156" y="125"/>
                    </a:lnTo>
                    <a:lnTo>
                      <a:pt x="1157" y="124"/>
                    </a:lnTo>
                    <a:lnTo>
                      <a:pt x="1160" y="124"/>
                    </a:lnTo>
                    <a:lnTo>
                      <a:pt x="1161" y="122"/>
                    </a:lnTo>
                    <a:lnTo>
                      <a:pt x="1162" y="122"/>
                    </a:lnTo>
                    <a:lnTo>
                      <a:pt x="1163" y="124"/>
                    </a:lnTo>
                    <a:lnTo>
                      <a:pt x="1165" y="124"/>
                    </a:lnTo>
                    <a:lnTo>
                      <a:pt x="1165" y="128"/>
                    </a:lnTo>
                    <a:lnTo>
                      <a:pt x="1166" y="128"/>
                    </a:lnTo>
                    <a:lnTo>
                      <a:pt x="1166" y="130"/>
                    </a:lnTo>
                    <a:lnTo>
                      <a:pt x="1168" y="130"/>
                    </a:lnTo>
                    <a:lnTo>
                      <a:pt x="1169" y="133"/>
                    </a:lnTo>
                    <a:lnTo>
                      <a:pt x="1171" y="133"/>
                    </a:lnTo>
                    <a:lnTo>
                      <a:pt x="1173" y="131"/>
                    </a:lnTo>
                    <a:lnTo>
                      <a:pt x="1178" y="131"/>
                    </a:lnTo>
                    <a:lnTo>
                      <a:pt x="1180" y="131"/>
                    </a:lnTo>
                    <a:lnTo>
                      <a:pt x="1181" y="131"/>
                    </a:lnTo>
                    <a:lnTo>
                      <a:pt x="1181" y="131"/>
                    </a:lnTo>
                    <a:lnTo>
                      <a:pt x="1181" y="132"/>
                    </a:lnTo>
                    <a:lnTo>
                      <a:pt x="1182" y="135"/>
                    </a:lnTo>
                    <a:lnTo>
                      <a:pt x="1181" y="135"/>
                    </a:lnTo>
                    <a:lnTo>
                      <a:pt x="1181" y="136"/>
                    </a:lnTo>
                    <a:lnTo>
                      <a:pt x="1182" y="136"/>
                    </a:lnTo>
                    <a:lnTo>
                      <a:pt x="1182" y="139"/>
                    </a:lnTo>
                    <a:lnTo>
                      <a:pt x="1181" y="140"/>
                    </a:lnTo>
                    <a:lnTo>
                      <a:pt x="1181" y="142"/>
                    </a:lnTo>
                    <a:lnTo>
                      <a:pt x="1180" y="144"/>
                    </a:lnTo>
                    <a:lnTo>
                      <a:pt x="1179" y="145"/>
                    </a:lnTo>
                    <a:lnTo>
                      <a:pt x="1175" y="146"/>
                    </a:lnTo>
                    <a:lnTo>
                      <a:pt x="1173" y="149"/>
                    </a:lnTo>
                    <a:lnTo>
                      <a:pt x="1168" y="150"/>
                    </a:lnTo>
                    <a:lnTo>
                      <a:pt x="1166" y="149"/>
                    </a:lnTo>
                    <a:lnTo>
                      <a:pt x="1166" y="149"/>
                    </a:lnTo>
                    <a:lnTo>
                      <a:pt x="1161" y="153"/>
                    </a:lnTo>
                    <a:lnTo>
                      <a:pt x="1162" y="155"/>
                    </a:lnTo>
                    <a:lnTo>
                      <a:pt x="1164" y="155"/>
                    </a:lnTo>
                    <a:lnTo>
                      <a:pt x="1168" y="155"/>
                    </a:lnTo>
                    <a:lnTo>
                      <a:pt x="1171" y="154"/>
                    </a:lnTo>
                    <a:lnTo>
                      <a:pt x="1173" y="154"/>
                    </a:lnTo>
                    <a:lnTo>
                      <a:pt x="1174" y="151"/>
                    </a:lnTo>
                    <a:lnTo>
                      <a:pt x="1175" y="151"/>
                    </a:lnTo>
                    <a:lnTo>
                      <a:pt x="1176" y="154"/>
                    </a:lnTo>
                    <a:lnTo>
                      <a:pt x="1179" y="157"/>
                    </a:lnTo>
                    <a:lnTo>
                      <a:pt x="1180" y="157"/>
                    </a:lnTo>
                    <a:lnTo>
                      <a:pt x="1181" y="156"/>
                    </a:lnTo>
                    <a:lnTo>
                      <a:pt x="1182" y="156"/>
                    </a:lnTo>
                    <a:lnTo>
                      <a:pt x="1182" y="157"/>
                    </a:lnTo>
                    <a:lnTo>
                      <a:pt x="1183" y="156"/>
                    </a:lnTo>
                    <a:lnTo>
                      <a:pt x="1184" y="157"/>
                    </a:lnTo>
                    <a:lnTo>
                      <a:pt x="1184" y="158"/>
                    </a:lnTo>
                    <a:lnTo>
                      <a:pt x="1186" y="159"/>
                    </a:lnTo>
                    <a:lnTo>
                      <a:pt x="1187" y="157"/>
                    </a:lnTo>
                    <a:lnTo>
                      <a:pt x="1187" y="157"/>
                    </a:lnTo>
                    <a:lnTo>
                      <a:pt x="1186" y="156"/>
                    </a:lnTo>
                    <a:lnTo>
                      <a:pt x="1187" y="156"/>
                    </a:lnTo>
                    <a:lnTo>
                      <a:pt x="1193" y="153"/>
                    </a:lnTo>
                    <a:lnTo>
                      <a:pt x="1193" y="152"/>
                    </a:lnTo>
                    <a:lnTo>
                      <a:pt x="1192" y="152"/>
                    </a:lnTo>
                    <a:lnTo>
                      <a:pt x="1193" y="151"/>
                    </a:lnTo>
                    <a:lnTo>
                      <a:pt x="1194" y="150"/>
                    </a:lnTo>
                    <a:lnTo>
                      <a:pt x="1194" y="149"/>
                    </a:lnTo>
                    <a:lnTo>
                      <a:pt x="1195" y="150"/>
                    </a:lnTo>
                    <a:lnTo>
                      <a:pt x="1197" y="151"/>
                    </a:lnTo>
                    <a:lnTo>
                      <a:pt x="1197" y="150"/>
                    </a:lnTo>
                    <a:lnTo>
                      <a:pt x="1197" y="149"/>
                    </a:lnTo>
                    <a:lnTo>
                      <a:pt x="1200" y="150"/>
                    </a:lnTo>
                    <a:lnTo>
                      <a:pt x="1199" y="151"/>
                    </a:lnTo>
                    <a:lnTo>
                      <a:pt x="1200" y="151"/>
                    </a:lnTo>
                    <a:lnTo>
                      <a:pt x="1201" y="152"/>
                    </a:lnTo>
                    <a:lnTo>
                      <a:pt x="1202" y="152"/>
                    </a:lnTo>
                    <a:lnTo>
                      <a:pt x="1202" y="152"/>
                    </a:lnTo>
                    <a:lnTo>
                      <a:pt x="1201" y="152"/>
                    </a:lnTo>
                    <a:lnTo>
                      <a:pt x="1201" y="153"/>
                    </a:lnTo>
                    <a:lnTo>
                      <a:pt x="1202" y="154"/>
                    </a:lnTo>
                    <a:lnTo>
                      <a:pt x="1202" y="155"/>
                    </a:lnTo>
                    <a:lnTo>
                      <a:pt x="1200" y="158"/>
                    </a:lnTo>
                    <a:lnTo>
                      <a:pt x="1200" y="161"/>
                    </a:lnTo>
                    <a:lnTo>
                      <a:pt x="1201" y="162"/>
                    </a:lnTo>
                    <a:lnTo>
                      <a:pt x="1205" y="163"/>
                    </a:lnTo>
                    <a:lnTo>
                      <a:pt x="1205" y="163"/>
                    </a:lnTo>
                    <a:lnTo>
                      <a:pt x="1208" y="161"/>
                    </a:lnTo>
                    <a:lnTo>
                      <a:pt x="1210" y="163"/>
                    </a:lnTo>
                    <a:lnTo>
                      <a:pt x="1208" y="163"/>
                    </a:lnTo>
                    <a:lnTo>
                      <a:pt x="1208" y="166"/>
                    </a:lnTo>
                    <a:lnTo>
                      <a:pt x="1206" y="165"/>
                    </a:lnTo>
                    <a:lnTo>
                      <a:pt x="1205" y="168"/>
                    </a:lnTo>
                    <a:lnTo>
                      <a:pt x="1200" y="171"/>
                    </a:lnTo>
                    <a:lnTo>
                      <a:pt x="1200" y="172"/>
                    </a:lnTo>
                    <a:lnTo>
                      <a:pt x="1199" y="173"/>
                    </a:lnTo>
                    <a:lnTo>
                      <a:pt x="1194" y="176"/>
                    </a:lnTo>
                    <a:lnTo>
                      <a:pt x="1194" y="177"/>
                    </a:lnTo>
                    <a:lnTo>
                      <a:pt x="1200" y="176"/>
                    </a:lnTo>
                    <a:lnTo>
                      <a:pt x="1204" y="172"/>
                    </a:lnTo>
                    <a:lnTo>
                      <a:pt x="1206" y="172"/>
                    </a:lnTo>
                    <a:lnTo>
                      <a:pt x="1207" y="171"/>
                    </a:lnTo>
                    <a:lnTo>
                      <a:pt x="1207" y="171"/>
                    </a:lnTo>
                    <a:lnTo>
                      <a:pt x="1208" y="170"/>
                    </a:lnTo>
                    <a:lnTo>
                      <a:pt x="1210" y="170"/>
                    </a:lnTo>
                    <a:lnTo>
                      <a:pt x="1212" y="167"/>
                    </a:lnTo>
                    <a:lnTo>
                      <a:pt x="1214" y="168"/>
                    </a:lnTo>
                    <a:lnTo>
                      <a:pt x="1218" y="167"/>
                    </a:lnTo>
                    <a:lnTo>
                      <a:pt x="1218" y="168"/>
                    </a:lnTo>
                    <a:lnTo>
                      <a:pt x="1219" y="169"/>
                    </a:lnTo>
                    <a:lnTo>
                      <a:pt x="1221" y="169"/>
                    </a:lnTo>
                    <a:lnTo>
                      <a:pt x="1221" y="170"/>
                    </a:lnTo>
                    <a:lnTo>
                      <a:pt x="1217" y="176"/>
                    </a:lnTo>
                    <a:lnTo>
                      <a:pt x="1217" y="176"/>
                    </a:lnTo>
                    <a:lnTo>
                      <a:pt x="1217" y="177"/>
                    </a:lnTo>
                    <a:lnTo>
                      <a:pt x="1216" y="181"/>
                    </a:lnTo>
                    <a:lnTo>
                      <a:pt x="1215" y="181"/>
                    </a:lnTo>
                    <a:lnTo>
                      <a:pt x="1214" y="181"/>
                    </a:lnTo>
                    <a:lnTo>
                      <a:pt x="1213" y="181"/>
                    </a:lnTo>
                    <a:lnTo>
                      <a:pt x="1212" y="182"/>
                    </a:lnTo>
                    <a:lnTo>
                      <a:pt x="1210" y="183"/>
                    </a:lnTo>
                    <a:lnTo>
                      <a:pt x="1210" y="181"/>
                    </a:lnTo>
                    <a:lnTo>
                      <a:pt x="1210" y="181"/>
                    </a:lnTo>
                    <a:lnTo>
                      <a:pt x="1206" y="183"/>
                    </a:lnTo>
                    <a:lnTo>
                      <a:pt x="1203" y="183"/>
                    </a:lnTo>
                    <a:lnTo>
                      <a:pt x="1203" y="185"/>
                    </a:lnTo>
                    <a:lnTo>
                      <a:pt x="1202" y="186"/>
                    </a:lnTo>
                    <a:lnTo>
                      <a:pt x="1201" y="188"/>
                    </a:lnTo>
                    <a:lnTo>
                      <a:pt x="1200" y="189"/>
                    </a:lnTo>
                    <a:lnTo>
                      <a:pt x="1200" y="191"/>
                    </a:lnTo>
                    <a:lnTo>
                      <a:pt x="1196" y="194"/>
                    </a:lnTo>
                    <a:lnTo>
                      <a:pt x="1197" y="194"/>
                    </a:lnTo>
                    <a:lnTo>
                      <a:pt x="1201" y="194"/>
                    </a:lnTo>
                    <a:lnTo>
                      <a:pt x="1201" y="192"/>
                    </a:lnTo>
                    <a:lnTo>
                      <a:pt x="1202" y="192"/>
                    </a:lnTo>
                    <a:lnTo>
                      <a:pt x="1205" y="189"/>
                    </a:lnTo>
                    <a:lnTo>
                      <a:pt x="1205" y="189"/>
                    </a:lnTo>
                    <a:lnTo>
                      <a:pt x="1206" y="189"/>
                    </a:lnTo>
                    <a:lnTo>
                      <a:pt x="1206" y="192"/>
                    </a:lnTo>
                    <a:lnTo>
                      <a:pt x="1208" y="190"/>
                    </a:lnTo>
                    <a:lnTo>
                      <a:pt x="1211" y="190"/>
                    </a:lnTo>
                    <a:lnTo>
                      <a:pt x="1211" y="187"/>
                    </a:lnTo>
                    <a:lnTo>
                      <a:pt x="1212" y="186"/>
                    </a:lnTo>
                    <a:lnTo>
                      <a:pt x="1212" y="186"/>
                    </a:lnTo>
                    <a:lnTo>
                      <a:pt x="1213" y="188"/>
                    </a:lnTo>
                    <a:lnTo>
                      <a:pt x="1215" y="189"/>
                    </a:lnTo>
                    <a:lnTo>
                      <a:pt x="1217" y="192"/>
                    </a:lnTo>
                    <a:lnTo>
                      <a:pt x="1217" y="193"/>
                    </a:lnTo>
                    <a:lnTo>
                      <a:pt x="1216" y="194"/>
                    </a:lnTo>
                    <a:lnTo>
                      <a:pt x="1215" y="196"/>
                    </a:lnTo>
                    <a:lnTo>
                      <a:pt x="1215" y="196"/>
                    </a:lnTo>
                    <a:lnTo>
                      <a:pt x="1216" y="197"/>
                    </a:lnTo>
                    <a:lnTo>
                      <a:pt x="1217" y="196"/>
                    </a:lnTo>
                    <a:lnTo>
                      <a:pt x="1218" y="196"/>
                    </a:lnTo>
                    <a:lnTo>
                      <a:pt x="1215" y="198"/>
                    </a:lnTo>
                    <a:lnTo>
                      <a:pt x="1216" y="199"/>
                    </a:lnTo>
                    <a:lnTo>
                      <a:pt x="1221" y="197"/>
                    </a:lnTo>
                    <a:lnTo>
                      <a:pt x="1223" y="196"/>
                    </a:lnTo>
                    <a:lnTo>
                      <a:pt x="1223" y="193"/>
                    </a:lnTo>
                    <a:lnTo>
                      <a:pt x="1222" y="193"/>
                    </a:lnTo>
                    <a:lnTo>
                      <a:pt x="1220" y="195"/>
                    </a:lnTo>
                    <a:lnTo>
                      <a:pt x="1220" y="194"/>
                    </a:lnTo>
                    <a:lnTo>
                      <a:pt x="1220" y="192"/>
                    </a:lnTo>
                    <a:lnTo>
                      <a:pt x="1219" y="192"/>
                    </a:lnTo>
                    <a:lnTo>
                      <a:pt x="1219" y="189"/>
                    </a:lnTo>
                    <a:lnTo>
                      <a:pt x="1220" y="187"/>
                    </a:lnTo>
                    <a:lnTo>
                      <a:pt x="1229" y="181"/>
                    </a:lnTo>
                    <a:lnTo>
                      <a:pt x="1228" y="180"/>
                    </a:lnTo>
                    <a:lnTo>
                      <a:pt x="1227" y="180"/>
                    </a:lnTo>
                    <a:lnTo>
                      <a:pt x="1226" y="178"/>
                    </a:lnTo>
                    <a:lnTo>
                      <a:pt x="1224" y="177"/>
                    </a:lnTo>
                    <a:lnTo>
                      <a:pt x="1224" y="176"/>
                    </a:lnTo>
                    <a:lnTo>
                      <a:pt x="1225" y="176"/>
                    </a:lnTo>
                    <a:lnTo>
                      <a:pt x="1229" y="173"/>
                    </a:lnTo>
                    <a:lnTo>
                      <a:pt x="1230" y="171"/>
                    </a:lnTo>
                    <a:lnTo>
                      <a:pt x="1232" y="170"/>
                    </a:lnTo>
                    <a:lnTo>
                      <a:pt x="1234" y="166"/>
                    </a:lnTo>
                    <a:lnTo>
                      <a:pt x="1235" y="159"/>
                    </a:lnTo>
                    <a:lnTo>
                      <a:pt x="1235" y="156"/>
                    </a:lnTo>
                    <a:lnTo>
                      <a:pt x="1234" y="155"/>
                    </a:lnTo>
                    <a:lnTo>
                      <a:pt x="1233" y="156"/>
                    </a:lnTo>
                    <a:lnTo>
                      <a:pt x="1232" y="154"/>
                    </a:lnTo>
                    <a:lnTo>
                      <a:pt x="1231" y="151"/>
                    </a:lnTo>
                    <a:lnTo>
                      <a:pt x="1232" y="150"/>
                    </a:lnTo>
                    <a:lnTo>
                      <a:pt x="1229" y="146"/>
                    </a:lnTo>
                    <a:lnTo>
                      <a:pt x="1228" y="146"/>
                    </a:lnTo>
                    <a:lnTo>
                      <a:pt x="1226" y="147"/>
                    </a:lnTo>
                    <a:lnTo>
                      <a:pt x="1225" y="150"/>
                    </a:lnTo>
                    <a:lnTo>
                      <a:pt x="1224" y="149"/>
                    </a:lnTo>
                    <a:lnTo>
                      <a:pt x="1224" y="149"/>
                    </a:lnTo>
                    <a:lnTo>
                      <a:pt x="1223" y="150"/>
                    </a:lnTo>
                    <a:lnTo>
                      <a:pt x="1223" y="150"/>
                    </a:lnTo>
                    <a:lnTo>
                      <a:pt x="1222" y="146"/>
                    </a:lnTo>
                    <a:lnTo>
                      <a:pt x="1218" y="146"/>
                    </a:lnTo>
                    <a:lnTo>
                      <a:pt x="1215" y="142"/>
                    </a:lnTo>
                    <a:lnTo>
                      <a:pt x="1212" y="141"/>
                    </a:lnTo>
                    <a:lnTo>
                      <a:pt x="1213" y="139"/>
                    </a:lnTo>
                    <a:lnTo>
                      <a:pt x="1212" y="138"/>
                    </a:lnTo>
                    <a:lnTo>
                      <a:pt x="1212" y="135"/>
                    </a:lnTo>
                    <a:lnTo>
                      <a:pt x="1213" y="134"/>
                    </a:lnTo>
                    <a:lnTo>
                      <a:pt x="1213" y="131"/>
                    </a:lnTo>
                    <a:lnTo>
                      <a:pt x="1215" y="130"/>
                    </a:lnTo>
                    <a:lnTo>
                      <a:pt x="1216" y="129"/>
                    </a:lnTo>
                    <a:lnTo>
                      <a:pt x="1214" y="125"/>
                    </a:lnTo>
                    <a:lnTo>
                      <a:pt x="1215" y="123"/>
                    </a:lnTo>
                    <a:lnTo>
                      <a:pt x="1216" y="121"/>
                    </a:lnTo>
                    <a:lnTo>
                      <a:pt x="1215" y="119"/>
                    </a:lnTo>
                    <a:lnTo>
                      <a:pt x="1216" y="119"/>
                    </a:lnTo>
                    <a:lnTo>
                      <a:pt x="1217" y="121"/>
                    </a:lnTo>
                    <a:lnTo>
                      <a:pt x="1218" y="121"/>
                    </a:lnTo>
                    <a:lnTo>
                      <a:pt x="1219" y="121"/>
                    </a:lnTo>
                    <a:lnTo>
                      <a:pt x="1220" y="121"/>
                    </a:lnTo>
                    <a:lnTo>
                      <a:pt x="1221" y="120"/>
                    </a:lnTo>
                    <a:lnTo>
                      <a:pt x="1222" y="121"/>
                    </a:lnTo>
                    <a:lnTo>
                      <a:pt x="1223" y="120"/>
                    </a:lnTo>
                    <a:lnTo>
                      <a:pt x="1224" y="118"/>
                    </a:lnTo>
                    <a:lnTo>
                      <a:pt x="1227" y="118"/>
                    </a:lnTo>
                    <a:lnTo>
                      <a:pt x="1228" y="118"/>
                    </a:lnTo>
                    <a:lnTo>
                      <a:pt x="1231" y="120"/>
                    </a:lnTo>
                    <a:lnTo>
                      <a:pt x="1232" y="122"/>
                    </a:lnTo>
                    <a:lnTo>
                      <a:pt x="1233" y="123"/>
                    </a:lnTo>
                    <a:lnTo>
                      <a:pt x="1238" y="121"/>
                    </a:lnTo>
                    <a:lnTo>
                      <a:pt x="1239" y="118"/>
                    </a:lnTo>
                    <a:lnTo>
                      <a:pt x="1238" y="117"/>
                    </a:lnTo>
                    <a:lnTo>
                      <a:pt x="1237" y="116"/>
                    </a:lnTo>
                    <a:lnTo>
                      <a:pt x="1237" y="114"/>
                    </a:lnTo>
                    <a:lnTo>
                      <a:pt x="1236" y="113"/>
                    </a:lnTo>
                    <a:lnTo>
                      <a:pt x="1236" y="113"/>
                    </a:lnTo>
                    <a:lnTo>
                      <a:pt x="1237" y="112"/>
                    </a:lnTo>
                    <a:lnTo>
                      <a:pt x="1237" y="112"/>
                    </a:lnTo>
                    <a:lnTo>
                      <a:pt x="1241" y="113"/>
                    </a:lnTo>
                    <a:lnTo>
                      <a:pt x="1243" y="112"/>
                    </a:lnTo>
                    <a:lnTo>
                      <a:pt x="1243" y="110"/>
                    </a:lnTo>
                    <a:lnTo>
                      <a:pt x="1242" y="108"/>
                    </a:lnTo>
                    <a:lnTo>
                      <a:pt x="1242" y="106"/>
                    </a:lnTo>
                    <a:lnTo>
                      <a:pt x="1242" y="105"/>
                    </a:lnTo>
                    <a:lnTo>
                      <a:pt x="1243" y="105"/>
                    </a:lnTo>
                    <a:lnTo>
                      <a:pt x="1244" y="104"/>
                    </a:lnTo>
                    <a:lnTo>
                      <a:pt x="1244" y="103"/>
                    </a:lnTo>
                    <a:lnTo>
                      <a:pt x="1246" y="104"/>
                    </a:lnTo>
                    <a:lnTo>
                      <a:pt x="1247" y="103"/>
                    </a:lnTo>
                    <a:lnTo>
                      <a:pt x="1248" y="104"/>
                    </a:lnTo>
                    <a:lnTo>
                      <a:pt x="1248" y="103"/>
                    </a:lnTo>
                    <a:lnTo>
                      <a:pt x="1249" y="103"/>
                    </a:lnTo>
                    <a:lnTo>
                      <a:pt x="1249" y="105"/>
                    </a:lnTo>
                    <a:lnTo>
                      <a:pt x="1251" y="105"/>
                    </a:lnTo>
                    <a:lnTo>
                      <a:pt x="1252" y="99"/>
                    </a:lnTo>
                    <a:lnTo>
                      <a:pt x="1253" y="100"/>
                    </a:lnTo>
                    <a:lnTo>
                      <a:pt x="1254" y="102"/>
                    </a:lnTo>
                    <a:lnTo>
                      <a:pt x="1253" y="103"/>
                    </a:lnTo>
                    <a:lnTo>
                      <a:pt x="1253" y="105"/>
                    </a:lnTo>
                    <a:lnTo>
                      <a:pt x="1252" y="105"/>
                    </a:lnTo>
                    <a:lnTo>
                      <a:pt x="1252" y="108"/>
                    </a:lnTo>
                    <a:lnTo>
                      <a:pt x="1250" y="110"/>
                    </a:lnTo>
                    <a:lnTo>
                      <a:pt x="1250" y="111"/>
                    </a:lnTo>
                    <a:lnTo>
                      <a:pt x="1252" y="112"/>
                    </a:lnTo>
                    <a:lnTo>
                      <a:pt x="1251" y="116"/>
                    </a:lnTo>
                    <a:lnTo>
                      <a:pt x="1250" y="117"/>
                    </a:lnTo>
                    <a:lnTo>
                      <a:pt x="1249" y="118"/>
                    </a:lnTo>
                    <a:lnTo>
                      <a:pt x="1249" y="120"/>
                    </a:lnTo>
                    <a:lnTo>
                      <a:pt x="1251" y="122"/>
                    </a:lnTo>
                    <a:lnTo>
                      <a:pt x="1251" y="123"/>
                    </a:lnTo>
                    <a:lnTo>
                      <a:pt x="1250" y="122"/>
                    </a:lnTo>
                    <a:lnTo>
                      <a:pt x="1248" y="123"/>
                    </a:lnTo>
                    <a:lnTo>
                      <a:pt x="1247" y="124"/>
                    </a:lnTo>
                    <a:lnTo>
                      <a:pt x="1246" y="125"/>
                    </a:lnTo>
                    <a:lnTo>
                      <a:pt x="1244" y="127"/>
                    </a:lnTo>
                    <a:lnTo>
                      <a:pt x="1244" y="129"/>
                    </a:lnTo>
                    <a:lnTo>
                      <a:pt x="1243" y="131"/>
                    </a:lnTo>
                    <a:lnTo>
                      <a:pt x="1243" y="129"/>
                    </a:lnTo>
                    <a:lnTo>
                      <a:pt x="1243" y="129"/>
                    </a:lnTo>
                    <a:lnTo>
                      <a:pt x="1242" y="130"/>
                    </a:lnTo>
                    <a:lnTo>
                      <a:pt x="1243" y="131"/>
                    </a:lnTo>
                    <a:lnTo>
                      <a:pt x="1242" y="134"/>
                    </a:lnTo>
                    <a:lnTo>
                      <a:pt x="1243" y="138"/>
                    </a:lnTo>
                    <a:lnTo>
                      <a:pt x="1242" y="140"/>
                    </a:lnTo>
                    <a:lnTo>
                      <a:pt x="1240" y="140"/>
                    </a:lnTo>
                    <a:lnTo>
                      <a:pt x="1239" y="140"/>
                    </a:lnTo>
                    <a:lnTo>
                      <a:pt x="1238" y="142"/>
                    </a:lnTo>
                    <a:lnTo>
                      <a:pt x="1241" y="144"/>
                    </a:lnTo>
                    <a:lnTo>
                      <a:pt x="1244" y="150"/>
                    </a:lnTo>
                    <a:lnTo>
                      <a:pt x="1246" y="151"/>
                    </a:lnTo>
                    <a:lnTo>
                      <a:pt x="1246" y="152"/>
                    </a:lnTo>
                    <a:lnTo>
                      <a:pt x="1245" y="153"/>
                    </a:lnTo>
                    <a:lnTo>
                      <a:pt x="1245" y="154"/>
                    </a:lnTo>
                    <a:lnTo>
                      <a:pt x="1244" y="159"/>
                    </a:lnTo>
                    <a:lnTo>
                      <a:pt x="1246" y="159"/>
                    </a:lnTo>
                    <a:lnTo>
                      <a:pt x="1246" y="160"/>
                    </a:lnTo>
                    <a:lnTo>
                      <a:pt x="1247" y="159"/>
                    </a:lnTo>
                    <a:lnTo>
                      <a:pt x="1249" y="159"/>
                    </a:lnTo>
                    <a:lnTo>
                      <a:pt x="1248" y="155"/>
                    </a:lnTo>
                    <a:lnTo>
                      <a:pt x="1248" y="154"/>
                    </a:lnTo>
                    <a:lnTo>
                      <a:pt x="1250" y="154"/>
                    </a:lnTo>
                    <a:lnTo>
                      <a:pt x="1251" y="157"/>
                    </a:lnTo>
                    <a:lnTo>
                      <a:pt x="1252" y="157"/>
                    </a:lnTo>
                    <a:lnTo>
                      <a:pt x="1253" y="157"/>
                    </a:lnTo>
                    <a:lnTo>
                      <a:pt x="1252" y="156"/>
                    </a:lnTo>
                    <a:lnTo>
                      <a:pt x="1252" y="155"/>
                    </a:lnTo>
                    <a:lnTo>
                      <a:pt x="1253" y="154"/>
                    </a:lnTo>
                    <a:lnTo>
                      <a:pt x="1261" y="155"/>
                    </a:lnTo>
                    <a:lnTo>
                      <a:pt x="1262" y="153"/>
                    </a:lnTo>
                    <a:lnTo>
                      <a:pt x="1260" y="152"/>
                    </a:lnTo>
                    <a:lnTo>
                      <a:pt x="1263" y="150"/>
                    </a:lnTo>
                    <a:lnTo>
                      <a:pt x="1263" y="150"/>
                    </a:lnTo>
                    <a:lnTo>
                      <a:pt x="1264" y="151"/>
                    </a:lnTo>
                    <a:lnTo>
                      <a:pt x="1264" y="153"/>
                    </a:lnTo>
                    <a:lnTo>
                      <a:pt x="1265" y="154"/>
                    </a:lnTo>
                    <a:lnTo>
                      <a:pt x="1266" y="152"/>
                    </a:lnTo>
                    <a:lnTo>
                      <a:pt x="1267" y="153"/>
                    </a:lnTo>
                    <a:lnTo>
                      <a:pt x="1267" y="155"/>
                    </a:lnTo>
                    <a:lnTo>
                      <a:pt x="1268" y="156"/>
                    </a:lnTo>
                    <a:lnTo>
                      <a:pt x="1268" y="156"/>
                    </a:lnTo>
                    <a:lnTo>
                      <a:pt x="1267" y="159"/>
                    </a:lnTo>
                    <a:lnTo>
                      <a:pt x="1267" y="159"/>
                    </a:lnTo>
                    <a:lnTo>
                      <a:pt x="1270" y="161"/>
                    </a:lnTo>
                    <a:lnTo>
                      <a:pt x="1271" y="161"/>
                    </a:lnTo>
                    <a:lnTo>
                      <a:pt x="1272" y="161"/>
                    </a:lnTo>
                    <a:lnTo>
                      <a:pt x="1273" y="162"/>
                    </a:lnTo>
                    <a:lnTo>
                      <a:pt x="1273" y="161"/>
                    </a:lnTo>
                    <a:lnTo>
                      <a:pt x="1272" y="157"/>
                    </a:lnTo>
                    <a:lnTo>
                      <a:pt x="1272" y="156"/>
                    </a:lnTo>
                    <a:lnTo>
                      <a:pt x="1274" y="156"/>
                    </a:lnTo>
                    <a:lnTo>
                      <a:pt x="1276" y="161"/>
                    </a:lnTo>
                    <a:lnTo>
                      <a:pt x="1278" y="165"/>
                    </a:lnTo>
                    <a:lnTo>
                      <a:pt x="1279" y="167"/>
                    </a:lnTo>
                    <a:lnTo>
                      <a:pt x="1282" y="168"/>
                    </a:lnTo>
                    <a:lnTo>
                      <a:pt x="1284" y="172"/>
                    </a:lnTo>
                    <a:lnTo>
                      <a:pt x="1285" y="172"/>
                    </a:lnTo>
                    <a:lnTo>
                      <a:pt x="1286" y="170"/>
                    </a:lnTo>
                    <a:lnTo>
                      <a:pt x="1284" y="168"/>
                    </a:lnTo>
                    <a:lnTo>
                      <a:pt x="1282" y="168"/>
                    </a:lnTo>
                    <a:lnTo>
                      <a:pt x="1280" y="167"/>
                    </a:lnTo>
                    <a:lnTo>
                      <a:pt x="1279" y="160"/>
                    </a:lnTo>
                    <a:lnTo>
                      <a:pt x="1281" y="161"/>
                    </a:lnTo>
                    <a:lnTo>
                      <a:pt x="1284" y="165"/>
                    </a:lnTo>
                    <a:lnTo>
                      <a:pt x="1288" y="167"/>
                    </a:lnTo>
                    <a:lnTo>
                      <a:pt x="1289" y="172"/>
                    </a:lnTo>
                    <a:lnTo>
                      <a:pt x="1289" y="175"/>
                    </a:lnTo>
                    <a:lnTo>
                      <a:pt x="1290" y="175"/>
                    </a:lnTo>
                    <a:lnTo>
                      <a:pt x="1292" y="175"/>
                    </a:lnTo>
                    <a:lnTo>
                      <a:pt x="1295" y="179"/>
                    </a:lnTo>
                    <a:lnTo>
                      <a:pt x="1294" y="180"/>
                    </a:lnTo>
                    <a:lnTo>
                      <a:pt x="1295" y="185"/>
                    </a:lnTo>
                    <a:lnTo>
                      <a:pt x="1295" y="186"/>
                    </a:lnTo>
                    <a:lnTo>
                      <a:pt x="1296" y="185"/>
                    </a:lnTo>
                    <a:lnTo>
                      <a:pt x="1297" y="184"/>
                    </a:lnTo>
                    <a:lnTo>
                      <a:pt x="1298" y="186"/>
                    </a:lnTo>
                    <a:lnTo>
                      <a:pt x="1295" y="189"/>
                    </a:lnTo>
                    <a:lnTo>
                      <a:pt x="1294" y="198"/>
                    </a:lnTo>
                    <a:lnTo>
                      <a:pt x="1293" y="198"/>
                    </a:lnTo>
                    <a:lnTo>
                      <a:pt x="1293" y="201"/>
                    </a:lnTo>
                    <a:lnTo>
                      <a:pt x="1292" y="204"/>
                    </a:lnTo>
                    <a:lnTo>
                      <a:pt x="1292" y="206"/>
                    </a:lnTo>
                    <a:lnTo>
                      <a:pt x="1291" y="209"/>
                    </a:lnTo>
                    <a:lnTo>
                      <a:pt x="1290" y="209"/>
                    </a:lnTo>
                    <a:lnTo>
                      <a:pt x="1291" y="208"/>
                    </a:lnTo>
                    <a:lnTo>
                      <a:pt x="1290" y="208"/>
                    </a:lnTo>
                    <a:lnTo>
                      <a:pt x="1290" y="209"/>
                    </a:lnTo>
                    <a:lnTo>
                      <a:pt x="1290" y="210"/>
                    </a:lnTo>
                    <a:lnTo>
                      <a:pt x="1291" y="211"/>
                    </a:lnTo>
                    <a:lnTo>
                      <a:pt x="1291" y="214"/>
                    </a:lnTo>
                    <a:lnTo>
                      <a:pt x="1287" y="220"/>
                    </a:lnTo>
                    <a:lnTo>
                      <a:pt x="1288" y="220"/>
                    </a:lnTo>
                    <a:lnTo>
                      <a:pt x="1288" y="220"/>
                    </a:lnTo>
                    <a:lnTo>
                      <a:pt x="1289" y="219"/>
                    </a:lnTo>
                    <a:lnTo>
                      <a:pt x="1292" y="216"/>
                    </a:lnTo>
                    <a:lnTo>
                      <a:pt x="1292" y="215"/>
                    </a:lnTo>
                    <a:lnTo>
                      <a:pt x="1293" y="214"/>
                    </a:lnTo>
                    <a:lnTo>
                      <a:pt x="1294" y="215"/>
                    </a:lnTo>
                    <a:lnTo>
                      <a:pt x="1293" y="217"/>
                    </a:lnTo>
                    <a:lnTo>
                      <a:pt x="1294" y="217"/>
                    </a:lnTo>
                    <a:lnTo>
                      <a:pt x="1294" y="218"/>
                    </a:lnTo>
                    <a:lnTo>
                      <a:pt x="1294" y="218"/>
                    </a:lnTo>
                    <a:lnTo>
                      <a:pt x="1295" y="216"/>
                    </a:lnTo>
                    <a:lnTo>
                      <a:pt x="1296" y="217"/>
                    </a:lnTo>
                    <a:lnTo>
                      <a:pt x="1296" y="218"/>
                    </a:lnTo>
                    <a:lnTo>
                      <a:pt x="1295" y="220"/>
                    </a:lnTo>
                    <a:lnTo>
                      <a:pt x="1295" y="221"/>
                    </a:lnTo>
                    <a:lnTo>
                      <a:pt x="1296" y="220"/>
                    </a:lnTo>
                    <a:lnTo>
                      <a:pt x="1299" y="217"/>
                    </a:lnTo>
                    <a:lnTo>
                      <a:pt x="1299" y="214"/>
                    </a:lnTo>
                    <a:lnTo>
                      <a:pt x="1297" y="211"/>
                    </a:lnTo>
                    <a:lnTo>
                      <a:pt x="1299" y="209"/>
                    </a:lnTo>
                    <a:lnTo>
                      <a:pt x="1299" y="207"/>
                    </a:lnTo>
                    <a:lnTo>
                      <a:pt x="1303" y="199"/>
                    </a:lnTo>
                    <a:lnTo>
                      <a:pt x="1302" y="198"/>
                    </a:lnTo>
                    <a:lnTo>
                      <a:pt x="1304" y="197"/>
                    </a:lnTo>
                    <a:lnTo>
                      <a:pt x="1304" y="197"/>
                    </a:lnTo>
                    <a:lnTo>
                      <a:pt x="1301" y="195"/>
                    </a:lnTo>
                    <a:lnTo>
                      <a:pt x="1305" y="192"/>
                    </a:lnTo>
                    <a:lnTo>
                      <a:pt x="1305" y="189"/>
                    </a:lnTo>
                    <a:lnTo>
                      <a:pt x="1307" y="188"/>
                    </a:lnTo>
                    <a:lnTo>
                      <a:pt x="1307" y="181"/>
                    </a:lnTo>
                    <a:lnTo>
                      <a:pt x="1309" y="175"/>
                    </a:lnTo>
                    <a:lnTo>
                      <a:pt x="1309" y="173"/>
                    </a:lnTo>
                    <a:lnTo>
                      <a:pt x="1306" y="172"/>
                    </a:lnTo>
                    <a:lnTo>
                      <a:pt x="1305" y="171"/>
                    </a:lnTo>
                    <a:lnTo>
                      <a:pt x="1303" y="170"/>
                    </a:lnTo>
                    <a:lnTo>
                      <a:pt x="1302" y="169"/>
                    </a:lnTo>
                    <a:lnTo>
                      <a:pt x="1302" y="165"/>
                    </a:lnTo>
                    <a:lnTo>
                      <a:pt x="1303" y="163"/>
                    </a:lnTo>
                    <a:lnTo>
                      <a:pt x="1302" y="157"/>
                    </a:lnTo>
                    <a:lnTo>
                      <a:pt x="1303" y="156"/>
                    </a:lnTo>
                    <a:lnTo>
                      <a:pt x="1303" y="155"/>
                    </a:lnTo>
                    <a:lnTo>
                      <a:pt x="1301" y="156"/>
                    </a:lnTo>
                    <a:lnTo>
                      <a:pt x="1300" y="157"/>
                    </a:lnTo>
                    <a:lnTo>
                      <a:pt x="1299" y="156"/>
                    </a:lnTo>
                    <a:lnTo>
                      <a:pt x="1298" y="157"/>
                    </a:lnTo>
                    <a:lnTo>
                      <a:pt x="1299" y="160"/>
                    </a:lnTo>
                    <a:lnTo>
                      <a:pt x="1297" y="160"/>
                    </a:lnTo>
                    <a:lnTo>
                      <a:pt x="1296" y="159"/>
                    </a:lnTo>
                    <a:lnTo>
                      <a:pt x="1295" y="159"/>
                    </a:lnTo>
                    <a:lnTo>
                      <a:pt x="1295" y="157"/>
                    </a:lnTo>
                    <a:lnTo>
                      <a:pt x="1294" y="157"/>
                    </a:lnTo>
                    <a:lnTo>
                      <a:pt x="1293" y="156"/>
                    </a:lnTo>
                    <a:lnTo>
                      <a:pt x="1295" y="155"/>
                    </a:lnTo>
                    <a:lnTo>
                      <a:pt x="1296" y="153"/>
                    </a:lnTo>
                    <a:lnTo>
                      <a:pt x="1297" y="153"/>
                    </a:lnTo>
                    <a:lnTo>
                      <a:pt x="1296" y="149"/>
                    </a:lnTo>
                    <a:lnTo>
                      <a:pt x="1296" y="148"/>
                    </a:lnTo>
                    <a:lnTo>
                      <a:pt x="1295" y="149"/>
                    </a:lnTo>
                    <a:lnTo>
                      <a:pt x="1295" y="150"/>
                    </a:lnTo>
                    <a:lnTo>
                      <a:pt x="1294" y="151"/>
                    </a:lnTo>
                    <a:lnTo>
                      <a:pt x="1292" y="151"/>
                    </a:lnTo>
                    <a:lnTo>
                      <a:pt x="1289" y="150"/>
                    </a:lnTo>
                    <a:lnTo>
                      <a:pt x="1287" y="146"/>
                    </a:lnTo>
                    <a:lnTo>
                      <a:pt x="1288" y="141"/>
                    </a:lnTo>
                    <a:lnTo>
                      <a:pt x="1288" y="141"/>
                    </a:lnTo>
                    <a:lnTo>
                      <a:pt x="1291" y="142"/>
                    </a:lnTo>
                    <a:lnTo>
                      <a:pt x="1292" y="142"/>
                    </a:lnTo>
                    <a:lnTo>
                      <a:pt x="1292" y="145"/>
                    </a:lnTo>
                    <a:lnTo>
                      <a:pt x="1295" y="145"/>
                    </a:lnTo>
                    <a:lnTo>
                      <a:pt x="1295" y="145"/>
                    </a:lnTo>
                    <a:lnTo>
                      <a:pt x="1295" y="142"/>
                    </a:lnTo>
                    <a:lnTo>
                      <a:pt x="1294" y="143"/>
                    </a:lnTo>
                    <a:lnTo>
                      <a:pt x="1293" y="142"/>
                    </a:lnTo>
                    <a:lnTo>
                      <a:pt x="1293" y="141"/>
                    </a:lnTo>
                    <a:lnTo>
                      <a:pt x="1295" y="141"/>
                    </a:lnTo>
                    <a:lnTo>
                      <a:pt x="1295" y="140"/>
                    </a:lnTo>
                    <a:lnTo>
                      <a:pt x="1295" y="137"/>
                    </a:lnTo>
                    <a:lnTo>
                      <a:pt x="1294" y="136"/>
                    </a:lnTo>
                    <a:lnTo>
                      <a:pt x="1294" y="134"/>
                    </a:lnTo>
                    <a:lnTo>
                      <a:pt x="1292" y="133"/>
                    </a:lnTo>
                    <a:lnTo>
                      <a:pt x="1290" y="129"/>
                    </a:lnTo>
                    <a:lnTo>
                      <a:pt x="1291" y="129"/>
                    </a:lnTo>
                    <a:lnTo>
                      <a:pt x="1291" y="130"/>
                    </a:lnTo>
                    <a:lnTo>
                      <a:pt x="1292" y="130"/>
                    </a:lnTo>
                    <a:lnTo>
                      <a:pt x="1291" y="128"/>
                    </a:lnTo>
                    <a:lnTo>
                      <a:pt x="1291" y="126"/>
                    </a:lnTo>
                    <a:lnTo>
                      <a:pt x="1293" y="123"/>
                    </a:lnTo>
                    <a:lnTo>
                      <a:pt x="1292" y="123"/>
                    </a:lnTo>
                    <a:lnTo>
                      <a:pt x="1291" y="123"/>
                    </a:lnTo>
                    <a:lnTo>
                      <a:pt x="1291" y="123"/>
                    </a:lnTo>
                    <a:lnTo>
                      <a:pt x="1291" y="120"/>
                    </a:lnTo>
                    <a:lnTo>
                      <a:pt x="1290" y="119"/>
                    </a:lnTo>
                    <a:lnTo>
                      <a:pt x="1288" y="121"/>
                    </a:lnTo>
                    <a:lnTo>
                      <a:pt x="1287" y="124"/>
                    </a:lnTo>
                    <a:lnTo>
                      <a:pt x="1286" y="123"/>
                    </a:lnTo>
                    <a:lnTo>
                      <a:pt x="1285" y="123"/>
                    </a:lnTo>
                    <a:lnTo>
                      <a:pt x="1283" y="126"/>
                    </a:lnTo>
                    <a:lnTo>
                      <a:pt x="1283" y="126"/>
                    </a:lnTo>
                    <a:lnTo>
                      <a:pt x="1284" y="126"/>
                    </a:lnTo>
                    <a:lnTo>
                      <a:pt x="1283" y="128"/>
                    </a:lnTo>
                    <a:lnTo>
                      <a:pt x="1284" y="130"/>
                    </a:lnTo>
                    <a:lnTo>
                      <a:pt x="1284" y="134"/>
                    </a:lnTo>
                    <a:lnTo>
                      <a:pt x="1285" y="135"/>
                    </a:lnTo>
                    <a:lnTo>
                      <a:pt x="1284" y="138"/>
                    </a:lnTo>
                    <a:lnTo>
                      <a:pt x="1286" y="138"/>
                    </a:lnTo>
                    <a:lnTo>
                      <a:pt x="1286" y="136"/>
                    </a:lnTo>
                    <a:lnTo>
                      <a:pt x="1288" y="138"/>
                    </a:lnTo>
                    <a:lnTo>
                      <a:pt x="1286" y="140"/>
                    </a:lnTo>
                    <a:lnTo>
                      <a:pt x="1286" y="142"/>
                    </a:lnTo>
                    <a:lnTo>
                      <a:pt x="1284" y="142"/>
                    </a:lnTo>
                    <a:lnTo>
                      <a:pt x="1284" y="144"/>
                    </a:lnTo>
                    <a:lnTo>
                      <a:pt x="1284" y="147"/>
                    </a:lnTo>
                    <a:lnTo>
                      <a:pt x="1286" y="151"/>
                    </a:lnTo>
                    <a:lnTo>
                      <a:pt x="1285" y="152"/>
                    </a:lnTo>
                    <a:lnTo>
                      <a:pt x="1286" y="154"/>
                    </a:lnTo>
                    <a:lnTo>
                      <a:pt x="1286" y="152"/>
                    </a:lnTo>
                    <a:lnTo>
                      <a:pt x="1288" y="152"/>
                    </a:lnTo>
                    <a:lnTo>
                      <a:pt x="1289" y="154"/>
                    </a:lnTo>
                    <a:lnTo>
                      <a:pt x="1290" y="156"/>
                    </a:lnTo>
                    <a:lnTo>
                      <a:pt x="1291" y="156"/>
                    </a:lnTo>
                    <a:lnTo>
                      <a:pt x="1289" y="160"/>
                    </a:lnTo>
                    <a:lnTo>
                      <a:pt x="1288" y="161"/>
                    </a:lnTo>
                    <a:lnTo>
                      <a:pt x="1289" y="163"/>
                    </a:lnTo>
                    <a:lnTo>
                      <a:pt x="1289" y="166"/>
                    </a:lnTo>
                    <a:lnTo>
                      <a:pt x="1288" y="166"/>
                    </a:lnTo>
                    <a:lnTo>
                      <a:pt x="1286" y="163"/>
                    </a:lnTo>
                    <a:lnTo>
                      <a:pt x="1285" y="163"/>
                    </a:lnTo>
                    <a:lnTo>
                      <a:pt x="1285" y="161"/>
                    </a:lnTo>
                    <a:lnTo>
                      <a:pt x="1280" y="159"/>
                    </a:lnTo>
                    <a:lnTo>
                      <a:pt x="1273" y="153"/>
                    </a:lnTo>
                    <a:lnTo>
                      <a:pt x="1271" y="150"/>
                    </a:lnTo>
                    <a:lnTo>
                      <a:pt x="1271" y="149"/>
                    </a:lnTo>
                    <a:lnTo>
                      <a:pt x="1275" y="151"/>
                    </a:lnTo>
                    <a:lnTo>
                      <a:pt x="1276" y="151"/>
                    </a:lnTo>
                    <a:lnTo>
                      <a:pt x="1276" y="149"/>
                    </a:lnTo>
                    <a:lnTo>
                      <a:pt x="1278" y="147"/>
                    </a:lnTo>
                    <a:lnTo>
                      <a:pt x="1277" y="145"/>
                    </a:lnTo>
                    <a:lnTo>
                      <a:pt x="1271" y="144"/>
                    </a:lnTo>
                    <a:lnTo>
                      <a:pt x="1270" y="144"/>
                    </a:lnTo>
                    <a:lnTo>
                      <a:pt x="1269" y="145"/>
                    </a:lnTo>
                    <a:lnTo>
                      <a:pt x="1270" y="146"/>
                    </a:lnTo>
                    <a:lnTo>
                      <a:pt x="1270" y="147"/>
                    </a:lnTo>
                    <a:lnTo>
                      <a:pt x="1266" y="147"/>
                    </a:lnTo>
                    <a:lnTo>
                      <a:pt x="1264" y="150"/>
                    </a:lnTo>
                    <a:lnTo>
                      <a:pt x="1261" y="150"/>
                    </a:lnTo>
                    <a:lnTo>
                      <a:pt x="1259" y="149"/>
                    </a:lnTo>
                    <a:lnTo>
                      <a:pt x="1256" y="142"/>
                    </a:lnTo>
                    <a:lnTo>
                      <a:pt x="1256" y="140"/>
                    </a:lnTo>
                    <a:lnTo>
                      <a:pt x="1255" y="139"/>
                    </a:lnTo>
                    <a:lnTo>
                      <a:pt x="1254" y="138"/>
                    </a:lnTo>
                    <a:lnTo>
                      <a:pt x="1252" y="139"/>
                    </a:lnTo>
                    <a:lnTo>
                      <a:pt x="1250" y="139"/>
                    </a:lnTo>
                    <a:lnTo>
                      <a:pt x="1249" y="138"/>
                    </a:lnTo>
                    <a:lnTo>
                      <a:pt x="1247" y="131"/>
                    </a:lnTo>
                    <a:lnTo>
                      <a:pt x="1249" y="126"/>
                    </a:lnTo>
                    <a:lnTo>
                      <a:pt x="1254" y="124"/>
                    </a:lnTo>
                    <a:lnTo>
                      <a:pt x="1255" y="125"/>
                    </a:lnTo>
                    <a:lnTo>
                      <a:pt x="1255" y="125"/>
                    </a:lnTo>
                    <a:lnTo>
                      <a:pt x="1257" y="123"/>
                    </a:lnTo>
                    <a:lnTo>
                      <a:pt x="1262" y="118"/>
                    </a:lnTo>
                    <a:lnTo>
                      <a:pt x="1262" y="117"/>
                    </a:lnTo>
                    <a:lnTo>
                      <a:pt x="1266" y="115"/>
                    </a:lnTo>
                    <a:lnTo>
                      <a:pt x="1266" y="115"/>
                    </a:lnTo>
                    <a:lnTo>
                      <a:pt x="1265" y="113"/>
                    </a:lnTo>
                    <a:lnTo>
                      <a:pt x="1266" y="113"/>
                    </a:lnTo>
                    <a:lnTo>
                      <a:pt x="1269" y="114"/>
                    </a:lnTo>
                    <a:lnTo>
                      <a:pt x="1269" y="113"/>
                    </a:lnTo>
                    <a:lnTo>
                      <a:pt x="1267" y="112"/>
                    </a:lnTo>
                    <a:lnTo>
                      <a:pt x="1265" y="110"/>
                    </a:lnTo>
                    <a:lnTo>
                      <a:pt x="1267" y="108"/>
                    </a:lnTo>
                    <a:lnTo>
                      <a:pt x="1268" y="107"/>
                    </a:lnTo>
                    <a:lnTo>
                      <a:pt x="1268" y="105"/>
                    </a:lnTo>
                    <a:lnTo>
                      <a:pt x="1270" y="105"/>
                    </a:lnTo>
                    <a:lnTo>
                      <a:pt x="1269" y="103"/>
                    </a:lnTo>
                    <a:lnTo>
                      <a:pt x="1266" y="100"/>
                    </a:lnTo>
                    <a:lnTo>
                      <a:pt x="1266" y="99"/>
                    </a:lnTo>
                    <a:lnTo>
                      <a:pt x="1267" y="98"/>
                    </a:lnTo>
                    <a:lnTo>
                      <a:pt x="1268" y="99"/>
                    </a:lnTo>
                    <a:lnTo>
                      <a:pt x="1269" y="101"/>
                    </a:lnTo>
                    <a:lnTo>
                      <a:pt x="1270" y="102"/>
                    </a:lnTo>
                    <a:lnTo>
                      <a:pt x="1271" y="103"/>
                    </a:lnTo>
                    <a:lnTo>
                      <a:pt x="1273" y="101"/>
                    </a:lnTo>
                    <a:lnTo>
                      <a:pt x="1273" y="104"/>
                    </a:lnTo>
                    <a:lnTo>
                      <a:pt x="1273" y="104"/>
                    </a:lnTo>
                    <a:lnTo>
                      <a:pt x="1275" y="104"/>
                    </a:lnTo>
                    <a:lnTo>
                      <a:pt x="1275" y="103"/>
                    </a:lnTo>
                    <a:lnTo>
                      <a:pt x="1277" y="102"/>
                    </a:lnTo>
                    <a:lnTo>
                      <a:pt x="1277" y="100"/>
                    </a:lnTo>
                    <a:lnTo>
                      <a:pt x="1278" y="99"/>
                    </a:lnTo>
                    <a:lnTo>
                      <a:pt x="1279" y="100"/>
                    </a:lnTo>
                    <a:lnTo>
                      <a:pt x="1279" y="103"/>
                    </a:lnTo>
                    <a:lnTo>
                      <a:pt x="1280" y="104"/>
                    </a:lnTo>
                    <a:lnTo>
                      <a:pt x="1280" y="105"/>
                    </a:lnTo>
                    <a:lnTo>
                      <a:pt x="1280" y="106"/>
                    </a:lnTo>
                    <a:lnTo>
                      <a:pt x="1284" y="106"/>
                    </a:lnTo>
                    <a:lnTo>
                      <a:pt x="1289" y="105"/>
                    </a:lnTo>
                    <a:lnTo>
                      <a:pt x="1292" y="105"/>
                    </a:lnTo>
                    <a:lnTo>
                      <a:pt x="1294" y="103"/>
                    </a:lnTo>
                    <a:lnTo>
                      <a:pt x="1297" y="99"/>
                    </a:lnTo>
                    <a:lnTo>
                      <a:pt x="1295" y="98"/>
                    </a:lnTo>
                    <a:lnTo>
                      <a:pt x="1296" y="98"/>
                    </a:lnTo>
                    <a:lnTo>
                      <a:pt x="1295" y="97"/>
                    </a:lnTo>
                    <a:lnTo>
                      <a:pt x="1296" y="96"/>
                    </a:lnTo>
                    <a:lnTo>
                      <a:pt x="1296" y="94"/>
                    </a:lnTo>
                    <a:lnTo>
                      <a:pt x="1296" y="92"/>
                    </a:lnTo>
                    <a:lnTo>
                      <a:pt x="1297" y="93"/>
                    </a:lnTo>
                    <a:lnTo>
                      <a:pt x="1299" y="94"/>
                    </a:lnTo>
                    <a:lnTo>
                      <a:pt x="1301" y="94"/>
                    </a:lnTo>
                    <a:lnTo>
                      <a:pt x="1305" y="92"/>
                    </a:lnTo>
                    <a:lnTo>
                      <a:pt x="1306" y="89"/>
                    </a:lnTo>
                    <a:lnTo>
                      <a:pt x="1309" y="88"/>
                    </a:lnTo>
                    <a:lnTo>
                      <a:pt x="1311" y="85"/>
                    </a:lnTo>
                    <a:lnTo>
                      <a:pt x="1312" y="84"/>
                    </a:lnTo>
                    <a:lnTo>
                      <a:pt x="1312" y="83"/>
                    </a:lnTo>
                    <a:lnTo>
                      <a:pt x="1317" y="82"/>
                    </a:lnTo>
                    <a:lnTo>
                      <a:pt x="1320" y="84"/>
                    </a:lnTo>
                    <a:lnTo>
                      <a:pt x="1321" y="83"/>
                    </a:lnTo>
                    <a:lnTo>
                      <a:pt x="1322" y="83"/>
                    </a:lnTo>
                    <a:lnTo>
                      <a:pt x="1323" y="82"/>
                    </a:lnTo>
                    <a:lnTo>
                      <a:pt x="1324" y="84"/>
                    </a:lnTo>
                    <a:lnTo>
                      <a:pt x="1322" y="87"/>
                    </a:lnTo>
                    <a:lnTo>
                      <a:pt x="1323" y="88"/>
                    </a:lnTo>
                    <a:lnTo>
                      <a:pt x="1326" y="89"/>
                    </a:lnTo>
                    <a:lnTo>
                      <a:pt x="1326" y="91"/>
                    </a:lnTo>
                    <a:lnTo>
                      <a:pt x="1327" y="97"/>
                    </a:lnTo>
                    <a:lnTo>
                      <a:pt x="1328" y="97"/>
                    </a:lnTo>
                    <a:lnTo>
                      <a:pt x="1329" y="97"/>
                    </a:lnTo>
                    <a:lnTo>
                      <a:pt x="1331" y="99"/>
                    </a:lnTo>
                    <a:lnTo>
                      <a:pt x="1330" y="104"/>
                    </a:lnTo>
                    <a:lnTo>
                      <a:pt x="1332" y="107"/>
                    </a:lnTo>
                    <a:lnTo>
                      <a:pt x="1332" y="112"/>
                    </a:lnTo>
                    <a:lnTo>
                      <a:pt x="1335" y="114"/>
                    </a:lnTo>
                    <a:lnTo>
                      <a:pt x="1335" y="116"/>
                    </a:lnTo>
                    <a:lnTo>
                      <a:pt x="1335" y="116"/>
                    </a:lnTo>
                    <a:lnTo>
                      <a:pt x="1336" y="116"/>
                    </a:lnTo>
                    <a:lnTo>
                      <a:pt x="1337" y="117"/>
                    </a:lnTo>
                    <a:lnTo>
                      <a:pt x="1336" y="122"/>
                    </a:lnTo>
                    <a:lnTo>
                      <a:pt x="1335" y="124"/>
                    </a:lnTo>
                    <a:lnTo>
                      <a:pt x="1335" y="128"/>
                    </a:lnTo>
                    <a:lnTo>
                      <a:pt x="1335" y="129"/>
                    </a:lnTo>
                    <a:lnTo>
                      <a:pt x="1331" y="135"/>
                    </a:lnTo>
                    <a:lnTo>
                      <a:pt x="1327" y="137"/>
                    </a:lnTo>
                    <a:lnTo>
                      <a:pt x="1327" y="140"/>
                    </a:lnTo>
                    <a:lnTo>
                      <a:pt x="1329" y="142"/>
                    </a:lnTo>
                    <a:lnTo>
                      <a:pt x="1333" y="149"/>
                    </a:lnTo>
                    <a:lnTo>
                      <a:pt x="1336" y="151"/>
                    </a:lnTo>
                    <a:lnTo>
                      <a:pt x="1337" y="153"/>
                    </a:lnTo>
                    <a:lnTo>
                      <a:pt x="1339" y="152"/>
                    </a:lnTo>
                    <a:lnTo>
                      <a:pt x="1341" y="154"/>
                    </a:lnTo>
                    <a:lnTo>
                      <a:pt x="1341" y="152"/>
                    </a:lnTo>
                    <a:lnTo>
                      <a:pt x="1342" y="152"/>
                    </a:lnTo>
                    <a:lnTo>
                      <a:pt x="1345" y="153"/>
                    </a:lnTo>
                    <a:lnTo>
                      <a:pt x="1348" y="156"/>
                    </a:lnTo>
                    <a:lnTo>
                      <a:pt x="1352" y="159"/>
                    </a:lnTo>
                    <a:lnTo>
                      <a:pt x="1352" y="161"/>
                    </a:lnTo>
                    <a:lnTo>
                      <a:pt x="1352" y="163"/>
                    </a:lnTo>
                    <a:lnTo>
                      <a:pt x="1350" y="164"/>
                    </a:lnTo>
                    <a:lnTo>
                      <a:pt x="1351" y="166"/>
                    </a:lnTo>
                    <a:lnTo>
                      <a:pt x="1352" y="167"/>
                    </a:lnTo>
                    <a:lnTo>
                      <a:pt x="1352" y="169"/>
                    </a:lnTo>
                    <a:lnTo>
                      <a:pt x="1353" y="169"/>
                    </a:lnTo>
                    <a:lnTo>
                      <a:pt x="1354" y="171"/>
                    </a:lnTo>
                    <a:lnTo>
                      <a:pt x="1357" y="172"/>
                    </a:lnTo>
                    <a:lnTo>
                      <a:pt x="1358" y="175"/>
                    </a:lnTo>
                    <a:lnTo>
                      <a:pt x="1360" y="177"/>
                    </a:lnTo>
                    <a:lnTo>
                      <a:pt x="1361" y="177"/>
                    </a:lnTo>
                    <a:lnTo>
                      <a:pt x="1361" y="178"/>
                    </a:lnTo>
                    <a:lnTo>
                      <a:pt x="1363" y="179"/>
                    </a:lnTo>
                    <a:lnTo>
                      <a:pt x="1362" y="180"/>
                    </a:lnTo>
                    <a:lnTo>
                      <a:pt x="1364" y="181"/>
                    </a:lnTo>
                    <a:lnTo>
                      <a:pt x="1365" y="184"/>
                    </a:lnTo>
                    <a:lnTo>
                      <a:pt x="1366" y="186"/>
                    </a:lnTo>
                    <a:lnTo>
                      <a:pt x="1365" y="187"/>
                    </a:lnTo>
                    <a:lnTo>
                      <a:pt x="1366" y="187"/>
                    </a:lnTo>
                    <a:lnTo>
                      <a:pt x="1369" y="188"/>
                    </a:lnTo>
                    <a:lnTo>
                      <a:pt x="1370" y="187"/>
                    </a:lnTo>
                    <a:lnTo>
                      <a:pt x="1370" y="188"/>
                    </a:lnTo>
                    <a:lnTo>
                      <a:pt x="1371" y="188"/>
                    </a:lnTo>
                    <a:lnTo>
                      <a:pt x="1372" y="188"/>
                    </a:lnTo>
                    <a:lnTo>
                      <a:pt x="1372" y="189"/>
                    </a:lnTo>
                    <a:lnTo>
                      <a:pt x="1372" y="190"/>
                    </a:lnTo>
                    <a:lnTo>
                      <a:pt x="1373" y="192"/>
                    </a:lnTo>
                    <a:lnTo>
                      <a:pt x="1373" y="192"/>
                    </a:lnTo>
                    <a:lnTo>
                      <a:pt x="1374" y="191"/>
                    </a:lnTo>
                    <a:lnTo>
                      <a:pt x="1375" y="191"/>
                    </a:lnTo>
                    <a:lnTo>
                      <a:pt x="1374" y="194"/>
                    </a:lnTo>
                    <a:lnTo>
                      <a:pt x="1376" y="196"/>
                    </a:lnTo>
                    <a:lnTo>
                      <a:pt x="1376" y="199"/>
                    </a:lnTo>
                    <a:lnTo>
                      <a:pt x="1377" y="203"/>
                    </a:lnTo>
                    <a:lnTo>
                      <a:pt x="1373" y="209"/>
                    </a:lnTo>
                    <a:lnTo>
                      <a:pt x="1372" y="208"/>
                    </a:lnTo>
                    <a:lnTo>
                      <a:pt x="1371" y="209"/>
                    </a:lnTo>
                    <a:lnTo>
                      <a:pt x="1372" y="210"/>
                    </a:lnTo>
                    <a:lnTo>
                      <a:pt x="1370" y="212"/>
                    </a:lnTo>
                    <a:lnTo>
                      <a:pt x="1372" y="214"/>
                    </a:lnTo>
                    <a:lnTo>
                      <a:pt x="1373" y="215"/>
                    </a:lnTo>
                    <a:lnTo>
                      <a:pt x="1373" y="217"/>
                    </a:lnTo>
                    <a:lnTo>
                      <a:pt x="1373" y="218"/>
                    </a:lnTo>
                    <a:lnTo>
                      <a:pt x="1372" y="220"/>
                    </a:lnTo>
                    <a:lnTo>
                      <a:pt x="1370" y="223"/>
                    </a:lnTo>
                    <a:lnTo>
                      <a:pt x="1369" y="225"/>
                    </a:lnTo>
                    <a:lnTo>
                      <a:pt x="1362" y="227"/>
                    </a:lnTo>
                    <a:lnTo>
                      <a:pt x="1358" y="230"/>
                    </a:lnTo>
                    <a:lnTo>
                      <a:pt x="1355" y="231"/>
                    </a:lnTo>
                    <a:lnTo>
                      <a:pt x="1353" y="231"/>
                    </a:lnTo>
                    <a:lnTo>
                      <a:pt x="1349" y="234"/>
                    </a:lnTo>
                    <a:lnTo>
                      <a:pt x="1346" y="235"/>
                    </a:lnTo>
                    <a:lnTo>
                      <a:pt x="1344" y="237"/>
                    </a:lnTo>
                    <a:lnTo>
                      <a:pt x="1342" y="240"/>
                    </a:lnTo>
                    <a:lnTo>
                      <a:pt x="1341" y="240"/>
                    </a:lnTo>
                    <a:lnTo>
                      <a:pt x="1341" y="241"/>
                    </a:lnTo>
                    <a:lnTo>
                      <a:pt x="1339" y="244"/>
                    </a:lnTo>
                    <a:lnTo>
                      <a:pt x="1341" y="246"/>
                    </a:lnTo>
                    <a:lnTo>
                      <a:pt x="1341" y="249"/>
                    </a:lnTo>
                    <a:lnTo>
                      <a:pt x="1341" y="250"/>
                    </a:lnTo>
                    <a:lnTo>
                      <a:pt x="1333" y="254"/>
                    </a:lnTo>
                    <a:lnTo>
                      <a:pt x="1332" y="254"/>
                    </a:lnTo>
                    <a:lnTo>
                      <a:pt x="1329" y="255"/>
                    </a:lnTo>
                    <a:lnTo>
                      <a:pt x="1328" y="254"/>
                    </a:lnTo>
                    <a:lnTo>
                      <a:pt x="1327" y="254"/>
                    </a:lnTo>
                    <a:lnTo>
                      <a:pt x="1327" y="255"/>
                    </a:lnTo>
                    <a:lnTo>
                      <a:pt x="1325" y="256"/>
                    </a:lnTo>
                    <a:lnTo>
                      <a:pt x="1325" y="259"/>
                    </a:lnTo>
                    <a:lnTo>
                      <a:pt x="1323" y="261"/>
                    </a:lnTo>
                    <a:lnTo>
                      <a:pt x="1320" y="262"/>
                    </a:lnTo>
                    <a:lnTo>
                      <a:pt x="1321" y="268"/>
                    </a:lnTo>
                    <a:lnTo>
                      <a:pt x="1326" y="265"/>
                    </a:lnTo>
                    <a:lnTo>
                      <a:pt x="1328" y="261"/>
                    </a:lnTo>
                    <a:lnTo>
                      <a:pt x="1329" y="262"/>
                    </a:lnTo>
                    <a:lnTo>
                      <a:pt x="1332" y="261"/>
                    </a:lnTo>
                    <a:lnTo>
                      <a:pt x="1333" y="262"/>
                    </a:lnTo>
                    <a:lnTo>
                      <a:pt x="1335" y="264"/>
                    </a:lnTo>
                    <a:lnTo>
                      <a:pt x="1337" y="262"/>
                    </a:lnTo>
                    <a:lnTo>
                      <a:pt x="1338" y="262"/>
                    </a:lnTo>
                    <a:lnTo>
                      <a:pt x="1345" y="260"/>
                    </a:lnTo>
                    <a:lnTo>
                      <a:pt x="1347" y="258"/>
                    </a:lnTo>
                    <a:lnTo>
                      <a:pt x="1348" y="257"/>
                    </a:lnTo>
                    <a:lnTo>
                      <a:pt x="1349" y="256"/>
                    </a:lnTo>
                    <a:lnTo>
                      <a:pt x="1354" y="257"/>
                    </a:lnTo>
                    <a:lnTo>
                      <a:pt x="1355" y="260"/>
                    </a:lnTo>
                    <a:lnTo>
                      <a:pt x="1357" y="262"/>
                    </a:lnTo>
                    <a:lnTo>
                      <a:pt x="1358" y="265"/>
                    </a:lnTo>
                    <a:lnTo>
                      <a:pt x="1357" y="267"/>
                    </a:lnTo>
                    <a:lnTo>
                      <a:pt x="1358" y="270"/>
                    </a:lnTo>
                    <a:lnTo>
                      <a:pt x="1357" y="272"/>
                    </a:lnTo>
                    <a:lnTo>
                      <a:pt x="1348" y="279"/>
                    </a:lnTo>
                    <a:lnTo>
                      <a:pt x="1347" y="283"/>
                    </a:lnTo>
                    <a:lnTo>
                      <a:pt x="1344" y="285"/>
                    </a:lnTo>
                    <a:lnTo>
                      <a:pt x="1341" y="288"/>
                    </a:lnTo>
                    <a:lnTo>
                      <a:pt x="1338" y="290"/>
                    </a:lnTo>
                    <a:lnTo>
                      <a:pt x="1336" y="291"/>
                    </a:lnTo>
                    <a:lnTo>
                      <a:pt x="1329" y="295"/>
                    </a:lnTo>
                    <a:lnTo>
                      <a:pt x="1328" y="297"/>
                    </a:lnTo>
                    <a:lnTo>
                      <a:pt x="1323" y="299"/>
                    </a:lnTo>
                    <a:lnTo>
                      <a:pt x="1323" y="300"/>
                    </a:lnTo>
                    <a:lnTo>
                      <a:pt x="1321" y="300"/>
                    </a:lnTo>
                    <a:lnTo>
                      <a:pt x="1320" y="301"/>
                    </a:lnTo>
                    <a:lnTo>
                      <a:pt x="1320" y="302"/>
                    </a:lnTo>
                    <a:lnTo>
                      <a:pt x="1321" y="303"/>
                    </a:lnTo>
                    <a:lnTo>
                      <a:pt x="1321" y="305"/>
                    </a:lnTo>
                    <a:lnTo>
                      <a:pt x="1317" y="311"/>
                    </a:lnTo>
                    <a:lnTo>
                      <a:pt x="1315" y="312"/>
                    </a:lnTo>
                    <a:lnTo>
                      <a:pt x="1314" y="313"/>
                    </a:lnTo>
                    <a:lnTo>
                      <a:pt x="1312" y="317"/>
                    </a:lnTo>
                    <a:lnTo>
                      <a:pt x="1313" y="318"/>
                    </a:lnTo>
                    <a:lnTo>
                      <a:pt x="1312" y="322"/>
                    </a:lnTo>
                    <a:lnTo>
                      <a:pt x="1311" y="322"/>
                    </a:lnTo>
                    <a:lnTo>
                      <a:pt x="1307" y="327"/>
                    </a:lnTo>
                    <a:lnTo>
                      <a:pt x="1304" y="328"/>
                    </a:lnTo>
                    <a:lnTo>
                      <a:pt x="1303" y="328"/>
                    </a:lnTo>
                    <a:lnTo>
                      <a:pt x="1300" y="329"/>
                    </a:lnTo>
                    <a:lnTo>
                      <a:pt x="1300" y="332"/>
                    </a:lnTo>
                    <a:lnTo>
                      <a:pt x="1300" y="335"/>
                    </a:lnTo>
                    <a:lnTo>
                      <a:pt x="1301" y="335"/>
                    </a:lnTo>
                    <a:lnTo>
                      <a:pt x="1302" y="331"/>
                    </a:lnTo>
                    <a:lnTo>
                      <a:pt x="1304" y="331"/>
                    </a:lnTo>
                    <a:lnTo>
                      <a:pt x="1308" y="331"/>
                    </a:lnTo>
                    <a:lnTo>
                      <a:pt x="1311" y="330"/>
                    </a:lnTo>
                    <a:lnTo>
                      <a:pt x="1313" y="329"/>
                    </a:lnTo>
                    <a:lnTo>
                      <a:pt x="1313" y="328"/>
                    </a:lnTo>
                    <a:lnTo>
                      <a:pt x="1316" y="328"/>
                    </a:lnTo>
                    <a:lnTo>
                      <a:pt x="1318" y="327"/>
                    </a:lnTo>
                    <a:lnTo>
                      <a:pt x="1319" y="327"/>
                    </a:lnTo>
                    <a:lnTo>
                      <a:pt x="1321" y="322"/>
                    </a:lnTo>
                    <a:lnTo>
                      <a:pt x="1322" y="320"/>
                    </a:lnTo>
                    <a:lnTo>
                      <a:pt x="1326" y="323"/>
                    </a:lnTo>
                    <a:lnTo>
                      <a:pt x="1326" y="324"/>
                    </a:lnTo>
                    <a:lnTo>
                      <a:pt x="1328" y="327"/>
                    </a:lnTo>
                    <a:lnTo>
                      <a:pt x="1331" y="321"/>
                    </a:lnTo>
                    <a:lnTo>
                      <a:pt x="1335" y="316"/>
                    </a:lnTo>
                    <a:lnTo>
                      <a:pt x="1336" y="312"/>
                    </a:lnTo>
                    <a:lnTo>
                      <a:pt x="1338" y="308"/>
                    </a:lnTo>
                    <a:lnTo>
                      <a:pt x="1339" y="305"/>
                    </a:lnTo>
                    <a:lnTo>
                      <a:pt x="1339" y="305"/>
                    </a:lnTo>
                    <a:lnTo>
                      <a:pt x="1341" y="303"/>
                    </a:lnTo>
                    <a:lnTo>
                      <a:pt x="1346" y="301"/>
                    </a:lnTo>
                    <a:lnTo>
                      <a:pt x="1348" y="298"/>
                    </a:lnTo>
                    <a:lnTo>
                      <a:pt x="1351" y="296"/>
                    </a:lnTo>
                    <a:lnTo>
                      <a:pt x="1353" y="292"/>
                    </a:lnTo>
                    <a:lnTo>
                      <a:pt x="1358" y="290"/>
                    </a:lnTo>
                    <a:lnTo>
                      <a:pt x="1359" y="288"/>
                    </a:lnTo>
                    <a:lnTo>
                      <a:pt x="1367" y="280"/>
                    </a:lnTo>
                    <a:lnTo>
                      <a:pt x="1369" y="278"/>
                    </a:lnTo>
                    <a:lnTo>
                      <a:pt x="1370" y="278"/>
                    </a:lnTo>
                    <a:lnTo>
                      <a:pt x="1372" y="280"/>
                    </a:lnTo>
                    <a:lnTo>
                      <a:pt x="1373" y="283"/>
                    </a:lnTo>
                    <a:lnTo>
                      <a:pt x="1373" y="283"/>
                    </a:lnTo>
                    <a:lnTo>
                      <a:pt x="1375" y="281"/>
                    </a:lnTo>
                    <a:lnTo>
                      <a:pt x="1378" y="279"/>
                    </a:lnTo>
                    <a:lnTo>
                      <a:pt x="1378" y="278"/>
                    </a:lnTo>
                    <a:lnTo>
                      <a:pt x="1377" y="276"/>
                    </a:lnTo>
                    <a:lnTo>
                      <a:pt x="1377" y="272"/>
                    </a:lnTo>
                    <a:lnTo>
                      <a:pt x="1378" y="269"/>
                    </a:lnTo>
                    <a:lnTo>
                      <a:pt x="1379" y="266"/>
                    </a:lnTo>
                    <a:lnTo>
                      <a:pt x="1384" y="266"/>
                    </a:lnTo>
                    <a:lnTo>
                      <a:pt x="1388" y="267"/>
                    </a:lnTo>
                    <a:lnTo>
                      <a:pt x="1390" y="264"/>
                    </a:lnTo>
                    <a:lnTo>
                      <a:pt x="1394" y="263"/>
                    </a:lnTo>
                    <a:lnTo>
                      <a:pt x="1394" y="262"/>
                    </a:lnTo>
                    <a:lnTo>
                      <a:pt x="1396" y="265"/>
                    </a:lnTo>
                    <a:lnTo>
                      <a:pt x="1398" y="265"/>
                    </a:lnTo>
                    <a:lnTo>
                      <a:pt x="1402" y="265"/>
                    </a:lnTo>
                    <a:lnTo>
                      <a:pt x="1406" y="264"/>
                    </a:lnTo>
                    <a:lnTo>
                      <a:pt x="1408" y="262"/>
                    </a:lnTo>
                    <a:lnTo>
                      <a:pt x="1408" y="262"/>
                    </a:lnTo>
                    <a:lnTo>
                      <a:pt x="1407" y="261"/>
                    </a:lnTo>
                    <a:lnTo>
                      <a:pt x="1408" y="261"/>
                    </a:lnTo>
                    <a:lnTo>
                      <a:pt x="1410" y="261"/>
                    </a:lnTo>
                    <a:lnTo>
                      <a:pt x="1411" y="258"/>
                    </a:lnTo>
                    <a:lnTo>
                      <a:pt x="1410" y="257"/>
                    </a:lnTo>
                    <a:lnTo>
                      <a:pt x="1409" y="256"/>
                    </a:lnTo>
                    <a:lnTo>
                      <a:pt x="1411" y="256"/>
                    </a:lnTo>
                    <a:lnTo>
                      <a:pt x="1410" y="255"/>
                    </a:lnTo>
                    <a:lnTo>
                      <a:pt x="1409" y="255"/>
                    </a:lnTo>
                    <a:lnTo>
                      <a:pt x="1408" y="255"/>
                    </a:lnTo>
                    <a:lnTo>
                      <a:pt x="1408" y="254"/>
                    </a:lnTo>
                    <a:lnTo>
                      <a:pt x="1409" y="255"/>
                    </a:lnTo>
                    <a:lnTo>
                      <a:pt x="1409" y="254"/>
                    </a:lnTo>
                    <a:lnTo>
                      <a:pt x="1408" y="251"/>
                    </a:lnTo>
                    <a:lnTo>
                      <a:pt x="1406" y="250"/>
                    </a:lnTo>
                    <a:lnTo>
                      <a:pt x="1406" y="249"/>
                    </a:lnTo>
                    <a:lnTo>
                      <a:pt x="1406" y="246"/>
                    </a:lnTo>
                    <a:lnTo>
                      <a:pt x="1405" y="238"/>
                    </a:lnTo>
                    <a:lnTo>
                      <a:pt x="1398" y="231"/>
                    </a:lnTo>
                    <a:lnTo>
                      <a:pt x="1396" y="231"/>
                    </a:lnTo>
                    <a:lnTo>
                      <a:pt x="1395" y="230"/>
                    </a:lnTo>
                    <a:lnTo>
                      <a:pt x="1395" y="228"/>
                    </a:lnTo>
                    <a:lnTo>
                      <a:pt x="1395" y="219"/>
                    </a:lnTo>
                    <a:lnTo>
                      <a:pt x="1397" y="217"/>
                    </a:lnTo>
                    <a:lnTo>
                      <a:pt x="1397" y="214"/>
                    </a:lnTo>
                    <a:lnTo>
                      <a:pt x="1398" y="213"/>
                    </a:lnTo>
                    <a:lnTo>
                      <a:pt x="1403" y="209"/>
                    </a:lnTo>
                    <a:lnTo>
                      <a:pt x="1405" y="204"/>
                    </a:lnTo>
                    <a:lnTo>
                      <a:pt x="1405" y="202"/>
                    </a:lnTo>
                    <a:lnTo>
                      <a:pt x="1405" y="202"/>
                    </a:lnTo>
                    <a:lnTo>
                      <a:pt x="1403" y="203"/>
                    </a:lnTo>
                    <a:lnTo>
                      <a:pt x="1403" y="202"/>
                    </a:lnTo>
                    <a:lnTo>
                      <a:pt x="1404" y="201"/>
                    </a:lnTo>
                    <a:lnTo>
                      <a:pt x="1403" y="199"/>
                    </a:lnTo>
                    <a:lnTo>
                      <a:pt x="1404" y="198"/>
                    </a:lnTo>
                    <a:lnTo>
                      <a:pt x="1402" y="198"/>
                    </a:lnTo>
                    <a:lnTo>
                      <a:pt x="1402" y="198"/>
                    </a:lnTo>
                    <a:lnTo>
                      <a:pt x="1402" y="193"/>
                    </a:lnTo>
                    <a:lnTo>
                      <a:pt x="1403" y="190"/>
                    </a:lnTo>
                    <a:lnTo>
                      <a:pt x="1402" y="191"/>
                    </a:lnTo>
                    <a:lnTo>
                      <a:pt x="1400" y="189"/>
                    </a:lnTo>
                    <a:lnTo>
                      <a:pt x="1398" y="189"/>
                    </a:lnTo>
                    <a:lnTo>
                      <a:pt x="1396" y="186"/>
                    </a:lnTo>
                    <a:lnTo>
                      <a:pt x="1393" y="181"/>
                    </a:lnTo>
                    <a:lnTo>
                      <a:pt x="1393" y="177"/>
                    </a:lnTo>
                    <a:lnTo>
                      <a:pt x="1391" y="176"/>
                    </a:lnTo>
                    <a:lnTo>
                      <a:pt x="1390" y="175"/>
                    </a:lnTo>
                    <a:lnTo>
                      <a:pt x="1389" y="175"/>
                    </a:lnTo>
                    <a:lnTo>
                      <a:pt x="1388" y="175"/>
                    </a:lnTo>
                    <a:lnTo>
                      <a:pt x="1384" y="172"/>
                    </a:lnTo>
                    <a:lnTo>
                      <a:pt x="1384" y="167"/>
                    </a:lnTo>
                    <a:lnTo>
                      <a:pt x="1383" y="167"/>
                    </a:lnTo>
                    <a:lnTo>
                      <a:pt x="1383" y="165"/>
                    </a:lnTo>
                    <a:lnTo>
                      <a:pt x="1381" y="165"/>
                    </a:lnTo>
                    <a:lnTo>
                      <a:pt x="1381" y="163"/>
                    </a:lnTo>
                    <a:lnTo>
                      <a:pt x="1380" y="163"/>
                    </a:lnTo>
                    <a:lnTo>
                      <a:pt x="1379" y="162"/>
                    </a:lnTo>
                    <a:lnTo>
                      <a:pt x="1379" y="161"/>
                    </a:lnTo>
                    <a:lnTo>
                      <a:pt x="1379" y="158"/>
                    </a:lnTo>
                    <a:lnTo>
                      <a:pt x="1378" y="156"/>
                    </a:lnTo>
                    <a:lnTo>
                      <a:pt x="1377" y="155"/>
                    </a:lnTo>
                    <a:lnTo>
                      <a:pt x="1376" y="154"/>
                    </a:lnTo>
                    <a:lnTo>
                      <a:pt x="1374" y="153"/>
                    </a:lnTo>
                    <a:lnTo>
                      <a:pt x="1373" y="153"/>
                    </a:lnTo>
                    <a:lnTo>
                      <a:pt x="1372" y="151"/>
                    </a:lnTo>
                    <a:lnTo>
                      <a:pt x="1368" y="150"/>
                    </a:lnTo>
                    <a:lnTo>
                      <a:pt x="1367" y="147"/>
                    </a:lnTo>
                    <a:lnTo>
                      <a:pt x="1366" y="147"/>
                    </a:lnTo>
                    <a:lnTo>
                      <a:pt x="1364" y="147"/>
                    </a:lnTo>
                    <a:lnTo>
                      <a:pt x="1360" y="146"/>
                    </a:lnTo>
                    <a:lnTo>
                      <a:pt x="1360" y="145"/>
                    </a:lnTo>
                    <a:lnTo>
                      <a:pt x="1360" y="144"/>
                    </a:lnTo>
                    <a:lnTo>
                      <a:pt x="1360" y="143"/>
                    </a:lnTo>
                    <a:lnTo>
                      <a:pt x="1363" y="142"/>
                    </a:lnTo>
                    <a:lnTo>
                      <a:pt x="1365" y="142"/>
                    </a:lnTo>
                    <a:lnTo>
                      <a:pt x="1367" y="140"/>
                    </a:lnTo>
                    <a:lnTo>
                      <a:pt x="1364" y="138"/>
                    </a:lnTo>
                    <a:lnTo>
                      <a:pt x="1362" y="138"/>
                    </a:lnTo>
                    <a:lnTo>
                      <a:pt x="1362" y="137"/>
                    </a:lnTo>
                    <a:lnTo>
                      <a:pt x="1364" y="136"/>
                    </a:lnTo>
                    <a:lnTo>
                      <a:pt x="1363" y="135"/>
                    </a:lnTo>
                    <a:lnTo>
                      <a:pt x="1364" y="133"/>
                    </a:lnTo>
                    <a:lnTo>
                      <a:pt x="1364" y="130"/>
                    </a:lnTo>
                    <a:lnTo>
                      <a:pt x="1365" y="129"/>
                    </a:lnTo>
                    <a:lnTo>
                      <a:pt x="1366" y="126"/>
                    </a:lnTo>
                    <a:lnTo>
                      <a:pt x="1368" y="120"/>
                    </a:lnTo>
                    <a:lnTo>
                      <a:pt x="1369" y="119"/>
                    </a:lnTo>
                    <a:lnTo>
                      <a:pt x="1372" y="119"/>
                    </a:lnTo>
                    <a:lnTo>
                      <a:pt x="1372" y="118"/>
                    </a:lnTo>
                    <a:lnTo>
                      <a:pt x="1373" y="116"/>
                    </a:lnTo>
                    <a:lnTo>
                      <a:pt x="1374" y="114"/>
                    </a:lnTo>
                    <a:lnTo>
                      <a:pt x="1376" y="113"/>
                    </a:lnTo>
                    <a:lnTo>
                      <a:pt x="1374" y="109"/>
                    </a:lnTo>
                    <a:lnTo>
                      <a:pt x="1370" y="109"/>
                    </a:lnTo>
                    <a:lnTo>
                      <a:pt x="1370" y="109"/>
                    </a:lnTo>
                    <a:lnTo>
                      <a:pt x="1371" y="108"/>
                    </a:lnTo>
                    <a:lnTo>
                      <a:pt x="1369" y="108"/>
                    </a:lnTo>
                    <a:lnTo>
                      <a:pt x="1369" y="105"/>
                    </a:lnTo>
                    <a:lnTo>
                      <a:pt x="1369" y="105"/>
                    </a:lnTo>
                    <a:lnTo>
                      <a:pt x="1372" y="104"/>
                    </a:lnTo>
                    <a:lnTo>
                      <a:pt x="1372" y="103"/>
                    </a:lnTo>
                    <a:lnTo>
                      <a:pt x="1376" y="102"/>
                    </a:lnTo>
                    <a:lnTo>
                      <a:pt x="1376" y="100"/>
                    </a:lnTo>
                    <a:lnTo>
                      <a:pt x="1378" y="100"/>
                    </a:lnTo>
                    <a:lnTo>
                      <a:pt x="1379" y="99"/>
                    </a:lnTo>
                    <a:lnTo>
                      <a:pt x="1379" y="95"/>
                    </a:lnTo>
                    <a:lnTo>
                      <a:pt x="1380" y="93"/>
                    </a:lnTo>
                    <a:lnTo>
                      <a:pt x="1380" y="88"/>
                    </a:lnTo>
                    <a:lnTo>
                      <a:pt x="1375" y="84"/>
                    </a:lnTo>
                    <a:lnTo>
                      <a:pt x="1373" y="80"/>
                    </a:lnTo>
                    <a:lnTo>
                      <a:pt x="1373" y="79"/>
                    </a:lnTo>
                    <a:lnTo>
                      <a:pt x="1374" y="78"/>
                    </a:lnTo>
                    <a:lnTo>
                      <a:pt x="1375" y="76"/>
                    </a:lnTo>
                    <a:lnTo>
                      <a:pt x="1377" y="76"/>
                    </a:lnTo>
                    <a:lnTo>
                      <a:pt x="1379" y="76"/>
                    </a:lnTo>
                    <a:lnTo>
                      <a:pt x="1383" y="73"/>
                    </a:lnTo>
                    <a:lnTo>
                      <a:pt x="1388" y="74"/>
                    </a:lnTo>
                    <a:lnTo>
                      <a:pt x="1390" y="77"/>
                    </a:lnTo>
                    <a:lnTo>
                      <a:pt x="1394" y="79"/>
                    </a:lnTo>
                    <a:lnTo>
                      <a:pt x="1400" y="79"/>
                    </a:lnTo>
                    <a:lnTo>
                      <a:pt x="1400" y="79"/>
                    </a:lnTo>
                    <a:lnTo>
                      <a:pt x="1401" y="77"/>
                    </a:lnTo>
                    <a:lnTo>
                      <a:pt x="1401" y="74"/>
                    </a:lnTo>
                    <a:lnTo>
                      <a:pt x="1399" y="73"/>
                    </a:lnTo>
                    <a:lnTo>
                      <a:pt x="1400" y="73"/>
                    </a:lnTo>
                    <a:lnTo>
                      <a:pt x="1399" y="71"/>
                    </a:lnTo>
                    <a:lnTo>
                      <a:pt x="1399" y="69"/>
                    </a:lnTo>
                    <a:lnTo>
                      <a:pt x="1401" y="68"/>
                    </a:lnTo>
                    <a:lnTo>
                      <a:pt x="1404" y="69"/>
                    </a:lnTo>
                    <a:lnTo>
                      <a:pt x="1406" y="72"/>
                    </a:lnTo>
                    <a:lnTo>
                      <a:pt x="1407" y="72"/>
                    </a:lnTo>
                    <a:lnTo>
                      <a:pt x="1408" y="73"/>
                    </a:lnTo>
                    <a:lnTo>
                      <a:pt x="1408" y="74"/>
                    </a:lnTo>
                    <a:lnTo>
                      <a:pt x="1407" y="76"/>
                    </a:lnTo>
                    <a:lnTo>
                      <a:pt x="1407" y="78"/>
                    </a:lnTo>
                    <a:lnTo>
                      <a:pt x="1408" y="78"/>
                    </a:lnTo>
                    <a:lnTo>
                      <a:pt x="1412" y="80"/>
                    </a:lnTo>
                    <a:lnTo>
                      <a:pt x="1414" y="81"/>
                    </a:lnTo>
                    <a:lnTo>
                      <a:pt x="1415" y="81"/>
                    </a:lnTo>
                    <a:lnTo>
                      <a:pt x="1419" y="81"/>
                    </a:lnTo>
                    <a:lnTo>
                      <a:pt x="1416" y="75"/>
                    </a:lnTo>
                    <a:lnTo>
                      <a:pt x="1420" y="73"/>
                    </a:lnTo>
                    <a:lnTo>
                      <a:pt x="1423" y="72"/>
                    </a:lnTo>
                    <a:lnTo>
                      <a:pt x="1424" y="72"/>
                    </a:lnTo>
                    <a:lnTo>
                      <a:pt x="1427" y="72"/>
                    </a:lnTo>
                    <a:lnTo>
                      <a:pt x="1428" y="71"/>
                    </a:lnTo>
                    <a:lnTo>
                      <a:pt x="1433" y="71"/>
                    </a:lnTo>
                    <a:lnTo>
                      <a:pt x="1434" y="71"/>
                    </a:lnTo>
                    <a:lnTo>
                      <a:pt x="1435" y="72"/>
                    </a:lnTo>
                    <a:lnTo>
                      <a:pt x="1440" y="72"/>
                    </a:lnTo>
                    <a:lnTo>
                      <a:pt x="1442" y="65"/>
                    </a:lnTo>
                    <a:lnTo>
                      <a:pt x="1443" y="60"/>
                    </a:lnTo>
                    <a:lnTo>
                      <a:pt x="1443" y="53"/>
                    </a:lnTo>
                    <a:lnTo>
                      <a:pt x="1445" y="52"/>
                    </a:lnTo>
                    <a:lnTo>
                      <a:pt x="1448" y="51"/>
                    </a:lnTo>
                    <a:lnTo>
                      <a:pt x="1456" y="53"/>
                    </a:lnTo>
                    <a:lnTo>
                      <a:pt x="1458" y="55"/>
                    </a:lnTo>
                    <a:lnTo>
                      <a:pt x="1461" y="56"/>
                    </a:lnTo>
                    <a:lnTo>
                      <a:pt x="1463" y="57"/>
                    </a:lnTo>
                    <a:lnTo>
                      <a:pt x="1463" y="59"/>
                    </a:lnTo>
                    <a:lnTo>
                      <a:pt x="1466" y="61"/>
                    </a:lnTo>
                    <a:lnTo>
                      <a:pt x="1466" y="63"/>
                    </a:lnTo>
                    <a:lnTo>
                      <a:pt x="1469" y="63"/>
                    </a:lnTo>
                    <a:lnTo>
                      <a:pt x="1471" y="62"/>
                    </a:lnTo>
                    <a:lnTo>
                      <a:pt x="1472" y="62"/>
                    </a:lnTo>
                    <a:lnTo>
                      <a:pt x="1470" y="66"/>
                    </a:lnTo>
                    <a:lnTo>
                      <a:pt x="1474" y="67"/>
                    </a:lnTo>
                    <a:lnTo>
                      <a:pt x="1474" y="69"/>
                    </a:lnTo>
                    <a:lnTo>
                      <a:pt x="1475" y="70"/>
                    </a:lnTo>
                    <a:lnTo>
                      <a:pt x="1475" y="72"/>
                    </a:lnTo>
                    <a:lnTo>
                      <a:pt x="1472" y="74"/>
                    </a:lnTo>
                    <a:lnTo>
                      <a:pt x="1466" y="74"/>
                    </a:lnTo>
                    <a:lnTo>
                      <a:pt x="1462" y="72"/>
                    </a:lnTo>
                    <a:lnTo>
                      <a:pt x="1457" y="73"/>
                    </a:lnTo>
                    <a:lnTo>
                      <a:pt x="1456" y="72"/>
                    </a:lnTo>
                    <a:lnTo>
                      <a:pt x="1454" y="74"/>
                    </a:lnTo>
                    <a:lnTo>
                      <a:pt x="1455" y="76"/>
                    </a:lnTo>
                    <a:lnTo>
                      <a:pt x="1455" y="76"/>
                    </a:lnTo>
                    <a:lnTo>
                      <a:pt x="1454" y="76"/>
                    </a:lnTo>
                    <a:lnTo>
                      <a:pt x="1456" y="77"/>
                    </a:lnTo>
                    <a:lnTo>
                      <a:pt x="1458" y="78"/>
                    </a:lnTo>
                    <a:lnTo>
                      <a:pt x="1461" y="76"/>
                    </a:lnTo>
                    <a:lnTo>
                      <a:pt x="1463" y="79"/>
                    </a:lnTo>
                    <a:lnTo>
                      <a:pt x="1464" y="79"/>
                    </a:lnTo>
                    <a:lnTo>
                      <a:pt x="1467" y="77"/>
                    </a:lnTo>
                    <a:lnTo>
                      <a:pt x="1470" y="77"/>
                    </a:lnTo>
                    <a:lnTo>
                      <a:pt x="1473" y="78"/>
                    </a:lnTo>
                    <a:lnTo>
                      <a:pt x="1479" y="83"/>
                    </a:lnTo>
                    <a:lnTo>
                      <a:pt x="1484" y="86"/>
                    </a:lnTo>
                    <a:lnTo>
                      <a:pt x="1485" y="84"/>
                    </a:lnTo>
                    <a:lnTo>
                      <a:pt x="1487" y="84"/>
                    </a:lnTo>
                    <a:lnTo>
                      <a:pt x="1488" y="83"/>
                    </a:lnTo>
                    <a:lnTo>
                      <a:pt x="1489" y="81"/>
                    </a:lnTo>
                    <a:lnTo>
                      <a:pt x="1491" y="80"/>
                    </a:lnTo>
                    <a:lnTo>
                      <a:pt x="1492" y="80"/>
                    </a:lnTo>
                    <a:lnTo>
                      <a:pt x="1493" y="81"/>
                    </a:lnTo>
                    <a:lnTo>
                      <a:pt x="1492" y="82"/>
                    </a:lnTo>
                    <a:lnTo>
                      <a:pt x="1492" y="83"/>
                    </a:lnTo>
                    <a:lnTo>
                      <a:pt x="1494" y="84"/>
                    </a:lnTo>
                    <a:lnTo>
                      <a:pt x="1495" y="82"/>
                    </a:lnTo>
                    <a:lnTo>
                      <a:pt x="1495" y="82"/>
                    </a:lnTo>
                    <a:lnTo>
                      <a:pt x="1497" y="82"/>
                    </a:lnTo>
                    <a:lnTo>
                      <a:pt x="1500" y="83"/>
                    </a:lnTo>
                    <a:lnTo>
                      <a:pt x="1501" y="82"/>
                    </a:lnTo>
                    <a:lnTo>
                      <a:pt x="1503" y="83"/>
                    </a:lnTo>
                    <a:lnTo>
                      <a:pt x="1503" y="82"/>
                    </a:lnTo>
                    <a:lnTo>
                      <a:pt x="1499" y="79"/>
                    </a:lnTo>
                    <a:lnTo>
                      <a:pt x="1499" y="78"/>
                    </a:lnTo>
                    <a:lnTo>
                      <a:pt x="1497" y="76"/>
                    </a:lnTo>
                    <a:lnTo>
                      <a:pt x="1494" y="75"/>
                    </a:lnTo>
                    <a:lnTo>
                      <a:pt x="1493" y="74"/>
                    </a:lnTo>
                    <a:lnTo>
                      <a:pt x="1494" y="72"/>
                    </a:lnTo>
                    <a:lnTo>
                      <a:pt x="1497" y="71"/>
                    </a:lnTo>
                    <a:lnTo>
                      <a:pt x="1500" y="71"/>
                    </a:lnTo>
                    <a:lnTo>
                      <a:pt x="1500" y="70"/>
                    </a:lnTo>
                    <a:lnTo>
                      <a:pt x="1499" y="70"/>
                    </a:lnTo>
                    <a:lnTo>
                      <a:pt x="1496" y="70"/>
                    </a:lnTo>
                    <a:lnTo>
                      <a:pt x="1491" y="72"/>
                    </a:lnTo>
                    <a:lnTo>
                      <a:pt x="1489" y="71"/>
                    </a:lnTo>
                    <a:lnTo>
                      <a:pt x="1485" y="69"/>
                    </a:lnTo>
                    <a:lnTo>
                      <a:pt x="1482" y="67"/>
                    </a:lnTo>
                    <a:lnTo>
                      <a:pt x="1481" y="65"/>
                    </a:lnTo>
                    <a:lnTo>
                      <a:pt x="1474" y="61"/>
                    </a:lnTo>
                    <a:lnTo>
                      <a:pt x="1470" y="57"/>
                    </a:lnTo>
                    <a:lnTo>
                      <a:pt x="1468" y="57"/>
                    </a:lnTo>
                    <a:lnTo>
                      <a:pt x="1465" y="57"/>
                    </a:lnTo>
                    <a:lnTo>
                      <a:pt x="1464" y="56"/>
                    </a:lnTo>
                    <a:lnTo>
                      <a:pt x="1463" y="54"/>
                    </a:lnTo>
                    <a:lnTo>
                      <a:pt x="1462" y="51"/>
                    </a:lnTo>
                    <a:lnTo>
                      <a:pt x="1462" y="46"/>
                    </a:lnTo>
                    <a:lnTo>
                      <a:pt x="1462" y="46"/>
                    </a:lnTo>
                    <a:lnTo>
                      <a:pt x="1461" y="45"/>
                    </a:lnTo>
                    <a:lnTo>
                      <a:pt x="1457" y="44"/>
                    </a:lnTo>
                    <a:lnTo>
                      <a:pt x="1456" y="42"/>
                    </a:lnTo>
                    <a:lnTo>
                      <a:pt x="1454" y="41"/>
                    </a:lnTo>
                    <a:lnTo>
                      <a:pt x="1453" y="40"/>
                    </a:lnTo>
                    <a:lnTo>
                      <a:pt x="1455" y="33"/>
                    </a:lnTo>
                    <a:lnTo>
                      <a:pt x="1455" y="31"/>
                    </a:lnTo>
                    <a:lnTo>
                      <a:pt x="1454" y="27"/>
                    </a:lnTo>
                    <a:lnTo>
                      <a:pt x="1455" y="24"/>
                    </a:lnTo>
                    <a:lnTo>
                      <a:pt x="1456" y="19"/>
                    </a:lnTo>
                    <a:lnTo>
                      <a:pt x="1451" y="18"/>
                    </a:lnTo>
                    <a:lnTo>
                      <a:pt x="1447" y="19"/>
                    </a:lnTo>
                    <a:lnTo>
                      <a:pt x="1444" y="18"/>
                    </a:lnTo>
                    <a:lnTo>
                      <a:pt x="1442" y="15"/>
                    </a:lnTo>
                    <a:lnTo>
                      <a:pt x="1438" y="13"/>
                    </a:lnTo>
                    <a:lnTo>
                      <a:pt x="1437" y="11"/>
                    </a:lnTo>
                    <a:lnTo>
                      <a:pt x="1438" y="9"/>
                    </a:lnTo>
                    <a:lnTo>
                      <a:pt x="1436" y="9"/>
                    </a:lnTo>
                    <a:lnTo>
                      <a:pt x="1436" y="6"/>
                    </a:lnTo>
                    <a:lnTo>
                      <a:pt x="1435" y="6"/>
                    </a:lnTo>
                    <a:lnTo>
                      <a:pt x="1433" y="7"/>
                    </a:lnTo>
                    <a:lnTo>
                      <a:pt x="1432" y="6"/>
                    </a:lnTo>
                    <a:lnTo>
                      <a:pt x="1432" y="5"/>
                    </a:lnTo>
                    <a:lnTo>
                      <a:pt x="1438" y="3"/>
                    </a:lnTo>
                    <a:lnTo>
                      <a:pt x="1442" y="2"/>
                    </a:lnTo>
                    <a:lnTo>
                      <a:pt x="1443" y="1"/>
                    </a:lnTo>
                    <a:lnTo>
                      <a:pt x="1445" y="0"/>
                    </a:lnTo>
                    <a:lnTo>
                      <a:pt x="1446" y="2"/>
                    </a:lnTo>
                    <a:lnTo>
                      <a:pt x="1447" y="2"/>
                    </a:lnTo>
                    <a:lnTo>
                      <a:pt x="1447" y="4"/>
                    </a:lnTo>
                    <a:lnTo>
                      <a:pt x="1448" y="4"/>
                    </a:lnTo>
                    <a:lnTo>
                      <a:pt x="1451" y="4"/>
                    </a:lnTo>
                    <a:lnTo>
                      <a:pt x="1452" y="4"/>
                    </a:lnTo>
                    <a:lnTo>
                      <a:pt x="1452" y="5"/>
                    </a:lnTo>
                    <a:lnTo>
                      <a:pt x="1454" y="6"/>
                    </a:lnTo>
                    <a:lnTo>
                      <a:pt x="1456" y="7"/>
                    </a:lnTo>
                    <a:lnTo>
                      <a:pt x="1458" y="7"/>
                    </a:lnTo>
                    <a:lnTo>
                      <a:pt x="1460" y="8"/>
                    </a:lnTo>
                    <a:lnTo>
                      <a:pt x="1461" y="11"/>
                    </a:lnTo>
                    <a:lnTo>
                      <a:pt x="1462" y="13"/>
                    </a:lnTo>
                    <a:lnTo>
                      <a:pt x="1472" y="11"/>
                    </a:lnTo>
                    <a:lnTo>
                      <a:pt x="1473" y="13"/>
                    </a:lnTo>
                    <a:lnTo>
                      <a:pt x="1474" y="12"/>
                    </a:lnTo>
                    <a:lnTo>
                      <a:pt x="1475" y="13"/>
                    </a:lnTo>
                    <a:lnTo>
                      <a:pt x="1481" y="12"/>
                    </a:lnTo>
                    <a:lnTo>
                      <a:pt x="1482" y="14"/>
                    </a:lnTo>
                    <a:lnTo>
                      <a:pt x="1483" y="14"/>
                    </a:lnTo>
                    <a:lnTo>
                      <a:pt x="1485" y="13"/>
                    </a:lnTo>
                    <a:lnTo>
                      <a:pt x="1487" y="14"/>
                    </a:lnTo>
                    <a:lnTo>
                      <a:pt x="1488" y="14"/>
                    </a:lnTo>
                    <a:lnTo>
                      <a:pt x="1491" y="18"/>
                    </a:lnTo>
                    <a:lnTo>
                      <a:pt x="1494" y="19"/>
                    </a:lnTo>
                    <a:lnTo>
                      <a:pt x="1498" y="20"/>
                    </a:lnTo>
                    <a:lnTo>
                      <a:pt x="1499" y="19"/>
                    </a:lnTo>
                    <a:lnTo>
                      <a:pt x="1503" y="20"/>
                    </a:lnTo>
                    <a:lnTo>
                      <a:pt x="1504" y="19"/>
                    </a:lnTo>
                    <a:lnTo>
                      <a:pt x="1505" y="23"/>
                    </a:lnTo>
                    <a:lnTo>
                      <a:pt x="1509" y="25"/>
                    </a:lnTo>
                    <a:lnTo>
                      <a:pt x="1513" y="26"/>
                    </a:lnTo>
                    <a:lnTo>
                      <a:pt x="1516" y="26"/>
                    </a:lnTo>
                    <a:lnTo>
                      <a:pt x="1519" y="27"/>
                    </a:lnTo>
                    <a:lnTo>
                      <a:pt x="1524" y="28"/>
                    </a:lnTo>
                    <a:lnTo>
                      <a:pt x="1527" y="29"/>
                    </a:lnTo>
                    <a:lnTo>
                      <a:pt x="1530" y="31"/>
                    </a:lnTo>
                    <a:lnTo>
                      <a:pt x="1534" y="34"/>
                    </a:lnTo>
                    <a:lnTo>
                      <a:pt x="1535" y="36"/>
                    </a:lnTo>
                    <a:lnTo>
                      <a:pt x="1537" y="37"/>
                    </a:lnTo>
                    <a:lnTo>
                      <a:pt x="1536" y="40"/>
                    </a:lnTo>
                    <a:lnTo>
                      <a:pt x="1531" y="40"/>
                    </a:lnTo>
                    <a:lnTo>
                      <a:pt x="1532" y="41"/>
                    </a:lnTo>
                    <a:lnTo>
                      <a:pt x="1533" y="41"/>
                    </a:lnTo>
                    <a:lnTo>
                      <a:pt x="1537" y="42"/>
                    </a:lnTo>
                    <a:lnTo>
                      <a:pt x="1538" y="43"/>
                    </a:lnTo>
                    <a:lnTo>
                      <a:pt x="1538" y="46"/>
                    </a:lnTo>
                    <a:lnTo>
                      <a:pt x="1536" y="48"/>
                    </a:lnTo>
                    <a:lnTo>
                      <a:pt x="1536" y="50"/>
                    </a:lnTo>
                    <a:lnTo>
                      <a:pt x="1539" y="52"/>
                    </a:lnTo>
                    <a:lnTo>
                      <a:pt x="1542" y="56"/>
                    </a:lnTo>
                    <a:lnTo>
                      <a:pt x="1545" y="57"/>
                    </a:lnTo>
                    <a:lnTo>
                      <a:pt x="1544" y="58"/>
                    </a:lnTo>
                    <a:lnTo>
                      <a:pt x="1543" y="60"/>
                    </a:lnTo>
                    <a:lnTo>
                      <a:pt x="1543" y="61"/>
                    </a:lnTo>
                    <a:lnTo>
                      <a:pt x="1546" y="63"/>
                    </a:lnTo>
                    <a:lnTo>
                      <a:pt x="1545" y="68"/>
                    </a:lnTo>
                    <a:lnTo>
                      <a:pt x="1551" y="71"/>
                    </a:lnTo>
                    <a:lnTo>
                      <a:pt x="1555" y="72"/>
                    </a:lnTo>
                    <a:lnTo>
                      <a:pt x="1556" y="70"/>
                    </a:lnTo>
                    <a:lnTo>
                      <a:pt x="1559" y="70"/>
                    </a:lnTo>
                    <a:lnTo>
                      <a:pt x="1560" y="70"/>
                    </a:lnTo>
                    <a:lnTo>
                      <a:pt x="1561" y="70"/>
                    </a:lnTo>
                    <a:lnTo>
                      <a:pt x="1561" y="72"/>
                    </a:lnTo>
                    <a:lnTo>
                      <a:pt x="1563" y="74"/>
                    </a:lnTo>
                    <a:lnTo>
                      <a:pt x="1566" y="75"/>
                    </a:lnTo>
                    <a:lnTo>
                      <a:pt x="1568" y="74"/>
                    </a:lnTo>
                    <a:lnTo>
                      <a:pt x="1572" y="77"/>
                    </a:lnTo>
                    <a:lnTo>
                      <a:pt x="1574" y="77"/>
                    </a:lnTo>
                    <a:lnTo>
                      <a:pt x="1575" y="80"/>
                    </a:lnTo>
                    <a:lnTo>
                      <a:pt x="1579" y="82"/>
                    </a:lnTo>
                    <a:lnTo>
                      <a:pt x="1582" y="86"/>
                    </a:lnTo>
                    <a:lnTo>
                      <a:pt x="1585" y="87"/>
                    </a:lnTo>
                    <a:lnTo>
                      <a:pt x="1589" y="87"/>
                    </a:lnTo>
                    <a:lnTo>
                      <a:pt x="1592" y="86"/>
                    </a:lnTo>
                    <a:lnTo>
                      <a:pt x="1594" y="86"/>
                    </a:lnTo>
                    <a:lnTo>
                      <a:pt x="1595" y="85"/>
                    </a:lnTo>
                    <a:lnTo>
                      <a:pt x="1597" y="84"/>
                    </a:lnTo>
                    <a:lnTo>
                      <a:pt x="1599" y="86"/>
                    </a:lnTo>
                    <a:lnTo>
                      <a:pt x="1599" y="87"/>
                    </a:lnTo>
                    <a:lnTo>
                      <a:pt x="1600" y="88"/>
                    </a:lnTo>
                    <a:lnTo>
                      <a:pt x="1600" y="90"/>
                    </a:lnTo>
                    <a:lnTo>
                      <a:pt x="1603" y="89"/>
                    </a:lnTo>
                    <a:lnTo>
                      <a:pt x="1605" y="91"/>
                    </a:lnTo>
                    <a:lnTo>
                      <a:pt x="1608" y="91"/>
                    </a:lnTo>
                    <a:lnTo>
                      <a:pt x="1613" y="92"/>
                    </a:lnTo>
                    <a:lnTo>
                      <a:pt x="1613" y="93"/>
                    </a:lnTo>
                    <a:lnTo>
                      <a:pt x="1613" y="98"/>
                    </a:lnTo>
                    <a:lnTo>
                      <a:pt x="1613" y="99"/>
                    </a:lnTo>
                    <a:lnTo>
                      <a:pt x="1615" y="100"/>
                    </a:lnTo>
                    <a:lnTo>
                      <a:pt x="1620" y="101"/>
                    </a:lnTo>
                    <a:lnTo>
                      <a:pt x="1622" y="100"/>
                    </a:lnTo>
                    <a:lnTo>
                      <a:pt x="1625" y="100"/>
                    </a:lnTo>
                    <a:lnTo>
                      <a:pt x="1628" y="99"/>
                    </a:lnTo>
                    <a:lnTo>
                      <a:pt x="1630" y="99"/>
                    </a:lnTo>
                    <a:lnTo>
                      <a:pt x="1634" y="102"/>
                    </a:lnTo>
                    <a:lnTo>
                      <a:pt x="1635" y="102"/>
                    </a:lnTo>
                    <a:lnTo>
                      <a:pt x="1636" y="101"/>
                    </a:lnTo>
                    <a:lnTo>
                      <a:pt x="1640" y="102"/>
                    </a:lnTo>
                    <a:lnTo>
                      <a:pt x="1642" y="104"/>
                    </a:lnTo>
                    <a:lnTo>
                      <a:pt x="1646" y="107"/>
                    </a:lnTo>
                    <a:lnTo>
                      <a:pt x="1648" y="112"/>
                    </a:lnTo>
                    <a:lnTo>
                      <a:pt x="1652" y="114"/>
                    </a:lnTo>
                    <a:lnTo>
                      <a:pt x="1653" y="114"/>
                    </a:lnTo>
                    <a:lnTo>
                      <a:pt x="1653" y="115"/>
                    </a:lnTo>
                    <a:lnTo>
                      <a:pt x="1651" y="119"/>
                    </a:lnTo>
                    <a:lnTo>
                      <a:pt x="1652" y="120"/>
                    </a:lnTo>
                    <a:lnTo>
                      <a:pt x="1651" y="121"/>
                    </a:lnTo>
                    <a:lnTo>
                      <a:pt x="1652" y="122"/>
                    </a:lnTo>
                    <a:lnTo>
                      <a:pt x="1653" y="123"/>
                    </a:lnTo>
                    <a:lnTo>
                      <a:pt x="1651" y="124"/>
                    </a:lnTo>
                    <a:lnTo>
                      <a:pt x="1650" y="125"/>
                    </a:lnTo>
                    <a:lnTo>
                      <a:pt x="1648" y="126"/>
                    </a:lnTo>
                    <a:lnTo>
                      <a:pt x="1648" y="128"/>
                    </a:lnTo>
                    <a:lnTo>
                      <a:pt x="1647" y="129"/>
                    </a:lnTo>
                    <a:lnTo>
                      <a:pt x="1645" y="129"/>
                    </a:lnTo>
                    <a:lnTo>
                      <a:pt x="1644" y="130"/>
                    </a:lnTo>
                    <a:lnTo>
                      <a:pt x="1642" y="131"/>
                    </a:lnTo>
                    <a:lnTo>
                      <a:pt x="1640" y="133"/>
                    </a:lnTo>
                    <a:lnTo>
                      <a:pt x="1640" y="134"/>
                    </a:lnTo>
                    <a:lnTo>
                      <a:pt x="1640" y="135"/>
                    </a:lnTo>
                    <a:lnTo>
                      <a:pt x="1635" y="136"/>
                    </a:lnTo>
                    <a:lnTo>
                      <a:pt x="1635" y="137"/>
                    </a:lnTo>
                    <a:lnTo>
                      <a:pt x="1631" y="139"/>
                    </a:lnTo>
                    <a:lnTo>
                      <a:pt x="1627" y="141"/>
                    </a:lnTo>
                    <a:lnTo>
                      <a:pt x="1624" y="142"/>
                    </a:lnTo>
                    <a:lnTo>
                      <a:pt x="1619" y="145"/>
                    </a:lnTo>
                    <a:lnTo>
                      <a:pt x="1616" y="146"/>
                    </a:lnTo>
                    <a:lnTo>
                      <a:pt x="1610" y="149"/>
                    </a:lnTo>
                    <a:lnTo>
                      <a:pt x="1608" y="152"/>
                    </a:lnTo>
                    <a:lnTo>
                      <a:pt x="1604" y="151"/>
                    </a:lnTo>
                    <a:lnTo>
                      <a:pt x="1600" y="152"/>
                    </a:lnTo>
                    <a:lnTo>
                      <a:pt x="1598" y="155"/>
                    </a:lnTo>
                    <a:lnTo>
                      <a:pt x="1597" y="154"/>
                    </a:lnTo>
                    <a:lnTo>
                      <a:pt x="1595" y="154"/>
                    </a:lnTo>
                    <a:lnTo>
                      <a:pt x="1593" y="157"/>
                    </a:lnTo>
                    <a:lnTo>
                      <a:pt x="1592" y="157"/>
                    </a:lnTo>
                    <a:lnTo>
                      <a:pt x="1592" y="159"/>
                    </a:lnTo>
                    <a:lnTo>
                      <a:pt x="1589" y="159"/>
                    </a:lnTo>
                    <a:lnTo>
                      <a:pt x="1585" y="162"/>
                    </a:lnTo>
                    <a:lnTo>
                      <a:pt x="1583" y="162"/>
                    </a:lnTo>
                    <a:lnTo>
                      <a:pt x="1582" y="163"/>
                    </a:lnTo>
                    <a:lnTo>
                      <a:pt x="1569" y="170"/>
                    </a:lnTo>
                    <a:lnTo>
                      <a:pt x="1562" y="176"/>
                    </a:lnTo>
                    <a:lnTo>
                      <a:pt x="1561" y="175"/>
                    </a:lnTo>
                    <a:lnTo>
                      <a:pt x="1558" y="176"/>
                    </a:lnTo>
                    <a:lnTo>
                      <a:pt x="1555" y="177"/>
                    </a:lnTo>
                    <a:lnTo>
                      <a:pt x="1547" y="181"/>
                    </a:lnTo>
                    <a:lnTo>
                      <a:pt x="1543" y="184"/>
                    </a:lnTo>
                    <a:lnTo>
                      <a:pt x="1538" y="191"/>
                    </a:lnTo>
                    <a:lnTo>
                      <a:pt x="1531" y="197"/>
                    </a:lnTo>
                    <a:lnTo>
                      <a:pt x="1530" y="201"/>
                    </a:lnTo>
                    <a:lnTo>
                      <a:pt x="1527" y="204"/>
                    </a:lnTo>
                    <a:lnTo>
                      <a:pt x="1526" y="204"/>
                    </a:lnTo>
                    <a:lnTo>
                      <a:pt x="1525" y="205"/>
                    </a:lnTo>
                    <a:lnTo>
                      <a:pt x="1522" y="208"/>
                    </a:lnTo>
                    <a:lnTo>
                      <a:pt x="1521" y="210"/>
                    </a:lnTo>
                    <a:lnTo>
                      <a:pt x="1521" y="212"/>
                    </a:lnTo>
                    <a:lnTo>
                      <a:pt x="1520" y="215"/>
                    </a:lnTo>
                    <a:lnTo>
                      <a:pt x="1519" y="218"/>
                    </a:lnTo>
                    <a:lnTo>
                      <a:pt x="1513" y="225"/>
                    </a:lnTo>
                    <a:lnTo>
                      <a:pt x="1511" y="227"/>
                    </a:lnTo>
                    <a:lnTo>
                      <a:pt x="1505" y="234"/>
                    </a:lnTo>
                    <a:lnTo>
                      <a:pt x="1504" y="236"/>
                    </a:lnTo>
                    <a:lnTo>
                      <a:pt x="1503" y="238"/>
                    </a:lnTo>
                    <a:lnTo>
                      <a:pt x="1498" y="246"/>
                    </a:lnTo>
                    <a:lnTo>
                      <a:pt x="1497" y="248"/>
                    </a:lnTo>
                    <a:lnTo>
                      <a:pt x="1497" y="247"/>
                    </a:lnTo>
                    <a:lnTo>
                      <a:pt x="1497" y="247"/>
                    </a:lnTo>
                    <a:close/>
                    <a:moveTo>
                      <a:pt x="1371" y="240"/>
                    </a:moveTo>
                    <a:lnTo>
                      <a:pt x="1372" y="239"/>
                    </a:lnTo>
                    <a:lnTo>
                      <a:pt x="1374" y="238"/>
                    </a:lnTo>
                    <a:lnTo>
                      <a:pt x="1375" y="235"/>
                    </a:lnTo>
                    <a:lnTo>
                      <a:pt x="1378" y="234"/>
                    </a:lnTo>
                    <a:lnTo>
                      <a:pt x="1379" y="232"/>
                    </a:lnTo>
                    <a:lnTo>
                      <a:pt x="1380" y="233"/>
                    </a:lnTo>
                    <a:lnTo>
                      <a:pt x="1385" y="233"/>
                    </a:lnTo>
                    <a:lnTo>
                      <a:pt x="1390" y="233"/>
                    </a:lnTo>
                    <a:lnTo>
                      <a:pt x="1390" y="233"/>
                    </a:lnTo>
                    <a:lnTo>
                      <a:pt x="1395" y="239"/>
                    </a:lnTo>
                    <a:lnTo>
                      <a:pt x="1396" y="240"/>
                    </a:lnTo>
                    <a:lnTo>
                      <a:pt x="1397" y="241"/>
                    </a:lnTo>
                    <a:lnTo>
                      <a:pt x="1401" y="241"/>
                    </a:lnTo>
                    <a:lnTo>
                      <a:pt x="1401" y="243"/>
                    </a:lnTo>
                    <a:lnTo>
                      <a:pt x="1400" y="244"/>
                    </a:lnTo>
                    <a:lnTo>
                      <a:pt x="1401" y="245"/>
                    </a:lnTo>
                    <a:lnTo>
                      <a:pt x="1402" y="246"/>
                    </a:lnTo>
                    <a:lnTo>
                      <a:pt x="1403" y="247"/>
                    </a:lnTo>
                    <a:lnTo>
                      <a:pt x="1407" y="255"/>
                    </a:lnTo>
                    <a:lnTo>
                      <a:pt x="1409" y="256"/>
                    </a:lnTo>
                    <a:lnTo>
                      <a:pt x="1409" y="257"/>
                    </a:lnTo>
                    <a:lnTo>
                      <a:pt x="1409" y="259"/>
                    </a:lnTo>
                    <a:lnTo>
                      <a:pt x="1407" y="258"/>
                    </a:lnTo>
                    <a:lnTo>
                      <a:pt x="1406" y="259"/>
                    </a:lnTo>
                    <a:lnTo>
                      <a:pt x="1406" y="259"/>
                    </a:lnTo>
                    <a:lnTo>
                      <a:pt x="1407" y="257"/>
                    </a:lnTo>
                    <a:lnTo>
                      <a:pt x="1405" y="257"/>
                    </a:lnTo>
                    <a:lnTo>
                      <a:pt x="1402" y="260"/>
                    </a:lnTo>
                    <a:lnTo>
                      <a:pt x="1401" y="260"/>
                    </a:lnTo>
                    <a:lnTo>
                      <a:pt x="1400" y="259"/>
                    </a:lnTo>
                    <a:lnTo>
                      <a:pt x="1399" y="259"/>
                    </a:lnTo>
                    <a:lnTo>
                      <a:pt x="1388" y="261"/>
                    </a:lnTo>
                    <a:lnTo>
                      <a:pt x="1385" y="259"/>
                    </a:lnTo>
                    <a:lnTo>
                      <a:pt x="1384" y="255"/>
                    </a:lnTo>
                    <a:lnTo>
                      <a:pt x="1378" y="252"/>
                    </a:lnTo>
                    <a:lnTo>
                      <a:pt x="1375" y="252"/>
                    </a:lnTo>
                    <a:lnTo>
                      <a:pt x="1373" y="250"/>
                    </a:lnTo>
                    <a:lnTo>
                      <a:pt x="1372" y="244"/>
                    </a:lnTo>
                    <a:lnTo>
                      <a:pt x="1371" y="243"/>
                    </a:lnTo>
                    <a:lnTo>
                      <a:pt x="1371" y="240"/>
                    </a:lnTo>
                    <a:lnTo>
                      <a:pt x="1371" y="240"/>
                    </a:lnTo>
                    <a:close/>
                    <a:moveTo>
                      <a:pt x="943" y="261"/>
                    </a:moveTo>
                    <a:lnTo>
                      <a:pt x="941" y="261"/>
                    </a:lnTo>
                    <a:lnTo>
                      <a:pt x="941" y="260"/>
                    </a:lnTo>
                    <a:lnTo>
                      <a:pt x="940" y="258"/>
                    </a:lnTo>
                    <a:lnTo>
                      <a:pt x="941" y="257"/>
                    </a:lnTo>
                    <a:lnTo>
                      <a:pt x="941" y="257"/>
                    </a:lnTo>
                    <a:lnTo>
                      <a:pt x="940" y="257"/>
                    </a:lnTo>
                    <a:lnTo>
                      <a:pt x="939" y="257"/>
                    </a:lnTo>
                    <a:lnTo>
                      <a:pt x="940" y="256"/>
                    </a:lnTo>
                    <a:lnTo>
                      <a:pt x="940" y="255"/>
                    </a:lnTo>
                    <a:lnTo>
                      <a:pt x="939" y="255"/>
                    </a:lnTo>
                    <a:lnTo>
                      <a:pt x="939" y="254"/>
                    </a:lnTo>
                    <a:lnTo>
                      <a:pt x="941" y="252"/>
                    </a:lnTo>
                    <a:lnTo>
                      <a:pt x="942" y="252"/>
                    </a:lnTo>
                    <a:lnTo>
                      <a:pt x="943" y="251"/>
                    </a:lnTo>
                    <a:lnTo>
                      <a:pt x="943" y="252"/>
                    </a:lnTo>
                    <a:lnTo>
                      <a:pt x="944" y="251"/>
                    </a:lnTo>
                    <a:lnTo>
                      <a:pt x="945" y="251"/>
                    </a:lnTo>
                    <a:lnTo>
                      <a:pt x="946" y="252"/>
                    </a:lnTo>
                    <a:lnTo>
                      <a:pt x="946" y="253"/>
                    </a:lnTo>
                    <a:lnTo>
                      <a:pt x="949" y="256"/>
                    </a:lnTo>
                    <a:lnTo>
                      <a:pt x="949" y="258"/>
                    </a:lnTo>
                    <a:lnTo>
                      <a:pt x="947" y="259"/>
                    </a:lnTo>
                    <a:lnTo>
                      <a:pt x="945" y="260"/>
                    </a:lnTo>
                    <a:lnTo>
                      <a:pt x="945" y="260"/>
                    </a:lnTo>
                    <a:lnTo>
                      <a:pt x="944" y="261"/>
                    </a:lnTo>
                    <a:lnTo>
                      <a:pt x="943" y="261"/>
                    </a:lnTo>
                    <a:lnTo>
                      <a:pt x="943" y="261"/>
                    </a:lnTo>
                    <a:close/>
                    <a:moveTo>
                      <a:pt x="961" y="287"/>
                    </a:moveTo>
                    <a:lnTo>
                      <a:pt x="959" y="285"/>
                    </a:lnTo>
                    <a:lnTo>
                      <a:pt x="957" y="284"/>
                    </a:lnTo>
                    <a:lnTo>
                      <a:pt x="958" y="283"/>
                    </a:lnTo>
                    <a:lnTo>
                      <a:pt x="956" y="282"/>
                    </a:lnTo>
                    <a:lnTo>
                      <a:pt x="957" y="280"/>
                    </a:lnTo>
                    <a:lnTo>
                      <a:pt x="957" y="278"/>
                    </a:lnTo>
                    <a:lnTo>
                      <a:pt x="950" y="277"/>
                    </a:lnTo>
                    <a:lnTo>
                      <a:pt x="949" y="276"/>
                    </a:lnTo>
                    <a:lnTo>
                      <a:pt x="950" y="276"/>
                    </a:lnTo>
                    <a:lnTo>
                      <a:pt x="950" y="275"/>
                    </a:lnTo>
                    <a:lnTo>
                      <a:pt x="951" y="275"/>
                    </a:lnTo>
                    <a:lnTo>
                      <a:pt x="953" y="276"/>
                    </a:lnTo>
                    <a:lnTo>
                      <a:pt x="954" y="273"/>
                    </a:lnTo>
                    <a:lnTo>
                      <a:pt x="956" y="272"/>
                    </a:lnTo>
                    <a:lnTo>
                      <a:pt x="957" y="271"/>
                    </a:lnTo>
                    <a:lnTo>
                      <a:pt x="957" y="270"/>
                    </a:lnTo>
                    <a:lnTo>
                      <a:pt x="954" y="266"/>
                    </a:lnTo>
                    <a:lnTo>
                      <a:pt x="954" y="264"/>
                    </a:lnTo>
                    <a:lnTo>
                      <a:pt x="953" y="262"/>
                    </a:lnTo>
                    <a:lnTo>
                      <a:pt x="953" y="259"/>
                    </a:lnTo>
                    <a:lnTo>
                      <a:pt x="953" y="257"/>
                    </a:lnTo>
                    <a:lnTo>
                      <a:pt x="953" y="257"/>
                    </a:lnTo>
                    <a:lnTo>
                      <a:pt x="955" y="258"/>
                    </a:lnTo>
                    <a:lnTo>
                      <a:pt x="957" y="260"/>
                    </a:lnTo>
                    <a:lnTo>
                      <a:pt x="958" y="264"/>
                    </a:lnTo>
                    <a:lnTo>
                      <a:pt x="957" y="265"/>
                    </a:lnTo>
                    <a:lnTo>
                      <a:pt x="960" y="268"/>
                    </a:lnTo>
                    <a:lnTo>
                      <a:pt x="959" y="270"/>
                    </a:lnTo>
                    <a:lnTo>
                      <a:pt x="960" y="273"/>
                    </a:lnTo>
                    <a:lnTo>
                      <a:pt x="961" y="275"/>
                    </a:lnTo>
                    <a:lnTo>
                      <a:pt x="962" y="275"/>
                    </a:lnTo>
                    <a:lnTo>
                      <a:pt x="964" y="276"/>
                    </a:lnTo>
                    <a:lnTo>
                      <a:pt x="963" y="277"/>
                    </a:lnTo>
                    <a:lnTo>
                      <a:pt x="963" y="281"/>
                    </a:lnTo>
                    <a:lnTo>
                      <a:pt x="962" y="285"/>
                    </a:lnTo>
                    <a:lnTo>
                      <a:pt x="962" y="287"/>
                    </a:lnTo>
                    <a:lnTo>
                      <a:pt x="962" y="287"/>
                    </a:lnTo>
                    <a:lnTo>
                      <a:pt x="961" y="287"/>
                    </a:lnTo>
                    <a:lnTo>
                      <a:pt x="961" y="287"/>
                    </a:lnTo>
                    <a:close/>
                    <a:moveTo>
                      <a:pt x="911" y="322"/>
                    </a:moveTo>
                    <a:lnTo>
                      <a:pt x="910" y="322"/>
                    </a:lnTo>
                    <a:lnTo>
                      <a:pt x="909" y="321"/>
                    </a:lnTo>
                    <a:lnTo>
                      <a:pt x="908" y="319"/>
                    </a:lnTo>
                    <a:lnTo>
                      <a:pt x="908" y="318"/>
                    </a:lnTo>
                    <a:lnTo>
                      <a:pt x="905" y="318"/>
                    </a:lnTo>
                    <a:lnTo>
                      <a:pt x="903" y="319"/>
                    </a:lnTo>
                    <a:lnTo>
                      <a:pt x="902" y="318"/>
                    </a:lnTo>
                    <a:lnTo>
                      <a:pt x="901" y="319"/>
                    </a:lnTo>
                    <a:lnTo>
                      <a:pt x="896" y="318"/>
                    </a:lnTo>
                    <a:lnTo>
                      <a:pt x="896" y="317"/>
                    </a:lnTo>
                    <a:lnTo>
                      <a:pt x="895" y="317"/>
                    </a:lnTo>
                    <a:lnTo>
                      <a:pt x="893" y="317"/>
                    </a:lnTo>
                    <a:lnTo>
                      <a:pt x="893" y="317"/>
                    </a:lnTo>
                    <a:lnTo>
                      <a:pt x="891" y="317"/>
                    </a:lnTo>
                    <a:lnTo>
                      <a:pt x="889" y="317"/>
                    </a:lnTo>
                    <a:lnTo>
                      <a:pt x="889" y="315"/>
                    </a:lnTo>
                    <a:lnTo>
                      <a:pt x="890" y="315"/>
                    </a:lnTo>
                    <a:lnTo>
                      <a:pt x="890" y="314"/>
                    </a:lnTo>
                    <a:lnTo>
                      <a:pt x="889" y="314"/>
                    </a:lnTo>
                    <a:lnTo>
                      <a:pt x="889" y="312"/>
                    </a:lnTo>
                    <a:lnTo>
                      <a:pt x="891" y="311"/>
                    </a:lnTo>
                    <a:lnTo>
                      <a:pt x="893" y="311"/>
                    </a:lnTo>
                    <a:lnTo>
                      <a:pt x="893" y="311"/>
                    </a:lnTo>
                    <a:lnTo>
                      <a:pt x="892" y="306"/>
                    </a:lnTo>
                    <a:lnTo>
                      <a:pt x="891" y="302"/>
                    </a:lnTo>
                    <a:lnTo>
                      <a:pt x="893" y="301"/>
                    </a:lnTo>
                    <a:lnTo>
                      <a:pt x="894" y="299"/>
                    </a:lnTo>
                    <a:lnTo>
                      <a:pt x="896" y="299"/>
                    </a:lnTo>
                    <a:lnTo>
                      <a:pt x="898" y="298"/>
                    </a:lnTo>
                    <a:lnTo>
                      <a:pt x="899" y="297"/>
                    </a:lnTo>
                    <a:lnTo>
                      <a:pt x="898" y="296"/>
                    </a:lnTo>
                    <a:lnTo>
                      <a:pt x="899" y="293"/>
                    </a:lnTo>
                    <a:lnTo>
                      <a:pt x="894" y="292"/>
                    </a:lnTo>
                    <a:lnTo>
                      <a:pt x="893" y="290"/>
                    </a:lnTo>
                    <a:lnTo>
                      <a:pt x="893" y="289"/>
                    </a:lnTo>
                    <a:lnTo>
                      <a:pt x="892" y="287"/>
                    </a:lnTo>
                    <a:lnTo>
                      <a:pt x="892" y="287"/>
                    </a:lnTo>
                    <a:lnTo>
                      <a:pt x="893" y="286"/>
                    </a:lnTo>
                    <a:lnTo>
                      <a:pt x="894" y="287"/>
                    </a:lnTo>
                    <a:lnTo>
                      <a:pt x="895" y="286"/>
                    </a:lnTo>
                    <a:lnTo>
                      <a:pt x="896" y="288"/>
                    </a:lnTo>
                    <a:lnTo>
                      <a:pt x="897" y="288"/>
                    </a:lnTo>
                    <a:lnTo>
                      <a:pt x="897" y="287"/>
                    </a:lnTo>
                    <a:lnTo>
                      <a:pt x="899" y="288"/>
                    </a:lnTo>
                    <a:lnTo>
                      <a:pt x="901" y="286"/>
                    </a:lnTo>
                    <a:lnTo>
                      <a:pt x="903" y="283"/>
                    </a:lnTo>
                    <a:lnTo>
                      <a:pt x="901" y="281"/>
                    </a:lnTo>
                    <a:lnTo>
                      <a:pt x="902" y="281"/>
                    </a:lnTo>
                    <a:lnTo>
                      <a:pt x="904" y="281"/>
                    </a:lnTo>
                    <a:lnTo>
                      <a:pt x="904" y="283"/>
                    </a:lnTo>
                    <a:lnTo>
                      <a:pt x="906" y="285"/>
                    </a:lnTo>
                    <a:lnTo>
                      <a:pt x="906" y="288"/>
                    </a:lnTo>
                    <a:lnTo>
                      <a:pt x="911" y="289"/>
                    </a:lnTo>
                    <a:lnTo>
                      <a:pt x="912" y="291"/>
                    </a:lnTo>
                    <a:lnTo>
                      <a:pt x="913" y="292"/>
                    </a:lnTo>
                    <a:lnTo>
                      <a:pt x="918" y="293"/>
                    </a:lnTo>
                    <a:lnTo>
                      <a:pt x="919" y="294"/>
                    </a:lnTo>
                    <a:lnTo>
                      <a:pt x="923" y="296"/>
                    </a:lnTo>
                    <a:lnTo>
                      <a:pt x="922" y="297"/>
                    </a:lnTo>
                    <a:lnTo>
                      <a:pt x="922" y="299"/>
                    </a:lnTo>
                    <a:lnTo>
                      <a:pt x="921" y="301"/>
                    </a:lnTo>
                    <a:lnTo>
                      <a:pt x="921" y="302"/>
                    </a:lnTo>
                    <a:lnTo>
                      <a:pt x="922" y="303"/>
                    </a:lnTo>
                    <a:lnTo>
                      <a:pt x="922" y="307"/>
                    </a:lnTo>
                    <a:lnTo>
                      <a:pt x="923" y="308"/>
                    </a:lnTo>
                    <a:lnTo>
                      <a:pt x="925" y="308"/>
                    </a:lnTo>
                    <a:lnTo>
                      <a:pt x="926" y="311"/>
                    </a:lnTo>
                    <a:lnTo>
                      <a:pt x="927" y="312"/>
                    </a:lnTo>
                    <a:lnTo>
                      <a:pt x="927" y="318"/>
                    </a:lnTo>
                    <a:lnTo>
                      <a:pt x="925" y="318"/>
                    </a:lnTo>
                    <a:lnTo>
                      <a:pt x="925" y="318"/>
                    </a:lnTo>
                    <a:lnTo>
                      <a:pt x="924" y="318"/>
                    </a:lnTo>
                    <a:lnTo>
                      <a:pt x="923" y="317"/>
                    </a:lnTo>
                    <a:lnTo>
                      <a:pt x="921" y="317"/>
                    </a:lnTo>
                    <a:lnTo>
                      <a:pt x="919" y="319"/>
                    </a:lnTo>
                    <a:lnTo>
                      <a:pt x="918" y="319"/>
                    </a:lnTo>
                    <a:lnTo>
                      <a:pt x="914" y="318"/>
                    </a:lnTo>
                    <a:lnTo>
                      <a:pt x="912" y="318"/>
                    </a:lnTo>
                    <a:lnTo>
                      <a:pt x="911" y="319"/>
                    </a:lnTo>
                    <a:lnTo>
                      <a:pt x="911" y="320"/>
                    </a:lnTo>
                    <a:lnTo>
                      <a:pt x="912" y="321"/>
                    </a:lnTo>
                    <a:lnTo>
                      <a:pt x="911" y="322"/>
                    </a:lnTo>
                    <a:lnTo>
                      <a:pt x="911" y="322"/>
                    </a:lnTo>
                    <a:close/>
                    <a:moveTo>
                      <a:pt x="941" y="307"/>
                    </a:moveTo>
                    <a:lnTo>
                      <a:pt x="943" y="308"/>
                    </a:lnTo>
                    <a:lnTo>
                      <a:pt x="942" y="308"/>
                    </a:lnTo>
                    <a:lnTo>
                      <a:pt x="942" y="310"/>
                    </a:lnTo>
                    <a:lnTo>
                      <a:pt x="939" y="311"/>
                    </a:lnTo>
                    <a:lnTo>
                      <a:pt x="937" y="307"/>
                    </a:lnTo>
                    <a:lnTo>
                      <a:pt x="937" y="304"/>
                    </a:lnTo>
                    <a:lnTo>
                      <a:pt x="938" y="305"/>
                    </a:lnTo>
                    <a:lnTo>
                      <a:pt x="938" y="305"/>
                    </a:lnTo>
                    <a:lnTo>
                      <a:pt x="941" y="307"/>
                    </a:lnTo>
                    <a:close/>
                    <a:moveTo>
                      <a:pt x="938" y="311"/>
                    </a:moveTo>
                    <a:lnTo>
                      <a:pt x="940" y="313"/>
                    </a:lnTo>
                    <a:lnTo>
                      <a:pt x="941" y="313"/>
                    </a:lnTo>
                    <a:lnTo>
                      <a:pt x="942" y="314"/>
                    </a:lnTo>
                    <a:lnTo>
                      <a:pt x="944" y="316"/>
                    </a:lnTo>
                    <a:lnTo>
                      <a:pt x="946" y="320"/>
                    </a:lnTo>
                    <a:lnTo>
                      <a:pt x="941" y="322"/>
                    </a:lnTo>
                    <a:lnTo>
                      <a:pt x="940" y="321"/>
                    </a:lnTo>
                    <a:lnTo>
                      <a:pt x="936" y="318"/>
                    </a:lnTo>
                    <a:lnTo>
                      <a:pt x="937" y="314"/>
                    </a:lnTo>
                    <a:lnTo>
                      <a:pt x="938" y="311"/>
                    </a:lnTo>
                    <a:lnTo>
                      <a:pt x="938" y="311"/>
                    </a:lnTo>
                    <a:lnTo>
                      <a:pt x="938" y="311"/>
                    </a:lnTo>
                    <a:close/>
                    <a:moveTo>
                      <a:pt x="947" y="337"/>
                    </a:moveTo>
                    <a:lnTo>
                      <a:pt x="946" y="338"/>
                    </a:lnTo>
                    <a:lnTo>
                      <a:pt x="942" y="336"/>
                    </a:lnTo>
                    <a:lnTo>
                      <a:pt x="942" y="334"/>
                    </a:lnTo>
                    <a:lnTo>
                      <a:pt x="941" y="335"/>
                    </a:lnTo>
                    <a:lnTo>
                      <a:pt x="941" y="334"/>
                    </a:lnTo>
                    <a:lnTo>
                      <a:pt x="942" y="333"/>
                    </a:lnTo>
                    <a:lnTo>
                      <a:pt x="941" y="332"/>
                    </a:lnTo>
                    <a:lnTo>
                      <a:pt x="943" y="330"/>
                    </a:lnTo>
                    <a:lnTo>
                      <a:pt x="946" y="329"/>
                    </a:lnTo>
                    <a:lnTo>
                      <a:pt x="947" y="327"/>
                    </a:lnTo>
                    <a:lnTo>
                      <a:pt x="948" y="328"/>
                    </a:lnTo>
                    <a:lnTo>
                      <a:pt x="949" y="328"/>
                    </a:lnTo>
                    <a:lnTo>
                      <a:pt x="950" y="329"/>
                    </a:lnTo>
                    <a:lnTo>
                      <a:pt x="951" y="332"/>
                    </a:lnTo>
                    <a:lnTo>
                      <a:pt x="951" y="334"/>
                    </a:lnTo>
                    <a:lnTo>
                      <a:pt x="950" y="335"/>
                    </a:lnTo>
                    <a:lnTo>
                      <a:pt x="949" y="337"/>
                    </a:lnTo>
                    <a:lnTo>
                      <a:pt x="947" y="337"/>
                    </a:lnTo>
                    <a:close/>
                    <a:moveTo>
                      <a:pt x="183" y="998"/>
                    </a:moveTo>
                    <a:lnTo>
                      <a:pt x="180" y="998"/>
                    </a:lnTo>
                    <a:lnTo>
                      <a:pt x="171" y="991"/>
                    </a:lnTo>
                    <a:lnTo>
                      <a:pt x="169" y="991"/>
                    </a:lnTo>
                    <a:lnTo>
                      <a:pt x="168" y="992"/>
                    </a:lnTo>
                    <a:lnTo>
                      <a:pt x="167" y="993"/>
                    </a:lnTo>
                    <a:lnTo>
                      <a:pt x="166" y="992"/>
                    </a:lnTo>
                    <a:lnTo>
                      <a:pt x="164" y="990"/>
                    </a:lnTo>
                    <a:lnTo>
                      <a:pt x="164" y="988"/>
                    </a:lnTo>
                    <a:lnTo>
                      <a:pt x="163" y="986"/>
                    </a:lnTo>
                    <a:lnTo>
                      <a:pt x="161" y="982"/>
                    </a:lnTo>
                    <a:lnTo>
                      <a:pt x="165" y="980"/>
                    </a:lnTo>
                    <a:lnTo>
                      <a:pt x="166" y="980"/>
                    </a:lnTo>
                    <a:lnTo>
                      <a:pt x="166" y="980"/>
                    </a:lnTo>
                    <a:lnTo>
                      <a:pt x="167" y="978"/>
                    </a:lnTo>
                    <a:lnTo>
                      <a:pt x="165" y="970"/>
                    </a:lnTo>
                    <a:lnTo>
                      <a:pt x="165" y="966"/>
                    </a:lnTo>
                    <a:lnTo>
                      <a:pt x="168" y="958"/>
                    </a:lnTo>
                    <a:lnTo>
                      <a:pt x="169" y="954"/>
                    </a:lnTo>
                    <a:lnTo>
                      <a:pt x="171" y="952"/>
                    </a:lnTo>
                    <a:lnTo>
                      <a:pt x="174" y="951"/>
                    </a:lnTo>
                    <a:lnTo>
                      <a:pt x="176" y="948"/>
                    </a:lnTo>
                    <a:lnTo>
                      <a:pt x="177" y="945"/>
                    </a:lnTo>
                    <a:lnTo>
                      <a:pt x="178" y="940"/>
                    </a:lnTo>
                    <a:lnTo>
                      <a:pt x="180" y="937"/>
                    </a:lnTo>
                    <a:lnTo>
                      <a:pt x="179" y="935"/>
                    </a:lnTo>
                    <a:lnTo>
                      <a:pt x="179" y="934"/>
                    </a:lnTo>
                    <a:lnTo>
                      <a:pt x="182" y="929"/>
                    </a:lnTo>
                    <a:lnTo>
                      <a:pt x="183" y="926"/>
                    </a:lnTo>
                    <a:lnTo>
                      <a:pt x="182" y="922"/>
                    </a:lnTo>
                    <a:lnTo>
                      <a:pt x="178" y="914"/>
                    </a:lnTo>
                    <a:lnTo>
                      <a:pt x="178" y="913"/>
                    </a:lnTo>
                    <a:lnTo>
                      <a:pt x="183" y="909"/>
                    </a:lnTo>
                    <a:lnTo>
                      <a:pt x="184" y="906"/>
                    </a:lnTo>
                    <a:lnTo>
                      <a:pt x="185" y="905"/>
                    </a:lnTo>
                    <a:lnTo>
                      <a:pt x="189" y="904"/>
                    </a:lnTo>
                    <a:lnTo>
                      <a:pt x="192" y="905"/>
                    </a:lnTo>
                    <a:lnTo>
                      <a:pt x="194" y="904"/>
                    </a:lnTo>
                    <a:lnTo>
                      <a:pt x="195" y="900"/>
                    </a:lnTo>
                    <a:lnTo>
                      <a:pt x="197" y="898"/>
                    </a:lnTo>
                    <a:lnTo>
                      <a:pt x="197" y="892"/>
                    </a:lnTo>
                    <a:lnTo>
                      <a:pt x="197" y="891"/>
                    </a:lnTo>
                    <a:lnTo>
                      <a:pt x="194" y="890"/>
                    </a:lnTo>
                    <a:lnTo>
                      <a:pt x="192" y="888"/>
                    </a:lnTo>
                    <a:lnTo>
                      <a:pt x="190" y="888"/>
                    </a:lnTo>
                    <a:lnTo>
                      <a:pt x="189" y="890"/>
                    </a:lnTo>
                    <a:lnTo>
                      <a:pt x="189" y="889"/>
                    </a:lnTo>
                    <a:lnTo>
                      <a:pt x="185" y="888"/>
                    </a:lnTo>
                    <a:lnTo>
                      <a:pt x="183" y="887"/>
                    </a:lnTo>
                    <a:lnTo>
                      <a:pt x="179" y="885"/>
                    </a:lnTo>
                    <a:lnTo>
                      <a:pt x="178" y="883"/>
                    </a:lnTo>
                    <a:lnTo>
                      <a:pt x="177" y="884"/>
                    </a:lnTo>
                    <a:lnTo>
                      <a:pt x="175" y="883"/>
                    </a:lnTo>
                    <a:lnTo>
                      <a:pt x="175" y="882"/>
                    </a:lnTo>
                    <a:lnTo>
                      <a:pt x="174" y="882"/>
                    </a:lnTo>
                    <a:lnTo>
                      <a:pt x="173" y="880"/>
                    </a:lnTo>
                    <a:lnTo>
                      <a:pt x="174" y="878"/>
                    </a:lnTo>
                    <a:lnTo>
                      <a:pt x="175" y="879"/>
                    </a:lnTo>
                    <a:lnTo>
                      <a:pt x="175" y="878"/>
                    </a:lnTo>
                    <a:lnTo>
                      <a:pt x="177" y="880"/>
                    </a:lnTo>
                    <a:lnTo>
                      <a:pt x="179" y="879"/>
                    </a:lnTo>
                    <a:lnTo>
                      <a:pt x="184" y="880"/>
                    </a:lnTo>
                    <a:lnTo>
                      <a:pt x="186" y="883"/>
                    </a:lnTo>
                    <a:lnTo>
                      <a:pt x="187" y="886"/>
                    </a:lnTo>
                    <a:lnTo>
                      <a:pt x="191" y="887"/>
                    </a:lnTo>
                    <a:lnTo>
                      <a:pt x="193" y="886"/>
                    </a:lnTo>
                    <a:lnTo>
                      <a:pt x="190" y="884"/>
                    </a:lnTo>
                    <a:lnTo>
                      <a:pt x="189" y="878"/>
                    </a:lnTo>
                    <a:lnTo>
                      <a:pt x="185" y="876"/>
                    </a:lnTo>
                    <a:lnTo>
                      <a:pt x="180" y="877"/>
                    </a:lnTo>
                    <a:lnTo>
                      <a:pt x="178" y="875"/>
                    </a:lnTo>
                    <a:lnTo>
                      <a:pt x="179" y="874"/>
                    </a:lnTo>
                    <a:lnTo>
                      <a:pt x="180" y="874"/>
                    </a:lnTo>
                    <a:lnTo>
                      <a:pt x="180" y="874"/>
                    </a:lnTo>
                    <a:lnTo>
                      <a:pt x="181" y="873"/>
                    </a:lnTo>
                    <a:lnTo>
                      <a:pt x="182" y="874"/>
                    </a:lnTo>
                    <a:lnTo>
                      <a:pt x="183" y="875"/>
                    </a:lnTo>
                    <a:lnTo>
                      <a:pt x="184" y="875"/>
                    </a:lnTo>
                    <a:lnTo>
                      <a:pt x="184" y="874"/>
                    </a:lnTo>
                    <a:lnTo>
                      <a:pt x="185" y="874"/>
                    </a:lnTo>
                    <a:lnTo>
                      <a:pt x="184" y="872"/>
                    </a:lnTo>
                    <a:lnTo>
                      <a:pt x="185" y="870"/>
                    </a:lnTo>
                    <a:lnTo>
                      <a:pt x="185" y="869"/>
                    </a:lnTo>
                    <a:lnTo>
                      <a:pt x="186" y="869"/>
                    </a:lnTo>
                    <a:lnTo>
                      <a:pt x="186" y="870"/>
                    </a:lnTo>
                    <a:lnTo>
                      <a:pt x="187" y="870"/>
                    </a:lnTo>
                    <a:lnTo>
                      <a:pt x="187" y="869"/>
                    </a:lnTo>
                    <a:lnTo>
                      <a:pt x="185" y="866"/>
                    </a:lnTo>
                    <a:lnTo>
                      <a:pt x="185" y="866"/>
                    </a:lnTo>
                    <a:lnTo>
                      <a:pt x="189" y="866"/>
                    </a:lnTo>
                    <a:lnTo>
                      <a:pt x="189" y="866"/>
                    </a:lnTo>
                    <a:lnTo>
                      <a:pt x="186" y="864"/>
                    </a:lnTo>
                    <a:lnTo>
                      <a:pt x="187" y="863"/>
                    </a:lnTo>
                    <a:lnTo>
                      <a:pt x="187" y="862"/>
                    </a:lnTo>
                    <a:lnTo>
                      <a:pt x="187" y="861"/>
                    </a:lnTo>
                    <a:lnTo>
                      <a:pt x="185" y="860"/>
                    </a:lnTo>
                    <a:lnTo>
                      <a:pt x="185" y="859"/>
                    </a:lnTo>
                    <a:lnTo>
                      <a:pt x="186" y="859"/>
                    </a:lnTo>
                    <a:lnTo>
                      <a:pt x="187" y="859"/>
                    </a:lnTo>
                    <a:lnTo>
                      <a:pt x="189" y="858"/>
                    </a:lnTo>
                    <a:lnTo>
                      <a:pt x="189" y="858"/>
                    </a:lnTo>
                    <a:lnTo>
                      <a:pt x="189" y="857"/>
                    </a:lnTo>
                    <a:lnTo>
                      <a:pt x="190" y="856"/>
                    </a:lnTo>
                    <a:lnTo>
                      <a:pt x="191" y="855"/>
                    </a:lnTo>
                    <a:lnTo>
                      <a:pt x="191" y="854"/>
                    </a:lnTo>
                    <a:lnTo>
                      <a:pt x="195" y="853"/>
                    </a:lnTo>
                    <a:lnTo>
                      <a:pt x="196" y="853"/>
                    </a:lnTo>
                    <a:lnTo>
                      <a:pt x="201" y="852"/>
                    </a:lnTo>
                    <a:lnTo>
                      <a:pt x="199" y="851"/>
                    </a:lnTo>
                    <a:lnTo>
                      <a:pt x="200" y="851"/>
                    </a:lnTo>
                    <a:lnTo>
                      <a:pt x="200" y="849"/>
                    </a:lnTo>
                    <a:lnTo>
                      <a:pt x="201" y="847"/>
                    </a:lnTo>
                    <a:lnTo>
                      <a:pt x="204" y="849"/>
                    </a:lnTo>
                    <a:lnTo>
                      <a:pt x="207" y="849"/>
                    </a:lnTo>
                    <a:lnTo>
                      <a:pt x="207" y="851"/>
                    </a:lnTo>
                    <a:lnTo>
                      <a:pt x="208" y="848"/>
                    </a:lnTo>
                    <a:lnTo>
                      <a:pt x="211" y="849"/>
                    </a:lnTo>
                    <a:lnTo>
                      <a:pt x="211" y="848"/>
                    </a:lnTo>
                    <a:lnTo>
                      <a:pt x="212" y="848"/>
                    </a:lnTo>
                    <a:lnTo>
                      <a:pt x="212" y="847"/>
                    </a:lnTo>
                    <a:lnTo>
                      <a:pt x="211" y="846"/>
                    </a:lnTo>
                    <a:lnTo>
                      <a:pt x="211" y="845"/>
                    </a:lnTo>
                    <a:lnTo>
                      <a:pt x="211" y="844"/>
                    </a:lnTo>
                    <a:lnTo>
                      <a:pt x="213" y="843"/>
                    </a:lnTo>
                    <a:lnTo>
                      <a:pt x="213" y="841"/>
                    </a:lnTo>
                    <a:lnTo>
                      <a:pt x="220" y="843"/>
                    </a:lnTo>
                    <a:lnTo>
                      <a:pt x="219" y="842"/>
                    </a:lnTo>
                    <a:lnTo>
                      <a:pt x="221" y="841"/>
                    </a:lnTo>
                    <a:lnTo>
                      <a:pt x="221" y="841"/>
                    </a:lnTo>
                    <a:lnTo>
                      <a:pt x="220" y="839"/>
                    </a:lnTo>
                    <a:lnTo>
                      <a:pt x="221" y="839"/>
                    </a:lnTo>
                    <a:lnTo>
                      <a:pt x="222" y="838"/>
                    </a:lnTo>
                    <a:lnTo>
                      <a:pt x="218" y="836"/>
                    </a:lnTo>
                    <a:lnTo>
                      <a:pt x="218" y="835"/>
                    </a:lnTo>
                    <a:lnTo>
                      <a:pt x="218" y="833"/>
                    </a:lnTo>
                    <a:lnTo>
                      <a:pt x="221" y="831"/>
                    </a:lnTo>
                    <a:lnTo>
                      <a:pt x="222" y="831"/>
                    </a:lnTo>
                    <a:lnTo>
                      <a:pt x="222" y="828"/>
                    </a:lnTo>
                    <a:lnTo>
                      <a:pt x="223" y="828"/>
                    </a:lnTo>
                    <a:lnTo>
                      <a:pt x="223" y="831"/>
                    </a:lnTo>
                    <a:lnTo>
                      <a:pt x="224" y="831"/>
                    </a:lnTo>
                    <a:lnTo>
                      <a:pt x="225" y="832"/>
                    </a:lnTo>
                    <a:lnTo>
                      <a:pt x="226" y="831"/>
                    </a:lnTo>
                    <a:lnTo>
                      <a:pt x="227" y="833"/>
                    </a:lnTo>
                    <a:lnTo>
                      <a:pt x="228" y="833"/>
                    </a:lnTo>
                    <a:lnTo>
                      <a:pt x="229" y="835"/>
                    </a:lnTo>
                    <a:lnTo>
                      <a:pt x="231" y="834"/>
                    </a:lnTo>
                    <a:lnTo>
                      <a:pt x="231" y="834"/>
                    </a:lnTo>
                    <a:lnTo>
                      <a:pt x="231" y="836"/>
                    </a:lnTo>
                    <a:lnTo>
                      <a:pt x="228" y="840"/>
                    </a:lnTo>
                    <a:lnTo>
                      <a:pt x="229" y="843"/>
                    </a:lnTo>
                    <a:lnTo>
                      <a:pt x="231" y="842"/>
                    </a:lnTo>
                    <a:lnTo>
                      <a:pt x="233" y="842"/>
                    </a:lnTo>
                    <a:lnTo>
                      <a:pt x="234" y="844"/>
                    </a:lnTo>
                    <a:lnTo>
                      <a:pt x="236" y="843"/>
                    </a:lnTo>
                    <a:lnTo>
                      <a:pt x="237" y="845"/>
                    </a:lnTo>
                    <a:lnTo>
                      <a:pt x="237" y="845"/>
                    </a:lnTo>
                    <a:lnTo>
                      <a:pt x="237" y="847"/>
                    </a:lnTo>
                    <a:lnTo>
                      <a:pt x="238" y="849"/>
                    </a:lnTo>
                    <a:lnTo>
                      <a:pt x="240" y="851"/>
                    </a:lnTo>
                    <a:lnTo>
                      <a:pt x="241" y="849"/>
                    </a:lnTo>
                    <a:lnTo>
                      <a:pt x="242" y="851"/>
                    </a:lnTo>
                    <a:lnTo>
                      <a:pt x="241" y="852"/>
                    </a:lnTo>
                    <a:lnTo>
                      <a:pt x="242" y="854"/>
                    </a:lnTo>
                    <a:lnTo>
                      <a:pt x="242" y="856"/>
                    </a:lnTo>
                    <a:lnTo>
                      <a:pt x="244" y="856"/>
                    </a:lnTo>
                    <a:lnTo>
                      <a:pt x="245" y="856"/>
                    </a:lnTo>
                    <a:lnTo>
                      <a:pt x="247" y="857"/>
                    </a:lnTo>
                    <a:lnTo>
                      <a:pt x="247" y="856"/>
                    </a:lnTo>
                    <a:lnTo>
                      <a:pt x="248" y="856"/>
                    </a:lnTo>
                    <a:lnTo>
                      <a:pt x="249" y="858"/>
                    </a:lnTo>
                    <a:lnTo>
                      <a:pt x="251" y="859"/>
                    </a:lnTo>
                    <a:lnTo>
                      <a:pt x="254" y="858"/>
                    </a:lnTo>
                    <a:lnTo>
                      <a:pt x="255" y="857"/>
                    </a:lnTo>
                    <a:lnTo>
                      <a:pt x="256" y="857"/>
                    </a:lnTo>
                    <a:lnTo>
                      <a:pt x="257" y="858"/>
                    </a:lnTo>
                    <a:lnTo>
                      <a:pt x="257" y="861"/>
                    </a:lnTo>
                    <a:lnTo>
                      <a:pt x="255" y="862"/>
                    </a:lnTo>
                    <a:lnTo>
                      <a:pt x="254" y="863"/>
                    </a:lnTo>
                    <a:lnTo>
                      <a:pt x="254" y="862"/>
                    </a:lnTo>
                    <a:lnTo>
                      <a:pt x="253" y="864"/>
                    </a:lnTo>
                    <a:lnTo>
                      <a:pt x="254" y="864"/>
                    </a:lnTo>
                    <a:lnTo>
                      <a:pt x="254" y="864"/>
                    </a:lnTo>
                    <a:lnTo>
                      <a:pt x="254" y="868"/>
                    </a:lnTo>
                    <a:lnTo>
                      <a:pt x="253" y="872"/>
                    </a:lnTo>
                    <a:lnTo>
                      <a:pt x="254" y="873"/>
                    </a:lnTo>
                    <a:lnTo>
                      <a:pt x="252" y="873"/>
                    </a:lnTo>
                    <a:lnTo>
                      <a:pt x="251" y="874"/>
                    </a:lnTo>
                    <a:lnTo>
                      <a:pt x="254" y="874"/>
                    </a:lnTo>
                    <a:lnTo>
                      <a:pt x="257" y="872"/>
                    </a:lnTo>
                    <a:lnTo>
                      <a:pt x="257" y="870"/>
                    </a:lnTo>
                    <a:lnTo>
                      <a:pt x="257" y="869"/>
                    </a:lnTo>
                    <a:lnTo>
                      <a:pt x="258" y="867"/>
                    </a:lnTo>
                    <a:lnTo>
                      <a:pt x="256" y="866"/>
                    </a:lnTo>
                    <a:lnTo>
                      <a:pt x="257" y="864"/>
                    </a:lnTo>
                    <a:lnTo>
                      <a:pt x="257" y="861"/>
                    </a:lnTo>
                    <a:lnTo>
                      <a:pt x="259" y="858"/>
                    </a:lnTo>
                    <a:lnTo>
                      <a:pt x="259" y="855"/>
                    </a:lnTo>
                    <a:lnTo>
                      <a:pt x="259" y="854"/>
                    </a:lnTo>
                    <a:lnTo>
                      <a:pt x="259" y="856"/>
                    </a:lnTo>
                    <a:lnTo>
                      <a:pt x="260" y="856"/>
                    </a:lnTo>
                    <a:lnTo>
                      <a:pt x="260" y="857"/>
                    </a:lnTo>
                    <a:lnTo>
                      <a:pt x="261" y="857"/>
                    </a:lnTo>
                    <a:lnTo>
                      <a:pt x="260" y="858"/>
                    </a:lnTo>
                    <a:lnTo>
                      <a:pt x="261" y="858"/>
                    </a:lnTo>
                    <a:lnTo>
                      <a:pt x="262" y="861"/>
                    </a:lnTo>
                    <a:lnTo>
                      <a:pt x="261" y="862"/>
                    </a:lnTo>
                    <a:lnTo>
                      <a:pt x="262" y="862"/>
                    </a:lnTo>
                    <a:lnTo>
                      <a:pt x="264" y="863"/>
                    </a:lnTo>
                    <a:lnTo>
                      <a:pt x="265" y="863"/>
                    </a:lnTo>
                    <a:lnTo>
                      <a:pt x="265" y="864"/>
                    </a:lnTo>
                    <a:lnTo>
                      <a:pt x="266" y="864"/>
                    </a:lnTo>
                    <a:lnTo>
                      <a:pt x="268" y="863"/>
                    </a:lnTo>
                    <a:lnTo>
                      <a:pt x="270" y="863"/>
                    </a:lnTo>
                    <a:lnTo>
                      <a:pt x="271" y="861"/>
                    </a:lnTo>
                    <a:lnTo>
                      <a:pt x="274" y="859"/>
                    </a:lnTo>
                    <a:lnTo>
                      <a:pt x="275" y="859"/>
                    </a:lnTo>
                    <a:lnTo>
                      <a:pt x="275" y="862"/>
                    </a:lnTo>
                    <a:lnTo>
                      <a:pt x="272" y="867"/>
                    </a:lnTo>
                    <a:lnTo>
                      <a:pt x="273" y="870"/>
                    </a:lnTo>
                    <a:lnTo>
                      <a:pt x="271" y="872"/>
                    </a:lnTo>
                    <a:lnTo>
                      <a:pt x="270" y="877"/>
                    </a:lnTo>
                    <a:lnTo>
                      <a:pt x="269" y="879"/>
                    </a:lnTo>
                    <a:lnTo>
                      <a:pt x="269" y="881"/>
                    </a:lnTo>
                    <a:lnTo>
                      <a:pt x="267" y="882"/>
                    </a:lnTo>
                    <a:lnTo>
                      <a:pt x="265" y="880"/>
                    </a:lnTo>
                    <a:lnTo>
                      <a:pt x="265" y="882"/>
                    </a:lnTo>
                    <a:lnTo>
                      <a:pt x="264" y="882"/>
                    </a:lnTo>
                    <a:lnTo>
                      <a:pt x="263" y="881"/>
                    </a:lnTo>
                    <a:lnTo>
                      <a:pt x="262" y="883"/>
                    </a:lnTo>
                    <a:lnTo>
                      <a:pt x="260" y="884"/>
                    </a:lnTo>
                    <a:lnTo>
                      <a:pt x="259" y="885"/>
                    </a:lnTo>
                    <a:lnTo>
                      <a:pt x="259" y="887"/>
                    </a:lnTo>
                    <a:lnTo>
                      <a:pt x="261" y="887"/>
                    </a:lnTo>
                    <a:lnTo>
                      <a:pt x="264" y="889"/>
                    </a:lnTo>
                    <a:lnTo>
                      <a:pt x="264" y="890"/>
                    </a:lnTo>
                    <a:lnTo>
                      <a:pt x="262" y="890"/>
                    </a:lnTo>
                    <a:lnTo>
                      <a:pt x="260" y="890"/>
                    </a:lnTo>
                    <a:lnTo>
                      <a:pt x="255" y="890"/>
                    </a:lnTo>
                    <a:lnTo>
                      <a:pt x="253" y="892"/>
                    </a:lnTo>
                    <a:lnTo>
                      <a:pt x="250" y="890"/>
                    </a:lnTo>
                    <a:lnTo>
                      <a:pt x="247" y="891"/>
                    </a:lnTo>
                    <a:lnTo>
                      <a:pt x="247" y="892"/>
                    </a:lnTo>
                    <a:lnTo>
                      <a:pt x="248" y="894"/>
                    </a:lnTo>
                    <a:lnTo>
                      <a:pt x="249" y="895"/>
                    </a:lnTo>
                    <a:lnTo>
                      <a:pt x="247" y="895"/>
                    </a:lnTo>
                    <a:lnTo>
                      <a:pt x="245" y="896"/>
                    </a:lnTo>
                    <a:lnTo>
                      <a:pt x="243" y="894"/>
                    </a:lnTo>
                    <a:lnTo>
                      <a:pt x="241" y="888"/>
                    </a:lnTo>
                    <a:lnTo>
                      <a:pt x="238" y="884"/>
                    </a:lnTo>
                    <a:lnTo>
                      <a:pt x="236" y="880"/>
                    </a:lnTo>
                    <a:lnTo>
                      <a:pt x="235" y="877"/>
                    </a:lnTo>
                    <a:lnTo>
                      <a:pt x="234" y="876"/>
                    </a:lnTo>
                    <a:lnTo>
                      <a:pt x="234" y="873"/>
                    </a:lnTo>
                    <a:lnTo>
                      <a:pt x="234" y="872"/>
                    </a:lnTo>
                    <a:lnTo>
                      <a:pt x="233" y="872"/>
                    </a:lnTo>
                    <a:lnTo>
                      <a:pt x="232" y="873"/>
                    </a:lnTo>
                    <a:lnTo>
                      <a:pt x="231" y="873"/>
                    </a:lnTo>
                    <a:lnTo>
                      <a:pt x="230" y="874"/>
                    </a:lnTo>
                    <a:lnTo>
                      <a:pt x="232" y="874"/>
                    </a:lnTo>
                    <a:lnTo>
                      <a:pt x="234" y="879"/>
                    </a:lnTo>
                    <a:lnTo>
                      <a:pt x="237" y="884"/>
                    </a:lnTo>
                    <a:lnTo>
                      <a:pt x="237" y="887"/>
                    </a:lnTo>
                    <a:lnTo>
                      <a:pt x="239" y="890"/>
                    </a:lnTo>
                    <a:lnTo>
                      <a:pt x="240" y="894"/>
                    </a:lnTo>
                    <a:lnTo>
                      <a:pt x="239" y="894"/>
                    </a:lnTo>
                    <a:lnTo>
                      <a:pt x="234" y="893"/>
                    </a:lnTo>
                    <a:lnTo>
                      <a:pt x="228" y="892"/>
                    </a:lnTo>
                    <a:lnTo>
                      <a:pt x="227" y="890"/>
                    </a:lnTo>
                    <a:lnTo>
                      <a:pt x="226" y="891"/>
                    </a:lnTo>
                    <a:lnTo>
                      <a:pt x="224" y="891"/>
                    </a:lnTo>
                    <a:lnTo>
                      <a:pt x="224" y="892"/>
                    </a:lnTo>
                    <a:lnTo>
                      <a:pt x="222" y="892"/>
                    </a:lnTo>
                    <a:lnTo>
                      <a:pt x="221" y="893"/>
                    </a:lnTo>
                    <a:lnTo>
                      <a:pt x="218" y="892"/>
                    </a:lnTo>
                    <a:lnTo>
                      <a:pt x="216" y="893"/>
                    </a:lnTo>
                    <a:lnTo>
                      <a:pt x="220" y="896"/>
                    </a:lnTo>
                    <a:lnTo>
                      <a:pt x="221" y="900"/>
                    </a:lnTo>
                    <a:lnTo>
                      <a:pt x="219" y="902"/>
                    </a:lnTo>
                    <a:lnTo>
                      <a:pt x="211" y="900"/>
                    </a:lnTo>
                    <a:lnTo>
                      <a:pt x="211" y="901"/>
                    </a:lnTo>
                    <a:lnTo>
                      <a:pt x="212" y="904"/>
                    </a:lnTo>
                    <a:lnTo>
                      <a:pt x="216" y="906"/>
                    </a:lnTo>
                    <a:lnTo>
                      <a:pt x="218" y="907"/>
                    </a:lnTo>
                    <a:lnTo>
                      <a:pt x="221" y="910"/>
                    </a:lnTo>
                    <a:lnTo>
                      <a:pt x="220" y="913"/>
                    </a:lnTo>
                    <a:lnTo>
                      <a:pt x="221" y="914"/>
                    </a:lnTo>
                    <a:lnTo>
                      <a:pt x="221" y="914"/>
                    </a:lnTo>
                    <a:lnTo>
                      <a:pt x="221" y="915"/>
                    </a:lnTo>
                    <a:lnTo>
                      <a:pt x="219" y="917"/>
                    </a:lnTo>
                    <a:lnTo>
                      <a:pt x="217" y="917"/>
                    </a:lnTo>
                    <a:lnTo>
                      <a:pt x="217" y="920"/>
                    </a:lnTo>
                    <a:lnTo>
                      <a:pt x="219" y="921"/>
                    </a:lnTo>
                    <a:lnTo>
                      <a:pt x="219" y="922"/>
                    </a:lnTo>
                    <a:lnTo>
                      <a:pt x="218" y="926"/>
                    </a:lnTo>
                    <a:lnTo>
                      <a:pt x="217" y="925"/>
                    </a:lnTo>
                    <a:lnTo>
                      <a:pt x="216" y="922"/>
                    </a:lnTo>
                    <a:lnTo>
                      <a:pt x="213" y="921"/>
                    </a:lnTo>
                    <a:lnTo>
                      <a:pt x="211" y="919"/>
                    </a:lnTo>
                    <a:lnTo>
                      <a:pt x="207" y="917"/>
                    </a:lnTo>
                    <a:lnTo>
                      <a:pt x="205" y="917"/>
                    </a:lnTo>
                    <a:lnTo>
                      <a:pt x="203" y="917"/>
                    </a:lnTo>
                    <a:lnTo>
                      <a:pt x="201" y="919"/>
                    </a:lnTo>
                    <a:lnTo>
                      <a:pt x="201" y="918"/>
                    </a:lnTo>
                    <a:lnTo>
                      <a:pt x="200" y="919"/>
                    </a:lnTo>
                    <a:lnTo>
                      <a:pt x="200" y="921"/>
                    </a:lnTo>
                    <a:lnTo>
                      <a:pt x="202" y="921"/>
                    </a:lnTo>
                    <a:lnTo>
                      <a:pt x="204" y="922"/>
                    </a:lnTo>
                    <a:lnTo>
                      <a:pt x="204" y="927"/>
                    </a:lnTo>
                    <a:lnTo>
                      <a:pt x="206" y="930"/>
                    </a:lnTo>
                    <a:lnTo>
                      <a:pt x="205" y="933"/>
                    </a:lnTo>
                    <a:lnTo>
                      <a:pt x="204" y="934"/>
                    </a:lnTo>
                    <a:lnTo>
                      <a:pt x="203" y="936"/>
                    </a:lnTo>
                    <a:lnTo>
                      <a:pt x="198" y="934"/>
                    </a:lnTo>
                    <a:lnTo>
                      <a:pt x="196" y="934"/>
                    </a:lnTo>
                    <a:lnTo>
                      <a:pt x="194" y="934"/>
                    </a:lnTo>
                    <a:lnTo>
                      <a:pt x="191" y="936"/>
                    </a:lnTo>
                    <a:lnTo>
                      <a:pt x="191" y="937"/>
                    </a:lnTo>
                    <a:lnTo>
                      <a:pt x="190" y="938"/>
                    </a:lnTo>
                    <a:lnTo>
                      <a:pt x="190" y="940"/>
                    </a:lnTo>
                    <a:lnTo>
                      <a:pt x="184" y="941"/>
                    </a:lnTo>
                    <a:lnTo>
                      <a:pt x="181" y="942"/>
                    </a:lnTo>
                    <a:lnTo>
                      <a:pt x="180" y="945"/>
                    </a:lnTo>
                    <a:lnTo>
                      <a:pt x="181" y="946"/>
                    </a:lnTo>
                    <a:lnTo>
                      <a:pt x="190" y="949"/>
                    </a:lnTo>
                    <a:lnTo>
                      <a:pt x="194" y="949"/>
                    </a:lnTo>
                    <a:lnTo>
                      <a:pt x="196" y="951"/>
                    </a:lnTo>
                    <a:lnTo>
                      <a:pt x="197" y="953"/>
                    </a:lnTo>
                    <a:lnTo>
                      <a:pt x="196" y="954"/>
                    </a:lnTo>
                    <a:lnTo>
                      <a:pt x="192" y="955"/>
                    </a:lnTo>
                    <a:lnTo>
                      <a:pt x="190" y="956"/>
                    </a:lnTo>
                    <a:lnTo>
                      <a:pt x="188" y="958"/>
                    </a:lnTo>
                    <a:lnTo>
                      <a:pt x="189" y="959"/>
                    </a:lnTo>
                    <a:lnTo>
                      <a:pt x="191" y="962"/>
                    </a:lnTo>
                    <a:lnTo>
                      <a:pt x="191" y="966"/>
                    </a:lnTo>
                    <a:lnTo>
                      <a:pt x="192" y="968"/>
                    </a:lnTo>
                    <a:lnTo>
                      <a:pt x="192" y="969"/>
                    </a:lnTo>
                    <a:lnTo>
                      <a:pt x="190" y="971"/>
                    </a:lnTo>
                    <a:lnTo>
                      <a:pt x="189" y="971"/>
                    </a:lnTo>
                    <a:lnTo>
                      <a:pt x="189" y="969"/>
                    </a:lnTo>
                    <a:lnTo>
                      <a:pt x="190" y="968"/>
                    </a:lnTo>
                    <a:lnTo>
                      <a:pt x="189" y="966"/>
                    </a:lnTo>
                    <a:lnTo>
                      <a:pt x="187" y="967"/>
                    </a:lnTo>
                    <a:lnTo>
                      <a:pt x="185" y="967"/>
                    </a:lnTo>
                    <a:lnTo>
                      <a:pt x="183" y="968"/>
                    </a:lnTo>
                    <a:lnTo>
                      <a:pt x="182" y="968"/>
                    </a:lnTo>
                    <a:lnTo>
                      <a:pt x="182" y="969"/>
                    </a:lnTo>
                    <a:lnTo>
                      <a:pt x="184" y="969"/>
                    </a:lnTo>
                    <a:lnTo>
                      <a:pt x="183" y="971"/>
                    </a:lnTo>
                    <a:lnTo>
                      <a:pt x="181" y="970"/>
                    </a:lnTo>
                    <a:lnTo>
                      <a:pt x="181" y="970"/>
                    </a:lnTo>
                    <a:lnTo>
                      <a:pt x="181" y="972"/>
                    </a:lnTo>
                    <a:lnTo>
                      <a:pt x="182" y="973"/>
                    </a:lnTo>
                    <a:lnTo>
                      <a:pt x="181" y="975"/>
                    </a:lnTo>
                    <a:lnTo>
                      <a:pt x="180" y="976"/>
                    </a:lnTo>
                    <a:lnTo>
                      <a:pt x="180" y="978"/>
                    </a:lnTo>
                    <a:lnTo>
                      <a:pt x="181" y="978"/>
                    </a:lnTo>
                    <a:lnTo>
                      <a:pt x="189" y="979"/>
                    </a:lnTo>
                    <a:lnTo>
                      <a:pt x="192" y="981"/>
                    </a:lnTo>
                    <a:lnTo>
                      <a:pt x="192" y="982"/>
                    </a:lnTo>
                    <a:lnTo>
                      <a:pt x="191" y="983"/>
                    </a:lnTo>
                    <a:lnTo>
                      <a:pt x="191" y="985"/>
                    </a:lnTo>
                    <a:lnTo>
                      <a:pt x="192" y="987"/>
                    </a:lnTo>
                    <a:lnTo>
                      <a:pt x="194" y="988"/>
                    </a:lnTo>
                    <a:lnTo>
                      <a:pt x="189" y="995"/>
                    </a:lnTo>
                    <a:lnTo>
                      <a:pt x="186" y="997"/>
                    </a:lnTo>
                    <a:lnTo>
                      <a:pt x="183" y="998"/>
                    </a:lnTo>
                    <a:lnTo>
                      <a:pt x="183" y="998"/>
                    </a:lnTo>
                    <a:close/>
                    <a:moveTo>
                      <a:pt x="876" y="837"/>
                    </a:moveTo>
                    <a:lnTo>
                      <a:pt x="876" y="836"/>
                    </a:lnTo>
                    <a:lnTo>
                      <a:pt x="877" y="835"/>
                    </a:lnTo>
                    <a:lnTo>
                      <a:pt x="878" y="833"/>
                    </a:lnTo>
                    <a:lnTo>
                      <a:pt x="879" y="832"/>
                    </a:lnTo>
                    <a:lnTo>
                      <a:pt x="883" y="834"/>
                    </a:lnTo>
                    <a:lnTo>
                      <a:pt x="886" y="836"/>
                    </a:lnTo>
                    <a:lnTo>
                      <a:pt x="886" y="837"/>
                    </a:lnTo>
                    <a:lnTo>
                      <a:pt x="885" y="837"/>
                    </a:lnTo>
                    <a:lnTo>
                      <a:pt x="883" y="839"/>
                    </a:lnTo>
                    <a:lnTo>
                      <a:pt x="883" y="843"/>
                    </a:lnTo>
                    <a:lnTo>
                      <a:pt x="880" y="846"/>
                    </a:lnTo>
                    <a:lnTo>
                      <a:pt x="879" y="846"/>
                    </a:lnTo>
                    <a:lnTo>
                      <a:pt x="877" y="845"/>
                    </a:lnTo>
                    <a:lnTo>
                      <a:pt x="878" y="841"/>
                    </a:lnTo>
                    <a:lnTo>
                      <a:pt x="879" y="839"/>
                    </a:lnTo>
                    <a:lnTo>
                      <a:pt x="877" y="837"/>
                    </a:lnTo>
                    <a:lnTo>
                      <a:pt x="876" y="837"/>
                    </a:lnTo>
                    <a:close/>
                    <a:moveTo>
                      <a:pt x="597" y="894"/>
                    </a:moveTo>
                    <a:lnTo>
                      <a:pt x="598" y="894"/>
                    </a:lnTo>
                    <a:lnTo>
                      <a:pt x="603" y="896"/>
                    </a:lnTo>
                    <a:lnTo>
                      <a:pt x="609" y="899"/>
                    </a:lnTo>
                    <a:lnTo>
                      <a:pt x="614" y="900"/>
                    </a:lnTo>
                    <a:lnTo>
                      <a:pt x="616" y="901"/>
                    </a:lnTo>
                    <a:lnTo>
                      <a:pt x="618" y="905"/>
                    </a:lnTo>
                    <a:lnTo>
                      <a:pt x="621" y="908"/>
                    </a:lnTo>
                    <a:lnTo>
                      <a:pt x="622" y="912"/>
                    </a:lnTo>
                    <a:lnTo>
                      <a:pt x="620" y="913"/>
                    </a:lnTo>
                    <a:lnTo>
                      <a:pt x="619" y="911"/>
                    </a:lnTo>
                    <a:lnTo>
                      <a:pt x="618" y="910"/>
                    </a:lnTo>
                    <a:lnTo>
                      <a:pt x="619" y="909"/>
                    </a:lnTo>
                    <a:lnTo>
                      <a:pt x="618" y="908"/>
                    </a:lnTo>
                    <a:lnTo>
                      <a:pt x="617" y="908"/>
                    </a:lnTo>
                    <a:lnTo>
                      <a:pt x="616" y="909"/>
                    </a:lnTo>
                    <a:lnTo>
                      <a:pt x="616" y="905"/>
                    </a:lnTo>
                    <a:lnTo>
                      <a:pt x="613" y="902"/>
                    </a:lnTo>
                    <a:lnTo>
                      <a:pt x="606" y="900"/>
                    </a:lnTo>
                    <a:lnTo>
                      <a:pt x="597" y="897"/>
                    </a:lnTo>
                    <a:lnTo>
                      <a:pt x="595" y="895"/>
                    </a:lnTo>
                    <a:lnTo>
                      <a:pt x="595" y="895"/>
                    </a:lnTo>
                    <a:lnTo>
                      <a:pt x="597" y="894"/>
                    </a:lnTo>
                    <a:close/>
                    <a:moveTo>
                      <a:pt x="243" y="1159"/>
                    </a:moveTo>
                    <a:lnTo>
                      <a:pt x="242" y="1159"/>
                    </a:lnTo>
                    <a:lnTo>
                      <a:pt x="240" y="1159"/>
                    </a:lnTo>
                    <a:lnTo>
                      <a:pt x="237" y="1154"/>
                    </a:lnTo>
                    <a:lnTo>
                      <a:pt x="233" y="1151"/>
                    </a:lnTo>
                    <a:lnTo>
                      <a:pt x="232" y="1151"/>
                    </a:lnTo>
                    <a:lnTo>
                      <a:pt x="232" y="1149"/>
                    </a:lnTo>
                    <a:lnTo>
                      <a:pt x="230" y="1149"/>
                    </a:lnTo>
                    <a:lnTo>
                      <a:pt x="229" y="1149"/>
                    </a:lnTo>
                    <a:lnTo>
                      <a:pt x="228" y="1149"/>
                    </a:lnTo>
                    <a:lnTo>
                      <a:pt x="225" y="1144"/>
                    </a:lnTo>
                    <a:lnTo>
                      <a:pt x="222" y="1142"/>
                    </a:lnTo>
                    <a:lnTo>
                      <a:pt x="222" y="1141"/>
                    </a:lnTo>
                    <a:lnTo>
                      <a:pt x="226" y="1138"/>
                    </a:lnTo>
                    <a:lnTo>
                      <a:pt x="226" y="1137"/>
                    </a:lnTo>
                    <a:lnTo>
                      <a:pt x="223" y="1134"/>
                    </a:lnTo>
                    <a:lnTo>
                      <a:pt x="221" y="1134"/>
                    </a:lnTo>
                    <a:lnTo>
                      <a:pt x="221" y="1133"/>
                    </a:lnTo>
                    <a:lnTo>
                      <a:pt x="221" y="1133"/>
                    </a:lnTo>
                    <a:lnTo>
                      <a:pt x="219" y="1133"/>
                    </a:lnTo>
                    <a:lnTo>
                      <a:pt x="220" y="1131"/>
                    </a:lnTo>
                    <a:lnTo>
                      <a:pt x="219" y="1130"/>
                    </a:lnTo>
                    <a:lnTo>
                      <a:pt x="218" y="1131"/>
                    </a:lnTo>
                    <a:lnTo>
                      <a:pt x="216" y="1130"/>
                    </a:lnTo>
                    <a:lnTo>
                      <a:pt x="216" y="1128"/>
                    </a:lnTo>
                    <a:lnTo>
                      <a:pt x="214" y="1128"/>
                    </a:lnTo>
                    <a:lnTo>
                      <a:pt x="215" y="1124"/>
                    </a:lnTo>
                    <a:lnTo>
                      <a:pt x="213" y="1124"/>
                    </a:lnTo>
                    <a:lnTo>
                      <a:pt x="212" y="1125"/>
                    </a:lnTo>
                    <a:lnTo>
                      <a:pt x="212" y="1124"/>
                    </a:lnTo>
                    <a:lnTo>
                      <a:pt x="211" y="1124"/>
                    </a:lnTo>
                    <a:lnTo>
                      <a:pt x="207" y="1126"/>
                    </a:lnTo>
                    <a:lnTo>
                      <a:pt x="206" y="1129"/>
                    </a:lnTo>
                    <a:lnTo>
                      <a:pt x="205" y="1128"/>
                    </a:lnTo>
                    <a:lnTo>
                      <a:pt x="204" y="1129"/>
                    </a:lnTo>
                    <a:lnTo>
                      <a:pt x="204" y="1128"/>
                    </a:lnTo>
                    <a:lnTo>
                      <a:pt x="202" y="1128"/>
                    </a:lnTo>
                    <a:lnTo>
                      <a:pt x="201" y="1128"/>
                    </a:lnTo>
                    <a:lnTo>
                      <a:pt x="200" y="1128"/>
                    </a:lnTo>
                    <a:lnTo>
                      <a:pt x="199" y="1128"/>
                    </a:lnTo>
                    <a:lnTo>
                      <a:pt x="200" y="1127"/>
                    </a:lnTo>
                    <a:lnTo>
                      <a:pt x="198" y="1127"/>
                    </a:lnTo>
                    <a:lnTo>
                      <a:pt x="198" y="1126"/>
                    </a:lnTo>
                    <a:lnTo>
                      <a:pt x="198" y="1125"/>
                    </a:lnTo>
                    <a:lnTo>
                      <a:pt x="198" y="1123"/>
                    </a:lnTo>
                    <a:lnTo>
                      <a:pt x="197" y="1121"/>
                    </a:lnTo>
                    <a:lnTo>
                      <a:pt x="199" y="1119"/>
                    </a:lnTo>
                    <a:lnTo>
                      <a:pt x="198" y="1114"/>
                    </a:lnTo>
                    <a:lnTo>
                      <a:pt x="199" y="1112"/>
                    </a:lnTo>
                    <a:lnTo>
                      <a:pt x="198" y="1110"/>
                    </a:lnTo>
                    <a:lnTo>
                      <a:pt x="200" y="1106"/>
                    </a:lnTo>
                    <a:lnTo>
                      <a:pt x="200" y="1104"/>
                    </a:lnTo>
                    <a:lnTo>
                      <a:pt x="201" y="1102"/>
                    </a:lnTo>
                    <a:lnTo>
                      <a:pt x="200" y="1099"/>
                    </a:lnTo>
                    <a:lnTo>
                      <a:pt x="200" y="1098"/>
                    </a:lnTo>
                    <a:lnTo>
                      <a:pt x="202" y="1097"/>
                    </a:lnTo>
                    <a:lnTo>
                      <a:pt x="203" y="1095"/>
                    </a:lnTo>
                    <a:lnTo>
                      <a:pt x="202" y="1093"/>
                    </a:lnTo>
                    <a:lnTo>
                      <a:pt x="200" y="1091"/>
                    </a:lnTo>
                    <a:lnTo>
                      <a:pt x="191" y="1084"/>
                    </a:lnTo>
                    <a:lnTo>
                      <a:pt x="188" y="1084"/>
                    </a:lnTo>
                    <a:lnTo>
                      <a:pt x="185" y="1084"/>
                    </a:lnTo>
                    <a:lnTo>
                      <a:pt x="180" y="1089"/>
                    </a:lnTo>
                    <a:lnTo>
                      <a:pt x="177" y="1091"/>
                    </a:lnTo>
                    <a:lnTo>
                      <a:pt x="177" y="1092"/>
                    </a:lnTo>
                    <a:lnTo>
                      <a:pt x="176" y="1091"/>
                    </a:lnTo>
                    <a:lnTo>
                      <a:pt x="175" y="1090"/>
                    </a:lnTo>
                    <a:lnTo>
                      <a:pt x="173" y="1089"/>
                    </a:lnTo>
                    <a:lnTo>
                      <a:pt x="171" y="1092"/>
                    </a:lnTo>
                    <a:lnTo>
                      <a:pt x="170" y="1093"/>
                    </a:lnTo>
                    <a:lnTo>
                      <a:pt x="169" y="1092"/>
                    </a:lnTo>
                    <a:lnTo>
                      <a:pt x="168" y="1086"/>
                    </a:lnTo>
                    <a:lnTo>
                      <a:pt x="168" y="1085"/>
                    </a:lnTo>
                    <a:lnTo>
                      <a:pt x="164" y="1083"/>
                    </a:lnTo>
                    <a:lnTo>
                      <a:pt x="163" y="1084"/>
                    </a:lnTo>
                    <a:lnTo>
                      <a:pt x="163" y="1085"/>
                    </a:lnTo>
                    <a:lnTo>
                      <a:pt x="160" y="1087"/>
                    </a:lnTo>
                    <a:lnTo>
                      <a:pt x="156" y="1087"/>
                    </a:lnTo>
                    <a:lnTo>
                      <a:pt x="152" y="1089"/>
                    </a:lnTo>
                    <a:lnTo>
                      <a:pt x="150" y="1088"/>
                    </a:lnTo>
                    <a:lnTo>
                      <a:pt x="145" y="1088"/>
                    </a:lnTo>
                    <a:lnTo>
                      <a:pt x="143" y="1087"/>
                    </a:lnTo>
                    <a:lnTo>
                      <a:pt x="142" y="1088"/>
                    </a:lnTo>
                    <a:lnTo>
                      <a:pt x="140" y="1087"/>
                    </a:lnTo>
                    <a:lnTo>
                      <a:pt x="139" y="1088"/>
                    </a:lnTo>
                    <a:lnTo>
                      <a:pt x="135" y="1086"/>
                    </a:lnTo>
                    <a:lnTo>
                      <a:pt x="133" y="1089"/>
                    </a:lnTo>
                    <a:lnTo>
                      <a:pt x="134" y="1090"/>
                    </a:lnTo>
                    <a:lnTo>
                      <a:pt x="135" y="1091"/>
                    </a:lnTo>
                    <a:lnTo>
                      <a:pt x="136" y="1093"/>
                    </a:lnTo>
                    <a:lnTo>
                      <a:pt x="135" y="1093"/>
                    </a:lnTo>
                    <a:lnTo>
                      <a:pt x="134" y="1093"/>
                    </a:lnTo>
                    <a:lnTo>
                      <a:pt x="130" y="1092"/>
                    </a:lnTo>
                    <a:lnTo>
                      <a:pt x="129" y="1091"/>
                    </a:lnTo>
                    <a:lnTo>
                      <a:pt x="129" y="1090"/>
                    </a:lnTo>
                    <a:lnTo>
                      <a:pt x="124" y="1089"/>
                    </a:lnTo>
                    <a:lnTo>
                      <a:pt x="124" y="1087"/>
                    </a:lnTo>
                    <a:lnTo>
                      <a:pt x="121" y="1085"/>
                    </a:lnTo>
                    <a:lnTo>
                      <a:pt x="120" y="1083"/>
                    </a:lnTo>
                    <a:lnTo>
                      <a:pt x="118" y="1083"/>
                    </a:lnTo>
                    <a:lnTo>
                      <a:pt x="114" y="1082"/>
                    </a:lnTo>
                    <a:lnTo>
                      <a:pt x="113" y="1079"/>
                    </a:lnTo>
                    <a:lnTo>
                      <a:pt x="104" y="1083"/>
                    </a:lnTo>
                    <a:lnTo>
                      <a:pt x="103" y="1082"/>
                    </a:lnTo>
                    <a:lnTo>
                      <a:pt x="103" y="1082"/>
                    </a:lnTo>
                    <a:lnTo>
                      <a:pt x="107" y="1081"/>
                    </a:lnTo>
                    <a:lnTo>
                      <a:pt x="113" y="1077"/>
                    </a:lnTo>
                    <a:lnTo>
                      <a:pt x="115" y="1078"/>
                    </a:lnTo>
                    <a:lnTo>
                      <a:pt x="121" y="1077"/>
                    </a:lnTo>
                    <a:lnTo>
                      <a:pt x="122" y="1077"/>
                    </a:lnTo>
                    <a:lnTo>
                      <a:pt x="124" y="1078"/>
                    </a:lnTo>
                    <a:lnTo>
                      <a:pt x="126" y="1078"/>
                    </a:lnTo>
                    <a:lnTo>
                      <a:pt x="127" y="1076"/>
                    </a:lnTo>
                    <a:lnTo>
                      <a:pt x="131" y="1073"/>
                    </a:lnTo>
                    <a:lnTo>
                      <a:pt x="135" y="1068"/>
                    </a:lnTo>
                    <a:lnTo>
                      <a:pt x="137" y="1065"/>
                    </a:lnTo>
                    <a:lnTo>
                      <a:pt x="137" y="1062"/>
                    </a:lnTo>
                    <a:lnTo>
                      <a:pt x="134" y="1060"/>
                    </a:lnTo>
                    <a:lnTo>
                      <a:pt x="135" y="1056"/>
                    </a:lnTo>
                    <a:lnTo>
                      <a:pt x="135" y="1053"/>
                    </a:lnTo>
                    <a:lnTo>
                      <a:pt x="136" y="1052"/>
                    </a:lnTo>
                    <a:lnTo>
                      <a:pt x="138" y="1053"/>
                    </a:lnTo>
                    <a:lnTo>
                      <a:pt x="140" y="1054"/>
                    </a:lnTo>
                    <a:lnTo>
                      <a:pt x="141" y="1056"/>
                    </a:lnTo>
                    <a:lnTo>
                      <a:pt x="144" y="1058"/>
                    </a:lnTo>
                    <a:lnTo>
                      <a:pt x="149" y="1058"/>
                    </a:lnTo>
                    <a:lnTo>
                      <a:pt x="153" y="1057"/>
                    </a:lnTo>
                    <a:lnTo>
                      <a:pt x="155" y="1057"/>
                    </a:lnTo>
                    <a:lnTo>
                      <a:pt x="156" y="1058"/>
                    </a:lnTo>
                    <a:lnTo>
                      <a:pt x="157" y="1062"/>
                    </a:lnTo>
                    <a:lnTo>
                      <a:pt x="161" y="1065"/>
                    </a:lnTo>
                    <a:lnTo>
                      <a:pt x="163" y="1065"/>
                    </a:lnTo>
                    <a:lnTo>
                      <a:pt x="165" y="1062"/>
                    </a:lnTo>
                    <a:lnTo>
                      <a:pt x="168" y="1062"/>
                    </a:lnTo>
                    <a:lnTo>
                      <a:pt x="169" y="1062"/>
                    </a:lnTo>
                    <a:lnTo>
                      <a:pt x="171" y="1063"/>
                    </a:lnTo>
                    <a:lnTo>
                      <a:pt x="176" y="1063"/>
                    </a:lnTo>
                    <a:lnTo>
                      <a:pt x="177" y="1062"/>
                    </a:lnTo>
                    <a:lnTo>
                      <a:pt x="177" y="1060"/>
                    </a:lnTo>
                    <a:lnTo>
                      <a:pt x="179" y="1057"/>
                    </a:lnTo>
                    <a:lnTo>
                      <a:pt x="179" y="1056"/>
                    </a:lnTo>
                    <a:lnTo>
                      <a:pt x="181" y="1056"/>
                    </a:lnTo>
                    <a:lnTo>
                      <a:pt x="183" y="1053"/>
                    </a:lnTo>
                    <a:lnTo>
                      <a:pt x="184" y="1053"/>
                    </a:lnTo>
                    <a:lnTo>
                      <a:pt x="184" y="1052"/>
                    </a:lnTo>
                    <a:lnTo>
                      <a:pt x="186" y="1050"/>
                    </a:lnTo>
                    <a:lnTo>
                      <a:pt x="188" y="1047"/>
                    </a:lnTo>
                    <a:lnTo>
                      <a:pt x="189" y="1047"/>
                    </a:lnTo>
                    <a:lnTo>
                      <a:pt x="190" y="1046"/>
                    </a:lnTo>
                    <a:lnTo>
                      <a:pt x="191" y="1046"/>
                    </a:lnTo>
                    <a:lnTo>
                      <a:pt x="191" y="1045"/>
                    </a:lnTo>
                    <a:lnTo>
                      <a:pt x="192" y="1046"/>
                    </a:lnTo>
                    <a:lnTo>
                      <a:pt x="194" y="1046"/>
                    </a:lnTo>
                    <a:lnTo>
                      <a:pt x="195" y="1045"/>
                    </a:lnTo>
                    <a:lnTo>
                      <a:pt x="195" y="1045"/>
                    </a:lnTo>
                    <a:lnTo>
                      <a:pt x="196" y="1044"/>
                    </a:lnTo>
                    <a:lnTo>
                      <a:pt x="197" y="1045"/>
                    </a:lnTo>
                    <a:lnTo>
                      <a:pt x="202" y="1045"/>
                    </a:lnTo>
                    <a:lnTo>
                      <a:pt x="205" y="1047"/>
                    </a:lnTo>
                    <a:lnTo>
                      <a:pt x="209" y="1052"/>
                    </a:lnTo>
                    <a:lnTo>
                      <a:pt x="210" y="1054"/>
                    </a:lnTo>
                    <a:lnTo>
                      <a:pt x="211" y="1055"/>
                    </a:lnTo>
                    <a:lnTo>
                      <a:pt x="217" y="1051"/>
                    </a:lnTo>
                    <a:lnTo>
                      <a:pt x="219" y="1052"/>
                    </a:lnTo>
                    <a:lnTo>
                      <a:pt x="222" y="1052"/>
                    </a:lnTo>
                    <a:lnTo>
                      <a:pt x="224" y="1051"/>
                    </a:lnTo>
                    <a:lnTo>
                      <a:pt x="227" y="1053"/>
                    </a:lnTo>
                    <a:lnTo>
                      <a:pt x="229" y="1053"/>
                    </a:lnTo>
                    <a:lnTo>
                      <a:pt x="230" y="1051"/>
                    </a:lnTo>
                    <a:lnTo>
                      <a:pt x="229" y="1050"/>
                    </a:lnTo>
                    <a:lnTo>
                      <a:pt x="229" y="1048"/>
                    </a:lnTo>
                    <a:lnTo>
                      <a:pt x="232" y="1048"/>
                    </a:lnTo>
                    <a:lnTo>
                      <a:pt x="234" y="1046"/>
                    </a:lnTo>
                    <a:lnTo>
                      <a:pt x="235" y="1045"/>
                    </a:lnTo>
                    <a:lnTo>
                      <a:pt x="235" y="1041"/>
                    </a:lnTo>
                    <a:lnTo>
                      <a:pt x="236" y="1040"/>
                    </a:lnTo>
                    <a:lnTo>
                      <a:pt x="237" y="1041"/>
                    </a:lnTo>
                    <a:lnTo>
                      <a:pt x="238" y="1042"/>
                    </a:lnTo>
                    <a:lnTo>
                      <a:pt x="240" y="1046"/>
                    </a:lnTo>
                    <a:lnTo>
                      <a:pt x="242" y="1048"/>
                    </a:lnTo>
                    <a:lnTo>
                      <a:pt x="245" y="1050"/>
                    </a:lnTo>
                    <a:lnTo>
                      <a:pt x="248" y="1053"/>
                    </a:lnTo>
                    <a:lnTo>
                      <a:pt x="250" y="1055"/>
                    </a:lnTo>
                    <a:lnTo>
                      <a:pt x="253" y="1058"/>
                    </a:lnTo>
                    <a:lnTo>
                      <a:pt x="252" y="1061"/>
                    </a:lnTo>
                    <a:lnTo>
                      <a:pt x="253" y="1062"/>
                    </a:lnTo>
                    <a:lnTo>
                      <a:pt x="256" y="1064"/>
                    </a:lnTo>
                    <a:lnTo>
                      <a:pt x="257" y="1066"/>
                    </a:lnTo>
                    <a:lnTo>
                      <a:pt x="256" y="1068"/>
                    </a:lnTo>
                    <a:lnTo>
                      <a:pt x="254" y="1068"/>
                    </a:lnTo>
                    <a:lnTo>
                      <a:pt x="254" y="1069"/>
                    </a:lnTo>
                    <a:lnTo>
                      <a:pt x="254" y="1070"/>
                    </a:lnTo>
                    <a:lnTo>
                      <a:pt x="251" y="1070"/>
                    </a:lnTo>
                    <a:lnTo>
                      <a:pt x="248" y="1070"/>
                    </a:lnTo>
                    <a:lnTo>
                      <a:pt x="245" y="1071"/>
                    </a:lnTo>
                    <a:lnTo>
                      <a:pt x="244" y="1070"/>
                    </a:lnTo>
                    <a:lnTo>
                      <a:pt x="244" y="1071"/>
                    </a:lnTo>
                    <a:lnTo>
                      <a:pt x="243" y="1071"/>
                    </a:lnTo>
                    <a:lnTo>
                      <a:pt x="243" y="1072"/>
                    </a:lnTo>
                    <a:lnTo>
                      <a:pt x="246" y="1074"/>
                    </a:lnTo>
                    <a:lnTo>
                      <a:pt x="246" y="1075"/>
                    </a:lnTo>
                    <a:lnTo>
                      <a:pt x="247" y="1077"/>
                    </a:lnTo>
                    <a:lnTo>
                      <a:pt x="245" y="1078"/>
                    </a:lnTo>
                    <a:lnTo>
                      <a:pt x="245" y="1079"/>
                    </a:lnTo>
                    <a:lnTo>
                      <a:pt x="245" y="1080"/>
                    </a:lnTo>
                    <a:lnTo>
                      <a:pt x="245" y="1081"/>
                    </a:lnTo>
                    <a:lnTo>
                      <a:pt x="244" y="1082"/>
                    </a:lnTo>
                    <a:lnTo>
                      <a:pt x="243" y="1083"/>
                    </a:lnTo>
                    <a:lnTo>
                      <a:pt x="245" y="1083"/>
                    </a:lnTo>
                    <a:lnTo>
                      <a:pt x="245" y="1084"/>
                    </a:lnTo>
                    <a:lnTo>
                      <a:pt x="247" y="1090"/>
                    </a:lnTo>
                    <a:lnTo>
                      <a:pt x="245" y="1092"/>
                    </a:lnTo>
                    <a:lnTo>
                      <a:pt x="243" y="1094"/>
                    </a:lnTo>
                    <a:lnTo>
                      <a:pt x="243" y="1097"/>
                    </a:lnTo>
                    <a:lnTo>
                      <a:pt x="243" y="1099"/>
                    </a:lnTo>
                    <a:lnTo>
                      <a:pt x="240" y="1099"/>
                    </a:lnTo>
                    <a:lnTo>
                      <a:pt x="239" y="1100"/>
                    </a:lnTo>
                    <a:lnTo>
                      <a:pt x="243" y="1101"/>
                    </a:lnTo>
                    <a:lnTo>
                      <a:pt x="243" y="1102"/>
                    </a:lnTo>
                    <a:lnTo>
                      <a:pt x="245" y="1101"/>
                    </a:lnTo>
                    <a:lnTo>
                      <a:pt x="248" y="1103"/>
                    </a:lnTo>
                    <a:lnTo>
                      <a:pt x="249" y="1103"/>
                    </a:lnTo>
                    <a:lnTo>
                      <a:pt x="249" y="1102"/>
                    </a:lnTo>
                    <a:lnTo>
                      <a:pt x="245" y="1099"/>
                    </a:lnTo>
                    <a:lnTo>
                      <a:pt x="245" y="1098"/>
                    </a:lnTo>
                    <a:lnTo>
                      <a:pt x="245" y="1097"/>
                    </a:lnTo>
                    <a:lnTo>
                      <a:pt x="248" y="1094"/>
                    </a:lnTo>
                    <a:lnTo>
                      <a:pt x="252" y="1093"/>
                    </a:lnTo>
                    <a:lnTo>
                      <a:pt x="252" y="1092"/>
                    </a:lnTo>
                    <a:lnTo>
                      <a:pt x="250" y="1091"/>
                    </a:lnTo>
                    <a:lnTo>
                      <a:pt x="249" y="1089"/>
                    </a:lnTo>
                    <a:lnTo>
                      <a:pt x="251" y="1089"/>
                    </a:lnTo>
                    <a:lnTo>
                      <a:pt x="252" y="1090"/>
                    </a:lnTo>
                    <a:lnTo>
                      <a:pt x="257" y="1092"/>
                    </a:lnTo>
                    <a:lnTo>
                      <a:pt x="259" y="1091"/>
                    </a:lnTo>
                    <a:lnTo>
                      <a:pt x="260" y="1092"/>
                    </a:lnTo>
                    <a:lnTo>
                      <a:pt x="260" y="1089"/>
                    </a:lnTo>
                    <a:lnTo>
                      <a:pt x="263" y="1089"/>
                    </a:lnTo>
                    <a:lnTo>
                      <a:pt x="264" y="1090"/>
                    </a:lnTo>
                    <a:lnTo>
                      <a:pt x="263" y="1091"/>
                    </a:lnTo>
                    <a:lnTo>
                      <a:pt x="262" y="1091"/>
                    </a:lnTo>
                    <a:lnTo>
                      <a:pt x="263" y="1092"/>
                    </a:lnTo>
                    <a:lnTo>
                      <a:pt x="263" y="1093"/>
                    </a:lnTo>
                    <a:lnTo>
                      <a:pt x="262" y="1093"/>
                    </a:lnTo>
                    <a:lnTo>
                      <a:pt x="261" y="1092"/>
                    </a:lnTo>
                    <a:lnTo>
                      <a:pt x="261" y="1092"/>
                    </a:lnTo>
                    <a:lnTo>
                      <a:pt x="260" y="1094"/>
                    </a:lnTo>
                    <a:lnTo>
                      <a:pt x="259" y="1095"/>
                    </a:lnTo>
                    <a:lnTo>
                      <a:pt x="259" y="1097"/>
                    </a:lnTo>
                    <a:lnTo>
                      <a:pt x="258" y="1098"/>
                    </a:lnTo>
                    <a:lnTo>
                      <a:pt x="258" y="1098"/>
                    </a:lnTo>
                    <a:lnTo>
                      <a:pt x="259" y="1098"/>
                    </a:lnTo>
                    <a:lnTo>
                      <a:pt x="260" y="1099"/>
                    </a:lnTo>
                    <a:lnTo>
                      <a:pt x="259" y="1100"/>
                    </a:lnTo>
                    <a:lnTo>
                      <a:pt x="258" y="1102"/>
                    </a:lnTo>
                    <a:lnTo>
                      <a:pt x="259" y="1105"/>
                    </a:lnTo>
                    <a:lnTo>
                      <a:pt x="258" y="1109"/>
                    </a:lnTo>
                    <a:lnTo>
                      <a:pt x="256" y="1111"/>
                    </a:lnTo>
                    <a:lnTo>
                      <a:pt x="255" y="1111"/>
                    </a:lnTo>
                    <a:lnTo>
                      <a:pt x="255" y="1108"/>
                    </a:lnTo>
                    <a:lnTo>
                      <a:pt x="254" y="1108"/>
                    </a:lnTo>
                    <a:lnTo>
                      <a:pt x="253" y="1112"/>
                    </a:lnTo>
                    <a:lnTo>
                      <a:pt x="252" y="1112"/>
                    </a:lnTo>
                    <a:lnTo>
                      <a:pt x="252" y="1115"/>
                    </a:lnTo>
                    <a:lnTo>
                      <a:pt x="253" y="1115"/>
                    </a:lnTo>
                    <a:lnTo>
                      <a:pt x="255" y="1115"/>
                    </a:lnTo>
                    <a:lnTo>
                      <a:pt x="257" y="1114"/>
                    </a:lnTo>
                    <a:lnTo>
                      <a:pt x="259" y="1115"/>
                    </a:lnTo>
                    <a:lnTo>
                      <a:pt x="257" y="1120"/>
                    </a:lnTo>
                    <a:lnTo>
                      <a:pt x="255" y="1120"/>
                    </a:lnTo>
                    <a:lnTo>
                      <a:pt x="253" y="1120"/>
                    </a:lnTo>
                    <a:lnTo>
                      <a:pt x="251" y="1122"/>
                    </a:lnTo>
                    <a:lnTo>
                      <a:pt x="251" y="1124"/>
                    </a:lnTo>
                    <a:lnTo>
                      <a:pt x="252" y="1124"/>
                    </a:lnTo>
                    <a:lnTo>
                      <a:pt x="254" y="1123"/>
                    </a:lnTo>
                    <a:lnTo>
                      <a:pt x="254" y="1123"/>
                    </a:lnTo>
                    <a:lnTo>
                      <a:pt x="254" y="1125"/>
                    </a:lnTo>
                    <a:lnTo>
                      <a:pt x="255" y="1126"/>
                    </a:lnTo>
                    <a:lnTo>
                      <a:pt x="254" y="1126"/>
                    </a:lnTo>
                    <a:lnTo>
                      <a:pt x="251" y="1129"/>
                    </a:lnTo>
                    <a:lnTo>
                      <a:pt x="250" y="1127"/>
                    </a:lnTo>
                    <a:lnTo>
                      <a:pt x="248" y="1126"/>
                    </a:lnTo>
                    <a:lnTo>
                      <a:pt x="246" y="1129"/>
                    </a:lnTo>
                    <a:lnTo>
                      <a:pt x="243" y="1130"/>
                    </a:lnTo>
                    <a:lnTo>
                      <a:pt x="243" y="1133"/>
                    </a:lnTo>
                    <a:lnTo>
                      <a:pt x="244" y="1133"/>
                    </a:lnTo>
                    <a:lnTo>
                      <a:pt x="246" y="1131"/>
                    </a:lnTo>
                    <a:lnTo>
                      <a:pt x="249" y="1131"/>
                    </a:lnTo>
                    <a:lnTo>
                      <a:pt x="250" y="1132"/>
                    </a:lnTo>
                    <a:lnTo>
                      <a:pt x="251" y="1133"/>
                    </a:lnTo>
                    <a:lnTo>
                      <a:pt x="253" y="1140"/>
                    </a:lnTo>
                    <a:lnTo>
                      <a:pt x="252" y="1145"/>
                    </a:lnTo>
                    <a:lnTo>
                      <a:pt x="249" y="1149"/>
                    </a:lnTo>
                    <a:lnTo>
                      <a:pt x="249" y="1152"/>
                    </a:lnTo>
                    <a:lnTo>
                      <a:pt x="248" y="1155"/>
                    </a:lnTo>
                    <a:lnTo>
                      <a:pt x="249" y="1158"/>
                    </a:lnTo>
                    <a:lnTo>
                      <a:pt x="247" y="1158"/>
                    </a:lnTo>
                    <a:lnTo>
                      <a:pt x="245" y="1157"/>
                    </a:lnTo>
                    <a:lnTo>
                      <a:pt x="243" y="1159"/>
                    </a:lnTo>
                    <a:lnTo>
                      <a:pt x="243" y="1159"/>
                    </a:lnTo>
                    <a:close/>
                    <a:moveTo>
                      <a:pt x="274" y="1062"/>
                    </a:moveTo>
                    <a:lnTo>
                      <a:pt x="276" y="1061"/>
                    </a:lnTo>
                    <a:lnTo>
                      <a:pt x="275" y="1064"/>
                    </a:lnTo>
                    <a:lnTo>
                      <a:pt x="274" y="1063"/>
                    </a:lnTo>
                    <a:lnTo>
                      <a:pt x="274" y="1064"/>
                    </a:lnTo>
                    <a:lnTo>
                      <a:pt x="274" y="1068"/>
                    </a:lnTo>
                    <a:lnTo>
                      <a:pt x="273" y="1071"/>
                    </a:lnTo>
                    <a:lnTo>
                      <a:pt x="273" y="1076"/>
                    </a:lnTo>
                    <a:lnTo>
                      <a:pt x="273" y="1075"/>
                    </a:lnTo>
                    <a:lnTo>
                      <a:pt x="272" y="1072"/>
                    </a:lnTo>
                    <a:lnTo>
                      <a:pt x="271" y="1072"/>
                    </a:lnTo>
                    <a:lnTo>
                      <a:pt x="272" y="1071"/>
                    </a:lnTo>
                    <a:lnTo>
                      <a:pt x="270" y="1070"/>
                    </a:lnTo>
                    <a:lnTo>
                      <a:pt x="268" y="1071"/>
                    </a:lnTo>
                    <a:lnTo>
                      <a:pt x="268" y="1073"/>
                    </a:lnTo>
                    <a:lnTo>
                      <a:pt x="266" y="1072"/>
                    </a:lnTo>
                    <a:lnTo>
                      <a:pt x="265" y="1071"/>
                    </a:lnTo>
                    <a:lnTo>
                      <a:pt x="266" y="1070"/>
                    </a:lnTo>
                    <a:lnTo>
                      <a:pt x="265" y="1069"/>
                    </a:lnTo>
                    <a:lnTo>
                      <a:pt x="265" y="1070"/>
                    </a:lnTo>
                    <a:lnTo>
                      <a:pt x="264" y="1068"/>
                    </a:lnTo>
                    <a:lnTo>
                      <a:pt x="263" y="1069"/>
                    </a:lnTo>
                    <a:lnTo>
                      <a:pt x="264" y="1070"/>
                    </a:lnTo>
                    <a:lnTo>
                      <a:pt x="265" y="1073"/>
                    </a:lnTo>
                    <a:lnTo>
                      <a:pt x="266" y="1074"/>
                    </a:lnTo>
                    <a:lnTo>
                      <a:pt x="263" y="1075"/>
                    </a:lnTo>
                    <a:lnTo>
                      <a:pt x="262" y="1074"/>
                    </a:lnTo>
                    <a:lnTo>
                      <a:pt x="262" y="1072"/>
                    </a:lnTo>
                    <a:lnTo>
                      <a:pt x="260" y="1070"/>
                    </a:lnTo>
                    <a:lnTo>
                      <a:pt x="260" y="1068"/>
                    </a:lnTo>
                    <a:lnTo>
                      <a:pt x="259" y="1067"/>
                    </a:lnTo>
                    <a:lnTo>
                      <a:pt x="259" y="1067"/>
                    </a:lnTo>
                    <a:lnTo>
                      <a:pt x="261" y="1066"/>
                    </a:lnTo>
                    <a:lnTo>
                      <a:pt x="263" y="1063"/>
                    </a:lnTo>
                    <a:lnTo>
                      <a:pt x="266" y="1062"/>
                    </a:lnTo>
                    <a:lnTo>
                      <a:pt x="271" y="1063"/>
                    </a:lnTo>
                    <a:lnTo>
                      <a:pt x="274" y="1062"/>
                    </a:lnTo>
                    <a:lnTo>
                      <a:pt x="274" y="1062"/>
                    </a:lnTo>
                    <a:close/>
                    <a:moveTo>
                      <a:pt x="283" y="1069"/>
                    </a:moveTo>
                    <a:lnTo>
                      <a:pt x="283" y="1066"/>
                    </a:lnTo>
                    <a:lnTo>
                      <a:pt x="284" y="1066"/>
                    </a:lnTo>
                    <a:lnTo>
                      <a:pt x="285" y="1068"/>
                    </a:lnTo>
                    <a:lnTo>
                      <a:pt x="286" y="1068"/>
                    </a:lnTo>
                    <a:lnTo>
                      <a:pt x="287" y="1068"/>
                    </a:lnTo>
                    <a:lnTo>
                      <a:pt x="290" y="1071"/>
                    </a:lnTo>
                    <a:lnTo>
                      <a:pt x="291" y="1077"/>
                    </a:lnTo>
                    <a:lnTo>
                      <a:pt x="291" y="1082"/>
                    </a:lnTo>
                    <a:lnTo>
                      <a:pt x="289" y="1084"/>
                    </a:lnTo>
                    <a:lnTo>
                      <a:pt x="285" y="1086"/>
                    </a:lnTo>
                    <a:lnTo>
                      <a:pt x="283" y="1087"/>
                    </a:lnTo>
                    <a:lnTo>
                      <a:pt x="283" y="1087"/>
                    </a:lnTo>
                    <a:lnTo>
                      <a:pt x="283" y="1086"/>
                    </a:lnTo>
                    <a:lnTo>
                      <a:pt x="283" y="1084"/>
                    </a:lnTo>
                    <a:lnTo>
                      <a:pt x="284" y="1082"/>
                    </a:lnTo>
                    <a:lnTo>
                      <a:pt x="285" y="1082"/>
                    </a:lnTo>
                    <a:lnTo>
                      <a:pt x="285" y="1081"/>
                    </a:lnTo>
                    <a:lnTo>
                      <a:pt x="283" y="1078"/>
                    </a:lnTo>
                    <a:lnTo>
                      <a:pt x="281" y="1075"/>
                    </a:lnTo>
                    <a:lnTo>
                      <a:pt x="282" y="1074"/>
                    </a:lnTo>
                    <a:lnTo>
                      <a:pt x="281" y="1072"/>
                    </a:lnTo>
                    <a:lnTo>
                      <a:pt x="284" y="1072"/>
                    </a:lnTo>
                    <a:lnTo>
                      <a:pt x="285" y="1072"/>
                    </a:lnTo>
                    <a:lnTo>
                      <a:pt x="285" y="1071"/>
                    </a:lnTo>
                    <a:lnTo>
                      <a:pt x="284" y="1069"/>
                    </a:lnTo>
                    <a:lnTo>
                      <a:pt x="283" y="1069"/>
                    </a:lnTo>
                    <a:close/>
                    <a:moveTo>
                      <a:pt x="249" y="1170"/>
                    </a:moveTo>
                    <a:lnTo>
                      <a:pt x="249" y="1171"/>
                    </a:lnTo>
                    <a:lnTo>
                      <a:pt x="247" y="1171"/>
                    </a:lnTo>
                    <a:lnTo>
                      <a:pt x="243" y="1168"/>
                    </a:lnTo>
                    <a:lnTo>
                      <a:pt x="243" y="1168"/>
                    </a:lnTo>
                    <a:lnTo>
                      <a:pt x="245" y="1167"/>
                    </a:lnTo>
                    <a:lnTo>
                      <a:pt x="244" y="1166"/>
                    </a:lnTo>
                    <a:lnTo>
                      <a:pt x="245" y="1165"/>
                    </a:lnTo>
                    <a:lnTo>
                      <a:pt x="243" y="1165"/>
                    </a:lnTo>
                    <a:lnTo>
                      <a:pt x="242" y="1165"/>
                    </a:lnTo>
                    <a:lnTo>
                      <a:pt x="241" y="1165"/>
                    </a:lnTo>
                    <a:lnTo>
                      <a:pt x="240" y="1165"/>
                    </a:lnTo>
                    <a:lnTo>
                      <a:pt x="239" y="1165"/>
                    </a:lnTo>
                    <a:lnTo>
                      <a:pt x="240" y="1163"/>
                    </a:lnTo>
                    <a:lnTo>
                      <a:pt x="239" y="1162"/>
                    </a:lnTo>
                    <a:lnTo>
                      <a:pt x="238" y="1161"/>
                    </a:lnTo>
                    <a:lnTo>
                      <a:pt x="240" y="1161"/>
                    </a:lnTo>
                    <a:lnTo>
                      <a:pt x="240" y="1160"/>
                    </a:lnTo>
                    <a:lnTo>
                      <a:pt x="242" y="1161"/>
                    </a:lnTo>
                    <a:lnTo>
                      <a:pt x="243" y="1160"/>
                    </a:lnTo>
                    <a:lnTo>
                      <a:pt x="247" y="1161"/>
                    </a:lnTo>
                    <a:lnTo>
                      <a:pt x="249" y="1163"/>
                    </a:lnTo>
                    <a:lnTo>
                      <a:pt x="249" y="1165"/>
                    </a:lnTo>
                    <a:lnTo>
                      <a:pt x="248" y="1165"/>
                    </a:lnTo>
                    <a:lnTo>
                      <a:pt x="249" y="1167"/>
                    </a:lnTo>
                    <a:lnTo>
                      <a:pt x="249" y="1170"/>
                    </a:lnTo>
                    <a:lnTo>
                      <a:pt x="249" y="1170"/>
                    </a:lnTo>
                    <a:close/>
                    <a:moveTo>
                      <a:pt x="200" y="1223"/>
                    </a:moveTo>
                    <a:lnTo>
                      <a:pt x="198" y="1223"/>
                    </a:lnTo>
                    <a:lnTo>
                      <a:pt x="199" y="1222"/>
                    </a:lnTo>
                    <a:lnTo>
                      <a:pt x="200" y="1222"/>
                    </a:lnTo>
                    <a:lnTo>
                      <a:pt x="202" y="1219"/>
                    </a:lnTo>
                    <a:lnTo>
                      <a:pt x="201" y="1218"/>
                    </a:lnTo>
                    <a:lnTo>
                      <a:pt x="202" y="1217"/>
                    </a:lnTo>
                    <a:lnTo>
                      <a:pt x="200" y="1215"/>
                    </a:lnTo>
                    <a:lnTo>
                      <a:pt x="200" y="1214"/>
                    </a:lnTo>
                    <a:lnTo>
                      <a:pt x="202" y="1212"/>
                    </a:lnTo>
                    <a:lnTo>
                      <a:pt x="203" y="1212"/>
                    </a:lnTo>
                    <a:lnTo>
                      <a:pt x="205" y="1211"/>
                    </a:lnTo>
                    <a:lnTo>
                      <a:pt x="206" y="1212"/>
                    </a:lnTo>
                    <a:lnTo>
                      <a:pt x="206" y="1212"/>
                    </a:lnTo>
                    <a:lnTo>
                      <a:pt x="207" y="1212"/>
                    </a:lnTo>
                    <a:lnTo>
                      <a:pt x="207" y="1209"/>
                    </a:lnTo>
                    <a:lnTo>
                      <a:pt x="210" y="1208"/>
                    </a:lnTo>
                    <a:lnTo>
                      <a:pt x="212" y="1207"/>
                    </a:lnTo>
                    <a:lnTo>
                      <a:pt x="217" y="1206"/>
                    </a:lnTo>
                    <a:lnTo>
                      <a:pt x="226" y="1204"/>
                    </a:lnTo>
                    <a:lnTo>
                      <a:pt x="226" y="1202"/>
                    </a:lnTo>
                    <a:lnTo>
                      <a:pt x="227" y="1201"/>
                    </a:lnTo>
                    <a:lnTo>
                      <a:pt x="228" y="1198"/>
                    </a:lnTo>
                    <a:lnTo>
                      <a:pt x="230" y="1197"/>
                    </a:lnTo>
                    <a:lnTo>
                      <a:pt x="231" y="1195"/>
                    </a:lnTo>
                    <a:lnTo>
                      <a:pt x="233" y="1194"/>
                    </a:lnTo>
                    <a:lnTo>
                      <a:pt x="235" y="1196"/>
                    </a:lnTo>
                    <a:lnTo>
                      <a:pt x="235" y="1197"/>
                    </a:lnTo>
                    <a:lnTo>
                      <a:pt x="237" y="1199"/>
                    </a:lnTo>
                    <a:lnTo>
                      <a:pt x="238" y="1203"/>
                    </a:lnTo>
                    <a:lnTo>
                      <a:pt x="241" y="1206"/>
                    </a:lnTo>
                    <a:lnTo>
                      <a:pt x="242" y="1207"/>
                    </a:lnTo>
                    <a:lnTo>
                      <a:pt x="245" y="1206"/>
                    </a:lnTo>
                    <a:lnTo>
                      <a:pt x="246" y="1207"/>
                    </a:lnTo>
                    <a:lnTo>
                      <a:pt x="247" y="1207"/>
                    </a:lnTo>
                    <a:lnTo>
                      <a:pt x="249" y="1207"/>
                    </a:lnTo>
                    <a:lnTo>
                      <a:pt x="250" y="1210"/>
                    </a:lnTo>
                    <a:lnTo>
                      <a:pt x="248" y="1211"/>
                    </a:lnTo>
                    <a:lnTo>
                      <a:pt x="248" y="1212"/>
                    </a:lnTo>
                    <a:lnTo>
                      <a:pt x="245" y="1214"/>
                    </a:lnTo>
                    <a:lnTo>
                      <a:pt x="247" y="1215"/>
                    </a:lnTo>
                    <a:lnTo>
                      <a:pt x="247" y="1216"/>
                    </a:lnTo>
                    <a:lnTo>
                      <a:pt x="244" y="1217"/>
                    </a:lnTo>
                    <a:lnTo>
                      <a:pt x="242" y="1218"/>
                    </a:lnTo>
                    <a:lnTo>
                      <a:pt x="239" y="1219"/>
                    </a:lnTo>
                    <a:lnTo>
                      <a:pt x="236" y="1220"/>
                    </a:lnTo>
                    <a:lnTo>
                      <a:pt x="234" y="1222"/>
                    </a:lnTo>
                    <a:lnTo>
                      <a:pt x="227" y="1223"/>
                    </a:lnTo>
                    <a:lnTo>
                      <a:pt x="223" y="1222"/>
                    </a:lnTo>
                    <a:lnTo>
                      <a:pt x="218" y="1223"/>
                    </a:lnTo>
                    <a:lnTo>
                      <a:pt x="215" y="1222"/>
                    </a:lnTo>
                    <a:lnTo>
                      <a:pt x="213" y="1221"/>
                    </a:lnTo>
                    <a:lnTo>
                      <a:pt x="206" y="1223"/>
                    </a:lnTo>
                    <a:lnTo>
                      <a:pt x="205" y="1222"/>
                    </a:lnTo>
                    <a:lnTo>
                      <a:pt x="204" y="1222"/>
                    </a:lnTo>
                    <a:lnTo>
                      <a:pt x="203" y="1222"/>
                    </a:lnTo>
                    <a:lnTo>
                      <a:pt x="202" y="1222"/>
                    </a:lnTo>
                    <a:lnTo>
                      <a:pt x="201" y="1222"/>
                    </a:lnTo>
                    <a:lnTo>
                      <a:pt x="200" y="1223"/>
                    </a:lnTo>
                    <a:lnTo>
                      <a:pt x="200" y="1223"/>
                    </a:lnTo>
                    <a:close/>
                    <a:moveTo>
                      <a:pt x="198" y="1223"/>
                    </a:moveTo>
                    <a:lnTo>
                      <a:pt x="198" y="1224"/>
                    </a:lnTo>
                    <a:lnTo>
                      <a:pt x="197" y="1224"/>
                    </a:lnTo>
                    <a:lnTo>
                      <a:pt x="197" y="1224"/>
                    </a:lnTo>
                    <a:lnTo>
                      <a:pt x="198" y="1223"/>
                    </a:lnTo>
                    <a:lnTo>
                      <a:pt x="198" y="1223"/>
                    </a:lnTo>
                    <a:close/>
                    <a:moveTo>
                      <a:pt x="143" y="1421"/>
                    </a:moveTo>
                    <a:lnTo>
                      <a:pt x="145" y="1420"/>
                    </a:lnTo>
                    <a:lnTo>
                      <a:pt x="145" y="1419"/>
                    </a:lnTo>
                    <a:lnTo>
                      <a:pt x="142" y="1418"/>
                    </a:lnTo>
                    <a:lnTo>
                      <a:pt x="141" y="1416"/>
                    </a:lnTo>
                    <a:lnTo>
                      <a:pt x="139" y="1414"/>
                    </a:lnTo>
                    <a:lnTo>
                      <a:pt x="139" y="1414"/>
                    </a:lnTo>
                    <a:lnTo>
                      <a:pt x="145" y="1413"/>
                    </a:lnTo>
                    <a:lnTo>
                      <a:pt x="147" y="1412"/>
                    </a:lnTo>
                    <a:lnTo>
                      <a:pt x="151" y="1413"/>
                    </a:lnTo>
                    <a:lnTo>
                      <a:pt x="152" y="1417"/>
                    </a:lnTo>
                    <a:lnTo>
                      <a:pt x="154" y="1421"/>
                    </a:lnTo>
                    <a:lnTo>
                      <a:pt x="152" y="1421"/>
                    </a:lnTo>
                    <a:lnTo>
                      <a:pt x="148" y="1423"/>
                    </a:lnTo>
                    <a:lnTo>
                      <a:pt x="144" y="1423"/>
                    </a:lnTo>
                    <a:lnTo>
                      <a:pt x="143" y="1422"/>
                    </a:lnTo>
                    <a:lnTo>
                      <a:pt x="143" y="1421"/>
                    </a:lnTo>
                    <a:lnTo>
                      <a:pt x="143" y="1421"/>
                    </a:lnTo>
                    <a:close/>
                    <a:moveTo>
                      <a:pt x="149" y="1435"/>
                    </a:moveTo>
                    <a:lnTo>
                      <a:pt x="149" y="1433"/>
                    </a:lnTo>
                    <a:lnTo>
                      <a:pt x="149" y="1430"/>
                    </a:lnTo>
                    <a:lnTo>
                      <a:pt x="152" y="1429"/>
                    </a:lnTo>
                    <a:lnTo>
                      <a:pt x="155" y="1430"/>
                    </a:lnTo>
                    <a:lnTo>
                      <a:pt x="155" y="1432"/>
                    </a:lnTo>
                    <a:lnTo>
                      <a:pt x="154" y="1433"/>
                    </a:lnTo>
                    <a:lnTo>
                      <a:pt x="153" y="1434"/>
                    </a:lnTo>
                    <a:lnTo>
                      <a:pt x="152" y="1435"/>
                    </a:lnTo>
                    <a:lnTo>
                      <a:pt x="149" y="1435"/>
                    </a:lnTo>
                    <a:lnTo>
                      <a:pt x="149" y="1435"/>
                    </a:lnTo>
                    <a:close/>
                    <a:moveTo>
                      <a:pt x="155" y="1441"/>
                    </a:moveTo>
                    <a:lnTo>
                      <a:pt x="150" y="1442"/>
                    </a:lnTo>
                    <a:lnTo>
                      <a:pt x="149" y="1441"/>
                    </a:lnTo>
                    <a:lnTo>
                      <a:pt x="149" y="1439"/>
                    </a:lnTo>
                    <a:lnTo>
                      <a:pt x="153" y="1438"/>
                    </a:lnTo>
                    <a:lnTo>
                      <a:pt x="156" y="1439"/>
                    </a:lnTo>
                    <a:lnTo>
                      <a:pt x="158" y="1439"/>
                    </a:lnTo>
                    <a:lnTo>
                      <a:pt x="159" y="1441"/>
                    </a:lnTo>
                    <a:lnTo>
                      <a:pt x="156" y="1441"/>
                    </a:lnTo>
                    <a:lnTo>
                      <a:pt x="155" y="1440"/>
                    </a:lnTo>
                    <a:lnTo>
                      <a:pt x="155" y="1441"/>
                    </a:lnTo>
                    <a:close/>
                    <a:moveTo>
                      <a:pt x="269" y="1533"/>
                    </a:moveTo>
                    <a:lnTo>
                      <a:pt x="266" y="1530"/>
                    </a:lnTo>
                    <a:lnTo>
                      <a:pt x="266" y="1529"/>
                    </a:lnTo>
                    <a:lnTo>
                      <a:pt x="268" y="1527"/>
                    </a:lnTo>
                    <a:lnTo>
                      <a:pt x="268" y="1524"/>
                    </a:lnTo>
                    <a:lnTo>
                      <a:pt x="268" y="1524"/>
                    </a:lnTo>
                    <a:lnTo>
                      <a:pt x="267" y="1522"/>
                    </a:lnTo>
                    <a:lnTo>
                      <a:pt x="268" y="1521"/>
                    </a:lnTo>
                    <a:lnTo>
                      <a:pt x="268" y="1520"/>
                    </a:lnTo>
                    <a:lnTo>
                      <a:pt x="267" y="1520"/>
                    </a:lnTo>
                    <a:lnTo>
                      <a:pt x="266" y="1519"/>
                    </a:lnTo>
                    <a:lnTo>
                      <a:pt x="266" y="1516"/>
                    </a:lnTo>
                    <a:lnTo>
                      <a:pt x="267" y="1514"/>
                    </a:lnTo>
                    <a:lnTo>
                      <a:pt x="265" y="1514"/>
                    </a:lnTo>
                    <a:lnTo>
                      <a:pt x="265" y="1514"/>
                    </a:lnTo>
                    <a:lnTo>
                      <a:pt x="266" y="1510"/>
                    </a:lnTo>
                    <a:lnTo>
                      <a:pt x="265" y="1508"/>
                    </a:lnTo>
                    <a:lnTo>
                      <a:pt x="264" y="1508"/>
                    </a:lnTo>
                    <a:lnTo>
                      <a:pt x="265" y="1507"/>
                    </a:lnTo>
                    <a:lnTo>
                      <a:pt x="268" y="1507"/>
                    </a:lnTo>
                    <a:lnTo>
                      <a:pt x="268" y="1506"/>
                    </a:lnTo>
                    <a:lnTo>
                      <a:pt x="267" y="1506"/>
                    </a:lnTo>
                    <a:lnTo>
                      <a:pt x="266" y="1504"/>
                    </a:lnTo>
                    <a:lnTo>
                      <a:pt x="266" y="1503"/>
                    </a:lnTo>
                    <a:lnTo>
                      <a:pt x="268" y="1503"/>
                    </a:lnTo>
                    <a:lnTo>
                      <a:pt x="270" y="1503"/>
                    </a:lnTo>
                    <a:lnTo>
                      <a:pt x="270" y="1503"/>
                    </a:lnTo>
                    <a:lnTo>
                      <a:pt x="270" y="1505"/>
                    </a:lnTo>
                    <a:lnTo>
                      <a:pt x="270" y="1507"/>
                    </a:lnTo>
                    <a:lnTo>
                      <a:pt x="271" y="1507"/>
                    </a:lnTo>
                    <a:lnTo>
                      <a:pt x="271" y="1510"/>
                    </a:lnTo>
                    <a:lnTo>
                      <a:pt x="271" y="1511"/>
                    </a:lnTo>
                    <a:lnTo>
                      <a:pt x="270" y="1512"/>
                    </a:lnTo>
                    <a:lnTo>
                      <a:pt x="269" y="1512"/>
                    </a:lnTo>
                    <a:lnTo>
                      <a:pt x="268" y="1514"/>
                    </a:lnTo>
                    <a:lnTo>
                      <a:pt x="270" y="1513"/>
                    </a:lnTo>
                    <a:lnTo>
                      <a:pt x="273" y="1514"/>
                    </a:lnTo>
                    <a:lnTo>
                      <a:pt x="274" y="1516"/>
                    </a:lnTo>
                    <a:lnTo>
                      <a:pt x="274" y="1518"/>
                    </a:lnTo>
                    <a:lnTo>
                      <a:pt x="275" y="1519"/>
                    </a:lnTo>
                    <a:lnTo>
                      <a:pt x="275" y="1521"/>
                    </a:lnTo>
                    <a:lnTo>
                      <a:pt x="274" y="1522"/>
                    </a:lnTo>
                    <a:lnTo>
                      <a:pt x="271" y="1521"/>
                    </a:lnTo>
                    <a:lnTo>
                      <a:pt x="269" y="1521"/>
                    </a:lnTo>
                    <a:lnTo>
                      <a:pt x="269" y="1521"/>
                    </a:lnTo>
                    <a:lnTo>
                      <a:pt x="269" y="1523"/>
                    </a:lnTo>
                    <a:lnTo>
                      <a:pt x="273" y="1527"/>
                    </a:lnTo>
                    <a:lnTo>
                      <a:pt x="274" y="1530"/>
                    </a:lnTo>
                    <a:lnTo>
                      <a:pt x="273" y="1532"/>
                    </a:lnTo>
                    <a:lnTo>
                      <a:pt x="273" y="1533"/>
                    </a:lnTo>
                    <a:lnTo>
                      <a:pt x="271" y="1533"/>
                    </a:lnTo>
                    <a:lnTo>
                      <a:pt x="269" y="1533"/>
                    </a:lnTo>
                    <a:lnTo>
                      <a:pt x="269" y="1533"/>
                    </a:lnTo>
                    <a:close/>
                    <a:moveTo>
                      <a:pt x="2029" y="1529"/>
                    </a:moveTo>
                    <a:lnTo>
                      <a:pt x="2029" y="1530"/>
                    </a:lnTo>
                    <a:lnTo>
                      <a:pt x="2029" y="1531"/>
                    </a:lnTo>
                    <a:lnTo>
                      <a:pt x="2024" y="1533"/>
                    </a:lnTo>
                    <a:lnTo>
                      <a:pt x="2019" y="1536"/>
                    </a:lnTo>
                    <a:lnTo>
                      <a:pt x="2011" y="1541"/>
                    </a:lnTo>
                    <a:lnTo>
                      <a:pt x="2007" y="1545"/>
                    </a:lnTo>
                    <a:lnTo>
                      <a:pt x="2005" y="1550"/>
                    </a:lnTo>
                    <a:lnTo>
                      <a:pt x="2002" y="1548"/>
                    </a:lnTo>
                    <a:lnTo>
                      <a:pt x="2003" y="1545"/>
                    </a:lnTo>
                    <a:lnTo>
                      <a:pt x="2007" y="1539"/>
                    </a:lnTo>
                    <a:lnTo>
                      <a:pt x="2009" y="1538"/>
                    </a:lnTo>
                    <a:lnTo>
                      <a:pt x="2011" y="1536"/>
                    </a:lnTo>
                    <a:lnTo>
                      <a:pt x="2012" y="1536"/>
                    </a:lnTo>
                    <a:lnTo>
                      <a:pt x="2014" y="1534"/>
                    </a:lnTo>
                    <a:lnTo>
                      <a:pt x="2016" y="1534"/>
                    </a:lnTo>
                    <a:lnTo>
                      <a:pt x="2021" y="1531"/>
                    </a:lnTo>
                    <a:lnTo>
                      <a:pt x="2023" y="1529"/>
                    </a:lnTo>
                    <a:lnTo>
                      <a:pt x="2026" y="1530"/>
                    </a:lnTo>
                    <a:lnTo>
                      <a:pt x="2029" y="1529"/>
                    </a:lnTo>
                    <a:lnTo>
                      <a:pt x="2029" y="1529"/>
                    </a:lnTo>
                    <a:close/>
                    <a:moveTo>
                      <a:pt x="385" y="1582"/>
                    </a:moveTo>
                    <a:lnTo>
                      <a:pt x="386" y="1578"/>
                    </a:lnTo>
                    <a:lnTo>
                      <a:pt x="390" y="1576"/>
                    </a:lnTo>
                    <a:lnTo>
                      <a:pt x="393" y="1575"/>
                    </a:lnTo>
                    <a:lnTo>
                      <a:pt x="394" y="1575"/>
                    </a:lnTo>
                    <a:lnTo>
                      <a:pt x="395" y="1576"/>
                    </a:lnTo>
                    <a:lnTo>
                      <a:pt x="394" y="1578"/>
                    </a:lnTo>
                    <a:lnTo>
                      <a:pt x="394" y="1579"/>
                    </a:lnTo>
                    <a:lnTo>
                      <a:pt x="391" y="1580"/>
                    </a:lnTo>
                    <a:lnTo>
                      <a:pt x="391" y="1580"/>
                    </a:lnTo>
                    <a:lnTo>
                      <a:pt x="394" y="1581"/>
                    </a:lnTo>
                    <a:lnTo>
                      <a:pt x="395" y="1582"/>
                    </a:lnTo>
                    <a:lnTo>
                      <a:pt x="396" y="1582"/>
                    </a:lnTo>
                    <a:lnTo>
                      <a:pt x="398" y="1582"/>
                    </a:lnTo>
                    <a:lnTo>
                      <a:pt x="397" y="1584"/>
                    </a:lnTo>
                    <a:lnTo>
                      <a:pt x="395" y="1583"/>
                    </a:lnTo>
                    <a:lnTo>
                      <a:pt x="394" y="1585"/>
                    </a:lnTo>
                    <a:lnTo>
                      <a:pt x="393" y="1585"/>
                    </a:lnTo>
                    <a:lnTo>
                      <a:pt x="393" y="1581"/>
                    </a:lnTo>
                    <a:lnTo>
                      <a:pt x="391" y="1582"/>
                    </a:lnTo>
                    <a:lnTo>
                      <a:pt x="390" y="1581"/>
                    </a:lnTo>
                    <a:lnTo>
                      <a:pt x="388" y="1582"/>
                    </a:lnTo>
                    <a:lnTo>
                      <a:pt x="385" y="1582"/>
                    </a:lnTo>
                    <a:close/>
                    <a:moveTo>
                      <a:pt x="367" y="1604"/>
                    </a:moveTo>
                    <a:lnTo>
                      <a:pt x="364" y="1602"/>
                    </a:lnTo>
                    <a:lnTo>
                      <a:pt x="361" y="1602"/>
                    </a:lnTo>
                    <a:lnTo>
                      <a:pt x="362" y="1601"/>
                    </a:lnTo>
                    <a:lnTo>
                      <a:pt x="359" y="1601"/>
                    </a:lnTo>
                    <a:lnTo>
                      <a:pt x="359" y="1599"/>
                    </a:lnTo>
                    <a:lnTo>
                      <a:pt x="359" y="1599"/>
                    </a:lnTo>
                    <a:lnTo>
                      <a:pt x="362" y="1600"/>
                    </a:lnTo>
                    <a:lnTo>
                      <a:pt x="365" y="1601"/>
                    </a:lnTo>
                    <a:lnTo>
                      <a:pt x="367" y="1600"/>
                    </a:lnTo>
                    <a:lnTo>
                      <a:pt x="367" y="1599"/>
                    </a:lnTo>
                    <a:lnTo>
                      <a:pt x="368" y="1598"/>
                    </a:lnTo>
                    <a:lnTo>
                      <a:pt x="365" y="1596"/>
                    </a:lnTo>
                    <a:lnTo>
                      <a:pt x="360" y="1595"/>
                    </a:lnTo>
                    <a:lnTo>
                      <a:pt x="358" y="1592"/>
                    </a:lnTo>
                    <a:lnTo>
                      <a:pt x="360" y="1587"/>
                    </a:lnTo>
                    <a:lnTo>
                      <a:pt x="363" y="1587"/>
                    </a:lnTo>
                    <a:lnTo>
                      <a:pt x="369" y="1583"/>
                    </a:lnTo>
                    <a:lnTo>
                      <a:pt x="370" y="1583"/>
                    </a:lnTo>
                    <a:lnTo>
                      <a:pt x="375" y="1585"/>
                    </a:lnTo>
                    <a:lnTo>
                      <a:pt x="375" y="1586"/>
                    </a:lnTo>
                    <a:lnTo>
                      <a:pt x="377" y="1586"/>
                    </a:lnTo>
                    <a:lnTo>
                      <a:pt x="378" y="1586"/>
                    </a:lnTo>
                    <a:lnTo>
                      <a:pt x="380" y="1586"/>
                    </a:lnTo>
                    <a:lnTo>
                      <a:pt x="381" y="1590"/>
                    </a:lnTo>
                    <a:lnTo>
                      <a:pt x="383" y="1589"/>
                    </a:lnTo>
                    <a:lnTo>
                      <a:pt x="384" y="1591"/>
                    </a:lnTo>
                    <a:lnTo>
                      <a:pt x="387" y="1588"/>
                    </a:lnTo>
                    <a:lnTo>
                      <a:pt x="388" y="1587"/>
                    </a:lnTo>
                    <a:lnTo>
                      <a:pt x="390" y="1589"/>
                    </a:lnTo>
                    <a:lnTo>
                      <a:pt x="391" y="1589"/>
                    </a:lnTo>
                    <a:lnTo>
                      <a:pt x="392" y="1587"/>
                    </a:lnTo>
                    <a:lnTo>
                      <a:pt x="393" y="1591"/>
                    </a:lnTo>
                    <a:lnTo>
                      <a:pt x="395" y="1591"/>
                    </a:lnTo>
                    <a:lnTo>
                      <a:pt x="395" y="1592"/>
                    </a:lnTo>
                    <a:lnTo>
                      <a:pt x="394" y="1595"/>
                    </a:lnTo>
                    <a:lnTo>
                      <a:pt x="392" y="1594"/>
                    </a:lnTo>
                    <a:lnTo>
                      <a:pt x="388" y="1596"/>
                    </a:lnTo>
                    <a:lnTo>
                      <a:pt x="388" y="1596"/>
                    </a:lnTo>
                    <a:lnTo>
                      <a:pt x="386" y="1596"/>
                    </a:lnTo>
                    <a:lnTo>
                      <a:pt x="386" y="1598"/>
                    </a:lnTo>
                    <a:lnTo>
                      <a:pt x="384" y="1600"/>
                    </a:lnTo>
                    <a:lnTo>
                      <a:pt x="381" y="1599"/>
                    </a:lnTo>
                    <a:lnTo>
                      <a:pt x="375" y="1600"/>
                    </a:lnTo>
                    <a:lnTo>
                      <a:pt x="374" y="1600"/>
                    </a:lnTo>
                    <a:lnTo>
                      <a:pt x="371" y="1600"/>
                    </a:lnTo>
                    <a:lnTo>
                      <a:pt x="370" y="1599"/>
                    </a:lnTo>
                    <a:lnTo>
                      <a:pt x="370" y="1600"/>
                    </a:lnTo>
                    <a:lnTo>
                      <a:pt x="369" y="1601"/>
                    </a:lnTo>
                    <a:lnTo>
                      <a:pt x="369" y="1602"/>
                    </a:lnTo>
                    <a:lnTo>
                      <a:pt x="369" y="1602"/>
                    </a:lnTo>
                    <a:lnTo>
                      <a:pt x="370" y="1603"/>
                    </a:lnTo>
                    <a:lnTo>
                      <a:pt x="368" y="1605"/>
                    </a:lnTo>
                    <a:lnTo>
                      <a:pt x="367" y="1604"/>
                    </a:lnTo>
                    <a:lnTo>
                      <a:pt x="367" y="1604"/>
                    </a:lnTo>
                    <a:close/>
                    <a:moveTo>
                      <a:pt x="374" y="1646"/>
                    </a:moveTo>
                    <a:lnTo>
                      <a:pt x="373" y="1645"/>
                    </a:lnTo>
                    <a:lnTo>
                      <a:pt x="371" y="1644"/>
                    </a:lnTo>
                    <a:lnTo>
                      <a:pt x="371" y="1644"/>
                    </a:lnTo>
                    <a:lnTo>
                      <a:pt x="373" y="1643"/>
                    </a:lnTo>
                    <a:lnTo>
                      <a:pt x="373" y="1642"/>
                    </a:lnTo>
                    <a:lnTo>
                      <a:pt x="369" y="1643"/>
                    </a:lnTo>
                    <a:lnTo>
                      <a:pt x="368" y="1644"/>
                    </a:lnTo>
                    <a:lnTo>
                      <a:pt x="366" y="1643"/>
                    </a:lnTo>
                    <a:lnTo>
                      <a:pt x="365" y="1644"/>
                    </a:lnTo>
                    <a:lnTo>
                      <a:pt x="363" y="1646"/>
                    </a:lnTo>
                    <a:lnTo>
                      <a:pt x="362" y="1643"/>
                    </a:lnTo>
                    <a:lnTo>
                      <a:pt x="360" y="1640"/>
                    </a:lnTo>
                    <a:lnTo>
                      <a:pt x="359" y="1640"/>
                    </a:lnTo>
                    <a:lnTo>
                      <a:pt x="358" y="1639"/>
                    </a:lnTo>
                    <a:lnTo>
                      <a:pt x="357" y="1639"/>
                    </a:lnTo>
                    <a:lnTo>
                      <a:pt x="356" y="1638"/>
                    </a:lnTo>
                    <a:lnTo>
                      <a:pt x="357" y="1638"/>
                    </a:lnTo>
                    <a:lnTo>
                      <a:pt x="358" y="1638"/>
                    </a:lnTo>
                    <a:lnTo>
                      <a:pt x="356" y="1637"/>
                    </a:lnTo>
                    <a:lnTo>
                      <a:pt x="357" y="1635"/>
                    </a:lnTo>
                    <a:lnTo>
                      <a:pt x="355" y="1633"/>
                    </a:lnTo>
                    <a:lnTo>
                      <a:pt x="355" y="1632"/>
                    </a:lnTo>
                    <a:lnTo>
                      <a:pt x="356" y="1631"/>
                    </a:lnTo>
                    <a:lnTo>
                      <a:pt x="358" y="1632"/>
                    </a:lnTo>
                    <a:lnTo>
                      <a:pt x="358" y="1631"/>
                    </a:lnTo>
                    <a:lnTo>
                      <a:pt x="362" y="1628"/>
                    </a:lnTo>
                    <a:lnTo>
                      <a:pt x="362" y="1627"/>
                    </a:lnTo>
                    <a:lnTo>
                      <a:pt x="361" y="1625"/>
                    </a:lnTo>
                    <a:lnTo>
                      <a:pt x="360" y="1626"/>
                    </a:lnTo>
                    <a:lnTo>
                      <a:pt x="359" y="1625"/>
                    </a:lnTo>
                    <a:lnTo>
                      <a:pt x="357" y="1625"/>
                    </a:lnTo>
                    <a:lnTo>
                      <a:pt x="356" y="1623"/>
                    </a:lnTo>
                    <a:lnTo>
                      <a:pt x="355" y="1625"/>
                    </a:lnTo>
                    <a:lnTo>
                      <a:pt x="354" y="1625"/>
                    </a:lnTo>
                    <a:lnTo>
                      <a:pt x="355" y="1623"/>
                    </a:lnTo>
                    <a:lnTo>
                      <a:pt x="353" y="1621"/>
                    </a:lnTo>
                    <a:lnTo>
                      <a:pt x="352" y="1618"/>
                    </a:lnTo>
                    <a:lnTo>
                      <a:pt x="353" y="1617"/>
                    </a:lnTo>
                    <a:lnTo>
                      <a:pt x="356" y="1616"/>
                    </a:lnTo>
                    <a:lnTo>
                      <a:pt x="359" y="1616"/>
                    </a:lnTo>
                    <a:lnTo>
                      <a:pt x="361" y="1615"/>
                    </a:lnTo>
                    <a:lnTo>
                      <a:pt x="363" y="1615"/>
                    </a:lnTo>
                    <a:lnTo>
                      <a:pt x="363" y="1613"/>
                    </a:lnTo>
                    <a:lnTo>
                      <a:pt x="366" y="1613"/>
                    </a:lnTo>
                    <a:lnTo>
                      <a:pt x="367" y="1613"/>
                    </a:lnTo>
                    <a:lnTo>
                      <a:pt x="368" y="1613"/>
                    </a:lnTo>
                    <a:lnTo>
                      <a:pt x="371" y="1612"/>
                    </a:lnTo>
                    <a:lnTo>
                      <a:pt x="372" y="1611"/>
                    </a:lnTo>
                    <a:lnTo>
                      <a:pt x="370" y="1610"/>
                    </a:lnTo>
                    <a:lnTo>
                      <a:pt x="370" y="1609"/>
                    </a:lnTo>
                    <a:lnTo>
                      <a:pt x="372" y="1610"/>
                    </a:lnTo>
                    <a:lnTo>
                      <a:pt x="372" y="1609"/>
                    </a:lnTo>
                    <a:lnTo>
                      <a:pt x="371" y="1605"/>
                    </a:lnTo>
                    <a:lnTo>
                      <a:pt x="372" y="1605"/>
                    </a:lnTo>
                    <a:lnTo>
                      <a:pt x="375" y="1606"/>
                    </a:lnTo>
                    <a:lnTo>
                      <a:pt x="378" y="1605"/>
                    </a:lnTo>
                    <a:lnTo>
                      <a:pt x="380" y="1605"/>
                    </a:lnTo>
                    <a:lnTo>
                      <a:pt x="381" y="1605"/>
                    </a:lnTo>
                    <a:lnTo>
                      <a:pt x="381" y="1604"/>
                    </a:lnTo>
                    <a:lnTo>
                      <a:pt x="380" y="1603"/>
                    </a:lnTo>
                    <a:lnTo>
                      <a:pt x="383" y="1602"/>
                    </a:lnTo>
                    <a:lnTo>
                      <a:pt x="384" y="1603"/>
                    </a:lnTo>
                    <a:lnTo>
                      <a:pt x="385" y="1603"/>
                    </a:lnTo>
                    <a:lnTo>
                      <a:pt x="384" y="1606"/>
                    </a:lnTo>
                    <a:lnTo>
                      <a:pt x="386" y="1607"/>
                    </a:lnTo>
                    <a:lnTo>
                      <a:pt x="387" y="1610"/>
                    </a:lnTo>
                    <a:lnTo>
                      <a:pt x="386" y="1610"/>
                    </a:lnTo>
                    <a:lnTo>
                      <a:pt x="384" y="1611"/>
                    </a:lnTo>
                    <a:lnTo>
                      <a:pt x="382" y="1609"/>
                    </a:lnTo>
                    <a:lnTo>
                      <a:pt x="380" y="1608"/>
                    </a:lnTo>
                    <a:lnTo>
                      <a:pt x="380" y="1608"/>
                    </a:lnTo>
                    <a:lnTo>
                      <a:pt x="384" y="1615"/>
                    </a:lnTo>
                    <a:lnTo>
                      <a:pt x="386" y="1616"/>
                    </a:lnTo>
                    <a:lnTo>
                      <a:pt x="388" y="1616"/>
                    </a:lnTo>
                    <a:lnTo>
                      <a:pt x="389" y="1618"/>
                    </a:lnTo>
                    <a:lnTo>
                      <a:pt x="390" y="1623"/>
                    </a:lnTo>
                    <a:lnTo>
                      <a:pt x="390" y="1633"/>
                    </a:lnTo>
                    <a:lnTo>
                      <a:pt x="389" y="1636"/>
                    </a:lnTo>
                    <a:lnTo>
                      <a:pt x="385" y="1640"/>
                    </a:lnTo>
                    <a:lnTo>
                      <a:pt x="387" y="1641"/>
                    </a:lnTo>
                    <a:lnTo>
                      <a:pt x="387" y="1643"/>
                    </a:lnTo>
                    <a:lnTo>
                      <a:pt x="385" y="1643"/>
                    </a:lnTo>
                    <a:lnTo>
                      <a:pt x="383" y="1645"/>
                    </a:lnTo>
                    <a:lnTo>
                      <a:pt x="379" y="1646"/>
                    </a:lnTo>
                    <a:lnTo>
                      <a:pt x="378" y="1647"/>
                    </a:lnTo>
                    <a:lnTo>
                      <a:pt x="374" y="1646"/>
                    </a:lnTo>
                    <a:lnTo>
                      <a:pt x="374" y="1646"/>
                    </a:lnTo>
                    <a:close/>
                    <a:moveTo>
                      <a:pt x="353" y="1641"/>
                    </a:moveTo>
                    <a:lnTo>
                      <a:pt x="353" y="1643"/>
                    </a:lnTo>
                    <a:lnTo>
                      <a:pt x="353" y="1644"/>
                    </a:lnTo>
                    <a:lnTo>
                      <a:pt x="352" y="1644"/>
                    </a:lnTo>
                    <a:lnTo>
                      <a:pt x="352" y="1643"/>
                    </a:lnTo>
                    <a:lnTo>
                      <a:pt x="347" y="1640"/>
                    </a:lnTo>
                    <a:lnTo>
                      <a:pt x="346" y="1641"/>
                    </a:lnTo>
                    <a:lnTo>
                      <a:pt x="346" y="1642"/>
                    </a:lnTo>
                    <a:lnTo>
                      <a:pt x="345" y="1643"/>
                    </a:lnTo>
                    <a:lnTo>
                      <a:pt x="343" y="1642"/>
                    </a:lnTo>
                    <a:lnTo>
                      <a:pt x="339" y="1642"/>
                    </a:lnTo>
                    <a:lnTo>
                      <a:pt x="338" y="1642"/>
                    </a:lnTo>
                    <a:lnTo>
                      <a:pt x="337" y="1644"/>
                    </a:lnTo>
                    <a:lnTo>
                      <a:pt x="336" y="1643"/>
                    </a:lnTo>
                    <a:lnTo>
                      <a:pt x="336" y="1642"/>
                    </a:lnTo>
                    <a:lnTo>
                      <a:pt x="335" y="1642"/>
                    </a:lnTo>
                    <a:lnTo>
                      <a:pt x="334" y="1642"/>
                    </a:lnTo>
                    <a:lnTo>
                      <a:pt x="336" y="1641"/>
                    </a:lnTo>
                    <a:lnTo>
                      <a:pt x="336" y="1639"/>
                    </a:lnTo>
                    <a:lnTo>
                      <a:pt x="338" y="1638"/>
                    </a:lnTo>
                    <a:lnTo>
                      <a:pt x="338" y="1639"/>
                    </a:lnTo>
                    <a:lnTo>
                      <a:pt x="338" y="1641"/>
                    </a:lnTo>
                    <a:lnTo>
                      <a:pt x="338" y="1641"/>
                    </a:lnTo>
                    <a:lnTo>
                      <a:pt x="341" y="1640"/>
                    </a:lnTo>
                    <a:lnTo>
                      <a:pt x="342" y="1638"/>
                    </a:lnTo>
                    <a:lnTo>
                      <a:pt x="344" y="1638"/>
                    </a:lnTo>
                    <a:lnTo>
                      <a:pt x="344" y="1637"/>
                    </a:lnTo>
                    <a:lnTo>
                      <a:pt x="342" y="1637"/>
                    </a:lnTo>
                    <a:lnTo>
                      <a:pt x="343" y="1636"/>
                    </a:lnTo>
                    <a:lnTo>
                      <a:pt x="343" y="1634"/>
                    </a:lnTo>
                    <a:lnTo>
                      <a:pt x="343" y="1633"/>
                    </a:lnTo>
                    <a:lnTo>
                      <a:pt x="344" y="1635"/>
                    </a:lnTo>
                    <a:lnTo>
                      <a:pt x="344" y="1634"/>
                    </a:lnTo>
                    <a:lnTo>
                      <a:pt x="343" y="1631"/>
                    </a:lnTo>
                    <a:lnTo>
                      <a:pt x="343" y="1629"/>
                    </a:lnTo>
                    <a:lnTo>
                      <a:pt x="343" y="1629"/>
                    </a:lnTo>
                    <a:lnTo>
                      <a:pt x="347" y="1629"/>
                    </a:lnTo>
                    <a:lnTo>
                      <a:pt x="348" y="1627"/>
                    </a:lnTo>
                    <a:lnTo>
                      <a:pt x="351" y="1629"/>
                    </a:lnTo>
                    <a:lnTo>
                      <a:pt x="352" y="1628"/>
                    </a:lnTo>
                    <a:lnTo>
                      <a:pt x="353" y="1630"/>
                    </a:lnTo>
                    <a:lnTo>
                      <a:pt x="352" y="1636"/>
                    </a:lnTo>
                    <a:lnTo>
                      <a:pt x="353" y="1641"/>
                    </a:lnTo>
                    <a:lnTo>
                      <a:pt x="353" y="1641"/>
                    </a:lnTo>
                    <a:close/>
                    <a:moveTo>
                      <a:pt x="391" y="1738"/>
                    </a:moveTo>
                    <a:lnTo>
                      <a:pt x="393" y="1742"/>
                    </a:lnTo>
                    <a:lnTo>
                      <a:pt x="392" y="1747"/>
                    </a:lnTo>
                    <a:lnTo>
                      <a:pt x="391" y="1747"/>
                    </a:lnTo>
                    <a:lnTo>
                      <a:pt x="385" y="1747"/>
                    </a:lnTo>
                    <a:lnTo>
                      <a:pt x="380" y="1744"/>
                    </a:lnTo>
                    <a:lnTo>
                      <a:pt x="379" y="1742"/>
                    </a:lnTo>
                    <a:lnTo>
                      <a:pt x="370" y="1737"/>
                    </a:lnTo>
                    <a:lnTo>
                      <a:pt x="370" y="1736"/>
                    </a:lnTo>
                    <a:lnTo>
                      <a:pt x="369" y="1736"/>
                    </a:lnTo>
                    <a:lnTo>
                      <a:pt x="367" y="1733"/>
                    </a:lnTo>
                    <a:lnTo>
                      <a:pt x="365" y="1733"/>
                    </a:lnTo>
                    <a:lnTo>
                      <a:pt x="360" y="1734"/>
                    </a:lnTo>
                    <a:lnTo>
                      <a:pt x="358" y="1732"/>
                    </a:lnTo>
                    <a:lnTo>
                      <a:pt x="357" y="1731"/>
                    </a:lnTo>
                    <a:lnTo>
                      <a:pt x="356" y="1730"/>
                    </a:lnTo>
                    <a:lnTo>
                      <a:pt x="355" y="1731"/>
                    </a:lnTo>
                    <a:lnTo>
                      <a:pt x="354" y="1729"/>
                    </a:lnTo>
                    <a:lnTo>
                      <a:pt x="349" y="1728"/>
                    </a:lnTo>
                    <a:lnTo>
                      <a:pt x="348" y="1727"/>
                    </a:lnTo>
                    <a:lnTo>
                      <a:pt x="344" y="1726"/>
                    </a:lnTo>
                    <a:lnTo>
                      <a:pt x="342" y="1725"/>
                    </a:lnTo>
                    <a:lnTo>
                      <a:pt x="340" y="1723"/>
                    </a:lnTo>
                    <a:lnTo>
                      <a:pt x="337" y="1723"/>
                    </a:lnTo>
                    <a:lnTo>
                      <a:pt x="336" y="1720"/>
                    </a:lnTo>
                    <a:lnTo>
                      <a:pt x="333" y="1721"/>
                    </a:lnTo>
                    <a:lnTo>
                      <a:pt x="328" y="1719"/>
                    </a:lnTo>
                    <a:lnTo>
                      <a:pt x="326" y="1717"/>
                    </a:lnTo>
                    <a:lnTo>
                      <a:pt x="320" y="1716"/>
                    </a:lnTo>
                    <a:lnTo>
                      <a:pt x="317" y="1714"/>
                    </a:lnTo>
                    <a:lnTo>
                      <a:pt x="316" y="1714"/>
                    </a:lnTo>
                    <a:lnTo>
                      <a:pt x="309" y="1712"/>
                    </a:lnTo>
                    <a:lnTo>
                      <a:pt x="304" y="1711"/>
                    </a:lnTo>
                    <a:lnTo>
                      <a:pt x="304" y="1710"/>
                    </a:lnTo>
                    <a:lnTo>
                      <a:pt x="304" y="1707"/>
                    </a:lnTo>
                    <a:lnTo>
                      <a:pt x="305" y="1706"/>
                    </a:lnTo>
                    <a:lnTo>
                      <a:pt x="306" y="1705"/>
                    </a:lnTo>
                    <a:lnTo>
                      <a:pt x="307" y="1705"/>
                    </a:lnTo>
                    <a:lnTo>
                      <a:pt x="312" y="1701"/>
                    </a:lnTo>
                    <a:lnTo>
                      <a:pt x="313" y="1701"/>
                    </a:lnTo>
                    <a:lnTo>
                      <a:pt x="323" y="1701"/>
                    </a:lnTo>
                    <a:lnTo>
                      <a:pt x="328" y="1704"/>
                    </a:lnTo>
                    <a:lnTo>
                      <a:pt x="330" y="1702"/>
                    </a:lnTo>
                    <a:lnTo>
                      <a:pt x="332" y="1704"/>
                    </a:lnTo>
                    <a:lnTo>
                      <a:pt x="333" y="1703"/>
                    </a:lnTo>
                    <a:lnTo>
                      <a:pt x="334" y="1704"/>
                    </a:lnTo>
                    <a:lnTo>
                      <a:pt x="336" y="1706"/>
                    </a:lnTo>
                    <a:lnTo>
                      <a:pt x="337" y="1710"/>
                    </a:lnTo>
                    <a:lnTo>
                      <a:pt x="338" y="1713"/>
                    </a:lnTo>
                    <a:lnTo>
                      <a:pt x="338" y="1715"/>
                    </a:lnTo>
                    <a:lnTo>
                      <a:pt x="339" y="1716"/>
                    </a:lnTo>
                    <a:lnTo>
                      <a:pt x="341" y="1716"/>
                    </a:lnTo>
                    <a:lnTo>
                      <a:pt x="342" y="1713"/>
                    </a:lnTo>
                    <a:lnTo>
                      <a:pt x="347" y="1711"/>
                    </a:lnTo>
                    <a:lnTo>
                      <a:pt x="349" y="1711"/>
                    </a:lnTo>
                    <a:lnTo>
                      <a:pt x="352" y="1710"/>
                    </a:lnTo>
                    <a:lnTo>
                      <a:pt x="357" y="1711"/>
                    </a:lnTo>
                    <a:lnTo>
                      <a:pt x="358" y="1710"/>
                    </a:lnTo>
                    <a:lnTo>
                      <a:pt x="359" y="1709"/>
                    </a:lnTo>
                    <a:lnTo>
                      <a:pt x="362" y="1708"/>
                    </a:lnTo>
                    <a:lnTo>
                      <a:pt x="363" y="1711"/>
                    </a:lnTo>
                    <a:lnTo>
                      <a:pt x="367" y="1710"/>
                    </a:lnTo>
                    <a:lnTo>
                      <a:pt x="368" y="1711"/>
                    </a:lnTo>
                    <a:lnTo>
                      <a:pt x="370" y="1715"/>
                    </a:lnTo>
                    <a:lnTo>
                      <a:pt x="372" y="1715"/>
                    </a:lnTo>
                    <a:lnTo>
                      <a:pt x="374" y="1714"/>
                    </a:lnTo>
                    <a:lnTo>
                      <a:pt x="377" y="1716"/>
                    </a:lnTo>
                    <a:lnTo>
                      <a:pt x="378" y="1716"/>
                    </a:lnTo>
                    <a:lnTo>
                      <a:pt x="379" y="1715"/>
                    </a:lnTo>
                    <a:lnTo>
                      <a:pt x="381" y="1715"/>
                    </a:lnTo>
                    <a:lnTo>
                      <a:pt x="382" y="1716"/>
                    </a:lnTo>
                    <a:lnTo>
                      <a:pt x="383" y="1715"/>
                    </a:lnTo>
                    <a:lnTo>
                      <a:pt x="384" y="1716"/>
                    </a:lnTo>
                    <a:lnTo>
                      <a:pt x="384" y="1720"/>
                    </a:lnTo>
                    <a:lnTo>
                      <a:pt x="381" y="1720"/>
                    </a:lnTo>
                    <a:lnTo>
                      <a:pt x="379" y="1722"/>
                    </a:lnTo>
                    <a:lnTo>
                      <a:pt x="379" y="1725"/>
                    </a:lnTo>
                    <a:lnTo>
                      <a:pt x="377" y="1725"/>
                    </a:lnTo>
                    <a:lnTo>
                      <a:pt x="375" y="1726"/>
                    </a:lnTo>
                    <a:lnTo>
                      <a:pt x="374" y="1728"/>
                    </a:lnTo>
                    <a:lnTo>
                      <a:pt x="375" y="1729"/>
                    </a:lnTo>
                    <a:lnTo>
                      <a:pt x="378" y="1730"/>
                    </a:lnTo>
                    <a:lnTo>
                      <a:pt x="378" y="1733"/>
                    </a:lnTo>
                    <a:lnTo>
                      <a:pt x="382" y="1735"/>
                    </a:lnTo>
                    <a:lnTo>
                      <a:pt x="383" y="1735"/>
                    </a:lnTo>
                    <a:lnTo>
                      <a:pt x="383" y="1733"/>
                    </a:lnTo>
                    <a:lnTo>
                      <a:pt x="383" y="1732"/>
                    </a:lnTo>
                    <a:lnTo>
                      <a:pt x="385" y="1733"/>
                    </a:lnTo>
                    <a:lnTo>
                      <a:pt x="385" y="1735"/>
                    </a:lnTo>
                    <a:lnTo>
                      <a:pt x="384" y="1735"/>
                    </a:lnTo>
                    <a:lnTo>
                      <a:pt x="384" y="1737"/>
                    </a:lnTo>
                    <a:lnTo>
                      <a:pt x="389" y="1738"/>
                    </a:lnTo>
                    <a:lnTo>
                      <a:pt x="390" y="1738"/>
                    </a:lnTo>
                    <a:lnTo>
                      <a:pt x="391" y="1736"/>
                    </a:lnTo>
                    <a:lnTo>
                      <a:pt x="388" y="1735"/>
                    </a:lnTo>
                    <a:lnTo>
                      <a:pt x="391" y="1734"/>
                    </a:lnTo>
                    <a:lnTo>
                      <a:pt x="395" y="1731"/>
                    </a:lnTo>
                    <a:lnTo>
                      <a:pt x="395" y="1734"/>
                    </a:lnTo>
                    <a:lnTo>
                      <a:pt x="394" y="1737"/>
                    </a:lnTo>
                    <a:lnTo>
                      <a:pt x="393" y="1738"/>
                    </a:lnTo>
                    <a:lnTo>
                      <a:pt x="392" y="1737"/>
                    </a:lnTo>
                    <a:lnTo>
                      <a:pt x="391" y="1738"/>
                    </a:lnTo>
                    <a:lnTo>
                      <a:pt x="391" y="1738"/>
                    </a:lnTo>
                    <a:close/>
                    <a:moveTo>
                      <a:pt x="407" y="1763"/>
                    </a:moveTo>
                    <a:lnTo>
                      <a:pt x="404" y="1763"/>
                    </a:lnTo>
                    <a:lnTo>
                      <a:pt x="401" y="1761"/>
                    </a:lnTo>
                    <a:lnTo>
                      <a:pt x="401" y="1759"/>
                    </a:lnTo>
                    <a:lnTo>
                      <a:pt x="403" y="1751"/>
                    </a:lnTo>
                    <a:lnTo>
                      <a:pt x="409" y="1746"/>
                    </a:lnTo>
                    <a:lnTo>
                      <a:pt x="410" y="1743"/>
                    </a:lnTo>
                    <a:lnTo>
                      <a:pt x="409" y="1742"/>
                    </a:lnTo>
                    <a:lnTo>
                      <a:pt x="412" y="1739"/>
                    </a:lnTo>
                    <a:lnTo>
                      <a:pt x="415" y="1738"/>
                    </a:lnTo>
                    <a:lnTo>
                      <a:pt x="417" y="1739"/>
                    </a:lnTo>
                    <a:lnTo>
                      <a:pt x="421" y="1737"/>
                    </a:lnTo>
                    <a:lnTo>
                      <a:pt x="423" y="1738"/>
                    </a:lnTo>
                    <a:lnTo>
                      <a:pt x="426" y="1741"/>
                    </a:lnTo>
                    <a:lnTo>
                      <a:pt x="426" y="1744"/>
                    </a:lnTo>
                    <a:lnTo>
                      <a:pt x="426" y="1749"/>
                    </a:lnTo>
                    <a:lnTo>
                      <a:pt x="425" y="1750"/>
                    </a:lnTo>
                    <a:lnTo>
                      <a:pt x="422" y="1751"/>
                    </a:lnTo>
                    <a:lnTo>
                      <a:pt x="421" y="1754"/>
                    </a:lnTo>
                    <a:lnTo>
                      <a:pt x="420" y="1758"/>
                    </a:lnTo>
                    <a:lnTo>
                      <a:pt x="419" y="1759"/>
                    </a:lnTo>
                    <a:lnTo>
                      <a:pt x="410" y="1762"/>
                    </a:lnTo>
                    <a:lnTo>
                      <a:pt x="407" y="1763"/>
                    </a:lnTo>
                    <a:lnTo>
                      <a:pt x="407" y="1763"/>
                    </a:lnTo>
                    <a:close/>
                    <a:moveTo>
                      <a:pt x="451" y="1772"/>
                    </a:moveTo>
                    <a:lnTo>
                      <a:pt x="448" y="1775"/>
                    </a:lnTo>
                    <a:lnTo>
                      <a:pt x="445" y="1777"/>
                    </a:lnTo>
                    <a:lnTo>
                      <a:pt x="443" y="1778"/>
                    </a:lnTo>
                    <a:lnTo>
                      <a:pt x="441" y="1779"/>
                    </a:lnTo>
                    <a:lnTo>
                      <a:pt x="440" y="1778"/>
                    </a:lnTo>
                    <a:lnTo>
                      <a:pt x="438" y="1778"/>
                    </a:lnTo>
                    <a:lnTo>
                      <a:pt x="436" y="1776"/>
                    </a:lnTo>
                    <a:lnTo>
                      <a:pt x="433" y="1775"/>
                    </a:lnTo>
                    <a:lnTo>
                      <a:pt x="431" y="1776"/>
                    </a:lnTo>
                    <a:lnTo>
                      <a:pt x="431" y="1775"/>
                    </a:lnTo>
                    <a:lnTo>
                      <a:pt x="433" y="1772"/>
                    </a:lnTo>
                    <a:lnTo>
                      <a:pt x="435" y="1767"/>
                    </a:lnTo>
                    <a:lnTo>
                      <a:pt x="436" y="1765"/>
                    </a:lnTo>
                    <a:lnTo>
                      <a:pt x="442" y="1762"/>
                    </a:lnTo>
                    <a:lnTo>
                      <a:pt x="444" y="1763"/>
                    </a:lnTo>
                    <a:lnTo>
                      <a:pt x="447" y="1764"/>
                    </a:lnTo>
                    <a:lnTo>
                      <a:pt x="450" y="1764"/>
                    </a:lnTo>
                    <a:lnTo>
                      <a:pt x="452" y="1764"/>
                    </a:lnTo>
                    <a:lnTo>
                      <a:pt x="454" y="1769"/>
                    </a:lnTo>
                    <a:lnTo>
                      <a:pt x="455" y="1771"/>
                    </a:lnTo>
                    <a:lnTo>
                      <a:pt x="454" y="1771"/>
                    </a:lnTo>
                    <a:lnTo>
                      <a:pt x="452" y="1771"/>
                    </a:lnTo>
                    <a:lnTo>
                      <a:pt x="451" y="1772"/>
                    </a:lnTo>
                    <a:lnTo>
                      <a:pt x="451" y="1772"/>
                    </a:lnTo>
                    <a:close/>
                    <a:moveTo>
                      <a:pt x="1801" y="2456"/>
                    </a:moveTo>
                    <a:lnTo>
                      <a:pt x="1802" y="2456"/>
                    </a:lnTo>
                    <a:lnTo>
                      <a:pt x="1802" y="2457"/>
                    </a:lnTo>
                    <a:lnTo>
                      <a:pt x="1801" y="2460"/>
                    </a:lnTo>
                    <a:lnTo>
                      <a:pt x="1798" y="2460"/>
                    </a:lnTo>
                    <a:lnTo>
                      <a:pt x="1796" y="2462"/>
                    </a:lnTo>
                    <a:lnTo>
                      <a:pt x="1795" y="2464"/>
                    </a:lnTo>
                    <a:lnTo>
                      <a:pt x="1794" y="2465"/>
                    </a:lnTo>
                    <a:lnTo>
                      <a:pt x="1793" y="2461"/>
                    </a:lnTo>
                    <a:lnTo>
                      <a:pt x="1793" y="2460"/>
                    </a:lnTo>
                    <a:lnTo>
                      <a:pt x="1794" y="2459"/>
                    </a:lnTo>
                    <a:lnTo>
                      <a:pt x="1801" y="2456"/>
                    </a:lnTo>
                    <a:lnTo>
                      <a:pt x="1801" y="2456"/>
                    </a:lnTo>
                    <a:close/>
                    <a:moveTo>
                      <a:pt x="26" y="2631"/>
                    </a:moveTo>
                    <a:lnTo>
                      <a:pt x="24" y="2632"/>
                    </a:lnTo>
                    <a:lnTo>
                      <a:pt x="24" y="2631"/>
                    </a:lnTo>
                    <a:lnTo>
                      <a:pt x="23" y="2629"/>
                    </a:lnTo>
                    <a:lnTo>
                      <a:pt x="27" y="2627"/>
                    </a:lnTo>
                    <a:lnTo>
                      <a:pt x="27" y="2619"/>
                    </a:lnTo>
                    <a:lnTo>
                      <a:pt x="28" y="2618"/>
                    </a:lnTo>
                    <a:lnTo>
                      <a:pt x="30" y="2619"/>
                    </a:lnTo>
                    <a:lnTo>
                      <a:pt x="30" y="2616"/>
                    </a:lnTo>
                    <a:lnTo>
                      <a:pt x="32" y="2615"/>
                    </a:lnTo>
                    <a:lnTo>
                      <a:pt x="33" y="2614"/>
                    </a:lnTo>
                    <a:lnTo>
                      <a:pt x="34" y="2612"/>
                    </a:lnTo>
                    <a:lnTo>
                      <a:pt x="33" y="2610"/>
                    </a:lnTo>
                    <a:lnTo>
                      <a:pt x="33" y="2609"/>
                    </a:lnTo>
                    <a:lnTo>
                      <a:pt x="34" y="2608"/>
                    </a:lnTo>
                    <a:lnTo>
                      <a:pt x="36" y="2609"/>
                    </a:lnTo>
                    <a:lnTo>
                      <a:pt x="40" y="2607"/>
                    </a:lnTo>
                    <a:lnTo>
                      <a:pt x="41" y="2607"/>
                    </a:lnTo>
                    <a:lnTo>
                      <a:pt x="41" y="2607"/>
                    </a:lnTo>
                    <a:lnTo>
                      <a:pt x="43" y="2607"/>
                    </a:lnTo>
                    <a:lnTo>
                      <a:pt x="44" y="2608"/>
                    </a:lnTo>
                    <a:lnTo>
                      <a:pt x="44" y="2608"/>
                    </a:lnTo>
                    <a:lnTo>
                      <a:pt x="48" y="2607"/>
                    </a:lnTo>
                    <a:lnTo>
                      <a:pt x="51" y="2605"/>
                    </a:lnTo>
                    <a:lnTo>
                      <a:pt x="53" y="2603"/>
                    </a:lnTo>
                    <a:lnTo>
                      <a:pt x="55" y="2602"/>
                    </a:lnTo>
                    <a:lnTo>
                      <a:pt x="60" y="2599"/>
                    </a:lnTo>
                    <a:lnTo>
                      <a:pt x="60" y="2595"/>
                    </a:lnTo>
                    <a:lnTo>
                      <a:pt x="60" y="2595"/>
                    </a:lnTo>
                    <a:lnTo>
                      <a:pt x="59" y="2593"/>
                    </a:lnTo>
                    <a:lnTo>
                      <a:pt x="59" y="2592"/>
                    </a:lnTo>
                    <a:lnTo>
                      <a:pt x="60" y="2592"/>
                    </a:lnTo>
                    <a:lnTo>
                      <a:pt x="62" y="2595"/>
                    </a:lnTo>
                    <a:lnTo>
                      <a:pt x="64" y="2595"/>
                    </a:lnTo>
                    <a:lnTo>
                      <a:pt x="66" y="2595"/>
                    </a:lnTo>
                    <a:lnTo>
                      <a:pt x="69" y="2598"/>
                    </a:lnTo>
                    <a:lnTo>
                      <a:pt x="70" y="2596"/>
                    </a:lnTo>
                    <a:lnTo>
                      <a:pt x="72" y="2595"/>
                    </a:lnTo>
                    <a:lnTo>
                      <a:pt x="74" y="2593"/>
                    </a:lnTo>
                    <a:lnTo>
                      <a:pt x="76" y="2600"/>
                    </a:lnTo>
                    <a:lnTo>
                      <a:pt x="82" y="2598"/>
                    </a:lnTo>
                    <a:lnTo>
                      <a:pt x="84" y="2597"/>
                    </a:lnTo>
                    <a:lnTo>
                      <a:pt x="89" y="2598"/>
                    </a:lnTo>
                    <a:lnTo>
                      <a:pt x="90" y="2599"/>
                    </a:lnTo>
                    <a:lnTo>
                      <a:pt x="88" y="2605"/>
                    </a:lnTo>
                    <a:lnTo>
                      <a:pt x="88" y="2607"/>
                    </a:lnTo>
                    <a:lnTo>
                      <a:pt x="84" y="2610"/>
                    </a:lnTo>
                    <a:lnTo>
                      <a:pt x="80" y="2613"/>
                    </a:lnTo>
                    <a:lnTo>
                      <a:pt x="75" y="2615"/>
                    </a:lnTo>
                    <a:lnTo>
                      <a:pt x="69" y="2618"/>
                    </a:lnTo>
                    <a:lnTo>
                      <a:pt x="64" y="2620"/>
                    </a:lnTo>
                    <a:lnTo>
                      <a:pt x="62" y="2620"/>
                    </a:lnTo>
                    <a:lnTo>
                      <a:pt x="60" y="2622"/>
                    </a:lnTo>
                    <a:lnTo>
                      <a:pt x="58" y="2624"/>
                    </a:lnTo>
                    <a:lnTo>
                      <a:pt x="57" y="2624"/>
                    </a:lnTo>
                    <a:lnTo>
                      <a:pt x="56" y="2623"/>
                    </a:lnTo>
                    <a:lnTo>
                      <a:pt x="53" y="2626"/>
                    </a:lnTo>
                    <a:lnTo>
                      <a:pt x="51" y="2626"/>
                    </a:lnTo>
                    <a:lnTo>
                      <a:pt x="49" y="2625"/>
                    </a:lnTo>
                    <a:lnTo>
                      <a:pt x="46" y="2627"/>
                    </a:lnTo>
                    <a:lnTo>
                      <a:pt x="42" y="2625"/>
                    </a:lnTo>
                    <a:lnTo>
                      <a:pt x="42" y="2623"/>
                    </a:lnTo>
                    <a:lnTo>
                      <a:pt x="41" y="2623"/>
                    </a:lnTo>
                    <a:lnTo>
                      <a:pt x="39" y="2624"/>
                    </a:lnTo>
                    <a:lnTo>
                      <a:pt x="31" y="2630"/>
                    </a:lnTo>
                    <a:lnTo>
                      <a:pt x="29" y="2630"/>
                    </a:lnTo>
                    <a:lnTo>
                      <a:pt x="28" y="2631"/>
                    </a:lnTo>
                    <a:lnTo>
                      <a:pt x="27" y="2630"/>
                    </a:lnTo>
                    <a:lnTo>
                      <a:pt x="26" y="2631"/>
                    </a:lnTo>
                    <a:lnTo>
                      <a:pt x="26" y="2631"/>
                    </a:lnTo>
                    <a:close/>
                    <a:moveTo>
                      <a:pt x="456" y="2776"/>
                    </a:moveTo>
                    <a:lnTo>
                      <a:pt x="453" y="2774"/>
                    </a:lnTo>
                    <a:lnTo>
                      <a:pt x="451" y="2774"/>
                    </a:lnTo>
                    <a:lnTo>
                      <a:pt x="448" y="2774"/>
                    </a:lnTo>
                    <a:lnTo>
                      <a:pt x="446" y="2775"/>
                    </a:lnTo>
                    <a:lnTo>
                      <a:pt x="445" y="2775"/>
                    </a:lnTo>
                    <a:lnTo>
                      <a:pt x="444" y="2774"/>
                    </a:lnTo>
                    <a:lnTo>
                      <a:pt x="444" y="2773"/>
                    </a:lnTo>
                    <a:lnTo>
                      <a:pt x="443" y="2773"/>
                    </a:lnTo>
                    <a:lnTo>
                      <a:pt x="441" y="2776"/>
                    </a:lnTo>
                    <a:lnTo>
                      <a:pt x="440" y="2775"/>
                    </a:lnTo>
                    <a:lnTo>
                      <a:pt x="442" y="2773"/>
                    </a:lnTo>
                    <a:lnTo>
                      <a:pt x="446" y="2770"/>
                    </a:lnTo>
                    <a:lnTo>
                      <a:pt x="448" y="2769"/>
                    </a:lnTo>
                    <a:lnTo>
                      <a:pt x="452" y="2767"/>
                    </a:lnTo>
                    <a:lnTo>
                      <a:pt x="456" y="2762"/>
                    </a:lnTo>
                    <a:lnTo>
                      <a:pt x="458" y="2761"/>
                    </a:lnTo>
                    <a:lnTo>
                      <a:pt x="458" y="2762"/>
                    </a:lnTo>
                    <a:lnTo>
                      <a:pt x="460" y="2762"/>
                    </a:lnTo>
                    <a:lnTo>
                      <a:pt x="464" y="2757"/>
                    </a:lnTo>
                    <a:lnTo>
                      <a:pt x="465" y="2756"/>
                    </a:lnTo>
                    <a:lnTo>
                      <a:pt x="465" y="2758"/>
                    </a:lnTo>
                    <a:lnTo>
                      <a:pt x="465" y="2761"/>
                    </a:lnTo>
                    <a:lnTo>
                      <a:pt x="464" y="2764"/>
                    </a:lnTo>
                    <a:lnTo>
                      <a:pt x="457" y="2772"/>
                    </a:lnTo>
                    <a:lnTo>
                      <a:pt x="457" y="2773"/>
                    </a:lnTo>
                    <a:lnTo>
                      <a:pt x="459" y="2774"/>
                    </a:lnTo>
                    <a:lnTo>
                      <a:pt x="456" y="2776"/>
                    </a:lnTo>
                    <a:lnTo>
                      <a:pt x="456" y="2776"/>
                    </a:lnTo>
                    <a:close/>
                    <a:moveTo>
                      <a:pt x="279" y="2824"/>
                    </a:moveTo>
                    <a:lnTo>
                      <a:pt x="278" y="2825"/>
                    </a:lnTo>
                    <a:lnTo>
                      <a:pt x="277" y="2825"/>
                    </a:lnTo>
                    <a:lnTo>
                      <a:pt x="276" y="2825"/>
                    </a:lnTo>
                    <a:lnTo>
                      <a:pt x="276" y="2823"/>
                    </a:lnTo>
                    <a:lnTo>
                      <a:pt x="278" y="2821"/>
                    </a:lnTo>
                    <a:lnTo>
                      <a:pt x="277" y="2820"/>
                    </a:lnTo>
                    <a:lnTo>
                      <a:pt x="271" y="2821"/>
                    </a:lnTo>
                    <a:lnTo>
                      <a:pt x="268" y="2821"/>
                    </a:lnTo>
                    <a:lnTo>
                      <a:pt x="266" y="2822"/>
                    </a:lnTo>
                    <a:lnTo>
                      <a:pt x="265" y="2822"/>
                    </a:lnTo>
                    <a:lnTo>
                      <a:pt x="264" y="2822"/>
                    </a:lnTo>
                    <a:lnTo>
                      <a:pt x="264" y="2822"/>
                    </a:lnTo>
                    <a:lnTo>
                      <a:pt x="265" y="2821"/>
                    </a:lnTo>
                    <a:lnTo>
                      <a:pt x="265" y="2820"/>
                    </a:lnTo>
                    <a:lnTo>
                      <a:pt x="263" y="2820"/>
                    </a:lnTo>
                    <a:lnTo>
                      <a:pt x="261" y="2820"/>
                    </a:lnTo>
                    <a:lnTo>
                      <a:pt x="263" y="2813"/>
                    </a:lnTo>
                    <a:lnTo>
                      <a:pt x="264" y="2811"/>
                    </a:lnTo>
                    <a:lnTo>
                      <a:pt x="266" y="2810"/>
                    </a:lnTo>
                    <a:lnTo>
                      <a:pt x="266" y="2808"/>
                    </a:lnTo>
                    <a:lnTo>
                      <a:pt x="269" y="2807"/>
                    </a:lnTo>
                    <a:lnTo>
                      <a:pt x="270" y="2805"/>
                    </a:lnTo>
                    <a:lnTo>
                      <a:pt x="273" y="2805"/>
                    </a:lnTo>
                    <a:lnTo>
                      <a:pt x="274" y="2804"/>
                    </a:lnTo>
                    <a:lnTo>
                      <a:pt x="276" y="2804"/>
                    </a:lnTo>
                    <a:lnTo>
                      <a:pt x="277" y="2805"/>
                    </a:lnTo>
                    <a:lnTo>
                      <a:pt x="278" y="2803"/>
                    </a:lnTo>
                    <a:lnTo>
                      <a:pt x="279" y="2803"/>
                    </a:lnTo>
                    <a:lnTo>
                      <a:pt x="281" y="2804"/>
                    </a:lnTo>
                    <a:lnTo>
                      <a:pt x="284" y="2804"/>
                    </a:lnTo>
                    <a:lnTo>
                      <a:pt x="287" y="2803"/>
                    </a:lnTo>
                    <a:lnTo>
                      <a:pt x="289" y="2803"/>
                    </a:lnTo>
                    <a:lnTo>
                      <a:pt x="290" y="2802"/>
                    </a:lnTo>
                    <a:lnTo>
                      <a:pt x="292" y="2803"/>
                    </a:lnTo>
                    <a:lnTo>
                      <a:pt x="300" y="2801"/>
                    </a:lnTo>
                    <a:lnTo>
                      <a:pt x="303" y="2802"/>
                    </a:lnTo>
                    <a:lnTo>
                      <a:pt x="304" y="2803"/>
                    </a:lnTo>
                    <a:lnTo>
                      <a:pt x="304" y="2803"/>
                    </a:lnTo>
                    <a:lnTo>
                      <a:pt x="304" y="2805"/>
                    </a:lnTo>
                    <a:lnTo>
                      <a:pt x="305" y="2805"/>
                    </a:lnTo>
                    <a:lnTo>
                      <a:pt x="302" y="2809"/>
                    </a:lnTo>
                    <a:lnTo>
                      <a:pt x="302" y="2810"/>
                    </a:lnTo>
                    <a:lnTo>
                      <a:pt x="305" y="2808"/>
                    </a:lnTo>
                    <a:lnTo>
                      <a:pt x="305" y="2809"/>
                    </a:lnTo>
                    <a:lnTo>
                      <a:pt x="307" y="2807"/>
                    </a:lnTo>
                    <a:lnTo>
                      <a:pt x="306" y="2806"/>
                    </a:lnTo>
                    <a:lnTo>
                      <a:pt x="311" y="2803"/>
                    </a:lnTo>
                    <a:lnTo>
                      <a:pt x="314" y="2801"/>
                    </a:lnTo>
                    <a:lnTo>
                      <a:pt x="322" y="2800"/>
                    </a:lnTo>
                    <a:lnTo>
                      <a:pt x="325" y="2799"/>
                    </a:lnTo>
                    <a:lnTo>
                      <a:pt x="323" y="2800"/>
                    </a:lnTo>
                    <a:lnTo>
                      <a:pt x="322" y="2803"/>
                    </a:lnTo>
                    <a:lnTo>
                      <a:pt x="320" y="2804"/>
                    </a:lnTo>
                    <a:lnTo>
                      <a:pt x="320" y="2805"/>
                    </a:lnTo>
                    <a:lnTo>
                      <a:pt x="318" y="2806"/>
                    </a:lnTo>
                    <a:lnTo>
                      <a:pt x="318" y="2806"/>
                    </a:lnTo>
                    <a:lnTo>
                      <a:pt x="318" y="2805"/>
                    </a:lnTo>
                    <a:lnTo>
                      <a:pt x="315" y="2806"/>
                    </a:lnTo>
                    <a:lnTo>
                      <a:pt x="315" y="2807"/>
                    </a:lnTo>
                    <a:lnTo>
                      <a:pt x="317" y="2807"/>
                    </a:lnTo>
                    <a:lnTo>
                      <a:pt x="316" y="2810"/>
                    </a:lnTo>
                    <a:lnTo>
                      <a:pt x="316" y="2810"/>
                    </a:lnTo>
                    <a:lnTo>
                      <a:pt x="315" y="2808"/>
                    </a:lnTo>
                    <a:lnTo>
                      <a:pt x="306" y="2812"/>
                    </a:lnTo>
                    <a:lnTo>
                      <a:pt x="308" y="2813"/>
                    </a:lnTo>
                    <a:lnTo>
                      <a:pt x="307" y="2815"/>
                    </a:lnTo>
                    <a:lnTo>
                      <a:pt x="301" y="2818"/>
                    </a:lnTo>
                    <a:lnTo>
                      <a:pt x="299" y="2818"/>
                    </a:lnTo>
                    <a:lnTo>
                      <a:pt x="298" y="2816"/>
                    </a:lnTo>
                    <a:lnTo>
                      <a:pt x="297" y="2817"/>
                    </a:lnTo>
                    <a:lnTo>
                      <a:pt x="296" y="2815"/>
                    </a:lnTo>
                    <a:lnTo>
                      <a:pt x="291" y="2818"/>
                    </a:lnTo>
                    <a:lnTo>
                      <a:pt x="287" y="2819"/>
                    </a:lnTo>
                    <a:lnTo>
                      <a:pt x="286" y="2820"/>
                    </a:lnTo>
                    <a:lnTo>
                      <a:pt x="283" y="2820"/>
                    </a:lnTo>
                    <a:lnTo>
                      <a:pt x="282" y="2821"/>
                    </a:lnTo>
                    <a:lnTo>
                      <a:pt x="280" y="2821"/>
                    </a:lnTo>
                    <a:lnTo>
                      <a:pt x="279" y="2824"/>
                    </a:lnTo>
                    <a:lnTo>
                      <a:pt x="279" y="2824"/>
                    </a:lnTo>
                    <a:close/>
                    <a:moveTo>
                      <a:pt x="115" y="2847"/>
                    </a:moveTo>
                    <a:lnTo>
                      <a:pt x="114" y="2848"/>
                    </a:lnTo>
                    <a:lnTo>
                      <a:pt x="114" y="2846"/>
                    </a:lnTo>
                    <a:lnTo>
                      <a:pt x="113" y="2846"/>
                    </a:lnTo>
                    <a:lnTo>
                      <a:pt x="113" y="2845"/>
                    </a:lnTo>
                    <a:lnTo>
                      <a:pt x="116" y="2843"/>
                    </a:lnTo>
                    <a:lnTo>
                      <a:pt x="119" y="2838"/>
                    </a:lnTo>
                    <a:lnTo>
                      <a:pt x="122" y="2837"/>
                    </a:lnTo>
                    <a:lnTo>
                      <a:pt x="125" y="2833"/>
                    </a:lnTo>
                    <a:lnTo>
                      <a:pt x="127" y="2832"/>
                    </a:lnTo>
                    <a:lnTo>
                      <a:pt x="128" y="2830"/>
                    </a:lnTo>
                    <a:lnTo>
                      <a:pt x="132" y="2829"/>
                    </a:lnTo>
                    <a:lnTo>
                      <a:pt x="134" y="2830"/>
                    </a:lnTo>
                    <a:lnTo>
                      <a:pt x="137" y="2827"/>
                    </a:lnTo>
                    <a:lnTo>
                      <a:pt x="139" y="2826"/>
                    </a:lnTo>
                    <a:lnTo>
                      <a:pt x="140" y="2827"/>
                    </a:lnTo>
                    <a:lnTo>
                      <a:pt x="142" y="2827"/>
                    </a:lnTo>
                    <a:lnTo>
                      <a:pt x="146" y="2825"/>
                    </a:lnTo>
                    <a:lnTo>
                      <a:pt x="147" y="2825"/>
                    </a:lnTo>
                    <a:lnTo>
                      <a:pt x="148" y="2827"/>
                    </a:lnTo>
                    <a:lnTo>
                      <a:pt x="149" y="2828"/>
                    </a:lnTo>
                    <a:lnTo>
                      <a:pt x="149" y="2830"/>
                    </a:lnTo>
                    <a:lnTo>
                      <a:pt x="148" y="2831"/>
                    </a:lnTo>
                    <a:lnTo>
                      <a:pt x="143" y="2832"/>
                    </a:lnTo>
                    <a:lnTo>
                      <a:pt x="139" y="2836"/>
                    </a:lnTo>
                    <a:lnTo>
                      <a:pt x="135" y="2837"/>
                    </a:lnTo>
                    <a:lnTo>
                      <a:pt x="134" y="2837"/>
                    </a:lnTo>
                    <a:lnTo>
                      <a:pt x="132" y="2839"/>
                    </a:lnTo>
                    <a:lnTo>
                      <a:pt x="128" y="2841"/>
                    </a:lnTo>
                    <a:lnTo>
                      <a:pt x="124" y="2842"/>
                    </a:lnTo>
                    <a:lnTo>
                      <a:pt x="115" y="2847"/>
                    </a:lnTo>
                    <a:lnTo>
                      <a:pt x="115" y="2847"/>
                    </a:lnTo>
                    <a:close/>
                    <a:moveTo>
                      <a:pt x="503" y="2927"/>
                    </a:moveTo>
                    <a:lnTo>
                      <a:pt x="501" y="2927"/>
                    </a:lnTo>
                    <a:lnTo>
                      <a:pt x="495" y="2932"/>
                    </a:lnTo>
                    <a:lnTo>
                      <a:pt x="492" y="2932"/>
                    </a:lnTo>
                    <a:lnTo>
                      <a:pt x="491" y="2935"/>
                    </a:lnTo>
                    <a:lnTo>
                      <a:pt x="488" y="2938"/>
                    </a:lnTo>
                    <a:lnTo>
                      <a:pt x="487" y="2937"/>
                    </a:lnTo>
                    <a:lnTo>
                      <a:pt x="486" y="2938"/>
                    </a:lnTo>
                    <a:lnTo>
                      <a:pt x="485" y="2935"/>
                    </a:lnTo>
                    <a:lnTo>
                      <a:pt x="486" y="2934"/>
                    </a:lnTo>
                    <a:lnTo>
                      <a:pt x="485" y="2934"/>
                    </a:lnTo>
                    <a:lnTo>
                      <a:pt x="486" y="2932"/>
                    </a:lnTo>
                    <a:lnTo>
                      <a:pt x="485" y="2932"/>
                    </a:lnTo>
                    <a:lnTo>
                      <a:pt x="484" y="2931"/>
                    </a:lnTo>
                    <a:lnTo>
                      <a:pt x="487" y="2931"/>
                    </a:lnTo>
                    <a:lnTo>
                      <a:pt x="490" y="2929"/>
                    </a:lnTo>
                    <a:lnTo>
                      <a:pt x="490" y="2929"/>
                    </a:lnTo>
                    <a:lnTo>
                      <a:pt x="491" y="2927"/>
                    </a:lnTo>
                    <a:lnTo>
                      <a:pt x="491" y="2927"/>
                    </a:lnTo>
                    <a:lnTo>
                      <a:pt x="491" y="2926"/>
                    </a:lnTo>
                    <a:lnTo>
                      <a:pt x="491" y="2925"/>
                    </a:lnTo>
                    <a:lnTo>
                      <a:pt x="488" y="2924"/>
                    </a:lnTo>
                    <a:lnTo>
                      <a:pt x="487" y="2924"/>
                    </a:lnTo>
                    <a:lnTo>
                      <a:pt x="487" y="2921"/>
                    </a:lnTo>
                    <a:lnTo>
                      <a:pt x="491" y="2920"/>
                    </a:lnTo>
                    <a:lnTo>
                      <a:pt x="492" y="2920"/>
                    </a:lnTo>
                    <a:lnTo>
                      <a:pt x="493" y="2920"/>
                    </a:lnTo>
                    <a:lnTo>
                      <a:pt x="494" y="2921"/>
                    </a:lnTo>
                    <a:lnTo>
                      <a:pt x="494" y="2922"/>
                    </a:lnTo>
                    <a:lnTo>
                      <a:pt x="493" y="2923"/>
                    </a:lnTo>
                    <a:lnTo>
                      <a:pt x="494" y="2924"/>
                    </a:lnTo>
                    <a:lnTo>
                      <a:pt x="496" y="2924"/>
                    </a:lnTo>
                    <a:lnTo>
                      <a:pt x="497" y="2924"/>
                    </a:lnTo>
                    <a:lnTo>
                      <a:pt x="496" y="2925"/>
                    </a:lnTo>
                    <a:lnTo>
                      <a:pt x="498" y="2925"/>
                    </a:lnTo>
                    <a:lnTo>
                      <a:pt x="499" y="2922"/>
                    </a:lnTo>
                    <a:lnTo>
                      <a:pt x="498" y="2921"/>
                    </a:lnTo>
                    <a:lnTo>
                      <a:pt x="495" y="2920"/>
                    </a:lnTo>
                    <a:lnTo>
                      <a:pt x="496" y="2919"/>
                    </a:lnTo>
                    <a:lnTo>
                      <a:pt x="495" y="2917"/>
                    </a:lnTo>
                    <a:lnTo>
                      <a:pt x="497" y="2916"/>
                    </a:lnTo>
                    <a:lnTo>
                      <a:pt x="495" y="2915"/>
                    </a:lnTo>
                    <a:lnTo>
                      <a:pt x="494" y="2915"/>
                    </a:lnTo>
                    <a:lnTo>
                      <a:pt x="495" y="2914"/>
                    </a:lnTo>
                    <a:lnTo>
                      <a:pt x="499" y="2911"/>
                    </a:lnTo>
                    <a:lnTo>
                      <a:pt x="500" y="2911"/>
                    </a:lnTo>
                    <a:lnTo>
                      <a:pt x="502" y="2913"/>
                    </a:lnTo>
                    <a:lnTo>
                      <a:pt x="503" y="2915"/>
                    </a:lnTo>
                    <a:lnTo>
                      <a:pt x="501" y="2917"/>
                    </a:lnTo>
                    <a:lnTo>
                      <a:pt x="501" y="2919"/>
                    </a:lnTo>
                    <a:lnTo>
                      <a:pt x="503" y="2921"/>
                    </a:lnTo>
                    <a:lnTo>
                      <a:pt x="504" y="2922"/>
                    </a:lnTo>
                    <a:lnTo>
                      <a:pt x="505" y="2924"/>
                    </a:lnTo>
                    <a:lnTo>
                      <a:pt x="504" y="2925"/>
                    </a:lnTo>
                    <a:lnTo>
                      <a:pt x="503" y="2923"/>
                    </a:lnTo>
                    <a:lnTo>
                      <a:pt x="501" y="2924"/>
                    </a:lnTo>
                    <a:lnTo>
                      <a:pt x="503" y="2926"/>
                    </a:lnTo>
                    <a:lnTo>
                      <a:pt x="503" y="2927"/>
                    </a:lnTo>
                    <a:close/>
                    <a:moveTo>
                      <a:pt x="452" y="2957"/>
                    </a:moveTo>
                    <a:lnTo>
                      <a:pt x="449" y="2962"/>
                    </a:lnTo>
                    <a:lnTo>
                      <a:pt x="449" y="2960"/>
                    </a:lnTo>
                    <a:lnTo>
                      <a:pt x="447" y="2959"/>
                    </a:lnTo>
                    <a:lnTo>
                      <a:pt x="447" y="2957"/>
                    </a:lnTo>
                    <a:lnTo>
                      <a:pt x="446" y="2957"/>
                    </a:lnTo>
                    <a:lnTo>
                      <a:pt x="447" y="2955"/>
                    </a:lnTo>
                    <a:lnTo>
                      <a:pt x="443" y="2956"/>
                    </a:lnTo>
                    <a:lnTo>
                      <a:pt x="443" y="2956"/>
                    </a:lnTo>
                    <a:lnTo>
                      <a:pt x="447" y="2952"/>
                    </a:lnTo>
                    <a:lnTo>
                      <a:pt x="449" y="2948"/>
                    </a:lnTo>
                    <a:lnTo>
                      <a:pt x="452" y="2946"/>
                    </a:lnTo>
                    <a:lnTo>
                      <a:pt x="453" y="2946"/>
                    </a:lnTo>
                    <a:lnTo>
                      <a:pt x="454" y="2946"/>
                    </a:lnTo>
                    <a:lnTo>
                      <a:pt x="456" y="2945"/>
                    </a:lnTo>
                    <a:lnTo>
                      <a:pt x="458" y="2942"/>
                    </a:lnTo>
                    <a:lnTo>
                      <a:pt x="460" y="2942"/>
                    </a:lnTo>
                    <a:lnTo>
                      <a:pt x="463" y="2940"/>
                    </a:lnTo>
                    <a:lnTo>
                      <a:pt x="468" y="2938"/>
                    </a:lnTo>
                    <a:lnTo>
                      <a:pt x="472" y="2938"/>
                    </a:lnTo>
                    <a:lnTo>
                      <a:pt x="472" y="2940"/>
                    </a:lnTo>
                    <a:lnTo>
                      <a:pt x="473" y="2941"/>
                    </a:lnTo>
                    <a:lnTo>
                      <a:pt x="473" y="2942"/>
                    </a:lnTo>
                    <a:lnTo>
                      <a:pt x="473" y="2943"/>
                    </a:lnTo>
                    <a:lnTo>
                      <a:pt x="471" y="2942"/>
                    </a:lnTo>
                    <a:lnTo>
                      <a:pt x="470" y="2943"/>
                    </a:lnTo>
                    <a:lnTo>
                      <a:pt x="465" y="2948"/>
                    </a:lnTo>
                    <a:lnTo>
                      <a:pt x="465" y="2951"/>
                    </a:lnTo>
                    <a:lnTo>
                      <a:pt x="461" y="2954"/>
                    </a:lnTo>
                    <a:lnTo>
                      <a:pt x="460" y="2955"/>
                    </a:lnTo>
                    <a:lnTo>
                      <a:pt x="459" y="2956"/>
                    </a:lnTo>
                    <a:lnTo>
                      <a:pt x="458" y="2956"/>
                    </a:lnTo>
                    <a:lnTo>
                      <a:pt x="456" y="2957"/>
                    </a:lnTo>
                    <a:lnTo>
                      <a:pt x="456" y="2956"/>
                    </a:lnTo>
                    <a:lnTo>
                      <a:pt x="455" y="2951"/>
                    </a:lnTo>
                    <a:lnTo>
                      <a:pt x="454" y="2951"/>
                    </a:lnTo>
                    <a:lnTo>
                      <a:pt x="454" y="2952"/>
                    </a:lnTo>
                    <a:lnTo>
                      <a:pt x="453" y="2955"/>
                    </a:lnTo>
                    <a:lnTo>
                      <a:pt x="452" y="2957"/>
                    </a:lnTo>
                    <a:lnTo>
                      <a:pt x="452" y="2957"/>
                    </a:lnTo>
                    <a:close/>
                  </a:path>
                </a:pathLst>
              </a:custGeom>
              <a:solidFill>
                <a:srgbClr val="993333"/>
              </a:solidFill>
              <a:ln>
                <a:noFill/>
              </a:ln>
            </p:spPr>
            <p:txBody>
              <a:bodyPr vert="horz" wrap="square" lIns="91440" tIns="45720" rIns="91440" bIns="45720" numCol="1" anchor="t" anchorCtr="0" compatLnSpc="1">
                <a:prstTxWarp prst="textNoShape">
                  <a:avLst/>
                </a:prstTxWarp>
              </a:bodyPr>
              <a:lstStyle/>
              <a:p>
                <a:endParaRPr lang="en-GB" sz="500">
                  <a:latin typeface="Segoe UI" panose="020B0502040204020203" pitchFamily="34" charset="0"/>
                  <a:cs typeface="Segoe UI" panose="020B0502040204020203" pitchFamily="34" charset="0"/>
                </a:endParaRPr>
              </a:p>
            </p:txBody>
          </p:sp>
          <p:sp>
            <p:nvSpPr>
              <p:cNvPr id="131" name="TextBox 130">
                <a:extLst>
                  <a:ext uri="{FF2B5EF4-FFF2-40B4-BE49-F238E27FC236}">
                    <a16:creationId xmlns:a16="http://schemas.microsoft.com/office/drawing/2014/main" id="{FB5FC0EC-3258-4783-BA88-FC4BC57A1F94}"/>
                  </a:ext>
                </a:extLst>
              </p:cNvPr>
              <p:cNvSpPr txBox="1"/>
              <p:nvPr/>
            </p:nvSpPr>
            <p:spPr>
              <a:xfrm>
                <a:off x="12428061" y="4969473"/>
                <a:ext cx="1521248" cy="260349"/>
              </a:xfrm>
              <a:prstGeom prst="rect">
                <a:avLst/>
              </a:prstGeom>
              <a:noFill/>
            </p:spPr>
            <p:txBody>
              <a:bodyPr wrap="none" rtlCol="0">
                <a:spAutoFit/>
              </a:bodyPr>
              <a:lstStyle/>
              <a:p>
                <a:r>
                  <a:rPr lang="en-GB" sz="500">
                    <a:latin typeface="Segoe UI" panose="020B0502040204020203" pitchFamily="34" charset="0"/>
                    <a:cs typeface="Segoe UI" panose="020B0502040204020203" pitchFamily="34" charset="0"/>
                  </a:rPr>
                  <a:t>University of Edinburgh</a:t>
                </a:r>
              </a:p>
            </p:txBody>
          </p:sp>
          <p:sp>
            <p:nvSpPr>
              <p:cNvPr id="132" name="Teardrop 131">
                <a:extLst>
                  <a:ext uri="{FF2B5EF4-FFF2-40B4-BE49-F238E27FC236}">
                    <a16:creationId xmlns:a16="http://schemas.microsoft.com/office/drawing/2014/main" id="{9CF42C17-0AEB-45B5-BBF3-5B4CD1FF3DCA}"/>
                  </a:ext>
                </a:extLst>
              </p:cNvPr>
              <p:cNvSpPr/>
              <p:nvPr/>
            </p:nvSpPr>
            <p:spPr>
              <a:xfrm rot="8100000">
                <a:off x="11610221" y="4920121"/>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33" name="Straight Arrow Connector 132">
                <a:extLst>
                  <a:ext uri="{FF2B5EF4-FFF2-40B4-BE49-F238E27FC236}">
                    <a16:creationId xmlns:a16="http://schemas.microsoft.com/office/drawing/2014/main" id="{C55261CE-F0DC-4E88-82C7-5C967727AE57}"/>
                  </a:ext>
                </a:extLst>
              </p:cNvPr>
              <p:cNvCxnSpPr>
                <a:cxnSpLocks/>
              </p:cNvCxnSpPr>
              <p:nvPr/>
            </p:nvCxnSpPr>
            <p:spPr>
              <a:xfrm>
                <a:off x="11683871" y="5086883"/>
                <a:ext cx="776047" cy="4767"/>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5EEA9790-04D8-480E-A50C-3341D42B084E}"/>
                  </a:ext>
                </a:extLst>
              </p:cNvPr>
              <p:cNvSpPr txBox="1"/>
              <p:nvPr/>
            </p:nvSpPr>
            <p:spPr>
              <a:xfrm>
                <a:off x="12743250" y="5876228"/>
                <a:ext cx="1218255" cy="260349"/>
              </a:xfrm>
              <a:prstGeom prst="rect">
                <a:avLst/>
              </a:prstGeom>
              <a:noFill/>
            </p:spPr>
            <p:txBody>
              <a:bodyPr wrap="none" rtlCol="0">
                <a:spAutoFit/>
              </a:bodyPr>
              <a:lstStyle/>
              <a:p>
                <a:r>
                  <a:rPr lang="en-GB" sz="500">
                    <a:latin typeface="Segoe UI" panose="020B0502040204020203" pitchFamily="34" charset="0"/>
                    <a:cs typeface="Segoe UI" panose="020B0502040204020203" pitchFamily="34" charset="0"/>
                  </a:rPr>
                  <a:t>University of York</a:t>
                </a:r>
              </a:p>
            </p:txBody>
          </p:sp>
          <p:sp>
            <p:nvSpPr>
              <p:cNvPr id="135" name="Teardrop 134">
                <a:extLst>
                  <a:ext uri="{FF2B5EF4-FFF2-40B4-BE49-F238E27FC236}">
                    <a16:creationId xmlns:a16="http://schemas.microsoft.com/office/drawing/2014/main" id="{750AFCD6-0FBD-4275-B607-B766CF8B3A01}"/>
                  </a:ext>
                </a:extLst>
              </p:cNvPr>
              <p:cNvSpPr/>
              <p:nvPr/>
            </p:nvSpPr>
            <p:spPr>
              <a:xfrm rot="8100000">
                <a:off x="12050187" y="5826875"/>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36" name="Straight Arrow Connector 135">
                <a:extLst>
                  <a:ext uri="{FF2B5EF4-FFF2-40B4-BE49-F238E27FC236}">
                    <a16:creationId xmlns:a16="http://schemas.microsoft.com/office/drawing/2014/main" id="{657ACEC8-2DF1-461E-937A-5BFF5FCE6072}"/>
                  </a:ext>
                </a:extLst>
              </p:cNvPr>
              <p:cNvCxnSpPr>
                <a:cxnSpLocks/>
              </p:cNvCxnSpPr>
              <p:nvPr/>
            </p:nvCxnSpPr>
            <p:spPr>
              <a:xfrm>
                <a:off x="12117802" y="5988875"/>
                <a:ext cx="655285" cy="4767"/>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94028C12-1D74-430C-8E34-18700050AD31}"/>
                  </a:ext>
                </a:extLst>
              </p:cNvPr>
              <p:cNvSpPr txBox="1"/>
              <p:nvPr/>
            </p:nvSpPr>
            <p:spPr>
              <a:xfrm>
                <a:off x="12643201" y="6065389"/>
                <a:ext cx="2044336" cy="260349"/>
              </a:xfrm>
              <a:prstGeom prst="rect">
                <a:avLst/>
              </a:prstGeom>
              <a:noFill/>
            </p:spPr>
            <p:txBody>
              <a:bodyPr wrap="none" rtlCol="0">
                <a:spAutoFit/>
              </a:bodyPr>
              <a:lstStyle/>
              <a:p>
                <a:r>
                  <a:rPr lang="en-GB" sz="500">
                    <a:latin typeface="Segoe UI" panose="020B0502040204020203" pitchFamily="34" charset="0"/>
                    <a:cs typeface="Segoe UI" panose="020B0502040204020203" pitchFamily="34" charset="0"/>
                  </a:rPr>
                  <a:t>University of Sheffield (21 and 22)</a:t>
                </a:r>
              </a:p>
            </p:txBody>
          </p:sp>
          <p:sp>
            <p:nvSpPr>
              <p:cNvPr id="138" name="Teardrop 137">
                <a:extLst>
                  <a:ext uri="{FF2B5EF4-FFF2-40B4-BE49-F238E27FC236}">
                    <a16:creationId xmlns:a16="http://schemas.microsoft.com/office/drawing/2014/main" id="{EFA4E74A-6BD2-4BEB-B94A-EEAFBC28BE82}"/>
                  </a:ext>
                </a:extLst>
              </p:cNvPr>
              <p:cNvSpPr/>
              <p:nvPr/>
            </p:nvSpPr>
            <p:spPr>
              <a:xfrm rot="8100000">
                <a:off x="11934898" y="5977936"/>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39" name="Straight Arrow Connector 138">
                <a:extLst>
                  <a:ext uri="{FF2B5EF4-FFF2-40B4-BE49-F238E27FC236}">
                    <a16:creationId xmlns:a16="http://schemas.microsoft.com/office/drawing/2014/main" id="{A984843D-F875-42DC-8195-DCC0C0D32BF7}"/>
                  </a:ext>
                </a:extLst>
              </p:cNvPr>
              <p:cNvCxnSpPr>
                <a:cxnSpLocks/>
              </p:cNvCxnSpPr>
              <p:nvPr/>
            </p:nvCxnSpPr>
            <p:spPr>
              <a:xfrm>
                <a:off x="12008548" y="6144698"/>
                <a:ext cx="655285" cy="4767"/>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9E976160-C99B-4A6B-BC36-5244517B22E7}"/>
                  </a:ext>
                </a:extLst>
              </p:cNvPr>
              <p:cNvSpPr txBox="1"/>
              <p:nvPr/>
            </p:nvSpPr>
            <p:spPr>
              <a:xfrm>
                <a:off x="12748012" y="6261617"/>
                <a:ext cx="1352600" cy="260349"/>
              </a:xfrm>
              <a:prstGeom prst="rect">
                <a:avLst/>
              </a:prstGeom>
              <a:noFill/>
            </p:spPr>
            <p:txBody>
              <a:bodyPr wrap="none" rtlCol="0">
                <a:spAutoFit/>
              </a:bodyPr>
              <a:lstStyle/>
              <a:p>
                <a:r>
                  <a:rPr lang="en-GB" sz="500">
                    <a:latin typeface="Segoe UI" panose="020B0502040204020203" pitchFamily="34" charset="0"/>
                    <a:cs typeface="Segoe UI" panose="020B0502040204020203" pitchFamily="34" charset="0"/>
                  </a:rPr>
                  <a:t>University of Lincoln</a:t>
                </a:r>
              </a:p>
            </p:txBody>
          </p:sp>
          <p:sp>
            <p:nvSpPr>
              <p:cNvPr id="141" name="Teardrop 140">
                <a:extLst>
                  <a:ext uri="{FF2B5EF4-FFF2-40B4-BE49-F238E27FC236}">
                    <a16:creationId xmlns:a16="http://schemas.microsoft.com/office/drawing/2014/main" id="{F1CE14CF-14C3-407C-9CE3-6419046A2C87}"/>
                  </a:ext>
                </a:extLst>
              </p:cNvPr>
              <p:cNvSpPr/>
              <p:nvPr/>
            </p:nvSpPr>
            <p:spPr>
              <a:xfrm rot="8100000">
                <a:off x="12050187" y="6214644"/>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42" name="Straight Arrow Connector 141">
                <a:extLst>
                  <a:ext uri="{FF2B5EF4-FFF2-40B4-BE49-F238E27FC236}">
                    <a16:creationId xmlns:a16="http://schemas.microsoft.com/office/drawing/2014/main" id="{14A9C992-66A5-45C7-9E4B-AB9AD21DB621}"/>
                  </a:ext>
                </a:extLst>
              </p:cNvPr>
              <p:cNvCxnSpPr>
                <a:cxnSpLocks/>
              </p:cNvCxnSpPr>
              <p:nvPr/>
            </p:nvCxnSpPr>
            <p:spPr>
              <a:xfrm>
                <a:off x="12117802" y="6379025"/>
                <a:ext cx="655285" cy="4767"/>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DEE4C10C-151E-4322-9A6A-46FBFCBB4841}"/>
                  </a:ext>
                </a:extLst>
              </p:cNvPr>
              <p:cNvSpPr txBox="1"/>
              <p:nvPr/>
            </p:nvSpPr>
            <p:spPr>
              <a:xfrm>
                <a:off x="12892683" y="6507576"/>
                <a:ext cx="1607000" cy="260349"/>
              </a:xfrm>
              <a:prstGeom prst="rect">
                <a:avLst/>
              </a:prstGeom>
              <a:noFill/>
            </p:spPr>
            <p:txBody>
              <a:bodyPr wrap="none" rtlCol="0">
                <a:spAutoFit/>
              </a:bodyPr>
              <a:lstStyle/>
              <a:p>
                <a:r>
                  <a:rPr lang="en-GB" sz="500">
                    <a:latin typeface="Segoe UI" panose="020B0502040204020203" pitchFamily="34" charset="0"/>
                    <a:cs typeface="Segoe UI" panose="020B0502040204020203" pitchFamily="34" charset="0"/>
                  </a:rPr>
                  <a:t>University of Nottingham</a:t>
                </a:r>
              </a:p>
            </p:txBody>
          </p:sp>
          <p:sp>
            <p:nvSpPr>
              <p:cNvPr id="150" name="Teardrop 149">
                <a:extLst>
                  <a:ext uri="{FF2B5EF4-FFF2-40B4-BE49-F238E27FC236}">
                    <a16:creationId xmlns:a16="http://schemas.microsoft.com/office/drawing/2014/main" id="{75109576-C00D-48F2-8FEC-976D02B7A972}"/>
                  </a:ext>
                </a:extLst>
              </p:cNvPr>
              <p:cNvSpPr/>
              <p:nvPr/>
            </p:nvSpPr>
            <p:spPr>
              <a:xfrm rot="8100000">
                <a:off x="11887323" y="6460602"/>
                <a:ext cx="137804" cy="137804"/>
              </a:xfrm>
              <a:prstGeom prst="teardrop">
                <a:avLst/>
              </a:prstGeom>
              <a:solidFill>
                <a:srgbClr val="F1959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52" name="Straight Arrow Connector 151">
                <a:extLst>
                  <a:ext uri="{FF2B5EF4-FFF2-40B4-BE49-F238E27FC236}">
                    <a16:creationId xmlns:a16="http://schemas.microsoft.com/office/drawing/2014/main" id="{548DEF2A-9FD8-449F-BC56-CA47DF1F2D0F}"/>
                  </a:ext>
                </a:extLst>
              </p:cNvPr>
              <p:cNvCxnSpPr>
                <a:cxnSpLocks/>
              </p:cNvCxnSpPr>
              <p:nvPr/>
            </p:nvCxnSpPr>
            <p:spPr>
              <a:xfrm>
                <a:off x="11952557" y="6624983"/>
                <a:ext cx="980550" cy="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FADC0687-AA58-4073-9C20-347144388EE8}"/>
                  </a:ext>
                </a:extLst>
              </p:cNvPr>
              <p:cNvSpPr txBox="1"/>
              <p:nvPr/>
            </p:nvSpPr>
            <p:spPr>
              <a:xfrm>
                <a:off x="13420331" y="6788254"/>
                <a:ext cx="977812"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East </a:t>
                </a:r>
                <a:r>
                  <a:rPr lang="en-GB" sz="500" err="1">
                    <a:latin typeface="Segoe UI" panose="020B0502040204020203" pitchFamily="34" charset="0"/>
                    <a:cs typeface="Segoe UI" panose="020B0502040204020203" pitchFamily="34" charset="0"/>
                  </a:rPr>
                  <a:t>Angia</a:t>
                </a:r>
                <a:endParaRPr lang="en-GB" sz="500">
                  <a:latin typeface="Segoe UI" panose="020B0502040204020203" pitchFamily="34" charset="0"/>
                  <a:cs typeface="Segoe UI" panose="020B0502040204020203" pitchFamily="34" charset="0"/>
                </a:endParaRPr>
              </a:p>
            </p:txBody>
          </p:sp>
          <p:cxnSp>
            <p:nvCxnSpPr>
              <p:cNvPr id="156" name="Straight Arrow Connector 155">
                <a:extLst>
                  <a:ext uri="{FF2B5EF4-FFF2-40B4-BE49-F238E27FC236}">
                    <a16:creationId xmlns:a16="http://schemas.microsoft.com/office/drawing/2014/main" id="{8AA8330B-6A44-46D9-8FCD-B21DB1589F75}"/>
                  </a:ext>
                </a:extLst>
              </p:cNvPr>
              <p:cNvCxnSpPr>
                <a:cxnSpLocks/>
              </p:cNvCxnSpPr>
              <p:nvPr/>
            </p:nvCxnSpPr>
            <p:spPr>
              <a:xfrm>
                <a:off x="13012625" y="6966622"/>
                <a:ext cx="438167" cy="0"/>
              </a:xfrm>
              <a:prstGeom prst="straightConnector1">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57" name="Teardrop 156">
                <a:extLst>
                  <a:ext uri="{FF2B5EF4-FFF2-40B4-BE49-F238E27FC236}">
                    <a16:creationId xmlns:a16="http://schemas.microsoft.com/office/drawing/2014/main" id="{FEF8235D-5680-432B-A70B-C8D2D3B41FB9}"/>
                  </a:ext>
                </a:extLst>
              </p:cNvPr>
              <p:cNvSpPr/>
              <p:nvPr/>
            </p:nvSpPr>
            <p:spPr>
              <a:xfrm rot="8100000">
                <a:off x="12574414" y="7085892"/>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58" name="Straight Arrow Connector 157">
                <a:extLst>
                  <a:ext uri="{FF2B5EF4-FFF2-40B4-BE49-F238E27FC236}">
                    <a16:creationId xmlns:a16="http://schemas.microsoft.com/office/drawing/2014/main" id="{7969DFC4-0B1C-4F73-8F62-88C26398A1B6}"/>
                  </a:ext>
                </a:extLst>
              </p:cNvPr>
              <p:cNvCxnSpPr>
                <a:cxnSpLocks/>
              </p:cNvCxnSpPr>
              <p:nvPr/>
            </p:nvCxnSpPr>
            <p:spPr>
              <a:xfrm>
                <a:off x="12639648" y="7250273"/>
                <a:ext cx="581115" cy="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111E4B1B-7900-4B7E-B82C-3B7A76870B6A}"/>
                  </a:ext>
                </a:extLst>
              </p:cNvPr>
              <p:cNvSpPr txBox="1"/>
              <p:nvPr/>
            </p:nvSpPr>
            <p:spPr>
              <a:xfrm>
                <a:off x="13203235" y="7063269"/>
                <a:ext cx="1048054"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Hertfordshire</a:t>
                </a:r>
              </a:p>
            </p:txBody>
          </p:sp>
          <p:sp>
            <p:nvSpPr>
              <p:cNvPr id="160" name="Teardrop 159">
                <a:extLst>
                  <a:ext uri="{FF2B5EF4-FFF2-40B4-BE49-F238E27FC236}">
                    <a16:creationId xmlns:a16="http://schemas.microsoft.com/office/drawing/2014/main" id="{CA50A370-3CE2-452A-B81B-B8F9576588A6}"/>
                  </a:ext>
                </a:extLst>
              </p:cNvPr>
              <p:cNvSpPr/>
              <p:nvPr/>
            </p:nvSpPr>
            <p:spPr>
              <a:xfrm rot="8100000">
                <a:off x="12298290" y="7281878"/>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161" name="TextBox 160">
                <a:extLst>
                  <a:ext uri="{FF2B5EF4-FFF2-40B4-BE49-F238E27FC236}">
                    <a16:creationId xmlns:a16="http://schemas.microsoft.com/office/drawing/2014/main" id="{EE89D8C1-00AC-48EA-9CF9-341768166965}"/>
                  </a:ext>
                </a:extLst>
              </p:cNvPr>
              <p:cNvSpPr txBox="1"/>
              <p:nvPr/>
            </p:nvSpPr>
            <p:spPr>
              <a:xfrm>
                <a:off x="13060587" y="7342609"/>
                <a:ext cx="1048054" cy="26034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City University</a:t>
                </a:r>
              </a:p>
            </p:txBody>
          </p:sp>
          <p:cxnSp>
            <p:nvCxnSpPr>
              <p:cNvPr id="162" name="Straight Arrow Connector 161">
                <a:extLst>
                  <a:ext uri="{FF2B5EF4-FFF2-40B4-BE49-F238E27FC236}">
                    <a16:creationId xmlns:a16="http://schemas.microsoft.com/office/drawing/2014/main" id="{15756DFE-BC7B-4208-BD42-5B892214CC75}"/>
                  </a:ext>
                </a:extLst>
              </p:cNvPr>
              <p:cNvCxnSpPr>
                <a:cxnSpLocks/>
              </p:cNvCxnSpPr>
              <p:nvPr/>
            </p:nvCxnSpPr>
            <p:spPr>
              <a:xfrm>
                <a:off x="12375519" y="7442729"/>
                <a:ext cx="733325" cy="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63" name="Teardrop 162">
                <a:extLst>
                  <a:ext uri="{FF2B5EF4-FFF2-40B4-BE49-F238E27FC236}">
                    <a16:creationId xmlns:a16="http://schemas.microsoft.com/office/drawing/2014/main" id="{61A49388-8541-4FA9-99C1-AE087E142260}"/>
                  </a:ext>
                </a:extLst>
              </p:cNvPr>
              <p:cNvSpPr/>
              <p:nvPr/>
            </p:nvSpPr>
            <p:spPr>
              <a:xfrm rot="8100000">
                <a:off x="12501443" y="7440674"/>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164" name="TextBox 163">
                <a:extLst>
                  <a:ext uri="{FF2B5EF4-FFF2-40B4-BE49-F238E27FC236}">
                    <a16:creationId xmlns:a16="http://schemas.microsoft.com/office/drawing/2014/main" id="{83B80731-ACE5-4E21-B987-4543BAA208D7}"/>
                  </a:ext>
                </a:extLst>
              </p:cNvPr>
              <p:cNvSpPr txBox="1"/>
              <p:nvPr/>
            </p:nvSpPr>
            <p:spPr>
              <a:xfrm>
                <a:off x="13302983" y="7500964"/>
                <a:ext cx="1884872" cy="26034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Alan Turing Institute</a:t>
                </a:r>
              </a:p>
            </p:txBody>
          </p:sp>
          <p:cxnSp>
            <p:nvCxnSpPr>
              <p:cNvPr id="165" name="Straight Arrow Connector 164">
                <a:extLst>
                  <a:ext uri="{FF2B5EF4-FFF2-40B4-BE49-F238E27FC236}">
                    <a16:creationId xmlns:a16="http://schemas.microsoft.com/office/drawing/2014/main" id="{3E0B9B0F-69E5-436D-BC44-94CB30D08FC9}"/>
                  </a:ext>
                </a:extLst>
              </p:cNvPr>
              <p:cNvCxnSpPr>
                <a:cxnSpLocks/>
              </p:cNvCxnSpPr>
              <p:nvPr/>
            </p:nvCxnSpPr>
            <p:spPr>
              <a:xfrm>
                <a:off x="12578672" y="7601525"/>
                <a:ext cx="777878" cy="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66" name="Teardrop 165">
                <a:extLst>
                  <a:ext uri="{FF2B5EF4-FFF2-40B4-BE49-F238E27FC236}">
                    <a16:creationId xmlns:a16="http://schemas.microsoft.com/office/drawing/2014/main" id="{D649D832-F7A5-4BA6-8EE4-EB9E8DD1DC9A}"/>
                  </a:ext>
                </a:extLst>
              </p:cNvPr>
              <p:cNvSpPr/>
              <p:nvPr/>
            </p:nvSpPr>
            <p:spPr>
              <a:xfrm rot="8100000">
                <a:off x="12229322" y="7593641"/>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167" name="TextBox 166">
                <a:extLst>
                  <a:ext uri="{FF2B5EF4-FFF2-40B4-BE49-F238E27FC236}">
                    <a16:creationId xmlns:a16="http://schemas.microsoft.com/office/drawing/2014/main" id="{473626DA-7A67-4454-B30B-48DC9CB9143A}"/>
                  </a:ext>
                </a:extLst>
              </p:cNvPr>
              <p:cNvSpPr txBox="1"/>
              <p:nvPr/>
            </p:nvSpPr>
            <p:spPr>
              <a:xfrm>
                <a:off x="13203233" y="7643545"/>
                <a:ext cx="2382398" cy="26034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College London (21 and 22)</a:t>
                </a:r>
              </a:p>
            </p:txBody>
          </p:sp>
          <p:cxnSp>
            <p:nvCxnSpPr>
              <p:cNvPr id="170" name="Straight Arrow Connector 169">
                <a:extLst>
                  <a:ext uri="{FF2B5EF4-FFF2-40B4-BE49-F238E27FC236}">
                    <a16:creationId xmlns:a16="http://schemas.microsoft.com/office/drawing/2014/main" id="{B077FD48-B3F2-45B7-8C76-4DB3CA60F591}"/>
                  </a:ext>
                </a:extLst>
              </p:cNvPr>
              <p:cNvCxnSpPr>
                <a:cxnSpLocks/>
                <a:endCxn id="167" idx="1"/>
              </p:cNvCxnSpPr>
              <p:nvPr/>
            </p:nvCxnSpPr>
            <p:spPr>
              <a:xfrm>
                <a:off x="12306553" y="7764537"/>
                <a:ext cx="896680" cy="9183"/>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71" name="Teardrop 170">
                <a:extLst>
                  <a:ext uri="{FF2B5EF4-FFF2-40B4-BE49-F238E27FC236}">
                    <a16:creationId xmlns:a16="http://schemas.microsoft.com/office/drawing/2014/main" id="{1BB1840B-DF7D-4816-84D5-F8B8C78E13AA}"/>
                  </a:ext>
                </a:extLst>
              </p:cNvPr>
              <p:cNvSpPr/>
              <p:nvPr/>
            </p:nvSpPr>
            <p:spPr>
              <a:xfrm rot="8100000">
                <a:off x="12397427" y="7568934"/>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72" name="Straight Arrow Connector 171">
                <a:extLst>
                  <a:ext uri="{FF2B5EF4-FFF2-40B4-BE49-F238E27FC236}">
                    <a16:creationId xmlns:a16="http://schemas.microsoft.com/office/drawing/2014/main" id="{C047AC77-33FC-4419-8CDD-CF9AF2F08B9E}"/>
                  </a:ext>
                </a:extLst>
              </p:cNvPr>
              <p:cNvCxnSpPr>
                <a:cxnSpLocks/>
                <a:stCxn id="171" idx="7"/>
                <a:endCxn id="173" idx="1"/>
              </p:cNvCxnSpPr>
              <p:nvPr/>
            </p:nvCxnSpPr>
            <p:spPr>
              <a:xfrm>
                <a:off x="12474096" y="7728578"/>
                <a:ext cx="609288" cy="31621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8FF7556A-4DE5-4E90-B1C2-EFBA1A998FA6}"/>
                  </a:ext>
                </a:extLst>
              </p:cNvPr>
              <p:cNvSpPr txBox="1"/>
              <p:nvPr/>
            </p:nvSpPr>
            <p:spPr>
              <a:xfrm>
                <a:off x="13083384" y="7914614"/>
                <a:ext cx="1966904" cy="26034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Imperial College London</a:t>
                </a:r>
              </a:p>
            </p:txBody>
          </p:sp>
          <p:sp>
            <p:nvSpPr>
              <p:cNvPr id="174" name="Teardrop 173">
                <a:extLst>
                  <a:ext uri="{FF2B5EF4-FFF2-40B4-BE49-F238E27FC236}">
                    <a16:creationId xmlns:a16="http://schemas.microsoft.com/office/drawing/2014/main" id="{501BDFA6-7282-4249-B434-53C15E80C67C}"/>
                  </a:ext>
                </a:extLst>
              </p:cNvPr>
              <p:cNvSpPr/>
              <p:nvPr/>
            </p:nvSpPr>
            <p:spPr>
              <a:xfrm rot="8100000">
                <a:off x="12373929" y="7789076"/>
                <a:ext cx="137804" cy="137804"/>
              </a:xfrm>
              <a:prstGeom prst="teardrop">
                <a:avLst/>
              </a:prstGeom>
              <a:solidFill>
                <a:srgbClr val="F1959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75" name="Straight Arrow Connector 174">
                <a:extLst>
                  <a:ext uri="{FF2B5EF4-FFF2-40B4-BE49-F238E27FC236}">
                    <a16:creationId xmlns:a16="http://schemas.microsoft.com/office/drawing/2014/main" id="{40BD3148-38E2-4009-958B-B0DE9D85C6F7}"/>
                  </a:ext>
                </a:extLst>
              </p:cNvPr>
              <p:cNvCxnSpPr>
                <a:cxnSpLocks/>
                <a:stCxn id="174" idx="7"/>
                <a:endCxn id="176" idx="1"/>
              </p:cNvCxnSpPr>
              <p:nvPr/>
            </p:nvCxnSpPr>
            <p:spPr>
              <a:xfrm>
                <a:off x="12450598" y="7948721"/>
                <a:ext cx="405278" cy="251851"/>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D08787A6-020C-4DC9-9FAA-C87C4A7A612B}"/>
                  </a:ext>
                </a:extLst>
              </p:cNvPr>
              <p:cNvSpPr txBox="1"/>
              <p:nvPr/>
            </p:nvSpPr>
            <p:spPr>
              <a:xfrm>
                <a:off x="12855877" y="8070397"/>
                <a:ext cx="1636757" cy="26034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King’s College London</a:t>
                </a:r>
              </a:p>
            </p:txBody>
          </p:sp>
          <p:sp>
            <p:nvSpPr>
              <p:cNvPr id="177" name="Teardrop 176">
                <a:extLst>
                  <a:ext uri="{FF2B5EF4-FFF2-40B4-BE49-F238E27FC236}">
                    <a16:creationId xmlns:a16="http://schemas.microsoft.com/office/drawing/2014/main" id="{0A7DD8C8-CEAE-4609-8C88-2EE0D0C0AF6E}"/>
                  </a:ext>
                </a:extLst>
              </p:cNvPr>
              <p:cNvSpPr/>
              <p:nvPr/>
            </p:nvSpPr>
            <p:spPr>
              <a:xfrm rot="8100000">
                <a:off x="11932150" y="7771645"/>
                <a:ext cx="137804" cy="137804"/>
              </a:xfrm>
              <a:prstGeom prst="teardrop">
                <a:avLst/>
              </a:prstGeom>
              <a:solidFill>
                <a:srgbClr val="F1959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78" name="Straight Arrow Connector 177">
                <a:extLst>
                  <a:ext uri="{FF2B5EF4-FFF2-40B4-BE49-F238E27FC236}">
                    <a16:creationId xmlns:a16="http://schemas.microsoft.com/office/drawing/2014/main" id="{351AA500-FE50-464D-9BBC-69F0680987D3}"/>
                  </a:ext>
                </a:extLst>
              </p:cNvPr>
              <p:cNvCxnSpPr>
                <a:cxnSpLocks/>
              </p:cNvCxnSpPr>
              <p:nvPr/>
            </p:nvCxnSpPr>
            <p:spPr>
              <a:xfrm>
                <a:off x="11998067" y="7939034"/>
                <a:ext cx="383881" cy="387631"/>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9EAE6825-7D98-4581-AB42-1C85E08CD48D}"/>
                  </a:ext>
                </a:extLst>
              </p:cNvPr>
              <p:cNvSpPr txBox="1"/>
              <p:nvPr/>
            </p:nvSpPr>
            <p:spPr>
              <a:xfrm>
                <a:off x="12298224" y="8263805"/>
                <a:ext cx="1636757"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Southampton</a:t>
                </a:r>
              </a:p>
            </p:txBody>
          </p:sp>
          <p:sp>
            <p:nvSpPr>
              <p:cNvPr id="180" name="Teardrop 179">
                <a:extLst>
                  <a:ext uri="{FF2B5EF4-FFF2-40B4-BE49-F238E27FC236}">
                    <a16:creationId xmlns:a16="http://schemas.microsoft.com/office/drawing/2014/main" id="{37BEBC70-45A8-483C-BDCF-08767F38C305}"/>
                  </a:ext>
                </a:extLst>
              </p:cNvPr>
              <p:cNvSpPr/>
              <p:nvPr/>
            </p:nvSpPr>
            <p:spPr>
              <a:xfrm rot="8100000">
                <a:off x="11823555" y="7924313"/>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81" name="Straight Arrow Connector 180">
                <a:extLst>
                  <a:ext uri="{FF2B5EF4-FFF2-40B4-BE49-F238E27FC236}">
                    <a16:creationId xmlns:a16="http://schemas.microsoft.com/office/drawing/2014/main" id="{DAB22D39-0B4D-4CE9-B284-65B49CD53ED9}"/>
                  </a:ext>
                </a:extLst>
              </p:cNvPr>
              <p:cNvCxnSpPr>
                <a:cxnSpLocks/>
              </p:cNvCxnSpPr>
              <p:nvPr/>
            </p:nvCxnSpPr>
            <p:spPr>
              <a:xfrm flipH="1">
                <a:off x="10510421" y="8069890"/>
                <a:ext cx="1379661" cy="375723"/>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DCD47F5C-032D-4F3D-B211-3A58BEC15777}"/>
                  </a:ext>
                </a:extLst>
              </p:cNvPr>
              <p:cNvSpPr txBox="1"/>
              <p:nvPr/>
            </p:nvSpPr>
            <p:spPr>
              <a:xfrm>
                <a:off x="9057099" y="8320877"/>
                <a:ext cx="1636757"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Southampton</a:t>
                </a:r>
              </a:p>
            </p:txBody>
          </p:sp>
          <p:sp>
            <p:nvSpPr>
              <p:cNvPr id="183" name="Teardrop 182">
                <a:extLst>
                  <a:ext uri="{FF2B5EF4-FFF2-40B4-BE49-F238E27FC236}">
                    <a16:creationId xmlns:a16="http://schemas.microsoft.com/office/drawing/2014/main" id="{6F34375A-4E50-4355-BB32-328298B2C213}"/>
                  </a:ext>
                </a:extLst>
              </p:cNvPr>
              <p:cNvSpPr/>
              <p:nvPr/>
            </p:nvSpPr>
            <p:spPr>
              <a:xfrm rot="8100000">
                <a:off x="11772780" y="7381006"/>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184" name="Teardrop 183">
                <a:extLst>
                  <a:ext uri="{FF2B5EF4-FFF2-40B4-BE49-F238E27FC236}">
                    <a16:creationId xmlns:a16="http://schemas.microsoft.com/office/drawing/2014/main" id="{9CCCA319-1981-41A4-90D5-3AA4E46379FD}"/>
                  </a:ext>
                </a:extLst>
              </p:cNvPr>
              <p:cNvSpPr/>
              <p:nvPr/>
            </p:nvSpPr>
            <p:spPr>
              <a:xfrm rot="8100000">
                <a:off x="11664185" y="7533674"/>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185" name="Straight Arrow Connector 184">
                <a:extLst>
                  <a:ext uri="{FF2B5EF4-FFF2-40B4-BE49-F238E27FC236}">
                    <a16:creationId xmlns:a16="http://schemas.microsoft.com/office/drawing/2014/main" id="{B1E00A62-3D38-4325-8C00-901E5CFB5059}"/>
                  </a:ext>
                </a:extLst>
              </p:cNvPr>
              <p:cNvCxnSpPr>
                <a:cxnSpLocks/>
                <a:stCxn id="184" idx="6"/>
              </p:cNvCxnSpPr>
              <p:nvPr/>
            </p:nvCxnSpPr>
            <p:spPr>
              <a:xfrm flipH="1">
                <a:off x="10742240" y="7651297"/>
                <a:ext cx="1039568" cy="236892"/>
              </a:xfrm>
              <a:prstGeom prst="straightConnector1">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87" name="TextBox 186">
                <a:extLst>
                  <a:ext uri="{FF2B5EF4-FFF2-40B4-BE49-F238E27FC236}">
                    <a16:creationId xmlns:a16="http://schemas.microsoft.com/office/drawing/2014/main" id="{E395D304-00A1-481C-886B-C797A6B4D2A9}"/>
                  </a:ext>
                </a:extLst>
              </p:cNvPr>
              <p:cNvSpPr txBox="1"/>
              <p:nvPr/>
            </p:nvSpPr>
            <p:spPr>
              <a:xfrm>
                <a:off x="9713844" y="7791850"/>
                <a:ext cx="1636757" cy="26034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Bristol</a:t>
                </a:r>
              </a:p>
            </p:txBody>
          </p:sp>
          <p:cxnSp>
            <p:nvCxnSpPr>
              <p:cNvPr id="188" name="Straight Arrow Connector 187">
                <a:extLst>
                  <a:ext uri="{FF2B5EF4-FFF2-40B4-BE49-F238E27FC236}">
                    <a16:creationId xmlns:a16="http://schemas.microsoft.com/office/drawing/2014/main" id="{34651A96-C31B-402B-B213-FCC6291DEE1A}"/>
                  </a:ext>
                </a:extLst>
              </p:cNvPr>
              <p:cNvCxnSpPr>
                <a:cxnSpLocks/>
                <a:stCxn id="183" idx="7"/>
              </p:cNvCxnSpPr>
              <p:nvPr/>
            </p:nvCxnSpPr>
            <p:spPr>
              <a:xfrm flipH="1" flipV="1">
                <a:off x="8860262" y="7064323"/>
                <a:ext cx="2981420" cy="483027"/>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36505A9B-EC1E-4153-87E0-5F8B5D798BD3}"/>
                  </a:ext>
                </a:extLst>
              </p:cNvPr>
              <p:cNvSpPr txBox="1"/>
              <p:nvPr/>
            </p:nvSpPr>
            <p:spPr>
              <a:xfrm>
                <a:off x="8029504" y="6925628"/>
                <a:ext cx="957361" cy="49702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west England</a:t>
                </a:r>
              </a:p>
            </p:txBody>
          </p:sp>
          <p:cxnSp>
            <p:nvCxnSpPr>
              <p:cNvPr id="190" name="Straight Arrow Connector 189">
                <a:extLst>
                  <a:ext uri="{FF2B5EF4-FFF2-40B4-BE49-F238E27FC236}">
                    <a16:creationId xmlns:a16="http://schemas.microsoft.com/office/drawing/2014/main" id="{FD96DDCE-A2C1-484A-8F94-5CF4DDD5B010}"/>
                  </a:ext>
                </a:extLst>
              </p:cNvPr>
              <p:cNvCxnSpPr>
                <a:cxnSpLocks/>
                <a:stCxn id="191" idx="6"/>
              </p:cNvCxnSpPr>
              <p:nvPr/>
            </p:nvCxnSpPr>
            <p:spPr>
              <a:xfrm flipH="1" flipV="1">
                <a:off x="8860262" y="6481106"/>
                <a:ext cx="3591563" cy="69673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191" name="Teardrop 190">
                <a:extLst>
                  <a:ext uri="{FF2B5EF4-FFF2-40B4-BE49-F238E27FC236}">
                    <a16:creationId xmlns:a16="http://schemas.microsoft.com/office/drawing/2014/main" id="{D73A55A6-8180-49E1-A0FF-08C3576A3850}"/>
                  </a:ext>
                </a:extLst>
              </p:cNvPr>
              <p:cNvSpPr/>
              <p:nvPr/>
            </p:nvSpPr>
            <p:spPr>
              <a:xfrm rot="8100000">
                <a:off x="12334202" y="7060213"/>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192" name="Teardrop 191">
                <a:extLst>
                  <a:ext uri="{FF2B5EF4-FFF2-40B4-BE49-F238E27FC236}">
                    <a16:creationId xmlns:a16="http://schemas.microsoft.com/office/drawing/2014/main" id="{6590A0E9-5EFC-443B-BF36-996CB7D07AD7}"/>
                  </a:ext>
                </a:extLst>
              </p:cNvPr>
              <p:cNvSpPr/>
              <p:nvPr/>
            </p:nvSpPr>
            <p:spPr>
              <a:xfrm rot="8100000">
                <a:off x="12105291" y="6847510"/>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218" name="TextBox 217">
                <a:extLst>
                  <a:ext uri="{FF2B5EF4-FFF2-40B4-BE49-F238E27FC236}">
                    <a16:creationId xmlns:a16="http://schemas.microsoft.com/office/drawing/2014/main" id="{D8A529FD-A73B-484D-AD9A-EFA5EAC4D920}"/>
                  </a:ext>
                </a:extLst>
              </p:cNvPr>
              <p:cNvSpPr txBox="1"/>
              <p:nvPr/>
            </p:nvSpPr>
            <p:spPr>
              <a:xfrm>
                <a:off x="7748726" y="6373963"/>
                <a:ext cx="1152658"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oxford</a:t>
                </a:r>
              </a:p>
            </p:txBody>
          </p:sp>
          <p:cxnSp>
            <p:nvCxnSpPr>
              <p:cNvPr id="219" name="Straight Arrow Connector 218">
                <a:extLst>
                  <a:ext uri="{FF2B5EF4-FFF2-40B4-BE49-F238E27FC236}">
                    <a16:creationId xmlns:a16="http://schemas.microsoft.com/office/drawing/2014/main" id="{F0BE8DEB-E7D1-4405-AFDB-5215CB9416A8}"/>
                  </a:ext>
                </a:extLst>
              </p:cNvPr>
              <p:cNvCxnSpPr>
                <a:cxnSpLocks/>
              </p:cNvCxnSpPr>
              <p:nvPr/>
            </p:nvCxnSpPr>
            <p:spPr>
              <a:xfrm flipH="1" flipV="1">
                <a:off x="8860262" y="6113148"/>
                <a:ext cx="3302480" cy="862605"/>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220" name="TextBox 219">
                <a:extLst>
                  <a:ext uri="{FF2B5EF4-FFF2-40B4-BE49-F238E27FC236}">
                    <a16:creationId xmlns:a16="http://schemas.microsoft.com/office/drawing/2014/main" id="{BB40D1FE-290D-4C37-859F-5772906CD831}"/>
                  </a:ext>
                </a:extLst>
              </p:cNvPr>
              <p:cNvSpPr txBox="1"/>
              <p:nvPr/>
            </p:nvSpPr>
            <p:spPr>
              <a:xfrm>
                <a:off x="7748726" y="6022966"/>
                <a:ext cx="1152658"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Coventry University</a:t>
                </a:r>
              </a:p>
            </p:txBody>
          </p:sp>
          <p:sp>
            <p:nvSpPr>
              <p:cNvPr id="221" name="Teardrop 220">
                <a:extLst>
                  <a:ext uri="{FF2B5EF4-FFF2-40B4-BE49-F238E27FC236}">
                    <a16:creationId xmlns:a16="http://schemas.microsoft.com/office/drawing/2014/main" id="{9C8D621C-645C-4384-8D86-2C0D6FB3912E}"/>
                  </a:ext>
                </a:extLst>
              </p:cNvPr>
              <p:cNvSpPr/>
              <p:nvPr/>
            </p:nvSpPr>
            <p:spPr>
              <a:xfrm rot="8100000">
                <a:off x="11391318" y="5797509"/>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222" name="Straight Arrow Connector 221">
                <a:extLst>
                  <a:ext uri="{FF2B5EF4-FFF2-40B4-BE49-F238E27FC236}">
                    <a16:creationId xmlns:a16="http://schemas.microsoft.com/office/drawing/2014/main" id="{245F87D2-E42F-4852-B041-9DC9BA5CB028}"/>
                  </a:ext>
                </a:extLst>
              </p:cNvPr>
              <p:cNvCxnSpPr>
                <a:cxnSpLocks/>
                <a:stCxn id="221" idx="0"/>
              </p:cNvCxnSpPr>
              <p:nvPr/>
            </p:nvCxnSpPr>
            <p:spPr>
              <a:xfrm flipH="1" flipV="1">
                <a:off x="9377666" y="5568739"/>
                <a:ext cx="2033833" cy="346393"/>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E46B663E-BB94-4257-8E65-AD348D2D7330}"/>
                  </a:ext>
                </a:extLst>
              </p:cNvPr>
              <p:cNvSpPr txBox="1"/>
              <p:nvPr/>
            </p:nvSpPr>
            <p:spPr>
              <a:xfrm>
                <a:off x="8118536" y="5471301"/>
                <a:ext cx="1278929"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Liverpool</a:t>
                </a:r>
              </a:p>
            </p:txBody>
          </p:sp>
          <p:sp>
            <p:nvSpPr>
              <p:cNvPr id="224" name="Teardrop 223">
                <a:extLst>
                  <a:ext uri="{FF2B5EF4-FFF2-40B4-BE49-F238E27FC236}">
                    <a16:creationId xmlns:a16="http://schemas.microsoft.com/office/drawing/2014/main" id="{1601C584-B001-4408-A9A3-41929AA9ED4E}"/>
                  </a:ext>
                </a:extLst>
              </p:cNvPr>
              <p:cNvSpPr/>
              <p:nvPr/>
            </p:nvSpPr>
            <p:spPr>
              <a:xfrm rot="8100000">
                <a:off x="11098267" y="5395238"/>
                <a:ext cx="137804" cy="137804"/>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225" name="Straight Arrow Connector 224">
                <a:extLst>
                  <a:ext uri="{FF2B5EF4-FFF2-40B4-BE49-F238E27FC236}">
                    <a16:creationId xmlns:a16="http://schemas.microsoft.com/office/drawing/2014/main" id="{44BC6639-F03A-4BD8-856D-4C22B53F0E79}"/>
                  </a:ext>
                </a:extLst>
              </p:cNvPr>
              <p:cNvCxnSpPr>
                <a:cxnSpLocks/>
              </p:cNvCxnSpPr>
              <p:nvPr/>
            </p:nvCxnSpPr>
            <p:spPr>
              <a:xfrm flipH="1" flipV="1">
                <a:off x="9786176" y="5346882"/>
                <a:ext cx="1356500" cy="17639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8DF37BD2-733A-4799-9894-98204F229242}"/>
                  </a:ext>
                </a:extLst>
              </p:cNvPr>
              <p:cNvSpPr txBox="1"/>
              <p:nvPr/>
            </p:nvSpPr>
            <p:spPr>
              <a:xfrm>
                <a:off x="8637976" y="5225894"/>
                <a:ext cx="1278929"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Lancaster University</a:t>
                </a:r>
              </a:p>
            </p:txBody>
          </p:sp>
          <p:sp>
            <p:nvSpPr>
              <p:cNvPr id="227" name="Teardrop 226">
                <a:extLst>
                  <a:ext uri="{FF2B5EF4-FFF2-40B4-BE49-F238E27FC236}">
                    <a16:creationId xmlns:a16="http://schemas.microsoft.com/office/drawing/2014/main" id="{E03245C2-0A4C-48C0-9472-3BD6DD75E3C9}"/>
                  </a:ext>
                </a:extLst>
              </p:cNvPr>
              <p:cNvSpPr/>
              <p:nvPr/>
            </p:nvSpPr>
            <p:spPr>
              <a:xfrm rot="8100000">
                <a:off x="10890777" y="4819177"/>
                <a:ext cx="119334" cy="119333"/>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228" name="Straight Arrow Connector 227">
                <a:extLst>
                  <a:ext uri="{FF2B5EF4-FFF2-40B4-BE49-F238E27FC236}">
                    <a16:creationId xmlns:a16="http://schemas.microsoft.com/office/drawing/2014/main" id="{93317380-86A1-4883-91DC-ACC835EF7CF4}"/>
                  </a:ext>
                </a:extLst>
              </p:cNvPr>
              <p:cNvCxnSpPr>
                <a:cxnSpLocks/>
              </p:cNvCxnSpPr>
              <p:nvPr/>
            </p:nvCxnSpPr>
            <p:spPr>
              <a:xfrm flipH="1">
                <a:off x="10186370" y="5193911"/>
                <a:ext cx="928253" cy="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66709CD6-0CD5-4638-BF42-F514B20C82F3}"/>
                  </a:ext>
                </a:extLst>
              </p:cNvPr>
              <p:cNvSpPr txBox="1"/>
              <p:nvPr/>
            </p:nvSpPr>
            <p:spPr>
              <a:xfrm>
                <a:off x="8444818" y="4776077"/>
                <a:ext cx="1403787"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Strathclyde</a:t>
                </a:r>
              </a:p>
            </p:txBody>
          </p:sp>
          <p:sp>
            <p:nvSpPr>
              <p:cNvPr id="230" name="Teardrop 229">
                <a:extLst>
                  <a:ext uri="{FF2B5EF4-FFF2-40B4-BE49-F238E27FC236}">
                    <a16:creationId xmlns:a16="http://schemas.microsoft.com/office/drawing/2014/main" id="{BA5C09A5-D3B2-4174-8520-7473E3F54DE1}"/>
                  </a:ext>
                </a:extLst>
              </p:cNvPr>
              <p:cNvSpPr/>
              <p:nvPr/>
            </p:nvSpPr>
            <p:spPr>
              <a:xfrm rot="8100000">
                <a:off x="10977336" y="4922831"/>
                <a:ext cx="119334" cy="119333"/>
              </a:xfrm>
              <a:prstGeom prst="teardrop">
                <a:avLst/>
              </a:prstGeom>
              <a:solidFill>
                <a:srgbClr val="FFCC9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cxnSp>
            <p:nvCxnSpPr>
              <p:cNvPr id="231" name="Straight Arrow Connector 230">
                <a:extLst>
                  <a:ext uri="{FF2B5EF4-FFF2-40B4-BE49-F238E27FC236}">
                    <a16:creationId xmlns:a16="http://schemas.microsoft.com/office/drawing/2014/main" id="{FEF0EB77-D699-454B-9288-756CD9BDD1AF}"/>
                  </a:ext>
                </a:extLst>
              </p:cNvPr>
              <p:cNvCxnSpPr>
                <a:cxnSpLocks/>
              </p:cNvCxnSpPr>
              <p:nvPr/>
            </p:nvCxnSpPr>
            <p:spPr>
              <a:xfrm flipH="1">
                <a:off x="9701790" y="4202485"/>
                <a:ext cx="928253" cy="0"/>
              </a:xfrm>
              <a:prstGeom prst="straightConnector1">
                <a:avLst/>
              </a:prstGeom>
              <a:ln w="6350" cap="rnd">
                <a:solidFill>
                  <a:schemeClr val="bg1">
                    <a:lumMod val="85000"/>
                  </a:schemeClr>
                </a:solidFill>
                <a:prstDash val="sysDot"/>
                <a:round/>
                <a:tailEnd type="stealth"/>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20900E89-B012-4AEE-AC73-062A9D0D5554}"/>
                  </a:ext>
                </a:extLst>
              </p:cNvPr>
              <p:cNvSpPr txBox="1"/>
              <p:nvPr/>
            </p:nvSpPr>
            <p:spPr>
              <a:xfrm>
                <a:off x="8490392" y="4601801"/>
                <a:ext cx="1403787" cy="378689"/>
              </a:xfrm>
              <a:prstGeom prst="rect">
                <a:avLst/>
              </a:prstGeom>
              <a:noFill/>
            </p:spPr>
            <p:txBody>
              <a:bodyPr wrap="square" rtlCol="0">
                <a:spAutoFit/>
              </a:bodyPr>
              <a:lstStyle/>
              <a:p>
                <a:r>
                  <a:rPr lang="en-GB" sz="500">
                    <a:latin typeface="Segoe UI" panose="020B0502040204020203" pitchFamily="34" charset="0"/>
                    <a:cs typeface="Segoe UI" panose="020B0502040204020203" pitchFamily="34" charset="0"/>
                  </a:rPr>
                  <a:t>University of Glasgow</a:t>
                </a:r>
              </a:p>
            </p:txBody>
          </p:sp>
          <p:sp>
            <p:nvSpPr>
              <p:cNvPr id="233" name="TextBox 232">
                <a:extLst>
                  <a:ext uri="{FF2B5EF4-FFF2-40B4-BE49-F238E27FC236}">
                    <a16:creationId xmlns:a16="http://schemas.microsoft.com/office/drawing/2014/main" id="{F9DCD862-0048-47E9-AA85-32FCAFE40302}"/>
                  </a:ext>
                </a:extLst>
              </p:cNvPr>
              <p:cNvSpPr txBox="1"/>
              <p:nvPr/>
            </p:nvSpPr>
            <p:spPr>
              <a:xfrm>
                <a:off x="7775641" y="7608685"/>
                <a:ext cx="957361" cy="378689"/>
              </a:xfrm>
              <a:prstGeom prst="rect">
                <a:avLst/>
              </a:prstGeom>
              <a:noFill/>
            </p:spPr>
            <p:txBody>
              <a:bodyPr wrap="square" rtlCol="0">
                <a:spAutoFit/>
              </a:bodyPr>
              <a:lstStyle/>
              <a:p>
                <a:pPr algn="r"/>
                <a:r>
                  <a:rPr lang="en-GB" sz="500">
                    <a:latin typeface="Segoe UI" panose="020B0502040204020203" pitchFamily="34" charset="0"/>
                    <a:cs typeface="Segoe UI" panose="020B0502040204020203" pitchFamily="34" charset="0"/>
                  </a:rPr>
                  <a:t>Hub Institution</a:t>
                </a:r>
              </a:p>
            </p:txBody>
          </p:sp>
          <p:sp>
            <p:nvSpPr>
              <p:cNvPr id="234" name="TextBox 233">
                <a:extLst>
                  <a:ext uri="{FF2B5EF4-FFF2-40B4-BE49-F238E27FC236}">
                    <a16:creationId xmlns:a16="http://schemas.microsoft.com/office/drawing/2014/main" id="{13EF8FFF-F476-4EDC-908A-72164E8C6281}"/>
                  </a:ext>
                </a:extLst>
              </p:cNvPr>
              <p:cNvSpPr txBox="1"/>
              <p:nvPr/>
            </p:nvSpPr>
            <p:spPr>
              <a:xfrm>
                <a:off x="7599367" y="7889941"/>
                <a:ext cx="1126880" cy="378689"/>
              </a:xfrm>
              <a:prstGeom prst="rect">
                <a:avLst/>
              </a:prstGeom>
              <a:noFill/>
            </p:spPr>
            <p:txBody>
              <a:bodyPr wrap="square" rtlCol="0">
                <a:spAutoFit/>
              </a:bodyPr>
              <a:lstStyle/>
              <a:p>
                <a:pPr algn="r"/>
                <a:r>
                  <a:rPr lang="en-GB" sz="500">
                    <a:latin typeface="Segoe UI" panose="020B0502040204020203" pitchFamily="34" charset="0"/>
                    <a:cs typeface="Segoe UI" panose="020B0502040204020203" pitchFamily="34" charset="0"/>
                  </a:rPr>
                  <a:t>Lead Institution 21</a:t>
                </a:r>
              </a:p>
            </p:txBody>
          </p:sp>
          <p:sp>
            <p:nvSpPr>
              <p:cNvPr id="235" name="TextBox 234">
                <a:extLst>
                  <a:ext uri="{FF2B5EF4-FFF2-40B4-BE49-F238E27FC236}">
                    <a16:creationId xmlns:a16="http://schemas.microsoft.com/office/drawing/2014/main" id="{778E5AD0-087D-43F0-B821-FD7097772E9A}"/>
                  </a:ext>
                </a:extLst>
              </p:cNvPr>
              <p:cNvSpPr txBox="1"/>
              <p:nvPr/>
            </p:nvSpPr>
            <p:spPr>
              <a:xfrm>
                <a:off x="7599367" y="8168669"/>
                <a:ext cx="1126880" cy="378689"/>
              </a:xfrm>
              <a:prstGeom prst="rect">
                <a:avLst/>
              </a:prstGeom>
              <a:noFill/>
            </p:spPr>
            <p:txBody>
              <a:bodyPr wrap="square" rtlCol="0">
                <a:spAutoFit/>
              </a:bodyPr>
              <a:lstStyle/>
              <a:p>
                <a:pPr algn="r"/>
                <a:r>
                  <a:rPr lang="en-GB" sz="500">
                    <a:latin typeface="Segoe UI" panose="020B0502040204020203" pitchFamily="34" charset="0"/>
                    <a:cs typeface="Segoe UI" panose="020B0502040204020203" pitchFamily="34" charset="0"/>
                  </a:rPr>
                  <a:t>Lead Intuition 22</a:t>
                </a:r>
              </a:p>
            </p:txBody>
          </p:sp>
          <p:sp>
            <p:nvSpPr>
              <p:cNvPr id="236" name="Teardrop 235">
                <a:extLst>
                  <a:ext uri="{FF2B5EF4-FFF2-40B4-BE49-F238E27FC236}">
                    <a16:creationId xmlns:a16="http://schemas.microsoft.com/office/drawing/2014/main" id="{68B7FCD2-03BA-4C75-9ED1-A3E449970CFF}"/>
                  </a:ext>
                </a:extLst>
              </p:cNvPr>
              <p:cNvSpPr/>
              <p:nvPr/>
            </p:nvSpPr>
            <p:spPr>
              <a:xfrm rot="8100000">
                <a:off x="12951426" y="6816526"/>
                <a:ext cx="137804" cy="137804"/>
              </a:xfrm>
              <a:prstGeom prst="teardrop">
                <a:avLst/>
              </a:prstGeom>
              <a:solidFill>
                <a:srgbClr val="9999C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237" name="Teardrop 236">
                <a:extLst>
                  <a:ext uri="{FF2B5EF4-FFF2-40B4-BE49-F238E27FC236}">
                    <a16:creationId xmlns:a16="http://schemas.microsoft.com/office/drawing/2014/main" id="{12FDB879-72E1-4F61-8219-BE804E7BD84F}"/>
                  </a:ext>
                </a:extLst>
              </p:cNvPr>
              <p:cNvSpPr/>
              <p:nvPr/>
            </p:nvSpPr>
            <p:spPr>
              <a:xfrm rot="8100000">
                <a:off x="8764980" y="7691357"/>
                <a:ext cx="119333" cy="119333"/>
              </a:xfrm>
              <a:prstGeom prst="teardrop">
                <a:avLst/>
              </a:prstGeom>
              <a:solidFill>
                <a:srgbClr val="FFCC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238" name="Teardrop 237">
                <a:extLst>
                  <a:ext uri="{FF2B5EF4-FFF2-40B4-BE49-F238E27FC236}">
                    <a16:creationId xmlns:a16="http://schemas.microsoft.com/office/drawing/2014/main" id="{04904131-21F8-4C53-B5A7-F1DD68E8E762}"/>
                  </a:ext>
                </a:extLst>
              </p:cNvPr>
              <p:cNvSpPr/>
              <p:nvPr/>
            </p:nvSpPr>
            <p:spPr>
              <a:xfrm rot="8100000">
                <a:off x="8764981" y="7939329"/>
                <a:ext cx="119333" cy="119333"/>
              </a:xfrm>
              <a:prstGeom prst="teardrop">
                <a:avLst/>
              </a:prstGeom>
              <a:solidFill>
                <a:srgbClr val="F195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sp>
            <p:nvSpPr>
              <p:cNvPr id="239" name="Teardrop 238">
                <a:extLst>
                  <a:ext uri="{FF2B5EF4-FFF2-40B4-BE49-F238E27FC236}">
                    <a16:creationId xmlns:a16="http://schemas.microsoft.com/office/drawing/2014/main" id="{32CCCD0B-D41C-4EF5-86CE-FD225F268663}"/>
                  </a:ext>
                </a:extLst>
              </p:cNvPr>
              <p:cNvSpPr/>
              <p:nvPr/>
            </p:nvSpPr>
            <p:spPr>
              <a:xfrm rot="8100000">
                <a:off x="8764982" y="8204138"/>
                <a:ext cx="119333" cy="119333"/>
              </a:xfrm>
              <a:prstGeom prst="teardrop">
                <a:avLst/>
              </a:prstGeom>
              <a:solidFill>
                <a:srgbClr val="999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a:latin typeface="Segoe UI" panose="020B0502040204020203" pitchFamily="34" charset="0"/>
                  <a:cs typeface="Segoe UI" panose="020B0502040204020203" pitchFamily="34" charset="0"/>
                </a:endParaRPr>
              </a:p>
            </p:txBody>
          </p:sp>
        </p:grpSp>
        <p:sp>
          <p:nvSpPr>
            <p:cNvPr id="240" name="TextBox 239">
              <a:extLst>
                <a:ext uri="{FF2B5EF4-FFF2-40B4-BE49-F238E27FC236}">
                  <a16:creationId xmlns:a16="http://schemas.microsoft.com/office/drawing/2014/main" id="{5A0CFE3D-0CC9-4941-B59D-FFDC3575FA3B}"/>
                </a:ext>
              </a:extLst>
            </p:cNvPr>
            <p:cNvSpPr txBox="1"/>
            <p:nvPr/>
          </p:nvSpPr>
          <p:spPr>
            <a:xfrm>
              <a:off x="6580402" y="6036855"/>
              <a:ext cx="5440260" cy="261610"/>
            </a:xfrm>
            <a:prstGeom prst="rect">
              <a:avLst/>
            </a:prstGeom>
            <a:noFill/>
          </p:spPr>
          <p:txBody>
            <a:bodyPr wrap="square">
              <a:spAutoFit/>
            </a:bodyPr>
            <a:lstStyle/>
            <a:p>
              <a:pPr algn="ctr"/>
              <a:r>
                <a:rPr lang="en-GB" sz="1050" b="1">
                  <a:latin typeface="Segoe UI" panose="020B0502040204020203" pitchFamily="34" charset="0"/>
                  <a:cs typeface="Segoe UI" panose="020B0502040204020203" pitchFamily="34" charset="0"/>
                </a:rPr>
                <a:t>Distribution of Pump Priming Projects (21/22)</a:t>
              </a:r>
            </a:p>
          </p:txBody>
        </p:sp>
      </p:grpSp>
    </p:spTree>
    <p:extLst>
      <p:ext uri="{BB962C8B-B14F-4D97-AF65-F5344CB8AC3E}">
        <p14:creationId xmlns:p14="http://schemas.microsoft.com/office/powerpoint/2010/main" val="344071642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animEffect transition="in" filter="fade">
                                      <p:cBhvr>
                                        <p:cTn id="7" dur="1000"/>
                                        <p:tgtEl>
                                          <p:spTgt spid="151">
                                            <p:txEl>
                                              <p:pRg st="0" end="0"/>
                                            </p:txEl>
                                          </p:spTgt>
                                        </p:tgtEl>
                                      </p:cBhvr>
                                    </p:animEffect>
                                    <p:anim calcmode="lin" valueType="num">
                                      <p:cBhvr>
                                        <p:cTn id="8" dur="1000" fill="hold"/>
                                        <p:tgtEl>
                                          <p:spTgt spid="1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B12BF7F49EED47B379973DBF70A045" ma:contentTypeVersion="19" ma:contentTypeDescription="Create a new document." ma:contentTypeScope="" ma:versionID="4508d10315c4851531572474484a1fbf">
  <xsd:schema xmlns:xsd="http://www.w3.org/2001/XMLSchema" xmlns:xs="http://www.w3.org/2001/XMLSchema" xmlns:p="http://schemas.microsoft.com/office/2006/metadata/properties" xmlns:ns1="http://schemas.microsoft.com/sharepoint/v3" xmlns:ns2="5af911ba-7f14-4c9c-bce6-382e597a883f" xmlns:ns3="208c3f4d-88c6-4454-9e42-7c2092309416" targetNamespace="http://schemas.microsoft.com/office/2006/metadata/properties" ma:root="true" ma:fieldsID="4879607861ee9dc0cdfd4a01201dc7f7" ns1:_="" ns2:_="" ns3:_="">
    <xsd:import namespace="http://schemas.microsoft.com/sharepoint/v3"/>
    <xsd:import namespace="5af911ba-7f14-4c9c-bce6-382e597a883f"/>
    <xsd:import namespace="208c3f4d-88c6-4454-9e42-7c20923094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f911ba-7f14-4c9c-bce6-382e597a88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bf2f534-9c3d-494b-83fb-768e807180c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08c3f4d-88c6-4454-9e42-7c20923094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84576dd-0bcf-4a0e-925b-d0124512502d}" ma:internalName="TaxCatchAll" ma:showField="CatchAllData" ma:web="208c3f4d-88c6-4454-9e42-7c20923094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af911ba-7f14-4c9c-bce6-382e597a883f">
      <Terms xmlns="http://schemas.microsoft.com/office/infopath/2007/PartnerControls"/>
    </lcf76f155ced4ddcb4097134ff3c332f>
    <_ip_UnifiedCompliancePolicyProperties xmlns="http://schemas.microsoft.com/sharepoint/v3" xsi:nil="true"/>
    <TaxCatchAll xmlns="208c3f4d-88c6-4454-9e42-7c2092309416" xsi:nil="true"/>
  </documentManagement>
</p:properties>
</file>

<file path=customXml/itemProps1.xml><?xml version="1.0" encoding="utf-8"?>
<ds:datastoreItem xmlns:ds="http://schemas.openxmlformats.org/officeDocument/2006/customXml" ds:itemID="{9D96F391-0D4E-445E-A7A9-8B4AC558BB06}">
  <ds:schemaRefs>
    <ds:schemaRef ds:uri="http://schemas.microsoft.com/sharepoint/v3/contenttype/forms"/>
  </ds:schemaRefs>
</ds:datastoreItem>
</file>

<file path=customXml/itemProps2.xml><?xml version="1.0" encoding="utf-8"?>
<ds:datastoreItem xmlns:ds="http://schemas.openxmlformats.org/officeDocument/2006/customXml" ds:itemID="{5096111F-AE60-437A-A3D8-FDD36B51A964}">
  <ds:schemaRefs>
    <ds:schemaRef ds:uri="208c3f4d-88c6-4454-9e42-7c2092309416"/>
    <ds:schemaRef ds:uri="5af911ba-7f14-4c9c-bce6-382e597a88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9E29D2-3E36-42D1-9B3A-A36310A5AF4D}">
  <ds:schemaRefs>
    <ds:schemaRef ds:uri="http://purl.org/dc/terms/"/>
    <ds:schemaRef ds:uri="http://purl.org/dc/elements/1.1/"/>
    <ds:schemaRef ds:uri="http://purl.org/dc/dcmitype/"/>
    <ds:schemaRef ds:uri="http://schemas.microsoft.com/office/2006/documentManagement/types"/>
    <ds:schemaRef ds:uri="http://schemas.microsoft.com/sharepoint/v3"/>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208c3f4d-88c6-4454-9e42-7c2092309416"/>
    <ds:schemaRef ds:uri="5af911ba-7f14-4c9c-bce6-382e597a883f"/>
  </ds:schemaRefs>
</ds:datastoreItem>
</file>

<file path=docProps/app.xml><?xml version="1.0" encoding="utf-8"?>
<Properties xmlns="http://schemas.openxmlformats.org/officeDocument/2006/extended-properties" xmlns:vt="http://schemas.openxmlformats.org/officeDocument/2006/docPropsVTypes">
  <Template/>
  <TotalTime>3</TotalTime>
  <Words>1680</Words>
  <Application>Microsoft Office PowerPoint</Application>
  <PresentationFormat>Widescreen</PresentationFormat>
  <Paragraphs>288</Paragraphs>
  <Slides>17</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Segoe UI</vt:lpstr>
      <vt:lpstr>Segoe UI Semibold</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Gopal Ramchurn</dc:creator>
  <cp:lastModifiedBy>Lou Male</cp:lastModifiedBy>
  <cp:revision>2</cp:revision>
  <dcterms:created xsi:type="dcterms:W3CDTF">2021-09-13T21:46:38Z</dcterms:created>
  <dcterms:modified xsi:type="dcterms:W3CDTF">2022-07-26T11:18:21Z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0x01010084B12BF7F49EED47B379973DBF70A045</vt:lpwstr>
  </property>
  <property fmtid="{D5CDD505-2E9C-101B-9397-08002B2CF9AE}" pid="3" name="MediaServiceImageTags">
    <vt:lpwstr/>
  </property>
</Properties>
</file>